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98" r:id="rId3"/>
    <p:sldMasterId id="214748369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Bebas Neue"/>
      <p:regular r:id="rId25"/>
    </p:embeddedFont>
    <p:embeddedFont>
      <p:font typeface="Actor"/>
      <p:regular r:id="rId26"/>
    </p:embeddedFont>
    <p:embeddedFont>
      <p:font typeface="DM Serif Text"/>
      <p:regular r:id="rId27"/>
      <p: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Actor-regular.fntdata"/><Relationship Id="rId25" Type="http://schemas.openxmlformats.org/officeDocument/2006/relationships/font" Target="fonts/BebasNeue-regular.fntdata"/><Relationship Id="rId28" Type="http://schemas.openxmlformats.org/officeDocument/2006/relationships/font" Target="fonts/DMSerifText-italic.fntdata"/><Relationship Id="rId27" Type="http://schemas.openxmlformats.org/officeDocument/2006/relationships/font" Target="fonts/DMSerifTex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4" name="Shape 3294"/>
        <p:cNvGrpSpPr/>
        <p:nvPr/>
      </p:nvGrpSpPr>
      <p:grpSpPr>
        <a:xfrm>
          <a:off x="0" y="0"/>
          <a:ext cx="0" cy="0"/>
          <a:chOff x="0" y="0"/>
          <a:chExt cx="0" cy="0"/>
        </a:xfrm>
      </p:grpSpPr>
      <p:sp>
        <p:nvSpPr>
          <p:cNvPr id="3295" name="Google Shape;3295;g13ec191b6ff_1_1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6" name="Google Shape;3296;g13ec191b6ff_1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1" name="Shape 7931"/>
        <p:cNvGrpSpPr/>
        <p:nvPr/>
      </p:nvGrpSpPr>
      <p:grpSpPr>
        <a:xfrm>
          <a:off x="0" y="0"/>
          <a:ext cx="0" cy="0"/>
          <a:chOff x="0" y="0"/>
          <a:chExt cx="0" cy="0"/>
        </a:xfrm>
      </p:grpSpPr>
      <p:sp>
        <p:nvSpPr>
          <p:cNvPr id="7932" name="Google Shape;7932;g1c1412756cf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3" name="Google Shape;7933;g1c1412756cf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t/>
            </a:r>
            <a:endParaRPr sz="1300">
              <a:solidFill>
                <a:srgbClr val="222222"/>
              </a:solidFill>
            </a:endParaRPr>
          </a:p>
          <a:p>
            <a:pPr indent="-311150" lvl="0" marL="457200" rtl="0" algn="l">
              <a:lnSpc>
                <a:spcPct val="115000"/>
              </a:lnSpc>
              <a:spcBef>
                <a:spcPts val="1000"/>
              </a:spcBef>
              <a:spcAft>
                <a:spcPts val="0"/>
              </a:spcAft>
              <a:buClr>
                <a:srgbClr val="222222"/>
              </a:buClr>
              <a:buSzPts val="1300"/>
              <a:buAutoNum type="arabicPeriod"/>
            </a:pPr>
            <a:r>
              <a:rPr lang="en" sz="1300">
                <a:solidFill>
                  <a:srgbClr val="222222"/>
                </a:solidFill>
              </a:rPr>
              <a:t>從哪些網站抓</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抓了哪些項目</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出來的資料長相</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建立資料庫</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及時爬蟲系統</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連接linebot</a:t>
            </a:r>
            <a:endParaRPr sz="1300">
              <a:solidFill>
                <a:srgbClr val="222222"/>
              </a:solidFill>
            </a:endParaRPr>
          </a:p>
          <a:p>
            <a:pPr indent="0" lvl="0" marL="0" rtl="0" algn="l">
              <a:lnSpc>
                <a:spcPct val="115000"/>
              </a:lnSpc>
              <a:spcBef>
                <a:spcPts val="1000"/>
              </a:spcBef>
              <a:spcAft>
                <a:spcPts val="0"/>
              </a:spcAft>
              <a:buNone/>
            </a:pPr>
            <a:r>
              <a:rPr lang="en" sz="1300">
                <a:solidFill>
                  <a:srgbClr val="222222"/>
                </a:solidFill>
              </a:rPr>
              <a:t>=&gt;  流程圖</a:t>
            </a:r>
            <a:endParaRPr sz="1300">
              <a:solidFill>
                <a:srgbClr val="222222"/>
              </a:solidFill>
            </a:endParaRPr>
          </a:p>
          <a:p>
            <a:pPr indent="0" lvl="0" marL="0" rtl="0" algn="l">
              <a:lnSpc>
                <a:spcPct val="115000"/>
              </a:lnSpc>
              <a:spcBef>
                <a:spcPts val="1000"/>
              </a:spcBef>
              <a:spcAft>
                <a:spcPts val="1000"/>
              </a:spcAft>
              <a:buNone/>
            </a:pPr>
            <a:r>
              <a:t/>
            </a:r>
            <a:endParaRPr sz="1300">
              <a:solidFill>
                <a:srgbClr val="222222"/>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0" name="Shape 7940"/>
        <p:cNvGrpSpPr/>
        <p:nvPr/>
      </p:nvGrpSpPr>
      <p:grpSpPr>
        <a:xfrm>
          <a:off x="0" y="0"/>
          <a:ext cx="0" cy="0"/>
          <a:chOff x="0" y="0"/>
          <a:chExt cx="0" cy="0"/>
        </a:xfrm>
      </p:grpSpPr>
      <p:sp>
        <p:nvSpPr>
          <p:cNvPr id="7941" name="Google Shape;7941;g1bd2cbe709b_5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2" name="Google Shape;7942;g1bd2cbe709b_5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9" name="Shape 8959"/>
        <p:cNvGrpSpPr/>
        <p:nvPr/>
      </p:nvGrpSpPr>
      <p:grpSpPr>
        <a:xfrm>
          <a:off x="0" y="0"/>
          <a:ext cx="0" cy="0"/>
          <a:chOff x="0" y="0"/>
          <a:chExt cx="0" cy="0"/>
        </a:xfrm>
      </p:grpSpPr>
      <p:sp>
        <p:nvSpPr>
          <p:cNvPr id="8960" name="Google Shape;8960;gd1bf8d60a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1" name="Google Shape;8961;gd1bf8d60a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9" name="Shape 8969"/>
        <p:cNvGrpSpPr/>
        <p:nvPr/>
      </p:nvGrpSpPr>
      <p:grpSpPr>
        <a:xfrm>
          <a:off x="0" y="0"/>
          <a:ext cx="0" cy="0"/>
          <a:chOff x="0" y="0"/>
          <a:chExt cx="0" cy="0"/>
        </a:xfrm>
      </p:grpSpPr>
      <p:sp>
        <p:nvSpPr>
          <p:cNvPr id="8970" name="Google Shape;8970;g1c1412756cf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1" name="Google Shape;8971;g1c1412756cf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7" name="Shape 8987"/>
        <p:cNvGrpSpPr/>
        <p:nvPr/>
      </p:nvGrpSpPr>
      <p:grpSpPr>
        <a:xfrm>
          <a:off x="0" y="0"/>
          <a:ext cx="0" cy="0"/>
          <a:chOff x="0" y="0"/>
          <a:chExt cx="0" cy="0"/>
        </a:xfrm>
      </p:grpSpPr>
      <p:sp>
        <p:nvSpPr>
          <p:cNvPr id="8988" name="Google Shape;8988;g1bd2cbe709b_5_2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9" name="Google Shape;8989;g1bd2cbe709b_5_2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6" name="Shape 10006"/>
        <p:cNvGrpSpPr/>
        <p:nvPr/>
      </p:nvGrpSpPr>
      <p:grpSpPr>
        <a:xfrm>
          <a:off x="0" y="0"/>
          <a:ext cx="0" cy="0"/>
          <a:chOff x="0" y="0"/>
          <a:chExt cx="0" cy="0"/>
        </a:xfrm>
      </p:grpSpPr>
      <p:sp>
        <p:nvSpPr>
          <p:cNvPr id="10007" name="Google Shape;10007;g1bd2cbe709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8" name="Google Shape;10008;g1bd2cbe709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lang="en" sz="1800">
                <a:solidFill>
                  <a:schemeClr val="dk1"/>
                </a:solidFill>
              </a:rPr>
              <a:t>早上(6.-11.)、中午(11.-14.)、晚上(17.-20.)、宵夜(22.-2.)</a:t>
            </a:r>
            <a:endParaRPr sz="1300">
              <a:solidFill>
                <a:srgbClr val="222222"/>
              </a:solidFill>
            </a:endParaRPr>
          </a:p>
          <a:p>
            <a:pPr indent="0" lvl="0" marL="457200" rtl="0" algn="l">
              <a:lnSpc>
                <a:spcPct val="115000"/>
              </a:lnSpc>
              <a:spcBef>
                <a:spcPts val="1000"/>
              </a:spcBef>
              <a:spcAft>
                <a:spcPts val="0"/>
              </a:spcAft>
              <a:buNone/>
            </a:pPr>
            <a:r>
              <a:t/>
            </a:r>
            <a:endParaRPr sz="1300">
              <a:solidFill>
                <a:srgbClr val="222222"/>
              </a:solidFill>
            </a:endParaRPr>
          </a:p>
          <a:p>
            <a:pPr indent="0" lvl="0" marL="457200" rtl="0" algn="l">
              <a:lnSpc>
                <a:spcPct val="115000"/>
              </a:lnSpc>
              <a:spcBef>
                <a:spcPts val="1000"/>
              </a:spcBef>
              <a:spcAft>
                <a:spcPts val="0"/>
              </a:spcAft>
              <a:buNone/>
            </a:pPr>
            <a:r>
              <a:t/>
            </a:r>
            <a:endParaRPr sz="1300">
              <a:solidFill>
                <a:srgbClr val="222222"/>
              </a:solidFill>
            </a:endParaRPr>
          </a:p>
          <a:p>
            <a:pPr indent="0" lvl="0" marL="457200" rtl="0" algn="l">
              <a:lnSpc>
                <a:spcPct val="115000"/>
              </a:lnSpc>
              <a:spcBef>
                <a:spcPts val="1000"/>
              </a:spcBef>
              <a:spcAft>
                <a:spcPts val="0"/>
              </a:spcAft>
              <a:buNone/>
            </a:pPr>
            <a:r>
              <a:t/>
            </a:r>
            <a:endParaRPr sz="1300">
              <a:solidFill>
                <a:srgbClr val="222222"/>
              </a:solidFill>
            </a:endParaRPr>
          </a:p>
          <a:p>
            <a:pPr indent="0" lvl="0" marL="457200" rtl="0" algn="l">
              <a:lnSpc>
                <a:spcPct val="115000"/>
              </a:lnSpc>
              <a:spcBef>
                <a:spcPts val="1000"/>
              </a:spcBef>
              <a:spcAft>
                <a:spcPts val="0"/>
              </a:spcAft>
              <a:buNone/>
            </a:pPr>
            <a:r>
              <a:rPr lang="en" sz="1300">
                <a:solidFill>
                  <a:srgbClr val="222222"/>
                </a:solidFill>
              </a:rPr>
              <a:t>說我們用摹ㄉ</a:t>
            </a:r>
            <a:endParaRPr sz="1300">
              <a:solidFill>
                <a:srgbClr val="222222"/>
              </a:solidFill>
            </a:endParaRPr>
          </a:p>
          <a:p>
            <a:pPr indent="-311150" lvl="0" marL="457200" rtl="0" algn="l">
              <a:lnSpc>
                <a:spcPct val="115000"/>
              </a:lnSpc>
              <a:spcBef>
                <a:spcPts val="1000"/>
              </a:spcBef>
              <a:spcAft>
                <a:spcPts val="0"/>
              </a:spcAft>
              <a:buClr>
                <a:srgbClr val="222222"/>
              </a:buClr>
              <a:buSzPts val="1300"/>
              <a:buAutoNum type="arabicPeriod"/>
            </a:pPr>
            <a:r>
              <a:rPr lang="en" sz="1300">
                <a:solidFill>
                  <a:srgbClr val="222222"/>
                </a:solidFill>
              </a:rPr>
              <a:t>分析不同時段下使用者對於文字及圖片輸入及各個選單的需求以及不同時段下Rich menu各選項被點擊的比例，並根據分析結果調整伺服器，以優化系統，使APP服務更迅速流暢</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了解不同時段下，使用者排除推薦食譜的次數，以了解不同時段下使用者的飲食偏好，減少推薦易被排除的食物類型，以改善推薦系統</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分析Rich menu不同選項及子選項被點擊的狀況，以及推薦的食譜被捨棄的次數，並分析最終被使用者選擇的食譜來源網站，根據結果改善不同網頁被推薦的可能性</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分析不同時段下使用者輸入的食材種類，以了解使用者飲食偏好，並根據分析結果改善不同時段所推薦的食譜</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透過共線矩陣分析分析不同種類食材共同出現的次數，根據分析結果擬定商品策劃(例如:並與超市合作，推出組合食材)</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5" name="Shape 10015"/>
        <p:cNvGrpSpPr/>
        <p:nvPr/>
      </p:nvGrpSpPr>
      <p:grpSpPr>
        <a:xfrm>
          <a:off x="0" y="0"/>
          <a:ext cx="0" cy="0"/>
          <a:chOff x="0" y="0"/>
          <a:chExt cx="0" cy="0"/>
        </a:xfrm>
      </p:grpSpPr>
      <p:sp>
        <p:nvSpPr>
          <p:cNvPr id="10016" name="Google Shape;10016;g1c1412756c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7" name="Google Shape;10017;g1c1412756c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000"/>
              </a:spcBef>
              <a:spcAft>
                <a:spcPts val="0"/>
              </a:spcAft>
              <a:buNone/>
            </a:pPr>
            <a:r>
              <a:rPr lang="en" sz="1300">
                <a:solidFill>
                  <a:srgbClr val="222222"/>
                </a:solidFill>
              </a:rPr>
              <a:t>說我們用摹ㄉ</a:t>
            </a:r>
            <a:endParaRPr sz="1300">
              <a:solidFill>
                <a:srgbClr val="222222"/>
              </a:solidFill>
            </a:endParaRPr>
          </a:p>
          <a:p>
            <a:pPr indent="-311150" lvl="0" marL="457200" rtl="0" algn="l">
              <a:lnSpc>
                <a:spcPct val="115000"/>
              </a:lnSpc>
              <a:spcBef>
                <a:spcPts val="1000"/>
              </a:spcBef>
              <a:spcAft>
                <a:spcPts val="0"/>
              </a:spcAft>
              <a:buClr>
                <a:srgbClr val="222222"/>
              </a:buClr>
              <a:buSzPts val="1300"/>
              <a:buAutoNum type="arabicPeriod"/>
            </a:pPr>
            <a:r>
              <a:rPr lang="en" sz="1300">
                <a:solidFill>
                  <a:srgbClr val="222222"/>
                </a:solidFill>
              </a:rPr>
              <a:t>分析不同時段下使用者對於文字及圖片輸入及各個選單的需求以及不同時段下Rich menu各選項被點擊的比例，並根據分析結果調整伺服器，以優化系統，使APP服務更迅速流暢</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了解不同時段下，使用者排除推薦食譜的次數，以了解不同時段下使用者的飲食偏好，減少推薦易被排除的食物類型，以改善推薦系統</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分析Rich menu不同選項及子選項被點擊的狀況，以及推薦的食譜被捨棄的次數，並分析最終被使用者選擇的食譜來源網站，根據結果改善不同網頁被推薦的可能性</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分析不同時段下使用者輸入的食材種類，以了解使用者飲食偏好，並根據分析結果改善不同時段所推薦的食譜</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透過共線矩陣分析分析不同種類食材共同出現的次數，根據分析結果擬定商品策劃(例如:並與超市合作，推出組合食材)</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4" name="Shape 10024"/>
        <p:cNvGrpSpPr/>
        <p:nvPr/>
      </p:nvGrpSpPr>
      <p:grpSpPr>
        <a:xfrm>
          <a:off x="0" y="0"/>
          <a:ext cx="0" cy="0"/>
          <a:chOff x="0" y="0"/>
          <a:chExt cx="0" cy="0"/>
        </a:xfrm>
      </p:grpSpPr>
      <p:sp>
        <p:nvSpPr>
          <p:cNvPr id="10025" name="Google Shape;10025;g1bd2cbe709b_5_3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6" name="Google Shape;10026;g1bd2cbe709b_5_3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3" name="Shape 11043"/>
        <p:cNvGrpSpPr/>
        <p:nvPr/>
      </p:nvGrpSpPr>
      <p:grpSpPr>
        <a:xfrm>
          <a:off x="0" y="0"/>
          <a:ext cx="0" cy="0"/>
          <a:chOff x="0" y="0"/>
          <a:chExt cx="0" cy="0"/>
        </a:xfrm>
      </p:grpSpPr>
      <p:sp>
        <p:nvSpPr>
          <p:cNvPr id="11044" name="Google Shape;11044;g13e6596221e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5" name="Google Shape;11045;g13e6596221e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a:t>
            </a:r>
            <a:r>
              <a:rPr lang="en"/>
              <a:t>順序排序怎麼給=&gt;按讚數</a:t>
            </a:r>
            <a:endParaRPr/>
          </a:p>
          <a:p>
            <a:pPr indent="0" lvl="0" marL="0" rtl="0" algn="l">
              <a:spcBef>
                <a:spcPts val="0"/>
              </a:spcBef>
              <a:spcAft>
                <a:spcPts val="0"/>
              </a:spcAft>
              <a:buNone/>
            </a:pPr>
            <a:r>
              <a:rPr lang="en"/>
              <a:t>2. 沒有辦法給三菜一湯</a:t>
            </a:r>
            <a:endParaRPr/>
          </a:p>
          <a:p>
            <a:pPr indent="0" lvl="0" marL="0" rtl="0" algn="l">
              <a:spcBef>
                <a:spcPts val="0"/>
              </a:spcBef>
              <a:spcAft>
                <a:spcPts val="0"/>
              </a:spcAft>
              <a:buNone/>
            </a:pPr>
            <a:r>
              <a:rPr lang="en"/>
              <a:t>3. 食材沒有的話怎麼辦</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 爬蟲、資料庫 =&gt; 被鎖、時間不夠爬完=&gt;跟食譜網站合作(7.5）</a:t>
            </a:r>
            <a:endParaRPr/>
          </a:p>
          <a:p>
            <a:pPr indent="0" lvl="0" marL="0" rtl="0" algn="l">
              <a:spcBef>
                <a:spcPts val="0"/>
              </a:spcBef>
              <a:spcAft>
                <a:spcPts val="0"/>
              </a:spcAft>
              <a:buNone/>
            </a:pPr>
            <a:r>
              <a:rPr lang="en"/>
              <a:t>2. Linebot =&gt; 動作太慢、沒有辦法24小時運作/推薦系統沒有客製化 =&gt; 我們沒有錢（8)</a:t>
            </a:r>
            <a:endParaRPr/>
          </a:p>
          <a:p>
            <a:pPr indent="0" lvl="0" marL="0" rtl="0" algn="l">
              <a:spcBef>
                <a:spcPts val="0"/>
              </a:spcBef>
              <a:spcAft>
                <a:spcPts val="0"/>
              </a:spcAft>
              <a:buNone/>
            </a:pPr>
            <a:r>
              <a:rPr lang="en"/>
              <a:t>3. 後台 =&gt; 我們目前用戶量不夠，資料是模擬出來的(7)</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5" name="Shape 11115"/>
        <p:cNvGrpSpPr/>
        <p:nvPr/>
      </p:nvGrpSpPr>
      <p:grpSpPr>
        <a:xfrm>
          <a:off x="0" y="0"/>
          <a:ext cx="0" cy="0"/>
          <a:chOff x="0" y="0"/>
          <a:chExt cx="0" cy="0"/>
        </a:xfrm>
      </p:grpSpPr>
      <p:sp>
        <p:nvSpPr>
          <p:cNvPr id="11116" name="Google Shape;11116;g1bd2cbe709b_5_4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7" name="Google Shape;11117;g1bd2cbe709b_5_4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2" name="Shape 4732"/>
        <p:cNvGrpSpPr/>
        <p:nvPr/>
      </p:nvGrpSpPr>
      <p:grpSpPr>
        <a:xfrm>
          <a:off x="0" y="0"/>
          <a:ext cx="0" cy="0"/>
          <a:chOff x="0" y="0"/>
          <a:chExt cx="0" cy="0"/>
        </a:xfrm>
      </p:grpSpPr>
      <p:sp>
        <p:nvSpPr>
          <p:cNvPr id="4733" name="Google Shape;4733;g1bd2cbe709b_6_2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4" name="Google Shape;4734;g1bd2cbe709b_6_2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9" name="Shape 4829"/>
        <p:cNvGrpSpPr/>
        <p:nvPr/>
      </p:nvGrpSpPr>
      <p:grpSpPr>
        <a:xfrm>
          <a:off x="0" y="0"/>
          <a:ext cx="0" cy="0"/>
          <a:chOff x="0" y="0"/>
          <a:chExt cx="0" cy="0"/>
        </a:xfrm>
      </p:grpSpPr>
      <p:sp>
        <p:nvSpPr>
          <p:cNvPr id="4830" name="Google Shape;4830;g13ec191b6ff_1_2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1" name="Google Shape;4831;g13ec191b6ff_1_2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8" name="Shape 5848"/>
        <p:cNvGrpSpPr/>
        <p:nvPr/>
      </p:nvGrpSpPr>
      <p:grpSpPr>
        <a:xfrm>
          <a:off x="0" y="0"/>
          <a:ext cx="0" cy="0"/>
          <a:chOff x="0" y="0"/>
          <a:chExt cx="0" cy="0"/>
        </a:xfrm>
      </p:grpSpPr>
      <p:sp>
        <p:nvSpPr>
          <p:cNvPr id="5849" name="Google Shape;5849;g1bd2cbe709b_5_4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0" name="Google Shape;5850;g1bd2cbe709b_5_4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6" name="Shape 5856"/>
        <p:cNvGrpSpPr/>
        <p:nvPr/>
      </p:nvGrpSpPr>
      <p:grpSpPr>
        <a:xfrm>
          <a:off x="0" y="0"/>
          <a:ext cx="0" cy="0"/>
          <a:chOff x="0" y="0"/>
          <a:chExt cx="0" cy="0"/>
        </a:xfrm>
      </p:grpSpPr>
      <p:sp>
        <p:nvSpPr>
          <p:cNvPr id="5857" name="Google Shape;5857;g1bd2cbe709b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8" name="Google Shape;5858;g1bd2cbe709b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5" name="Shape 6875"/>
        <p:cNvGrpSpPr/>
        <p:nvPr/>
      </p:nvGrpSpPr>
      <p:grpSpPr>
        <a:xfrm>
          <a:off x="0" y="0"/>
          <a:ext cx="0" cy="0"/>
          <a:chOff x="0" y="0"/>
          <a:chExt cx="0" cy="0"/>
        </a:xfrm>
      </p:grpSpPr>
      <p:sp>
        <p:nvSpPr>
          <p:cNvPr id="6876" name="Google Shape;6876;g1bd2cbe709b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7" name="Google Shape;6877;g1bd2cbe709b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冰箱</a:t>
            </a:r>
            <a:r>
              <a:rPr lang="en"/>
              <a:t>有食材但不知道要甚麼料理(上班族﹑家庭主婦)</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1" name="Shape 6891"/>
        <p:cNvGrpSpPr/>
        <p:nvPr/>
      </p:nvGrpSpPr>
      <p:grpSpPr>
        <a:xfrm>
          <a:off x="0" y="0"/>
          <a:ext cx="0" cy="0"/>
          <a:chOff x="0" y="0"/>
          <a:chExt cx="0" cy="0"/>
        </a:xfrm>
      </p:grpSpPr>
      <p:sp>
        <p:nvSpPr>
          <p:cNvPr id="6892" name="Google Shape;6892;g1bd2cbe709b_6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3" name="Google Shape;6893;g1bd2cbe709b_6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0" name="Shape 7910"/>
        <p:cNvGrpSpPr/>
        <p:nvPr/>
      </p:nvGrpSpPr>
      <p:grpSpPr>
        <a:xfrm>
          <a:off x="0" y="0"/>
          <a:ext cx="0" cy="0"/>
          <a:chOff x="0" y="0"/>
          <a:chExt cx="0" cy="0"/>
        </a:xfrm>
      </p:grpSpPr>
      <p:sp>
        <p:nvSpPr>
          <p:cNvPr id="7911" name="Google Shape;7911;g1bd2cbe709b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2" name="Google Shape;7912;g1bd2cbe709b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1000"/>
              </a:spcBef>
              <a:spcAft>
                <a:spcPts val="0"/>
              </a:spcAft>
              <a:buClr>
                <a:srgbClr val="222222"/>
              </a:buClr>
              <a:buSzPts val="1300"/>
              <a:buAutoNum type="arabicPeriod"/>
            </a:pPr>
            <a:r>
              <a:rPr lang="en" sz="1300">
                <a:solidFill>
                  <a:srgbClr val="222222"/>
                </a:solidFill>
              </a:rPr>
              <a:t>從哪些網站抓</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抓了哪些項目</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出來的資料長相</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建立資料庫</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及時爬蟲系統</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連接linebot</a:t>
            </a:r>
            <a:endParaRPr sz="1300">
              <a:solidFill>
                <a:srgbClr val="222222"/>
              </a:solidFill>
            </a:endParaRPr>
          </a:p>
          <a:p>
            <a:pPr indent="0" lvl="0" marL="0" rtl="0" algn="l">
              <a:lnSpc>
                <a:spcPct val="115000"/>
              </a:lnSpc>
              <a:spcBef>
                <a:spcPts val="1000"/>
              </a:spcBef>
              <a:spcAft>
                <a:spcPts val="0"/>
              </a:spcAft>
              <a:buNone/>
            </a:pPr>
            <a:r>
              <a:rPr lang="en" sz="1300">
                <a:solidFill>
                  <a:srgbClr val="222222"/>
                </a:solidFill>
              </a:rPr>
              <a:t>=&gt;  流程圖</a:t>
            </a:r>
            <a:endParaRPr sz="1300">
              <a:solidFill>
                <a:srgbClr val="222222"/>
              </a:solidFill>
            </a:endParaRPr>
          </a:p>
          <a:p>
            <a:pPr indent="0" lvl="0" marL="0" rtl="0" algn="l">
              <a:lnSpc>
                <a:spcPct val="115000"/>
              </a:lnSpc>
              <a:spcBef>
                <a:spcPts val="1000"/>
              </a:spcBef>
              <a:spcAft>
                <a:spcPts val="1000"/>
              </a:spcAft>
              <a:buNone/>
            </a:pPr>
            <a:r>
              <a:t/>
            </a:r>
            <a:endParaRPr sz="1300">
              <a:solidFill>
                <a:srgbClr val="222222"/>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1" name="Shape 7921"/>
        <p:cNvGrpSpPr/>
        <p:nvPr/>
      </p:nvGrpSpPr>
      <p:grpSpPr>
        <a:xfrm>
          <a:off x="0" y="0"/>
          <a:ext cx="0" cy="0"/>
          <a:chOff x="0" y="0"/>
          <a:chExt cx="0" cy="0"/>
        </a:xfrm>
      </p:grpSpPr>
      <p:sp>
        <p:nvSpPr>
          <p:cNvPr id="7922" name="Google Shape;7922;g1bd2cbe709b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3" name="Google Shape;7923;g1bd2cbe709b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t/>
            </a:r>
            <a:endParaRPr sz="1300">
              <a:solidFill>
                <a:srgbClr val="222222"/>
              </a:solidFill>
            </a:endParaRPr>
          </a:p>
          <a:p>
            <a:pPr indent="-311150" lvl="0" marL="457200" rtl="0" algn="l">
              <a:lnSpc>
                <a:spcPct val="115000"/>
              </a:lnSpc>
              <a:spcBef>
                <a:spcPts val="1000"/>
              </a:spcBef>
              <a:spcAft>
                <a:spcPts val="0"/>
              </a:spcAft>
              <a:buClr>
                <a:srgbClr val="222222"/>
              </a:buClr>
              <a:buSzPts val="1300"/>
              <a:buAutoNum type="arabicPeriod"/>
            </a:pPr>
            <a:r>
              <a:rPr lang="en" sz="1300">
                <a:solidFill>
                  <a:srgbClr val="222222"/>
                </a:solidFill>
              </a:rPr>
              <a:t>從哪些網站抓</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抓了哪些項目</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出來的資料長相</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建立資料庫</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及時爬蟲系統</a:t>
            </a:r>
            <a:endParaRPr sz="1300">
              <a:solidFill>
                <a:srgbClr val="222222"/>
              </a:solidFill>
            </a:endParaRPr>
          </a:p>
          <a:p>
            <a:pPr indent="-311150" lvl="0" marL="457200" rtl="0" algn="l">
              <a:lnSpc>
                <a:spcPct val="115000"/>
              </a:lnSpc>
              <a:spcBef>
                <a:spcPts val="0"/>
              </a:spcBef>
              <a:spcAft>
                <a:spcPts val="0"/>
              </a:spcAft>
              <a:buClr>
                <a:srgbClr val="222222"/>
              </a:buClr>
              <a:buSzPts val="1300"/>
              <a:buAutoNum type="arabicPeriod"/>
            </a:pPr>
            <a:r>
              <a:rPr lang="en" sz="1300">
                <a:solidFill>
                  <a:srgbClr val="222222"/>
                </a:solidFill>
              </a:rPr>
              <a:t>連接linebot</a:t>
            </a:r>
            <a:endParaRPr sz="1300">
              <a:solidFill>
                <a:srgbClr val="222222"/>
              </a:solidFill>
            </a:endParaRPr>
          </a:p>
          <a:p>
            <a:pPr indent="0" lvl="0" marL="0" rtl="0" algn="l">
              <a:lnSpc>
                <a:spcPct val="115000"/>
              </a:lnSpc>
              <a:spcBef>
                <a:spcPts val="1000"/>
              </a:spcBef>
              <a:spcAft>
                <a:spcPts val="0"/>
              </a:spcAft>
              <a:buNone/>
            </a:pPr>
            <a:r>
              <a:rPr lang="en" sz="1300">
                <a:solidFill>
                  <a:srgbClr val="222222"/>
                </a:solidFill>
              </a:rPr>
              <a:t>=&gt;  流程圖</a:t>
            </a:r>
            <a:endParaRPr sz="1300">
              <a:solidFill>
                <a:srgbClr val="222222"/>
              </a:solidFill>
            </a:endParaRPr>
          </a:p>
          <a:p>
            <a:pPr indent="0" lvl="0" marL="0" rtl="0" algn="l">
              <a:lnSpc>
                <a:spcPct val="115000"/>
              </a:lnSpc>
              <a:spcBef>
                <a:spcPts val="1000"/>
              </a:spcBef>
              <a:spcAft>
                <a:spcPts val="1000"/>
              </a:spcAft>
              <a:buNone/>
            </a:pPr>
            <a:r>
              <a:t/>
            </a:r>
            <a:endParaRPr sz="1300">
              <a:solidFill>
                <a:srgbClr val="222222"/>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1182350" y="1216650"/>
            <a:ext cx="6779400" cy="22242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191919"/>
              </a:buClr>
              <a:buSzPts val="5200"/>
              <a:buNone/>
              <a:defRPr sz="8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1" type="subTitle"/>
          </p:nvPr>
        </p:nvSpPr>
        <p:spPr>
          <a:xfrm>
            <a:off x="1679250" y="3586525"/>
            <a:ext cx="5785500" cy="4200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9" name="Shape 299"/>
        <p:cNvGrpSpPr/>
        <p:nvPr/>
      </p:nvGrpSpPr>
      <p:grpSpPr>
        <a:xfrm>
          <a:off x="0" y="0"/>
          <a:ext cx="0" cy="0"/>
          <a:chOff x="0" y="0"/>
          <a:chExt cx="0" cy="0"/>
        </a:xfrm>
      </p:grpSpPr>
      <p:sp>
        <p:nvSpPr>
          <p:cNvPr id="300" name="Google Shape;300;p11"/>
          <p:cNvSpPr/>
          <p:nvPr/>
        </p:nvSpPr>
        <p:spPr>
          <a:xfrm>
            <a:off x="0" y="1528075"/>
            <a:ext cx="9144000" cy="3615300"/>
          </a:xfrm>
          <a:prstGeom prst="round2SameRect">
            <a:avLst>
              <a:gd fmla="val 22596"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txBox="1"/>
          <p:nvPr>
            <p:ph hasCustomPrompt="1" type="title"/>
          </p:nvPr>
        </p:nvSpPr>
        <p:spPr>
          <a:xfrm>
            <a:off x="2046600" y="2202075"/>
            <a:ext cx="5050800" cy="14736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02" name="Google Shape;302;p11"/>
          <p:cNvSpPr txBox="1"/>
          <p:nvPr>
            <p:ph idx="1" type="subTitle"/>
          </p:nvPr>
        </p:nvSpPr>
        <p:spPr>
          <a:xfrm>
            <a:off x="2046600" y="3675625"/>
            <a:ext cx="50508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03" name="Google Shape;303;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04" name="Shape 304"/>
        <p:cNvGrpSpPr/>
        <p:nvPr/>
      </p:nvGrpSpPr>
      <p:grpSpPr>
        <a:xfrm>
          <a:off x="0" y="0"/>
          <a:ext cx="0" cy="0"/>
          <a:chOff x="0" y="0"/>
          <a:chExt cx="0" cy="0"/>
        </a:xfrm>
      </p:grpSpPr>
      <p:sp>
        <p:nvSpPr>
          <p:cNvPr id="305" name="Google Shape;305;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06" name="Shape 306"/>
        <p:cNvGrpSpPr/>
        <p:nvPr/>
      </p:nvGrpSpPr>
      <p:grpSpPr>
        <a:xfrm>
          <a:off x="0" y="0"/>
          <a:ext cx="0" cy="0"/>
          <a:chOff x="0" y="0"/>
          <a:chExt cx="0" cy="0"/>
        </a:xfrm>
      </p:grpSpPr>
      <p:sp>
        <p:nvSpPr>
          <p:cNvPr id="307" name="Google Shape;307;p13"/>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09" name="Google Shape;309;p13"/>
          <p:cNvSpPr txBox="1"/>
          <p:nvPr>
            <p:ph idx="2" type="title"/>
          </p:nvPr>
        </p:nvSpPr>
        <p:spPr>
          <a:xfrm>
            <a:off x="923963" y="1418300"/>
            <a:ext cx="2948400" cy="48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0" name="Google Shape;310;p13"/>
          <p:cNvSpPr txBox="1"/>
          <p:nvPr>
            <p:ph idx="1" type="subTitle"/>
          </p:nvPr>
        </p:nvSpPr>
        <p:spPr>
          <a:xfrm>
            <a:off x="5271638" y="1418300"/>
            <a:ext cx="2948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1" name="Google Shape;311;p13"/>
          <p:cNvSpPr txBox="1"/>
          <p:nvPr>
            <p:ph hasCustomPrompt="1" idx="3" type="title"/>
          </p:nvPr>
        </p:nvSpPr>
        <p:spPr>
          <a:xfrm>
            <a:off x="4229850" y="1458050"/>
            <a:ext cx="684300" cy="405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2" name="Google Shape;312;p13"/>
          <p:cNvSpPr txBox="1"/>
          <p:nvPr>
            <p:ph idx="4" type="title"/>
          </p:nvPr>
        </p:nvSpPr>
        <p:spPr>
          <a:xfrm>
            <a:off x="923963" y="2269091"/>
            <a:ext cx="2948400" cy="48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3" name="Google Shape;313;p13"/>
          <p:cNvSpPr txBox="1"/>
          <p:nvPr>
            <p:ph idx="5" type="subTitle"/>
          </p:nvPr>
        </p:nvSpPr>
        <p:spPr>
          <a:xfrm>
            <a:off x="5271638" y="2269091"/>
            <a:ext cx="2948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4" name="Google Shape;314;p13"/>
          <p:cNvSpPr txBox="1"/>
          <p:nvPr>
            <p:ph hasCustomPrompt="1" idx="6" type="title"/>
          </p:nvPr>
        </p:nvSpPr>
        <p:spPr>
          <a:xfrm>
            <a:off x="4229850" y="2308841"/>
            <a:ext cx="684300" cy="405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5" name="Google Shape;315;p13"/>
          <p:cNvSpPr txBox="1"/>
          <p:nvPr>
            <p:ph idx="7" type="title"/>
          </p:nvPr>
        </p:nvSpPr>
        <p:spPr>
          <a:xfrm>
            <a:off x="923963" y="3119881"/>
            <a:ext cx="2948400" cy="48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6" name="Google Shape;316;p13"/>
          <p:cNvSpPr txBox="1"/>
          <p:nvPr>
            <p:ph idx="8" type="subTitle"/>
          </p:nvPr>
        </p:nvSpPr>
        <p:spPr>
          <a:xfrm>
            <a:off x="5271638" y="3119881"/>
            <a:ext cx="2948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7" name="Google Shape;317;p13"/>
          <p:cNvSpPr txBox="1"/>
          <p:nvPr>
            <p:ph hasCustomPrompt="1" idx="9" type="title"/>
          </p:nvPr>
        </p:nvSpPr>
        <p:spPr>
          <a:xfrm>
            <a:off x="4229850" y="3159631"/>
            <a:ext cx="684300" cy="405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8" name="Google Shape;318;p13"/>
          <p:cNvSpPr txBox="1"/>
          <p:nvPr>
            <p:ph idx="13" type="title"/>
          </p:nvPr>
        </p:nvSpPr>
        <p:spPr>
          <a:xfrm>
            <a:off x="923963" y="3970672"/>
            <a:ext cx="2948400" cy="48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9" name="Google Shape;319;p13"/>
          <p:cNvSpPr txBox="1"/>
          <p:nvPr>
            <p:ph idx="14" type="subTitle"/>
          </p:nvPr>
        </p:nvSpPr>
        <p:spPr>
          <a:xfrm>
            <a:off x="5271638" y="3970672"/>
            <a:ext cx="2948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0" name="Google Shape;320;p13"/>
          <p:cNvSpPr txBox="1"/>
          <p:nvPr>
            <p:ph hasCustomPrompt="1" idx="15" type="title"/>
          </p:nvPr>
        </p:nvSpPr>
        <p:spPr>
          <a:xfrm>
            <a:off x="4229850" y="4010422"/>
            <a:ext cx="684300" cy="405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321" name="Google Shape;321;p13"/>
          <p:cNvGrpSpPr/>
          <p:nvPr/>
        </p:nvGrpSpPr>
        <p:grpSpPr>
          <a:xfrm rot="6206874">
            <a:off x="8433925" y="3975651"/>
            <a:ext cx="730175" cy="1015952"/>
            <a:chOff x="2287875" y="4926150"/>
            <a:chExt cx="306075" cy="449075"/>
          </a:xfrm>
        </p:grpSpPr>
        <p:sp>
          <p:nvSpPr>
            <p:cNvPr id="322" name="Google Shape;322;p13"/>
            <p:cNvSpPr/>
            <p:nvPr/>
          </p:nvSpPr>
          <p:spPr>
            <a:xfrm>
              <a:off x="2318025" y="4929450"/>
              <a:ext cx="224000" cy="444025"/>
            </a:xfrm>
            <a:custGeom>
              <a:rect b="b" l="l" r="r" t="t"/>
              <a:pathLst>
                <a:path extrusionOk="0" h="17761" w="8960">
                  <a:moveTo>
                    <a:pt x="8933" y="0"/>
                  </a:moveTo>
                  <a:cubicBezTo>
                    <a:pt x="8599" y="159"/>
                    <a:pt x="8282" y="326"/>
                    <a:pt x="7983" y="502"/>
                  </a:cubicBezTo>
                  <a:cubicBezTo>
                    <a:pt x="3485" y="3063"/>
                    <a:pt x="1558" y="7367"/>
                    <a:pt x="731" y="10623"/>
                  </a:cubicBezTo>
                  <a:cubicBezTo>
                    <a:pt x="335" y="12251"/>
                    <a:pt x="97" y="13906"/>
                    <a:pt x="35" y="15578"/>
                  </a:cubicBezTo>
                  <a:cubicBezTo>
                    <a:pt x="0" y="16282"/>
                    <a:pt x="9" y="16995"/>
                    <a:pt x="44" y="17708"/>
                  </a:cubicBezTo>
                  <a:lnTo>
                    <a:pt x="44" y="17761"/>
                  </a:lnTo>
                  <a:lnTo>
                    <a:pt x="88" y="17725"/>
                  </a:lnTo>
                  <a:cubicBezTo>
                    <a:pt x="2456" y="15252"/>
                    <a:pt x="3732" y="11802"/>
                    <a:pt x="4753" y="8766"/>
                  </a:cubicBezTo>
                  <a:lnTo>
                    <a:pt x="4920" y="8264"/>
                  </a:lnTo>
                  <a:cubicBezTo>
                    <a:pt x="5879" y="5360"/>
                    <a:pt x="6882" y="2359"/>
                    <a:pt x="8959" y="44"/>
                  </a:cubicBezTo>
                  <a:lnTo>
                    <a:pt x="8933" y="0"/>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3"/>
            <p:cNvSpPr/>
            <p:nvPr/>
          </p:nvSpPr>
          <p:spPr>
            <a:xfrm>
              <a:off x="2323300" y="4928125"/>
              <a:ext cx="246000" cy="444250"/>
            </a:xfrm>
            <a:custGeom>
              <a:rect b="b" l="l" r="r" t="t"/>
              <a:pathLst>
                <a:path extrusionOk="0" h="17770" w="9840">
                  <a:moveTo>
                    <a:pt x="6795" y="11512"/>
                  </a:moveTo>
                  <a:lnTo>
                    <a:pt x="6795" y="11512"/>
                  </a:lnTo>
                  <a:cubicBezTo>
                    <a:pt x="6839" y="11609"/>
                    <a:pt x="6883" y="11697"/>
                    <a:pt x="6927" y="11794"/>
                  </a:cubicBezTo>
                  <a:cubicBezTo>
                    <a:pt x="6883" y="11706"/>
                    <a:pt x="6839" y="11609"/>
                    <a:pt x="6795" y="11512"/>
                  </a:cubicBezTo>
                  <a:close/>
                  <a:moveTo>
                    <a:pt x="8916" y="1"/>
                  </a:moveTo>
                  <a:lnTo>
                    <a:pt x="8889" y="27"/>
                  </a:lnTo>
                  <a:lnTo>
                    <a:pt x="8863" y="62"/>
                  </a:lnTo>
                  <a:cubicBezTo>
                    <a:pt x="6742" y="2377"/>
                    <a:pt x="5739" y="5404"/>
                    <a:pt x="4762" y="8335"/>
                  </a:cubicBezTo>
                  <a:lnTo>
                    <a:pt x="4594" y="8845"/>
                  </a:lnTo>
                  <a:cubicBezTo>
                    <a:pt x="3591" y="11847"/>
                    <a:pt x="2324" y="15253"/>
                    <a:pt x="0" y="17726"/>
                  </a:cubicBezTo>
                  <a:lnTo>
                    <a:pt x="36" y="17770"/>
                  </a:lnTo>
                  <a:cubicBezTo>
                    <a:pt x="115" y="17734"/>
                    <a:pt x="185" y="17708"/>
                    <a:pt x="264" y="17673"/>
                  </a:cubicBezTo>
                  <a:cubicBezTo>
                    <a:pt x="4401" y="15965"/>
                    <a:pt x="8106" y="12753"/>
                    <a:pt x="9338" y="9787"/>
                  </a:cubicBezTo>
                  <a:cubicBezTo>
                    <a:pt x="9787" y="8713"/>
                    <a:pt x="9840" y="7745"/>
                    <a:pt x="9514" y="6997"/>
                  </a:cubicBezTo>
                  <a:cubicBezTo>
                    <a:pt x="8370" y="4427"/>
                    <a:pt x="8810" y="784"/>
                    <a:pt x="8907" y="80"/>
                  </a:cubicBezTo>
                  <a:lnTo>
                    <a:pt x="8916"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3"/>
            <p:cNvSpPr/>
            <p:nvPr/>
          </p:nvSpPr>
          <p:spPr>
            <a:xfrm>
              <a:off x="2329900" y="4928125"/>
              <a:ext cx="239400" cy="442050"/>
            </a:xfrm>
            <a:custGeom>
              <a:rect b="b" l="l" r="r" t="t"/>
              <a:pathLst>
                <a:path extrusionOk="0" h="17682" w="9576">
                  <a:moveTo>
                    <a:pt x="8652" y="1"/>
                  </a:moveTo>
                  <a:lnTo>
                    <a:pt x="8625" y="36"/>
                  </a:lnTo>
                  <a:cubicBezTo>
                    <a:pt x="5369" y="4823"/>
                    <a:pt x="8801" y="6020"/>
                    <a:pt x="7455" y="8872"/>
                  </a:cubicBezTo>
                  <a:cubicBezTo>
                    <a:pt x="6856" y="10421"/>
                    <a:pt x="5906" y="11873"/>
                    <a:pt x="4850" y="13140"/>
                  </a:cubicBezTo>
                  <a:cubicBezTo>
                    <a:pt x="4621" y="13422"/>
                    <a:pt x="4383" y="13695"/>
                    <a:pt x="4137" y="13959"/>
                  </a:cubicBezTo>
                  <a:cubicBezTo>
                    <a:pt x="2878" y="15323"/>
                    <a:pt x="1497" y="16573"/>
                    <a:pt x="0" y="17682"/>
                  </a:cubicBezTo>
                  <a:cubicBezTo>
                    <a:pt x="4137" y="15974"/>
                    <a:pt x="7842" y="12753"/>
                    <a:pt x="9065" y="9796"/>
                  </a:cubicBezTo>
                  <a:cubicBezTo>
                    <a:pt x="9514" y="8713"/>
                    <a:pt x="9576" y="7745"/>
                    <a:pt x="9250" y="7006"/>
                  </a:cubicBezTo>
                  <a:cubicBezTo>
                    <a:pt x="8106" y="4436"/>
                    <a:pt x="8537" y="793"/>
                    <a:pt x="8643" y="89"/>
                  </a:cubicBezTo>
                  <a:lnTo>
                    <a:pt x="8652" y="1"/>
                  </a:ln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3"/>
            <p:cNvSpPr/>
            <p:nvPr/>
          </p:nvSpPr>
          <p:spPr>
            <a:xfrm>
              <a:off x="2318900" y="4942200"/>
              <a:ext cx="198700" cy="376700"/>
            </a:xfrm>
            <a:custGeom>
              <a:rect b="b" l="l" r="r" t="t"/>
              <a:pathLst>
                <a:path extrusionOk="0" h="15068" w="7948">
                  <a:moveTo>
                    <a:pt x="7948" y="1"/>
                  </a:moveTo>
                  <a:cubicBezTo>
                    <a:pt x="3450" y="2553"/>
                    <a:pt x="1523" y="6857"/>
                    <a:pt x="696" y="10122"/>
                  </a:cubicBezTo>
                  <a:cubicBezTo>
                    <a:pt x="300" y="11741"/>
                    <a:pt x="62" y="13396"/>
                    <a:pt x="0" y="15068"/>
                  </a:cubicBezTo>
                  <a:cubicBezTo>
                    <a:pt x="590" y="11891"/>
                    <a:pt x="2447" y="5281"/>
                    <a:pt x="7948"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3"/>
            <p:cNvSpPr/>
            <p:nvPr/>
          </p:nvSpPr>
          <p:spPr>
            <a:xfrm>
              <a:off x="2287875" y="4926150"/>
              <a:ext cx="306075" cy="449075"/>
            </a:xfrm>
            <a:custGeom>
              <a:rect b="b" l="l" r="r" t="t"/>
              <a:pathLst>
                <a:path extrusionOk="0" fill="none" h="17963" w="12243">
                  <a:moveTo>
                    <a:pt x="10368" y="0"/>
                  </a:moveTo>
                  <a:cubicBezTo>
                    <a:pt x="10368" y="0"/>
                    <a:pt x="9664" y="4172"/>
                    <a:pt x="10949" y="7067"/>
                  </a:cubicBezTo>
                  <a:cubicBezTo>
                    <a:pt x="12242" y="9972"/>
                    <a:pt x="7516" y="15552"/>
                    <a:pt x="1233" y="17963"/>
                  </a:cubicBezTo>
                  <a:cubicBezTo>
                    <a:pt x="1241" y="17963"/>
                    <a:pt x="0" y="4718"/>
                    <a:pt x="10368"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3"/>
            <p:cNvSpPr/>
            <p:nvPr/>
          </p:nvSpPr>
          <p:spPr>
            <a:xfrm>
              <a:off x="2318900" y="4926150"/>
              <a:ext cx="228400" cy="449075"/>
            </a:xfrm>
            <a:custGeom>
              <a:rect b="b" l="l" r="r" t="t"/>
              <a:pathLst>
                <a:path extrusionOk="0" fill="none" h="17963" w="9136">
                  <a:moveTo>
                    <a:pt x="0" y="17963"/>
                  </a:moveTo>
                  <a:cubicBezTo>
                    <a:pt x="2368" y="15543"/>
                    <a:pt x="3670" y="12137"/>
                    <a:pt x="4744" y="8916"/>
                  </a:cubicBezTo>
                  <a:cubicBezTo>
                    <a:pt x="5818" y="5703"/>
                    <a:pt x="6812" y="2465"/>
                    <a:pt x="9136" y="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3"/>
            <p:cNvSpPr/>
            <p:nvPr/>
          </p:nvSpPr>
          <p:spPr>
            <a:xfrm>
              <a:off x="2380500" y="5320650"/>
              <a:ext cx="700" cy="7500"/>
            </a:xfrm>
            <a:custGeom>
              <a:rect b="b" l="l" r="r" t="t"/>
              <a:pathLst>
                <a:path extrusionOk="0" fill="none" h="300" w="28">
                  <a:moveTo>
                    <a:pt x="1" y="300"/>
                  </a:moveTo>
                  <a:cubicBezTo>
                    <a:pt x="27" y="203"/>
                    <a:pt x="27" y="97"/>
                    <a:pt x="9"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3"/>
            <p:cNvSpPr/>
            <p:nvPr/>
          </p:nvSpPr>
          <p:spPr>
            <a:xfrm>
              <a:off x="2386000" y="5297100"/>
              <a:ext cx="8600" cy="28400"/>
            </a:xfrm>
            <a:custGeom>
              <a:rect b="b" l="l" r="r" t="t"/>
              <a:pathLst>
                <a:path extrusionOk="0" fill="none" h="1136" w="344">
                  <a:moveTo>
                    <a:pt x="344" y="1136"/>
                  </a:moveTo>
                  <a:cubicBezTo>
                    <a:pt x="282" y="740"/>
                    <a:pt x="168" y="361"/>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3"/>
            <p:cNvSpPr/>
            <p:nvPr/>
          </p:nvSpPr>
          <p:spPr>
            <a:xfrm>
              <a:off x="2404700" y="5286775"/>
              <a:ext cx="3550" cy="11225"/>
            </a:xfrm>
            <a:custGeom>
              <a:rect b="b" l="l" r="r" t="t"/>
              <a:pathLst>
                <a:path extrusionOk="0" fill="none" h="449" w="142">
                  <a:moveTo>
                    <a:pt x="142" y="449"/>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3"/>
            <p:cNvSpPr/>
            <p:nvPr/>
          </p:nvSpPr>
          <p:spPr>
            <a:xfrm>
              <a:off x="2420550" y="5251775"/>
              <a:ext cx="17175" cy="41625"/>
            </a:xfrm>
            <a:custGeom>
              <a:rect b="b" l="l" r="r" t="t"/>
              <a:pathLst>
                <a:path extrusionOk="0" fill="none" h="1665" w="687">
                  <a:moveTo>
                    <a:pt x="687" y="1664"/>
                  </a:moveTo>
                  <a:cubicBezTo>
                    <a:pt x="581" y="1066"/>
                    <a:pt x="344" y="494"/>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3"/>
            <p:cNvSpPr/>
            <p:nvPr/>
          </p:nvSpPr>
          <p:spPr>
            <a:xfrm>
              <a:off x="2432650" y="5224275"/>
              <a:ext cx="25775" cy="51075"/>
            </a:xfrm>
            <a:custGeom>
              <a:rect b="b" l="l" r="r" t="t"/>
              <a:pathLst>
                <a:path extrusionOk="0" fill="none" h="2043" w="1031">
                  <a:moveTo>
                    <a:pt x="1030" y="2042"/>
                  </a:moveTo>
                  <a:cubicBezTo>
                    <a:pt x="793" y="1312"/>
                    <a:pt x="449" y="625"/>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3"/>
            <p:cNvSpPr/>
            <p:nvPr/>
          </p:nvSpPr>
          <p:spPr>
            <a:xfrm>
              <a:off x="2444525" y="5204925"/>
              <a:ext cx="28400" cy="35000"/>
            </a:xfrm>
            <a:custGeom>
              <a:rect b="b" l="l" r="r" t="t"/>
              <a:pathLst>
                <a:path extrusionOk="0" fill="none" h="1400" w="1136">
                  <a:moveTo>
                    <a:pt x="1136" y="1399"/>
                  </a:moveTo>
                  <a:cubicBezTo>
                    <a:pt x="881" y="845"/>
                    <a:pt x="494" y="361"/>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3"/>
            <p:cNvSpPr/>
            <p:nvPr/>
          </p:nvSpPr>
          <p:spPr>
            <a:xfrm>
              <a:off x="2453100" y="5159375"/>
              <a:ext cx="43375" cy="63600"/>
            </a:xfrm>
            <a:custGeom>
              <a:rect b="b" l="l" r="r" t="t"/>
              <a:pathLst>
                <a:path extrusionOk="0" fill="none" h="2544" w="1735">
                  <a:moveTo>
                    <a:pt x="1735" y="2544"/>
                  </a:moveTo>
                  <a:cubicBezTo>
                    <a:pt x="1312" y="1602"/>
                    <a:pt x="731" y="731"/>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3"/>
            <p:cNvSpPr/>
            <p:nvPr/>
          </p:nvSpPr>
          <p:spPr>
            <a:xfrm>
              <a:off x="2467400" y="5133175"/>
              <a:ext cx="49750" cy="60550"/>
            </a:xfrm>
            <a:custGeom>
              <a:rect b="b" l="l" r="r" t="t"/>
              <a:pathLst>
                <a:path extrusionOk="0" fill="none" h="2422" w="1990">
                  <a:moveTo>
                    <a:pt x="1990" y="2421"/>
                  </a:moveTo>
                  <a:cubicBezTo>
                    <a:pt x="1568" y="1444"/>
                    <a:pt x="872" y="608"/>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
            <p:cNvSpPr/>
            <p:nvPr/>
          </p:nvSpPr>
          <p:spPr>
            <a:xfrm>
              <a:off x="2478625" y="5078625"/>
              <a:ext cx="58550" cy="73950"/>
            </a:xfrm>
            <a:custGeom>
              <a:rect b="b" l="l" r="r" t="t"/>
              <a:pathLst>
                <a:path extrusionOk="0" fill="none" h="2958" w="2342">
                  <a:moveTo>
                    <a:pt x="2342" y="2957"/>
                  </a:moveTo>
                  <a:cubicBezTo>
                    <a:pt x="1761" y="1831"/>
                    <a:pt x="969" y="828"/>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3"/>
            <p:cNvSpPr/>
            <p:nvPr/>
          </p:nvSpPr>
          <p:spPr>
            <a:xfrm>
              <a:off x="2487650" y="5063225"/>
              <a:ext cx="22475" cy="18725"/>
            </a:xfrm>
            <a:custGeom>
              <a:rect b="b" l="l" r="r" t="t"/>
              <a:pathLst>
                <a:path extrusionOk="0" fill="none" h="749" w="899">
                  <a:moveTo>
                    <a:pt x="898" y="748"/>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3"/>
            <p:cNvSpPr/>
            <p:nvPr/>
          </p:nvSpPr>
          <p:spPr>
            <a:xfrm>
              <a:off x="2495125" y="5045175"/>
              <a:ext cx="8625" cy="8600"/>
            </a:xfrm>
            <a:custGeom>
              <a:rect b="b" l="l" r="r" t="t"/>
              <a:pathLst>
                <a:path extrusionOk="0" fill="none" h="344" w="345">
                  <a:moveTo>
                    <a:pt x="344" y="344"/>
                  </a:moveTo>
                  <a:cubicBezTo>
                    <a:pt x="239" y="221"/>
                    <a:pt x="124" y="106"/>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3"/>
            <p:cNvSpPr/>
            <p:nvPr/>
          </p:nvSpPr>
          <p:spPr>
            <a:xfrm>
              <a:off x="2481050" y="5099075"/>
              <a:ext cx="12575" cy="16975"/>
            </a:xfrm>
            <a:custGeom>
              <a:rect b="b" l="l" r="r" t="t"/>
              <a:pathLst>
                <a:path extrusionOk="0" fill="none" h="679" w="503">
                  <a:moveTo>
                    <a:pt x="502" y="678"/>
                  </a:moveTo>
                  <a:cubicBezTo>
                    <a:pt x="353" y="441"/>
                    <a:pt x="185" y="212"/>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3"/>
            <p:cNvSpPr/>
            <p:nvPr/>
          </p:nvSpPr>
          <p:spPr>
            <a:xfrm>
              <a:off x="2475325" y="5111625"/>
              <a:ext cx="1575" cy="2875"/>
            </a:xfrm>
            <a:custGeom>
              <a:rect b="b" l="l" r="r" t="t"/>
              <a:pathLst>
                <a:path extrusionOk="0" fill="none" h="115" w="63">
                  <a:moveTo>
                    <a:pt x="62" y="115"/>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3"/>
            <p:cNvSpPr/>
            <p:nvPr/>
          </p:nvSpPr>
          <p:spPr>
            <a:xfrm>
              <a:off x="2509225" y="5027350"/>
              <a:ext cx="12775" cy="19825"/>
            </a:xfrm>
            <a:custGeom>
              <a:rect b="b" l="l" r="r" t="t"/>
              <a:pathLst>
                <a:path extrusionOk="0" fill="none" h="793" w="511">
                  <a:moveTo>
                    <a:pt x="511" y="793"/>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a:off x="2512725" y="5001625"/>
              <a:ext cx="2025" cy="10350"/>
            </a:xfrm>
            <a:custGeom>
              <a:rect b="b" l="l" r="r" t="t"/>
              <a:pathLst>
                <a:path extrusionOk="0" fill="none" h="414" w="81">
                  <a:moveTo>
                    <a:pt x="80" y="414"/>
                  </a:moveTo>
                  <a:cubicBezTo>
                    <a:pt x="54" y="282"/>
                    <a:pt x="27" y="141"/>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a:off x="2435500" y="5004475"/>
              <a:ext cx="42500" cy="19825"/>
            </a:xfrm>
            <a:custGeom>
              <a:rect b="b" l="l" r="r" t="t"/>
              <a:pathLst>
                <a:path extrusionOk="0" fill="none" h="793" w="1700">
                  <a:moveTo>
                    <a:pt x="1699" y="0"/>
                  </a:moveTo>
                  <a:cubicBezTo>
                    <a:pt x="1083" y="141"/>
                    <a:pt x="502" y="414"/>
                    <a:pt x="1" y="79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a:off x="2456625" y="5023400"/>
              <a:ext cx="7725" cy="3550"/>
            </a:xfrm>
            <a:custGeom>
              <a:rect b="b" l="l" r="r" t="t"/>
              <a:pathLst>
                <a:path extrusionOk="0" fill="none" h="142" w="309">
                  <a:moveTo>
                    <a:pt x="309" y="0"/>
                  </a:moveTo>
                  <a:lnTo>
                    <a:pt x="1" y="14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a:off x="2397675" y="5047375"/>
              <a:ext cx="56775" cy="41175"/>
            </a:xfrm>
            <a:custGeom>
              <a:rect b="b" l="l" r="r" t="t"/>
              <a:pathLst>
                <a:path extrusionOk="0" fill="none" h="1647" w="2271">
                  <a:moveTo>
                    <a:pt x="2271" y="1"/>
                  </a:moveTo>
                  <a:cubicBezTo>
                    <a:pt x="1417" y="405"/>
                    <a:pt x="651" y="969"/>
                    <a:pt x="0" y="164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a:off x="2427800" y="5074225"/>
              <a:ext cx="10600" cy="6175"/>
            </a:xfrm>
            <a:custGeom>
              <a:rect b="b" l="l" r="r" t="t"/>
              <a:pathLst>
                <a:path extrusionOk="0" fill="none" h="247" w="424">
                  <a:moveTo>
                    <a:pt x="423" y="0"/>
                  </a:moveTo>
                  <a:cubicBezTo>
                    <a:pt x="274" y="71"/>
                    <a:pt x="133" y="150"/>
                    <a:pt x="1"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a:off x="2371475" y="5099750"/>
              <a:ext cx="59000" cy="36975"/>
            </a:xfrm>
            <a:custGeom>
              <a:rect b="b" l="l" r="r" t="t"/>
              <a:pathLst>
                <a:path extrusionOk="0" fill="none" h="1479" w="2360">
                  <a:moveTo>
                    <a:pt x="2359" y="0"/>
                  </a:moveTo>
                  <a:cubicBezTo>
                    <a:pt x="1506" y="379"/>
                    <a:pt x="661" y="819"/>
                    <a:pt x="1" y="14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a:off x="2398975" y="5121525"/>
              <a:ext cx="21375" cy="12775"/>
            </a:xfrm>
            <a:custGeom>
              <a:rect b="b" l="l" r="r" t="t"/>
              <a:pathLst>
                <a:path extrusionOk="0" fill="none" h="511" w="855">
                  <a:moveTo>
                    <a:pt x="855" y="1"/>
                  </a:moveTo>
                  <a:cubicBezTo>
                    <a:pt x="555" y="159"/>
                    <a:pt x="274" y="335"/>
                    <a:pt x="1" y="51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a:off x="2354750" y="5149900"/>
              <a:ext cx="58775" cy="45575"/>
            </a:xfrm>
            <a:custGeom>
              <a:rect b="b" l="l" r="r" t="t"/>
              <a:pathLst>
                <a:path extrusionOk="0" fill="none" h="1823" w="2351">
                  <a:moveTo>
                    <a:pt x="2351" y="1"/>
                  </a:moveTo>
                  <a:cubicBezTo>
                    <a:pt x="1559" y="599"/>
                    <a:pt x="564" y="995"/>
                    <a:pt x="1" y="18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2376975" y="5176750"/>
              <a:ext cx="18075" cy="13675"/>
            </a:xfrm>
            <a:custGeom>
              <a:rect b="b" l="l" r="r" t="t"/>
              <a:pathLst>
                <a:path extrusionOk="0" fill="none" h="547" w="723">
                  <a:moveTo>
                    <a:pt x="722" y="1"/>
                  </a:moveTo>
                  <a:cubicBezTo>
                    <a:pt x="458" y="150"/>
                    <a:pt x="221" y="335"/>
                    <a:pt x="1" y="54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a:off x="2365325" y="5214825"/>
              <a:ext cx="9050" cy="9700"/>
            </a:xfrm>
            <a:custGeom>
              <a:rect b="b" l="l" r="r" t="t"/>
              <a:pathLst>
                <a:path extrusionOk="0" fill="none" h="388" w="362">
                  <a:moveTo>
                    <a:pt x="361" y="0"/>
                  </a:moveTo>
                  <a:cubicBezTo>
                    <a:pt x="220" y="106"/>
                    <a:pt x="97" y="238"/>
                    <a:pt x="0" y="38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a:off x="2335175" y="5237050"/>
              <a:ext cx="49750" cy="38725"/>
            </a:xfrm>
            <a:custGeom>
              <a:rect b="b" l="l" r="r" t="t"/>
              <a:pathLst>
                <a:path extrusionOk="0" fill="none" h="1549" w="1990">
                  <a:moveTo>
                    <a:pt x="1990" y="0"/>
                  </a:moveTo>
                  <a:cubicBezTo>
                    <a:pt x="1277" y="458"/>
                    <a:pt x="555" y="915"/>
                    <a:pt x="1" y="154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2351675" y="5264750"/>
              <a:ext cx="15875" cy="13450"/>
            </a:xfrm>
            <a:custGeom>
              <a:rect b="b" l="l" r="r" t="t"/>
              <a:pathLst>
                <a:path extrusionOk="0" fill="none" h="538" w="635">
                  <a:moveTo>
                    <a:pt x="634" y="1"/>
                  </a:moveTo>
                  <a:cubicBezTo>
                    <a:pt x="397" y="151"/>
                    <a:pt x="177" y="327"/>
                    <a:pt x="1" y="53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2342225" y="5293375"/>
              <a:ext cx="10150" cy="8375"/>
            </a:xfrm>
            <a:custGeom>
              <a:rect b="b" l="l" r="r" t="t"/>
              <a:pathLst>
                <a:path extrusionOk="0" fill="none" h="335" w="406">
                  <a:moveTo>
                    <a:pt x="405" y="0"/>
                  </a:moveTo>
                  <a:cubicBezTo>
                    <a:pt x="264" y="106"/>
                    <a:pt x="132" y="220"/>
                    <a:pt x="0" y="3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2336725" y="5317575"/>
              <a:ext cx="4425" cy="4200"/>
            </a:xfrm>
            <a:custGeom>
              <a:rect b="b" l="l" r="r" t="t"/>
              <a:pathLst>
                <a:path extrusionOk="0" fill="none" h="168" w="177">
                  <a:moveTo>
                    <a:pt x="176" y="0"/>
                  </a:moveTo>
                  <a:lnTo>
                    <a:pt x="0" y="16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p:nvPr/>
          </p:nvSpPr>
          <p:spPr>
            <a:xfrm>
              <a:off x="2328800" y="5335600"/>
              <a:ext cx="4200" cy="3775"/>
            </a:xfrm>
            <a:custGeom>
              <a:rect b="b" l="l" r="r" t="t"/>
              <a:pathLst>
                <a:path extrusionOk="0" fill="none" h="151" w="168">
                  <a:moveTo>
                    <a:pt x="168" y="1"/>
                  </a:moveTo>
                  <a:lnTo>
                    <a:pt x="0" y="15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a:off x="2361575" y="5341100"/>
              <a:ext cx="900" cy="2225"/>
            </a:xfrm>
            <a:custGeom>
              <a:rect b="b" l="l" r="r" t="t"/>
              <a:pathLst>
                <a:path extrusionOk="0" fill="none" h="89" w="36">
                  <a:moveTo>
                    <a:pt x="1" y="89"/>
                  </a:moveTo>
                  <a:lnTo>
                    <a:pt x="36"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59" name="Shape 359"/>
        <p:cNvGrpSpPr/>
        <p:nvPr/>
      </p:nvGrpSpPr>
      <p:grpSpPr>
        <a:xfrm>
          <a:off x="0" y="0"/>
          <a:ext cx="0" cy="0"/>
          <a:chOff x="0" y="0"/>
          <a:chExt cx="0" cy="0"/>
        </a:xfrm>
      </p:grpSpPr>
      <p:sp>
        <p:nvSpPr>
          <p:cNvPr id="360" name="Google Shape;360;p14"/>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txBox="1"/>
          <p:nvPr>
            <p:ph type="title"/>
          </p:nvPr>
        </p:nvSpPr>
        <p:spPr>
          <a:xfrm>
            <a:off x="1226400" y="3100288"/>
            <a:ext cx="66912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4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62" name="Google Shape;362;p14"/>
          <p:cNvSpPr txBox="1"/>
          <p:nvPr>
            <p:ph idx="1" type="subTitle"/>
          </p:nvPr>
        </p:nvSpPr>
        <p:spPr>
          <a:xfrm>
            <a:off x="1226400" y="1511300"/>
            <a:ext cx="66912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363" name="Google Shape;363;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title only 1">
  <p:cSld name="CUSTOM_12">
    <p:spTree>
      <p:nvGrpSpPr>
        <p:cNvPr id="364" name="Shape 364"/>
        <p:cNvGrpSpPr/>
        <p:nvPr/>
      </p:nvGrpSpPr>
      <p:grpSpPr>
        <a:xfrm>
          <a:off x="0" y="0"/>
          <a:ext cx="0" cy="0"/>
          <a:chOff x="0" y="0"/>
          <a:chExt cx="0" cy="0"/>
        </a:xfrm>
      </p:grpSpPr>
      <p:sp>
        <p:nvSpPr>
          <p:cNvPr id="365" name="Google Shape;365;p15"/>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367" name="Google Shape;367;p15"/>
          <p:cNvGrpSpPr/>
          <p:nvPr/>
        </p:nvGrpSpPr>
        <p:grpSpPr>
          <a:xfrm flipH="1" rot="10800000">
            <a:off x="391517" y="-197863"/>
            <a:ext cx="889667" cy="1056113"/>
            <a:chOff x="7714550" y="3879200"/>
            <a:chExt cx="789482" cy="937184"/>
          </a:xfrm>
        </p:grpSpPr>
        <p:sp>
          <p:nvSpPr>
            <p:cNvPr id="368" name="Google Shape;368;p15"/>
            <p:cNvSpPr/>
            <p:nvPr/>
          </p:nvSpPr>
          <p:spPr>
            <a:xfrm>
              <a:off x="7911579" y="4211400"/>
              <a:ext cx="591034" cy="602225"/>
            </a:xfrm>
            <a:custGeom>
              <a:rect b="b" l="l" r="r" t="t"/>
              <a:pathLst>
                <a:path extrusionOk="0" h="7641" w="7499">
                  <a:moveTo>
                    <a:pt x="7498" y="1"/>
                  </a:moveTo>
                  <a:lnTo>
                    <a:pt x="7472" y="19"/>
                  </a:lnTo>
                  <a:cubicBezTo>
                    <a:pt x="5853" y="899"/>
                    <a:pt x="4621" y="2448"/>
                    <a:pt x="3600" y="3838"/>
                  </a:cubicBezTo>
                  <a:lnTo>
                    <a:pt x="3432" y="4067"/>
                  </a:lnTo>
                  <a:cubicBezTo>
                    <a:pt x="2456" y="5396"/>
                    <a:pt x="1452" y="6778"/>
                    <a:pt x="0" y="7614"/>
                  </a:cubicBezTo>
                  <a:lnTo>
                    <a:pt x="9" y="7640"/>
                  </a:lnTo>
                  <a:cubicBezTo>
                    <a:pt x="203" y="7614"/>
                    <a:pt x="396" y="7587"/>
                    <a:pt x="581" y="7543"/>
                  </a:cubicBezTo>
                  <a:cubicBezTo>
                    <a:pt x="3309" y="6971"/>
                    <a:pt x="4999" y="5088"/>
                    <a:pt x="5967" y="3557"/>
                  </a:cubicBezTo>
                  <a:cubicBezTo>
                    <a:pt x="6442" y="2791"/>
                    <a:pt x="6838" y="1981"/>
                    <a:pt x="7146" y="1136"/>
                  </a:cubicBezTo>
                  <a:cubicBezTo>
                    <a:pt x="7278" y="775"/>
                    <a:pt x="7393" y="406"/>
                    <a:pt x="7490" y="36"/>
                  </a:cubicBezTo>
                  <a:lnTo>
                    <a:pt x="7498"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5"/>
            <p:cNvSpPr/>
            <p:nvPr/>
          </p:nvSpPr>
          <p:spPr>
            <a:xfrm>
              <a:off x="7903934" y="4211400"/>
              <a:ext cx="591034" cy="602225"/>
            </a:xfrm>
            <a:custGeom>
              <a:rect b="b" l="l" r="r" t="t"/>
              <a:pathLst>
                <a:path extrusionOk="0" h="7641" w="7499">
                  <a:moveTo>
                    <a:pt x="2966" y="1920"/>
                  </a:moveTo>
                  <a:cubicBezTo>
                    <a:pt x="2975" y="1981"/>
                    <a:pt x="2984" y="2034"/>
                    <a:pt x="2993" y="2096"/>
                  </a:cubicBezTo>
                  <a:cubicBezTo>
                    <a:pt x="2984" y="2043"/>
                    <a:pt x="2975" y="1981"/>
                    <a:pt x="2966" y="1928"/>
                  </a:cubicBezTo>
                  <a:lnTo>
                    <a:pt x="2966" y="1920"/>
                  </a:lnTo>
                  <a:close/>
                  <a:moveTo>
                    <a:pt x="2658" y="4278"/>
                  </a:moveTo>
                  <a:lnTo>
                    <a:pt x="2667" y="4349"/>
                  </a:lnTo>
                  <a:lnTo>
                    <a:pt x="2649" y="4278"/>
                  </a:lnTo>
                  <a:close/>
                  <a:moveTo>
                    <a:pt x="7490" y="1"/>
                  </a:moveTo>
                  <a:lnTo>
                    <a:pt x="7349" y="10"/>
                  </a:lnTo>
                  <a:cubicBezTo>
                    <a:pt x="4946" y="203"/>
                    <a:pt x="2517" y="1242"/>
                    <a:pt x="1400" y="2553"/>
                  </a:cubicBezTo>
                  <a:cubicBezTo>
                    <a:pt x="995" y="3037"/>
                    <a:pt x="801" y="3521"/>
                    <a:pt x="845" y="3953"/>
                  </a:cubicBezTo>
                  <a:cubicBezTo>
                    <a:pt x="1012" y="5458"/>
                    <a:pt x="185" y="7253"/>
                    <a:pt x="18" y="7605"/>
                  </a:cubicBezTo>
                  <a:lnTo>
                    <a:pt x="0" y="7640"/>
                  </a:lnTo>
                  <a:lnTo>
                    <a:pt x="18" y="7631"/>
                  </a:lnTo>
                  <a:lnTo>
                    <a:pt x="35" y="7623"/>
                  </a:lnTo>
                  <a:cubicBezTo>
                    <a:pt x="1505" y="6778"/>
                    <a:pt x="2517" y="5396"/>
                    <a:pt x="3503" y="4049"/>
                  </a:cubicBezTo>
                  <a:lnTo>
                    <a:pt x="3670" y="3821"/>
                  </a:lnTo>
                  <a:cubicBezTo>
                    <a:pt x="4682" y="2448"/>
                    <a:pt x="5897" y="916"/>
                    <a:pt x="7499" y="27"/>
                  </a:cubicBezTo>
                  <a:lnTo>
                    <a:pt x="7490"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5"/>
            <p:cNvSpPr/>
            <p:nvPr/>
          </p:nvSpPr>
          <p:spPr>
            <a:xfrm>
              <a:off x="7903934" y="4212110"/>
              <a:ext cx="579290" cy="601516"/>
            </a:xfrm>
            <a:custGeom>
              <a:rect b="b" l="l" r="r" t="t"/>
              <a:pathLst>
                <a:path extrusionOk="0" h="7632" w="7350">
                  <a:moveTo>
                    <a:pt x="7349" y="1"/>
                  </a:moveTo>
                  <a:lnTo>
                    <a:pt x="7349" y="1"/>
                  </a:lnTo>
                  <a:cubicBezTo>
                    <a:pt x="4946" y="194"/>
                    <a:pt x="2517" y="1224"/>
                    <a:pt x="1400" y="2544"/>
                  </a:cubicBezTo>
                  <a:cubicBezTo>
                    <a:pt x="995" y="3028"/>
                    <a:pt x="801" y="3504"/>
                    <a:pt x="845" y="3944"/>
                  </a:cubicBezTo>
                  <a:cubicBezTo>
                    <a:pt x="1004" y="5449"/>
                    <a:pt x="185" y="7244"/>
                    <a:pt x="18" y="7596"/>
                  </a:cubicBezTo>
                  <a:lnTo>
                    <a:pt x="0" y="7631"/>
                  </a:lnTo>
                  <a:lnTo>
                    <a:pt x="9" y="7622"/>
                  </a:lnTo>
                  <a:cubicBezTo>
                    <a:pt x="2473" y="5704"/>
                    <a:pt x="916" y="4524"/>
                    <a:pt x="2077" y="3284"/>
                  </a:cubicBezTo>
                  <a:cubicBezTo>
                    <a:pt x="2658" y="2597"/>
                    <a:pt x="3345" y="1999"/>
                    <a:pt x="4110" y="1523"/>
                  </a:cubicBezTo>
                  <a:cubicBezTo>
                    <a:pt x="4286" y="1418"/>
                    <a:pt x="4445" y="1321"/>
                    <a:pt x="4612" y="1224"/>
                  </a:cubicBezTo>
                  <a:cubicBezTo>
                    <a:pt x="5483" y="731"/>
                    <a:pt x="6399" y="318"/>
                    <a:pt x="7349"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5"/>
            <p:cNvSpPr/>
            <p:nvPr/>
          </p:nvSpPr>
          <p:spPr>
            <a:xfrm>
              <a:off x="7957292" y="4300933"/>
              <a:ext cx="517578" cy="505047"/>
            </a:xfrm>
            <a:custGeom>
              <a:rect b="b" l="l" r="r" t="t"/>
              <a:pathLst>
                <a:path extrusionOk="0" h="6408" w="6567">
                  <a:moveTo>
                    <a:pt x="6566" y="0"/>
                  </a:moveTo>
                  <a:lnTo>
                    <a:pt x="6566" y="0"/>
                  </a:lnTo>
                  <a:cubicBezTo>
                    <a:pt x="5739" y="1523"/>
                    <a:pt x="3697" y="4612"/>
                    <a:pt x="1" y="6407"/>
                  </a:cubicBezTo>
                  <a:cubicBezTo>
                    <a:pt x="2729" y="5835"/>
                    <a:pt x="4419" y="3952"/>
                    <a:pt x="5387" y="2421"/>
                  </a:cubicBezTo>
                  <a:cubicBezTo>
                    <a:pt x="5862" y="1655"/>
                    <a:pt x="6258" y="836"/>
                    <a:pt x="6566"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5"/>
            <p:cNvSpPr/>
            <p:nvPr/>
          </p:nvSpPr>
          <p:spPr>
            <a:xfrm>
              <a:off x="7901176" y="4209351"/>
              <a:ext cx="602856" cy="607033"/>
            </a:xfrm>
            <a:custGeom>
              <a:rect b="b" l="l" r="r" t="t"/>
              <a:pathLst>
                <a:path extrusionOk="0" fill="none" h="7702" w="7649">
                  <a:moveTo>
                    <a:pt x="0" y="7701"/>
                  </a:moveTo>
                  <a:cubicBezTo>
                    <a:pt x="0" y="7701"/>
                    <a:pt x="1056" y="5686"/>
                    <a:pt x="871" y="3979"/>
                  </a:cubicBezTo>
                  <a:cubicBezTo>
                    <a:pt x="687" y="2280"/>
                    <a:pt x="4031" y="194"/>
                    <a:pt x="7648" y="1"/>
                  </a:cubicBezTo>
                  <a:cubicBezTo>
                    <a:pt x="7648" y="1"/>
                    <a:pt x="6099" y="6997"/>
                    <a:pt x="0" y="770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
            <p:cNvSpPr/>
            <p:nvPr/>
          </p:nvSpPr>
          <p:spPr>
            <a:xfrm>
              <a:off x="7901176" y="4209351"/>
              <a:ext cx="602856" cy="607033"/>
            </a:xfrm>
            <a:custGeom>
              <a:rect b="b" l="l" r="r" t="t"/>
              <a:pathLst>
                <a:path extrusionOk="0" fill="none" h="7702" w="7649">
                  <a:moveTo>
                    <a:pt x="7648" y="1"/>
                  </a:moveTo>
                  <a:cubicBezTo>
                    <a:pt x="6037" y="854"/>
                    <a:pt x="4805" y="2386"/>
                    <a:pt x="3723" y="3855"/>
                  </a:cubicBezTo>
                  <a:cubicBezTo>
                    <a:pt x="2640" y="5325"/>
                    <a:pt x="1593" y="6821"/>
                    <a:pt x="0" y="77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p:nvPr/>
          </p:nvSpPr>
          <p:spPr>
            <a:xfrm>
              <a:off x="8375558" y="4253723"/>
              <a:ext cx="4256" cy="11901"/>
            </a:xfrm>
            <a:custGeom>
              <a:rect b="b" l="l" r="r" t="t"/>
              <a:pathLst>
                <a:path extrusionOk="0" fill="none" h="151" w="54">
                  <a:moveTo>
                    <a:pt x="54" y="1"/>
                  </a:moveTo>
                  <a:cubicBezTo>
                    <a:pt x="27" y="45"/>
                    <a:pt x="10" y="98"/>
                    <a:pt x="1"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5"/>
            <p:cNvSpPr/>
            <p:nvPr/>
          </p:nvSpPr>
          <p:spPr>
            <a:xfrm>
              <a:off x="8352702" y="4250965"/>
              <a:ext cx="3547" cy="50048"/>
            </a:xfrm>
            <a:custGeom>
              <a:rect b="b" l="l" r="r" t="t"/>
              <a:pathLst>
                <a:path extrusionOk="0" fill="none" h="635" w="45">
                  <a:moveTo>
                    <a:pt x="44" y="1"/>
                  </a:moveTo>
                  <a:cubicBezTo>
                    <a:pt x="9" y="212"/>
                    <a:pt x="0" y="423"/>
                    <a:pt x="27"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5"/>
            <p:cNvSpPr/>
            <p:nvPr/>
          </p:nvSpPr>
          <p:spPr>
            <a:xfrm>
              <a:off x="8319442" y="4287771"/>
              <a:ext cx="79" cy="20177"/>
            </a:xfrm>
            <a:custGeom>
              <a:rect b="b" l="l" r="r" t="t"/>
              <a:pathLst>
                <a:path extrusionOk="0" fill="none" h="256" w="1">
                  <a:moveTo>
                    <a:pt x="0" y="0"/>
                  </a:moveTo>
                  <a:lnTo>
                    <a:pt x="0" y="25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5"/>
            <p:cNvSpPr/>
            <p:nvPr/>
          </p:nvSpPr>
          <p:spPr>
            <a:xfrm>
              <a:off x="8266006" y="4280126"/>
              <a:ext cx="9064" cy="76372"/>
            </a:xfrm>
            <a:custGeom>
              <a:rect b="b" l="l" r="r" t="t"/>
              <a:pathLst>
                <a:path extrusionOk="0" fill="none" h="969" w="115">
                  <a:moveTo>
                    <a:pt x="44" y="0"/>
                  </a:moveTo>
                  <a:cubicBezTo>
                    <a:pt x="0" y="326"/>
                    <a:pt x="27" y="652"/>
                    <a:pt x="115"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5"/>
            <p:cNvSpPr/>
            <p:nvPr/>
          </p:nvSpPr>
          <p:spPr>
            <a:xfrm>
              <a:off x="8226442" y="4298174"/>
              <a:ext cx="14660" cy="96470"/>
            </a:xfrm>
            <a:custGeom>
              <a:rect b="b" l="l" r="r" t="t"/>
              <a:pathLst>
                <a:path extrusionOk="0" fill="none" h="1224" w="186">
                  <a:moveTo>
                    <a:pt x="1" y="0"/>
                  </a:moveTo>
                  <a:cubicBezTo>
                    <a:pt x="1" y="414"/>
                    <a:pt x="62" y="827"/>
                    <a:pt x="186" y="12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5"/>
            <p:cNvSpPr/>
            <p:nvPr/>
          </p:nvSpPr>
          <p:spPr>
            <a:xfrm>
              <a:off x="8184119" y="4348063"/>
              <a:ext cx="27822" cy="71564"/>
            </a:xfrm>
            <a:custGeom>
              <a:rect b="b" l="l" r="r" t="t"/>
              <a:pathLst>
                <a:path extrusionOk="0" fill="none" h="908" w="353">
                  <a:moveTo>
                    <a:pt x="1" y="1"/>
                  </a:moveTo>
                  <a:cubicBezTo>
                    <a:pt x="45" y="326"/>
                    <a:pt x="159" y="643"/>
                    <a:pt x="353" y="9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5"/>
            <p:cNvSpPr/>
            <p:nvPr/>
          </p:nvSpPr>
          <p:spPr>
            <a:xfrm>
              <a:off x="8137697" y="4362644"/>
              <a:ext cx="36807" cy="125631"/>
            </a:xfrm>
            <a:custGeom>
              <a:rect b="b" l="l" r="r" t="t"/>
              <a:pathLst>
                <a:path extrusionOk="0" fill="none" h="1594" w="467">
                  <a:moveTo>
                    <a:pt x="0" y="1"/>
                  </a:moveTo>
                  <a:cubicBezTo>
                    <a:pt x="62" y="555"/>
                    <a:pt x="211" y="1101"/>
                    <a:pt x="467" y="15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5"/>
            <p:cNvSpPr/>
            <p:nvPr/>
          </p:nvSpPr>
          <p:spPr>
            <a:xfrm>
              <a:off x="8089148" y="4399450"/>
              <a:ext cx="49259" cy="124212"/>
            </a:xfrm>
            <a:custGeom>
              <a:rect b="b" l="l" r="r" t="t"/>
              <a:pathLst>
                <a:path extrusionOk="0" fill="none" h="1576" w="625">
                  <a:moveTo>
                    <a:pt x="0" y="0"/>
                  </a:moveTo>
                  <a:cubicBezTo>
                    <a:pt x="53" y="572"/>
                    <a:pt x="273" y="1118"/>
                    <a:pt x="625" y="157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5"/>
            <p:cNvSpPr/>
            <p:nvPr/>
          </p:nvSpPr>
          <p:spPr>
            <a:xfrm>
              <a:off x="8035002" y="4455565"/>
              <a:ext cx="56274" cy="149906"/>
            </a:xfrm>
            <a:custGeom>
              <a:rect b="b" l="l" r="r" t="t"/>
              <a:pathLst>
                <a:path extrusionOk="0" fill="none" h="1902" w="714">
                  <a:moveTo>
                    <a:pt x="1" y="1"/>
                  </a:moveTo>
                  <a:cubicBezTo>
                    <a:pt x="115" y="679"/>
                    <a:pt x="353" y="1321"/>
                    <a:pt x="714" y="19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5"/>
            <p:cNvSpPr/>
            <p:nvPr/>
          </p:nvSpPr>
          <p:spPr>
            <a:xfrm>
              <a:off x="8041938" y="4583953"/>
              <a:ext cx="26482" cy="41693"/>
            </a:xfrm>
            <a:custGeom>
              <a:rect b="b" l="l" r="r" t="t"/>
              <a:pathLst>
                <a:path extrusionOk="0" fill="none" h="529" w="336">
                  <a:moveTo>
                    <a:pt x="1" y="0"/>
                  </a:moveTo>
                  <a:lnTo>
                    <a:pt x="335" y="52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
            <p:cNvSpPr/>
            <p:nvPr/>
          </p:nvSpPr>
          <p:spPr>
            <a:xfrm>
              <a:off x="8037761" y="4632502"/>
              <a:ext cx="9143" cy="18758"/>
            </a:xfrm>
            <a:custGeom>
              <a:rect b="b" l="l" r="r" t="t"/>
              <a:pathLst>
                <a:path extrusionOk="0" fill="none" h="238" w="116">
                  <a:moveTo>
                    <a:pt x="1" y="0"/>
                  </a:moveTo>
                  <a:cubicBezTo>
                    <a:pt x="27" y="79"/>
                    <a:pt x="71" y="159"/>
                    <a:pt x="115"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5"/>
            <p:cNvSpPr/>
            <p:nvPr/>
          </p:nvSpPr>
          <p:spPr>
            <a:xfrm>
              <a:off x="8087020" y="4536744"/>
              <a:ext cx="11192" cy="34048"/>
            </a:xfrm>
            <a:custGeom>
              <a:rect b="b" l="l" r="r" t="t"/>
              <a:pathLst>
                <a:path extrusionOk="0" fill="none" h="432" w="142">
                  <a:moveTo>
                    <a:pt x="1" y="1"/>
                  </a:moveTo>
                  <a:cubicBezTo>
                    <a:pt x="36" y="150"/>
                    <a:pt x="80" y="291"/>
                    <a:pt x="142"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5"/>
            <p:cNvSpPr/>
            <p:nvPr/>
          </p:nvSpPr>
          <p:spPr>
            <a:xfrm>
              <a:off x="8112713" y="4548566"/>
              <a:ext cx="1419" cy="5596"/>
            </a:xfrm>
            <a:custGeom>
              <a:rect b="b" l="l" r="r" t="t"/>
              <a:pathLst>
                <a:path extrusionOk="0" fill="none" h="71" w="18">
                  <a:moveTo>
                    <a:pt x="0" y="0"/>
                  </a:moveTo>
                  <a:lnTo>
                    <a:pt x="18" y="7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5"/>
            <p:cNvSpPr/>
            <p:nvPr/>
          </p:nvSpPr>
          <p:spPr>
            <a:xfrm>
              <a:off x="8005211" y="4633842"/>
              <a:ext cx="9773" cy="38935"/>
            </a:xfrm>
            <a:custGeom>
              <a:rect b="b" l="l" r="r" t="t"/>
              <a:pathLst>
                <a:path extrusionOk="0" fill="none" h="494" w="124">
                  <a:moveTo>
                    <a:pt x="0" y="1"/>
                  </a:moveTo>
                  <a:cubicBezTo>
                    <a:pt x="35" y="168"/>
                    <a:pt x="79" y="326"/>
                    <a:pt x="123"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5"/>
            <p:cNvSpPr/>
            <p:nvPr/>
          </p:nvSpPr>
          <p:spPr>
            <a:xfrm>
              <a:off x="7996147" y="4694214"/>
              <a:ext cx="2207" cy="17418"/>
            </a:xfrm>
            <a:custGeom>
              <a:rect b="b" l="l" r="r" t="t"/>
              <a:pathLst>
                <a:path extrusionOk="0" fill="none" h="221" w="28">
                  <a:moveTo>
                    <a:pt x="27" y="0"/>
                  </a:moveTo>
                  <a:lnTo>
                    <a:pt x="1"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5"/>
            <p:cNvSpPr/>
            <p:nvPr/>
          </p:nvSpPr>
          <p:spPr>
            <a:xfrm>
              <a:off x="7972581" y="4726843"/>
              <a:ext cx="1497" cy="7015"/>
            </a:xfrm>
            <a:custGeom>
              <a:rect b="b" l="l" r="r" t="t"/>
              <a:pathLst>
                <a:path extrusionOk="0" fill="none" h="89" w="19">
                  <a:moveTo>
                    <a:pt x="18" y="0"/>
                  </a:moveTo>
                  <a:cubicBezTo>
                    <a:pt x="18" y="35"/>
                    <a:pt x="9" y="62"/>
                    <a:pt x="1"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5"/>
            <p:cNvSpPr/>
            <p:nvPr/>
          </p:nvSpPr>
          <p:spPr>
            <a:xfrm>
              <a:off x="8039179" y="4745521"/>
              <a:ext cx="30580" cy="1497"/>
            </a:xfrm>
            <a:custGeom>
              <a:rect b="b" l="l" r="r" t="t"/>
              <a:pathLst>
                <a:path extrusionOk="0" fill="none" h="19" w="388">
                  <a:moveTo>
                    <a:pt x="0" y="1"/>
                  </a:moveTo>
                  <a:cubicBezTo>
                    <a:pt x="132" y="9"/>
                    <a:pt x="256" y="18"/>
                    <a:pt x="388" y="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5"/>
            <p:cNvSpPr/>
            <p:nvPr/>
          </p:nvSpPr>
          <p:spPr>
            <a:xfrm>
              <a:off x="8053760" y="4716439"/>
              <a:ext cx="79130" cy="11822"/>
            </a:xfrm>
            <a:custGeom>
              <a:rect b="b" l="l" r="r" t="t"/>
              <a:pathLst>
                <a:path extrusionOk="0" fill="none" h="150" w="1004">
                  <a:moveTo>
                    <a:pt x="0" y="114"/>
                  </a:moveTo>
                  <a:cubicBezTo>
                    <a:pt x="344" y="150"/>
                    <a:pt x="678" y="106"/>
                    <a:pt x="100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5"/>
            <p:cNvSpPr/>
            <p:nvPr/>
          </p:nvSpPr>
          <p:spPr>
            <a:xfrm>
              <a:off x="8085680" y="4700440"/>
              <a:ext cx="13950" cy="2207"/>
            </a:xfrm>
            <a:custGeom>
              <a:rect b="b" l="l" r="r" t="t"/>
              <a:pathLst>
                <a:path extrusionOk="0" fill="none" h="28" w="177">
                  <a:moveTo>
                    <a:pt x="0" y="27"/>
                  </a:moveTo>
                  <a:lnTo>
                    <a:pt x="17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5"/>
            <p:cNvSpPr/>
            <p:nvPr/>
          </p:nvSpPr>
          <p:spPr>
            <a:xfrm>
              <a:off x="8114053" y="4632502"/>
              <a:ext cx="113888" cy="36807"/>
            </a:xfrm>
            <a:custGeom>
              <a:rect b="b" l="l" r="r" t="t"/>
              <a:pathLst>
                <a:path extrusionOk="0" fill="none" h="467" w="1445">
                  <a:moveTo>
                    <a:pt x="1" y="467"/>
                  </a:moveTo>
                  <a:cubicBezTo>
                    <a:pt x="503" y="396"/>
                    <a:pt x="995" y="238"/>
                    <a:pt x="14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5"/>
            <p:cNvSpPr/>
            <p:nvPr/>
          </p:nvSpPr>
          <p:spPr>
            <a:xfrm>
              <a:off x="8154327" y="4629665"/>
              <a:ext cx="20177" cy="4256"/>
            </a:xfrm>
            <a:custGeom>
              <a:rect b="b" l="l" r="r" t="t"/>
              <a:pathLst>
                <a:path extrusionOk="0" fill="none" h="54" w="256">
                  <a:moveTo>
                    <a:pt x="0" y="54"/>
                  </a:moveTo>
                  <a:cubicBezTo>
                    <a:pt x="88" y="36"/>
                    <a:pt x="168" y="19"/>
                    <a:pt x="25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5"/>
            <p:cNvSpPr/>
            <p:nvPr/>
          </p:nvSpPr>
          <p:spPr>
            <a:xfrm>
              <a:off x="8180020" y="4567245"/>
              <a:ext cx="114518" cy="29240"/>
            </a:xfrm>
            <a:custGeom>
              <a:rect b="b" l="l" r="r" t="t"/>
              <a:pathLst>
                <a:path extrusionOk="0" fill="none" h="371" w="1453">
                  <a:moveTo>
                    <a:pt x="0" y="370"/>
                  </a:moveTo>
                  <a:cubicBezTo>
                    <a:pt x="502" y="318"/>
                    <a:pt x="1012" y="238"/>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a:off x="8207763" y="4556841"/>
              <a:ext cx="41693" cy="9852"/>
            </a:xfrm>
            <a:custGeom>
              <a:rect b="b" l="l" r="r" t="t"/>
              <a:pathLst>
                <a:path extrusionOk="0" fill="none" h="125" w="529">
                  <a:moveTo>
                    <a:pt x="0" y="124"/>
                  </a:moveTo>
                  <a:cubicBezTo>
                    <a:pt x="176" y="98"/>
                    <a:pt x="352" y="54"/>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a:off x="8233377" y="4481259"/>
              <a:ext cx="118695" cy="43112"/>
            </a:xfrm>
            <a:custGeom>
              <a:rect b="b" l="l" r="r" t="t"/>
              <a:pathLst>
                <a:path extrusionOk="0" fill="none" h="547" w="1506">
                  <a:moveTo>
                    <a:pt x="1" y="546"/>
                  </a:moveTo>
                  <a:cubicBezTo>
                    <a:pt x="511" y="370"/>
                    <a:pt x="1083" y="326"/>
                    <a:pt x="15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a:off x="8277750" y="4477791"/>
              <a:ext cx="36176" cy="13241"/>
            </a:xfrm>
            <a:custGeom>
              <a:rect b="b" l="l" r="r" t="t"/>
              <a:pathLst>
                <a:path extrusionOk="0" fill="none" h="168" w="459">
                  <a:moveTo>
                    <a:pt x="1" y="168"/>
                  </a:moveTo>
                  <a:cubicBezTo>
                    <a:pt x="159" y="133"/>
                    <a:pt x="309" y="71"/>
                    <a:pt x="4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a:off x="8330476" y="4429242"/>
              <a:ext cx="20255" cy="10482"/>
            </a:xfrm>
            <a:custGeom>
              <a:rect b="b" l="l" r="r" t="t"/>
              <a:pathLst>
                <a:path extrusionOk="0" fill="none" h="133" w="257">
                  <a:moveTo>
                    <a:pt x="1" y="132"/>
                  </a:moveTo>
                  <a:cubicBezTo>
                    <a:pt x="98" y="106"/>
                    <a:pt x="177" y="53"/>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a:off x="8325669" y="4361935"/>
              <a:ext cx="100647" cy="36176"/>
            </a:xfrm>
            <a:custGeom>
              <a:rect b="b" l="l" r="r" t="t"/>
              <a:pathLst>
                <a:path extrusionOk="0" fill="none" h="459" w="1277">
                  <a:moveTo>
                    <a:pt x="0" y="458"/>
                  </a:moveTo>
                  <a:cubicBezTo>
                    <a:pt x="440" y="353"/>
                    <a:pt x="880" y="221"/>
                    <a:pt x="12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8367992" y="4349482"/>
              <a:ext cx="32629" cy="13241"/>
            </a:xfrm>
            <a:custGeom>
              <a:rect b="b" l="l" r="r" t="t"/>
              <a:pathLst>
                <a:path extrusionOk="0" fill="none" h="168" w="414">
                  <a:moveTo>
                    <a:pt x="0" y="168"/>
                  </a:moveTo>
                  <a:cubicBezTo>
                    <a:pt x="150" y="132"/>
                    <a:pt x="282" y="71"/>
                    <a:pt x="41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8407478" y="4316144"/>
              <a:ext cx="20886" cy="8433"/>
            </a:xfrm>
            <a:custGeom>
              <a:rect b="b" l="l" r="r" t="t"/>
              <a:pathLst>
                <a:path extrusionOk="0" fill="none" h="107" w="265">
                  <a:moveTo>
                    <a:pt x="1" y="107"/>
                  </a:moveTo>
                  <a:cubicBezTo>
                    <a:pt x="89" y="71"/>
                    <a:pt x="177" y="36"/>
                    <a:pt x="26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a:off x="8437979" y="4287062"/>
              <a:ext cx="9852" cy="4256"/>
            </a:xfrm>
            <a:custGeom>
              <a:rect b="b" l="l" r="r" t="t"/>
              <a:pathLst>
                <a:path extrusionOk="0" fill="none" h="54" w="125">
                  <a:moveTo>
                    <a:pt x="1" y="53"/>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8460914" y="4262078"/>
              <a:ext cx="8433" cy="4256"/>
            </a:xfrm>
            <a:custGeom>
              <a:rect b="b" l="l" r="r" t="t"/>
              <a:pathLst>
                <a:path extrusionOk="0" fill="none" h="54" w="107">
                  <a:moveTo>
                    <a:pt x="0" y="53"/>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a:off x="8415832" y="4238512"/>
              <a:ext cx="2837" cy="3547"/>
            </a:xfrm>
            <a:custGeom>
              <a:rect b="b" l="l" r="r" t="t"/>
              <a:pathLst>
                <a:path extrusionOk="0" fill="none" h="45" w="36">
                  <a:moveTo>
                    <a:pt x="36" y="0"/>
                  </a:moveTo>
                  <a:lnTo>
                    <a:pt x="0"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7915053" y="3882668"/>
              <a:ext cx="258828" cy="902511"/>
            </a:xfrm>
            <a:custGeom>
              <a:rect b="b" l="l" r="r" t="t"/>
              <a:pathLst>
                <a:path extrusionOk="0" h="11451" w="3284">
                  <a:moveTo>
                    <a:pt x="2685" y="0"/>
                  </a:moveTo>
                  <a:lnTo>
                    <a:pt x="2667" y="26"/>
                  </a:lnTo>
                  <a:cubicBezTo>
                    <a:pt x="1646" y="1778"/>
                    <a:pt x="1382" y="3934"/>
                    <a:pt x="1215" y="5826"/>
                  </a:cubicBezTo>
                  <a:lnTo>
                    <a:pt x="1189" y="6134"/>
                  </a:lnTo>
                  <a:cubicBezTo>
                    <a:pt x="1039" y="7947"/>
                    <a:pt x="872" y="9813"/>
                    <a:pt x="0" y="11432"/>
                  </a:cubicBezTo>
                  <a:lnTo>
                    <a:pt x="18" y="11450"/>
                  </a:lnTo>
                  <a:cubicBezTo>
                    <a:pt x="185" y="11318"/>
                    <a:pt x="352" y="11177"/>
                    <a:pt x="502" y="11036"/>
                  </a:cubicBezTo>
                  <a:cubicBezTo>
                    <a:pt x="2737" y="8933"/>
                    <a:pt x="3248" y="6196"/>
                    <a:pt x="3274" y="4207"/>
                  </a:cubicBezTo>
                  <a:cubicBezTo>
                    <a:pt x="3283" y="3212"/>
                    <a:pt x="3186" y="2227"/>
                    <a:pt x="2993" y="1259"/>
                  </a:cubicBezTo>
                  <a:cubicBezTo>
                    <a:pt x="2870" y="625"/>
                    <a:pt x="2737" y="176"/>
                    <a:pt x="2693" y="26"/>
                  </a:cubicBezTo>
                  <a:lnTo>
                    <a:pt x="2685" y="0"/>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7774212" y="3886766"/>
              <a:ext cx="345525" cy="903220"/>
            </a:xfrm>
            <a:custGeom>
              <a:rect b="b" l="l" r="r" t="t"/>
              <a:pathLst>
                <a:path extrusionOk="0" h="11460" w="4384">
                  <a:moveTo>
                    <a:pt x="1224" y="4393"/>
                  </a:moveTo>
                  <a:lnTo>
                    <a:pt x="1224" y="4393"/>
                  </a:lnTo>
                  <a:cubicBezTo>
                    <a:pt x="1259" y="4445"/>
                    <a:pt x="1303" y="4489"/>
                    <a:pt x="1330" y="4542"/>
                  </a:cubicBezTo>
                  <a:cubicBezTo>
                    <a:pt x="1295" y="4489"/>
                    <a:pt x="1259" y="4445"/>
                    <a:pt x="1224" y="4393"/>
                  </a:cubicBezTo>
                  <a:close/>
                  <a:moveTo>
                    <a:pt x="4366" y="1"/>
                  </a:moveTo>
                  <a:lnTo>
                    <a:pt x="4243" y="89"/>
                  </a:lnTo>
                  <a:cubicBezTo>
                    <a:pt x="2095" y="1647"/>
                    <a:pt x="406" y="4005"/>
                    <a:pt x="115" y="5880"/>
                  </a:cubicBezTo>
                  <a:cubicBezTo>
                    <a:pt x="1" y="6566"/>
                    <a:pt x="98" y="7130"/>
                    <a:pt x="397" y="7508"/>
                  </a:cubicBezTo>
                  <a:cubicBezTo>
                    <a:pt x="1409" y="8828"/>
                    <a:pt x="1655" y="10993"/>
                    <a:pt x="1699" y="11407"/>
                  </a:cubicBezTo>
                  <a:lnTo>
                    <a:pt x="1699" y="11460"/>
                  </a:lnTo>
                  <a:lnTo>
                    <a:pt x="1717" y="11442"/>
                  </a:lnTo>
                  <a:lnTo>
                    <a:pt x="1726" y="11416"/>
                  </a:lnTo>
                  <a:cubicBezTo>
                    <a:pt x="2632" y="9787"/>
                    <a:pt x="2791" y="7904"/>
                    <a:pt x="2949" y="6082"/>
                  </a:cubicBezTo>
                  <a:lnTo>
                    <a:pt x="2976" y="5774"/>
                  </a:lnTo>
                  <a:cubicBezTo>
                    <a:pt x="3134" y="3900"/>
                    <a:pt x="3389" y="1770"/>
                    <a:pt x="4384" y="18"/>
                  </a:cubicBezTo>
                  <a:lnTo>
                    <a:pt x="4366"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7774922" y="3893702"/>
              <a:ext cx="334412" cy="896284"/>
            </a:xfrm>
            <a:custGeom>
              <a:rect b="b" l="l" r="r" t="t"/>
              <a:pathLst>
                <a:path extrusionOk="0" h="11372" w="4243">
                  <a:moveTo>
                    <a:pt x="4243" y="1"/>
                  </a:moveTo>
                  <a:lnTo>
                    <a:pt x="4243" y="1"/>
                  </a:lnTo>
                  <a:cubicBezTo>
                    <a:pt x="2095" y="1550"/>
                    <a:pt x="405" y="3917"/>
                    <a:pt x="106" y="5792"/>
                  </a:cubicBezTo>
                  <a:cubicBezTo>
                    <a:pt x="1" y="6478"/>
                    <a:pt x="97" y="7042"/>
                    <a:pt x="388" y="7420"/>
                  </a:cubicBezTo>
                  <a:cubicBezTo>
                    <a:pt x="1400" y="8740"/>
                    <a:pt x="1655" y="10905"/>
                    <a:pt x="1699" y="11319"/>
                  </a:cubicBezTo>
                  <a:lnTo>
                    <a:pt x="1699" y="11372"/>
                  </a:lnTo>
                  <a:lnTo>
                    <a:pt x="1717" y="11345"/>
                  </a:lnTo>
                  <a:cubicBezTo>
                    <a:pt x="2923" y="8142"/>
                    <a:pt x="784" y="7922"/>
                    <a:pt x="1162" y="6100"/>
                  </a:cubicBezTo>
                  <a:cubicBezTo>
                    <a:pt x="1312" y="5123"/>
                    <a:pt x="1620" y="4164"/>
                    <a:pt x="2069" y="3284"/>
                  </a:cubicBezTo>
                  <a:cubicBezTo>
                    <a:pt x="2166" y="3090"/>
                    <a:pt x="2271" y="2896"/>
                    <a:pt x="2368" y="2712"/>
                  </a:cubicBezTo>
                  <a:cubicBezTo>
                    <a:pt x="2905" y="1752"/>
                    <a:pt x="3530" y="846"/>
                    <a:pt x="4243"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7954618" y="3981816"/>
              <a:ext cx="219263" cy="770023"/>
            </a:xfrm>
            <a:custGeom>
              <a:rect b="b" l="l" r="r" t="t"/>
              <a:pathLst>
                <a:path extrusionOk="0" h="9770" w="2782">
                  <a:moveTo>
                    <a:pt x="2491" y="1"/>
                  </a:moveTo>
                  <a:cubicBezTo>
                    <a:pt x="2588" y="1910"/>
                    <a:pt x="2438" y="5976"/>
                    <a:pt x="0" y="9770"/>
                  </a:cubicBezTo>
                  <a:cubicBezTo>
                    <a:pt x="2235" y="7675"/>
                    <a:pt x="2746" y="4938"/>
                    <a:pt x="2772" y="2949"/>
                  </a:cubicBezTo>
                  <a:cubicBezTo>
                    <a:pt x="2781" y="1954"/>
                    <a:pt x="2684" y="969"/>
                    <a:pt x="2491"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7714550" y="3879200"/>
              <a:ext cx="612629" cy="914963"/>
            </a:xfrm>
            <a:custGeom>
              <a:rect b="b" l="l" r="r" t="t"/>
              <a:pathLst>
                <a:path extrusionOk="0" fill="none" h="11609" w="7773">
                  <a:moveTo>
                    <a:pt x="2456" y="11608"/>
                  </a:moveTo>
                  <a:cubicBezTo>
                    <a:pt x="2456" y="11608"/>
                    <a:pt x="2289" y="9109"/>
                    <a:pt x="1145" y="7613"/>
                  </a:cubicBezTo>
                  <a:cubicBezTo>
                    <a:pt x="1" y="6125"/>
                    <a:pt x="1955" y="2253"/>
                    <a:pt x="5229" y="0"/>
                  </a:cubicBezTo>
                  <a:cubicBezTo>
                    <a:pt x="5229" y="0"/>
                    <a:pt x="7772" y="7454"/>
                    <a:pt x="2456" y="1160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7908117" y="3879200"/>
              <a:ext cx="218554" cy="914963"/>
            </a:xfrm>
            <a:custGeom>
              <a:rect b="b" l="l" r="r" t="t"/>
              <a:pathLst>
                <a:path extrusionOk="0" fill="none" h="11609" w="2773">
                  <a:moveTo>
                    <a:pt x="2773" y="0"/>
                  </a:moveTo>
                  <a:cubicBezTo>
                    <a:pt x="1743" y="1725"/>
                    <a:pt x="1461" y="3872"/>
                    <a:pt x="1294" y="5870"/>
                  </a:cubicBezTo>
                  <a:cubicBezTo>
                    <a:pt x="1118" y="7868"/>
                    <a:pt x="986" y="9866"/>
                    <a:pt x="0" y="11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8035008" y="3992219"/>
              <a:ext cx="2916" cy="13241"/>
            </a:xfrm>
            <a:custGeom>
              <a:rect b="b" l="l" r="r" t="t"/>
              <a:pathLst>
                <a:path extrusionOk="0" fill="none" h="168" w="37">
                  <a:moveTo>
                    <a:pt x="1" y="1"/>
                  </a:moveTo>
                  <a:cubicBezTo>
                    <a:pt x="1" y="53"/>
                    <a:pt x="10" y="115"/>
                    <a:pt x="36" y="1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8010733" y="4002622"/>
              <a:ext cx="27822" cy="47920"/>
            </a:xfrm>
            <a:custGeom>
              <a:rect b="b" l="l" r="r" t="t"/>
              <a:pathLst>
                <a:path extrusionOk="0" fill="none" h="608" w="353">
                  <a:moveTo>
                    <a:pt x="1" y="1"/>
                  </a:moveTo>
                  <a:cubicBezTo>
                    <a:pt x="89" y="221"/>
                    <a:pt x="212" y="423"/>
                    <a:pt x="353" y="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7997571" y="4058107"/>
              <a:ext cx="11901" cy="19546"/>
            </a:xfrm>
            <a:custGeom>
              <a:rect b="b" l="l" r="r" t="t"/>
              <a:pathLst>
                <a:path extrusionOk="0" fill="none" h="248" w="151">
                  <a:moveTo>
                    <a:pt x="1" y="1"/>
                  </a:moveTo>
                  <a:cubicBezTo>
                    <a:pt x="54" y="89"/>
                    <a:pt x="98" y="168"/>
                    <a:pt x="150"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7946263" y="4080333"/>
              <a:ext cx="49338" cy="67308"/>
            </a:xfrm>
            <a:custGeom>
              <a:rect b="b" l="l" r="r" t="t"/>
              <a:pathLst>
                <a:path extrusionOk="0" fill="none" h="854" w="626">
                  <a:moveTo>
                    <a:pt x="0" y="0"/>
                  </a:moveTo>
                  <a:cubicBezTo>
                    <a:pt x="150" y="326"/>
                    <a:pt x="361" y="616"/>
                    <a:pt x="625" y="8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7916472" y="4121237"/>
              <a:ext cx="68727" cy="81968"/>
            </a:xfrm>
            <a:custGeom>
              <a:rect b="b" l="l" r="r" t="t"/>
              <a:pathLst>
                <a:path extrusionOk="0" fill="none" h="1040" w="872">
                  <a:moveTo>
                    <a:pt x="0" y="1"/>
                  </a:moveTo>
                  <a:cubicBezTo>
                    <a:pt x="238" y="388"/>
                    <a:pt x="528" y="740"/>
                    <a:pt x="871" y="10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7906068" y="4192012"/>
              <a:ext cx="66599" cy="51387"/>
            </a:xfrm>
            <a:custGeom>
              <a:rect b="b" l="l" r="r" t="t"/>
              <a:pathLst>
                <a:path extrusionOk="0" fill="none" h="652" w="845">
                  <a:moveTo>
                    <a:pt x="0" y="0"/>
                  </a:moveTo>
                  <a:cubicBezTo>
                    <a:pt x="220" y="291"/>
                    <a:pt x="510" y="511"/>
                    <a:pt x="845"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7870681" y="4232916"/>
              <a:ext cx="106164" cy="97179"/>
            </a:xfrm>
            <a:custGeom>
              <a:rect b="b" l="l" r="r" t="t"/>
              <a:pathLst>
                <a:path extrusionOk="0" fill="none" h="1233" w="1347">
                  <a:moveTo>
                    <a:pt x="0" y="0"/>
                  </a:moveTo>
                  <a:cubicBezTo>
                    <a:pt x="370" y="493"/>
                    <a:pt x="827" y="907"/>
                    <a:pt x="1347" y="123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a:off x="7845697" y="4295337"/>
              <a:ext cx="116567" cy="88194"/>
            </a:xfrm>
            <a:custGeom>
              <a:rect b="b" l="l" r="r" t="t"/>
              <a:pathLst>
                <a:path extrusionOk="0" fill="none" h="1119" w="1479">
                  <a:moveTo>
                    <a:pt x="0" y="1"/>
                  </a:moveTo>
                  <a:cubicBezTo>
                    <a:pt x="379" y="502"/>
                    <a:pt x="889" y="889"/>
                    <a:pt x="1479" y="11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a:off x="7827648" y="4378564"/>
              <a:ext cx="138084" cy="109001"/>
            </a:xfrm>
            <a:custGeom>
              <a:rect b="b" l="l" r="r" t="t"/>
              <a:pathLst>
                <a:path extrusionOk="0" fill="none" h="1383" w="1752">
                  <a:moveTo>
                    <a:pt x="1" y="1"/>
                  </a:moveTo>
                  <a:cubicBezTo>
                    <a:pt x="485" y="573"/>
                    <a:pt x="1083" y="1039"/>
                    <a:pt x="1752" y="13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a:off x="7907408" y="4495130"/>
              <a:ext cx="48629" cy="24354"/>
            </a:xfrm>
            <a:custGeom>
              <a:rect b="b" l="l" r="r" t="t"/>
              <a:pathLst>
                <a:path extrusionOk="0" fill="none" h="309" w="617">
                  <a:moveTo>
                    <a:pt x="1" y="0"/>
                  </a:moveTo>
                  <a:lnTo>
                    <a:pt x="617" y="30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a:off x="7930974" y="4543679"/>
              <a:ext cx="19546" cy="11822"/>
            </a:xfrm>
            <a:custGeom>
              <a:rect b="b" l="l" r="r" t="t"/>
              <a:pathLst>
                <a:path extrusionOk="0" fill="none" h="150" w="248">
                  <a:moveTo>
                    <a:pt x="1" y="0"/>
                  </a:moveTo>
                  <a:cubicBezTo>
                    <a:pt x="71" y="53"/>
                    <a:pt x="159" y="106"/>
                    <a:pt x="247"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a:off x="7921989" y="4425774"/>
              <a:ext cx="30580" cy="25694"/>
            </a:xfrm>
            <a:custGeom>
              <a:rect b="b" l="l" r="r" t="t"/>
              <a:pathLst>
                <a:path extrusionOk="0" fill="none" h="326" w="388">
                  <a:moveTo>
                    <a:pt x="0" y="0"/>
                  </a:moveTo>
                  <a:cubicBezTo>
                    <a:pt x="124" y="115"/>
                    <a:pt x="247" y="229"/>
                    <a:pt x="388" y="3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7953199" y="4421596"/>
              <a:ext cx="4256" cy="4256"/>
            </a:xfrm>
            <a:custGeom>
              <a:rect b="b" l="l" r="r" t="t"/>
              <a:pathLst>
                <a:path extrusionOk="0" fill="none" h="54" w="54">
                  <a:moveTo>
                    <a:pt x="0" y="0"/>
                  </a:moveTo>
                  <a:lnTo>
                    <a:pt x="53" y="5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7901182" y="4563777"/>
              <a:ext cx="31290" cy="29871"/>
            </a:xfrm>
            <a:custGeom>
              <a:rect b="b" l="l" r="r" t="t"/>
              <a:pathLst>
                <a:path extrusionOk="0" fill="none" h="379" w="397">
                  <a:moveTo>
                    <a:pt x="0" y="1"/>
                  </a:moveTo>
                  <a:lnTo>
                    <a:pt x="396"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7928924" y="4624148"/>
              <a:ext cx="8433" cy="18127"/>
            </a:xfrm>
            <a:custGeom>
              <a:rect b="b" l="l" r="r" t="t"/>
              <a:pathLst>
                <a:path extrusionOk="0" fill="none" h="230" w="107">
                  <a:moveTo>
                    <a:pt x="0" y="0"/>
                  </a:moveTo>
                  <a:cubicBezTo>
                    <a:pt x="36" y="71"/>
                    <a:pt x="71" y="150"/>
                    <a:pt x="106" y="22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7925457" y="4668520"/>
              <a:ext cx="2837" cy="7015"/>
            </a:xfrm>
            <a:custGeom>
              <a:rect b="b" l="l" r="r" t="t"/>
              <a:pathLst>
                <a:path extrusionOk="0" fill="none" h="89" w="36">
                  <a:moveTo>
                    <a:pt x="0" y="0"/>
                  </a:moveTo>
                  <a:cubicBezTo>
                    <a:pt x="9" y="27"/>
                    <a:pt x="27" y="53"/>
                    <a:pt x="36"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7996862" y="4632423"/>
              <a:ext cx="29240" cy="16078"/>
            </a:xfrm>
            <a:custGeom>
              <a:rect b="b" l="l" r="r" t="t"/>
              <a:pathLst>
                <a:path extrusionOk="0" fill="none" h="204" w="371">
                  <a:moveTo>
                    <a:pt x="1" y="203"/>
                  </a:moveTo>
                  <a:cubicBezTo>
                    <a:pt x="124" y="142"/>
                    <a:pt x="256" y="71"/>
                    <a:pt x="3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7998990" y="4567244"/>
              <a:ext cx="68727" cy="54146"/>
            </a:xfrm>
            <a:custGeom>
              <a:rect b="b" l="l" r="r" t="t"/>
              <a:pathLst>
                <a:path extrusionOk="0" fill="none" h="687" w="872">
                  <a:moveTo>
                    <a:pt x="0" y="687"/>
                  </a:moveTo>
                  <a:cubicBezTo>
                    <a:pt x="335" y="520"/>
                    <a:pt x="634" y="291"/>
                    <a:pt x="87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8015620" y="4571422"/>
              <a:ext cx="12532" cy="9773"/>
            </a:xfrm>
            <a:custGeom>
              <a:rect b="b" l="l" r="r" t="t"/>
              <a:pathLst>
                <a:path extrusionOk="0" fill="none" h="124" w="159">
                  <a:moveTo>
                    <a:pt x="1" y="124"/>
                  </a:moveTo>
                  <a:lnTo>
                    <a:pt x="1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8023265" y="4434049"/>
              <a:ext cx="85357" cy="100016"/>
            </a:xfrm>
            <a:custGeom>
              <a:rect b="b" l="l" r="r" t="t"/>
              <a:pathLst>
                <a:path extrusionOk="0" fill="none" h="1269" w="1083">
                  <a:moveTo>
                    <a:pt x="0" y="1268"/>
                  </a:moveTo>
                  <a:cubicBezTo>
                    <a:pt x="432" y="916"/>
                    <a:pt x="801" y="485"/>
                    <a:pt x="108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8040604" y="4462501"/>
              <a:ext cx="16709" cy="15369"/>
            </a:xfrm>
            <a:custGeom>
              <a:rect b="b" l="l" r="r" t="t"/>
              <a:pathLst>
                <a:path extrusionOk="0" fill="none" h="195" w="212">
                  <a:moveTo>
                    <a:pt x="0" y="194"/>
                  </a:moveTo>
                  <a:cubicBezTo>
                    <a:pt x="80" y="133"/>
                    <a:pt x="150" y="71"/>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8044072" y="4334901"/>
              <a:ext cx="90953" cy="93002"/>
            </a:xfrm>
            <a:custGeom>
              <a:rect b="b" l="l" r="r" t="t"/>
              <a:pathLst>
                <a:path extrusionOk="0" fill="none" h="1180" w="1154">
                  <a:moveTo>
                    <a:pt x="0" y="1180"/>
                  </a:moveTo>
                  <a:cubicBezTo>
                    <a:pt x="440" y="845"/>
                    <a:pt x="863" y="475"/>
                    <a:pt x="11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8053057" y="4351531"/>
              <a:ext cx="33418" cy="32708"/>
            </a:xfrm>
            <a:custGeom>
              <a:rect b="b" l="l" r="r" t="t"/>
              <a:pathLst>
                <a:path extrusionOk="0" fill="none" h="415" w="424">
                  <a:moveTo>
                    <a:pt x="1" y="414"/>
                  </a:moveTo>
                  <a:cubicBezTo>
                    <a:pt x="142" y="282"/>
                    <a:pt x="282" y="141"/>
                    <a:pt x="4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5"/>
            <p:cNvSpPr/>
            <p:nvPr/>
          </p:nvSpPr>
          <p:spPr>
            <a:xfrm>
              <a:off x="8053057" y="4221094"/>
              <a:ext cx="86775" cy="109001"/>
            </a:xfrm>
            <a:custGeom>
              <a:rect b="b" l="l" r="r" t="t"/>
              <a:pathLst>
                <a:path extrusionOk="0" fill="none" h="1383" w="1101">
                  <a:moveTo>
                    <a:pt x="1" y="1383"/>
                  </a:moveTo>
                  <a:cubicBezTo>
                    <a:pt x="370" y="925"/>
                    <a:pt x="890" y="555"/>
                    <a:pt x="110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5"/>
            <p:cNvSpPr/>
            <p:nvPr/>
          </p:nvSpPr>
          <p:spPr>
            <a:xfrm>
              <a:off x="8074573" y="4240561"/>
              <a:ext cx="27112" cy="32629"/>
            </a:xfrm>
            <a:custGeom>
              <a:rect b="b" l="l" r="r" t="t"/>
              <a:pathLst>
                <a:path extrusionOk="0" fill="none" h="414" w="344">
                  <a:moveTo>
                    <a:pt x="1" y="414"/>
                  </a:moveTo>
                  <a:cubicBezTo>
                    <a:pt x="133" y="282"/>
                    <a:pt x="247" y="150"/>
                    <a:pt x="3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8095380" y="4173254"/>
              <a:ext cx="12610" cy="21595"/>
            </a:xfrm>
            <a:custGeom>
              <a:rect b="b" l="l" r="r" t="t"/>
              <a:pathLst>
                <a:path extrusionOk="0" fill="none" h="274" w="160">
                  <a:moveTo>
                    <a:pt x="1" y="273"/>
                  </a:moveTo>
                  <a:cubicBezTo>
                    <a:pt x="71" y="194"/>
                    <a:pt x="124" y="97"/>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8066928" y="4067171"/>
              <a:ext cx="73613" cy="91583"/>
            </a:xfrm>
            <a:custGeom>
              <a:rect b="b" l="l" r="r" t="t"/>
              <a:pathLst>
                <a:path extrusionOk="0" fill="none" h="1162" w="934">
                  <a:moveTo>
                    <a:pt x="1" y="1162"/>
                  </a:moveTo>
                  <a:cubicBezTo>
                    <a:pt x="344" y="801"/>
                    <a:pt x="696" y="440"/>
                    <a:pt x="9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5"/>
            <p:cNvSpPr/>
            <p:nvPr/>
          </p:nvSpPr>
          <p:spPr>
            <a:xfrm>
              <a:off x="8086395" y="4069929"/>
              <a:ext cx="22935" cy="31290"/>
            </a:xfrm>
            <a:custGeom>
              <a:rect b="b" l="l" r="r" t="t"/>
              <a:pathLst>
                <a:path extrusionOk="0" fill="none" h="397" w="291">
                  <a:moveTo>
                    <a:pt x="0" y="396"/>
                  </a:moveTo>
                  <a:cubicBezTo>
                    <a:pt x="115" y="273"/>
                    <a:pt x="211" y="141"/>
                    <a:pt x="29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5"/>
            <p:cNvSpPr/>
            <p:nvPr/>
          </p:nvSpPr>
          <p:spPr>
            <a:xfrm>
              <a:off x="8100976" y="4022720"/>
              <a:ext cx="15290" cy="19546"/>
            </a:xfrm>
            <a:custGeom>
              <a:rect b="b" l="l" r="r" t="t"/>
              <a:pathLst>
                <a:path extrusionOk="0" fill="none" h="248" w="194">
                  <a:moveTo>
                    <a:pt x="0" y="247"/>
                  </a:moveTo>
                  <a:cubicBezTo>
                    <a:pt x="70" y="168"/>
                    <a:pt x="132"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5"/>
            <p:cNvSpPr/>
            <p:nvPr/>
          </p:nvSpPr>
          <p:spPr>
            <a:xfrm>
              <a:off x="8111379" y="3984574"/>
              <a:ext cx="6305" cy="9773"/>
            </a:xfrm>
            <a:custGeom>
              <a:rect b="b" l="l" r="r" t="t"/>
              <a:pathLst>
                <a:path extrusionOk="0" fill="none" h="124" w="80">
                  <a:moveTo>
                    <a:pt x="0" y="124"/>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5"/>
            <p:cNvSpPr/>
            <p:nvPr/>
          </p:nvSpPr>
          <p:spPr>
            <a:xfrm>
              <a:off x="8118315" y="3949187"/>
              <a:ext cx="5596" cy="8433"/>
            </a:xfrm>
            <a:custGeom>
              <a:rect b="b" l="l" r="r" t="t"/>
              <a:pathLst>
                <a:path extrusionOk="0" fill="none" h="107" w="71">
                  <a:moveTo>
                    <a:pt x="0" y="107"/>
                  </a:moveTo>
                  <a:lnTo>
                    <a:pt x="7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a:off x="8062120" y="3955492"/>
              <a:ext cx="788" cy="4887"/>
            </a:xfrm>
            <a:custGeom>
              <a:rect b="b" l="l" r="r" t="t"/>
              <a:pathLst>
                <a:path extrusionOk="0" fill="none" h="62" w="10">
                  <a:moveTo>
                    <a:pt x="9" y="0"/>
                  </a:moveTo>
                  <a:lnTo>
                    <a:pt x="0"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15"/>
          <p:cNvGrpSpPr/>
          <p:nvPr/>
        </p:nvGrpSpPr>
        <p:grpSpPr>
          <a:xfrm flipH="1">
            <a:off x="8095936" y="-173496"/>
            <a:ext cx="908197" cy="900782"/>
            <a:chOff x="5180950" y="2803150"/>
            <a:chExt cx="404200" cy="400900"/>
          </a:xfrm>
        </p:grpSpPr>
        <p:sp>
          <p:nvSpPr>
            <p:cNvPr id="445" name="Google Shape;445;p15"/>
            <p:cNvSpPr/>
            <p:nvPr/>
          </p:nvSpPr>
          <p:spPr>
            <a:xfrm>
              <a:off x="5277975" y="2879500"/>
              <a:ext cx="19175" cy="11025"/>
            </a:xfrm>
            <a:custGeom>
              <a:rect b="b" l="l" r="r" t="t"/>
              <a:pathLst>
                <a:path extrusionOk="0" h="441" w="767">
                  <a:moveTo>
                    <a:pt x="766" y="0"/>
                  </a:moveTo>
                  <a:lnTo>
                    <a:pt x="687" y="9"/>
                  </a:lnTo>
                  <a:cubicBezTo>
                    <a:pt x="379" y="62"/>
                    <a:pt x="71" y="308"/>
                    <a:pt x="18" y="361"/>
                  </a:cubicBezTo>
                  <a:lnTo>
                    <a:pt x="9" y="361"/>
                  </a:lnTo>
                  <a:lnTo>
                    <a:pt x="9" y="370"/>
                  </a:lnTo>
                  <a:cubicBezTo>
                    <a:pt x="1" y="387"/>
                    <a:pt x="1" y="405"/>
                    <a:pt x="9" y="414"/>
                  </a:cubicBezTo>
                  <a:lnTo>
                    <a:pt x="9" y="431"/>
                  </a:lnTo>
                  <a:lnTo>
                    <a:pt x="27" y="431"/>
                  </a:lnTo>
                  <a:cubicBezTo>
                    <a:pt x="45" y="440"/>
                    <a:pt x="71" y="440"/>
                    <a:pt x="89" y="440"/>
                  </a:cubicBezTo>
                  <a:lnTo>
                    <a:pt x="159" y="440"/>
                  </a:lnTo>
                  <a:cubicBezTo>
                    <a:pt x="335" y="414"/>
                    <a:pt x="652" y="167"/>
                    <a:pt x="731" y="62"/>
                  </a:cubicBezTo>
                  <a:lnTo>
                    <a:pt x="766" y="0"/>
                  </a:ln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5"/>
            <p:cNvSpPr/>
            <p:nvPr/>
          </p:nvSpPr>
          <p:spPr>
            <a:xfrm>
              <a:off x="5331450" y="2874175"/>
              <a:ext cx="202425" cy="233500"/>
            </a:xfrm>
            <a:custGeom>
              <a:rect b="b" l="l" r="r" t="t"/>
              <a:pathLst>
                <a:path extrusionOk="0" h="9340" w="8097">
                  <a:moveTo>
                    <a:pt x="1989" y="873"/>
                  </a:moveTo>
                  <a:cubicBezTo>
                    <a:pt x="2077" y="873"/>
                    <a:pt x="2156" y="900"/>
                    <a:pt x="2236" y="952"/>
                  </a:cubicBezTo>
                  <a:cubicBezTo>
                    <a:pt x="2324" y="1014"/>
                    <a:pt x="2508" y="1225"/>
                    <a:pt x="2262" y="1727"/>
                  </a:cubicBezTo>
                  <a:cubicBezTo>
                    <a:pt x="2024" y="2211"/>
                    <a:pt x="1822" y="2281"/>
                    <a:pt x="1716" y="2281"/>
                  </a:cubicBezTo>
                  <a:lnTo>
                    <a:pt x="1681" y="2281"/>
                  </a:lnTo>
                  <a:cubicBezTo>
                    <a:pt x="1576" y="2255"/>
                    <a:pt x="1496" y="2167"/>
                    <a:pt x="1496" y="2052"/>
                  </a:cubicBezTo>
                  <a:cubicBezTo>
                    <a:pt x="1496" y="2017"/>
                    <a:pt x="1382" y="1252"/>
                    <a:pt x="1681" y="988"/>
                  </a:cubicBezTo>
                  <a:cubicBezTo>
                    <a:pt x="1760" y="917"/>
                    <a:pt x="1875" y="873"/>
                    <a:pt x="1989" y="873"/>
                  </a:cubicBezTo>
                  <a:close/>
                  <a:moveTo>
                    <a:pt x="4242" y="2413"/>
                  </a:moveTo>
                  <a:cubicBezTo>
                    <a:pt x="4357" y="2413"/>
                    <a:pt x="4471" y="2466"/>
                    <a:pt x="4541" y="2563"/>
                  </a:cubicBezTo>
                  <a:cubicBezTo>
                    <a:pt x="4594" y="2633"/>
                    <a:pt x="4682" y="2845"/>
                    <a:pt x="4357" y="3161"/>
                  </a:cubicBezTo>
                  <a:cubicBezTo>
                    <a:pt x="4172" y="3364"/>
                    <a:pt x="3996" y="3461"/>
                    <a:pt x="3873" y="3461"/>
                  </a:cubicBezTo>
                  <a:cubicBezTo>
                    <a:pt x="3732" y="3461"/>
                    <a:pt x="3644" y="3329"/>
                    <a:pt x="3688" y="3205"/>
                  </a:cubicBezTo>
                  <a:cubicBezTo>
                    <a:pt x="3688" y="3179"/>
                    <a:pt x="3811" y="2572"/>
                    <a:pt x="4101" y="2449"/>
                  </a:cubicBezTo>
                  <a:cubicBezTo>
                    <a:pt x="4145" y="2422"/>
                    <a:pt x="4198" y="2413"/>
                    <a:pt x="4242" y="2413"/>
                  </a:cubicBezTo>
                  <a:close/>
                  <a:moveTo>
                    <a:pt x="5791" y="4860"/>
                  </a:moveTo>
                  <a:cubicBezTo>
                    <a:pt x="5932" y="4869"/>
                    <a:pt x="6046" y="4966"/>
                    <a:pt x="6064" y="5098"/>
                  </a:cubicBezTo>
                  <a:cubicBezTo>
                    <a:pt x="6073" y="5177"/>
                    <a:pt x="6064" y="5353"/>
                    <a:pt x="5721" y="5467"/>
                  </a:cubicBezTo>
                  <a:cubicBezTo>
                    <a:pt x="5624" y="5502"/>
                    <a:pt x="5518" y="5529"/>
                    <a:pt x="5413" y="5529"/>
                  </a:cubicBezTo>
                  <a:cubicBezTo>
                    <a:pt x="5403" y="5530"/>
                    <a:pt x="5393" y="5531"/>
                    <a:pt x="5383" y="5531"/>
                  </a:cubicBezTo>
                  <a:cubicBezTo>
                    <a:pt x="5314" y="5531"/>
                    <a:pt x="5249" y="5504"/>
                    <a:pt x="5210" y="5450"/>
                  </a:cubicBezTo>
                  <a:cubicBezTo>
                    <a:pt x="5166" y="5388"/>
                    <a:pt x="5175" y="5300"/>
                    <a:pt x="5228" y="5247"/>
                  </a:cubicBezTo>
                  <a:cubicBezTo>
                    <a:pt x="5263" y="5203"/>
                    <a:pt x="5536" y="4860"/>
                    <a:pt x="5782" y="4860"/>
                  </a:cubicBezTo>
                  <a:close/>
                  <a:moveTo>
                    <a:pt x="6082" y="5714"/>
                  </a:moveTo>
                  <a:lnTo>
                    <a:pt x="6082" y="5714"/>
                  </a:lnTo>
                  <a:cubicBezTo>
                    <a:pt x="6036" y="5733"/>
                    <a:pt x="5990" y="5748"/>
                    <a:pt x="5945" y="5761"/>
                  </a:cubicBezTo>
                  <a:lnTo>
                    <a:pt x="5945" y="5761"/>
                  </a:lnTo>
                  <a:cubicBezTo>
                    <a:pt x="5988" y="5746"/>
                    <a:pt x="6035" y="5727"/>
                    <a:pt x="6082" y="5714"/>
                  </a:cubicBezTo>
                  <a:close/>
                  <a:moveTo>
                    <a:pt x="1380" y="1"/>
                  </a:moveTo>
                  <a:cubicBezTo>
                    <a:pt x="1215" y="1"/>
                    <a:pt x="1058" y="36"/>
                    <a:pt x="915" y="107"/>
                  </a:cubicBezTo>
                  <a:cubicBezTo>
                    <a:pt x="863" y="134"/>
                    <a:pt x="845" y="195"/>
                    <a:pt x="863" y="248"/>
                  </a:cubicBezTo>
                  <a:cubicBezTo>
                    <a:pt x="1012" y="627"/>
                    <a:pt x="836" y="856"/>
                    <a:pt x="607" y="1146"/>
                  </a:cubicBezTo>
                  <a:cubicBezTo>
                    <a:pt x="484" y="1296"/>
                    <a:pt x="379" y="1454"/>
                    <a:pt x="291" y="1612"/>
                  </a:cubicBezTo>
                  <a:cubicBezTo>
                    <a:pt x="0" y="2158"/>
                    <a:pt x="449" y="2589"/>
                    <a:pt x="475" y="2607"/>
                  </a:cubicBezTo>
                  <a:lnTo>
                    <a:pt x="616" y="2721"/>
                  </a:lnTo>
                  <a:cubicBezTo>
                    <a:pt x="1285" y="3258"/>
                    <a:pt x="1910" y="3769"/>
                    <a:pt x="2931" y="3971"/>
                  </a:cubicBezTo>
                  <a:cubicBezTo>
                    <a:pt x="3556" y="4086"/>
                    <a:pt x="3811" y="4517"/>
                    <a:pt x="4154" y="5071"/>
                  </a:cubicBezTo>
                  <a:cubicBezTo>
                    <a:pt x="4436" y="5529"/>
                    <a:pt x="4761" y="6057"/>
                    <a:pt x="5386" y="6567"/>
                  </a:cubicBezTo>
                  <a:cubicBezTo>
                    <a:pt x="6170" y="7219"/>
                    <a:pt x="6266" y="7984"/>
                    <a:pt x="6214" y="8521"/>
                  </a:cubicBezTo>
                  <a:cubicBezTo>
                    <a:pt x="6178" y="8776"/>
                    <a:pt x="6293" y="9032"/>
                    <a:pt x="6504" y="9190"/>
                  </a:cubicBezTo>
                  <a:cubicBezTo>
                    <a:pt x="6627" y="9287"/>
                    <a:pt x="6777" y="9340"/>
                    <a:pt x="6935" y="9340"/>
                  </a:cubicBezTo>
                  <a:cubicBezTo>
                    <a:pt x="7023" y="9340"/>
                    <a:pt x="7102" y="9322"/>
                    <a:pt x="7190" y="9287"/>
                  </a:cubicBezTo>
                  <a:cubicBezTo>
                    <a:pt x="7455" y="9181"/>
                    <a:pt x="7639" y="8961"/>
                    <a:pt x="7736" y="8618"/>
                  </a:cubicBezTo>
                  <a:cubicBezTo>
                    <a:pt x="8097" y="7342"/>
                    <a:pt x="6530" y="2994"/>
                    <a:pt x="4929" y="1472"/>
                  </a:cubicBezTo>
                  <a:cubicBezTo>
                    <a:pt x="3802" y="398"/>
                    <a:pt x="2218" y="2"/>
                    <a:pt x="1435" y="2"/>
                  </a:cubicBezTo>
                  <a:cubicBezTo>
                    <a:pt x="1416" y="1"/>
                    <a:pt x="1398" y="1"/>
                    <a:pt x="1380" y="1"/>
                  </a:cubicBezTo>
                  <a:close/>
                </a:path>
              </a:pathLst>
            </a:custGeom>
            <a:solidFill>
              <a:srgbClr val="FF92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5"/>
            <p:cNvSpPr/>
            <p:nvPr/>
          </p:nvSpPr>
          <p:spPr>
            <a:xfrm>
              <a:off x="5283475" y="2982575"/>
              <a:ext cx="33700" cy="18850"/>
            </a:xfrm>
            <a:custGeom>
              <a:rect b="b" l="l" r="r" t="t"/>
              <a:pathLst>
                <a:path extrusionOk="0" h="754" w="1348">
                  <a:moveTo>
                    <a:pt x="562" y="1"/>
                  </a:moveTo>
                  <a:cubicBezTo>
                    <a:pt x="419" y="1"/>
                    <a:pt x="281" y="45"/>
                    <a:pt x="168" y="128"/>
                  </a:cubicBezTo>
                  <a:cubicBezTo>
                    <a:pt x="36" y="242"/>
                    <a:pt x="1" y="436"/>
                    <a:pt x="80" y="594"/>
                  </a:cubicBezTo>
                  <a:cubicBezTo>
                    <a:pt x="146" y="693"/>
                    <a:pt x="266" y="754"/>
                    <a:pt x="389" y="754"/>
                  </a:cubicBezTo>
                  <a:cubicBezTo>
                    <a:pt x="398" y="754"/>
                    <a:pt x="406" y="753"/>
                    <a:pt x="414" y="753"/>
                  </a:cubicBezTo>
                  <a:cubicBezTo>
                    <a:pt x="537" y="744"/>
                    <a:pt x="652" y="726"/>
                    <a:pt x="766" y="682"/>
                  </a:cubicBezTo>
                  <a:cubicBezTo>
                    <a:pt x="1303" y="489"/>
                    <a:pt x="1347" y="304"/>
                    <a:pt x="1338" y="225"/>
                  </a:cubicBezTo>
                  <a:cubicBezTo>
                    <a:pt x="1330" y="146"/>
                    <a:pt x="1259" y="84"/>
                    <a:pt x="1180" y="75"/>
                  </a:cubicBezTo>
                  <a:cubicBezTo>
                    <a:pt x="1004" y="31"/>
                    <a:pt x="819" y="5"/>
                    <a:pt x="634" y="5"/>
                  </a:cubicBezTo>
                  <a:cubicBezTo>
                    <a:pt x="610" y="2"/>
                    <a:pt x="586" y="1"/>
                    <a:pt x="562"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5"/>
            <p:cNvSpPr/>
            <p:nvPr/>
          </p:nvSpPr>
          <p:spPr>
            <a:xfrm>
              <a:off x="5315825" y="3042075"/>
              <a:ext cx="25750" cy="18125"/>
            </a:xfrm>
            <a:custGeom>
              <a:rect b="b" l="l" r="r" t="t"/>
              <a:pathLst>
                <a:path extrusionOk="0" h="725" w="1030">
                  <a:moveTo>
                    <a:pt x="828" y="1"/>
                  </a:moveTo>
                  <a:cubicBezTo>
                    <a:pt x="828" y="1"/>
                    <a:pt x="212" y="45"/>
                    <a:pt x="71" y="300"/>
                  </a:cubicBezTo>
                  <a:cubicBezTo>
                    <a:pt x="0" y="423"/>
                    <a:pt x="27" y="573"/>
                    <a:pt x="124" y="670"/>
                  </a:cubicBezTo>
                  <a:cubicBezTo>
                    <a:pt x="162" y="700"/>
                    <a:pt x="213" y="724"/>
                    <a:pt x="266" y="724"/>
                  </a:cubicBezTo>
                  <a:cubicBezTo>
                    <a:pt x="275" y="724"/>
                    <a:pt x="283" y="724"/>
                    <a:pt x="291" y="723"/>
                  </a:cubicBezTo>
                  <a:cubicBezTo>
                    <a:pt x="423" y="714"/>
                    <a:pt x="564" y="652"/>
                    <a:pt x="660" y="555"/>
                  </a:cubicBezTo>
                  <a:cubicBezTo>
                    <a:pt x="907" y="362"/>
                    <a:pt x="1030" y="186"/>
                    <a:pt x="977" y="80"/>
                  </a:cubicBezTo>
                  <a:cubicBezTo>
                    <a:pt x="960" y="27"/>
                    <a:pt x="907" y="1"/>
                    <a:pt x="854"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5"/>
            <p:cNvSpPr/>
            <p:nvPr/>
          </p:nvSpPr>
          <p:spPr>
            <a:xfrm>
              <a:off x="5367525" y="2897525"/>
              <a:ext cx="22900" cy="32150"/>
            </a:xfrm>
            <a:custGeom>
              <a:rect b="b" l="l" r="r" t="t"/>
              <a:pathLst>
                <a:path extrusionOk="0" h="1286" w="916">
                  <a:moveTo>
                    <a:pt x="546" y="1"/>
                  </a:moveTo>
                  <a:cubicBezTo>
                    <a:pt x="449" y="1"/>
                    <a:pt x="353" y="36"/>
                    <a:pt x="273" y="98"/>
                  </a:cubicBezTo>
                  <a:cubicBezTo>
                    <a:pt x="1" y="344"/>
                    <a:pt x="115" y="1101"/>
                    <a:pt x="115" y="1110"/>
                  </a:cubicBezTo>
                  <a:cubicBezTo>
                    <a:pt x="115" y="1189"/>
                    <a:pt x="168" y="1259"/>
                    <a:pt x="247" y="1286"/>
                  </a:cubicBezTo>
                  <a:lnTo>
                    <a:pt x="273" y="1286"/>
                  </a:lnTo>
                  <a:cubicBezTo>
                    <a:pt x="361" y="1286"/>
                    <a:pt x="537" y="1215"/>
                    <a:pt x="766" y="758"/>
                  </a:cubicBezTo>
                  <a:cubicBezTo>
                    <a:pt x="916" y="441"/>
                    <a:pt x="916" y="186"/>
                    <a:pt x="749" y="62"/>
                  </a:cubicBezTo>
                  <a:cubicBezTo>
                    <a:pt x="687" y="18"/>
                    <a:pt x="617" y="1"/>
                    <a:pt x="546"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5"/>
            <p:cNvSpPr/>
            <p:nvPr/>
          </p:nvSpPr>
          <p:spPr>
            <a:xfrm>
              <a:off x="5462575" y="2997200"/>
              <a:ext cx="19600" cy="13675"/>
            </a:xfrm>
            <a:custGeom>
              <a:rect b="b" l="l" r="r" t="t"/>
              <a:pathLst>
                <a:path extrusionOk="0" h="547" w="784">
                  <a:moveTo>
                    <a:pt x="546" y="1"/>
                  </a:moveTo>
                  <a:cubicBezTo>
                    <a:pt x="326" y="1"/>
                    <a:pt x="45" y="361"/>
                    <a:pt x="36" y="370"/>
                  </a:cubicBezTo>
                  <a:cubicBezTo>
                    <a:pt x="9" y="405"/>
                    <a:pt x="1" y="449"/>
                    <a:pt x="27" y="493"/>
                  </a:cubicBezTo>
                  <a:cubicBezTo>
                    <a:pt x="36" y="520"/>
                    <a:pt x="71" y="546"/>
                    <a:pt x="168" y="546"/>
                  </a:cubicBezTo>
                  <a:cubicBezTo>
                    <a:pt x="273" y="546"/>
                    <a:pt x="370" y="520"/>
                    <a:pt x="467" y="485"/>
                  </a:cubicBezTo>
                  <a:cubicBezTo>
                    <a:pt x="669" y="423"/>
                    <a:pt x="784" y="309"/>
                    <a:pt x="766" y="185"/>
                  </a:cubicBezTo>
                  <a:cubicBezTo>
                    <a:pt x="740" y="80"/>
                    <a:pt x="652" y="1"/>
                    <a:pt x="546"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5"/>
            <p:cNvSpPr/>
            <p:nvPr/>
          </p:nvSpPr>
          <p:spPr>
            <a:xfrm>
              <a:off x="5424725" y="2936175"/>
              <a:ext cx="21150" cy="23000"/>
            </a:xfrm>
            <a:custGeom>
              <a:rect b="b" l="l" r="r" t="t"/>
              <a:pathLst>
                <a:path extrusionOk="0" h="920" w="846">
                  <a:moveTo>
                    <a:pt x="485" y="0"/>
                  </a:moveTo>
                  <a:cubicBezTo>
                    <a:pt x="453" y="0"/>
                    <a:pt x="423" y="8"/>
                    <a:pt x="397" y="21"/>
                  </a:cubicBezTo>
                  <a:cubicBezTo>
                    <a:pt x="133" y="136"/>
                    <a:pt x="18" y="734"/>
                    <a:pt x="18" y="743"/>
                  </a:cubicBezTo>
                  <a:cubicBezTo>
                    <a:pt x="1" y="805"/>
                    <a:pt x="27" y="866"/>
                    <a:pt x="80" y="901"/>
                  </a:cubicBezTo>
                  <a:cubicBezTo>
                    <a:pt x="98" y="910"/>
                    <a:pt x="124" y="919"/>
                    <a:pt x="150" y="919"/>
                  </a:cubicBezTo>
                  <a:cubicBezTo>
                    <a:pt x="256" y="919"/>
                    <a:pt x="414" y="822"/>
                    <a:pt x="590" y="637"/>
                  </a:cubicBezTo>
                  <a:cubicBezTo>
                    <a:pt x="784" y="444"/>
                    <a:pt x="846" y="250"/>
                    <a:pt x="758" y="118"/>
                  </a:cubicBezTo>
                  <a:cubicBezTo>
                    <a:pt x="709" y="46"/>
                    <a:pt x="624" y="3"/>
                    <a:pt x="542" y="3"/>
                  </a:cubicBezTo>
                  <a:cubicBezTo>
                    <a:pt x="535" y="3"/>
                    <a:pt x="527" y="3"/>
                    <a:pt x="520" y="4"/>
                  </a:cubicBezTo>
                  <a:cubicBezTo>
                    <a:pt x="508" y="1"/>
                    <a:pt x="496" y="0"/>
                    <a:pt x="485" y="0"/>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5"/>
            <p:cNvSpPr/>
            <p:nvPr/>
          </p:nvSpPr>
          <p:spPr>
            <a:xfrm>
              <a:off x="5373025" y="3085200"/>
              <a:ext cx="15425" cy="18300"/>
            </a:xfrm>
            <a:custGeom>
              <a:rect b="b" l="l" r="r" t="t"/>
              <a:pathLst>
                <a:path extrusionOk="0" h="732" w="617">
                  <a:moveTo>
                    <a:pt x="493" y="1"/>
                  </a:moveTo>
                  <a:cubicBezTo>
                    <a:pt x="467" y="1"/>
                    <a:pt x="449" y="10"/>
                    <a:pt x="423" y="27"/>
                  </a:cubicBezTo>
                  <a:cubicBezTo>
                    <a:pt x="423" y="27"/>
                    <a:pt x="18" y="274"/>
                    <a:pt x="1" y="494"/>
                  </a:cubicBezTo>
                  <a:cubicBezTo>
                    <a:pt x="1" y="608"/>
                    <a:pt x="62" y="696"/>
                    <a:pt x="168" y="731"/>
                  </a:cubicBezTo>
                  <a:lnTo>
                    <a:pt x="212" y="731"/>
                  </a:lnTo>
                  <a:cubicBezTo>
                    <a:pt x="317" y="731"/>
                    <a:pt x="423" y="635"/>
                    <a:pt x="502" y="459"/>
                  </a:cubicBezTo>
                  <a:cubicBezTo>
                    <a:pt x="599" y="239"/>
                    <a:pt x="617" y="71"/>
                    <a:pt x="555" y="19"/>
                  </a:cubicBezTo>
                  <a:cubicBezTo>
                    <a:pt x="537" y="10"/>
                    <a:pt x="520" y="1"/>
                    <a:pt x="493"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5"/>
            <p:cNvSpPr/>
            <p:nvPr/>
          </p:nvSpPr>
          <p:spPr>
            <a:xfrm>
              <a:off x="5258625" y="2950125"/>
              <a:ext cx="222225" cy="206175"/>
            </a:xfrm>
            <a:custGeom>
              <a:rect b="b" l="l" r="r" t="t"/>
              <a:pathLst>
                <a:path extrusionOk="0" h="8247" w="8889">
                  <a:moveTo>
                    <a:pt x="1558" y="1229"/>
                  </a:moveTo>
                  <a:cubicBezTo>
                    <a:pt x="1581" y="1229"/>
                    <a:pt x="1605" y="1230"/>
                    <a:pt x="1628" y="1232"/>
                  </a:cubicBezTo>
                  <a:cubicBezTo>
                    <a:pt x="1813" y="1232"/>
                    <a:pt x="2007" y="1259"/>
                    <a:pt x="2191" y="1303"/>
                  </a:cubicBezTo>
                  <a:cubicBezTo>
                    <a:pt x="2297" y="1320"/>
                    <a:pt x="2385" y="1408"/>
                    <a:pt x="2403" y="1514"/>
                  </a:cubicBezTo>
                  <a:cubicBezTo>
                    <a:pt x="2412" y="1628"/>
                    <a:pt x="2341" y="1840"/>
                    <a:pt x="1787" y="2033"/>
                  </a:cubicBezTo>
                  <a:cubicBezTo>
                    <a:pt x="1663" y="2077"/>
                    <a:pt x="1540" y="2104"/>
                    <a:pt x="1408" y="2112"/>
                  </a:cubicBezTo>
                  <a:cubicBezTo>
                    <a:pt x="1394" y="2114"/>
                    <a:pt x="1379" y="2115"/>
                    <a:pt x="1364" y="2115"/>
                  </a:cubicBezTo>
                  <a:cubicBezTo>
                    <a:pt x="1223" y="2115"/>
                    <a:pt x="1093" y="2039"/>
                    <a:pt x="1021" y="1919"/>
                  </a:cubicBezTo>
                  <a:cubicBezTo>
                    <a:pt x="915" y="1734"/>
                    <a:pt x="959" y="1514"/>
                    <a:pt x="1118" y="1373"/>
                  </a:cubicBezTo>
                  <a:cubicBezTo>
                    <a:pt x="1248" y="1281"/>
                    <a:pt x="1399" y="1229"/>
                    <a:pt x="1558" y="1229"/>
                  </a:cubicBezTo>
                  <a:close/>
                  <a:moveTo>
                    <a:pt x="3133" y="3617"/>
                  </a:moveTo>
                  <a:cubicBezTo>
                    <a:pt x="3212" y="3617"/>
                    <a:pt x="3283" y="3653"/>
                    <a:pt x="3327" y="3732"/>
                  </a:cubicBezTo>
                  <a:cubicBezTo>
                    <a:pt x="3362" y="3811"/>
                    <a:pt x="3362" y="3987"/>
                    <a:pt x="2992" y="4286"/>
                  </a:cubicBezTo>
                  <a:lnTo>
                    <a:pt x="2984" y="4286"/>
                  </a:lnTo>
                  <a:cubicBezTo>
                    <a:pt x="2869" y="4392"/>
                    <a:pt x="2728" y="4453"/>
                    <a:pt x="2570" y="4471"/>
                  </a:cubicBezTo>
                  <a:cubicBezTo>
                    <a:pt x="2500" y="4471"/>
                    <a:pt x="2420" y="4445"/>
                    <a:pt x="2368" y="4392"/>
                  </a:cubicBezTo>
                  <a:cubicBezTo>
                    <a:pt x="2244" y="4277"/>
                    <a:pt x="2218" y="4093"/>
                    <a:pt x="2297" y="3952"/>
                  </a:cubicBezTo>
                  <a:cubicBezTo>
                    <a:pt x="2456" y="3670"/>
                    <a:pt x="3072" y="3617"/>
                    <a:pt x="3107" y="3617"/>
                  </a:cubicBezTo>
                  <a:close/>
                  <a:moveTo>
                    <a:pt x="5069" y="5342"/>
                  </a:moveTo>
                  <a:cubicBezTo>
                    <a:pt x="5105" y="5342"/>
                    <a:pt x="5140" y="5351"/>
                    <a:pt x="5166" y="5378"/>
                  </a:cubicBezTo>
                  <a:cubicBezTo>
                    <a:pt x="5237" y="5430"/>
                    <a:pt x="5281" y="5562"/>
                    <a:pt x="5131" y="5888"/>
                  </a:cubicBezTo>
                  <a:cubicBezTo>
                    <a:pt x="5008" y="6152"/>
                    <a:pt x="4876" y="6205"/>
                    <a:pt x="4779" y="6205"/>
                  </a:cubicBezTo>
                  <a:cubicBezTo>
                    <a:pt x="4761" y="6205"/>
                    <a:pt x="4744" y="6196"/>
                    <a:pt x="4726" y="6196"/>
                  </a:cubicBezTo>
                  <a:cubicBezTo>
                    <a:pt x="4594" y="6152"/>
                    <a:pt x="4506" y="6038"/>
                    <a:pt x="4515" y="5897"/>
                  </a:cubicBezTo>
                  <a:cubicBezTo>
                    <a:pt x="4524" y="5642"/>
                    <a:pt x="4920" y="5404"/>
                    <a:pt x="4964" y="5369"/>
                  </a:cubicBezTo>
                  <a:cubicBezTo>
                    <a:pt x="4990" y="5351"/>
                    <a:pt x="5034" y="5342"/>
                    <a:pt x="5069" y="5342"/>
                  </a:cubicBezTo>
                  <a:close/>
                  <a:moveTo>
                    <a:pt x="2191" y="0"/>
                  </a:moveTo>
                  <a:cubicBezTo>
                    <a:pt x="2095" y="0"/>
                    <a:pt x="1989" y="27"/>
                    <a:pt x="1892" y="62"/>
                  </a:cubicBezTo>
                  <a:cubicBezTo>
                    <a:pt x="1725" y="141"/>
                    <a:pt x="1558" y="229"/>
                    <a:pt x="1399" y="335"/>
                  </a:cubicBezTo>
                  <a:cubicBezTo>
                    <a:pt x="1188" y="467"/>
                    <a:pt x="1003" y="572"/>
                    <a:pt x="792" y="572"/>
                  </a:cubicBezTo>
                  <a:cubicBezTo>
                    <a:pt x="678" y="572"/>
                    <a:pt x="572" y="546"/>
                    <a:pt x="475" y="484"/>
                  </a:cubicBezTo>
                  <a:cubicBezTo>
                    <a:pt x="458" y="475"/>
                    <a:pt x="440" y="475"/>
                    <a:pt x="414" y="475"/>
                  </a:cubicBezTo>
                  <a:cubicBezTo>
                    <a:pt x="379" y="475"/>
                    <a:pt x="343" y="493"/>
                    <a:pt x="326" y="519"/>
                  </a:cubicBezTo>
                  <a:cubicBezTo>
                    <a:pt x="0" y="915"/>
                    <a:pt x="79" y="3133"/>
                    <a:pt x="1241" y="4665"/>
                  </a:cubicBezTo>
                  <a:cubicBezTo>
                    <a:pt x="2508" y="6328"/>
                    <a:pt x="6302" y="8247"/>
                    <a:pt x="7824" y="8247"/>
                  </a:cubicBezTo>
                  <a:cubicBezTo>
                    <a:pt x="7894" y="8247"/>
                    <a:pt x="7974" y="8247"/>
                    <a:pt x="8044" y="8229"/>
                  </a:cubicBezTo>
                  <a:cubicBezTo>
                    <a:pt x="8387" y="8176"/>
                    <a:pt x="8634" y="8009"/>
                    <a:pt x="8766" y="7763"/>
                  </a:cubicBezTo>
                  <a:cubicBezTo>
                    <a:pt x="8889" y="7543"/>
                    <a:pt x="8880" y="7279"/>
                    <a:pt x="8748" y="7067"/>
                  </a:cubicBezTo>
                  <a:cubicBezTo>
                    <a:pt x="8616" y="6847"/>
                    <a:pt x="8379" y="6706"/>
                    <a:pt x="8114" y="6706"/>
                  </a:cubicBezTo>
                  <a:cubicBezTo>
                    <a:pt x="7578" y="6706"/>
                    <a:pt x="6821" y="6522"/>
                    <a:pt x="6266" y="5668"/>
                  </a:cubicBezTo>
                  <a:cubicBezTo>
                    <a:pt x="5826" y="4999"/>
                    <a:pt x="5342" y="4621"/>
                    <a:pt x="4911" y="4286"/>
                  </a:cubicBezTo>
                  <a:cubicBezTo>
                    <a:pt x="4401" y="3890"/>
                    <a:pt x="4004" y="3582"/>
                    <a:pt x="3952" y="2949"/>
                  </a:cubicBezTo>
                  <a:cubicBezTo>
                    <a:pt x="3864" y="1910"/>
                    <a:pt x="3424" y="1232"/>
                    <a:pt x="2957" y="511"/>
                  </a:cubicBezTo>
                  <a:lnTo>
                    <a:pt x="2860" y="352"/>
                  </a:lnTo>
                  <a:cubicBezTo>
                    <a:pt x="2702" y="141"/>
                    <a:pt x="2456" y="18"/>
                    <a:pt x="2191" y="0"/>
                  </a:cubicBezTo>
                  <a:close/>
                </a:path>
              </a:pathLst>
            </a:custGeom>
            <a:solidFill>
              <a:srgbClr val="FF92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5"/>
            <p:cNvSpPr/>
            <p:nvPr/>
          </p:nvSpPr>
          <p:spPr>
            <a:xfrm>
              <a:off x="5182050" y="2809075"/>
              <a:ext cx="402450" cy="389925"/>
            </a:xfrm>
            <a:custGeom>
              <a:rect b="b" l="l" r="r" t="t"/>
              <a:pathLst>
                <a:path extrusionOk="0" h="15597" w="16098">
                  <a:moveTo>
                    <a:pt x="7177" y="440"/>
                  </a:moveTo>
                  <a:cubicBezTo>
                    <a:pt x="7193" y="440"/>
                    <a:pt x="7209" y="441"/>
                    <a:pt x="7226" y="441"/>
                  </a:cubicBezTo>
                  <a:lnTo>
                    <a:pt x="7358" y="441"/>
                  </a:lnTo>
                  <a:cubicBezTo>
                    <a:pt x="8432" y="485"/>
                    <a:pt x="10201" y="1066"/>
                    <a:pt x="12515" y="3618"/>
                  </a:cubicBezTo>
                  <a:cubicBezTo>
                    <a:pt x="15631" y="7059"/>
                    <a:pt x="15349" y="9911"/>
                    <a:pt x="15191" y="11442"/>
                  </a:cubicBezTo>
                  <a:cubicBezTo>
                    <a:pt x="15173" y="11662"/>
                    <a:pt x="15156" y="11838"/>
                    <a:pt x="15147" y="12005"/>
                  </a:cubicBezTo>
                  <a:cubicBezTo>
                    <a:pt x="15120" y="12463"/>
                    <a:pt x="14909" y="12885"/>
                    <a:pt x="14557" y="13185"/>
                  </a:cubicBezTo>
                  <a:cubicBezTo>
                    <a:pt x="14275" y="13431"/>
                    <a:pt x="13950" y="13607"/>
                    <a:pt x="13598" y="13721"/>
                  </a:cubicBezTo>
                  <a:lnTo>
                    <a:pt x="13571" y="13721"/>
                  </a:lnTo>
                  <a:lnTo>
                    <a:pt x="13571" y="13748"/>
                  </a:lnTo>
                  <a:cubicBezTo>
                    <a:pt x="13580" y="13889"/>
                    <a:pt x="13536" y="14285"/>
                    <a:pt x="12911" y="14646"/>
                  </a:cubicBezTo>
                  <a:cubicBezTo>
                    <a:pt x="12638" y="14804"/>
                    <a:pt x="12348" y="14918"/>
                    <a:pt x="12049" y="14998"/>
                  </a:cubicBezTo>
                  <a:cubicBezTo>
                    <a:pt x="11600" y="15103"/>
                    <a:pt x="11133" y="15147"/>
                    <a:pt x="10676" y="15147"/>
                  </a:cubicBezTo>
                  <a:cubicBezTo>
                    <a:pt x="7164" y="15147"/>
                    <a:pt x="3415" y="12586"/>
                    <a:pt x="2113" y="10183"/>
                  </a:cubicBezTo>
                  <a:cubicBezTo>
                    <a:pt x="484" y="7200"/>
                    <a:pt x="1558" y="4648"/>
                    <a:pt x="1928" y="3935"/>
                  </a:cubicBezTo>
                  <a:cubicBezTo>
                    <a:pt x="2130" y="3583"/>
                    <a:pt x="2412" y="3292"/>
                    <a:pt x="2755" y="3072"/>
                  </a:cubicBezTo>
                  <a:cubicBezTo>
                    <a:pt x="3107" y="2843"/>
                    <a:pt x="3486" y="2659"/>
                    <a:pt x="3890" y="2518"/>
                  </a:cubicBezTo>
                  <a:cubicBezTo>
                    <a:pt x="4383" y="2289"/>
                    <a:pt x="4427" y="2227"/>
                    <a:pt x="4542" y="2043"/>
                  </a:cubicBezTo>
                  <a:cubicBezTo>
                    <a:pt x="4647" y="1884"/>
                    <a:pt x="4797" y="1647"/>
                    <a:pt x="5307" y="1163"/>
                  </a:cubicBezTo>
                  <a:cubicBezTo>
                    <a:pt x="5466" y="1013"/>
                    <a:pt x="5642" y="890"/>
                    <a:pt x="5827" y="784"/>
                  </a:cubicBezTo>
                  <a:cubicBezTo>
                    <a:pt x="6243" y="563"/>
                    <a:pt x="6701" y="440"/>
                    <a:pt x="7177" y="440"/>
                  </a:cubicBezTo>
                  <a:close/>
                  <a:moveTo>
                    <a:pt x="7159" y="0"/>
                  </a:moveTo>
                  <a:cubicBezTo>
                    <a:pt x="6365" y="0"/>
                    <a:pt x="5599" y="306"/>
                    <a:pt x="5008" y="846"/>
                  </a:cubicBezTo>
                  <a:cubicBezTo>
                    <a:pt x="4955" y="890"/>
                    <a:pt x="4911" y="942"/>
                    <a:pt x="4858" y="987"/>
                  </a:cubicBezTo>
                  <a:cubicBezTo>
                    <a:pt x="4594" y="1224"/>
                    <a:pt x="4366" y="1506"/>
                    <a:pt x="4172" y="1814"/>
                  </a:cubicBezTo>
                  <a:cubicBezTo>
                    <a:pt x="4102" y="1919"/>
                    <a:pt x="4084" y="1955"/>
                    <a:pt x="3732" y="2113"/>
                  </a:cubicBezTo>
                  <a:cubicBezTo>
                    <a:pt x="3477" y="2192"/>
                    <a:pt x="3230" y="2298"/>
                    <a:pt x="2993" y="2430"/>
                  </a:cubicBezTo>
                  <a:cubicBezTo>
                    <a:pt x="2482" y="2694"/>
                    <a:pt x="1857" y="3116"/>
                    <a:pt x="1541" y="3732"/>
                  </a:cubicBezTo>
                  <a:cubicBezTo>
                    <a:pt x="1144" y="4498"/>
                    <a:pt x="0" y="7226"/>
                    <a:pt x="1725" y="10403"/>
                  </a:cubicBezTo>
                  <a:cubicBezTo>
                    <a:pt x="3081" y="12903"/>
                    <a:pt x="6883" y="15596"/>
                    <a:pt x="10667" y="15596"/>
                  </a:cubicBezTo>
                  <a:cubicBezTo>
                    <a:pt x="11160" y="15596"/>
                    <a:pt x="11662" y="15543"/>
                    <a:pt x="12146" y="15438"/>
                  </a:cubicBezTo>
                  <a:lnTo>
                    <a:pt x="12172" y="15429"/>
                  </a:lnTo>
                  <a:cubicBezTo>
                    <a:pt x="13096" y="15165"/>
                    <a:pt x="13563" y="14795"/>
                    <a:pt x="13791" y="14452"/>
                  </a:cubicBezTo>
                  <a:cubicBezTo>
                    <a:pt x="13871" y="14338"/>
                    <a:pt x="13932" y="14205"/>
                    <a:pt x="13976" y="14065"/>
                  </a:cubicBezTo>
                  <a:cubicBezTo>
                    <a:pt x="13976" y="14056"/>
                    <a:pt x="13985" y="14047"/>
                    <a:pt x="13994" y="14047"/>
                  </a:cubicBezTo>
                  <a:cubicBezTo>
                    <a:pt x="14143" y="13985"/>
                    <a:pt x="14293" y="13915"/>
                    <a:pt x="14434" y="13827"/>
                  </a:cubicBezTo>
                  <a:cubicBezTo>
                    <a:pt x="14962" y="13519"/>
                    <a:pt x="15543" y="12965"/>
                    <a:pt x="15587" y="12014"/>
                  </a:cubicBezTo>
                  <a:cubicBezTo>
                    <a:pt x="15596" y="11873"/>
                    <a:pt x="15613" y="11697"/>
                    <a:pt x="15631" y="11495"/>
                  </a:cubicBezTo>
                  <a:cubicBezTo>
                    <a:pt x="15789" y="9893"/>
                    <a:pt x="16097" y="6910"/>
                    <a:pt x="12850" y="3328"/>
                  </a:cubicBezTo>
                  <a:cubicBezTo>
                    <a:pt x="10359" y="582"/>
                    <a:pt x="8414" y="1"/>
                    <a:pt x="7226" y="1"/>
                  </a:cubicBezTo>
                  <a:cubicBezTo>
                    <a:pt x="7204" y="0"/>
                    <a:pt x="7182" y="0"/>
                    <a:pt x="7159" y="0"/>
                  </a:cubicBezTo>
                  <a:close/>
                </a:path>
              </a:pathLst>
            </a:custGeom>
            <a:solidFill>
              <a:srgbClr val="F0404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5"/>
            <p:cNvSpPr/>
            <p:nvPr/>
          </p:nvSpPr>
          <p:spPr>
            <a:xfrm>
              <a:off x="5196125" y="2821825"/>
              <a:ext cx="375175" cy="364625"/>
            </a:xfrm>
            <a:custGeom>
              <a:rect b="b" l="l" r="r" t="t"/>
              <a:pathLst>
                <a:path extrusionOk="0" h="14585" w="15007">
                  <a:moveTo>
                    <a:pt x="5246" y="2017"/>
                  </a:moveTo>
                  <a:cubicBezTo>
                    <a:pt x="5246" y="2034"/>
                    <a:pt x="5237" y="2043"/>
                    <a:pt x="5237" y="2052"/>
                  </a:cubicBezTo>
                  <a:cubicBezTo>
                    <a:pt x="5237" y="2043"/>
                    <a:pt x="5237" y="2034"/>
                    <a:pt x="5237" y="2017"/>
                  </a:cubicBezTo>
                  <a:close/>
                  <a:moveTo>
                    <a:pt x="4008" y="2251"/>
                  </a:moveTo>
                  <a:cubicBezTo>
                    <a:pt x="4030" y="2251"/>
                    <a:pt x="4053" y="2261"/>
                    <a:pt x="4067" y="2281"/>
                  </a:cubicBezTo>
                  <a:cubicBezTo>
                    <a:pt x="4084" y="2298"/>
                    <a:pt x="4084" y="2333"/>
                    <a:pt x="4075" y="2360"/>
                  </a:cubicBezTo>
                  <a:cubicBezTo>
                    <a:pt x="4023" y="2492"/>
                    <a:pt x="3635" y="2782"/>
                    <a:pt x="3433" y="2809"/>
                  </a:cubicBezTo>
                  <a:cubicBezTo>
                    <a:pt x="3407" y="2809"/>
                    <a:pt x="3380" y="2818"/>
                    <a:pt x="3354" y="2818"/>
                  </a:cubicBezTo>
                  <a:cubicBezTo>
                    <a:pt x="3310" y="2818"/>
                    <a:pt x="3257" y="2800"/>
                    <a:pt x="3231" y="2765"/>
                  </a:cubicBezTo>
                  <a:cubicBezTo>
                    <a:pt x="3204" y="2721"/>
                    <a:pt x="3204" y="2668"/>
                    <a:pt x="3239" y="2633"/>
                  </a:cubicBezTo>
                  <a:cubicBezTo>
                    <a:pt x="3257" y="2615"/>
                    <a:pt x="3591" y="2307"/>
                    <a:pt x="3943" y="2254"/>
                  </a:cubicBezTo>
                  <a:lnTo>
                    <a:pt x="3987" y="2254"/>
                  </a:lnTo>
                  <a:cubicBezTo>
                    <a:pt x="3994" y="2252"/>
                    <a:pt x="4001" y="2251"/>
                    <a:pt x="4008" y="2251"/>
                  </a:cubicBezTo>
                  <a:close/>
                  <a:moveTo>
                    <a:pt x="6790" y="2033"/>
                  </a:moveTo>
                  <a:cubicBezTo>
                    <a:pt x="6809" y="2033"/>
                    <a:pt x="6828" y="2033"/>
                    <a:pt x="6848" y="2034"/>
                  </a:cubicBezTo>
                  <a:cubicBezTo>
                    <a:pt x="7807" y="2034"/>
                    <a:pt x="9321" y="2492"/>
                    <a:pt x="10386" y="3504"/>
                  </a:cubicBezTo>
                  <a:cubicBezTo>
                    <a:pt x="12005" y="5053"/>
                    <a:pt x="13572" y="9436"/>
                    <a:pt x="13211" y="10730"/>
                  </a:cubicBezTo>
                  <a:cubicBezTo>
                    <a:pt x="13105" y="11090"/>
                    <a:pt x="12912" y="11328"/>
                    <a:pt x="12621" y="11442"/>
                  </a:cubicBezTo>
                  <a:cubicBezTo>
                    <a:pt x="12533" y="11478"/>
                    <a:pt x="12436" y="11495"/>
                    <a:pt x="12339" y="11495"/>
                  </a:cubicBezTo>
                  <a:cubicBezTo>
                    <a:pt x="12172" y="11495"/>
                    <a:pt x="12005" y="11442"/>
                    <a:pt x="11873" y="11337"/>
                  </a:cubicBezTo>
                  <a:cubicBezTo>
                    <a:pt x="11644" y="11170"/>
                    <a:pt x="11530" y="10888"/>
                    <a:pt x="11556" y="10606"/>
                  </a:cubicBezTo>
                  <a:cubicBezTo>
                    <a:pt x="11618" y="10087"/>
                    <a:pt x="11521" y="9339"/>
                    <a:pt x="10755" y="8714"/>
                  </a:cubicBezTo>
                  <a:cubicBezTo>
                    <a:pt x="10130" y="8195"/>
                    <a:pt x="9787" y="7640"/>
                    <a:pt x="9514" y="7200"/>
                  </a:cubicBezTo>
                  <a:cubicBezTo>
                    <a:pt x="9171" y="6646"/>
                    <a:pt x="8925" y="6241"/>
                    <a:pt x="8335" y="6127"/>
                  </a:cubicBezTo>
                  <a:cubicBezTo>
                    <a:pt x="7297" y="5924"/>
                    <a:pt x="6628" y="5387"/>
                    <a:pt x="5985" y="4868"/>
                  </a:cubicBezTo>
                  <a:lnTo>
                    <a:pt x="5844" y="4745"/>
                  </a:lnTo>
                  <a:cubicBezTo>
                    <a:pt x="5844" y="4745"/>
                    <a:pt x="5325" y="4270"/>
                    <a:pt x="5642" y="3680"/>
                  </a:cubicBezTo>
                  <a:cubicBezTo>
                    <a:pt x="5739" y="3513"/>
                    <a:pt x="5844" y="3354"/>
                    <a:pt x="5976" y="3205"/>
                  </a:cubicBezTo>
                  <a:cubicBezTo>
                    <a:pt x="6196" y="2932"/>
                    <a:pt x="6355" y="2712"/>
                    <a:pt x="6214" y="2360"/>
                  </a:cubicBezTo>
                  <a:cubicBezTo>
                    <a:pt x="6179" y="2281"/>
                    <a:pt x="6214" y="2184"/>
                    <a:pt x="6293" y="2140"/>
                  </a:cubicBezTo>
                  <a:cubicBezTo>
                    <a:pt x="6444" y="2069"/>
                    <a:pt x="6616" y="2033"/>
                    <a:pt x="6790" y="2033"/>
                  </a:cubicBezTo>
                  <a:close/>
                  <a:moveTo>
                    <a:pt x="4691" y="5071"/>
                  </a:moveTo>
                  <a:cubicBezTo>
                    <a:pt x="5132" y="5071"/>
                    <a:pt x="5404" y="5449"/>
                    <a:pt x="5413" y="5458"/>
                  </a:cubicBezTo>
                  <a:lnTo>
                    <a:pt x="5510" y="5607"/>
                  </a:lnTo>
                  <a:cubicBezTo>
                    <a:pt x="5959" y="6303"/>
                    <a:pt x="6425" y="7024"/>
                    <a:pt x="6513" y="8081"/>
                  </a:cubicBezTo>
                  <a:cubicBezTo>
                    <a:pt x="6557" y="8679"/>
                    <a:pt x="6927" y="8969"/>
                    <a:pt x="7446" y="9365"/>
                  </a:cubicBezTo>
                  <a:cubicBezTo>
                    <a:pt x="7860" y="9691"/>
                    <a:pt x="8370" y="10087"/>
                    <a:pt x="8810" y="10765"/>
                  </a:cubicBezTo>
                  <a:cubicBezTo>
                    <a:pt x="9356" y="11601"/>
                    <a:pt x="10095" y="11777"/>
                    <a:pt x="10614" y="11777"/>
                  </a:cubicBezTo>
                  <a:cubicBezTo>
                    <a:pt x="10896" y="11777"/>
                    <a:pt x="11160" y="11927"/>
                    <a:pt x="11301" y="12164"/>
                  </a:cubicBezTo>
                  <a:cubicBezTo>
                    <a:pt x="11442" y="12393"/>
                    <a:pt x="11451" y="12683"/>
                    <a:pt x="11327" y="12921"/>
                  </a:cubicBezTo>
                  <a:cubicBezTo>
                    <a:pt x="11178" y="13194"/>
                    <a:pt x="10923" y="13361"/>
                    <a:pt x="10553" y="13431"/>
                  </a:cubicBezTo>
                  <a:cubicBezTo>
                    <a:pt x="10482" y="13440"/>
                    <a:pt x="10403" y="13440"/>
                    <a:pt x="10333" y="13440"/>
                  </a:cubicBezTo>
                  <a:cubicBezTo>
                    <a:pt x="8793" y="13440"/>
                    <a:pt x="4964" y="11504"/>
                    <a:pt x="3688" y="9832"/>
                  </a:cubicBezTo>
                  <a:cubicBezTo>
                    <a:pt x="2482" y="8248"/>
                    <a:pt x="2430" y="6030"/>
                    <a:pt x="2782" y="5616"/>
                  </a:cubicBezTo>
                  <a:cubicBezTo>
                    <a:pt x="2808" y="5572"/>
                    <a:pt x="2861" y="5546"/>
                    <a:pt x="2914" y="5537"/>
                  </a:cubicBezTo>
                  <a:cubicBezTo>
                    <a:pt x="2949" y="5537"/>
                    <a:pt x="2975" y="5546"/>
                    <a:pt x="3002" y="5563"/>
                  </a:cubicBezTo>
                  <a:cubicBezTo>
                    <a:pt x="3090" y="5616"/>
                    <a:pt x="3195" y="5643"/>
                    <a:pt x="3292" y="5643"/>
                  </a:cubicBezTo>
                  <a:cubicBezTo>
                    <a:pt x="3486" y="5643"/>
                    <a:pt x="3653" y="5537"/>
                    <a:pt x="3864" y="5414"/>
                  </a:cubicBezTo>
                  <a:cubicBezTo>
                    <a:pt x="4023" y="5299"/>
                    <a:pt x="4190" y="5211"/>
                    <a:pt x="4375" y="5141"/>
                  </a:cubicBezTo>
                  <a:cubicBezTo>
                    <a:pt x="4471" y="5097"/>
                    <a:pt x="4577" y="5071"/>
                    <a:pt x="4691" y="5071"/>
                  </a:cubicBezTo>
                  <a:close/>
                  <a:moveTo>
                    <a:pt x="6618" y="1"/>
                  </a:moveTo>
                  <a:cubicBezTo>
                    <a:pt x="6206" y="1"/>
                    <a:pt x="5811" y="97"/>
                    <a:pt x="5440" y="265"/>
                  </a:cubicBezTo>
                  <a:cubicBezTo>
                    <a:pt x="5202" y="380"/>
                    <a:pt x="4982" y="529"/>
                    <a:pt x="4788" y="705"/>
                  </a:cubicBezTo>
                  <a:cubicBezTo>
                    <a:pt x="4287" y="1189"/>
                    <a:pt x="4128" y="1418"/>
                    <a:pt x="4040" y="1577"/>
                  </a:cubicBezTo>
                  <a:cubicBezTo>
                    <a:pt x="3908" y="1779"/>
                    <a:pt x="3847" y="1849"/>
                    <a:pt x="3354" y="2078"/>
                  </a:cubicBezTo>
                  <a:cubicBezTo>
                    <a:pt x="2931" y="2228"/>
                    <a:pt x="2526" y="2422"/>
                    <a:pt x="2166" y="2677"/>
                  </a:cubicBezTo>
                  <a:cubicBezTo>
                    <a:pt x="1858" y="2879"/>
                    <a:pt x="1602" y="3143"/>
                    <a:pt x="1426" y="3460"/>
                  </a:cubicBezTo>
                  <a:cubicBezTo>
                    <a:pt x="1066" y="4164"/>
                    <a:pt x="1" y="6699"/>
                    <a:pt x="1611" y="9656"/>
                  </a:cubicBezTo>
                  <a:cubicBezTo>
                    <a:pt x="2905" y="12041"/>
                    <a:pt x="6628" y="14584"/>
                    <a:pt x="10104" y="14584"/>
                  </a:cubicBezTo>
                  <a:cubicBezTo>
                    <a:pt x="10570" y="14584"/>
                    <a:pt x="11028" y="14540"/>
                    <a:pt x="11477" y="14444"/>
                  </a:cubicBezTo>
                  <a:cubicBezTo>
                    <a:pt x="11723" y="14373"/>
                    <a:pt x="11961" y="14276"/>
                    <a:pt x="12190" y="14162"/>
                  </a:cubicBezTo>
                  <a:cubicBezTo>
                    <a:pt x="13044" y="13722"/>
                    <a:pt x="12938" y="13211"/>
                    <a:pt x="12938" y="13203"/>
                  </a:cubicBezTo>
                  <a:cubicBezTo>
                    <a:pt x="12938" y="13185"/>
                    <a:pt x="12947" y="13167"/>
                    <a:pt x="12964" y="13167"/>
                  </a:cubicBezTo>
                  <a:cubicBezTo>
                    <a:pt x="13352" y="13053"/>
                    <a:pt x="13712" y="12851"/>
                    <a:pt x="14012" y="12578"/>
                  </a:cubicBezTo>
                  <a:cubicBezTo>
                    <a:pt x="14320" y="12296"/>
                    <a:pt x="14496" y="11909"/>
                    <a:pt x="14522" y="11495"/>
                  </a:cubicBezTo>
                  <a:cubicBezTo>
                    <a:pt x="14522" y="11337"/>
                    <a:pt x="14540" y="11152"/>
                    <a:pt x="14566" y="10932"/>
                  </a:cubicBezTo>
                  <a:cubicBezTo>
                    <a:pt x="14725" y="9401"/>
                    <a:pt x="15006" y="6567"/>
                    <a:pt x="11917" y="3161"/>
                  </a:cubicBezTo>
                  <a:cubicBezTo>
                    <a:pt x="9611" y="626"/>
                    <a:pt x="7860" y="36"/>
                    <a:pt x="6795" y="1"/>
                  </a:cubicBezTo>
                  <a:lnTo>
                    <a:pt x="6672" y="1"/>
                  </a:lnTo>
                  <a:cubicBezTo>
                    <a:pt x="6654" y="1"/>
                    <a:pt x="6636" y="1"/>
                    <a:pt x="6618"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5"/>
            <p:cNvSpPr/>
            <p:nvPr/>
          </p:nvSpPr>
          <p:spPr>
            <a:xfrm>
              <a:off x="5196125" y="2888500"/>
              <a:ext cx="304750" cy="297750"/>
            </a:xfrm>
            <a:custGeom>
              <a:rect b="b" l="l" r="r" t="t"/>
              <a:pathLst>
                <a:path extrusionOk="0" h="11910" w="12190">
                  <a:moveTo>
                    <a:pt x="2166" y="1"/>
                  </a:moveTo>
                  <a:cubicBezTo>
                    <a:pt x="1858" y="203"/>
                    <a:pt x="1602" y="476"/>
                    <a:pt x="1426" y="793"/>
                  </a:cubicBezTo>
                  <a:cubicBezTo>
                    <a:pt x="1057" y="1497"/>
                    <a:pt x="1" y="4023"/>
                    <a:pt x="1611" y="6989"/>
                  </a:cubicBezTo>
                  <a:cubicBezTo>
                    <a:pt x="2905" y="9365"/>
                    <a:pt x="6628" y="11909"/>
                    <a:pt x="10104" y="11909"/>
                  </a:cubicBezTo>
                  <a:cubicBezTo>
                    <a:pt x="10138" y="11909"/>
                    <a:pt x="10171" y="11910"/>
                    <a:pt x="10205" y="11910"/>
                  </a:cubicBezTo>
                  <a:cubicBezTo>
                    <a:pt x="10637" y="11910"/>
                    <a:pt x="11061" y="11858"/>
                    <a:pt x="11477" y="11768"/>
                  </a:cubicBezTo>
                  <a:cubicBezTo>
                    <a:pt x="11723" y="11697"/>
                    <a:pt x="11961" y="11609"/>
                    <a:pt x="12190" y="11495"/>
                  </a:cubicBezTo>
                  <a:lnTo>
                    <a:pt x="12190" y="11495"/>
                  </a:lnTo>
                  <a:cubicBezTo>
                    <a:pt x="12032" y="11508"/>
                    <a:pt x="11868" y="11515"/>
                    <a:pt x="11699" y="11515"/>
                  </a:cubicBezTo>
                  <a:cubicBezTo>
                    <a:pt x="8836" y="11515"/>
                    <a:pt x="4633" y="9637"/>
                    <a:pt x="2747" y="6918"/>
                  </a:cubicBezTo>
                  <a:cubicBezTo>
                    <a:pt x="1092" y="4525"/>
                    <a:pt x="1664" y="1576"/>
                    <a:pt x="2166" y="1"/>
                  </a:cubicBezTo>
                  <a:close/>
                </a:path>
              </a:pathLst>
            </a:custGeom>
            <a:solidFill>
              <a:srgbClr val="FF50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5"/>
            <p:cNvSpPr/>
            <p:nvPr/>
          </p:nvSpPr>
          <p:spPr>
            <a:xfrm>
              <a:off x="5181825" y="2869800"/>
              <a:ext cx="345250" cy="329400"/>
            </a:xfrm>
            <a:custGeom>
              <a:rect b="b" l="l" r="r" t="t"/>
              <a:pathLst>
                <a:path extrusionOk="0" h="13176" w="13810">
                  <a:moveTo>
                    <a:pt x="3002" y="1"/>
                  </a:moveTo>
                  <a:lnTo>
                    <a:pt x="3002" y="1"/>
                  </a:lnTo>
                  <a:cubicBezTo>
                    <a:pt x="2491" y="265"/>
                    <a:pt x="1866" y="696"/>
                    <a:pt x="1550" y="1312"/>
                  </a:cubicBezTo>
                  <a:cubicBezTo>
                    <a:pt x="1153" y="2069"/>
                    <a:pt x="1" y="4806"/>
                    <a:pt x="1734" y="7983"/>
                  </a:cubicBezTo>
                  <a:cubicBezTo>
                    <a:pt x="3081" y="10474"/>
                    <a:pt x="6892" y="13176"/>
                    <a:pt x="10676" y="13176"/>
                  </a:cubicBezTo>
                  <a:cubicBezTo>
                    <a:pt x="11178" y="13176"/>
                    <a:pt x="11671" y="13123"/>
                    <a:pt x="12155" y="13009"/>
                  </a:cubicBezTo>
                  <a:lnTo>
                    <a:pt x="12190" y="13000"/>
                  </a:lnTo>
                  <a:cubicBezTo>
                    <a:pt x="13105" y="12736"/>
                    <a:pt x="13572" y="12366"/>
                    <a:pt x="13809" y="12023"/>
                  </a:cubicBezTo>
                  <a:lnTo>
                    <a:pt x="13809" y="12023"/>
                  </a:lnTo>
                  <a:cubicBezTo>
                    <a:pt x="13519" y="12129"/>
                    <a:pt x="13220" y="12199"/>
                    <a:pt x="12920" y="12234"/>
                  </a:cubicBezTo>
                  <a:cubicBezTo>
                    <a:pt x="12647" y="12384"/>
                    <a:pt x="12357" y="12507"/>
                    <a:pt x="12058" y="12586"/>
                  </a:cubicBezTo>
                  <a:cubicBezTo>
                    <a:pt x="11609" y="12683"/>
                    <a:pt x="11142" y="12727"/>
                    <a:pt x="10685" y="12727"/>
                  </a:cubicBezTo>
                  <a:cubicBezTo>
                    <a:pt x="7173" y="12727"/>
                    <a:pt x="3424" y="10166"/>
                    <a:pt x="2122" y="7772"/>
                  </a:cubicBezTo>
                  <a:cubicBezTo>
                    <a:pt x="493" y="4780"/>
                    <a:pt x="1567" y="2227"/>
                    <a:pt x="1937" y="1515"/>
                  </a:cubicBezTo>
                  <a:cubicBezTo>
                    <a:pt x="2139" y="1163"/>
                    <a:pt x="2421" y="872"/>
                    <a:pt x="2764" y="661"/>
                  </a:cubicBezTo>
                  <a:cubicBezTo>
                    <a:pt x="2852" y="397"/>
                    <a:pt x="2931" y="177"/>
                    <a:pt x="3002" y="1"/>
                  </a:cubicBezTo>
                  <a:close/>
                </a:path>
              </a:pathLst>
            </a:custGeom>
            <a:solidFill>
              <a:srgbClr val="D2282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5"/>
            <p:cNvSpPr/>
            <p:nvPr/>
          </p:nvSpPr>
          <p:spPr>
            <a:xfrm>
              <a:off x="5332100" y="2821825"/>
              <a:ext cx="238975" cy="314225"/>
            </a:xfrm>
            <a:custGeom>
              <a:rect b="b" l="l" r="r" t="t"/>
              <a:pathLst>
                <a:path extrusionOk="0" h="12569" w="9559">
                  <a:moveTo>
                    <a:pt x="1166" y="1"/>
                  </a:moveTo>
                  <a:cubicBezTo>
                    <a:pt x="763" y="1"/>
                    <a:pt x="362" y="89"/>
                    <a:pt x="1" y="265"/>
                  </a:cubicBezTo>
                  <a:cubicBezTo>
                    <a:pt x="116" y="257"/>
                    <a:pt x="237" y="253"/>
                    <a:pt x="363" y="253"/>
                  </a:cubicBezTo>
                  <a:cubicBezTo>
                    <a:pt x="1784" y="253"/>
                    <a:pt x="3810" y="812"/>
                    <a:pt x="5985" y="3214"/>
                  </a:cubicBezTo>
                  <a:cubicBezTo>
                    <a:pt x="9074" y="6602"/>
                    <a:pt x="8872" y="10721"/>
                    <a:pt x="8573" y="12569"/>
                  </a:cubicBezTo>
                  <a:cubicBezTo>
                    <a:pt x="8881" y="12287"/>
                    <a:pt x="9057" y="11900"/>
                    <a:pt x="9074" y="11486"/>
                  </a:cubicBezTo>
                  <a:cubicBezTo>
                    <a:pt x="9083" y="11328"/>
                    <a:pt x="9101" y="11143"/>
                    <a:pt x="9127" y="10923"/>
                  </a:cubicBezTo>
                  <a:cubicBezTo>
                    <a:pt x="9277" y="9401"/>
                    <a:pt x="9558" y="6567"/>
                    <a:pt x="6469" y="3161"/>
                  </a:cubicBezTo>
                  <a:cubicBezTo>
                    <a:pt x="4172" y="617"/>
                    <a:pt x="2421" y="36"/>
                    <a:pt x="1356" y="1"/>
                  </a:cubicBezTo>
                  <a:lnTo>
                    <a:pt x="1224" y="1"/>
                  </a:lnTo>
                  <a:cubicBezTo>
                    <a:pt x="1205" y="1"/>
                    <a:pt x="1185" y="1"/>
                    <a:pt x="1166" y="1"/>
                  </a:cubicBezTo>
                  <a:close/>
                </a:path>
              </a:pathLst>
            </a:custGeom>
            <a:solidFill>
              <a:srgbClr val="FF858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5"/>
            <p:cNvSpPr/>
            <p:nvPr/>
          </p:nvSpPr>
          <p:spPr>
            <a:xfrm>
              <a:off x="5303500" y="2809075"/>
              <a:ext cx="281000" cy="345700"/>
            </a:xfrm>
            <a:custGeom>
              <a:rect b="b" l="l" r="r" t="t"/>
              <a:pathLst>
                <a:path extrusionOk="0" h="13828" w="11240">
                  <a:moveTo>
                    <a:pt x="2333" y="1"/>
                  </a:moveTo>
                  <a:cubicBezTo>
                    <a:pt x="1527" y="1"/>
                    <a:pt x="749" y="299"/>
                    <a:pt x="150" y="846"/>
                  </a:cubicBezTo>
                  <a:cubicBezTo>
                    <a:pt x="97" y="898"/>
                    <a:pt x="53" y="942"/>
                    <a:pt x="0" y="987"/>
                  </a:cubicBezTo>
                  <a:cubicBezTo>
                    <a:pt x="317" y="890"/>
                    <a:pt x="643" y="819"/>
                    <a:pt x="977" y="793"/>
                  </a:cubicBezTo>
                  <a:cubicBezTo>
                    <a:pt x="1393" y="564"/>
                    <a:pt x="1850" y="449"/>
                    <a:pt x="2316" y="449"/>
                  </a:cubicBezTo>
                  <a:cubicBezTo>
                    <a:pt x="2333" y="449"/>
                    <a:pt x="2351" y="449"/>
                    <a:pt x="2368" y="450"/>
                  </a:cubicBezTo>
                  <a:lnTo>
                    <a:pt x="2500" y="450"/>
                  </a:lnTo>
                  <a:cubicBezTo>
                    <a:pt x="3582" y="485"/>
                    <a:pt x="5351" y="1075"/>
                    <a:pt x="7666" y="3627"/>
                  </a:cubicBezTo>
                  <a:cubicBezTo>
                    <a:pt x="10773" y="7059"/>
                    <a:pt x="10491" y="9911"/>
                    <a:pt x="10333" y="11442"/>
                  </a:cubicBezTo>
                  <a:cubicBezTo>
                    <a:pt x="10315" y="11662"/>
                    <a:pt x="10298" y="11838"/>
                    <a:pt x="10289" y="12005"/>
                  </a:cubicBezTo>
                  <a:cubicBezTo>
                    <a:pt x="10262" y="12463"/>
                    <a:pt x="10051" y="12885"/>
                    <a:pt x="9699" y="13185"/>
                  </a:cubicBezTo>
                  <a:cubicBezTo>
                    <a:pt x="9655" y="13457"/>
                    <a:pt x="9611" y="13677"/>
                    <a:pt x="9576" y="13827"/>
                  </a:cubicBezTo>
                  <a:cubicBezTo>
                    <a:pt x="10104" y="13519"/>
                    <a:pt x="10685" y="12965"/>
                    <a:pt x="10729" y="12023"/>
                  </a:cubicBezTo>
                  <a:cubicBezTo>
                    <a:pt x="10738" y="11882"/>
                    <a:pt x="10755" y="11706"/>
                    <a:pt x="10773" y="11495"/>
                  </a:cubicBezTo>
                  <a:cubicBezTo>
                    <a:pt x="10931" y="9893"/>
                    <a:pt x="11239" y="6910"/>
                    <a:pt x="7992" y="3336"/>
                  </a:cubicBezTo>
                  <a:cubicBezTo>
                    <a:pt x="5501" y="582"/>
                    <a:pt x="3556" y="1"/>
                    <a:pt x="2368" y="1"/>
                  </a:cubicBezTo>
                  <a:cubicBezTo>
                    <a:pt x="2356" y="1"/>
                    <a:pt x="2344" y="1"/>
                    <a:pt x="2333"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5"/>
            <p:cNvSpPr/>
            <p:nvPr/>
          </p:nvSpPr>
          <p:spPr>
            <a:xfrm>
              <a:off x="5180950" y="2807975"/>
              <a:ext cx="404200" cy="391900"/>
            </a:xfrm>
            <a:custGeom>
              <a:rect b="b" l="l" r="r" t="t"/>
              <a:pathLst>
                <a:path extrusionOk="0" fill="none" h="15676" w="16168">
                  <a:moveTo>
                    <a:pt x="10711" y="15675"/>
                  </a:moveTo>
                  <a:cubicBezTo>
                    <a:pt x="6918" y="15675"/>
                    <a:pt x="3098" y="12973"/>
                    <a:pt x="1743" y="10465"/>
                  </a:cubicBezTo>
                  <a:cubicBezTo>
                    <a:pt x="0" y="7270"/>
                    <a:pt x="1153" y="4524"/>
                    <a:pt x="1549" y="3768"/>
                  </a:cubicBezTo>
                  <a:cubicBezTo>
                    <a:pt x="2095" y="2720"/>
                    <a:pt x="3486" y="2219"/>
                    <a:pt x="3758" y="2131"/>
                  </a:cubicBezTo>
                  <a:cubicBezTo>
                    <a:pt x="4110" y="1972"/>
                    <a:pt x="4119" y="1946"/>
                    <a:pt x="4190" y="1840"/>
                  </a:cubicBezTo>
                  <a:cubicBezTo>
                    <a:pt x="4295" y="1664"/>
                    <a:pt x="4471" y="1391"/>
                    <a:pt x="5026" y="863"/>
                  </a:cubicBezTo>
                  <a:cubicBezTo>
                    <a:pt x="5633" y="300"/>
                    <a:pt x="6434" y="1"/>
                    <a:pt x="7270" y="10"/>
                  </a:cubicBezTo>
                  <a:cubicBezTo>
                    <a:pt x="8458" y="10"/>
                    <a:pt x="10412" y="590"/>
                    <a:pt x="12911" y="3354"/>
                  </a:cubicBezTo>
                  <a:cubicBezTo>
                    <a:pt x="16168" y="6936"/>
                    <a:pt x="15860" y="9928"/>
                    <a:pt x="15701" y="11539"/>
                  </a:cubicBezTo>
                  <a:cubicBezTo>
                    <a:pt x="15684" y="11741"/>
                    <a:pt x="15666" y="11917"/>
                    <a:pt x="15657" y="12067"/>
                  </a:cubicBezTo>
                  <a:cubicBezTo>
                    <a:pt x="15604" y="13317"/>
                    <a:pt x="14601" y="13897"/>
                    <a:pt x="14047" y="14117"/>
                  </a:cubicBezTo>
                  <a:cubicBezTo>
                    <a:pt x="13932" y="14540"/>
                    <a:pt x="13527" y="15130"/>
                    <a:pt x="12225" y="15508"/>
                  </a:cubicBezTo>
                  <a:lnTo>
                    <a:pt x="12207" y="15508"/>
                  </a:lnTo>
                  <a:lnTo>
                    <a:pt x="12190" y="15508"/>
                  </a:lnTo>
                  <a:cubicBezTo>
                    <a:pt x="11706" y="15614"/>
                    <a:pt x="11213" y="15666"/>
                    <a:pt x="10711" y="15666"/>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5"/>
            <p:cNvSpPr/>
            <p:nvPr/>
          </p:nvSpPr>
          <p:spPr>
            <a:xfrm>
              <a:off x="5197675" y="2803150"/>
              <a:ext cx="385050" cy="400900"/>
            </a:xfrm>
            <a:custGeom>
              <a:rect b="b" l="l" r="r" t="t"/>
              <a:pathLst>
                <a:path extrusionOk="0" fill="none" h="16036" w="15402">
                  <a:moveTo>
                    <a:pt x="3283" y="2790"/>
                  </a:moveTo>
                  <a:cubicBezTo>
                    <a:pt x="3283" y="2790"/>
                    <a:pt x="1822" y="3248"/>
                    <a:pt x="1338" y="4189"/>
                  </a:cubicBezTo>
                  <a:cubicBezTo>
                    <a:pt x="854" y="5131"/>
                    <a:pt x="0" y="7622"/>
                    <a:pt x="1523" y="10420"/>
                  </a:cubicBezTo>
                  <a:cubicBezTo>
                    <a:pt x="3037" y="13210"/>
                    <a:pt x="7683" y="16035"/>
                    <a:pt x="11424" y="15217"/>
                  </a:cubicBezTo>
                  <a:cubicBezTo>
                    <a:pt x="13105" y="14724"/>
                    <a:pt x="12911" y="13941"/>
                    <a:pt x="12911" y="13941"/>
                  </a:cubicBezTo>
                  <a:cubicBezTo>
                    <a:pt x="12911" y="13941"/>
                    <a:pt x="14425" y="13571"/>
                    <a:pt x="14486" y="12233"/>
                  </a:cubicBezTo>
                  <a:cubicBezTo>
                    <a:pt x="14548" y="10905"/>
                    <a:pt x="15402" y="7771"/>
                    <a:pt x="11873" y="3890"/>
                  </a:cubicBezTo>
                  <a:cubicBezTo>
                    <a:pt x="8352" y="0"/>
                    <a:pt x="5835" y="370"/>
                    <a:pt x="4709" y="1426"/>
                  </a:cubicBezTo>
                  <a:cubicBezTo>
                    <a:pt x="3582" y="2491"/>
                    <a:pt x="4207" y="2368"/>
                    <a:pt x="3283" y="279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5"/>
            <p:cNvSpPr/>
            <p:nvPr/>
          </p:nvSpPr>
          <p:spPr>
            <a:xfrm>
              <a:off x="5254875" y="2944825"/>
              <a:ext cx="229950" cy="217200"/>
            </a:xfrm>
            <a:custGeom>
              <a:rect b="b" l="l" r="r" t="t"/>
              <a:pathLst>
                <a:path extrusionOk="0" fill="none" h="8688" w="9198">
                  <a:moveTo>
                    <a:pt x="3037" y="547"/>
                  </a:moveTo>
                  <a:cubicBezTo>
                    <a:pt x="3037" y="547"/>
                    <a:pt x="2641" y="1"/>
                    <a:pt x="2033" y="247"/>
                  </a:cubicBezTo>
                  <a:cubicBezTo>
                    <a:pt x="1426" y="494"/>
                    <a:pt x="1153" y="943"/>
                    <a:pt x="643" y="670"/>
                  </a:cubicBezTo>
                  <a:cubicBezTo>
                    <a:pt x="124" y="397"/>
                    <a:pt x="0" y="3099"/>
                    <a:pt x="1365" y="4894"/>
                  </a:cubicBezTo>
                  <a:cubicBezTo>
                    <a:pt x="2738" y="6681"/>
                    <a:pt x="6927" y="8687"/>
                    <a:pt x="8203" y="8476"/>
                  </a:cubicBezTo>
                  <a:cubicBezTo>
                    <a:pt x="8599" y="8406"/>
                    <a:pt x="8828" y="8221"/>
                    <a:pt x="8951" y="7983"/>
                  </a:cubicBezTo>
                  <a:cubicBezTo>
                    <a:pt x="9197" y="7482"/>
                    <a:pt x="8828" y="6892"/>
                    <a:pt x="8264" y="6883"/>
                  </a:cubicBezTo>
                  <a:cubicBezTo>
                    <a:pt x="7719" y="6883"/>
                    <a:pt x="6988" y="6698"/>
                    <a:pt x="6443" y="5862"/>
                  </a:cubicBezTo>
                  <a:cubicBezTo>
                    <a:pt x="5466" y="4375"/>
                    <a:pt x="4225" y="4287"/>
                    <a:pt x="4128" y="3161"/>
                  </a:cubicBezTo>
                  <a:cubicBezTo>
                    <a:pt x="4040" y="2043"/>
                    <a:pt x="3521" y="1312"/>
                    <a:pt x="3037" y="547"/>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5"/>
            <p:cNvSpPr/>
            <p:nvPr/>
          </p:nvSpPr>
          <p:spPr>
            <a:xfrm>
              <a:off x="5279950" y="2978725"/>
              <a:ext cx="43375" cy="28850"/>
            </a:xfrm>
            <a:custGeom>
              <a:rect b="b" l="l" r="r" t="t"/>
              <a:pathLst>
                <a:path extrusionOk="0" fill="none" h="1154" w="1735">
                  <a:moveTo>
                    <a:pt x="1338" y="194"/>
                  </a:moveTo>
                  <a:cubicBezTo>
                    <a:pt x="1338" y="194"/>
                    <a:pt x="573" y="0"/>
                    <a:pt x="291" y="256"/>
                  </a:cubicBezTo>
                  <a:cubicBezTo>
                    <a:pt x="1" y="511"/>
                    <a:pt x="124" y="1153"/>
                    <a:pt x="925" y="863"/>
                  </a:cubicBezTo>
                  <a:cubicBezTo>
                    <a:pt x="1735" y="572"/>
                    <a:pt x="1559" y="238"/>
                    <a:pt x="1338" y="19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5"/>
            <p:cNvSpPr/>
            <p:nvPr/>
          </p:nvSpPr>
          <p:spPr>
            <a:xfrm>
              <a:off x="5313175" y="3040775"/>
              <a:ext cx="33250" cy="26425"/>
            </a:xfrm>
            <a:custGeom>
              <a:rect b="b" l="l" r="r" t="t"/>
              <a:pathLst>
                <a:path extrusionOk="0" fill="none" h="1057" w="1330">
                  <a:moveTo>
                    <a:pt x="925" y="27"/>
                  </a:moveTo>
                  <a:cubicBezTo>
                    <a:pt x="925" y="27"/>
                    <a:pt x="300" y="71"/>
                    <a:pt x="150" y="335"/>
                  </a:cubicBezTo>
                  <a:cubicBezTo>
                    <a:pt x="1" y="607"/>
                    <a:pt x="256" y="1056"/>
                    <a:pt x="793" y="634"/>
                  </a:cubicBezTo>
                  <a:cubicBezTo>
                    <a:pt x="1330" y="211"/>
                    <a:pt x="1110" y="0"/>
                    <a:pt x="925" y="27"/>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5"/>
            <p:cNvSpPr/>
            <p:nvPr/>
          </p:nvSpPr>
          <p:spPr>
            <a:xfrm>
              <a:off x="5371925" y="3083000"/>
              <a:ext cx="19600" cy="26450"/>
            </a:xfrm>
            <a:custGeom>
              <a:rect b="b" l="l" r="r" t="t"/>
              <a:pathLst>
                <a:path extrusionOk="0" fill="none" h="1058" w="784">
                  <a:moveTo>
                    <a:pt x="449" y="89"/>
                  </a:moveTo>
                  <a:cubicBezTo>
                    <a:pt x="449" y="89"/>
                    <a:pt x="27" y="344"/>
                    <a:pt x="9" y="582"/>
                  </a:cubicBezTo>
                  <a:cubicBezTo>
                    <a:pt x="1" y="828"/>
                    <a:pt x="344" y="1057"/>
                    <a:pt x="564" y="564"/>
                  </a:cubicBezTo>
                  <a:cubicBezTo>
                    <a:pt x="784" y="71"/>
                    <a:pt x="573" y="1"/>
                    <a:pt x="449" y="89"/>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5"/>
            <p:cNvSpPr/>
            <p:nvPr/>
          </p:nvSpPr>
          <p:spPr>
            <a:xfrm>
              <a:off x="5330350" y="2866950"/>
              <a:ext cx="203975" cy="245125"/>
            </a:xfrm>
            <a:custGeom>
              <a:rect b="b" l="l" r="r" t="t"/>
              <a:pathLst>
                <a:path extrusionOk="0" fill="none" h="9805" w="8159">
                  <a:moveTo>
                    <a:pt x="493" y="2922"/>
                  </a:moveTo>
                  <a:cubicBezTo>
                    <a:pt x="493" y="2922"/>
                    <a:pt x="0" y="2465"/>
                    <a:pt x="299" y="1893"/>
                  </a:cubicBezTo>
                  <a:cubicBezTo>
                    <a:pt x="607" y="1312"/>
                    <a:pt x="1091" y="1092"/>
                    <a:pt x="880" y="546"/>
                  </a:cubicBezTo>
                  <a:cubicBezTo>
                    <a:pt x="660" y="0"/>
                    <a:pt x="3362" y="176"/>
                    <a:pt x="4999" y="1734"/>
                  </a:cubicBezTo>
                  <a:cubicBezTo>
                    <a:pt x="6627" y="3283"/>
                    <a:pt x="8159" y="7675"/>
                    <a:pt x="7815" y="8916"/>
                  </a:cubicBezTo>
                  <a:cubicBezTo>
                    <a:pt x="7701" y="9303"/>
                    <a:pt x="7481" y="9514"/>
                    <a:pt x="7243" y="9611"/>
                  </a:cubicBezTo>
                  <a:cubicBezTo>
                    <a:pt x="6715" y="9805"/>
                    <a:pt x="6161" y="9373"/>
                    <a:pt x="6222" y="8810"/>
                  </a:cubicBezTo>
                  <a:cubicBezTo>
                    <a:pt x="6284" y="8265"/>
                    <a:pt x="6178" y="7516"/>
                    <a:pt x="5404" y="6883"/>
                  </a:cubicBezTo>
                  <a:cubicBezTo>
                    <a:pt x="4031" y="5756"/>
                    <a:pt x="4084" y="4507"/>
                    <a:pt x="2975" y="4295"/>
                  </a:cubicBezTo>
                  <a:cubicBezTo>
                    <a:pt x="1866" y="4075"/>
                    <a:pt x="1197" y="3486"/>
                    <a:pt x="493" y="2922"/>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5"/>
            <p:cNvSpPr/>
            <p:nvPr/>
          </p:nvSpPr>
          <p:spPr>
            <a:xfrm>
              <a:off x="5366875" y="2892900"/>
              <a:ext cx="29725" cy="43375"/>
            </a:xfrm>
            <a:custGeom>
              <a:rect b="b" l="l" r="r" t="t"/>
              <a:pathLst>
                <a:path extrusionOk="0" fill="none" h="1735" w="1189">
                  <a:moveTo>
                    <a:pt x="106" y="1295"/>
                  </a:moveTo>
                  <a:cubicBezTo>
                    <a:pt x="106" y="1295"/>
                    <a:pt x="0" y="520"/>
                    <a:pt x="282" y="265"/>
                  </a:cubicBezTo>
                  <a:cubicBezTo>
                    <a:pt x="563" y="1"/>
                    <a:pt x="1188" y="195"/>
                    <a:pt x="819" y="960"/>
                  </a:cubicBezTo>
                  <a:cubicBezTo>
                    <a:pt x="440" y="1735"/>
                    <a:pt x="123" y="1524"/>
                    <a:pt x="106" y="129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5"/>
            <p:cNvSpPr/>
            <p:nvPr/>
          </p:nvSpPr>
          <p:spPr>
            <a:xfrm>
              <a:off x="5423400" y="2932950"/>
              <a:ext cx="28650" cy="31925"/>
            </a:xfrm>
            <a:custGeom>
              <a:rect b="b" l="l" r="r" t="t"/>
              <a:pathLst>
                <a:path extrusionOk="0" fill="none" h="1277" w="1146">
                  <a:moveTo>
                    <a:pt x="45" y="863"/>
                  </a:moveTo>
                  <a:cubicBezTo>
                    <a:pt x="45" y="863"/>
                    <a:pt x="151" y="247"/>
                    <a:pt x="441" y="124"/>
                  </a:cubicBezTo>
                  <a:cubicBezTo>
                    <a:pt x="731" y="1"/>
                    <a:pt x="1145" y="309"/>
                    <a:pt x="661" y="793"/>
                  </a:cubicBezTo>
                  <a:cubicBezTo>
                    <a:pt x="177" y="1277"/>
                    <a:pt x="1" y="1039"/>
                    <a:pt x="45" y="86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5"/>
            <p:cNvSpPr/>
            <p:nvPr/>
          </p:nvSpPr>
          <p:spPr>
            <a:xfrm>
              <a:off x="5460600" y="2996100"/>
              <a:ext cx="26650" cy="18300"/>
            </a:xfrm>
            <a:custGeom>
              <a:rect b="b" l="l" r="r" t="t"/>
              <a:pathLst>
                <a:path extrusionOk="0" fill="none" h="732" w="1066">
                  <a:moveTo>
                    <a:pt x="88" y="388"/>
                  </a:moveTo>
                  <a:cubicBezTo>
                    <a:pt x="88" y="388"/>
                    <a:pt x="388" y="1"/>
                    <a:pt x="634" y="9"/>
                  </a:cubicBezTo>
                  <a:cubicBezTo>
                    <a:pt x="880" y="27"/>
                    <a:pt x="1065" y="397"/>
                    <a:pt x="555" y="564"/>
                  </a:cubicBezTo>
                  <a:cubicBezTo>
                    <a:pt x="44" y="731"/>
                    <a:pt x="0" y="502"/>
                    <a:pt x="88" y="38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5"/>
            <p:cNvSpPr/>
            <p:nvPr/>
          </p:nvSpPr>
          <p:spPr>
            <a:xfrm>
              <a:off x="5275325" y="2877725"/>
              <a:ext cx="27975" cy="14550"/>
            </a:xfrm>
            <a:custGeom>
              <a:rect b="b" l="l" r="r" t="t"/>
              <a:pathLst>
                <a:path extrusionOk="0" fill="none" h="582" w="1119">
                  <a:moveTo>
                    <a:pt x="89" y="414"/>
                  </a:moveTo>
                  <a:cubicBezTo>
                    <a:pt x="89" y="414"/>
                    <a:pt x="432" y="106"/>
                    <a:pt x="775" y="53"/>
                  </a:cubicBezTo>
                  <a:cubicBezTo>
                    <a:pt x="1119" y="1"/>
                    <a:pt x="520" y="502"/>
                    <a:pt x="256" y="538"/>
                  </a:cubicBezTo>
                  <a:cubicBezTo>
                    <a:pt x="1" y="582"/>
                    <a:pt x="89" y="414"/>
                    <a:pt x="89" y="41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5"/>
            <p:cNvSpPr/>
            <p:nvPr/>
          </p:nvSpPr>
          <p:spPr>
            <a:xfrm>
              <a:off x="5221200" y="2928125"/>
              <a:ext cx="12800" cy="82300"/>
            </a:xfrm>
            <a:custGeom>
              <a:rect b="b" l="l" r="r" t="t"/>
              <a:pathLst>
                <a:path extrusionOk="0" fill="none" h="3292" w="512">
                  <a:moveTo>
                    <a:pt x="142" y="3292"/>
                  </a:moveTo>
                  <a:cubicBezTo>
                    <a:pt x="1" y="2183"/>
                    <a:pt x="133" y="1047"/>
                    <a:pt x="51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5"/>
            <p:cNvSpPr/>
            <p:nvPr/>
          </p:nvSpPr>
          <p:spPr>
            <a:xfrm>
              <a:off x="5231775" y="2952750"/>
              <a:ext cx="3550" cy="30400"/>
            </a:xfrm>
            <a:custGeom>
              <a:rect b="b" l="l" r="r" t="t"/>
              <a:pathLst>
                <a:path extrusionOk="0" fill="none" h="1216" w="142">
                  <a:moveTo>
                    <a:pt x="36" y="1215"/>
                  </a:moveTo>
                  <a:cubicBezTo>
                    <a:pt x="0" y="810"/>
                    <a:pt x="36" y="397"/>
                    <a:pt x="14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5"/>
            <p:cNvSpPr/>
            <p:nvPr/>
          </p:nvSpPr>
          <p:spPr>
            <a:xfrm>
              <a:off x="5239250" y="2962225"/>
              <a:ext cx="3550" cy="16300"/>
            </a:xfrm>
            <a:custGeom>
              <a:rect b="b" l="l" r="r" t="t"/>
              <a:pathLst>
                <a:path extrusionOk="0" fill="none" h="652" w="142">
                  <a:moveTo>
                    <a:pt x="1" y="652"/>
                  </a:moveTo>
                  <a:cubicBezTo>
                    <a:pt x="18" y="431"/>
                    <a:pt x="62" y="211"/>
                    <a:pt x="1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5"/>
            <p:cNvSpPr/>
            <p:nvPr/>
          </p:nvSpPr>
          <p:spPr>
            <a:xfrm>
              <a:off x="5229125" y="3023825"/>
              <a:ext cx="2900" cy="11025"/>
            </a:xfrm>
            <a:custGeom>
              <a:rect b="b" l="l" r="r" t="t"/>
              <a:pathLst>
                <a:path extrusionOk="0" fill="none" h="441" w="116">
                  <a:moveTo>
                    <a:pt x="1" y="1"/>
                  </a:moveTo>
                  <a:cubicBezTo>
                    <a:pt x="18" y="150"/>
                    <a:pt x="54" y="300"/>
                    <a:pt x="115" y="4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5"/>
            <p:cNvSpPr/>
            <p:nvPr/>
          </p:nvSpPr>
          <p:spPr>
            <a:xfrm>
              <a:off x="5241225" y="3052875"/>
              <a:ext cx="2000" cy="5525"/>
            </a:xfrm>
            <a:custGeom>
              <a:rect b="b" l="l" r="r" t="t"/>
              <a:pathLst>
                <a:path extrusionOk="0" fill="none" h="221" w="80">
                  <a:moveTo>
                    <a:pt x="1" y="0"/>
                  </a:moveTo>
                  <a:lnTo>
                    <a:pt x="80"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5"/>
            <p:cNvSpPr/>
            <p:nvPr/>
          </p:nvSpPr>
          <p:spPr>
            <a:xfrm>
              <a:off x="5420325" y="3071575"/>
              <a:ext cx="40725" cy="34775"/>
            </a:xfrm>
            <a:custGeom>
              <a:rect b="b" l="l" r="r" t="t"/>
              <a:pathLst>
                <a:path extrusionOk="0" fill="none" h="1391" w="1629">
                  <a:moveTo>
                    <a:pt x="1" y="0"/>
                  </a:moveTo>
                  <a:cubicBezTo>
                    <a:pt x="142" y="801"/>
                    <a:pt x="819" y="1382"/>
                    <a:pt x="1629" y="139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5"/>
            <p:cNvSpPr/>
            <p:nvPr/>
          </p:nvSpPr>
          <p:spPr>
            <a:xfrm>
              <a:off x="5433750" y="3080600"/>
              <a:ext cx="13225" cy="13875"/>
            </a:xfrm>
            <a:custGeom>
              <a:rect b="b" l="l" r="r" t="t"/>
              <a:pathLst>
                <a:path extrusionOk="0" fill="none" h="555" w="529">
                  <a:moveTo>
                    <a:pt x="1" y="0"/>
                  </a:moveTo>
                  <a:cubicBezTo>
                    <a:pt x="150" y="211"/>
                    <a:pt x="326" y="396"/>
                    <a:pt x="529" y="55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5"/>
            <p:cNvSpPr/>
            <p:nvPr/>
          </p:nvSpPr>
          <p:spPr>
            <a:xfrm>
              <a:off x="5449600" y="3080375"/>
              <a:ext cx="2875" cy="2875"/>
            </a:xfrm>
            <a:custGeom>
              <a:rect b="b" l="l" r="r" t="t"/>
              <a:pathLst>
                <a:path extrusionOk="0" fill="none" h="115" w="115">
                  <a:moveTo>
                    <a:pt x="0" y="0"/>
                  </a:moveTo>
                  <a:lnTo>
                    <a:pt x="115" y="11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5"/>
            <p:cNvSpPr/>
            <p:nvPr/>
          </p:nvSpPr>
          <p:spPr>
            <a:xfrm>
              <a:off x="5455325" y="3075300"/>
              <a:ext cx="4200" cy="5750"/>
            </a:xfrm>
            <a:custGeom>
              <a:rect b="b" l="l" r="r" t="t"/>
              <a:pathLst>
                <a:path extrusionOk="0" fill="none" h="230" w="168">
                  <a:moveTo>
                    <a:pt x="0" y="1"/>
                  </a:moveTo>
                  <a:cubicBezTo>
                    <a:pt x="35" y="89"/>
                    <a:pt x="97" y="168"/>
                    <a:pt x="167" y="23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5"/>
            <p:cNvSpPr/>
            <p:nvPr/>
          </p:nvSpPr>
          <p:spPr>
            <a:xfrm>
              <a:off x="5456200" y="3048025"/>
              <a:ext cx="20475" cy="28850"/>
            </a:xfrm>
            <a:custGeom>
              <a:rect b="b" l="l" r="r" t="t"/>
              <a:pathLst>
                <a:path extrusionOk="0" fill="none" h="1154" w="819">
                  <a:moveTo>
                    <a:pt x="0" y="1"/>
                  </a:moveTo>
                  <a:cubicBezTo>
                    <a:pt x="370" y="309"/>
                    <a:pt x="722" y="678"/>
                    <a:pt x="819" y="11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5"/>
            <p:cNvSpPr/>
            <p:nvPr/>
          </p:nvSpPr>
          <p:spPr>
            <a:xfrm>
              <a:off x="5455750" y="3056825"/>
              <a:ext cx="5300" cy="5975"/>
            </a:xfrm>
            <a:custGeom>
              <a:rect b="b" l="l" r="r" t="t"/>
              <a:pathLst>
                <a:path extrusionOk="0" fill="none" h="239" w="212">
                  <a:moveTo>
                    <a:pt x="1" y="1"/>
                  </a:moveTo>
                  <a:lnTo>
                    <a:pt x="212" y="23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5"/>
            <p:cNvSpPr/>
            <p:nvPr/>
          </p:nvSpPr>
          <p:spPr>
            <a:xfrm>
              <a:off x="5360700" y="2990375"/>
              <a:ext cx="13900" cy="42050"/>
            </a:xfrm>
            <a:custGeom>
              <a:rect b="b" l="l" r="r" t="t"/>
              <a:pathLst>
                <a:path extrusionOk="0" fill="none" h="1682" w="556">
                  <a:moveTo>
                    <a:pt x="1" y="1"/>
                  </a:moveTo>
                  <a:cubicBezTo>
                    <a:pt x="168" y="256"/>
                    <a:pt x="186" y="573"/>
                    <a:pt x="221" y="872"/>
                  </a:cubicBezTo>
                  <a:cubicBezTo>
                    <a:pt x="256" y="1171"/>
                    <a:pt x="326" y="1488"/>
                    <a:pt x="555" y="16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5"/>
            <p:cNvSpPr/>
            <p:nvPr/>
          </p:nvSpPr>
          <p:spPr>
            <a:xfrm>
              <a:off x="5371475" y="3001175"/>
              <a:ext cx="5975" cy="19825"/>
            </a:xfrm>
            <a:custGeom>
              <a:rect b="b" l="l" r="r" t="t"/>
              <a:pathLst>
                <a:path extrusionOk="0" fill="none" h="793" w="239">
                  <a:moveTo>
                    <a:pt x="19" y="0"/>
                  </a:moveTo>
                  <a:cubicBezTo>
                    <a:pt x="1" y="273"/>
                    <a:pt x="80" y="554"/>
                    <a:pt x="239" y="79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5"/>
            <p:cNvSpPr/>
            <p:nvPr/>
          </p:nvSpPr>
          <p:spPr>
            <a:xfrm>
              <a:off x="5385775" y="3020750"/>
              <a:ext cx="4000" cy="7275"/>
            </a:xfrm>
            <a:custGeom>
              <a:rect b="b" l="l" r="r" t="t"/>
              <a:pathLst>
                <a:path extrusionOk="0" fill="none" h="291" w="160">
                  <a:moveTo>
                    <a:pt x="1" y="0"/>
                  </a:moveTo>
                  <a:lnTo>
                    <a:pt x="159" y="29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5"/>
            <p:cNvSpPr/>
            <p:nvPr/>
          </p:nvSpPr>
          <p:spPr>
            <a:xfrm>
              <a:off x="5413500" y="2991925"/>
              <a:ext cx="16100" cy="24225"/>
            </a:xfrm>
            <a:custGeom>
              <a:rect b="b" l="l" r="r" t="t"/>
              <a:pathLst>
                <a:path extrusionOk="0" fill="none" h="969" w="644">
                  <a:moveTo>
                    <a:pt x="1" y="0"/>
                  </a:moveTo>
                  <a:cubicBezTo>
                    <a:pt x="159" y="124"/>
                    <a:pt x="309" y="264"/>
                    <a:pt x="441" y="423"/>
                  </a:cubicBezTo>
                  <a:cubicBezTo>
                    <a:pt x="555" y="581"/>
                    <a:pt x="626" y="775"/>
                    <a:pt x="643"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5"/>
            <p:cNvSpPr/>
            <p:nvPr/>
          </p:nvSpPr>
          <p:spPr>
            <a:xfrm>
              <a:off x="5415500" y="3006675"/>
              <a:ext cx="4625" cy="6825"/>
            </a:xfrm>
            <a:custGeom>
              <a:rect b="b" l="l" r="r" t="t"/>
              <a:pathLst>
                <a:path extrusionOk="0" fill="none" h="273" w="185">
                  <a:moveTo>
                    <a:pt x="0" y="0"/>
                  </a:moveTo>
                  <a:lnTo>
                    <a:pt x="185" y="27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5"/>
            <p:cNvSpPr/>
            <p:nvPr/>
          </p:nvSpPr>
          <p:spPr>
            <a:xfrm>
              <a:off x="5408225" y="3014575"/>
              <a:ext cx="6200" cy="9500"/>
            </a:xfrm>
            <a:custGeom>
              <a:rect b="b" l="l" r="r" t="t"/>
              <a:pathLst>
                <a:path extrusionOk="0" fill="none" h="380" w="248">
                  <a:moveTo>
                    <a:pt x="1" y="1"/>
                  </a:moveTo>
                  <a:lnTo>
                    <a:pt x="247"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5"/>
            <p:cNvSpPr/>
            <p:nvPr/>
          </p:nvSpPr>
          <p:spPr>
            <a:xfrm>
              <a:off x="5417475" y="3048475"/>
              <a:ext cx="2875" cy="3750"/>
            </a:xfrm>
            <a:custGeom>
              <a:rect b="b" l="l" r="r" t="t"/>
              <a:pathLst>
                <a:path extrusionOk="0" fill="none" h="150" w="115">
                  <a:moveTo>
                    <a:pt x="0" y="0"/>
                  </a:moveTo>
                  <a:lnTo>
                    <a:pt x="115" y="15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5"/>
            <p:cNvSpPr/>
            <p:nvPr/>
          </p:nvSpPr>
          <p:spPr>
            <a:xfrm>
              <a:off x="5307675" y="3001375"/>
              <a:ext cx="12125" cy="8400"/>
            </a:xfrm>
            <a:custGeom>
              <a:rect b="b" l="l" r="r" t="t"/>
              <a:pathLst>
                <a:path extrusionOk="0" fill="none" h="336" w="485">
                  <a:moveTo>
                    <a:pt x="1" y="335"/>
                  </a:moveTo>
                  <a:cubicBezTo>
                    <a:pt x="185" y="256"/>
                    <a:pt x="344" y="142"/>
                    <a:pt x="48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5"/>
            <p:cNvSpPr/>
            <p:nvPr/>
          </p:nvSpPr>
          <p:spPr>
            <a:xfrm>
              <a:off x="5319125" y="3007100"/>
              <a:ext cx="5300" cy="5100"/>
            </a:xfrm>
            <a:custGeom>
              <a:rect b="b" l="l" r="r" t="t"/>
              <a:pathLst>
                <a:path extrusionOk="0" fill="none" h="204" w="212">
                  <a:moveTo>
                    <a:pt x="0" y="203"/>
                  </a:moveTo>
                  <a:cubicBezTo>
                    <a:pt x="80" y="141"/>
                    <a:pt x="150" y="80"/>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5"/>
            <p:cNvSpPr/>
            <p:nvPr/>
          </p:nvSpPr>
          <p:spPr>
            <a:xfrm>
              <a:off x="5326600" y="3012375"/>
              <a:ext cx="2450" cy="3125"/>
            </a:xfrm>
            <a:custGeom>
              <a:rect b="b" l="l" r="r" t="t"/>
              <a:pathLst>
                <a:path extrusionOk="0" fill="none" h="125" w="98">
                  <a:moveTo>
                    <a:pt x="1" y="124"/>
                  </a:moveTo>
                  <a:lnTo>
                    <a:pt x="9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5"/>
            <p:cNvSpPr/>
            <p:nvPr/>
          </p:nvSpPr>
          <p:spPr>
            <a:xfrm>
              <a:off x="5340675" y="3049125"/>
              <a:ext cx="8400" cy="16750"/>
            </a:xfrm>
            <a:custGeom>
              <a:rect b="b" l="l" r="r" t="t"/>
              <a:pathLst>
                <a:path extrusionOk="0" fill="none" h="670" w="336">
                  <a:moveTo>
                    <a:pt x="1" y="669"/>
                  </a:moveTo>
                  <a:cubicBezTo>
                    <a:pt x="186" y="493"/>
                    <a:pt x="300" y="256"/>
                    <a:pt x="33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5"/>
            <p:cNvSpPr/>
            <p:nvPr/>
          </p:nvSpPr>
          <p:spPr>
            <a:xfrm>
              <a:off x="5351025" y="3060575"/>
              <a:ext cx="3325" cy="6850"/>
            </a:xfrm>
            <a:custGeom>
              <a:rect b="b" l="l" r="r" t="t"/>
              <a:pathLst>
                <a:path extrusionOk="0" fill="none" h="274" w="133">
                  <a:moveTo>
                    <a:pt x="0" y="273"/>
                  </a:moveTo>
                  <a:cubicBezTo>
                    <a:pt x="53" y="194"/>
                    <a:pt x="97" y="97"/>
                    <a:pt x="13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5"/>
            <p:cNvSpPr/>
            <p:nvPr/>
          </p:nvSpPr>
          <p:spPr>
            <a:xfrm>
              <a:off x="5358950" y="3066300"/>
              <a:ext cx="675" cy="2650"/>
            </a:xfrm>
            <a:custGeom>
              <a:rect b="b" l="l" r="r" t="t"/>
              <a:pathLst>
                <a:path extrusionOk="0" fill="none" h="106" w="27">
                  <a:moveTo>
                    <a:pt x="0" y="106"/>
                  </a:moveTo>
                  <a:lnTo>
                    <a:pt x="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5"/>
            <p:cNvSpPr/>
            <p:nvPr/>
          </p:nvSpPr>
          <p:spPr>
            <a:xfrm>
              <a:off x="5388875" y="3094450"/>
              <a:ext cx="7275" cy="15425"/>
            </a:xfrm>
            <a:custGeom>
              <a:rect b="b" l="l" r="r" t="t"/>
              <a:pathLst>
                <a:path extrusionOk="0" fill="none" h="617" w="291">
                  <a:moveTo>
                    <a:pt x="0" y="617"/>
                  </a:moveTo>
                  <a:cubicBezTo>
                    <a:pt x="167" y="449"/>
                    <a:pt x="264" y="229"/>
                    <a:pt x="29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5"/>
            <p:cNvSpPr/>
            <p:nvPr/>
          </p:nvSpPr>
          <p:spPr>
            <a:xfrm>
              <a:off x="5402300" y="3105900"/>
              <a:ext cx="1775" cy="5525"/>
            </a:xfrm>
            <a:custGeom>
              <a:rect b="b" l="l" r="r" t="t"/>
              <a:pathLst>
                <a:path extrusionOk="0" fill="none" h="221" w="71">
                  <a:moveTo>
                    <a:pt x="0" y="220"/>
                  </a:moveTo>
                  <a:cubicBezTo>
                    <a:pt x="18" y="150"/>
                    <a:pt x="44" y="71"/>
                    <a:pt x="7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5"/>
            <p:cNvSpPr/>
            <p:nvPr/>
          </p:nvSpPr>
          <p:spPr>
            <a:xfrm>
              <a:off x="5406475" y="3111400"/>
              <a:ext cx="2225" cy="3100"/>
            </a:xfrm>
            <a:custGeom>
              <a:rect b="b" l="l" r="r" t="t"/>
              <a:pathLst>
                <a:path extrusionOk="0" fill="none" h="124" w="89">
                  <a:moveTo>
                    <a:pt x="0" y="123"/>
                  </a:moveTo>
                  <a:lnTo>
                    <a:pt x="8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5"/>
            <p:cNvSpPr/>
            <p:nvPr/>
          </p:nvSpPr>
          <p:spPr>
            <a:xfrm>
              <a:off x="5417025" y="3121525"/>
              <a:ext cx="2225" cy="2875"/>
            </a:xfrm>
            <a:custGeom>
              <a:rect b="b" l="l" r="r" t="t"/>
              <a:pathLst>
                <a:path extrusionOk="0" fill="none" h="115" w="89">
                  <a:moveTo>
                    <a:pt x="1" y="115"/>
                  </a:moveTo>
                  <a:lnTo>
                    <a:pt x="8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5"/>
            <p:cNvSpPr/>
            <p:nvPr/>
          </p:nvSpPr>
          <p:spPr>
            <a:xfrm>
              <a:off x="5455750" y="3139125"/>
              <a:ext cx="1575" cy="4200"/>
            </a:xfrm>
            <a:custGeom>
              <a:rect b="b" l="l" r="r" t="t"/>
              <a:pathLst>
                <a:path extrusionOk="0" fill="none" h="168" w="63">
                  <a:moveTo>
                    <a:pt x="1" y="167"/>
                  </a:moveTo>
                  <a:cubicBezTo>
                    <a:pt x="18" y="115"/>
                    <a:pt x="36" y="62"/>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5"/>
            <p:cNvSpPr/>
            <p:nvPr/>
          </p:nvSpPr>
          <p:spPr>
            <a:xfrm>
              <a:off x="5467850" y="3134925"/>
              <a:ext cx="2450" cy="6850"/>
            </a:xfrm>
            <a:custGeom>
              <a:rect b="b" l="l" r="r" t="t"/>
              <a:pathLst>
                <a:path extrusionOk="0" fill="none" h="274" w="98">
                  <a:moveTo>
                    <a:pt x="1" y="274"/>
                  </a:moveTo>
                  <a:cubicBezTo>
                    <a:pt x="36" y="186"/>
                    <a:pt x="62" y="98"/>
                    <a:pt x="9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5"/>
            <p:cNvSpPr/>
            <p:nvPr/>
          </p:nvSpPr>
          <p:spPr>
            <a:xfrm>
              <a:off x="5500200" y="3091150"/>
              <a:ext cx="10375" cy="2875"/>
            </a:xfrm>
            <a:custGeom>
              <a:rect b="b" l="l" r="r" t="t"/>
              <a:pathLst>
                <a:path extrusionOk="0" fill="none" h="115" w="415">
                  <a:moveTo>
                    <a:pt x="0" y="62"/>
                  </a:moveTo>
                  <a:cubicBezTo>
                    <a:pt x="141" y="115"/>
                    <a:pt x="300" y="89"/>
                    <a:pt x="4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5"/>
            <p:cNvSpPr/>
            <p:nvPr/>
          </p:nvSpPr>
          <p:spPr>
            <a:xfrm>
              <a:off x="5502850" y="3077300"/>
              <a:ext cx="6825" cy="5300"/>
            </a:xfrm>
            <a:custGeom>
              <a:rect b="b" l="l" r="r" t="t"/>
              <a:pathLst>
                <a:path extrusionOk="0" fill="none" h="212" w="273">
                  <a:moveTo>
                    <a:pt x="0" y="211"/>
                  </a:moveTo>
                  <a:cubicBezTo>
                    <a:pt x="123" y="203"/>
                    <a:pt x="229" y="123"/>
                    <a:pt x="27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5"/>
            <p:cNvSpPr/>
            <p:nvPr/>
          </p:nvSpPr>
          <p:spPr>
            <a:xfrm>
              <a:off x="5503950" y="3062775"/>
              <a:ext cx="3525" cy="5075"/>
            </a:xfrm>
            <a:custGeom>
              <a:rect b="b" l="l" r="r" t="t"/>
              <a:pathLst>
                <a:path extrusionOk="0" fill="none" h="203" w="141">
                  <a:moveTo>
                    <a:pt x="0" y="203"/>
                  </a:moveTo>
                  <a:cubicBezTo>
                    <a:pt x="62" y="150"/>
                    <a:pt x="114" y="79"/>
                    <a:pt x="1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5"/>
            <p:cNvSpPr/>
            <p:nvPr/>
          </p:nvSpPr>
          <p:spPr>
            <a:xfrm>
              <a:off x="5468950" y="3013050"/>
              <a:ext cx="22025" cy="7950"/>
            </a:xfrm>
            <a:custGeom>
              <a:rect b="b" l="l" r="r" t="t"/>
              <a:pathLst>
                <a:path extrusionOk="0" fill="none" h="318" w="881">
                  <a:moveTo>
                    <a:pt x="1" y="255"/>
                  </a:moveTo>
                  <a:cubicBezTo>
                    <a:pt x="309" y="317"/>
                    <a:pt x="608" y="150"/>
                    <a:pt x="88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5"/>
            <p:cNvSpPr/>
            <p:nvPr/>
          </p:nvSpPr>
          <p:spPr>
            <a:xfrm>
              <a:off x="5486550" y="3023600"/>
              <a:ext cx="4225" cy="2900"/>
            </a:xfrm>
            <a:custGeom>
              <a:rect b="b" l="l" r="r" t="t"/>
              <a:pathLst>
                <a:path extrusionOk="0" fill="none" h="116" w="169">
                  <a:moveTo>
                    <a:pt x="1" y="115"/>
                  </a:moveTo>
                  <a:lnTo>
                    <a:pt x="16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5"/>
            <p:cNvSpPr/>
            <p:nvPr/>
          </p:nvSpPr>
          <p:spPr>
            <a:xfrm>
              <a:off x="5495150" y="3030875"/>
              <a:ext cx="900" cy="450"/>
            </a:xfrm>
            <a:custGeom>
              <a:rect b="b" l="l" r="r" t="t"/>
              <a:pathLst>
                <a:path extrusionOk="0" fill="none" h="18" w="36">
                  <a:moveTo>
                    <a:pt x="0" y="18"/>
                  </a:moveTo>
                  <a:lnTo>
                    <a:pt x="3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5"/>
            <p:cNvSpPr/>
            <p:nvPr/>
          </p:nvSpPr>
          <p:spPr>
            <a:xfrm>
              <a:off x="5433975" y="2943300"/>
              <a:ext cx="23575" cy="25325"/>
            </a:xfrm>
            <a:custGeom>
              <a:rect b="b" l="l" r="r" t="t"/>
              <a:pathLst>
                <a:path extrusionOk="0" fill="none" h="1013" w="943">
                  <a:moveTo>
                    <a:pt x="0" y="1012"/>
                  </a:moveTo>
                  <a:cubicBezTo>
                    <a:pt x="247" y="968"/>
                    <a:pt x="467" y="836"/>
                    <a:pt x="616" y="643"/>
                  </a:cubicBezTo>
                  <a:cubicBezTo>
                    <a:pt x="766" y="449"/>
                    <a:pt x="872" y="229"/>
                    <a:pt x="94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5"/>
            <p:cNvSpPr/>
            <p:nvPr/>
          </p:nvSpPr>
          <p:spPr>
            <a:xfrm>
              <a:off x="5451350" y="2963325"/>
              <a:ext cx="5750" cy="5750"/>
            </a:xfrm>
            <a:custGeom>
              <a:rect b="b" l="l" r="r" t="t"/>
              <a:pathLst>
                <a:path extrusionOk="0" fill="none" h="230" w="230">
                  <a:moveTo>
                    <a:pt x="1" y="229"/>
                  </a:moveTo>
                  <a:cubicBezTo>
                    <a:pt x="89" y="167"/>
                    <a:pt x="168" y="88"/>
                    <a:pt x="22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5"/>
            <p:cNvSpPr/>
            <p:nvPr/>
          </p:nvSpPr>
          <p:spPr>
            <a:xfrm>
              <a:off x="5462125" y="2971450"/>
              <a:ext cx="4225" cy="3325"/>
            </a:xfrm>
            <a:custGeom>
              <a:rect b="b" l="l" r="r" t="t"/>
              <a:pathLst>
                <a:path extrusionOk="0" fill="none" h="133" w="169">
                  <a:moveTo>
                    <a:pt x="1" y="133"/>
                  </a:moveTo>
                  <a:lnTo>
                    <a:pt x="16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5"/>
            <p:cNvSpPr/>
            <p:nvPr/>
          </p:nvSpPr>
          <p:spPr>
            <a:xfrm>
              <a:off x="5387100" y="2900825"/>
              <a:ext cx="14325" cy="31500"/>
            </a:xfrm>
            <a:custGeom>
              <a:rect b="b" l="l" r="r" t="t"/>
              <a:pathLst>
                <a:path extrusionOk="0" fill="none" h="1260" w="573">
                  <a:moveTo>
                    <a:pt x="1" y="1259"/>
                  </a:moveTo>
                  <a:cubicBezTo>
                    <a:pt x="106" y="1171"/>
                    <a:pt x="203" y="1057"/>
                    <a:pt x="282" y="942"/>
                  </a:cubicBezTo>
                  <a:cubicBezTo>
                    <a:pt x="485" y="670"/>
                    <a:pt x="573" y="335"/>
                    <a:pt x="53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5"/>
            <p:cNvSpPr/>
            <p:nvPr/>
          </p:nvSpPr>
          <p:spPr>
            <a:xfrm>
              <a:off x="5400750" y="2920200"/>
              <a:ext cx="6400" cy="11025"/>
            </a:xfrm>
            <a:custGeom>
              <a:rect b="b" l="l" r="r" t="t"/>
              <a:pathLst>
                <a:path extrusionOk="0" fill="none" h="441" w="256">
                  <a:moveTo>
                    <a:pt x="0" y="440"/>
                  </a:moveTo>
                  <a:cubicBezTo>
                    <a:pt x="106" y="299"/>
                    <a:pt x="185" y="159"/>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5"/>
            <p:cNvSpPr/>
            <p:nvPr/>
          </p:nvSpPr>
          <p:spPr>
            <a:xfrm>
              <a:off x="5412400" y="2930325"/>
              <a:ext cx="3125" cy="4200"/>
            </a:xfrm>
            <a:custGeom>
              <a:rect b="b" l="l" r="r" t="t"/>
              <a:pathLst>
                <a:path extrusionOk="0" fill="none" h="168" w="125">
                  <a:moveTo>
                    <a:pt x="1" y="167"/>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5"/>
            <p:cNvSpPr/>
            <p:nvPr/>
          </p:nvSpPr>
          <p:spPr>
            <a:xfrm>
              <a:off x="5432650" y="2917775"/>
              <a:ext cx="1125" cy="25"/>
            </a:xfrm>
            <a:custGeom>
              <a:rect b="b" l="l" r="r" t="t"/>
              <a:pathLst>
                <a:path extrusionOk="0" fill="none" h="1" w="45">
                  <a:moveTo>
                    <a:pt x="1" y="0"/>
                  </a:moveTo>
                  <a:lnTo>
                    <a:pt x="4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5"/>
            <p:cNvSpPr/>
            <p:nvPr/>
          </p:nvSpPr>
          <p:spPr>
            <a:xfrm>
              <a:off x="5359375" y="2915800"/>
              <a:ext cx="25" cy="7725"/>
            </a:xfrm>
            <a:custGeom>
              <a:rect b="b" l="l" r="r" t="t"/>
              <a:pathLst>
                <a:path extrusionOk="0" fill="none" h="309" w="1">
                  <a:moveTo>
                    <a:pt x="1" y="308"/>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5"/>
            <p:cNvSpPr/>
            <p:nvPr/>
          </p:nvSpPr>
          <p:spPr>
            <a:xfrm>
              <a:off x="5303050" y="2968375"/>
              <a:ext cx="13450" cy="4875"/>
            </a:xfrm>
            <a:custGeom>
              <a:rect b="b" l="l" r="r" t="t"/>
              <a:pathLst>
                <a:path extrusionOk="0" fill="none" h="195" w="538">
                  <a:moveTo>
                    <a:pt x="1" y="1"/>
                  </a:moveTo>
                  <a:cubicBezTo>
                    <a:pt x="186" y="53"/>
                    <a:pt x="362" y="124"/>
                    <a:pt x="538" y="1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5"/>
            <p:cNvSpPr/>
            <p:nvPr/>
          </p:nvSpPr>
          <p:spPr>
            <a:xfrm>
              <a:off x="5314950" y="2962225"/>
              <a:ext cx="5300" cy="5300"/>
            </a:xfrm>
            <a:custGeom>
              <a:rect b="b" l="l" r="r" t="t"/>
              <a:pathLst>
                <a:path extrusionOk="0" fill="none" h="212" w="212">
                  <a:moveTo>
                    <a:pt x="0" y="0"/>
                  </a:moveTo>
                  <a:cubicBezTo>
                    <a:pt x="79" y="62"/>
                    <a:pt x="150" y="132"/>
                    <a:pt x="211" y="21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5"/>
            <p:cNvSpPr/>
            <p:nvPr/>
          </p:nvSpPr>
          <p:spPr>
            <a:xfrm>
              <a:off x="5277750" y="3006000"/>
              <a:ext cx="2225" cy="2675"/>
            </a:xfrm>
            <a:custGeom>
              <a:rect b="b" l="l" r="r" t="t"/>
              <a:pathLst>
                <a:path extrusionOk="0" fill="none" h="107" w="89">
                  <a:moveTo>
                    <a:pt x="1" y="1"/>
                  </a:moveTo>
                  <a:lnTo>
                    <a:pt x="89" y="10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5"/>
            <p:cNvSpPr/>
            <p:nvPr/>
          </p:nvSpPr>
          <p:spPr>
            <a:xfrm>
              <a:off x="5290950" y="3035475"/>
              <a:ext cx="2675" cy="1575"/>
            </a:xfrm>
            <a:custGeom>
              <a:rect b="b" l="l" r="r" t="t"/>
              <a:pathLst>
                <a:path extrusionOk="0" fill="none" h="63" w="107">
                  <a:moveTo>
                    <a:pt x="1" y="1"/>
                  </a:moveTo>
                  <a:lnTo>
                    <a:pt x="106" y="6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5"/>
            <p:cNvSpPr/>
            <p:nvPr/>
          </p:nvSpPr>
          <p:spPr>
            <a:xfrm>
              <a:off x="5362675" y="3095125"/>
              <a:ext cx="4225" cy="8825"/>
            </a:xfrm>
            <a:custGeom>
              <a:rect b="b" l="l" r="r" t="t"/>
              <a:pathLst>
                <a:path extrusionOk="0" fill="none" h="353" w="169">
                  <a:moveTo>
                    <a:pt x="18" y="0"/>
                  </a:moveTo>
                  <a:cubicBezTo>
                    <a:pt x="1" y="132"/>
                    <a:pt x="54" y="273"/>
                    <a:pt x="168" y="3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5"/>
            <p:cNvSpPr/>
            <p:nvPr/>
          </p:nvSpPr>
          <p:spPr>
            <a:xfrm>
              <a:off x="5352775" y="3098850"/>
              <a:ext cx="925" cy="4000"/>
            </a:xfrm>
            <a:custGeom>
              <a:rect b="b" l="l" r="r" t="t"/>
              <a:pathLst>
                <a:path extrusionOk="0" fill="none" h="160" w="37">
                  <a:moveTo>
                    <a:pt x="1" y="1"/>
                  </a:moveTo>
                  <a:cubicBezTo>
                    <a:pt x="10" y="53"/>
                    <a:pt x="27" y="106"/>
                    <a:pt x="36" y="15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5"/>
            <p:cNvSpPr/>
            <p:nvPr/>
          </p:nvSpPr>
          <p:spPr>
            <a:xfrm>
              <a:off x="5478200" y="2988850"/>
              <a:ext cx="9250" cy="6400"/>
            </a:xfrm>
            <a:custGeom>
              <a:rect b="b" l="l" r="r" t="t"/>
              <a:pathLst>
                <a:path extrusionOk="0" fill="none" h="256" w="370">
                  <a:moveTo>
                    <a:pt x="0" y="0"/>
                  </a:moveTo>
                  <a:cubicBezTo>
                    <a:pt x="168" y="0"/>
                    <a:pt x="317" y="97"/>
                    <a:pt x="370" y="25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5"/>
            <p:cNvSpPr/>
            <p:nvPr/>
          </p:nvSpPr>
          <p:spPr>
            <a:xfrm>
              <a:off x="5487225" y="2982675"/>
              <a:ext cx="4200" cy="5300"/>
            </a:xfrm>
            <a:custGeom>
              <a:rect b="b" l="l" r="r" t="t"/>
              <a:pathLst>
                <a:path extrusionOk="0" fill="none" h="212" w="168">
                  <a:moveTo>
                    <a:pt x="0" y="1"/>
                  </a:moveTo>
                  <a:cubicBezTo>
                    <a:pt x="53" y="71"/>
                    <a:pt x="106" y="142"/>
                    <a:pt x="167" y="21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5"/>
            <p:cNvSpPr/>
            <p:nvPr/>
          </p:nvSpPr>
          <p:spPr>
            <a:xfrm>
              <a:off x="5446075" y="2920850"/>
              <a:ext cx="5300" cy="6400"/>
            </a:xfrm>
            <a:custGeom>
              <a:rect b="b" l="l" r="r" t="t"/>
              <a:pathLst>
                <a:path extrusionOk="0" fill="none" h="256" w="212">
                  <a:moveTo>
                    <a:pt x="0" y="1"/>
                  </a:moveTo>
                  <a:cubicBezTo>
                    <a:pt x="97" y="62"/>
                    <a:pt x="168" y="150"/>
                    <a:pt x="212" y="2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5"/>
            <p:cNvSpPr/>
            <p:nvPr/>
          </p:nvSpPr>
          <p:spPr>
            <a:xfrm>
              <a:off x="5367975" y="2886525"/>
              <a:ext cx="9250" cy="3100"/>
            </a:xfrm>
            <a:custGeom>
              <a:rect b="b" l="l" r="r" t="t"/>
              <a:pathLst>
                <a:path extrusionOk="0" fill="none" h="124" w="370">
                  <a:moveTo>
                    <a:pt x="0" y="124"/>
                  </a:moveTo>
                  <a:cubicBezTo>
                    <a:pt x="106" y="45"/>
                    <a:pt x="238" y="1"/>
                    <a:pt x="370" y="1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5"/>
            <p:cNvSpPr/>
            <p:nvPr/>
          </p:nvSpPr>
          <p:spPr>
            <a:xfrm>
              <a:off x="5323950" y="2866300"/>
              <a:ext cx="15875" cy="53475"/>
            </a:xfrm>
            <a:custGeom>
              <a:rect b="b" l="l" r="r" t="t"/>
              <a:pathLst>
                <a:path extrusionOk="0" fill="none" h="2139" w="635">
                  <a:moveTo>
                    <a:pt x="1" y="2139"/>
                  </a:moveTo>
                  <a:cubicBezTo>
                    <a:pt x="27" y="1919"/>
                    <a:pt x="63" y="1681"/>
                    <a:pt x="212" y="1523"/>
                  </a:cubicBezTo>
                  <a:cubicBezTo>
                    <a:pt x="291" y="1443"/>
                    <a:pt x="397" y="1382"/>
                    <a:pt x="476" y="1303"/>
                  </a:cubicBezTo>
                  <a:cubicBezTo>
                    <a:pt x="582" y="1197"/>
                    <a:pt x="635" y="1056"/>
                    <a:pt x="626" y="907"/>
                  </a:cubicBezTo>
                  <a:cubicBezTo>
                    <a:pt x="617" y="766"/>
                    <a:pt x="547" y="625"/>
                    <a:pt x="538" y="475"/>
                  </a:cubicBezTo>
                  <a:cubicBezTo>
                    <a:pt x="529" y="317"/>
                    <a:pt x="555" y="150"/>
                    <a:pt x="62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5"/>
            <p:cNvSpPr/>
            <p:nvPr/>
          </p:nvSpPr>
          <p:spPr>
            <a:xfrm>
              <a:off x="5324400" y="2872450"/>
              <a:ext cx="6175" cy="24225"/>
            </a:xfrm>
            <a:custGeom>
              <a:rect b="b" l="l" r="r" t="t"/>
              <a:pathLst>
                <a:path extrusionOk="0" fill="none" h="969" w="247">
                  <a:moveTo>
                    <a:pt x="1" y="969"/>
                  </a:moveTo>
                  <a:cubicBezTo>
                    <a:pt x="71" y="898"/>
                    <a:pt x="133" y="819"/>
                    <a:pt x="177" y="722"/>
                  </a:cubicBezTo>
                  <a:cubicBezTo>
                    <a:pt x="247" y="485"/>
                    <a:pt x="36" y="229"/>
                    <a:pt x="10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5"/>
            <p:cNvSpPr/>
            <p:nvPr/>
          </p:nvSpPr>
          <p:spPr>
            <a:xfrm>
              <a:off x="5310325" y="2888500"/>
              <a:ext cx="2650" cy="5750"/>
            </a:xfrm>
            <a:custGeom>
              <a:rect b="b" l="l" r="r" t="t"/>
              <a:pathLst>
                <a:path extrusionOk="0" fill="none" h="230" w="106">
                  <a:moveTo>
                    <a:pt x="0" y="230"/>
                  </a:moveTo>
                  <a:lnTo>
                    <a:pt x="10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5"/>
            <p:cNvSpPr/>
            <p:nvPr/>
          </p:nvSpPr>
          <p:spPr>
            <a:xfrm>
              <a:off x="5262125" y="2932950"/>
              <a:ext cx="47550" cy="17400"/>
            </a:xfrm>
            <a:custGeom>
              <a:rect b="b" l="l" r="r" t="t"/>
              <a:pathLst>
                <a:path extrusionOk="0" fill="none" h="696" w="1902">
                  <a:moveTo>
                    <a:pt x="1" y="379"/>
                  </a:moveTo>
                  <a:cubicBezTo>
                    <a:pt x="133" y="423"/>
                    <a:pt x="256" y="494"/>
                    <a:pt x="362" y="573"/>
                  </a:cubicBezTo>
                  <a:cubicBezTo>
                    <a:pt x="476" y="661"/>
                    <a:pt x="617" y="696"/>
                    <a:pt x="749" y="670"/>
                  </a:cubicBezTo>
                  <a:cubicBezTo>
                    <a:pt x="863" y="617"/>
                    <a:pt x="960" y="538"/>
                    <a:pt x="1022" y="432"/>
                  </a:cubicBezTo>
                  <a:cubicBezTo>
                    <a:pt x="1127" y="291"/>
                    <a:pt x="1259" y="177"/>
                    <a:pt x="1409" y="98"/>
                  </a:cubicBezTo>
                  <a:cubicBezTo>
                    <a:pt x="1559" y="18"/>
                    <a:pt x="1735" y="1"/>
                    <a:pt x="1902" y="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5"/>
            <p:cNvSpPr/>
            <p:nvPr/>
          </p:nvSpPr>
          <p:spPr>
            <a:xfrm>
              <a:off x="5276875" y="2922400"/>
              <a:ext cx="17625" cy="9050"/>
            </a:xfrm>
            <a:custGeom>
              <a:rect b="b" l="l" r="r" t="t"/>
              <a:pathLst>
                <a:path extrusionOk="0" fill="none" h="362" w="705">
                  <a:moveTo>
                    <a:pt x="1" y="361"/>
                  </a:moveTo>
                  <a:cubicBezTo>
                    <a:pt x="133" y="344"/>
                    <a:pt x="256" y="282"/>
                    <a:pt x="353" y="176"/>
                  </a:cubicBezTo>
                  <a:cubicBezTo>
                    <a:pt x="441" y="71"/>
                    <a:pt x="564" y="9"/>
                    <a:pt x="70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5"/>
            <p:cNvSpPr/>
            <p:nvPr/>
          </p:nvSpPr>
          <p:spPr>
            <a:xfrm>
              <a:off x="5287225" y="2910300"/>
              <a:ext cx="4850" cy="1350"/>
            </a:xfrm>
            <a:custGeom>
              <a:rect b="b" l="l" r="r" t="t"/>
              <a:pathLst>
                <a:path extrusionOk="0" fill="none" h="54" w="194">
                  <a:moveTo>
                    <a:pt x="0" y="0"/>
                  </a:moveTo>
                  <a:lnTo>
                    <a:pt x="194" y="5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5"/>
            <p:cNvSpPr/>
            <p:nvPr/>
          </p:nvSpPr>
          <p:spPr>
            <a:xfrm>
              <a:off x="5268300" y="2899950"/>
              <a:ext cx="14100" cy="4425"/>
            </a:xfrm>
            <a:custGeom>
              <a:rect b="b" l="l" r="r" t="t"/>
              <a:pathLst>
                <a:path extrusionOk="0" fill="none" h="177" w="564">
                  <a:moveTo>
                    <a:pt x="0" y="1"/>
                  </a:moveTo>
                  <a:cubicBezTo>
                    <a:pt x="53" y="89"/>
                    <a:pt x="141" y="150"/>
                    <a:pt x="247" y="159"/>
                  </a:cubicBezTo>
                  <a:cubicBezTo>
                    <a:pt x="352" y="177"/>
                    <a:pt x="458" y="168"/>
                    <a:pt x="564" y="1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5"/>
            <p:cNvSpPr/>
            <p:nvPr/>
          </p:nvSpPr>
          <p:spPr>
            <a:xfrm>
              <a:off x="5259050" y="2909425"/>
              <a:ext cx="5300" cy="1125"/>
            </a:xfrm>
            <a:custGeom>
              <a:rect b="b" l="l" r="r" t="t"/>
              <a:pathLst>
                <a:path extrusionOk="0" fill="none" h="45" w="212">
                  <a:moveTo>
                    <a:pt x="1" y="0"/>
                  </a:moveTo>
                  <a:cubicBezTo>
                    <a:pt x="71" y="26"/>
                    <a:pt x="141" y="44"/>
                    <a:pt x="212" y="4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5"/>
            <p:cNvSpPr/>
            <p:nvPr/>
          </p:nvSpPr>
          <p:spPr>
            <a:xfrm>
              <a:off x="5302625" y="3123050"/>
              <a:ext cx="71075" cy="37650"/>
            </a:xfrm>
            <a:custGeom>
              <a:rect b="b" l="l" r="r" t="t"/>
              <a:pathLst>
                <a:path extrusionOk="0" fill="none" h="1506" w="2843">
                  <a:moveTo>
                    <a:pt x="0" y="1"/>
                  </a:moveTo>
                  <a:cubicBezTo>
                    <a:pt x="880" y="608"/>
                    <a:pt x="1840" y="1118"/>
                    <a:pt x="2843" y="150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5"/>
            <p:cNvSpPr/>
            <p:nvPr/>
          </p:nvSpPr>
          <p:spPr>
            <a:xfrm>
              <a:off x="5332325" y="3133175"/>
              <a:ext cx="19375" cy="11025"/>
            </a:xfrm>
            <a:custGeom>
              <a:rect b="b" l="l" r="r" t="t"/>
              <a:pathLst>
                <a:path extrusionOk="0" fill="none" h="441" w="775">
                  <a:moveTo>
                    <a:pt x="0" y="1"/>
                  </a:moveTo>
                  <a:cubicBezTo>
                    <a:pt x="256" y="159"/>
                    <a:pt x="511" y="300"/>
                    <a:pt x="775" y="4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5"/>
            <p:cNvSpPr/>
            <p:nvPr/>
          </p:nvSpPr>
          <p:spPr>
            <a:xfrm>
              <a:off x="5341350" y="3125475"/>
              <a:ext cx="18275" cy="10800"/>
            </a:xfrm>
            <a:custGeom>
              <a:rect b="b" l="l" r="r" t="t"/>
              <a:pathLst>
                <a:path extrusionOk="0" fill="none" h="432" w="731">
                  <a:moveTo>
                    <a:pt x="0" y="1"/>
                  </a:moveTo>
                  <a:cubicBezTo>
                    <a:pt x="238" y="159"/>
                    <a:pt x="484" y="300"/>
                    <a:pt x="731"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5"/>
            <p:cNvSpPr/>
            <p:nvPr/>
          </p:nvSpPr>
          <p:spPr>
            <a:xfrm>
              <a:off x="5477100" y="3130100"/>
              <a:ext cx="14100" cy="35875"/>
            </a:xfrm>
            <a:custGeom>
              <a:rect b="b" l="l" r="r" t="t"/>
              <a:pathLst>
                <a:path extrusionOk="0" fill="none" h="1435" w="564">
                  <a:moveTo>
                    <a:pt x="0" y="1435"/>
                  </a:moveTo>
                  <a:cubicBezTo>
                    <a:pt x="238" y="1294"/>
                    <a:pt x="414" y="1074"/>
                    <a:pt x="493" y="801"/>
                  </a:cubicBezTo>
                  <a:cubicBezTo>
                    <a:pt x="564" y="537"/>
                    <a:pt x="555" y="256"/>
                    <a:pt x="46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5"/>
            <p:cNvSpPr/>
            <p:nvPr/>
          </p:nvSpPr>
          <p:spPr>
            <a:xfrm>
              <a:off x="5499100" y="3140650"/>
              <a:ext cx="1775" cy="9500"/>
            </a:xfrm>
            <a:custGeom>
              <a:rect b="b" l="l" r="r" t="t"/>
              <a:pathLst>
                <a:path extrusionOk="0" fill="none" h="380" w="71">
                  <a:moveTo>
                    <a:pt x="0" y="379"/>
                  </a:moveTo>
                  <a:cubicBezTo>
                    <a:pt x="44" y="256"/>
                    <a:pt x="71" y="133"/>
                    <a:pt x="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5"/>
            <p:cNvSpPr/>
            <p:nvPr/>
          </p:nvSpPr>
          <p:spPr>
            <a:xfrm>
              <a:off x="5507675" y="3132300"/>
              <a:ext cx="2450" cy="6400"/>
            </a:xfrm>
            <a:custGeom>
              <a:rect b="b" l="l" r="r" t="t"/>
              <a:pathLst>
                <a:path extrusionOk="0" fill="none" h="256" w="98">
                  <a:moveTo>
                    <a:pt x="1" y="256"/>
                  </a:moveTo>
                  <a:cubicBezTo>
                    <a:pt x="36" y="176"/>
                    <a:pt x="62" y="88"/>
                    <a:pt x="9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5"/>
            <p:cNvSpPr/>
            <p:nvPr/>
          </p:nvSpPr>
          <p:spPr>
            <a:xfrm>
              <a:off x="5518250" y="3070025"/>
              <a:ext cx="22900" cy="45125"/>
            </a:xfrm>
            <a:custGeom>
              <a:rect b="b" l="l" r="r" t="t"/>
              <a:pathLst>
                <a:path extrusionOk="0" fill="none" h="1805" w="916">
                  <a:moveTo>
                    <a:pt x="0" y="1805"/>
                  </a:moveTo>
                  <a:cubicBezTo>
                    <a:pt x="317" y="1638"/>
                    <a:pt x="563" y="1365"/>
                    <a:pt x="695" y="1039"/>
                  </a:cubicBezTo>
                  <a:cubicBezTo>
                    <a:pt x="827" y="705"/>
                    <a:pt x="907" y="362"/>
                    <a:pt x="9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5"/>
            <p:cNvSpPr/>
            <p:nvPr/>
          </p:nvSpPr>
          <p:spPr>
            <a:xfrm>
              <a:off x="5537375" y="3098850"/>
              <a:ext cx="7950" cy="11025"/>
            </a:xfrm>
            <a:custGeom>
              <a:rect b="b" l="l" r="r" t="t"/>
              <a:pathLst>
                <a:path extrusionOk="0" fill="none" h="441" w="318">
                  <a:moveTo>
                    <a:pt x="1" y="441"/>
                  </a:moveTo>
                  <a:cubicBezTo>
                    <a:pt x="142" y="326"/>
                    <a:pt x="247" y="177"/>
                    <a:pt x="31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5"/>
            <p:cNvSpPr/>
            <p:nvPr/>
          </p:nvSpPr>
          <p:spPr>
            <a:xfrm>
              <a:off x="5545975" y="3109625"/>
              <a:ext cx="2875" cy="6425"/>
            </a:xfrm>
            <a:custGeom>
              <a:rect b="b" l="l" r="r" t="t"/>
              <a:pathLst>
                <a:path extrusionOk="0" fill="none" h="257" w="115">
                  <a:moveTo>
                    <a:pt x="0" y="256"/>
                  </a:moveTo>
                  <a:cubicBezTo>
                    <a:pt x="53" y="177"/>
                    <a:pt x="88" y="89"/>
                    <a:pt x="1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5"/>
            <p:cNvSpPr/>
            <p:nvPr/>
          </p:nvSpPr>
          <p:spPr>
            <a:xfrm>
              <a:off x="5535175" y="3028675"/>
              <a:ext cx="3100" cy="14325"/>
            </a:xfrm>
            <a:custGeom>
              <a:rect b="b" l="l" r="r" t="t"/>
              <a:pathLst>
                <a:path extrusionOk="0" fill="none" h="573" w="124">
                  <a:moveTo>
                    <a:pt x="1" y="0"/>
                  </a:moveTo>
                  <a:cubicBezTo>
                    <a:pt x="80" y="176"/>
                    <a:pt x="124" y="379"/>
                    <a:pt x="124" y="57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5"/>
            <p:cNvSpPr/>
            <p:nvPr/>
          </p:nvSpPr>
          <p:spPr>
            <a:xfrm>
              <a:off x="5525275" y="2994550"/>
              <a:ext cx="4000" cy="12150"/>
            </a:xfrm>
            <a:custGeom>
              <a:rect b="b" l="l" r="r" t="t"/>
              <a:pathLst>
                <a:path extrusionOk="0" fill="none" h="486" w="160">
                  <a:moveTo>
                    <a:pt x="1" y="1"/>
                  </a:moveTo>
                  <a:cubicBezTo>
                    <a:pt x="36" y="168"/>
                    <a:pt x="89" y="327"/>
                    <a:pt x="159" y="48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5"/>
            <p:cNvSpPr/>
            <p:nvPr/>
          </p:nvSpPr>
          <p:spPr>
            <a:xfrm>
              <a:off x="5402300" y="2864975"/>
              <a:ext cx="58750" cy="33900"/>
            </a:xfrm>
            <a:custGeom>
              <a:rect b="b" l="l" r="r" t="t"/>
              <a:pathLst>
                <a:path extrusionOk="0" fill="none" h="1356" w="2350">
                  <a:moveTo>
                    <a:pt x="0" y="0"/>
                  </a:moveTo>
                  <a:cubicBezTo>
                    <a:pt x="880" y="247"/>
                    <a:pt x="1690" y="713"/>
                    <a:pt x="2350" y="13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5"/>
            <p:cNvSpPr/>
            <p:nvPr/>
          </p:nvSpPr>
          <p:spPr>
            <a:xfrm>
              <a:off x="5477750" y="2910300"/>
              <a:ext cx="3100" cy="4650"/>
            </a:xfrm>
            <a:custGeom>
              <a:rect b="b" l="l" r="r" t="t"/>
              <a:pathLst>
                <a:path extrusionOk="0" fill="none" h="186" w="124">
                  <a:moveTo>
                    <a:pt x="1" y="0"/>
                  </a:moveTo>
                  <a:cubicBezTo>
                    <a:pt x="27" y="71"/>
                    <a:pt x="71" y="132"/>
                    <a:pt x="124" y="18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5"/>
            <p:cNvSpPr/>
            <p:nvPr/>
          </p:nvSpPr>
          <p:spPr>
            <a:xfrm>
              <a:off x="5439700" y="2866500"/>
              <a:ext cx="16075" cy="11475"/>
            </a:xfrm>
            <a:custGeom>
              <a:rect b="b" l="l" r="r" t="t"/>
              <a:pathLst>
                <a:path extrusionOk="0" fill="none" h="459" w="643">
                  <a:moveTo>
                    <a:pt x="0" y="1"/>
                  </a:moveTo>
                  <a:cubicBezTo>
                    <a:pt x="211" y="168"/>
                    <a:pt x="423" y="318"/>
                    <a:pt x="643" y="45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5"/>
            <p:cNvSpPr/>
            <p:nvPr/>
          </p:nvSpPr>
          <p:spPr>
            <a:xfrm>
              <a:off x="5376775" y="2842975"/>
              <a:ext cx="9025" cy="2425"/>
            </a:xfrm>
            <a:custGeom>
              <a:rect b="b" l="l" r="r" t="t"/>
              <a:pathLst>
                <a:path extrusionOk="0" fill="none" h="97" w="361">
                  <a:moveTo>
                    <a:pt x="0" y="0"/>
                  </a:moveTo>
                  <a:lnTo>
                    <a:pt x="361" y="9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 name="Google Shape;548;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549" name="Shape 549"/>
        <p:cNvGrpSpPr/>
        <p:nvPr/>
      </p:nvGrpSpPr>
      <p:grpSpPr>
        <a:xfrm>
          <a:off x="0" y="0"/>
          <a:ext cx="0" cy="0"/>
          <a:chOff x="0" y="0"/>
          <a:chExt cx="0" cy="0"/>
        </a:xfrm>
      </p:grpSpPr>
      <p:sp>
        <p:nvSpPr>
          <p:cNvPr id="550" name="Google Shape;550;p16"/>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6"/>
          <p:cNvSpPr txBox="1"/>
          <p:nvPr>
            <p:ph type="title"/>
          </p:nvPr>
        </p:nvSpPr>
        <p:spPr>
          <a:xfrm>
            <a:off x="4621975" y="1303350"/>
            <a:ext cx="3808800" cy="17058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2" name="Google Shape;552;p16"/>
          <p:cNvSpPr txBox="1"/>
          <p:nvPr>
            <p:ph idx="1" type="subTitle"/>
          </p:nvPr>
        </p:nvSpPr>
        <p:spPr>
          <a:xfrm>
            <a:off x="4621975" y="3009150"/>
            <a:ext cx="3808800" cy="83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553" name="Google Shape;553;p16"/>
          <p:cNvGrpSpPr/>
          <p:nvPr/>
        </p:nvGrpSpPr>
        <p:grpSpPr>
          <a:xfrm>
            <a:off x="7452433" y="-228600"/>
            <a:ext cx="1620872" cy="1554630"/>
            <a:chOff x="2394275" y="385775"/>
            <a:chExt cx="946384" cy="907813"/>
          </a:xfrm>
        </p:grpSpPr>
        <p:sp>
          <p:nvSpPr>
            <p:cNvPr id="554" name="Google Shape;554;p16"/>
            <p:cNvSpPr/>
            <p:nvPr/>
          </p:nvSpPr>
          <p:spPr>
            <a:xfrm>
              <a:off x="2397943" y="402193"/>
              <a:ext cx="941633" cy="831075"/>
            </a:xfrm>
            <a:custGeom>
              <a:rect b="b" l="l" r="r" t="t"/>
              <a:pathLst>
                <a:path extrusionOk="0" h="13819" w="15658">
                  <a:moveTo>
                    <a:pt x="5589" y="898"/>
                  </a:moveTo>
                  <a:cubicBezTo>
                    <a:pt x="5448" y="951"/>
                    <a:pt x="5316" y="995"/>
                    <a:pt x="5176" y="1048"/>
                  </a:cubicBezTo>
                  <a:cubicBezTo>
                    <a:pt x="5316" y="995"/>
                    <a:pt x="5448" y="942"/>
                    <a:pt x="5589" y="898"/>
                  </a:cubicBezTo>
                  <a:close/>
                  <a:moveTo>
                    <a:pt x="8229" y="1999"/>
                  </a:moveTo>
                  <a:cubicBezTo>
                    <a:pt x="8238" y="1999"/>
                    <a:pt x="8247" y="1999"/>
                    <a:pt x="8247" y="2016"/>
                  </a:cubicBezTo>
                  <a:cubicBezTo>
                    <a:pt x="8273" y="2051"/>
                    <a:pt x="8678" y="3063"/>
                    <a:pt x="8185" y="4392"/>
                  </a:cubicBezTo>
                  <a:cubicBezTo>
                    <a:pt x="7745" y="5589"/>
                    <a:pt x="7939" y="6320"/>
                    <a:pt x="7983" y="6452"/>
                  </a:cubicBezTo>
                  <a:lnTo>
                    <a:pt x="7983" y="6461"/>
                  </a:lnTo>
                  <a:lnTo>
                    <a:pt x="7992" y="6469"/>
                  </a:lnTo>
                  <a:cubicBezTo>
                    <a:pt x="8221" y="6619"/>
                    <a:pt x="8485" y="6689"/>
                    <a:pt x="8758" y="6689"/>
                  </a:cubicBezTo>
                  <a:cubicBezTo>
                    <a:pt x="8863" y="6689"/>
                    <a:pt x="8969" y="6681"/>
                    <a:pt x="9066" y="6654"/>
                  </a:cubicBezTo>
                  <a:cubicBezTo>
                    <a:pt x="9435" y="6566"/>
                    <a:pt x="9752" y="6320"/>
                    <a:pt x="9928" y="5985"/>
                  </a:cubicBezTo>
                  <a:cubicBezTo>
                    <a:pt x="10148" y="5598"/>
                    <a:pt x="10280" y="4815"/>
                    <a:pt x="10289" y="4771"/>
                  </a:cubicBezTo>
                  <a:cubicBezTo>
                    <a:pt x="10289" y="4762"/>
                    <a:pt x="10298" y="4753"/>
                    <a:pt x="10315" y="4753"/>
                  </a:cubicBezTo>
                  <a:cubicBezTo>
                    <a:pt x="10324" y="4753"/>
                    <a:pt x="10333" y="4762"/>
                    <a:pt x="10342" y="4771"/>
                  </a:cubicBezTo>
                  <a:cubicBezTo>
                    <a:pt x="10412" y="5220"/>
                    <a:pt x="10579" y="6135"/>
                    <a:pt x="9770" y="6892"/>
                  </a:cubicBezTo>
                  <a:cubicBezTo>
                    <a:pt x="9408" y="7227"/>
                    <a:pt x="8938" y="7411"/>
                    <a:pt x="8440" y="7411"/>
                  </a:cubicBezTo>
                  <a:cubicBezTo>
                    <a:pt x="8429" y="7411"/>
                    <a:pt x="8417" y="7411"/>
                    <a:pt x="8405" y="7411"/>
                  </a:cubicBezTo>
                  <a:cubicBezTo>
                    <a:pt x="8053" y="7402"/>
                    <a:pt x="7701" y="7341"/>
                    <a:pt x="7376" y="7217"/>
                  </a:cubicBezTo>
                  <a:lnTo>
                    <a:pt x="7332" y="7200"/>
                  </a:lnTo>
                  <a:lnTo>
                    <a:pt x="7341" y="7244"/>
                  </a:lnTo>
                  <a:cubicBezTo>
                    <a:pt x="7517" y="8458"/>
                    <a:pt x="9673" y="9919"/>
                    <a:pt x="9690" y="9928"/>
                  </a:cubicBezTo>
                  <a:cubicBezTo>
                    <a:pt x="9699" y="9937"/>
                    <a:pt x="9708" y="9955"/>
                    <a:pt x="9699" y="9963"/>
                  </a:cubicBezTo>
                  <a:cubicBezTo>
                    <a:pt x="9699" y="9972"/>
                    <a:pt x="9682" y="9981"/>
                    <a:pt x="9673" y="9981"/>
                  </a:cubicBezTo>
                  <a:cubicBezTo>
                    <a:pt x="7631" y="9339"/>
                    <a:pt x="6601" y="7534"/>
                    <a:pt x="6416" y="7182"/>
                  </a:cubicBezTo>
                  <a:lnTo>
                    <a:pt x="6408" y="7156"/>
                  </a:lnTo>
                  <a:lnTo>
                    <a:pt x="6117" y="7394"/>
                  </a:lnTo>
                  <a:cubicBezTo>
                    <a:pt x="5404" y="7983"/>
                    <a:pt x="5026" y="8890"/>
                    <a:pt x="5105" y="9814"/>
                  </a:cubicBezTo>
                  <a:cubicBezTo>
                    <a:pt x="5140" y="10219"/>
                    <a:pt x="5228" y="10615"/>
                    <a:pt x="5360" y="11002"/>
                  </a:cubicBezTo>
                  <a:cubicBezTo>
                    <a:pt x="5369" y="11011"/>
                    <a:pt x="5360" y="11028"/>
                    <a:pt x="5352" y="11037"/>
                  </a:cubicBezTo>
                  <a:lnTo>
                    <a:pt x="5334" y="11037"/>
                  </a:lnTo>
                  <a:cubicBezTo>
                    <a:pt x="5334" y="11037"/>
                    <a:pt x="5325" y="11028"/>
                    <a:pt x="5316" y="11028"/>
                  </a:cubicBezTo>
                  <a:cubicBezTo>
                    <a:pt x="5308" y="11019"/>
                    <a:pt x="4243" y="9902"/>
                    <a:pt x="4560" y="8678"/>
                  </a:cubicBezTo>
                  <a:cubicBezTo>
                    <a:pt x="4841" y="7587"/>
                    <a:pt x="5660" y="6760"/>
                    <a:pt x="5809" y="6610"/>
                  </a:cubicBezTo>
                  <a:lnTo>
                    <a:pt x="5827" y="6593"/>
                  </a:lnTo>
                  <a:lnTo>
                    <a:pt x="5818" y="6575"/>
                  </a:lnTo>
                  <a:cubicBezTo>
                    <a:pt x="5519" y="6091"/>
                    <a:pt x="5158" y="5695"/>
                    <a:pt x="4788" y="5484"/>
                  </a:cubicBezTo>
                  <a:cubicBezTo>
                    <a:pt x="4155" y="5114"/>
                    <a:pt x="3556" y="4340"/>
                    <a:pt x="3204" y="3732"/>
                  </a:cubicBezTo>
                  <a:cubicBezTo>
                    <a:pt x="3195" y="3724"/>
                    <a:pt x="3195" y="3706"/>
                    <a:pt x="3204" y="3706"/>
                  </a:cubicBezTo>
                  <a:cubicBezTo>
                    <a:pt x="3209" y="3702"/>
                    <a:pt x="3215" y="3699"/>
                    <a:pt x="3222" y="3699"/>
                  </a:cubicBezTo>
                  <a:cubicBezTo>
                    <a:pt x="3228" y="3699"/>
                    <a:pt x="3235" y="3702"/>
                    <a:pt x="3239" y="3706"/>
                  </a:cubicBezTo>
                  <a:cubicBezTo>
                    <a:pt x="3257" y="3715"/>
                    <a:pt x="4357" y="4850"/>
                    <a:pt x="5061" y="5026"/>
                  </a:cubicBezTo>
                  <a:cubicBezTo>
                    <a:pt x="5695" y="5176"/>
                    <a:pt x="6214" y="5457"/>
                    <a:pt x="6461" y="5783"/>
                  </a:cubicBezTo>
                  <a:lnTo>
                    <a:pt x="6505" y="5845"/>
                  </a:lnTo>
                  <a:lnTo>
                    <a:pt x="6505" y="5774"/>
                  </a:lnTo>
                  <a:cubicBezTo>
                    <a:pt x="6522" y="5537"/>
                    <a:pt x="6557" y="5316"/>
                    <a:pt x="6619" y="5096"/>
                  </a:cubicBezTo>
                  <a:cubicBezTo>
                    <a:pt x="6777" y="4929"/>
                    <a:pt x="6989" y="4824"/>
                    <a:pt x="7217" y="4797"/>
                  </a:cubicBezTo>
                  <a:cubicBezTo>
                    <a:pt x="7225" y="4795"/>
                    <a:pt x="7232" y="4794"/>
                    <a:pt x="7239" y="4794"/>
                  </a:cubicBezTo>
                  <a:cubicBezTo>
                    <a:pt x="7255" y="4794"/>
                    <a:pt x="7269" y="4800"/>
                    <a:pt x="7288" y="4806"/>
                  </a:cubicBezTo>
                  <a:cubicBezTo>
                    <a:pt x="7341" y="4832"/>
                    <a:pt x="7349" y="4885"/>
                    <a:pt x="7314" y="4982"/>
                  </a:cubicBezTo>
                  <a:cubicBezTo>
                    <a:pt x="7305" y="5061"/>
                    <a:pt x="7297" y="5184"/>
                    <a:pt x="7297" y="5334"/>
                  </a:cubicBezTo>
                  <a:lnTo>
                    <a:pt x="7349" y="5343"/>
                  </a:lnTo>
                  <a:cubicBezTo>
                    <a:pt x="7464" y="4929"/>
                    <a:pt x="7605" y="4524"/>
                    <a:pt x="7772" y="4137"/>
                  </a:cubicBezTo>
                  <a:cubicBezTo>
                    <a:pt x="8159" y="3187"/>
                    <a:pt x="8203" y="2034"/>
                    <a:pt x="8203" y="2025"/>
                  </a:cubicBezTo>
                  <a:cubicBezTo>
                    <a:pt x="8203" y="2007"/>
                    <a:pt x="8212" y="1999"/>
                    <a:pt x="8229" y="1999"/>
                  </a:cubicBezTo>
                  <a:close/>
                  <a:moveTo>
                    <a:pt x="7921" y="1"/>
                  </a:moveTo>
                  <a:cubicBezTo>
                    <a:pt x="7772" y="1"/>
                    <a:pt x="7640" y="10"/>
                    <a:pt x="7499" y="27"/>
                  </a:cubicBezTo>
                  <a:cubicBezTo>
                    <a:pt x="6645" y="115"/>
                    <a:pt x="5809" y="335"/>
                    <a:pt x="5017" y="661"/>
                  </a:cubicBezTo>
                  <a:cubicBezTo>
                    <a:pt x="2896" y="1559"/>
                    <a:pt x="1567" y="3292"/>
                    <a:pt x="1039" y="5827"/>
                  </a:cubicBezTo>
                  <a:cubicBezTo>
                    <a:pt x="1022" y="5862"/>
                    <a:pt x="1" y="8828"/>
                    <a:pt x="2474" y="11451"/>
                  </a:cubicBezTo>
                  <a:cubicBezTo>
                    <a:pt x="3943" y="13000"/>
                    <a:pt x="5668" y="13818"/>
                    <a:pt x="7481" y="13818"/>
                  </a:cubicBezTo>
                  <a:cubicBezTo>
                    <a:pt x="8045" y="13818"/>
                    <a:pt x="8608" y="13748"/>
                    <a:pt x="9154" y="13598"/>
                  </a:cubicBezTo>
                  <a:cubicBezTo>
                    <a:pt x="9356" y="13545"/>
                    <a:pt x="9558" y="13484"/>
                    <a:pt x="9761" y="13413"/>
                  </a:cubicBezTo>
                  <a:cubicBezTo>
                    <a:pt x="9972" y="13334"/>
                    <a:pt x="10174" y="13255"/>
                    <a:pt x="10377" y="13158"/>
                  </a:cubicBezTo>
                  <a:cubicBezTo>
                    <a:pt x="10967" y="12885"/>
                    <a:pt x="11521" y="12551"/>
                    <a:pt x="12049" y="12164"/>
                  </a:cubicBezTo>
                  <a:cubicBezTo>
                    <a:pt x="15657" y="9550"/>
                    <a:pt x="14417" y="5959"/>
                    <a:pt x="13677" y="3820"/>
                  </a:cubicBezTo>
                  <a:cubicBezTo>
                    <a:pt x="13017" y="1893"/>
                    <a:pt x="10157" y="1"/>
                    <a:pt x="7921" y="1"/>
                  </a:cubicBezTo>
                  <a:close/>
                </a:path>
              </a:pathLst>
            </a:custGeom>
            <a:solidFill>
              <a:srgbClr val="F0404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6"/>
            <p:cNvSpPr/>
            <p:nvPr/>
          </p:nvSpPr>
          <p:spPr>
            <a:xfrm>
              <a:off x="2786438" y="707579"/>
              <a:ext cx="60378" cy="101697"/>
            </a:xfrm>
            <a:custGeom>
              <a:rect b="b" l="l" r="r" t="t"/>
              <a:pathLst>
                <a:path extrusionOk="0" h="1691" w="1004">
                  <a:moveTo>
                    <a:pt x="784" y="1"/>
                  </a:moveTo>
                  <a:lnTo>
                    <a:pt x="740" y="36"/>
                  </a:lnTo>
                  <a:cubicBezTo>
                    <a:pt x="661" y="89"/>
                    <a:pt x="573" y="115"/>
                    <a:pt x="476" y="115"/>
                  </a:cubicBezTo>
                  <a:cubicBezTo>
                    <a:pt x="388" y="106"/>
                    <a:pt x="300" y="98"/>
                    <a:pt x="221" y="71"/>
                  </a:cubicBezTo>
                  <a:lnTo>
                    <a:pt x="194" y="62"/>
                  </a:lnTo>
                  <a:lnTo>
                    <a:pt x="185" y="89"/>
                  </a:lnTo>
                  <a:cubicBezTo>
                    <a:pt x="1" y="863"/>
                    <a:pt x="124" y="1312"/>
                    <a:pt x="185" y="1471"/>
                  </a:cubicBezTo>
                  <a:cubicBezTo>
                    <a:pt x="265" y="1594"/>
                    <a:pt x="388" y="1673"/>
                    <a:pt x="529" y="1691"/>
                  </a:cubicBezTo>
                  <a:lnTo>
                    <a:pt x="573" y="1691"/>
                  </a:lnTo>
                  <a:cubicBezTo>
                    <a:pt x="722" y="1682"/>
                    <a:pt x="863" y="1629"/>
                    <a:pt x="986" y="1532"/>
                  </a:cubicBezTo>
                  <a:lnTo>
                    <a:pt x="1004" y="1523"/>
                  </a:lnTo>
                  <a:lnTo>
                    <a:pt x="995" y="1497"/>
                  </a:lnTo>
                  <a:cubicBezTo>
                    <a:pt x="925" y="1339"/>
                    <a:pt x="872" y="1171"/>
                    <a:pt x="837" y="1004"/>
                  </a:cubicBezTo>
                  <a:lnTo>
                    <a:pt x="837" y="995"/>
                  </a:lnTo>
                  <a:lnTo>
                    <a:pt x="828" y="987"/>
                  </a:lnTo>
                  <a:cubicBezTo>
                    <a:pt x="828" y="987"/>
                    <a:pt x="819" y="978"/>
                    <a:pt x="819" y="978"/>
                  </a:cubicBezTo>
                  <a:cubicBezTo>
                    <a:pt x="801" y="899"/>
                    <a:pt x="793" y="819"/>
                    <a:pt x="801" y="749"/>
                  </a:cubicBezTo>
                  <a:cubicBezTo>
                    <a:pt x="784" y="520"/>
                    <a:pt x="775" y="291"/>
                    <a:pt x="784" y="62"/>
                  </a:cubicBezTo>
                  <a:lnTo>
                    <a:pt x="784" y="1"/>
                  </a:ln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6"/>
            <p:cNvSpPr/>
            <p:nvPr/>
          </p:nvSpPr>
          <p:spPr>
            <a:xfrm>
              <a:off x="2607526" y="540874"/>
              <a:ext cx="415550" cy="509747"/>
            </a:xfrm>
            <a:custGeom>
              <a:rect b="b" l="l" r="r" t="t"/>
              <a:pathLst>
                <a:path extrusionOk="0" h="8476" w="6910">
                  <a:moveTo>
                    <a:pt x="4753" y="1"/>
                  </a:moveTo>
                  <a:cubicBezTo>
                    <a:pt x="4700" y="634"/>
                    <a:pt x="4560" y="1250"/>
                    <a:pt x="4340" y="1840"/>
                  </a:cubicBezTo>
                  <a:cubicBezTo>
                    <a:pt x="4023" y="2606"/>
                    <a:pt x="3856" y="3160"/>
                    <a:pt x="3838" y="3512"/>
                  </a:cubicBezTo>
                  <a:cubicBezTo>
                    <a:pt x="3856" y="3776"/>
                    <a:pt x="3926" y="4040"/>
                    <a:pt x="4040" y="4278"/>
                  </a:cubicBezTo>
                  <a:cubicBezTo>
                    <a:pt x="4049" y="4295"/>
                    <a:pt x="4040" y="4313"/>
                    <a:pt x="4023" y="4322"/>
                  </a:cubicBezTo>
                  <a:cubicBezTo>
                    <a:pt x="3891" y="4436"/>
                    <a:pt x="3724" y="4507"/>
                    <a:pt x="3548" y="4515"/>
                  </a:cubicBezTo>
                  <a:lnTo>
                    <a:pt x="3495" y="4515"/>
                  </a:lnTo>
                  <a:cubicBezTo>
                    <a:pt x="3363" y="4498"/>
                    <a:pt x="3248" y="4436"/>
                    <a:pt x="3160" y="4331"/>
                  </a:cubicBezTo>
                  <a:lnTo>
                    <a:pt x="3160" y="4322"/>
                  </a:lnTo>
                  <a:lnTo>
                    <a:pt x="3152" y="4322"/>
                  </a:lnTo>
                  <a:cubicBezTo>
                    <a:pt x="3143" y="4322"/>
                    <a:pt x="3134" y="4322"/>
                    <a:pt x="3134" y="4313"/>
                  </a:cubicBezTo>
                  <a:cubicBezTo>
                    <a:pt x="3046" y="4102"/>
                    <a:pt x="3002" y="3882"/>
                    <a:pt x="3020" y="3653"/>
                  </a:cubicBezTo>
                  <a:lnTo>
                    <a:pt x="3020" y="3644"/>
                  </a:lnTo>
                  <a:cubicBezTo>
                    <a:pt x="2826" y="3275"/>
                    <a:pt x="2271" y="2940"/>
                    <a:pt x="1567" y="2773"/>
                  </a:cubicBezTo>
                  <a:cubicBezTo>
                    <a:pt x="1075" y="2650"/>
                    <a:pt x="397" y="2078"/>
                    <a:pt x="45" y="1752"/>
                  </a:cubicBezTo>
                  <a:lnTo>
                    <a:pt x="1" y="1787"/>
                  </a:lnTo>
                  <a:cubicBezTo>
                    <a:pt x="247" y="2139"/>
                    <a:pt x="749" y="2799"/>
                    <a:pt x="1339" y="3143"/>
                  </a:cubicBezTo>
                  <a:cubicBezTo>
                    <a:pt x="1708" y="3363"/>
                    <a:pt x="2087" y="3759"/>
                    <a:pt x="2395" y="4269"/>
                  </a:cubicBezTo>
                  <a:lnTo>
                    <a:pt x="2403" y="4287"/>
                  </a:lnTo>
                  <a:cubicBezTo>
                    <a:pt x="2412" y="4295"/>
                    <a:pt x="2412" y="4313"/>
                    <a:pt x="2403" y="4322"/>
                  </a:cubicBezTo>
                  <a:cubicBezTo>
                    <a:pt x="2395" y="4331"/>
                    <a:pt x="1444" y="5202"/>
                    <a:pt x="1127" y="6390"/>
                  </a:cubicBezTo>
                  <a:cubicBezTo>
                    <a:pt x="907" y="7261"/>
                    <a:pt x="1391" y="8080"/>
                    <a:pt x="1708" y="8476"/>
                  </a:cubicBezTo>
                  <a:lnTo>
                    <a:pt x="1752" y="8458"/>
                  </a:lnTo>
                  <a:cubicBezTo>
                    <a:pt x="1664" y="8150"/>
                    <a:pt x="1603" y="7833"/>
                    <a:pt x="1576" y="7508"/>
                  </a:cubicBezTo>
                  <a:cubicBezTo>
                    <a:pt x="1497" y="6566"/>
                    <a:pt x="1884" y="5651"/>
                    <a:pt x="2606" y="5044"/>
                  </a:cubicBezTo>
                  <a:lnTo>
                    <a:pt x="2923" y="4788"/>
                  </a:lnTo>
                  <a:cubicBezTo>
                    <a:pt x="2923" y="4779"/>
                    <a:pt x="2931" y="4779"/>
                    <a:pt x="2940" y="4779"/>
                  </a:cubicBezTo>
                  <a:cubicBezTo>
                    <a:pt x="2949" y="4779"/>
                    <a:pt x="2949" y="4788"/>
                    <a:pt x="2958" y="4797"/>
                  </a:cubicBezTo>
                  <a:cubicBezTo>
                    <a:pt x="2967" y="4815"/>
                    <a:pt x="3864" y="6698"/>
                    <a:pt x="5853" y="7499"/>
                  </a:cubicBezTo>
                  <a:lnTo>
                    <a:pt x="5880" y="7455"/>
                  </a:lnTo>
                  <a:cubicBezTo>
                    <a:pt x="5273" y="7006"/>
                    <a:pt x="3864" y="5853"/>
                    <a:pt x="3803" y="4859"/>
                  </a:cubicBezTo>
                  <a:cubicBezTo>
                    <a:pt x="3803" y="4850"/>
                    <a:pt x="3803" y="4841"/>
                    <a:pt x="3812" y="4832"/>
                  </a:cubicBezTo>
                  <a:lnTo>
                    <a:pt x="3838" y="4832"/>
                  </a:lnTo>
                  <a:cubicBezTo>
                    <a:pt x="4181" y="4973"/>
                    <a:pt x="4551" y="5052"/>
                    <a:pt x="4929" y="5052"/>
                  </a:cubicBezTo>
                  <a:cubicBezTo>
                    <a:pt x="4951" y="5053"/>
                    <a:pt x="4972" y="5053"/>
                    <a:pt x="4994" y="5053"/>
                  </a:cubicBezTo>
                  <a:cubicBezTo>
                    <a:pt x="5463" y="5053"/>
                    <a:pt x="5913" y="4870"/>
                    <a:pt x="6258" y="4551"/>
                  </a:cubicBezTo>
                  <a:cubicBezTo>
                    <a:pt x="6892" y="3952"/>
                    <a:pt x="6910" y="3292"/>
                    <a:pt x="6848" y="2782"/>
                  </a:cubicBezTo>
                  <a:lnTo>
                    <a:pt x="6804" y="2782"/>
                  </a:lnTo>
                  <a:cubicBezTo>
                    <a:pt x="6733" y="3099"/>
                    <a:pt x="6637" y="3407"/>
                    <a:pt x="6496" y="3706"/>
                  </a:cubicBezTo>
                  <a:cubicBezTo>
                    <a:pt x="6311" y="4058"/>
                    <a:pt x="5985" y="4313"/>
                    <a:pt x="5598" y="4401"/>
                  </a:cubicBezTo>
                  <a:cubicBezTo>
                    <a:pt x="5493" y="4427"/>
                    <a:pt x="5387" y="4436"/>
                    <a:pt x="5281" y="4436"/>
                  </a:cubicBezTo>
                  <a:cubicBezTo>
                    <a:pt x="5268" y="4437"/>
                    <a:pt x="5255" y="4437"/>
                    <a:pt x="5241" y="4437"/>
                  </a:cubicBezTo>
                  <a:cubicBezTo>
                    <a:pt x="4964" y="4437"/>
                    <a:pt x="4690" y="4350"/>
                    <a:pt x="4463" y="4199"/>
                  </a:cubicBezTo>
                  <a:cubicBezTo>
                    <a:pt x="4454" y="4190"/>
                    <a:pt x="4454" y="4190"/>
                    <a:pt x="4454" y="4181"/>
                  </a:cubicBezTo>
                  <a:cubicBezTo>
                    <a:pt x="4445" y="4155"/>
                    <a:pt x="4164" y="3398"/>
                    <a:pt x="4656" y="2069"/>
                  </a:cubicBezTo>
                  <a:cubicBezTo>
                    <a:pt x="4912" y="1409"/>
                    <a:pt x="4956" y="687"/>
                    <a:pt x="4806"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6"/>
            <p:cNvSpPr/>
            <p:nvPr/>
          </p:nvSpPr>
          <p:spPr>
            <a:xfrm>
              <a:off x="2799669" y="693326"/>
              <a:ext cx="35541" cy="17681"/>
            </a:xfrm>
            <a:custGeom>
              <a:rect b="b" l="l" r="r" t="t"/>
              <a:pathLst>
                <a:path extrusionOk="0" h="294" w="591">
                  <a:moveTo>
                    <a:pt x="537" y="0"/>
                  </a:moveTo>
                  <a:cubicBezTo>
                    <a:pt x="353" y="35"/>
                    <a:pt x="185" y="106"/>
                    <a:pt x="45" y="220"/>
                  </a:cubicBezTo>
                  <a:lnTo>
                    <a:pt x="1" y="255"/>
                  </a:lnTo>
                  <a:lnTo>
                    <a:pt x="53" y="264"/>
                  </a:lnTo>
                  <a:cubicBezTo>
                    <a:pt x="124" y="282"/>
                    <a:pt x="194" y="291"/>
                    <a:pt x="265" y="291"/>
                  </a:cubicBezTo>
                  <a:cubicBezTo>
                    <a:pt x="278" y="292"/>
                    <a:pt x="292" y="293"/>
                    <a:pt x="305" y="293"/>
                  </a:cubicBezTo>
                  <a:cubicBezTo>
                    <a:pt x="423" y="293"/>
                    <a:pt x="534" y="225"/>
                    <a:pt x="581" y="115"/>
                  </a:cubicBezTo>
                  <a:cubicBezTo>
                    <a:pt x="581" y="79"/>
                    <a:pt x="590" y="53"/>
                    <a:pt x="590" y="35"/>
                  </a:cubicBezTo>
                  <a:lnTo>
                    <a:pt x="590" y="9"/>
                  </a:lnTo>
                  <a:lnTo>
                    <a:pt x="573" y="9"/>
                  </a:lnTo>
                  <a:cubicBezTo>
                    <a:pt x="564" y="0"/>
                    <a:pt x="546" y="0"/>
                    <a:pt x="537"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6"/>
            <p:cNvSpPr/>
            <p:nvPr/>
          </p:nvSpPr>
          <p:spPr>
            <a:xfrm>
              <a:off x="2397943" y="441885"/>
              <a:ext cx="550499" cy="791863"/>
            </a:xfrm>
            <a:custGeom>
              <a:rect b="b" l="l" r="r" t="t"/>
              <a:pathLst>
                <a:path extrusionOk="0" h="13167" w="9154">
                  <a:moveTo>
                    <a:pt x="5017" y="1"/>
                  </a:moveTo>
                  <a:cubicBezTo>
                    <a:pt x="2905" y="899"/>
                    <a:pt x="1567" y="2632"/>
                    <a:pt x="1030" y="5176"/>
                  </a:cubicBezTo>
                  <a:cubicBezTo>
                    <a:pt x="1022" y="5202"/>
                    <a:pt x="1" y="8168"/>
                    <a:pt x="2474" y="10791"/>
                  </a:cubicBezTo>
                  <a:cubicBezTo>
                    <a:pt x="3943" y="12340"/>
                    <a:pt x="5668" y="13167"/>
                    <a:pt x="7481" y="13167"/>
                  </a:cubicBezTo>
                  <a:cubicBezTo>
                    <a:pt x="8045" y="13167"/>
                    <a:pt x="8608" y="13088"/>
                    <a:pt x="9154" y="12947"/>
                  </a:cubicBezTo>
                  <a:cubicBezTo>
                    <a:pt x="9057" y="12938"/>
                    <a:pt x="3239" y="12595"/>
                    <a:pt x="2201" y="7913"/>
                  </a:cubicBezTo>
                  <a:cubicBezTo>
                    <a:pt x="1488" y="4674"/>
                    <a:pt x="3081" y="2157"/>
                    <a:pt x="4146" y="899"/>
                  </a:cubicBezTo>
                  <a:cubicBezTo>
                    <a:pt x="4410" y="573"/>
                    <a:pt x="4700" y="274"/>
                    <a:pt x="5017" y="1"/>
                  </a:cubicBezTo>
                  <a:close/>
                </a:path>
              </a:pathLst>
            </a:custGeom>
            <a:solidFill>
              <a:srgbClr val="D2282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6"/>
            <p:cNvSpPr/>
            <p:nvPr/>
          </p:nvSpPr>
          <p:spPr>
            <a:xfrm>
              <a:off x="2874301" y="402734"/>
              <a:ext cx="465284" cy="791322"/>
            </a:xfrm>
            <a:custGeom>
              <a:rect b="b" l="l" r="r" t="t"/>
              <a:pathLst>
                <a:path extrusionOk="0" h="13158" w="7737">
                  <a:moveTo>
                    <a:pt x="0" y="1"/>
                  </a:moveTo>
                  <a:cubicBezTo>
                    <a:pt x="0" y="1"/>
                    <a:pt x="3406" y="1189"/>
                    <a:pt x="4489" y="5228"/>
                  </a:cubicBezTo>
                  <a:cubicBezTo>
                    <a:pt x="5677" y="9646"/>
                    <a:pt x="2456" y="13158"/>
                    <a:pt x="2456" y="13158"/>
                  </a:cubicBezTo>
                  <a:cubicBezTo>
                    <a:pt x="3046" y="12876"/>
                    <a:pt x="3600" y="12551"/>
                    <a:pt x="4128" y="12163"/>
                  </a:cubicBezTo>
                  <a:cubicBezTo>
                    <a:pt x="7736" y="9541"/>
                    <a:pt x="6496" y="5950"/>
                    <a:pt x="5756" y="3820"/>
                  </a:cubicBezTo>
                  <a:cubicBezTo>
                    <a:pt x="5087" y="1893"/>
                    <a:pt x="2236" y="1"/>
                    <a:pt x="0" y="1"/>
                  </a:cubicBezTo>
                  <a:close/>
                </a:path>
              </a:pathLst>
            </a:custGeom>
            <a:solidFill>
              <a:srgbClr val="FD6C6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6"/>
            <p:cNvSpPr/>
            <p:nvPr/>
          </p:nvSpPr>
          <p:spPr>
            <a:xfrm>
              <a:off x="2781687" y="680096"/>
              <a:ext cx="62483" cy="119137"/>
            </a:xfrm>
            <a:custGeom>
              <a:rect b="b" l="l" r="r" t="t"/>
              <a:pathLst>
                <a:path extrusionOk="0" fill="none" h="1981" w="1039">
                  <a:moveTo>
                    <a:pt x="256" y="1980"/>
                  </a:moveTo>
                  <a:cubicBezTo>
                    <a:pt x="256" y="1980"/>
                    <a:pt x="0" y="1496"/>
                    <a:pt x="256" y="484"/>
                  </a:cubicBezTo>
                  <a:cubicBezTo>
                    <a:pt x="256" y="484"/>
                    <a:pt x="775" y="687"/>
                    <a:pt x="907" y="343"/>
                  </a:cubicBezTo>
                  <a:cubicBezTo>
                    <a:pt x="1039" y="0"/>
                    <a:pt x="335" y="352"/>
                    <a:pt x="256" y="4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6"/>
            <p:cNvSpPr/>
            <p:nvPr/>
          </p:nvSpPr>
          <p:spPr>
            <a:xfrm>
              <a:off x="2795459" y="694349"/>
              <a:ext cx="52981" cy="132428"/>
            </a:xfrm>
            <a:custGeom>
              <a:rect b="b" l="l" r="r" t="t"/>
              <a:pathLst>
                <a:path extrusionOk="0" fill="none" h="2202" w="881">
                  <a:moveTo>
                    <a:pt x="687" y="1"/>
                  </a:moveTo>
                  <a:cubicBezTo>
                    <a:pt x="687" y="1"/>
                    <a:pt x="537" y="1057"/>
                    <a:pt x="880" y="1743"/>
                  </a:cubicBezTo>
                  <a:cubicBezTo>
                    <a:pt x="880" y="1743"/>
                    <a:pt x="370" y="2201"/>
                    <a:pt x="0" y="17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6"/>
            <p:cNvSpPr/>
            <p:nvPr/>
          </p:nvSpPr>
          <p:spPr>
            <a:xfrm>
              <a:off x="2591650" y="523433"/>
              <a:ext cx="438282" cy="541501"/>
            </a:xfrm>
            <a:custGeom>
              <a:rect b="b" l="l" r="r" t="t"/>
              <a:pathLst>
                <a:path extrusionOk="0" fill="none" h="9004" w="7288">
                  <a:moveTo>
                    <a:pt x="3301" y="3925"/>
                  </a:moveTo>
                  <a:cubicBezTo>
                    <a:pt x="3107" y="3538"/>
                    <a:pt x="2544" y="3204"/>
                    <a:pt x="1831" y="3036"/>
                  </a:cubicBezTo>
                  <a:cubicBezTo>
                    <a:pt x="1110" y="2860"/>
                    <a:pt x="1" y="1716"/>
                    <a:pt x="1" y="1716"/>
                  </a:cubicBezTo>
                  <a:cubicBezTo>
                    <a:pt x="362" y="2332"/>
                    <a:pt x="960" y="3089"/>
                    <a:pt x="1576" y="3459"/>
                  </a:cubicBezTo>
                  <a:cubicBezTo>
                    <a:pt x="2201" y="3820"/>
                    <a:pt x="2597" y="4533"/>
                    <a:pt x="2641" y="4594"/>
                  </a:cubicBezTo>
                  <a:cubicBezTo>
                    <a:pt x="2641" y="4594"/>
                    <a:pt x="1673" y="5457"/>
                    <a:pt x="1356" y="6671"/>
                  </a:cubicBezTo>
                  <a:cubicBezTo>
                    <a:pt x="1039" y="7895"/>
                    <a:pt x="2113" y="9003"/>
                    <a:pt x="2113" y="9003"/>
                  </a:cubicBezTo>
                  <a:cubicBezTo>
                    <a:pt x="1981" y="8607"/>
                    <a:pt x="1893" y="8211"/>
                    <a:pt x="1858" y="7798"/>
                  </a:cubicBezTo>
                  <a:cubicBezTo>
                    <a:pt x="1779" y="6865"/>
                    <a:pt x="2157" y="5958"/>
                    <a:pt x="2879" y="5360"/>
                  </a:cubicBezTo>
                  <a:lnTo>
                    <a:pt x="3195" y="5096"/>
                  </a:lnTo>
                  <a:cubicBezTo>
                    <a:pt x="3195" y="5096"/>
                    <a:pt x="4181" y="7226"/>
                    <a:pt x="6461" y="7939"/>
                  </a:cubicBezTo>
                  <a:cubicBezTo>
                    <a:pt x="6461" y="7939"/>
                    <a:pt x="4164" y="6398"/>
                    <a:pt x="4084" y="5149"/>
                  </a:cubicBezTo>
                  <a:cubicBezTo>
                    <a:pt x="4084" y="5149"/>
                    <a:pt x="5537" y="5809"/>
                    <a:pt x="6540" y="4858"/>
                  </a:cubicBezTo>
                  <a:cubicBezTo>
                    <a:pt x="7288" y="4145"/>
                    <a:pt x="7191" y="3309"/>
                    <a:pt x="7094" y="2772"/>
                  </a:cubicBezTo>
                  <a:cubicBezTo>
                    <a:pt x="7094" y="2772"/>
                    <a:pt x="6953" y="3591"/>
                    <a:pt x="6725" y="3978"/>
                  </a:cubicBezTo>
                  <a:cubicBezTo>
                    <a:pt x="6232" y="4858"/>
                    <a:pt x="5255" y="4814"/>
                    <a:pt x="4736" y="4462"/>
                  </a:cubicBezTo>
                  <a:cubicBezTo>
                    <a:pt x="4736" y="4462"/>
                    <a:pt x="4445" y="3697"/>
                    <a:pt x="4938" y="2368"/>
                  </a:cubicBezTo>
                  <a:cubicBezTo>
                    <a:pt x="5440" y="1030"/>
                    <a:pt x="5008" y="0"/>
                    <a:pt x="5008" y="0"/>
                  </a:cubicBezTo>
                  <a:cubicBezTo>
                    <a:pt x="5008" y="0"/>
                    <a:pt x="4964" y="1162"/>
                    <a:pt x="4577" y="2121"/>
                  </a:cubicBezTo>
                  <a:cubicBezTo>
                    <a:pt x="4181" y="3089"/>
                    <a:pt x="4005" y="3758"/>
                    <a:pt x="4084" y="403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6"/>
            <p:cNvSpPr/>
            <p:nvPr/>
          </p:nvSpPr>
          <p:spPr>
            <a:xfrm>
              <a:off x="2394275" y="385775"/>
              <a:ext cx="946384" cy="907813"/>
            </a:xfrm>
            <a:custGeom>
              <a:rect b="b" l="l" r="r" t="t"/>
              <a:pathLst>
                <a:path extrusionOk="0" fill="none" h="15095" w="15737">
                  <a:moveTo>
                    <a:pt x="1065" y="6100"/>
                  </a:moveTo>
                  <a:cubicBezTo>
                    <a:pt x="1065" y="6100"/>
                    <a:pt x="0" y="9066"/>
                    <a:pt x="2517" y="11741"/>
                  </a:cubicBezTo>
                  <a:cubicBezTo>
                    <a:pt x="5034" y="14417"/>
                    <a:pt x="8502" y="15094"/>
                    <a:pt x="12119" y="12463"/>
                  </a:cubicBezTo>
                  <a:cubicBezTo>
                    <a:pt x="15736" y="9832"/>
                    <a:pt x="14486" y="6179"/>
                    <a:pt x="13756" y="4085"/>
                  </a:cubicBezTo>
                  <a:cubicBezTo>
                    <a:pt x="13034" y="1999"/>
                    <a:pt x="9769" y="1"/>
                    <a:pt x="7560" y="274"/>
                  </a:cubicBezTo>
                  <a:cubicBezTo>
                    <a:pt x="5351" y="538"/>
                    <a:pt x="2024" y="1523"/>
                    <a:pt x="1065" y="610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6"/>
            <p:cNvSpPr/>
            <p:nvPr/>
          </p:nvSpPr>
          <p:spPr>
            <a:xfrm>
              <a:off x="3088153" y="969064"/>
              <a:ext cx="137113" cy="154620"/>
            </a:xfrm>
            <a:custGeom>
              <a:rect b="b" l="l" r="r" t="t"/>
              <a:pathLst>
                <a:path extrusionOk="0" fill="none" h="2571" w="2280">
                  <a:moveTo>
                    <a:pt x="0" y="2570"/>
                  </a:moveTo>
                  <a:cubicBezTo>
                    <a:pt x="1021" y="1990"/>
                    <a:pt x="1822" y="1083"/>
                    <a:pt x="22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6"/>
            <p:cNvSpPr/>
            <p:nvPr/>
          </p:nvSpPr>
          <p:spPr>
            <a:xfrm>
              <a:off x="3122011" y="1011402"/>
              <a:ext cx="58814" cy="63568"/>
            </a:xfrm>
            <a:custGeom>
              <a:rect b="b" l="l" r="r" t="t"/>
              <a:pathLst>
                <a:path extrusionOk="0" fill="none" h="1057" w="978">
                  <a:moveTo>
                    <a:pt x="0" y="1057"/>
                  </a:moveTo>
                  <a:cubicBezTo>
                    <a:pt x="388" y="757"/>
                    <a:pt x="713" y="397"/>
                    <a:pt x="97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6"/>
            <p:cNvSpPr/>
            <p:nvPr/>
          </p:nvSpPr>
          <p:spPr>
            <a:xfrm>
              <a:off x="3133137" y="1006110"/>
              <a:ext cx="19064" cy="21229"/>
            </a:xfrm>
            <a:custGeom>
              <a:rect b="b" l="l" r="r" t="t"/>
              <a:pathLst>
                <a:path extrusionOk="0" fill="none" h="353" w="317">
                  <a:moveTo>
                    <a:pt x="0" y="353"/>
                  </a:moveTo>
                  <a:cubicBezTo>
                    <a:pt x="123" y="247"/>
                    <a:pt x="229" y="124"/>
                    <a:pt x="31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6"/>
            <p:cNvSpPr/>
            <p:nvPr/>
          </p:nvSpPr>
          <p:spPr>
            <a:xfrm>
              <a:off x="3121470" y="982295"/>
              <a:ext cx="6435" cy="10645"/>
            </a:xfrm>
            <a:custGeom>
              <a:rect b="b" l="l" r="r" t="t"/>
              <a:pathLst>
                <a:path extrusionOk="0" fill="none" h="177" w="107">
                  <a:moveTo>
                    <a:pt x="0" y="177"/>
                  </a:moveTo>
                  <a:cubicBezTo>
                    <a:pt x="27" y="115"/>
                    <a:pt x="62" y="62"/>
                    <a:pt x="1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6"/>
            <p:cNvSpPr/>
            <p:nvPr/>
          </p:nvSpPr>
          <p:spPr>
            <a:xfrm>
              <a:off x="2997104" y="797608"/>
              <a:ext cx="56650" cy="50818"/>
            </a:xfrm>
            <a:custGeom>
              <a:rect b="b" l="l" r="r" t="t"/>
              <a:pathLst>
                <a:path extrusionOk="0" fill="none" h="845" w="942">
                  <a:moveTo>
                    <a:pt x="0" y="845"/>
                  </a:moveTo>
                  <a:cubicBezTo>
                    <a:pt x="203" y="775"/>
                    <a:pt x="387" y="651"/>
                    <a:pt x="537" y="502"/>
                  </a:cubicBezTo>
                  <a:cubicBezTo>
                    <a:pt x="678" y="343"/>
                    <a:pt x="819" y="176"/>
                    <a:pt x="94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6"/>
            <p:cNvSpPr/>
            <p:nvPr/>
          </p:nvSpPr>
          <p:spPr>
            <a:xfrm>
              <a:off x="3039982" y="819799"/>
              <a:ext cx="26521" cy="27604"/>
            </a:xfrm>
            <a:custGeom>
              <a:rect b="b" l="l" r="r" t="t"/>
              <a:pathLst>
                <a:path extrusionOk="0" fill="none" h="459" w="441">
                  <a:moveTo>
                    <a:pt x="0" y="458"/>
                  </a:moveTo>
                  <a:lnTo>
                    <a:pt x="44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6"/>
            <p:cNvSpPr/>
            <p:nvPr/>
          </p:nvSpPr>
          <p:spPr>
            <a:xfrm>
              <a:off x="3053213" y="843073"/>
              <a:ext cx="18582" cy="15937"/>
            </a:xfrm>
            <a:custGeom>
              <a:rect b="b" l="l" r="r" t="t"/>
              <a:pathLst>
                <a:path extrusionOk="0" fill="none" h="265" w="309">
                  <a:moveTo>
                    <a:pt x="0" y="265"/>
                  </a:moveTo>
                  <a:lnTo>
                    <a:pt x="30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6"/>
            <p:cNvSpPr/>
            <p:nvPr/>
          </p:nvSpPr>
          <p:spPr>
            <a:xfrm>
              <a:off x="3074382" y="876991"/>
              <a:ext cx="15395" cy="8480"/>
            </a:xfrm>
            <a:custGeom>
              <a:rect b="b" l="l" r="r" t="t"/>
              <a:pathLst>
                <a:path extrusionOk="0" fill="none" h="141" w="256">
                  <a:moveTo>
                    <a:pt x="0" y="141"/>
                  </a:moveTo>
                  <a:cubicBezTo>
                    <a:pt x="88" y="106"/>
                    <a:pt x="176" y="53"/>
                    <a:pt x="25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6"/>
            <p:cNvSpPr/>
            <p:nvPr/>
          </p:nvSpPr>
          <p:spPr>
            <a:xfrm>
              <a:off x="3138910" y="547249"/>
              <a:ext cx="75773" cy="123888"/>
            </a:xfrm>
            <a:custGeom>
              <a:rect b="b" l="l" r="r" t="t"/>
              <a:pathLst>
                <a:path extrusionOk="0" fill="none" h="2060" w="1260">
                  <a:moveTo>
                    <a:pt x="1" y="0"/>
                  </a:moveTo>
                  <a:cubicBezTo>
                    <a:pt x="564" y="581"/>
                    <a:pt x="1066" y="1268"/>
                    <a:pt x="1259" y="20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6"/>
            <p:cNvSpPr/>
            <p:nvPr/>
          </p:nvSpPr>
          <p:spPr>
            <a:xfrm>
              <a:off x="3147931" y="586940"/>
              <a:ext cx="35541" cy="77340"/>
            </a:xfrm>
            <a:custGeom>
              <a:rect b="b" l="l" r="r" t="t"/>
              <a:pathLst>
                <a:path extrusionOk="0" fill="none" h="1286" w="591">
                  <a:moveTo>
                    <a:pt x="1" y="0"/>
                  </a:moveTo>
                  <a:cubicBezTo>
                    <a:pt x="300" y="370"/>
                    <a:pt x="441" y="828"/>
                    <a:pt x="590" y="128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6"/>
            <p:cNvSpPr/>
            <p:nvPr/>
          </p:nvSpPr>
          <p:spPr>
            <a:xfrm>
              <a:off x="3126221" y="642509"/>
              <a:ext cx="5352" cy="14313"/>
            </a:xfrm>
            <a:custGeom>
              <a:rect b="b" l="l" r="r" t="t"/>
              <a:pathLst>
                <a:path extrusionOk="0" fill="none" h="238" w="89">
                  <a:moveTo>
                    <a:pt x="1" y="0"/>
                  </a:moveTo>
                  <a:cubicBezTo>
                    <a:pt x="9" y="88"/>
                    <a:pt x="45" y="168"/>
                    <a:pt x="89"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6"/>
            <p:cNvSpPr/>
            <p:nvPr/>
          </p:nvSpPr>
          <p:spPr>
            <a:xfrm>
              <a:off x="3223104" y="716600"/>
              <a:ext cx="4811" cy="22312"/>
            </a:xfrm>
            <a:custGeom>
              <a:rect b="b" l="l" r="r" t="t"/>
              <a:pathLst>
                <a:path extrusionOk="0" fill="none" h="371" w="80">
                  <a:moveTo>
                    <a:pt x="0" y="0"/>
                  </a:moveTo>
                  <a:cubicBezTo>
                    <a:pt x="9" y="124"/>
                    <a:pt x="35" y="247"/>
                    <a:pt x="79" y="37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6"/>
            <p:cNvSpPr/>
            <p:nvPr/>
          </p:nvSpPr>
          <p:spPr>
            <a:xfrm>
              <a:off x="2597483" y="440862"/>
              <a:ext cx="184803" cy="94239"/>
            </a:xfrm>
            <a:custGeom>
              <a:rect b="b" l="l" r="r" t="t"/>
              <a:pathLst>
                <a:path extrusionOk="0" fill="none" h="1567" w="3073">
                  <a:moveTo>
                    <a:pt x="1" y="1567"/>
                  </a:moveTo>
                  <a:cubicBezTo>
                    <a:pt x="810" y="731"/>
                    <a:pt x="1954" y="326"/>
                    <a:pt x="307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6"/>
            <p:cNvSpPr/>
            <p:nvPr/>
          </p:nvSpPr>
          <p:spPr>
            <a:xfrm>
              <a:off x="2659426" y="471533"/>
              <a:ext cx="80524" cy="36565"/>
            </a:xfrm>
            <a:custGeom>
              <a:rect b="b" l="l" r="r" t="t"/>
              <a:pathLst>
                <a:path extrusionOk="0" fill="none" h="608" w="1339">
                  <a:moveTo>
                    <a:pt x="0" y="608"/>
                  </a:moveTo>
                  <a:cubicBezTo>
                    <a:pt x="414" y="344"/>
                    <a:pt x="863" y="141"/>
                    <a:pt x="133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6"/>
            <p:cNvSpPr/>
            <p:nvPr/>
          </p:nvSpPr>
          <p:spPr>
            <a:xfrm>
              <a:off x="2707055" y="503287"/>
              <a:ext cx="38668" cy="11727"/>
            </a:xfrm>
            <a:custGeom>
              <a:rect b="b" l="l" r="r" t="t"/>
              <a:pathLst>
                <a:path extrusionOk="0" fill="none" h="195" w="643">
                  <a:moveTo>
                    <a:pt x="0" y="194"/>
                  </a:moveTo>
                  <a:cubicBezTo>
                    <a:pt x="194" y="80"/>
                    <a:pt x="414" y="18"/>
                    <a:pt x="64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6"/>
            <p:cNvSpPr/>
            <p:nvPr/>
          </p:nvSpPr>
          <p:spPr>
            <a:xfrm>
              <a:off x="2745664" y="535582"/>
              <a:ext cx="3247" cy="1624"/>
            </a:xfrm>
            <a:custGeom>
              <a:rect b="b" l="l" r="r" t="t"/>
              <a:pathLst>
                <a:path extrusionOk="0" fill="none" h="27" w="54">
                  <a:moveTo>
                    <a:pt x="1" y="27"/>
                  </a:moveTo>
                  <a:lnTo>
                    <a:pt x="5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6"/>
            <p:cNvSpPr/>
            <p:nvPr/>
          </p:nvSpPr>
          <p:spPr>
            <a:xfrm>
              <a:off x="2737245" y="561502"/>
              <a:ext cx="18582" cy="10164"/>
            </a:xfrm>
            <a:custGeom>
              <a:rect b="b" l="l" r="r" t="t"/>
              <a:pathLst>
                <a:path extrusionOk="0" fill="none" h="169" w="309">
                  <a:moveTo>
                    <a:pt x="0" y="168"/>
                  </a:moveTo>
                  <a:cubicBezTo>
                    <a:pt x="97" y="106"/>
                    <a:pt x="202" y="45"/>
                    <a:pt x="30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6"/>
            <p:cNvSpPr/>
            <p:nvPr/>
          </p:nvSpPr>
          <p:spPr>
            <a:xfrm>
              <a:off x="2781687" y="1033654"/>
              <a:ext cx="28084" cy="27544"/>
            </a:xfrm>
            <a:custGeom>
              <a:rect b="b" l="l" r="r" t="t"/>
              <a:pathLst>
                <a:path extrusionOk="0" fill="none" h="458" w="467">
                  <a:moveTo>
                    <a:pt x="0" y="0"/>
                  </a:moveTo>
                  <a:cubicBezTo>
                    <a:pt x="132" y="176"/>
                    <a:pt x="291" y="326"/>
                    <a:pt x="467" y="45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6"/>
            <p:cNvSpPr/>
            <p:nvPr/>
          </p:nvSpPr>
          <p:spPr>
            <a:xfrm>
              <a:off x="2771644" y="986024"/>
              <a:ext cx="71503" cy="85760"/>
            </a:xfrm>
            <a:custGeom>
              <a:rect b="b" l="l" r="r" t="t"/>
              <a:pathLst>
                <a:path extrusionOk="0" fill="none" h="1426" w="1189">
                  <a:moveTo>
                    <a:pt x="0" y="0"/>
                  </a:moveTo>
                  <a:cubicBezTo>
                    <a:pt x="343" y="511"/>
                    <a:pt x="748" y="986"/>
                    <a:pt x="1188" y="14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6"/>
            <p:cNvSpPr/>
            <p:nvPr/>
          </p:nvSpPr>
          <p:spPr>
            <a:xfrm>
              <a:off x="2845194" y="1023610"/>
              <a:ext cx="15936" cy="13291"/>
            </a:xfrm>
            <a:custGeom>
              <a:rect b="b" l="l" r="r" t="t"/>
              <a:pathLst>
                <a:path extrusionOk="0" fill="none" h="221" w="265">
                  <a:moveTo>
                    <a:pt x="0" y="0"/>
                  </a:moveTo>
                  <a:cubicBezTo>
                    <a:pt x="71" y="97"/>
                    <a:pt x="159" y="167"/>
                    <a:pt x="264" y="22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6"/>
            <p:cNvSpPr/>
            <p:nvPr/>
          </p:nvSpPr>
          <p:spPr>
            <a:xfrm>
              <a:off x="2886990" y="1032030"/>
              <a:ext cx="13290" cy="15456"/>
            </a:xfrm>
            <a:custGeom>
              <a:rect b="b" l="l" r="r" t="t"/>
              <a:pathLst>
                <a:path extrusionOk="0" fill="none" h="257" w="221">
                  <a:moveTo>
                    <a:pt x="1" y="1"/>
                  </a:moveTo>
                  <a:cubicBezTo>
                    <a:pt x="62" y="98"/>
                    <a:pt x="133" y="186"/>
                    <a:pt x="221" y="2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6"/>
            <p:cNvSpPr/>
            <p:nvPr/>
          </p:nvSpPr>
          <p:spPr>
            <a:xfrm>
              <a:off x="2609150" y="1042614"/>
              <a:ext cx="12208" cy="36084"/>
            </a:xfrm>
            <a:custGeom>
              <a:rect b="b" l="l" r="r" t="t"/>
              <a:pathLst>
                <a:path extrusionOk="0" fill="none" h="600" w="203">
                  <a:moveTo>
                    <a:pt x="0" y="1"/>
                  </a:moveTo>
                  <a:cubicBezTo>
                    <a:pt x="27" y="212"/>
                    <a:pt x="97" y="414"/>
                    <a:pt x="203" y="59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6"/>
            <p:cNvSpPr/>
            <p:nvPr/>
          </p:nvSpPr>
          <p:spPr>
            <a:xfrm>
              <a:off x="2621298" y="1009297"/>
              <a:ext cx="22311" cy="90030"/>
            </a:xfrm>
            <a:custGeom>
              <a:rect b="b" l="l" r="r" t="t"/>
              <a:pathLst>
                <a:path extrusionOk="0" fill="none" h="1497" w="371">
                  <a:moveTo>
                    <a:pt x="1" y="0"/>
                  </a:moveTo>
                  <a:cubicBezTo>
                    <a:pt x="53" y="511"/>
                    <a:pt x="177" y="1021"/>
                    <a:pt x="370" y="149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6"/>
            <p:cNvSpPr/>
            <p:nvPr/>
          </p:nvSpPr>
          <p:spPr>
            <a:xfrm>
              <a:off x="2676325" y="1091868"/>
              <a:ext cx="4871" cy="12208"/>
            </a:xfrm>
            <a:custGeom>
              <a:rect b="b" l="l" r="r" t="t"/>
              <a:pathLst>
                <a:path extrusionOk="0" fill="none" h="203" w="81">
                  <a:moveTo>
                    <a:pt x="1" y="0"/>
                  </a:moveTo>
                  <a:lnTo>
                    <a:pt x="80" y="20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6"/>
            <p:cNvSpPr/>
            <p:nvPr/>
          </p:nvSpPr>
          <p:spPr>
            <a:xfrm>
              <a:off x="2820838" y="613402"/>
              <a:ext cx="5352" cy="19125"/>
            </a:xfrm>
            <a:custGeom>
              <a:rect b="b" l="l" r="r" t="t"/>
              <a:pathLst>
                <a:path extrusionOk="0" fill="none" h="318" w="89">
                  <a:moveTo>
                    <a:pt x="1" y="317"/>
                  </a:moveTo>
                  <a:cubicBezTo>
                    <a:pt x="9" y="212"/>
                    <a:pt x="36" y="97"/>
                    <a:pt x="8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6"/>
            <p:cNvSpPr/>
            <p:nvPr/>
          </p:nvSpPr>
          <p:spPr>
            <a:xfrm>
              <a:off x="2941536" y="642509"/>
              <a:ext cx="19605" cy="63568"/>
            </a:xfrm>
            <a:custGeom>
              <a:rect b="b" l="l" r="r" t="t"/>
              <a:pathLst>
                <a:path extrusionOk="0" fill="none" h="1057" w="326">
                  <a:moveTo>
                    <a:pt x="0" y="1056"/>
                  </a:moveTo>
                  <a:cubicBezTo>
                    <a:pt x="203" y="740"/>
                    <a:pt x="317" y="379"/>
                    <a:pt x="32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6"/>
            <p:cNvSpPr/>
            <p:nvPr/>
          </p:nvSpPr>
          <p:spPr>
            <a:xfrm>
              <a:off x="2965892" y="644614"/>
              <a:ext cx="11667" cy="44504"/>
            </a:xfrm>
            <a:custGeom>
              <a:rect b="b" l="l" r="r" t="t"/>
              <a:pathLst>
                <a:path extrusionOk="0" fill="none" h="740" w="194">
                  <a:moveTo>
                    <a:pt x="0" y="740"/>
                  </a:moveTo>
                  <a:cubicBezTo>
                    <a:pt x="114" y="511"/>
                    <a:pt x="176" y="256"/>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6"/>
            <p:cNvSpPr/>
            <p:nvPr/>
          </p:nvSpPr>
          <p:spPr>
            <a:xfrm>
              <a:off x="2996562" y="587482"/>
              <a:ext cx="601" cy="14855"/>
            </a:xfrm>
            <a:custGeom>
              <a:rect b="b" l="l" r="r" t="t"/>
              <a:pathLst>
                <a:path extrusionOk="0" fill="none" h="247" w="10">
                  <a:moveTo>
                    <a:pt x="0" y="246"/>
                  </a:moveTo>
                  <a:cubicBezTo>
                    <a:pt x="0" y="158"/>
                    <a:pt x="9" y="79"/>
                    <a:pt x="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6"/>
            <p:cNvSpPr/>
            <p:nvPr/>
          </p:nvSpPr>
          <p:spPr>
            <a:xfrm>
              <a:off x="2980145" y="544061"/>
              <a:ext cx="1143" cy="12208"/>
            </a:xfrm>
            <a:custGeom>
              <a:rect b="b" l="l" r="r" t="t"/>
              <a:pathLst>
                <a:path extrusionOk="0" fill="none" h="203" w="19">
                  <a:moveTo>
                    <a:pt x="18" y="203"/>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6"/>
            <p:cNvSpPr/>
            <p:nvPr/>
          </p:nvSpPr>
          <p:spPr>
            <a:xfrm>
              <a:off x="2645654" y="811319"/>
              <a:ext cx="25438" cy="18102"/>
            </a:xfrm>
            <a:custGeom>
              <a:rect b="b" l="l" r="r" t="t"/>
              <a:pathLst>
                <a:path extrusionOk="0" fill="none" h="301" w="423">
                  <a:moveTo>
                    <a:pt x="0" y="300"/>
                  </a:moveTo>
                  <a:cubicBezTo>
                    <a:pt x="97" y="150"/>
                    <a:pt x="247" y="45"/>
                    <a:pt x="4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6"/>
            <p:cNvSpPr/>
            <p:nvPr/>
          </p:nvSpPr>
          <p:spPr>
            <a:xfrm>
              <a:off x="2624485" y="790150"/>
              <a:ext cx="53522" cy="7999"/>
            </a:xfrm>
            <a:custGeom>
              <a:rect b="b" l="l" r="r" t="t"/>
              <a:pathLst>
                <a:path extrusionOk="0" fill="none" h="133" w="890">
                  <a:moveTo>
                    <a:pt x="0" y="133"/>
                  </a:moveTo>
                  <a:cubicBezTo>
                    <a:pt x="282" y="36"/>
                    <a:pt x="590" y="1"/>
                    <a:pt x="889" y="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6"/>
            <p:cNvSpPr/>
            <p:nvPr/>
          </p:nvSpPr>
          <p:spPr>
            <a:xfrm>
              <a:off x="2641925" y="770605"/>
              <a:ext cx="11727" cy="541"/>
            </a:xfrm>
            <a:custGeom>
              <a:rect b="b" l="l" r="r" t="t"/>
              <a:pathLst>
                <a:path extrusionOk="0" fill="none" h="9" w="195">
                  <a:moveTo>
                    <a:pt x="1" y="0"/>
                  </a:moveTo>
                  <a:lnTo>
                    <a:pt x="194" y="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6"/>
            <p:cNvSpPr/>
            <p:nvPr/>
          </p:nvSpPr>
          <p:spPr>
            <a:xfrm>
              <a:off x="2804420" y="754187"/>
              <a:ext cx="1143" cy="30250"/>
            </a:xfrm>
            <a:custGeom>
              <a:rect b="b" l="l" r="r" t="t"/>
              <a:pathLst>
                <a:path extrusionOk="0" fill="none" h="503" w="19">
                  <a:moveTo>
                    <a:pt x="1" y="502"/>
                  </a:moveTo>
                  <a:cubicBezTo>
                    <a:pt x="1" y="335"/>
                    <a:pt x="1" y="168"/>
                    <a:pt x="1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6"/>
            <p:cNvSpPr/>
            <p:nvPr/>
          </p:nvSpPr>
          <p:spPr>
            <a:xfrm>
              <a:off x="2815004" y="764772"/>
              <a:ext cx="1143" cy="19125"/>
            </a:xfrm>
            <a:custGeom>
              <a:rect b="b" l="l" r="r" t="t"/>
              <a:pathLst>
                <a:path extrusionOk="0" fill="none" h="318" w="19">
                  <a:moveTo>
                    <a:pt x="10" y="317"/>
                  </a:moveTo>
                  <a:cubicBezTo>
                    <a:pt x="1" y="212"/>
                    <a:pt x="10" y="97"/>
                    <a:pt x="1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6"/>
            <p:cNvSpPr/>
            <p:nvPr/>
          </p:nvSpPr>
          <p:spPr>
            <a:xfrm>
              <a:off x="2810253" y="730372"/>
              <a:ext cx="2165" cy="10645"/>
            </a:xfrm>
            <a:custGeom>
              <a:rect b="b" l="l" r="r" t="t"/>
              <a:pathLst>
                <a:path extrusionOk="0" fill="none" h="177" w="36">
                  <a:moveTo>
                    <a:pt x="9" y="176"/>
                  </a:moveTo>
                  <a:cubicBezTo>
                    <a:pt x="1" y="115"/>
                    <a:pt x="9" y="53"/>
                    <a:pt x="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
    <p:spTree>
      <p:nvGrpSpPr>
        <p:cNvPr id="600" name="Shape 600"/>
        <p:cNvGrpSpPr/>
        <p:nvPr/>
      </p:nvGrpSpPr>
      <p:grpSpPr>
        <a:xfrm>
          <a:off x="0" y="0"/>
          <a:ext cx="0" cy="0"/>
          <a:chOff x="0" y="0"/>
          <a:chExt cx="0" cy="0"/>
        </a:xfrm>
      </p:grpSpPr>
      <p:sp>
        <p:nvSpPr>
          <p:cNvPr id="601" name="Google Shape;601;p17"/>
          <p:cNvSpPr/>
          <p:nvPr/>
        </p:nvSpPr>
        <p:spPr>
          <a:xfrm>
            <a:off x="0" y="1500100"/>
            <a:ext cx="9144000" cy="3643500"/>
          </a:xfrm>
          <a:prstGeom prst="round2SameRect">
            <a:avLst>
              <a:gd fmla="val 2825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7"/>
          <p:cNvSpPr txBox="1"/>
          <p:nvPr>
            <p:ph type="title"/>
          </p:nvPr>
        </p:nvSpPr>
        <p:spPr>
          <a:xfrm>
            <a:off x="4752038" y="2977663"/>
            <a:ext cx="3327600" cy="635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3" name="Google Shape;603;p17"/>
          <p:cNvSpPr txBox="1"/>
          <p:nvPr>
            <p:ph idx="1" type="subTitle"/>
          </p:nvPr>
        </p:nvSpPr>
        <p:spPr>
          <a:xfrm>
            <a:off x="4752038" y="3613113"/>
            <a:ext cx="3327600" cy="84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604" name="Google Shape;604;p17"/>
          <p:cNvGrpSpPr/>
          <p:nvPr/>
        </p:nvGrpSpPr>
        <p:grpSpPr>
          <a:xfrm flipH="1" rot="-10112124">
            <a:off x="179794" y="-265327"/>
            <a:ext cx="1066876" cy="1266476"/>
            <a:chOff x="7714550" y="3879200"/>
            <a:chExt cx="789482" cy="937184"/>
          </a:xfrm>
        </p:grpSpPr>
        <p:sp>
          <p:nvSpPr>
            <p:cNvPr id="605" name="Google Shape;605;p17"/>
            <p:cNvSpPr/>
            <p:nvPr/>
          </p:nvSpPr>
          <p:spPr>
            <a:xfrm>
              <a:off x="7911579" y="4211400"/>
              <a:ext cx="591034" cy="602225"/>
            </a:xfrm>
            <a:custGeom>
              <a:rect b="b" l="l" r="r" t="t"/>
              <a:pathLst>
                <a:path extrusionOk="0" h="7641" w="7499">
                  <a:moveTo>
                    <a:pt x="7498" y="1"/>
                  </a:moveTo>
                  <a:lnTo>
                    <a:pt x="7472" y="19"/>
                  </a:lnTo>
                  <a:cubicBezTo>
                    <a:pt x="5853" y="899"/>
                    <a:pt x="4621" y="2448"/>
                    <a:pt x="3600" y="3838"/>
                  </a:cubicBezTo>
                  <a:lnTo>
                    <a:pt x="3432" y="4067"/>
                  </a:lnTo>
                  <a:cubicBezTo>
                    <a:pt x="2456" y="5396"/>
                    <a:pt x="1452" y="6778"/>
                    <a:pt x="0" y="7614"/>
                  </a:cubicBezTo>
                  <a:lnTo>
                    <a:pt x="9" y="7640"/>
                  </a:lnTo>
                  <a:cubicBezTo>
                    <a:pt x="203" y="7614"/>
                    <a:pt x="396" y="7587"/>
                    <a:pt x="581" y="7543"/>
                  </a:cubicBezTo>
                  <a:cubicBezTo>
                    <a:pt x="3309" y="6971"/>
                    <a:pt x="4999" y="5088"/>
                    <a:pt x="5967" y="3557"/>
                  </a:cubicBezTo>
                  <a:cubicBezTo>
                    <a:pt x="6442" y="2791"/>
                    <a:pt x="6838" y="1981"/>
                    <a:pt x="7146" y="1136"/>
                  </a:cubicBezTo>
                  <a:cubicBezTo>
                    <a:pt x="7278" y="775"/>
                    <a:pt x="7393" y="406"/>
                    <a:pt x="7490" y="36"/>
                  </a:cubicBezTo>
                  <a:lnTo>
                    <a:pt x="7498"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7"/>
            <p:cNvSpPr/>
            <p:nvPr/>
          </p:nvSpPr>
          <p:spPr>
            <a:xfrm>
              <a:off x="7903934" y="4211400"/>
              <a:ext cx="591034" cy="602225"/>
            </a:xfrm>
            <a:custGeom>
              <a:rect b="b" l="l" r="r" t="t"/>
              <a:pathLst>
                <a:path extrusionOk="0" h="7641" w="7499">
                  <a:moveTo>
                    <a:pt x="2966" y="1920"/>
                  </a:moveTo>
                  <a:cubicBezTo>
                    <a:pt x="2975" y="1981"/>
                    <a:pt x="2984" y="2034"/>
                    <a:pt x="2993" y="2096"/>
                  </a:cubicBezTo>
                  <a:cubicBezTo>
                    <a:pt x="2984" y="2043"/>
                    <a:pt x="2975" y="1981"/>
                    <a:pt x="2966" y="1928"/>
                  </a:cubicBezTo>
                  <a:lnTo>
                    <a:pt x="2966" y="1920"/>
                  </a:lnTo>
                  <a:close/>
                  <a:moveTo>
                    <a:pt x="2658" y="4278"/>
                  </a:moveTo>
                  <a:lnTo>
                    <a:pt x="2667" y="4349"/>
                  </a:lnTo>
                  <a:lnTo>
                    <a:pt x="2649" y="4278"/>
                  </a:lnTo>
                  <a:close/>
                  <a:moveTo>
                    <a:pt x="7490" y="1"/>
                  </a:moveTo>
                  <a:lnTo>
                    <a:pt x="7349" y="10"/>
                  </a:lnTo>
                  <a:cubicBezTo>
                    <a:pt x="4946" y="203"/>
                    <a:pt x="2517" y="1242"/>
                    <a:pt x="1400" y="2553"/>
                  </a:cubicBezTo>
                  <a:cubicBezTo>
                    <a:pt x="995" y="3037"/>
                    <a:pt x="801" y="3521"/>
                    <a:pt x="845" y="3953"/>
                  </a:cubicBezTo>
                  <a:cubicBezTo>
                    <a:pt x="1012" y="5458"/>
                    <a:pt x="185" y="7253"/>
                    <a:pt x="18" y="7605"/>
                  </a:cubicBezTo>
                  <a:lnTo>
                    <a:pt x="0" y="7640"/>
                  </a:lnTo>
                  <a:lnTo>
                    <a:pt x="18" y="7631"/>
                  </a:lnTo>
                  <a:lnTo>
                    <a:pt x="35" y="7623"/>
                  </a:lnTo>
                  <a:cubicBezTo>
                    <a:pt x="1505" y="6778"/>
                    <a:pt x="2517" y="5396"/>
                    <a:pt x="3503" y="4049"/>
                  </a:cubicBezTo>
                  <a:lnTo>
                    <a:pt x="3670" y="3821"/>
                  </a:lnTo>
                  <a:cubicBezTo>
                    <a:pt x="4682" y="2448"/>
                    <a:pt x="5897" y="916"/>
                    <a:pt x="7499" y="27"/>
                  </a:cubicBezTo>
                  <a:lnTo>
                    <a:pt x="7490"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7"/>
            <p:cNvSpPr/>
            <p:nvPr/>
          </p:nvSpPr>
          <p:spPr>
            <a:xfrm>
              <a:off x="7903934" y="4212110"/>
              <a:ext cx="579290" cy="601516"/>
            </a:xfrm>
            <a:custGeom>
              <a:rect b="b" l="l" r="r" t="t"/>
              <a:pathLst>
                <a:path extrusionOk="0" h="7632" w="7350">
                  <a:moveTo>
                    <a:pt x="7349" y="1"/>
                  </a:moveTo>
                  <a:lnTo>
                    <a:pt x="7349" y="1"/>
                  </a:lnTo>
                  <a:cubicBezTo>
                    <a:pt x="4946" y="194"/>
                    <a:pt x="2517" y="1224"/>
                    <a:pt x="1400" y="2544"/>
                  </a:cubicBezTo>
                  <a:cubicBezTo>
                    <a:pt x="995" y="3028"/>
                    <a:pt x="801" y="3504"/>
                    <a:pt x="845" y="3944"/>
                  </a:cubicBezTo>
                  <a:cubicBezTo>
                    <a:pt x="1004" y="5449"/>
                    <a:pt x="185" y="7244"/>
                    <a:pt x="18" y="7596"/>
                  </a:cubicBezTo>
                  <a:lnTo>
                    <a:pt x="0" y="7631"/>
                  </a:lnTo>
                  <a:lnTo>
                    <a:pt x="9" y="7622"/>
                  </a:lnTo>
                  <a:cubicBezTo>
                    <a:pt x="2473" y="5704"/>
                    <a:pt x="916" y="4524"/>
                    <a:pt x="2077" y="3284"/>
                  </a:cubicBezTo>
                  <a:cubicBezTo>
                    <a:pt x="2658" y="2597"/>
                    <a:pt x="3345" y="1999"/>
                    <a:pt x="4110" y="1523"/>
                  </a:cubicBezTo>
                  <a:cubicBezTo>
                    <a:pt x="4286" y="1418"/>
                    <a:pt x="4445" y="1321"/>
                    <a:pt x="4612" y="1224"/>
                  </a:cubicBezTo>
                  <a:cubicBezTo>
                    <a:pt x="5483" y="731"/>
                    <a:pt x="6399" y="318"/>
                    <a:pt x="7349"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7"/>
            <p:cNvSpPr/>
            <p:nvPr/>
          </p:nvSpPr>
          <p:spPr>
            <a:xfrm>
              <a:off x="7957292" y="4300933"/>
              <a:ext cx="517578" cy="505047"/>
            </a:xfrm>
            <a:custGeom>
              <a:rect b="b" l="l" r="r" t="t"/>
              <a:pathLst>
                <a:path extrusionOk="0" h="6408" w="6567">
                  <a:moveTo>
                    <a:pt x="6566" y="0"/>
                  </a:moveTo>
                  <a:lnTo>
                    <a:pt x="6566" y="0"/>
                  </a:lnTo>
                  <a:cubicBezTo>
                    <a:pt x="5739" y="1523"/>
                    <a:pt x="3697" y="4612"/>
                    <a:pt x="1" y="6407"/>
                  </a:cubicBezTo>
                  <a:cubicBezTo>
                    <a:pt x="2729" y="5835"/>
                    <a:pt x="4419" y="3952"/>
                    <a:pt x="5387" y="2421"/>
                  </a:cubicBezTo>
                  <a:cubicBezTo>
                    <a:pt x="5862" y="1655"/>
                    <a:pt x="6258" y="836"/>
                    <a:pt x="6566"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7"/>
            <p:cNvSpPr/>
            <p:nvPr/>
          </p:nvSpPr>
          <p:spPr>
            <a:xfrm>
              <a:off x="7901176" y="4209351"/>
              <a:ext cx="602856" cy="607033"/>
            </a:xfrm>
            <a:custGeom>
              <a:rect b="b" l="l" r="r" t="t"/>
              <a:pathLst>
                <a:path extrusionOk="0" fill="none" h="7702" w="7649">
                  <a:moveTo>
                    <a:pt x="0" y="7701"/>
                  </a:moveTo>
                  <a:cubicBezTo>
                    <a:pt x="0" y="7701"/>
                    <a:pt x="1056" y="5686"/>
                    <a:pt x="871" y="3979"/>
                  </a:cubicBezTo>
                  <a:cubicBezTo>
                    <a:pt x="687" y="2280"/>
                    <a:pt x="4031" y="194"/>
                    <a:pt x="7648" y="1"/>
                  </a:cubicBezTo>
                  <a:cubicBezTo>
                    <a:pt x="7648" y="1"/>
                    <a:pt x="6099" y="6997"/>
                    <a:pt x="0" y="770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7"/>
            <p:cNvSpPr/>
            <p:nvPr/>
          </p:nvSpPr>
          <p:spPr>
            <a:xfrm>
              <a:off x="7901176" y="4209351"/>
              <a:ext cx="602856" cy="607033"/>
            </a:xfrm>
            <a:custGeom>
              <a:rect b="b" l="l" r="r" t="t"/>
              <a:pathLst>
                <a:path extrusionOk="0" fill="none" h="7702" w="7649">
                  <a:moveTo>
                    <a:pt x="7648" y="1"/>
                  </a:moveTo>
                  <a:cubicBezTo>
                    <a:pt x="6037" y="854"/>
                    <a:pt x="4805" y="2386"/>
                    <a:pt x="3723" y="3855"/>
                  </a:cubicBezTo>
                  <a:cubicBezTo>
                    <a:pt x="2640" y="5325"/>
                    <a:pt x="1593" y="6821"/>
                    <a:pt x="0" y="77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7"/>
            <p:cNvSpPr/>
            <p:nvPr/>
          </p:nvSpPr>
          <p:spPr>
            <a:xfrm>
              <a:off x="8375558" y="4253723"/>
              <a:ext cx="4256" cy="11901"/>
            </a:xfrm>
            <a:custGeom>
              <a:rect b="b" l="l" r="r" t="t"/>
              <a:pathLst>
                <a:path extrusionOk="0" fill="none" h="151" w="54">
                  <a:moveTo>
                    <a:pt x="54" y="1"/>
                  </a:moveTo>
                  <a:cubicBezTo>
                    <a:pt x="27" y="45"/>
                    <a:pt x="10" y="98"/>
                    <a:pt x="1"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7"/>
            <p:cNvSpPr/>
            <p:nvPr/>
          </p:nvSpPr>
          <p:spPr>
            <a:xfrm>
              <a:off x="8352702" y="4250965"/>
              <a:ext cx="3547" cy="50048"/>
            </a:xfrm>
            <a:custGeom>
              <a:rect b="b" l="l" r="r" t="t"/>
              <a:pathLst>
                <a:path extrusionOk="0" fill="none" h="635" w="45">
                  <a:moveTo>
                    <a:pt x="44" y="1"/>
                  </a:moveTo>
                  <a:cubicBezTo>
                    <a:pt x="9" y="212"/>
                    <a:pt x="0" y="423"/>
                    <a:pt x="27"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7"/>
            <p:cNvSpPr/>
            <p:nvPr/>
          </p:nvSpPr>
          <p:spPr>
            <a:xfrm>
              <a:off x="8319442" y="4287771"/>
              <a:ext cx="79" cy="20177"/>
            </a:xfrm>
            <a:custGeom>
              <a:rect b="b" l="l" r="r" t="t"/>
              <a:pathLst>
                <a:path extrusionOk="0" fill="none" h="256" w="1">
                  <a:moveTo>
                    <a:pt x="0" y="0"/>
                  </a:moveTo>
                  <a:lnTo>
                    <a:pt x="0" y="25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7"/>
            <p:cNvSpPr/>
            <p:nvPr/>
          </p:nvSpPr>
          <p:spPr>
            <a:xfrm>
              <a:off x="8266006" y="4280126"/>
              <a:ext cx="9064" cy="76372"/>
            </a:xfrm>
            <a:custGeom>
              <a:rect b="b" l="l" r="r" t="t"/>
              <a:pathLst>
                <a:path extrusionOk="0" fill="none" h="969" w="115">
                  <a:moveTo>
                    <a:pt x="44" y="0"/>
                  </a:moveTo>
                  <a:cubicBezTo>
                    <a:pt x="0" y="326"/>
                    <a:pt x="27" y="652"/>
                    <a:pt x="115"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7"/>
            <p:cNvSpPr/>
            <p:nvPr/>
          </p:nvSpPr>
          <p:spPr>
            <a:xfrm>
              <a:off x="8226442" y="4298174"/>
              <a:ext cx="14660" cy="96470"/>
            </a:xfrm>
            <a:custGeom>
              <a:rect b="b" l="l" r="r" t="t"/>
              <a:pathLst>
                <a:path extrusionOk="0" fill="none" h="1224" w="186">
                  <a:moveTo>
                    <a:pt x="1" y="0"/>
                  </a:moveTo>
                  <a:cubicBezTo>
                    <a:pt x="1" y="414"/>
                    <a:pt x="62" y="827"/>
                    <a:pt x="186" y="12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7"/>
            <p:cNvSpPr/>
            <p:nvPr/>
          </p:nvSpPr>
          <p:spPr>
            <a:xfrm>
              <a:off x="8184119" y="4348063"/>
              <a:ext cx="27822" cy="71564"/>
            </a:xfrm>
            <a:custGeom>
              <a:rect b="b" l="l" r="r" t="t"/>
              <a:pathLst>
                <a:path extrusionOk="0" fill="none" h="908" w="353">
                  <a:moveTo>
                    <a:pt x="1" y="1"/>
                  </a:moveTo>
                  <a:cubicBezTo>
                    <a:pt x="45" y="326"/>
                    <a:pt x="159" y="643"/>
                    <a:pt x="353" y="9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7"/>
            <p:cNvSpPr/>
            <p:nvPr/>
          </p:nvSpPr>
          <p:spPr>
            <a:xfrm>
              <a:off x="8137697" y="4362644"/>
              <a:ext cx="36807" cy="125631"/>
            </a:xfrm>
            <a:custGeom>
              <a:rect b="b" l="l" r="r" t="t"/>
              <a:pathLst>
                <a:path extrusionOk="0" fill="none" h="1594" w="467">
                  <a:moveTo>
                    <a:pt x="0" y="1"/>
                  </a:moveTo>
                  <a:cubicBezTo>
                    <a:pt x="62" y="555"/>
                    <a:pt x="211" y="1101"/>
                    <a:pt x="467" y="15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7"/>
            <p:cNvSpPr/>
            <p:nvPr/>
          </p:nvSpPr>
          <p:spPr>
            <a:xfrm>
              <a:off x="8089148" y="4399450"/>
              <a:ext cx="49259" cy="124212"/>
            </a:xfrm>
            <a:custGeom>
              <a:rect b="b" l="l" r="r" t="t"/>
              <a:pathLst>
                <a:path extrusionOk="0" fill="none" h="1576" w="625">
                  <a:moveTo>
                    <a:pt x="0" y="0"/>
                  </a:moveTo>
                  <a:cubicBezTo>
                    <a:pt x="53" y="572"/>
                    <a:pt x="273" y="1118"/>
                    <a:pt x="625" y="157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7"/>
            <p:cNvSpPr/>
            <p:nvPr/>
          </p:nvSpPr>
          <p:spPr>
            <a:xfrm>
              <a:off x="8035002" y="4455565"/>
              <a:ext cx="56274" cy="149906"/>
            </a:xfrm>
            <a:custGeom>
              <a:rect b="b" l="l" r="r" t="t"/>
              <a:pathLst>
                <a:path extrusionOk="0" fill="none" h="1902" w="714">
                  <a:moveTo>
                    <a:pt x="1" y="1"/>
                  </a:moveTo>
                  <a:cubicBezTo>
                    <a:pt x="115" y="679"/>
                    <a:pt x="353" y="1321"/>
                    <a:pt x="714" y="19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7"/>
            <p:cNvSpPr/>
            <p:nvPr/>
          </p:nvSpPr>
          <p:spPr>
            <a:xfrm>
              <a:off x="8041938" y="4583953"/>
              <a:ext cx="26482" cy="41693"/>
            </a:xfrm>
            <a:custGeom>
              <a:rect b="b" l="l" r="r" t="t"/>
              <a:pathLst>
                <a:path extrusionOk="0" fill="none" h="529" w="336">
                  <a:moveTo>
                    <a:pt x="1" y="0"/>
                  </a:moveTo>
                  <a:lnTo>
                    <a:pt x="335" y="52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7"/>
            <p:cNvSpPr/>
            <p:nvPr/>
          </p:nvSpPr>
          <p:spPr>
            <a:xfrm>
              <a:off x="8037761" y="4632502"/>
              <a:ext cx="9143" cy="18758"/>
            </a:xfrm>
            <a:custGeom>
              <a:rect b="b" l="l" r="r" t="t"/>
              <a:pathLst>
                <a:path extrusionOk="0" fill="none" h="238" w="116">
                  <a:moveTo>
                    <a:pt x="1" y="0"/>
                  </a:moveTo>
                  <a:cubicBezTo>
                    <a:pt x="27" y="79"/>
                    <a:pt x="71" y="159"/>
                    <a:pt x="115"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7"/>
            <p:cNvSpPr/>
            <p:nvPr/>
          </p:nvSpPr>
          <p:spPr>
            <a:xfrm>
              <a:off x="8087020" y="4536744"/>
              <a:ext cx="11192" cy="34048"/>
            </a:xfrm>
            <a:custGeom>
              <a:rect b="b" l="l" r="r" t="t"/>
              <a:pathLst>
                <a:path extrusionOk="0" fill="none" h="432" w="142">
                  <a:moveTo>
                    <a:pt x="1" y="1"/>
                  </a:moveTo>
                  <a:cubicBezTo>
                    <a:pt x="36" y="150"/>
                    <a:pt x="80" y="291"/>
                    <a:pt x="142"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7"/>
            <p:cNvSpPr/>
            <p:nvPr/>
          </p:nvSpPr>
          <p:spPr>
            <a:xfrm>
              <a:off x="8112713" y="4548566"/>
              <a:ext cx="1419" cy="5596"/>
            </a:xfrm>
            <a:custGeom>
              <a:rect b="b" l="l" r="r" t="t"/>
              <a:pathLst>
                <a:path extrusionOk="0" fill="none" h="71" w="18">
                  <a:moveTo>
                    <a:pt x="0" y="0"/>
                  </a:moveTo>
                  <a:lnTo>
                    <a:pt x="18" y="7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7"/>
            <p:cNvSpPr/>
            <p:nvPr/>
          </p:nvSpPr>
          <p:spPr>
            <a:xfrm>
              <a:off x="8005211" y="4633842"/>
              <a:ext cx="9773" cy="38935"/>
            </a:xfrm>
            <a:custGeom>
              <a:rect b="b" l="l" r="r" t="t"/>
              <a:pathLst>
                <a:path extrusionOk="0" fill="none" h="494" w="124">
                  <a:moveTo>
                    <a:pt x="0" y="1"/>
                  </a:moveTo>
                  <a:cubicBezTo>
                    <a:pt x="35" y="168"/>
                    <a:pt x="79" y="326"/>
                    <a:pt x="123"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7"/>
            <p:cNvSpPr/>
            <p:nvPr/>
          </p:nvSpPr>
          <p:spPr>
            <a:xfrm>
              <a:off x="7996147" y="4694214"/>
              <a:ext cx="2207" cy="17418"/>
            </a:xfrm>
            <a:custGeom>
              <a:rect b="b" l="l" r="r" t="t"/>
              <a:pathLst>
                <a:path extrusionOk="0" fill="none" h="221" w="28">
                  <a:moveTo>
                    <a:pt x="27" y="0"/>
                  </a:moveTo>
                  <a:lnTo>
                    <a:pt x="1"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7"/>
            <p:cNvSpPr/>
            <p:nvPr/>
          </p:nvSpPr>
          <p:spPr>
            <a:xfrm>
              <a:off x="7972581" y="4726843"/>
              <a:ext cx="1497" cy="7015"/>
            </a:xfrm>
            <a:custGeom>
              <a:rect b="b" l="l" r="r" t="t"/>
              <a:pathLst>
                <a:path extrusionOk="0" fill="none" h="89" w="19">
                  <a:moveTo>
                    <a:pt x="18" y="0"/>
                  </a:moveTo>
                  <a:cubicBezTo>
                    <a:pt x="18" y="35"/>
                    <a:pt x="9" y="62"/>
                    <a:pt x="1"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7"/>
            <p:cNvSpPr/>
            <p:nvPr/>
          </p:nvSpPr>
          <p:spPr>
            <a:xfrm>
              <a:off x="8039179" y="4745521"/>
              <a:ext cx="30580" cy="1497"/>
            </a:xfrm>
            <a:custGeom>
              <a:rect b="b" l="l" r="r" t="t"/>
              <a:pathLst>
                <a:path extrusionOk="0" fill="none" h="19" w="388">
                  <a:moveTo>
                    <a:pt x="0" y="1"/>
                  </a:moveTo>
                  <a:cubicBezTo>
                    <a:pt x="132" y="9"/>
                    <a:pt x="256" y="18"/>
                    <a:pt x="388" y="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7"/>
            <p:cNvSpPr/>
            <p:nvPr/>
          </p:nvSpPr>
          <p:spPr>
            <a:xfrm>
              <a:off x="8053760" y="4716439"/>
              <a:ext cx="79130" cy="11822"/>
            </a:xfrm>
            <a:custGeom>
              <a:rect b="b" l="l" r="r" t="t"/>
              <a:pathLst>
                <a:path extrusionOk="0" fill="none" h="150" w="1004">
                  <a:moveTo>
                    <a:pt x="0" y="114"/>
                  </a:moveTo>
                  <a:cubicBezTo>
                    <a:pt x="344" y="150"/>
                    <a:pt x="678" y="106"/>
                    <a:pt x="100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7"/>
            <p:cNvSpPr/>
            <p:nvPr/>
          </p:nvSpPr>
          <p:spPr>
            <a:xfrm>
              <a:off x="8085680" y="4700440"/>
              <a:ext cx="13950" cy="2207"/>
            </a:xfrm>
            <a:custGeom>
              <a:rect b="b" l="l" r="r" t="t"/>
              <a:pathLst>
                <a:path extrusionOk="0" fill="none" h="28" w="177">
                  <a:moveTo>
                    <a:pt x="0" y="27"/>
                  </a:moveTo>
                  <a:lnTo>
                    <a:pt x="17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7"/>
            <p:cNvSpPr/>
            <p:nvPr/>
          </p:nvSpPr>
          <p:spPr>
            <a:xfrm>
              <a:off x="8114053" y="4632502"/>
              <a:ext cx="113888" cy="36807"/>
            </a:xfrm>
            <a:custGeom>
              <a:rect b="b" l="l" r="r" t="t"/>
              <a:pathLst>
                <a:path extrusionOk="0" fill="none" h="467" w="1445">
                  <a:moveTo>
                    <a:pt x="1" y="467"/>
                  </a:moveTo>
                  <a:cubicBezTo>
                    <a:pt x="503" y="396"/>
                    <a:pt x="995" y="238"/>
                    <a:pt x="14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7"/>
            <p:cNvSpPr/>
            <p:nvPr/>
          </p:nvSpPr>
          <p:spPr>
            <a:xfrm>
              <a:off x="8154327" y="4629665"/>
              <a:ext cx="20177" cy="4256"/>
            </a:xfrm>
            <a:custGeom>
              <a:rect b="b" l="l" r="r" t="t"/>
              <a:pathLst>
                <a:path extrusionOk="0" fill="none" h="54" w="256">
                  <a:moveTo>
                    <a:pt x="0" y="54"/>
                  </a:moveTo>
                  <a:cubicBezTo>
                    <a:pt x="88" y="36"/>
                    <a:pt x="168" y="19"/>
                    <a:pt x="25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7"/>
            <p:cNvSpPr/>
            <p:nvPr/>
          </p:nvSpPr>
          <p:spPr>
            <a:xfrm>
              <a:off x="8180020" y="4567245"/>
              <a:ext cx="114518" cy="29240"/>
            </a:xfrm>
            <a:custGeom>
              <a:rect b="b" l="l" r="r" t="t"/>
              <a:pathLst>
                <a:path extrusionOk="0" fill="none" h="371" w="1453">
                  <a:moveTo>
                    <a:pt x="0" y="370"/>
                  </a:moveTo>
                  <a:cubicBezTo>
                    <a:pt x="502" y="318"/>
                    <a:pt x="1012" y="238"/>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7"/>
            <p:cNvSpPr/>
            <p:nvPr/>
          </p:nvSpPr>
          <p:spPr>
            <a:xfrm>
              <a:off x="8207763" y="4556841"/>
              <a:ext cx="41693" cy="9852"/>
            </a:xfrm>
            <a:custGeom>
              <a:rect b="b" l="l" r="r" t="t"/>
              <a:pathLst>
                <a:path extrusionOk="0" fill="none" h="125" w="529">
                  <a:moveTo>
                    <a:pt x="0" y="124"/>
                  </a:moveTo>
                  <a:cubicBezTo>
                    <a:pt x="176" y="98"/>
                    <a:pt x="352" y="54"/>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7"/>
            <p:cNvSpPr/>
            <p:nvPr/>
          </p:nvSpPr>
          <p:spPr>
            <a:xfrm>
              <a:off x="8233377" y="4481259"/>
              <a:ext cx="118695" cy="43112"/>
            </a:xfrm>
            <a:custGeom>
              <a:rect b="b" l="l" r="r" t="t"/>
              <a:pathLst>
                <a:path extrusionOk="0" fill="none" h="547" w="1506">
                  <a:moveTo>
                    <a:pt x="1" y="546"/>
                  </a:moveTo>
                  <a:cubicBezTo>
                    <a:pt x="511" y="370"/>
                    <a:pt x="1083" y="326"/>
                    <a:pt x="15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7"/>
            <p:cNvSpPr/>
            <p:nvPr/>
          </p:nvSpPr>
          <p:spPr>
            <a:xfrm>
              <a:off x="8277750" y="4477791"/>
              <a:ext cx="36176" cy="13241"/>
            </a:xfrm>
            <a:custGeom>
              <a:rect b="b" l="l" r="r" t="t"/>
              <a:pathLst>
                <a:path extrusionOk="0" fill="none" h="168" w="459">
                  <a:moveTo>
                    <a:pt x="1" y="168"/>
                  </a:moveTo>
                  <a:cubicBezTo>
                    <a:pt x="159" y="133"/>
                    <a:pt x="309" y="71"/>
                    <a:pt x="4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7"/>
            <p:cNvSpPr/>
            <p:nvPr/>
          </p:nvSpPr>
          <p:spPr>
            <a:xfrm>
              <a:off x="8330476" y="4429242"/>
              <a:ext cx="20255" cy="10482"/>
            </a:xfrm>
            <a:custGeom>
              <a:rect b="b" l="l" r="r" t="t"/>
              <a:pathLst>
                <a:path extrusionOk="0" fill="none" h="133" w="257">
                  <a:moveTo>
                    <a:pt x="1" y="132"/>
                  </a:moveTo>
                  <a:cubicBezTo>
                    <a:pt x="98" y="106"/>
                    <a:pt x="177" y="53"/>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7"/>
            <p:cNvSpPr/>
            <p:nvPr/>
          </p:nvSpPr>
          <p:spPr>
            <a:xfrm>
              <a:off x="8325669" y="4361935"/>
              <a:ext cx="100647" cy="36176"/>
            </a:xfrm>
            <a:custGeom>
              <a:rect b="b" l="l" r="r" t="t"/>
              <a:pathLst>
                <a:path extrusionOk="0" fill="none" h="459" w="1277">
                  <a:moveTo>
                    <a:pt x="0" y="458"/>
                  </a:moveTo>
                  <a:cubicBezTo>
                    <a:pt x="440" y="353"/>
                    <a:pt x="880" y="221"/>
                    <a:pt x="12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7"/>
            <p:cNvSpPr/>
            <p:nvPr/>
          </p:nvSpPr>
          <p:spPr>
            <a:xfrm>
              <a:off x="8367992" y="4349482"/>
              <a:ext cx="32629" cy="13241"/>
            </a:xfrm>
            <a:custGeom>
              <a:rect b="b" l="l" r="r" t="t"/>
              <a:pathLst>
                <a:path extrusionOk="0" fill="none" h="168" w="414">
                  <a:moveTo>
                    <a:pt x="0" y="168"/>
                  </a:moveTo>
                  <a:cubicBezTo>
                    <a:pt x="150" y="132"/>
                    <a:pt x="282" y="71"/>
                    <a:pt x="41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7"/>
            <p:cNvSpPr/>
            <p:nvPr/>
          </p:nvSpPr>
          <p:spPr>
            <a:xfrm>
              <a:off x="8407478" y="4316144"/>
              <a:ext cx="20886" cy="8433"/>
            </a:xfrm>
            <a:custGeom>
              <a:rect b="b" l="l" r="r" t="t"/>
              <a:pathLst>
                <a:path extrusionOk="0" fill="none" h="107" w="265">
                  <a:moveTo>
                    <a:pt x="1" y="107"/>
                  </a:moveTo>
                  <a:cubicBezTo>
                    <a:pt x="89" y="71"/>
                    <a:pt x="177" y="36"/>
                    <a:pt x="26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7"/>
            <p:cNvSpPr/>
            <p:nvPr/>
          </p:nvSpPr>
          <p:spPr>
            <a:xfrm>
              <a:off x="8437979" y="4287062"/>
              <a:ext cx="9852" cy="4256"/>
            </a:xfrm>
            <a:custGeom>
              <a:rect b="b" l="l" r="r" t="t"/>
              <a:pathLst>
                <a:path extrusionOk="0" fill="none" h="54" w="125">
                  <a:moveTo>
                    <a:pt x="1" y="53"/>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7"/>
            <p:cNvSpPr/>
            <p:nvPr/>
          </p:nvSpPr>
          <p:spPr>
            <a:xfrm>
              <a:off x="8460914" y="4262078"/>
              <a:ext cx="8433" cy="4256"/>
            </a:xfrm>
            <a:custGeom>
              <a:rect b="b" l="l" r="r" t="t"/>
              <a:pathLst>
                <a:path extrusionOk="0" fill="none" h="54" w="107">
                  <a:moveTo>
                    <a:pt x="0" y="53"/>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7"/>
            <p:cNvSpPr/>
            <p:nvPr/>
          </p:nvSpPr>
          <p:spPr>
            <a:xfrm>
              <a:off x="8415832" y="4238512"/>
              <a:ext cx="2837" cy="3547"/>
            </a:xfrm>
            <a:custGeom>
              <a:rect b="b" l="l" r="r" t="t"/>
              <a:pathLst>
                <a:path extrusionOk="0" fill="none" h="45" w="36">
                  <a:moveTo>
                    <a:pt x="36" y="0"/>
                  </a:moveTo>
                  <a:lnTo>
                    <a:pt x="0"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7"/>
            <p:cNvSpPr/>
            <p:nvPr/>
          </p:nvSpPr>
          <p:spPr>
            <a:xfrm>
              <a:off x="7915053" y="3882668"/>
              <a:ext cx="258828" cy="902511"/>
            </a:xfrm>
            <a:custGeom>
              <a:rect b="b" l="l" r="r" t="t"/>
              <a:pathLst>
                <a:path extrusionOk="0" h="11451" w="3284">
                  <a:moveTo>
                    <a:pt x="2685" y="0"/>
                  </a:moveTo>
                  <a:lnTo>
                    <a:pt x="2667" y="26"/>
                  </a:lnTo>
                  <a:cubicBezTo>
                    <a:pt x="1646" y="1778"/>
                    <a:pt x="1382" y="3934"/>
                    <a:pt x="1215" y="5826"/>
                  </a:cubicBezTo>
                  <a:lnTo>
                    <a:pt x="1189" y="6134"/>
                  </a:lnTo>
                  <a:cubicBezTo>
                    <a:pt x="1039" y="7947"/>
                    <a:pt x="872" y="9813"/>
                    <a:pt x="0" y="11432"/>
                  </a:cubicBezTo>
                  <a:lnTo>
                    <a:pt x="18" y="11450"/>
                  </a:lnTo>
                  <a:cubicBezTo>
                    <a:pt x="185" y="11318"/>
                    <a:pt x="352" y="11177"/>
                    <a:pt x="502" y="11036"/>
                  </a:cubicBezTo>
                  <a:cubicBezTo>
                    <a:pt x="2737" y="8933"/>
                    <a:pt x="3248" y="6196"/>
                    <a:pt x="3274" y="4207"/>
                  </a:cubicBezTo>
                  <a:cubicBezTo>
                    <a:pt x="3283" y="3212"/>
                    <a:pt x="3186" y="2227"/>
                    <a:pt x="2993" y="1259"/>
                  </a:cubicBezTo>
                  <a:cubicBezTo>
                    <a:pt x="2870" y="625"/>
                    <a:pt x="2737" y="176"/>
                    <a:pt x="2693" y="26"/>
                  </a:cubicBezTo>
                  <a:lnTo>
                    <a:pt x="2685" y="0"/>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7"/>
            <p:cNvSpPr/>
            <p:nvPr/>
          </p:nvSpPr>
          <p:spPr>
            <a:xfrm>
              <a:off x="7774212" y="3886766"/>
              <a:ext cx="345525" cy="903220"/>
            </a:xfrm>
            <a:custGeom>
              <a:rect b="b" l="l" r="r" t="t"/>
              <a:pathLst>
                <a:path extrusionOk="0" h="11460" w="4384">
                  <a:moveTo>
                    <a:pt x="1224" y="4393"/>
                  </a:moveTo>
                  <a:lnTo>
                    <a:pt x="1224" y="4393"/>
                  </a:lnTo>
                  <a:cubicBezTo>
                    <a:pt x="1259" y="4445"/>
                    <a:pt x="1303" y="4489"/>
                    <a:pt x="1330" y="4542"/>
                  </a:cubicBezTo>
                  <a:cubicBezTo>
                    <a:pt x="1295" y="4489"/>
                    <a:pt x="1259" y="4445"/>
                    <a:pt x="1224" y="4393"/>
                  </a:cubicBezTo>
                  <a:close/>
                  <a:moveTo>
                    <a:pt x="4366" y="1"/>
                  </a:moveTo>
                  <a:lnTo>
                    <a:pt x="4243" y="89"/>
                  </a:lnTo>
                  <a:cubicBezTo>
                    <a:pt x="2095" y="1647"/>
                    <a:pt x="406" y="4005"/>
                    <a:pt x="115" y="5880"/>
                  </a:cubicBezTo>
                  <a:cubicBezTo>
                    <a:pt x="1" y="6566"/>
                    <a:pt x="98" y="7130"/>
                    <a:pt x="397" y="7508"/>
                  </a:cubicBezTo>
                  <a:cubicBezTo>
                    <a:pt x="1409" y="8828"/>
                    <a:pt x="1655" y="10993"/>
                    <a:pt x="1699" y="11407"/>
                  </a:cubicBezTo>
                  <a:lnTo>
                    <a:pt x="1699" y="11460"/>
                  </a:lnTo>
                  <a:lnTo>
                    <a:pt x="1717" y="11442"/>
                  </a:lnTo>
                  <a:lnTo>
                    <a:pt x="1726" y="11416"/>
                  </a:lnTo>
                  <a:cubicBezTo>
                    <a:pt x="2632" y="9787"/>
                    <a:pt x="2791" y="7904"/>
                    <a:pt x="2949" y="6082"/>
                  </a:cubicBezTo>
                  <a:lnTo>
                    <a:pt x="2976" y="5774"/>
                  </a:lnTo>
                  <a:cubicBezTo>
                    <a:pt x="3134" y="3900"/>
                    <a:pt x="3389" y="1770"/>
                    <a:pt x="4384" y="18"/>
                  </a:cubicBezTo>
                  <a:lnTo>
                    <a:pt x="4366"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7"/>
            <p:cNvSpPr/>
            <p:nvPr/>
          </p:nvSpPr>
          <p:spPr>
            <a:xfrm>
              <a:off x="7774922" y="3893702"/>
              <a:ext cx="334412" cy="896284"/>
            </a:xfrm>
            <a:custGeom>
              <a:rect b="b" l="l" r="r" t="t"/>
              <a:pathLst>
                <a:path extrusionOk="0" h="11372" w="4243">
                  <a:moveTo>
                    <a:pt x="4243" y="1"/>
                  </a:moveTo>
                  <a:lnTo>
                    <a:pt x="4243" y="1"/>
                  </a:lnTo>
                  <a:cubicBezTo>
                    <a:pt x="2095" y="1550"/>
                    <a:pt x="405" y="3917"/>
                    <a:pt x="106" y="5792"/>
                  </a:cubicBezTo>
                  <a:cubicBezTo>
                    <a:pt x="1" y="6478"/>
                    <a:pt x="97" y="7042"/>
                    <a:pt x="388" y="7420"/>
                  </a:cubicBezTo>
                  <a:cubicBezTo>
                    <a:pt x="1400" y="8740"/>
                    <a:pt x="1655" y="10905"/>
                    <a:pt x="1699" y="11319"/>
                  </a:cubicBezTo>
                  <a:lnTo>
                    <a:pt x="1699" y="11372"/>
                  </a:lnTo>
                  <a:lnTo>
                    <a:pt x="1717" y="11345"/>
                  </a:lnTo>
                  <a:cubicBezTo>
                    <a:pt x="2923" y="8142"/>
                    <a:pt x="784" y="7922"/>
                    <a:pt x="1162" y="6100"/>
                  </a:cubicBezTo>
                  <a:cubicBezTo>
                    <a:pt x="1312" y="5123"/>
                    <a:pt x="1620" y="4164"/>
                    <a:pt x="2069" y="3284"/>
                  </a:cubicBezTo>
                  <a:cubicBezTo>
                    <a:pt x="2166" y="3090"/>
                    <a:pt x="2271" y="2896"/>
                    <a:pt x="2368" y="2712"/>
                  </a:cubicBezTo>
                  <a:cubicBezTo>
                    <a:pt x="2905" y="1752"/>
                    <a:pt x="3530" y="846"/>
                    <a:pt x="4243"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7"/>
            <p:cNvSpPr/>
            <p:nvPr/>
          </p:nvSpPr>
          <p:spPr>
            <a:xfrm>
              <a:off x="7954618" y="3981816"/>
              <a:ext cx="219263" cy="770023"/>
            </a:xfrm>
            <a:custGeom>
              <a:rect b="b" l="l" r="r" t="t"/>
              <a:pathLst>
                <a:path extrusionOk="0" h="9770" w="2782">
                  <a:moveTo>
                    <a:pt x="2491" y="1"/>
                  </a:moveTo>
                  <a:cubicBezTo>
                    <a:pt x="2588" y="1910"/>
                    <a:pt x="2438" y="5976"/>
                    <a:pt x="0" y="9770"/>
                  </a:cubicBezTo>
                  <a:cubicBezTo>
                    <a:pt x="2235" y="7675"/>
                    <a:pt x="2746" y="4938"/>
                    <a:pt x="2772" y="2949"/>
                  </a:cubicBezTo>
                  <a:cubicBezTo>
                    <a:pt x="2781" y="1954"/>
                    <a:pt x="2684" y="969"/>
                    <a:pt x="2491"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7"/>
            <p:cNvSpPr/>
            <p:nvPr/>
          </p:nvSpPr>
          <p:spPr>
            <a:xfrm>
              <a:off x="7714550" y="3879200"/>
              <a:ext cx="612629" cy="914963"/>
            </a:xfrm>
            <a:custGeom>
              <a:rect b="b" l="l" r="r" t="t"/>
              <a:pathLst>
                <a:path extrusionOk="0" fill="none" h="11609" w="7773">
                  <a:moveTo>
                    <a:pt x="2456" y="11608"/>
                  </a:moveTo>
                  <a:cubicBezTo>
                    <a:pt x="2456" y="11608"/>
                    <a:pt x="2289" y="9109"/>
                    <a:pt x="1145" y="7613"/>
                  </a:cubicBezTo>
                  <a:cubicBezTo>
                    <a:pt x="1" y="6125"/>
                    <a:pt x="1955" y="2253"/>
                    <a:pt x="5229" y="0"/>
                  </a:cubicBezTo>
                  <a:cubicBezTo>
                    <a:pt x="5229" y="0"/>
                    <a:pt x="7772" y="7454"/>
                    <a:pt x="2456" y="1160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7"/>
            <p:cNvSpPr/>
            <p:nvPr/>
          </p:nvSpPr>
          <p:spPr>
            <a:xfrm>
              <a:off x="7908117" y="3879200"/>
              <a:ext cx="218554" cy="914963"/>
            </a:xfrm>
            <a:custGeom>
              <a:rect b="b" l="l" r="r" t="t"/>
              <a:pathLst>
                <a:path extrusionOk="0" fill="none" h="11609" w="2773">
                  <a:moveTo>
                    <a:pt x="2773" y="0"/>
                  </a:moveTo>
                  <a:cubicBezTo>
                    <a:pt x="1743" y="1725"/>
                    <a:pt x="1461" y="3872"/>
                    <a:pt x="1294" y="5870"/>
                  </a:cubicBezTo>
                  <a:cubicBezTo>
                    <a:pt x="1118" y="7868"/>
                    <a:pt x="986" y="9866"/>
                    <a:pt x="0" y="11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7"/>
            <p:cNvSpPr/>
            <p:nvPr/>
          </p:nvSpPr>
          <p:spPr>
            <a:xfrm>
              <a:off x="8035008" y="3992219"/>
              <a:ext cx="2916" cy="13241"/>
            </a:xfrm>
            <a:custGeom>
              <a:rect b="b" l="l" r="r" t="t"/>
              <a:pathLst>
                <a:path extrusionOk="0" fill="none" h="168" w="37">
                  <a:moveTo>
                    <a:pt x="1" y="1"/>
                  </a:moveTo>
                  <a:cubicBezTo>
                    <a:pt x="1" y="53"/>
                    <a:pt x="10" y="115"/>
                    <a:pt x="36" y="1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7"/>
            <p:cNvSpPr/>
            <p:nvPr/>
          </p:nvSpPr>
          <p:spPr>
            <a:xfrm>
              <a:off x="8010733" y="4002622"/>
              <a:ext cx="27822" cy="47920"/>
            </a:xfrm>
            <a:custGeom>
              <a:rect b="b" l="l" r="r" t="t"/>
              <a:pathLst>
                <a:path extrusionOk="0" fill="none" h="608" w="353">
                  <a:moveTo>
                    <a:pt x="1" y="1"/>
                  </a:moveTo>
                  <a:cubicBezTo>
                    <a:pt x="89" y="221"/>
                    <a:pt x="212" y="423"/>
                    <a:pt x="353" y="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7"/>
            <p:cNvSpPr/>
            <p:nvPr/>
          </p:nvSpPr>
          <p:spPr>
            <a:xfrm>
              <a:off x="7997571" y="4058107"/>
              <a:ext cx="11901" cy="19546"/>
            </a:xfrm>
            <a:custGeom>
              <a:rect b="b" l="l" r="r" t="t"/>
              <a:pathLst>
                <a:path extrusionOk="0" fill="none" h="248" w="151">
                  <a:moveTo>
                    <a:pt x="1" y="1"/>
                  </a:moveTo>
                  <a:cubicBezTo>
                    <a:pt x="54" y="89"/>
                    <a:pt x="98" y="168"/>
                    <a:pt x="150"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7"/>
            <p:cNvSpPr/>
            <p:nvPr/>
          </p:nvSpPr>
          <p:spPr>
            <a:xfrm>
              <a:off x="7946263" y="4080333"/>
              <a:ext cx="49338" cy="67308"/>
            </a:xfrm>
            <a:custGeom>
              <a:rect b="b" l="l" r="r" t="t"/>
              <a:pathLst>
                <a:path extrusionOk="0" fill="none" h="854" w="626">
                  <a:moveTo>
                    <a:pt x="0" y="0"/>
                  </a:moveTo>
                  <a:cubicBezTo>
                    <a:pt x="150" y="326"/>
                    <a:pt x="361" y="616"/>
                    <a:pt x="625" y="8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7"/>
            <p:cNvSpPr/>
            <p:nvPr/>
          </p:nvSpPr>
          <p:spPr>
            <a:xfrm>
              <a:off x="7916472" y="4121237"/>
              <a:ext cx="68727" cy="81968"/>
            </a:xfrm>
            <a:custGeom>
              <a:rect b="b" l="l" r="r" t="t"/>
              <a:pathLst>
                <a:path extrusionOk="0" fill="none" h="1040" w="872">
                  <a:moveTo>
                    <a:pt x="0" y="1"/>
                  </a:moveTo>
                  <a:cubicBezTo>
                    <a:pt x="238" y="388"/>
                    <a:pt x="528" y="740"/>
                    <a:pt x="871" y="10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7"/>
            <p:cNvSpPr/>
            <p:nvPr/>
          </p:nvSpPr>
          <p:spPr>
            <a:xfrm>
              <a:off x="7906068" y="4192012"/>
              <a:ext cx="66599" cy="51387"/>
            </a:xfrm>
            <a:custGeom>
              <a:rect b="b" l="l" r="r" t="t"/>
              <a:pathLst>
                <a:path extrusionOk="0" fill="none" h="652" w="845">
                  <a:moveTo>
                    <a:pt x="0" y="0"/>
                  </a:moveTo>
                  <a:cubicBezTo>
                    <a:pt x="220" y="291"/>
                    <a:pt x="510" y="511"/>
                    <a:pt x="845"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7"/>
            <p:cNvSpPr/>
            <p:nvPr/>
          </p:nvSpPr>
          <p:spPr>
            <a:xfrm>
              <a:off x="7870681" y="4232916"/>
              <a:ext cx="106164" cy="97179"/>
            </a:xfrm>
            <a:custGeom>
              <a:rect b="b" l="l" r="r" t="t"/>
              <a:pathLst>
                <a:path extrusionOk="0" fill="none" h="1233" w="1347">
                  <a:moveTo>
                    <a:pt x="0" y="0"/>
                  </a:moveTo>
                  <a:cubicBezTo>
                    <a:pt x="370" y="493"/>
                    <a:pt x="827" y="907"/>
                    <a:pt x="1347" y="123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7"/>
            <p:cNvSpPr/>
            <p:nvPr/>
          </p:nvSpPr>
          <p:spPr>
            <a:xfrm>
              <a:off x="7845697" y="4295337"/>
              <a:ext cx="116567" cy="88194"/>
            </a:xfrm>
            <a:custGeom>
              <a:rect b="b" l="l" r="r" t="t"/>
              <a:pathLst>
                <a:path extrusionOk="0" fill="none" h="1119" w="1479">
                  <a:moveTo>
                    <a:pt x="0" y="1"/>
                  </a:moveTo>
                  <a:cubicBezTo>
                    <a:pt x="379" y="502"/>
                    <a:pt x="889" y="889"/>
                    <a:pt x="1479" y="11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7"/>
            <p:cNvSpPr/>
            <p:nvPr/>
          </p:nvSpPr>
          <p:spPr>
            <a:xfrm>
              <a:off x="7827648" y="4378564"/>
              <a:ext cx="138084" cy="109001"/>
            </a:xfrm>
            <a:custGeom>
              <a:rect b="b" l="l" r="r" t="t"/>
              <a:pathLst>
                <a:path extrusionOk="0" fill="none" h="1383" w="1752">
                  <a:moveTo>
                    <a:pt x="1" y="1"/>
                  </a:moveTo>
                  <a:cubicBezTo>
                    <a:pt x="485" y="573"/>
                    <a:pt x="1083" y="1039"/>
                    <a:pt x="1752" y="13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7"/>
            <p:cNvSpPr/>
            <p:nvPr/>
          </p:nvSpPr>
          <p:spPr>
            <a:xfrm>
              <a:off x="7907408" y="4495130"/>
              <a:ext cx="48629" cy="24354"/>
            </a:xfrm>
            <a:custGeom>
              <a:rect b="b" l="l" r="r" t="t"/>
              <a:pathLst>
                <a:path extrusionOk="0" fill="none" h="309" w="617">
                  <a:moveTo>
                    <a:pt x="1" y="0"/>
                  </a:moveTo>
                  <a:lnTo>
                    <a:pt x="617" y="30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7"/>
            <p:cNvSpPr/>
            <p:nvPr/>
          </p:nvSpPr>
          <p:spPr>
            <a:xfrm>
              <a:off x="7930974" y="4543679"/>
              <a:ext cx="19546" cy="11822"/>
            </a:xfrm>
            <a:custGeom>
              <a:rect b="b" l="l" r="r" t="t"/>
              <a:pathLst>
                <a:path extrusionOk="0" fill="none" h="150" w="248">
                  <a:moveTo>
                    <a:pt x="1" y="0"/>
                  </a:moveTo>
                  <a:cubicBezTo>
                    <a:pt x="71" y="53"/>
                    <a:pt x="159" y="106"/>
                    <a:pt x="247"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7"/>
            <p:cNvSpPr/>
            <p:nvPr/>
          </p:nvSpPr>
          <p:spPr>
            <a:xfrm>
              <a:off x="7921989" y="4425774"/>
              <a:ext cx="30580" cy="25694"/>
            </a:xfrm>
            <a:custGeom>
              <a:rect b="b" l="l" r="r" t="t"/>
              <a:pathLst>
                <a:path extrusionOk="0" fill="none" h="326" w="388">
                  <a:moveTo>
                    <a:pt x="0" y="0"/>
                  </a:moveTo>
                  <a:cubicBezTo>
                    <a:pt x="124" y="115"/>
                    <a:pt x="247" y="229"/>
                    <a:pt x="388" y="3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7"/>
            <p:cNvSpPr/>
            <p:nvPr/>
          </p:nvSpPr>
          <p:spPr>
            <a:xfrm>
              <a:off x="7953199" y="4421596"/>
              <a:ext cx="4256" cy="4256"/>
            </a:xfrm>
            <a:custGeom>
              <a:rect b="b" l="l" r="r" t="t"/>
              <a:pathLst>
                <a:path extrusionOk="0" fill="none" h="54" w="54">
                  <a:moveTo>
                    <a:pt x="0" y="0"/>
                  </a:moveTo>
                  <a:lnTo>
                    <a:pt x="53" y="5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7"/>
            <p:cNvSpPr/>
            <p:nvPr/>
          </p:nvSpPr>
          <p:spPr>
            <a:xfrm>
              <a:off x="7901182" y="4563777"/>
              <a:ext cx="31290" cy="29871"/>
            </a:xfrm>
            <a:custGeom>
              <a:rect b="b" l="l" r="r" t="t"/>
              <a:pathLst>
                <a:path extrusionOk="0" fill="none" h="379" w="397">
                  <a:moveTo>
                    <a:pt x="0" y="1"/>
                  </a:moveTo>
                  <a:lnTo>
                    <a:pt x="396"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7"/>
            <p:cNvSpPr/>
            <p:nvPr/>
          </p:nvSpPr>
          <p:spPr>
            <a:xfrm>
              <a:off x="7928924" y="4624148"/>
              <a:ext cx="8433" cy="18127"/>
            </a:xfrm>
            <a:custGeom>
              <a:rect b="b" l="l" r="r" t="t"/>
              <a:pathLst>
                <a:path extrusionOk="0" fill="none" h="230" w="107">
                  <a:moveTo>
                    <a:pt x="0" y="0"/>
                  </a:moveTo>
                  <a:cubicBezTo>
                    <a:pt x="36" y="71"/>
                    <a:pt x="71" y="150"/>
                    <a:pt x="106" y="22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7"/>
            <p:cNvSpPr/>
            <p:nvPr/>
          </p:nvSpPr>
          <p:spPr>
            <a:xfrm>
              <a:off x="7925457" y="4668520"/>
              <a:ext cx="2837" cy="7015"/>
            </a:xfrm>
            <a:custGeom>
              <a:rect b="b" l="l" r="r" t="t"/>
              <a:pathLst>
                <a:path extrusionOk="0" fill="none" h="89" w="36">
                  <a:moveTo>
                    <a:pt x="0" y="0"/>
                  </a:moveTo>
                  <a:cubicBezTo>
                    <a:pt x="9" y="27"/>
                    <a:pt x="27" y="53"/>
                    <a:pt x="36"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7"/>
            <p:cNvSpPr/>
            <p:nvPr/>
          </p:nvSpPr>
          <p:spPr>
            <a:xfrm>
              <a:off x="7996862" y="4632423"/>
              <a:ext cx="29240" cy="16078"/>
            </a:xfrm>
            <a:custGeom>
              <a:rect b="b" l="l" r="r" t="t"/>
              <a:pathLst>
                <a:path extrusionOk="0" fill="none" h="204" w="371">
                  <a:moveTo>
                    <a:pt x="1" y="203"/>
                  </a:moveTo>
                  <a:cubicBezTo>
                    <a:pt x="124" y="142"/>
                    <a:pt x="256" y="71"/>
                    <a:pt x="3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7"/>
            <p:cNvSpPr/>
            <p:nvPr/>
          </p:nvSpPr>
          <p:spPr>
            <a:xfrm>
              <a:off x="7998990" y="4567244"/>
              <a:ext cx="68727" cy="54146"/>
            </a:xfrm>
            <a:custGeom>
              <a:rect b="b" l="l" r="r" t="t"/>
              <a:pathLst>
                <a:path extrusionOk="0" fill="none" h="687" w="872">
                  <a:moveTo>
                    <a:pt x="0" y="687"/>
                  </a:moveTo>
                  <a:cubicBezTo>
                    <a:pt x="335" y="520"/>
                    <a:pt x="634" y="291"/>
                    <a:pt x="87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7"/>
            <p:cNvSpPr/>
            <p:nvPr/>
          </p:nvSpPr>
          <p:spPr>
            <a:xfrm>
              <a:off x="8015620" y="4571422"/>
              <a:ext cx="12532" cy="9773"/>
            </a:xfrm>
            <a:custGeom>
              <a:rect b="b" l="l" r="r" t="t"/>
              <a:pathLst>
                <a:path extrusionOk="0" fill="none" h="124" w="159">
                  <a:moveTo>
                    <a:pt x="1" y="124"/>
                  </a:moveTo>
                  <a:lnTo>
                    <a:pt x="1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7"/>
            <p:cNvSpPr/>
            <p:nvPr/>
          </p:nvSpPr>
          <p:spPr>
            <a:xfrm>
              <a:off x="8023265" y="4434049"/>
              <a:ext cx="85357" cy="100016"/>
            </a:xfrm>
            <a:custGeom>
              <a:rect b="b" l="l" r="r" t="t"/>
              <a:pathLst>
                <a:path extrusionOk="0" fill="none" h="1269" w="1083">
                  <a:moveTo>
                    <a:pt x="0" y="1268"/>
                  </a:moveTo>
                  <a:cubicBezTo>
                    <a:pt x="432" y="916"/>
                    <a:pt x="801" y="485"/>
                    <a:pt x="108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7"/>
            <p:cNvSpPr/>
            <p:nvPr/>
          </p:nvSpPr>
          <p:spPr>
            <a:xfrm>
              <a:off x="8040604" y="4462501"/>
              <a:ext cx="16709" cy="15369"/>
            </a:xfrm>
            <a:custGeom>
              <a:rect b="b" l="l" r="r" t="t"/>
              <a:pathLst>
                <a:path extrusionOk="0" fill="none" h="195" w="212">
                  <a:moveTo>
                    <a:pt x="0" y="194"/>
                  </a:moveTo>
                  <a:cubicBezTo>
                    <a:pt x="80" y="133"/>
                    <a:pt x="150" y="71"/>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7"/>
            <p:cNvSpPr/>
            <p:nvPr/>
          </p:nvSpPr>
          <p:spPr>
            <a:xfrm>
              <a:off x="8044072" y="4334901"/>
              <a:ext cx="90953" cy="93002"/>
            </a:xfrm>
            <a:custGeom>
              <a:rect b="b" l="l" r="r" t="t"/>
              <a:pathLst>
                <a:path extrusionOk="0" fill="none" h="1180" w="1154">
                  <a:moveTo>
                    <a:pt x="0" y="1180"/>
                  </a:moveTo>
                  <a:cubicBezTo>
                    <a:pt x="440" y="845"/>
                    <a:pt x="863" y="475"/>
                    <a:pt x="11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7"/>
            <p:cNvSpPr/>
            <p:nvPr/>
          </p:nvSpPr>
          <p:spPr>
            <a:xfrm>
              <a:off x="8053057" y="4351531"/>
              <a:ext cx="33418" cy="32708"/>
            </a:xfrm>
            <a:custGeom>
              <a:rect b="b" l="l" r="r" t="t"/>
              <a:pathLst>
                <a:path extrusionOk="0" fill="none" h="415" w="424">
                  <a:moveTo>
                    <a:pt x="1" y="414"/>
                  </a:moveTo>
                  <a:cubicBezTo>
                    <a:pt x="142" y="282"/>
                    <a:pt x="282" y="141"/>
                    <a:pt x="4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7"/>
            <p:cNvSpPr/>
            <p:nvPr/>
          </p:nvSpPr>
          <p:spPr>
            <a:xfrm>
              <a:off x="8053057" y="4221094"/>
              <a:ext cx="86775" cy="109001"/>
            </a:xfrm>
            <a:custGeom>
              <a:rect b="b" l="l" r="r" t="t"/>
              <a:pathLst>
                <a:path extrusionOk="0" fill="none" h="1383" w="1101">
                  <a:moveTo>
                    <a:pt x="1" y="1383"/>
                  </a:moveTo>
                  <a:cubicBezTo>
                    <a:pt x="370" y="925"/>
                    <a:pt x="890" y="555"/>
                    <a:pt x="110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7"/>
            <p:cNvSpPr/>
            <p:nvPr/>
          </p:nvSpPr>
          <p:spPr>
            <a:xfrm>
              <a:off x="8074573" y="4240561"/>
              <a:ext cx="27112" cy="32629"/>
            </a:xfrm>
            <a:custGeom>
              <a:rect b="b" l="l" r="r" t="t"/>
              <a:pathLst>
                <a:path extrusionOk="0" fill="none" h="414" w="344">
                  <a:moveTo>
                    <a:pt x="1" y="414"/>
                  </a:moveTo>
                  <a:cubicBezTo>
                    <a:pt x="133" y="282"/>
                    <a:pt x="247" y="150"/>
                    <a:pt x="3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7"/>
            <p:cNvSpPr/>
            <p:nvPr/>
          </p:nvSpPr>
          <p:spPr>
            <a:xfrm>
              <a:off x="8095380" y="4173254"/>
              <a:ext cx="12610" cy="21595"/>
            </a:xfrm>
            <a:custGeom>
              <a:rect b="b" l="l" r="r" t="t"/>
              <a:pathLst>
                <a:path extrusionOk="0" fill="none" h="274" w="160">
                  <a:moveTo>
                    <a:pt x="1" y="273"/>
                  </a:moveTo>
                  <a:cubicBezTo>
                    <a:pt x="71" y="194"/>
                    <a:pt x="124" y="97"/>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7"/>
            <p:cNvSpPr/>
            <p:nvPr/>
          </p:nvSpPr>
          <p:spPr>
            <a:xfrm>
              <a:off x="8066928" y="4067171"/>
              <a:ext cx="73613" cy="91583"/>
            </a:xfrm>
            <a:custGeom>
              <a:rect b="b" l="l" r="r" t="t"/>
              <a:pathLst>
                <a:path extrusionOk="0" fill="none" h="1162" w="934">
                  <a:moveTo>
                    <a:pt x="1" y="1162"/>
                  </a:moveTo>
                  <a:cubicBezTo>
                    <a:pt x="344" y="801"/>
                    <a:pt x="696" y="440"/>
                    <a:pt x="9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7"/>
            <p:cNvSpPr/>
            <p:nvPr/>
          </p:nvSpPr>
          <p:spPr>
            <a:xfrm>
              <a:off x="8086395" y="4069929"/>
              <a:ext cx="22935" cy="31290"/>
            </a:xfrm>
            <a:custGeom>
              <a:rect b="b" l="l" r="r" t="t"/>
              <a:pathLst>
                <a:path extrusionOk="0" fill="none" h="397" w="291">
                  <a:moveTo>
                    <a:pt x="0" y="396"/>
                  </a:moveTo>
                  <a:cubicBezTo>
                    <a:pt x="115" y="273"/>
                    <a:pt x="211" y="141"/>
                    <a:pt x="29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7"/>
            <p:cNvSpPr/>
            <p:nvPr/>
          </p:nvSpPr>
          <p:spPr>
            <a:xfrm>
              <a:off x="8100976" y="4022720"/>
              <a:ext cx="15290" cy="19546"/>
            </a:xfrm>
            <a:custGeom>
              <a:rect b="b" l="l" r="r" t="t"/>
              <a:pathLst>
                <a:path extrusionOk="0" fill="none" h="248" w="194">
                  <a:moveTo>
                    <a:pt x="0" y="247"/>
                  </a:moveTo>
                  <a:cubicBezTo>
                    <a:pt x="70" y="168"/>
                    <a:pt x="132"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7"/>
            <p:cNvSpPr/>
            <p:nvPr/>
          </p:nvSpPr>
          <p:spPr>
            <a:xfrm>
              <a:off x="8111379" y="3984574"/>
              <a:ext cx="6305" cy="9773"/>
            </a:xfrm>
            <a:custGeom>
              <a:rect b="b" l="l" r="r" t="t"/>
              <a:pathLst>
                <a:path extrusionOk="0" fill="none" h="124" w="80">
                  <a:moveTo>
                    <a:pt x="0" y="124"/>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a:off x="8118315" y="3949187"/>
              <a:ext cx="5596" cy="8433"/>
            </a:xfrm>
            <a:custGeom>
              <a:rect b="b" l="l" r="r" t="t"/>
              <a:pathLst>
                <a:path extrusionOk="0" fill="none" h="107" w="71">
                  <a:moveTo>
                    <a:pt x="0" y="107"/>
                  </a:moveTo>
                  <a:lnTo>
                    <a:pt x="7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7"/>
            <p:cNvSpPr/>
            <p:nvPr/>
          </p:nvSpPr>
          <p:spPr>
            <a:xfrm>
              <a:off x="8062120" y="3955492"/>
              <a:ext cx="788" cy="4887"/>
            </a:xfrm>
            <a:custGeom>
              <a:rect b="b" l="l" r="r" t="t"/>
              <a:pathLst>
                <a:path extrusionOk="0" fill="none" h="62" w="10">
                  <a:moveTo>
                    <a:pt x="9" y="0"/>
                  </a:moveTo>
                  <a:lnTo>
                    <a:pt x="0"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 name="Google Shape;68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682" name="Shape 682"/>
        <p:cNvGrpSpPr/>
        <p:nvPr/>
      </p:nvGrpSpPr>
      <p:grpSpPr>
        <a:xfrm>
          <a:off x="0" y="0"/>
          <a:ext cx="0" cy="0"/>
          <a:chOff x="0" y="0"/>
          <a:chExt cx="0" cy="0"/>
        </a:xfrm>
      </p:grpSpPr>
      <p:sp>
        <p:nvSpPr>
          <p:cNvPr id="683" name="Google Shape;683;p18"/>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5" name="Google Shape;685;p18"/>
          <p:cNvSpPr txBox="1"/>
          <p:nvPr>
            <p:ph idx="2" type="title"/>
          </p:nvPr>
        </p:nvSpPr>
        <p:spPr>
          <a:xfrm>
            <a:off x="1902604" y="3072525"/>
            <a:ext cx="53388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b="0" sz="24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6" name="Google Shape;686;p18"/>
          <p:cNvSpPr txBox="1"/>
          <p:nvPr>
            <p:ph idx="3" type="title"/>
          </p:nvPr>
        </p:nvSpPr>
        <p:spPr>
          <a:xfrm>
            <a:off x="1902600" y="1427550"/>
            <a:ext cx="53388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b="0" sz="24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7" name="Google Shape;687;p18"/>
          <p:cNvSpPr txBox="1"/>
          <p:nvPr>
            <p:ph idx="1" type="subTitle"/>
          </p:nvPr>
        </p:nvSpPr>
        <p:spPr>
          <a:xfrm>
            <a:off x="1902604" y="1915175"/>
            <a:ext cx="5338800" cy="60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8" name="Google Shape;688;p18"/>
          <p:cNvSpPr txBox="1"/>
          <p:nvPr>
            <p:ph idx="4" type="subTitle"/>
          </p:nvPr>
        </p:nvSpPr>
        <p:spPr>
          <a:xfrm>
            <a:off x="1902604" y="3560150"/>
            <a:ext cx="5338800" cy="64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689" name="Google Shape;689;p18"/>
          <p:cNvGrpSpPr/>
          <p:nvPr/>
        </p:nvGrpSpPr>
        <p:grpSpPr>
          <a:xfrm flipH="1" rot="-10112124">
            <a:off x="374356" y="-265327"/>
            <a:ext cx="1066876" cy="1266476"/>
            <a:chOff x="7714550" y="3879200"/>
            <a:chExt cx="789482" cy="937184"/>
          </a:xfrm>
        </p:grpSpPr>
        <p:sp>
          <p:nvSpPr>
            <p:cNvPr id="690" name="Google Shape;690;p18"/>
            <p:cNvSpPr/>
            <p:nvPr/>
          </p:nvSpPr>
          <p:spPr>
            <a:xfrm>
              <a:off x="7911579" y="4211400"/>
              <a:ext cx="591034" cy="602225"/>
            </a:xfrm>
            <a:custGeom>
              <a:rect b="b" l="l" r="r" t="t"/>
              <a:pathLst>
                <a:path extrusionOk="0" h="7641" w="7499">
                  <a:moveTo>
                    <a:pt x="7498" y="1"/>
                  </a:moveTo>
                  <a:lnTo>
                    <a:pt x="7472" y="19"/>
                  </a:lnTo>
                  <a:cubicBezTo>
                    <a:pt x="5853" y="899"/>
                    <a:pt x="4621" y="2448"/>
                    <a:pt x="3600" y="3838"/>
                  </a:cubicBezTo>
                  <a:lnTo>
                    <a:pt x="3432" y="4067"/>
                  </a:lnTo>
                  <a:cubicBezTo>
                    <a:pt x="2456" y="5396"/>
                    <a:pt x="1452" y="6778"/>
                    <a:pt x="0" y="7614"/>
                  </a:cubicBezTo>
                  <a:lnTo>
                    <a:pt x="9" y="7640"/>
                  </a:lnTo>
                  <a:cubicBezTo>
                    <a:pt x="203" y="7614"/>
                    <a:pt x="396" y="7587"/>
                    <a:pt x="581" y="7543"/>
                  </a:cubicBezTo>
                  <a:cubicBezTo>
                    <a:pt x="3309" y="6971"/>
                    <a:pt x="4999" y="5088"/>
                    <a:pt x="5967" y="3557"/>
                  </a:cubicBezTo>
                  <a:cubicBezTo>
                    <a:pt x="6442" y="2791"/>
                    <a:pt x="6838" y="1981"/>
                    <a:pt x="7146" y="1136"/>
                  </a:cubicBezTo>
                  <a:cubicBezTo>
                    <a:pt x="7278" y="775"/>
                    <a:pt x="7393" y="406"/>
                    <a:pt x="7490" y="36"/>
                  </a:cubicBezTo>
                  <a:lnTo>
                    <a:pt x="7498"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8"/>
            <p:cNvSpPr/>
            <p:nvPr/>
          </p:nvSpPr>
          <p:spPr>
            <a:xfrm>
              <a:off x="7903934" y="4211400"/>
              <a:ext cx="591034" cy="602225"/>
            </a:xfrm>
            <a:custGeom>
              <a:rect b="b" l="l" r="r" t="t"/>
              <a:pathLst>
                <a:path extrusionOk="0" h="7641" w="7499">
                  <a:moveTo>
                    <a:pt x="2966" y="1920"/>
                  </a:moveTo>
                  <a:cubicBezTo>
                    <a:pt x="2975" y="1981"/>
                    <a:pt x="2984" y="2034"/>
                    <a:pt x="2993" y="2096"/>
                  </a:cubicBezTo>
                  <a:cubicBezTo>
                    <a:pt x="2984" y="2043"/>
                    <a:pt x="2975" y="1981"/>
                    <a:pt x="2966" y="1928"/>
                  </a:cubicBezTo>
                  <a:lnTo>
                    <a:pt x="2966" y="1920"/>
                  </a:lnTo>
                  <a:close/>
                  <a:moveTo>
                    <a:pt x="2658" y="4278"/>
                  </a:moveTo>
                  <a:lnTo>
                    <a:pt x="2667" y="4349"/>
                  </a:lnTo>
                  <a:lnTo>
                    <a:pt x="2649" y="4278"/>
                  </a:lnTo>
                  <a:close/>
                  <a:moveTo>
                    <a:pt x="7490" y="1"/>
                  </a:moveTo>
                  <a:lnTo>
                    <a:pt x="7349" y="10"/>
                  </a:lnTo>
                  <a:cubicBezTo>
                    <a:pt x="4946" y="203"/>
                    <a:pt x="2517" y="1242"/>
                    <a:pt x="1400" y="2553"/>
                  </a:cubicBezTo>
                  <a:cubicBezTo>
                    <a:pt x="995" y="3037"/>
                    <a:pt x="801" y="3521"/>
                    <a:pt x="845" y="3953"/>
                  </a:cubicBezTo>
                  <a:cubicBezTo>
                    <a:pt x="1012" y="5458"/>
                    <a:pt x="185" y="7253"/>
                    <a:pt x="18" y="7605"/>
                  </a:cubicBezTo>
                  <a:lnTo>
                    <a:pt x="0" y="7640"/>
                  </a:lnTo>
                  <a:lnTo>
                    <a:pt x="18" y="7631"/>
                  </a:lnTo>
                  <a:lnTo>
                    <a:pt x="35" y="7623"/>
                  </a:lnTo>
                  <a:cubicBezTo>
                    <a:pt x="1505" y="6778"/>
                    <a:pt x="2517" y="5396"/>
                    <a:pt x="3503" y="4049"/>
                  </a:cubicBezTo>
                  <a:lnTo>
                    <a:pt x="3670" y="3821"/>
                  </a:lnTo>
                  <a:cubicBezTo>
                    <a:pt x="4682" y="2448"/>
                    <a:pt x="5897" y="916"/>
                    <a:pt x="7499" y="27"/>
                  </a:cubicBezTo>
                  <a:lnTo>
                    <a:pt x="7490"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8"/>
            <p:cNvSpPr/>
            <p:nvPr/>
          </p:nvSpPr>
          <p:spPr>
            <a:xfrm>
              <a:off x="7903934" y="4212110"/>
              <a:ext cx="579290" cy="601516"/>
            </a:xfrm>
            <a:custGeom>
              <a:rect b="b" l="l" r="r" t="t"/>
              <a:pathLst>
                <a:path extrusionOk="0" h="7632" w="7350">
                  <a:moveTo>
                    <a:pt x="7349" y="1"/>
                  </a:moveTo>
                  <a:lnTo>
                    <a:pt x="7349" y="1"/>
                  </a:lnTo>
                  <a:cubicBezTo>
                    <a:pt x="4946" y="194"/>
                    <a:pt x="2517" y="1224"/>
                    <a:pt x="1400" y="2544"/>
                  </a:cubicBezTo>
                  <a:cubicBezTo>
                    <a:pt x="995" y="3028"/>
                    <a:pt x="801" y="3504"/>
                    <a:pt x="845" y="3944"/>
                  </a:cubicBezTo>
                  <a:cubicBezTo>
                    <a:pt x="1004" y="5449"/>
                    <a:pt x="185" y="7244"/>
                    <a:pt x="18" y="7596"/>
                  </a:cubicBezTo>
                  <a:lnTo>
                    <a:pt x="0" y="7631"/>
                  </a:lnTo>
                  <a:lnTo>
                    <a:pt x="9" y="7622"/>
                  </a:lnTo>
                  <a:cubicBezTo>
                    <a:pt x="2473" y="5704"/>
                    <a:pt x="916" y="4524"/>
                    <a:pt x="2077" y="3284"/>
                  </a:cubicBezTo>
                  <a:cubicBezTo>
                    <a:pt x="2658" y="2597"/>
                    <a:pt x="3345" y="1999"/>
                    <a:pt x="4110" y="1523"/>
                  </a:cubicBezTo>
                  <a:cubicBezTo>
                    <a:pt x="4286" y="1418"/>
                    <a:pt x="4445" y="1321"/>
                    <a:pt x="4612" y="1224"/>
                  </a:cubicBezTo>
                  <a:cubicBezTo>
                    <a:pt x="5483" y="731"/>
                    <a:pt x="6399" y="318"/>
                    <a:pt x="7349"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8"/>
            <p:cNvSpPr/>
            <p:nvPr/>
          </p:nvSpPr>
          <p:spPr>
            <a:xfrm>
              <a:off x="7957292" y="4300933"/>
              <a:ext cx="517578" cy="505047"/>
            </a:xfrm>
            <a:custGeom>
              <a:rect b="b" l="l" r="r" t="t"/>
              <a:pathLst>
                <a:path extrusionOk="0" h="6408" w="6567">
                  <a:moveTo>
                    <a:pt x="6566" y="0"/>
                  </a:moveTo>
                  <a:lnTo>
                    <a:pt x="6566" y="0"/>
                  </a:lnTo>
                  <a:cubicBezTo>
                    <a:pt x="5739" y="1523"/>
                    <a:pt x="3697" y="4612"/>
                    <a:pt x="1" y="6407"/>
                  </a:cubicBezTo>
                  <a:cubicBezTo>
                    <a:pt x="2729" y="5835"/>
                    <a:pt x="4419" y="3952"/>
                    <a:pt x="5387" y="2421"/>
                  </a:cubicBezTo>
                  <a:cubicBezTo>
                    <a:pt x="5862" y="1655"/>
                    <a:pt x="6258" y="836"/>
                    <a:pt x="6566"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8"/>
            <p:cNvSpPr/>
            <p:nvPr/>
          </p:nvSpPr>
          <p:spPr>
            <a:xfrm>
              <a:off x="7901176" y="4209351"/>
              <a:ext cx="602856" cy="607033"/>
            </a:xfrm>
            <a:custGeom>
              <a:rect b="b" l="l" r="r" t="t"/>
              <a:pathLst>
                <a:path extrusionOk="0" fill="none" h="7702" w="7649">
                  <a:moveTo>
                    <a:pt x="0" y="7701"/>
                  </a:moveTo>
                  <a:cubicBezTo>
                    <a:pt x="0" y="7701"/>
                    <a:pt x="1056" y="5686"/>
                    <a:pt x="871" y="3979"/>
                  </a:cubicBezTo>
                  <a:cubicBezTo>
                    <a:pt x="687" y="2280"/>
                    <a:pt x="4031" y="194"/>
                    <a:pt x="7648" y="1"/>
                  </a:cubicBezTo>
                  <a:cubicBezTo>
                    <a:pt x="7648" y="1"/>
                    <a:pt x="6099" y="6997"/>
                    <a:pt x="0" y="770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8"/>
            <p:cNvSpPr/>
            <p:nvPr/>
          </p:nvSpPr>
          <p:spPr>
            <a:xfrm>
              <a:off x="7901176" y="4209351"/>
              <a:ext cx="602856" cy="607033"/>
            </a:xfrm>
            <a:custGeom>
              <a:rect b="b" l="l" r="r" t="t"/>
              <a:pathLst>
                <a:path extrusionOk="0" fill="none" h="7702" w="7649">
                  <a:moveTo>
                    <a:pt x="7648" y="1"/>
                  </a:moveTo>
                  <a:cubicBezTo>
                    <a:pt x="6037" y="854"/>
                    <a:pt x="4805" y="2386"/>
                    <a:pt x="3723" y="3855"/>
                  </a:cubicBezTo>
                  <a:cubicBezTo>
                    <a:pt x="2640" y="5325"/>
                    <a:pt x="1593" y="6821"/>
                    <a:pt x="0" y="77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8"/>
            <p:cNvSpPr/>
            <p:nvPr/>
          </p:nvSpPr>
          <p:spPr>
            <a:xfrm>
              <a:off x="8375558" y="4253723"/>
              <a:ext cx="4256" cy="11901"/>
            </a:xfrm>
            <a:custGeom>
              <a:rect b="b" l="l" r="r" t="t"/>
              <a:pathLst>
                <a:path extrusionOk="0" fill="none" h="151" w="54">
                  <a:moveTo>
                    <a:pt x="54" y="1"/>
                  </a:moveTo>
                  <a:cubicBezTo>
                    <a:pt x="27" y="45"/>
                    <a:pt x="10" y="98"/>
                    <a:pt x="1"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8"/>
            <p:cNvSpPr/>
            <p:nvPr/>
          </p:nvSpPr>
          <p:spPr>
            <a:xfrm>
              <a:off x="8352702" y="4250965"/>
              <a:ext cx="3547" cy="50048"/>
            </a:xfrm>
            <a:custGeom>
              <a:rect b="b" l="l" r="r" t="t"/>
              <a:pathLst>
                <a:path extrusionOk="0" fill="none" h="635" w="45">
                  <a:moveTo>
                    <a:pt x="44" y="1"/>
                  </a:moveTo>
                  <a:cubicBezTo>
                    <a:pt x="9" y="212"/>
                    <a:pt x="0" y="423"/>
                    <a:pt x="27"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8"/>
            <p:cNvSpPr/>
            <p:nvPr/>
          </p:nvSpPr>
          <p:spPr>
            <a:xfrm>
              <a:off x="8319442" y="4287771"/>
              <a:ext cx="79" cy="20177"/>
            </a:xfrm>
            <a:custGeom>
              <a:rect b="b" l="l" r="r" t="t"/>
              <a:pathLst>
                <a:path extrusionOk="0" fill="none" h="256" w="1">
                  <a:moveTo>
                    <a:pt x="0" y="0"/>
                  </a:moveTo>
                  <a:lnTo>
                    <a:pt x="0" y="25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8"/>
            <p:cNvSpPr/>
            <p:nvPr/>
          </p:nvSpPr>
          <p:spPr>
            <a:xfrm>
              <a:off x="8266006" y="4280126"/>
              <a:ext cx="9064" cy="76372"/>
            </a:xfrm>
            <a:custGeom>
              <a:rect b="b" l="l" r="r" t="t"/>
              <a:pathLst>
                <a:path extrusionOk="0" fill="none" h="969" w="115">
                  <a:moveTo>
                    <a:pt x="44" y="0"/>
                  </a:moveTo>
                  <a:cubicBezTo>
                    <a:pt x="0" y="326"/>
                    <a:pt x="27" y="652"/>
                    <a:pt x="115"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
            <p:cNvSpPr/>
            <p:nvPr/>
          </p:nvSpPr>
          <p:spPr>
            <a:xfrm>
              <a:off x="8226442" y="4298174"/>
              <a:ext cx="14660" cy="96470"/>
            </a:xfrm>
            <a:custGeom>
              <a:rect b="b" l="l" r="r" t="t"/>
              <a:pathLst>
                <a:path extrusionOk="0" fill="none" h="1224" w="186">
                  <a:moveTo>
                    <a:pt x="1" y="0"/>
                  </a:moveTo>
                  <a:cubicBezTo>
                    <a:pt x="1" y="414"/>
                    <a:pt x="62" y="827"/>
                    <a:pt x="186" y="12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8"/>
            <p:cNvSpPr/>
            <p:nvPr/>
          </p:nvSpPr>
          <p:spPr>
            <a:xfrm>
              <a:off x="8184119" y="4348063"/>
              <a:ext cx="27822" cy="71564"/>
            </a:xfrm>
            <a:custGeom>
              <a:rect b="b" l="l" r="r" t="t"/>
              <a:pathLst>
                <a:path extrusionOk="0" fill="none" h="908" w="353">
                  <a:moveTo>
                    <a:pt x="1" y="1"/>
                  </a:moveTo>
                  <a:cubicBezTo>
                    <a:pt x="45" y="326"/>
                    <a:pt x="159" y="643"/>
                    <a:pt x="353" y="9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8"/>
            <p:cNvSpPr/>
            <p:nvPr/>
          </p:nvSpPr>
          <p:spPr>
            <a:xfrm>
              <a:off x="8137697" y="4362644"/>
              <a:ext cx="36807" cy="125631"/>
            </a:xfrm>
            <a:custGeom>
              <a:rect b="b" l="l" r="r" t="t"/>
              <a:pathLst>
                <a:path extrusionOk="0" fill="none" h="1594" w="467">
                  <a:moveTo>
                    <a:pt x="0" y="1"/>
                  </a:moveTo>
                  <a:cubicBezTo>
                    <a:pt x="62" y="555"/>
                    <a:pt x="211" y="1101"/>
                    <a:pt x="467" y="15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8"/>
            <p:cNvSpPr/>
            <p:nvPr/>
          </p:nvSpPr>
          <p:spPr>
            <a:xfrm>
              <a:off x="8089148" y="4399450"/>
              <a:ext cx="49259" cy="124212"/>
            </a:xfrm>
            <a:custGeom>
              <a:rect b="b" l="l" r="r" t="t"/>
              <a:pathLst>
                <a:path extrusionOk="0" fill="none" h="1576" w="625">
                  <a:moveTo>
                    <a:pt x="0" y="0"/>
                  </a:moveTo>
                  <a:cubicBezTo>
                    <a:pt x="53" y="572"/>
                    <a:pt x="273" y="1118"/>
                    <a:pt x="625" y="157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8"/>
            <p:cNvSpPr/>
            <p:nvPr/>
          </p:nvSpPr>
          <p:spPr>
            <a:xfrm>
              <a:off x="8035002" y="4455565"/>
              <a:ext cx="56274" cy="149906"/>
            </a:xfrm>
            <a:custGeom>
              <a:rect b="b" l="l" r="r" t="t"/>
              <a:pathLst>
                <a:path extrusionOk="0" fill="none" h="1902" w="714">
                  <a:moveTo>
                    <a:pt x="1" y="1"/>
                  </a:moveTo>
                  <a:cubicBezTo>
                    <a:pt x="115" y="679"/>
                    <a:pt x="353" y="1321"/>
                    <a:pt x="714" y="19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a:off x="8041938" y="4583953"/>
              <a:ext cx="26482" cy="41693"/>
            </a:xfrm>
            <a:custGeom>
              <a:rect b="b" l="l" r="r" t="t"/>
              <a:pathLst>
                <a:path extrusionOk="0" fill="none" h="529" w="336">
                  <a:moveTo>
                    <a:pt x="1" y="0"/>
                  </a:moveTo>
                  <a:lnTo>
                    <a:pt x="335" y="52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8"/>
            <p:cNvSpPr/>
            <p:nvPr/>
          </p:nvSpPr>
          <p:spPr>
            <a:xfrm>
              <a:off x="8037761" y="4632502"/>
              <a:ext cx="9143" cy="18758"/>
            </a:xfrm>
            <a:custGeom>
              <a:rect b="b" l="l" r="r" t="t"/>
              <a:pathLst>
                <a:path extrusionOk="0" fill="none" h="238" w="116">
                  <a:moveTo>
                    <a:pt x="1" y="0"/>
                  </a:moveTo>
                  <a:cubicBezTo>
                    <a:pt x="27" y="79"/>
                    <a:pt x="71" y="159"/>
                    <a:pt x="115"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8"/>
            <p:cNvSpPr/>
            <p:nvPr/>
          </p:nvSpPr>
          <p:spPr>
            <a:xfrm>
              <a:off x="8087020" y="4536744"/>
              <a:ext cx="11192" cy="34048"/>
            </a:xfrm>
            <a:custGeom>
              <a:rect b="b" l="l" r="r" t="t"/>
              <a:pathLst>
                <a:path extrusionOk="0" fill="none" h="432" w="142">
                  <a:moveTo>
                    <a:pt x="1" y="1"/>
                  </a:moveTo>
                  <a:cubicBezTo>
                    <a:pt x="36" y="150"/>
                    <a:pt x="80" y="291"/>
                    <a:pt x="142"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8"/>
            <p:cNvSpPr/>
            <p:nvPr/>
          </p:nvSpPr>
          <p:spPr>
            <a:xfrm>
              <a:off x="8112713" y="4548566"/>
              <a:ext cx="1419" cy="5596"/>
            </a:xfrm>
            <a:custGeom>
              <a:rect b="b" l="l" r="r" t="t"/>
              <a:pathLst>
                <a:path extrusionOk="0" fill="none" h="71" w="18">
                  <a:moveTo>
                    <a:pt x="0" y="0"/>
                  </a:moveTo>
                  <a:lnTo>
                    <a:pt x="18" y="7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8"/>
            <p:cNvSpPr/>
            <p:nvPr/>
          </p:nvSpPr>
          <p:spPr>
            <a:xfrm>
              <a:off x="8005211" y="4633842"/>
              <a:ext cx="9773" cy="38935"/>
            </a:xfrm>
            <a:custGeom>
              <a:rect b="b" l="l" r="r" t="t"/>
              <a:pathLst>
                <a:path extrusionOk="0" fill="none" h="494" w="124">
                  <a:moveTo>
                    <a:pt x="0" y="1"/>
                  </a:moveTo>
                  <a:cubicBezTo>
                    <a:pt x="35" y="168"/>
                    <a:pt x="79" y="326"/>
                    <a:pt x="123"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8"/>
            <p:cNvSpPr/>
            <p:nvPr/>
          </p:nvSpPr>
          <p:spPr>
            <a:xfrm>
              <a:off x="7996147" y="4694214"/>
              <a:ext cx="2207" cy="17418"/>
            </a:xfrm>
            <a:custGeom>
              <a:rect b="b" l="l" r="r" t="t"/>
              <a:pathLst>
                <a:path extrusionOk="0" fill="none" h="221" w="28">
                  <a:moveTo>
                    <a:pt x="27" y="0"/>
                  </a:moveTo>
                  <a:lnTo>
                    <a:pt x="1"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8"/>
            <p:cNvSpPr/>
            <p:nvPr/>
          </p:nvSpPr>
          <p:spPr>
            <a:xfrm>
              <a:off x="7972581" y="4726843"/>
              <a:ext cx="1497" cy="7015"/>
            </a:xfrm>
            <a:custGeom>
              <a:rect b="b" l="l" r="r" t="t"/>
              <a:pathLst>
                <a:path extrusionOk="0" fill="none" h="89" w="19">
                  <a:moveTo>
                    <a:pt x="18" y="0"/>
                  </a:moveTo>
                  <a:cubicBezTo>
                    <a:pt x="18" y="35"/>
                    <a:pt x="9" y="62"/>
                    <a:pt x="1"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8"/>
            <p:cNvSpPr/>
            <p:nvPr/>
          </p:nvSpPr>
          <p:spPr>
            <a:xfrm>
              <a:off x="8039179" y="4745521"/>
              <a:ext cx="30580" cy="1497"/>
            </a:xfrm>
            <a:custGeom>
              <a:rect b="b" l="l" r="r" t="t"/>
              <a:pathLst>
                <a:path extrusionOk="0" fill="none" h="19" w="388">
                  <a:moveTo>
                    <a:pt x="0" y="1"/>
                  </a:moveTo>
                  <a:cubicBezTo>
                    <a:pt x="132" y="9"/>
                    <a:pt x="256" y="18"/>
                    <a:pt x="388" y="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8"/>
            <p:cNvSpPr/>
            <p:nvPr/>
          </p:nvSpPr>
          <p:spPr>
            <a:xfrm>
              <a:off x="8053760" y="4716439"/>
              <a:ext cx="79130" cy="11822"/>
            </a:xfrm>
            <a:custGeom>
              <a:rect b="b" l="l" r="r" t="t"/>
              <a:pathLst>
                <a:path extrusionOk="0" fill="none" h="150" w="1004">
                  <a:moveTo>
                    <a:pt x="0" y="114"/>
                  </a:moveTo>
                  <a:cubicBezTo>
                    <a:pt x="344" y="150"/>
                    <a:pt x="678" y="106"/>
                    <a:pt x="100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8"/>
            <p:cNvSpPr/>
            <p:nvPr/>
          </p:nvSpPr>
          <p:spPr>
            <a:xfrm>
              <a:off x="8085680" y="4700440"/>
              <a:ext cx="13950" cy="2207"/>
            </a:xfrm>
            <a:custGeom>
              <a:rect b="b" l="l" r="r" t="t"/>
              <a:pathLst>
                <a:path extrusionOk="0" fill="none" h="28" w="177">
                  <a:moveTo>
                    <a:pt x="0" y="27"/>
                  </a:moveTo>
                  <a:lnTo>
                    <a:pt x="17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
            <p:cNvSpPr/>
            <p:nvPr/>
          </p:nvSpPr>
          <p:spPr>
            <a:xfrm>
              <a:off x="8114053" y="4632502"/>
              <a:ext cx="113888" cy="36807"/>
            </a:xfrm>
            <a:custGeom>
              <a:rect b="b" l="l" r="r" t="t"/>
              <a:pathLst>
                <a:path extrusionOk="0" fill="none" h="467" w="1445">
                  <a:moveTo>
                    <a:pt x="1" y="467"/>
                  </a:moveTo>
                  <a:cubicBezTo>
                    <a:pt x="503" y="396"/>
                    <a:pt x="995" y="238"/>
                    <a:pt x="14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8"/>
            <p:cNvSpPr/>
            <p:nvPr/>
          </p:nvSpPr>
          <p:spPr>
            <a:xfrm>
              <a:off x="8154327" y="4629665"/>
              <a:ext cx="20177" cy="4256"/>
            </a:xfrm>
            <a:custGeom>
              <a:rect b="b" l="l" r="r" t="t"/>
              <a:pathLst>
                <a:path extrusionOk="0" fill="none" h="54" w="256">
                  <a:moveTo>
                    <a:pt x="0" y="54"/>
                  </a:moveTo>
                  <a:cubicBezTo>
                    <a:pt x="88" y="36"/>
                    <a:pt x="168" y="19"/>
                    <a:pt x="25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8"/>
            <p:cNvSpPr/>
            <p:nvPr/>
          </p:nvSpPr>
          <p:spPr>
            <a:xfrm>
              <a:off x="8180020" y="4567245"/>
              <a:ext cx="114518" cy="29240"/>
            </a:xfrm>
            <a:custGeom>
              <a:rect b="b" l="l" r="r" t="t"/>
              <a:pathLst>
                <a:path extrusionOk="0" fill="none" h="371" w="1453">
                  <a:moveTo>
                    <a:pt x="0" y="370"/>
                  </a:moveTo>
                  <a:cubicBezTo>
                    <a:pt x="502" y="318"/>
                    <a:pt x="1012" y="238"/>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8"/>
            <p:cNvSpPr/>
            <p:nvPr/>
          </p:nvSpPr>
          <p:spPr>
            <a:xfrm>
              <a:off x="8207763" y="4556841"/>
              <a:ext cx="41693" cy="9852"/>
            </a:xfrm>
            <a:custGeom>
              <a:rect b="b" l="l" r="r" t="t"/>
              <a:pathLst>
                <a:path extrusionOk="0" fill="none" h="125" w="529">
                  <a:moveTo>
                    <a:pt x="0" y="124"/>
                  </a:moveTo>
                  <a:cubicBezTo>
                    <a:pt x="176" y="98"/>
                    <a:pt x="352" y="54"/>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8"/>
            <p:cNvSpPr/>
            <p:nvPr/>
          </p:nvSpPr>
          <p:spPr>
            <a:xfrm>
              <a:off x="8233377" y="4481259"/>
              <a:ext cx="118695" cy="43112"/>
            </a:xfrm>
            <a:custGeom>
              <a:rect b="b" l="l" r="r" t="t"/>
              <a:pathLst>
                <a:path extrusionOk="0" fill="none" h="547" w="1506">
                  <a:moveTo>
                    <a:pt x="1" y="546"/>
                  </a:moveTo>
                  <a:cubicBezTo>
                    <a:pt x="511" y="370"/>
                    <a:pt x="1083" y="326"/>
                    <a:pt x="15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8"/>
            <p:cNvSpPr/>
            <p:nvPr/>
          </p:nvSpPr>
          <p:spPr>
            <a:xfrm>
              <a:off x="8277750" y="4477791"/>
              <a:ext cx="36176" cy="13241"/>
            </a:xfrm>
            <a:custGeom>
              <a:rect b="b" l="l" r="r" t="t"/>
              <a:pathLst>
                <a:path extrusionOk="0" fill="none" h="168" w="459">
                  <a:moveTo>
                    <a:pt x="1" y="168"/>
                  </a:moveTo>
                  <a:cubicBezTo>
                    <a:pt x="159" y="133"/>
                    <a:pt x="309" y="71"/>
                    <a:pt x="4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8"/>
            <p:cNvSpPr/>
            <p:nvPr/>
          </p:nvSpPr>
          <p:spPr>
            <a:xfrm>
              <a:off x="8330476" y="4429242"/>
              <a:ext cx="20255" cy="10482"/>
            </a:xfrm>
            <a:custGeom>
              <a:rect b="b" l="l" r="r" t="t"/>
              <a:pathLst>
                <a:path extrusionOk="0" fill="none" h="133" w="257">
                  <a:moveTo>
                    <a:pt x="1" y="132"/>
                  </a:moveTo>
                  <a:cubicBezTo>
                    <a:pt x="98" y="106"/>
                    <a:pt x="177" y="53"/>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8"/>
            <p:cNvSpPr/>
            <p:nvPr/>
          </p:nvSpPr>
          <p:spPr>
            <a:xfrm>
              <a:off x="8325669" y="4361935"/>
              <a:ext cx="100647" cy="36176"/>
            </a:xfrm>
            <a:custGeom>
              <a:rect b="b" l="l" r="r" t="t"/>
              <a:pathLst>
                <a:path extrusionOk="0" fill="none" h="459" w="1277">
                  <a:moveTo>
                    <a:pt x="0" y="458"/>
                  </a:moveTo>
                  <a:cubicBezTo>
                    <a:pt x="440" y="353"/>
                    <a:pt x="880" y="221"/>
                    <a:pt x="12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8"/>
            <p:cNvSpPr/>
            <p:nvPr/>
          </p:nvSpPr>
          <p:spPr>
            <a:xfrm>
              <a:off x="8367992" y="4349482"/>
              <a:ext cx="32629" cy="13241"/>
            </a:xfrm>
            <a:custGeom>
              <a:rect b="b" l="l" r="r" t="t"/>
              <a:pathLst>
                <a:path extrusionOk="0" fill="none" h="168" w="414">
                  <a:moveTo>
                    <a:pt x="0" y="168"/>
                  </a:moveTo>
                  <a:cubicBezTo>
                    <a:pt x="150" y="132"/>
                    <a:pt x="282" y="71"/>
                    <a:pt x="41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8"/>
            <p:cNvSpPr/>
            <p:nvPr/>
          </p:nvSpPr>
          <p:spPr>
            <a:xfrm>
              <a:off x="8407478" y="4316144"/>
              <a:ext cx="20886" cy="8433"/>
            </a:xfrm>
            <a:custGeom>
              <a:rect b="b" l="l" r="r" t="t"/>
              <a:pathLst>
                <a:path extrusionOk="0" fill="none" h="107" w="265">
                  <a:moveTo>
                    <a:pt x="1" y="107"/>
                  </a:moveTo>
                  <a:cubicBezTo>
                    <a:pt x="89" y="71"/>
                    <a:pt x="177" y="36"/>
                    <a:pt x="26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8"/>
            <p:cNvSpPr/>
            <p:nvPr/>
          </p:nvSpPr>
          <p:spPr>
            <a:xfrm>
              <a:off x="8437979" y="4287062"/>
              <a:ext cx="9852" cy="4256"/>
            </a:xfrm>
            <a:custGeom>
              <a:rect b="b" l="l" r="r" t="t"/>
              <a:pathLst>
                <a:path extrusionOk="0" fill="none" h="54" w="125">
                  <a:moveTo>
                    <a:pt x="1" y="53"/>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8"/>
            <p:cNvSpPr/>
            <p:nvPr/>
          </p:nvSpPr>
          <p:spPr>
            <a:xfrm>
              <a:off x="8460914" y="4262078"/>
              <a:ext cx="8433" cy="4256"/>
            </a:xfrm>
            <a:custGeom>
              <a:rect b="b" l="l" r="r" t="t"/>
              <a:pathLst>
                <a:path extrusionOk="0" fill="none" h="54" w="107">
                  <a:moveTo>
                    <a:pt x="0" y="53"/>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8"/>
            <p:cNvSpPr/>
            <p:nvPr/>
          </p:nvSpPr>
          <p:spPr>
            <a:xfrm>
              <a:off x="8415832" y="4238512"/>
              <a:ext cx="2837" cy="3547"/>
            </a:xfrm>
            <a:custGeom>
              <a:rect b="b" l="l" r="r" t="t"/>
              <a:pathLst>
                <a:path extrusionOk="0" fill="none" h="45" w="36">
                  <a:moveTo>
                    <a:pt x="36" y="0"/>
                  </a:moveTo>
                  <a:lnTo>
                    <a:pt x="0"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8"/>
            <p:cNvSpPr/>
            <p:nvPr/>
          </p:nvSpPr>
          <p:spPr>
            <a:xfrm>
              <a:off x="7915053" y="3882668"/>
              <a:ext cx="258828" cy="902511"/>
            </a:xfrm>
            <a:custGeom>
              <a:rect b="b" l="l" r="r" t="t"/>
              <a:pathLst>
                <a:path extrusionOk="0" h="11451" w="3284">
                  <a:moveTo>
                    <a:pt x="2685" y="0"/>
                  </a:moveTo>
                  <a:lnTo>
                    <a:pt x="2667" y="26"/>
                  </a:lnTo>
                  <a:cubicBezTo>
                    <a:pt x="1646" y="1778"/>
                    <a:pt x="1382" y="3934"/>
                    <a:pt x="1215" y="5826"/>
                  </a:cubicBezTo>
                  <a:lnTo>
                    <a:pt x="1189" y="6134"/>
                  </a:lnTo>
                  <a:cubicBezTo>
                    <a:pt x="1039" y="7947"/>
                    <a:pt x="872" y="9813"/>
                    <a:pt x="0" y="11432"/>
                  </a:cubicBezTo>
                  <a:lnTo>
                    <a:pt x="18" y="11450"/>
                  </a:lnTo>
                  <a:cubicBezTo>
                    <a:pt x="185" y="11318"/>
                    <a:pt x="352" y="11177"/>
                    <a:pt x="502" y="11036"/>
                  </a:cubicBezTo>
                  <a:cubicBezTo>
                    <a:pt x="2737" y="8933"/>
                    <a:pt x="3248" y="6196"/>
                    <a:pt x="3274" y="4207"/>
                  </a:cubicBezTo>
                  <a:cubicBezTo>
                    <a:pt x="3283" y="3212"/>
                    <a:pt x="3186" y="2227"/>
                    <a:pt x="2993" y="1259"/>
                  </a:cubicBezTo>
                  <a:cubicBezTo>
                    <a:pt x="2870" y="625"/>
                    <a:pt x="2737" y="176"/>
                    <a:pt x="2693" y="26"/>
                  </a:cubicBezTo>
                  <a:lnTo>
                    <a:pt x="2685" y="0"/>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8"/>
            <p:cNvSpPr/>
            <p:nvPr/>
          </p:nvSpPr>
          <p:spPr>
            <a:xfrm>
              <a:off x="7774212" y="3886766"/>
              <a:ext cx="345525" cy="903220"/>
            </a:xfrm>
            <a:custGeom>
              <a:rect b="b" l="l" r="r" t="t"/>
              <a:pathLst>
                <a:path extrusionOk="0" h="11460" w="4384">
                  <a:moveTo>
                    <a:pt x="1224" y="4393"/>
                  </a:moveTo>
                  <a:lnTo>
                    <a:pt x="1224" y="4393"/>
                  </a:lnTo>
                  <a:cubicBezTo>
                    <a:pt x="1259" y="4445"/>
                    <a:pt x="1303" y="4489"/>
                    <a:pt x="1330" y="4542"/>
                  </a:cubicBezTo>
                  <a:cubicBezTo>
                    <a:pt x="1295" y="4489"/>
                    <a:pt x="1259" y="4445"/>
                    <a:pt x="1224" y="4393"/>
                  </a:cubicBezTo>
                  <a:close/>
                  <a:moveTo>
                    <a:pt x="4366" y="1"/>
                  </a:moveTo>
                  <a:lnTo>
                    <a:pt x="4243" y="89"/>
                  </a:lnTo>
                  <a:cubicBezTo>
                    <a:pt x="2095" y="1647"/>
                    <a:pt x="406" y="4005"/>
                    <a:pt x="115" y="5880"/>
                  </a:cubicBezTo>
                  <a:cubicBezTo>
                    <a:pt x="1" y="6566"/>
                    <a:pt x="98" y="7130"/>
                    <a:pt x="397" y="7508"/>
                  </a:cubicBezTo>
                  <a:cubicBezTo>
                    <a:pt x="1409" y="8828"/>
                    <a:pt x="1655" y="10993"/>
                    <a:pt x="1699" y="11407"/>
                  </a:cubicBezTo>
                  <a:lnTo>
                    <a:pt x="1699" y="11460"/>
                  </a:lnTo>
                  <a:lnTo>
                    <a:pt x="1717" y="11442"/>
                  </a:lnTo>
                  <a:lnTo>
                    <a:pt x="1726" y="11416"/>
                  </a:lnTo>
                  <a:cubicBezTo>
                    <a:pt x="2632" y="9787"/>
                    <a:pt x="2791" y="7904"/>
                    <a:pt x="2949" y="6082"/>
                  </a:cubicBezTo>
                  <a:lnTo>
                    <a:pt x="2976" y="5774"/>
                  </a:lnTo>
                  <a:cubicBezTo>
                    <a:pt x="3134" y="3900"/>
                    <a:pt x="3389" y="1770"/>
                    <a:pt x="4384" y="18"/>
                  </a:cubicBezTo>
                  <a:lnTo>
                    <a:pt x="4366"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8"/>
            <p:cNvSpPr/>
            <p:nvPr/>
          </p:nvSpPr>
          <p:spPr>
            <a:xfrm>
              <a:off x="7774922" y="3893702"/>
              <a:ext cx="334412" cy="896284"/>
            </a:xfrm>
            <a:custGeom>
              <a:rect b="b" l="l" r="r" t="t"/>
              <a:pathLst>
                <a:path extrusionOk="0" h="11372" w="4243">
                  <a:moveTo>
                    <a:pt x="4243" y="1"/>
                  </a:moveTo>
                  <a:lnTo>
                    <a:pt x="4243" y="1"/>
                  </a:lnTo>
                  <a:cubicBezTo>
                    <a:pt x="2095" y="1550"/>
                    <a:pt x="405" y="3917"/>
                    <a:pt x="106" y="5792"/>
                  </a:cubicBezTo>
                  <a:cubicBezTo>
                    <a:pt x="1" y="6478"/>
                    <a:pt x="97" y="7042"/>
                    <a:pt x="388" y="7420"/>
                  </a:cubicBezTo>
                  <a:cubicBezTo>
                    <a:pt x="1400" y="8740"/>
                    <a:pt x="1655" y="10905"/>
                    <a:pt x="1699" y="11319"/>
                  </a:cubicBezTo>
                  <a:lnTo>
                    <a:pt x="1699" y="11372"/>
                  </a:lnTo>
                  <a:lnTo>
                    <a:pt x="1717" y="11345"/>
                  </a:lnTo>
                  <a:cubicBezTo>
                    <a:pt x="2923" y="8142"/>
                    <a:pt x="784" y="7922"/>
                    <a:pt x="1162" y="6100"/>
                  </a:cubicBezTo>
                  <a:cubicBezTo>
                    <a:pt x="1312" y="5123"/>
                    <a:pt x="1620" y="4164"/>
                    <a:pt x="2069" y="3284"/>
                  </a:cubicBezTo>
                  <a:cubicBezTo>
                    <a:pt x="2166" y="3090"/>
                    <a:pt x="2271" y="2896"/>
                    <a:pt x="2368" y="2712"/>
                  </a:cubicBezTo>
                  <a:cubicBezTo>
                    <a:pt x="2905" y="1752"/>
                    <a:pt x="3530" y="846"/>
                    <a:pt x="4243"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8"/>
            <p:cNvSpPr/>
            <p:nvPr/>
          </p:nvSpPr>
          <p:spPr>
            <a:xfrm>
              <a:off x="7954618" y="3981816"/>
              <a:ext cx="219263" cy="770023"/>
            </a:xfrm>
            <a:custGeom>
              <a:rect b="b" l="l" r="r" t="t"/>
              <a:pathLst>
                <a:path extrusionOk="0" h="9770" w="2782">
                  <a:moveTo>
                    <a:pt x="2491" y="1"/>
                  </a:moveTo>
                  <a:cubicBezTo>
                    <a:pt x="2588" y="1910"/>
                    <a:pt x="2438" y="5976"/>
                    <a:pt x="0" y="9770"/>
                  </a:cubicBezTo>
                  <a:cubicBezTo>
                    <a:pt x="2235" y="7675"/>
                    <a:pt x="2746" y="4938"/>
                    <a:pt x="2772" y="2949"/>
                  </a:cubicBezTo>
                  <a:cubicBezTo>
                    <a:pt x="2781" y="1954"/>
                    <a:pt x="2684" y="969"/>
                    <a:pt x="2491"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8"/>
            <p:cNvSpPr/>
            <p:nvPr/>
          </p:nvSpPr>
          <p:spPr>
            <a:xfrm>
              <a:off x="7714550" y="3879200"/>
              <a:ext cx="612629" cy="914963"/>
            </a:xfrm>
            <a:custGeom>
              <a:rect b="b" l="l" r="r" t="t"/>
              <a:pathLst>
                <a:path extrusionOk="0" fill="none" h="11609" w="7773">
                  <a:moveTo>
                    <a:pt x="2456" y="11608"/>
                  </a:moveTo>
                  <a:cubicBezTo>
                    <a:pt x="2456" y="11608"/>
                    <a:pt x="2289" y="9109"/>
                    <a:pt x="1145" y="7613"/>
                  </a:cubicBezTo>
                  <a:cubicBezTo>
                    <a:pt x="1" y="6125"/>
                    <a:pt x="1955" y="2253"/>
                    <a:pt x="5229" y="0"/>
                  </a:cubicBezTo>
                  <a:cubicBezTo>
                    <a:pt x="5229" y="0"/>
                    <a:pt x="7772" y="7454"/>
                    <a:pt x="2456" y="1160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8"/>
            <p:cNvSpPr/>
            <p:nvPr/>
          </p:nvSpPr>
          <p:spPr>
            <a:xfrm>
              <a:off x="7908117" y="3879200"/>
              <a:ext cx="218554" cy="914963"/>
            </a:xfrm>
            <a:custGeom>
              <a:rect b="b" l="l" r="r" t="t"/>
              <a:pathLst>
                <a:path extrusionOk="0" fill="none" h="11609" w="2773">
                  <a:moveTo>
                    <a:pt x="2773" y="0"/>
                  </a:moveTo>
                  <a:cubicBezTo>
                    <a:pt x="1743" y="1725"/>
                    <a:pt x="1461" y="3872"/>
                    <a:pt x="1294" y="5870"/>
                  </a:cubicBezTo>
                  <a:cubicBezTo>
                    <a:pt x="1118" y="7868"/>
                    <a:pt x="986" y="9866"/>
                    <a:pt x="0" y="11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8"/>
            <p:cNvSpPr/>
            <p:nvPr/>
          </p:nvSpPr>
          <p:spPr>
            <a:xfrm>
              <a:off x="8035008" y="3992219"/>
              <a:ext cx="2916" cy="13241"/>
            </a:xfrm>
            <a:custGeom>
              <a:rect b="b" l="l" r="r" t="t"/>
              <a:pathLst>
                <a:path extrusionOk="0" fill="none" h="168" w="37">
                  <a:moveTo>
                    <a:pt x="1" y="1"/>
                  </a:moveTo>
                  <a:cubicBezTo>
                    <a:pt x="1" y="53"/>
                    <a:pt x="10" y="115"/>
                    <a:pt x="36" y="1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8"/>
            <p:cNvSpPr/>
            <p:nvPr/>
          </p:nvSpPr>
          <p:spPr>
            <a:xfrm>
              <a:off x="8010733" y="4002622"/>
              <a:ext cx="27822" cy="47920"/>
            </a:xfrm>
            <a:custGeom>
              <a:rect b="b" l="l" r="r" t="t"/>
              <a:pathLst>
                <a:path extrusionOk="0" fill="none" h="608" w="353">
                  <a:moveTo>
                    <a:pt x="1" y="1"/>
                  </a:moveTo>
                  <a:cubicBezTo>
                    <a:pt x="89" y="221"/>
                    <a:pt x="212" y="423"/>
                    <a:pt x="353" y="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8"/>
            <p:cNvSpPr/>
            <p:nvPr/>
          </p:nvSpPr>
          <p:spPr>
            <a:xfrm>
              <a:off x="7997571" y="4058107"/>
              <a:ext cx="11901" cy="19546"/>
            </a:xfrm>
            <a:custGeom>
              <a:rect b="b" l="l" r="r" t="t"/>
              <a:pathLst>
                <a:path extrusionOk="0" fill="none" h="248" w="151">
                  <a:moveTo>
                    <a:pt x="1" y="1"/>
                  </a:moveTo>
                  <a:cubicBezTo>
                    <a:pt x="54" y="89"/>
                    <a:pt x="98" y="168"/>
                    <a:pt x="150"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8"/>
            <p:cNvSpPr/>
            <p:nvPr/>
          </p:nvSpPr>
          <p:spPr>
            <a:xfrm>
              <a:off x="7946263" y="4080333"/>
              <a:ext cx="49338" cy="67308"/>
            </a:xfrm>
            <a:custGeom>
              <a:rect b="b" l="l" r="r" t="t"/>
              <a:pathLst>
                <a:path extrusionOk="0" fill="none" h="854" w="626">
                  <a:moveTo>
                    <a:pt x="0" y="0"/>
                  </a:moveTo>
                  <a:cubicBezTo>
                    <a:pt x="150" y="326"/>
                    <a:pt x="361" y="616"/>
                    <a:pt x="625" y="8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8"/>
            <p:cNvSpPr/>
            <p:nvPr/>
          </p:nvSpPr>
          <p:spPr>
            <a:xfrm>
              <a:off x="7916472" y="4121237"/>
              <a:ext cx="68727" cy="81968"/>
            </a:xfrm>
            <a:custGeom>
              <a:rect b="b" l="l" r="r" t="t"/>
              <a:pathLst>
                <a:path extrusionOk="0" fill="none" h="1040" w="872">
                  <a:moveTo>
                    <a:pt x="0" y="1"/>
                  </a:moveTo>
                  <a:cubicBezTo>
                    <a:pt x="238" y="388"/>
                    <a:pt x="528" y="740"/>
                    <a:pt x="871" y="10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8"/>
            <p:cNvSpPr/>
            <p:nvPr/>
          </p:nvSpPr>
          <p:spPr>
            <a:xfrm>
              <a:off x="7906068" y="4192012"/>
              <a:ext cx="66599" cy="51387"/>
            </a:xfrm>
            <a:custGeom>
              <a:rect b="b" l="l" r="r" t="t"/>
              <a:pathLst>
                <a:path extrusionOk="0" fill="none" h="652" w="845">
                  <a:moveTo>
                    <a:pt x="0" y="0"/>
                  </a:moveTo>
                  <a:cubicBezTo>
                    <a:pt x="220" y="291"/>
                    <a:pt x="510" y="511"/>
                    <a:pt x="845"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8"/>
            <p:cNvSpPr/>
            <p:nvPr/>
          </p:nvSpPr>
          <p:spPr>
            <a:xfrm>
              <a:off x="7870681" y="4232916"/>
              <a:ext cx="106164" cy="97179"/>
            </a:xfrm>
            <a:custGeom>
              <a:rect b="b" l="l" r="r" t="t"/>
              <a:pathLst>
                <a:path extrusionOk="0" fill="none" h="1233" w="1347">
                  <a:moveTo>
                    <a:pt x="0" y="0"/>
                  </a:moveTo>
                  <a:cubicBezTo>
                    <a:pt x="370" y="493"/>
                    <a:pt x="827" y="907"/>
                    <a:pt x="1347" y="123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8"/>
            <p:cNvSpPr/>
            <p:nvPr/>
          </p:nvSpPr>
          <p:spPr>
            <a:xfrm>
              <a:off x="7845697" y="4295337"/>
              <a:ext cx="116567" cy="88194"/>
            </a:xfrm>
            <a:custGeom>
              <a:rect b="b" l="l" r="r" t="t"/>
              <a:pathLst>
                <a:path extrusionOk="0" fill="none" h="1119" w="1479">
                  <a:moveTo>
                    <a:pt x="0" y="1"/>
                  </a:moveTo>
                  <a:cubicBezTo>
                    <a:pt x="379" y="502"/>
                    <a:pt x="889" y="889"/>
                    <a:pt x="1479" y="11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8"/>
            <p:cNvSpPr/>
            <p:nvPr/>
          </p:nvSpPr>
          <p:spPr>
            <a:xfrm>
              <a:off x="7827648" y="4378564"/>
              <a:ext cx="138084" cy="109001"/>
            </a:xfrm>
            <a:custGeom>
              <a:rect b="b" l="l" r="r" t="t"/>
              <a:pathLst>
                <a:path extrusionOk="0" fill="none" h="1383" w="1752">
                  <a:moveTo>
                    <a:pt x="1" y="1"/>
                  </a:moveTo>
                  <a:cubicBezTo>
                    <a:pt x="485" y="573"/>
                    <a:pt x="1083" y="1039"/>
                    <a:pt x="1752" y="13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8"/>
            <p:cNvSpPr/>
            <p:nvPr/>
          </p:nvSpPr>
          <p:spPr>
            <a:xfrm>
              <a:off x="7907408" y="4495130"/>
              <a:ext cx="48629" cy="24354"/>
            </a:xfrm>
            <a:custGeom>
              <a:rect b="b" l="l" r="r" t="t"/>
              <a:pathLst>
                <a:path extrusionOk="0" fill="none" h="309" w="617">
                  <a:moveTo>
                    <a:pt x="1" y="0"/>
                  </a:moveTo>
                  <a:lnTo>
                    <a:pt x="617" y="30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8"/>
            <p:cNvSpPr/>
            <p:nvPr/>
          </p:nvSpPr>
          <p:spPr>
            <a:xfrm>
              <a:off x="7930974" y="4543679"/>
              <a:ext cx="19546" cy="11822"/>
            </a:xfrm>
            <a:custGeom>
              <a:rect b="b" l="l" r="r" t="t"/>
              <a:pathLst>
                <a:path extrusionOk="0" fill="none" h="150" w="248">
                  <a:moveTo>
                    <a:pt x="1" y="0"/>
                  </a:moveTo>
                  <a:cubicBezTo>
                    <a:pt x="71" y="53"/>
                    <a:pt x="159" y="106"/>
                    <a:pt x="247"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8"/>
            <p:cNvSpPr/>
            <p:nvPr/>
          </p:nvSpPr>
          <p:spPr>
            <a:xfrm>
              <a:off x="7921989" y="4425774"/>
              <a:ext cx="30580" cy="25694"/>
            </a:xfrm>
            <a:custGeom>
              <a:rect b="b" l="l" r="r" t="t"/>
              <a:pathLst>
                <a:path extrusionOk="0" fill="none" h="326" w="388">
                  <a:moveTo>
                    <a:pt x="0" y="0"/>
                  </a:moveTo>
                  <a:cubicBezTo>
                    <a:pt x="124" y="115"/>
                    <a:pt x="247" y="229"/>
                    <a:pt x="388" y="3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8"/>
            <p:cNvSpPr/>
            <p:nvPr/>
          </p:nvSpPr>
          <p:spPr>
            <a:xfrm>
              <a:off x="7953199" y="4421596"/>
              <a:ext cx="4256" cy="4256"/>
            </a:xfrm>
            <a:custGeom>
              <a:rect b="b" l="l" r="r" t="t"/>
              <a:pathLst>
                <a:path extrusionOk="0" fill="none" h="54" w="54">
                  <a:moveTo>
                    <a:pt x="0" y="0"/>
                  </a:moveTo>
                  <a:lnTo>
                    <a:pt x="53" y="5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8"/>
            <p:cNvSpPr/>
            <p:nvPr/>
          </p:nvSpPr>
          <p:spPr>
            <a:xfrm>
              <a:off x="7901182" y="4563777"/>
              <a:ext cx="31290" cy="29871"/>
            </a:xfrm>
            <a:custGeom>
              <a:rect b="b" l="l" r="r" t="t"/>
              <a:pathLst>
                <a:path extrusionOk="0" fill="none" h="379" w="397">
                  <a:moveTo>
                    <a:pt x="0" y="1"/>
                  </a:moveTo>
                  <a:lnTo>
                    <a:pt x="396"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8"/>
            <p:cNvSpPr/>
            <p:nvPr/>
          </p:nvSpPr>
          <p:spPr>
            <a:xfrm>
              <a:off x="7928924" y="4624148"/>
              <a:ext cx="8433" cy="18127"/>
            </a:xfrm>
            <a:custGeom>
              <a:rect b="b" l="l" r="r" t="t"/>
              <a:pathLst>
                <a:path extrusionOk="0" fill="none" h="230" w="107">
                  <a:moveTo>
                    <a:pt x="0" y="0"/>
                  </a:moveTo>
                  <a:cubicBezTo>
                    <a:pt x="36" y="71"/>
                    <a:pt x="71" y="150"/>
                    <a:pt x="106" y="22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8"/>
            <p:cNvSpPr/>
            <p:nvPr/>
          </p:nvSpPr>
          <p:spPr>
            <a:xfrm>
              <a:off x="7925457" y="4668520"/>
              <a:ext cx="2837" cy="7015"/>
            </a:xfrm>
            <a:custGeom>
              <a:rect b="b" l="l" r="r" t="t"/>
              <a:pathLst>
                <a:path extrusionOk="0" fill="none" h="89" w="36">
                  <a:moveTo>
                    <a:pt x="0" y="0"/>
                  </a:moveTo>
                  <a:cubicBezTo>
                    <a:pt x="9" y="27"/>
                    <a:pt x="27" y="53"/>
                    <a:pt x="36"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8"/>
            <p:cNvSpPr/>
            <p:nvPr/>
          </p:nvSpPr>
          <p:spPr>
            <a:xfrm>
              <a:off x="7996862" y="4632423"/>
              <a:ext cx="29240" cy="16078"/>
            </a:xfrm>
            <a:custGeom>
              <a:rect b="b" l="l" r="r" t="t"/>
              <a:pathLst>
                <a:path extrusionOk="0" fill="none" h="204" w="371">
                  <a:moveTo>
                    <a:pt x="1" y="203"/>
                  </a:moveTo>
                  <a:cubicBezTo>
                    <a:pt x="124" y="142"/>
                    <a:pt x="256" y="71"/>
                    <a:pt x="3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8"/>
            <p:cNvSpPr/>
            <p:nvPr/>
          </p:nvSpPr>
          <p:spPr>
            <a:xfrm>
              <a:off x="7998990" y="4567244"/>
              <a:ext cx="68727" cy="54146"/>
            </a:xfrm>
            <a:custGeom>
              <a:rect b="b" l="l" r="r" t="t"/>
              <a:pathLst>
                <a:path extrusionOk="0" fill="none" h="687" w="872">
                  <a:moveTo>
                    <a:pt x="0" y="687"/>
                  </a:moveTo>
                  <a:cubicBezTo>
                    <a:pt x="335" y="520"/>
                    <a:pt x="634" y="291"/>
                    <a:pt x="87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8"/>
            <p:cNvSpPr/>
            <p:nvPr/>
          </p:nvSpPr>
          <p:spPr>
            <a:xfrm>
              <a:off x="8015620" y="4571422"/>
              <a:ext cx="12532" cy="9773"/>
            </a:xfrm>
            <a:custGeom>
              <a:rect b="b" l="l" r="r" t="t"/>
              <a:pathLst>
                <a:path extrusionOk="0" fill="none" h="124" w="159">
                  <a:moveTo>
                    <a:pt x="1" y="124"/>
                  </a:moveTo>
                  <a:lnTo>
                    <a:pt x="1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8"/>
            <p:cNvSpPr/>
            <p:nvPr/>
          </p:nvSpPr>
          <p:spPr>
            <a:xfrm>
              <a:off x="8023265" y="4434049"/>
              <a:ext cx="85357" cy="100016"/>
            </a:xfrm>
            <a:custGeom>
              <a:rect b="b" l="l" r="r" t="t"/>
              <a:pathLst>
                <a:path extrusionOk="0" fill="none" h="1269" w="1083">
                  <a:moveTo>
                    <a:pt x="0" y="1268"/>
                  </a:moveTo>
                  <a:cubicBezTo>
                    <a:pt x="432" y="916"/>
                    <a:pt x="801" y="485"/>
                    <a:pt x="108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8"/>
            <p:cNvSpPr/>
            <p:nvPr/>
          </p:nvSpPr>
          <p:spPr>
            <a:xfrm>
              <a:off x="8040604" y="4462501"/>
              <a:ext cx="16709" cy="15369"/>
            </a:xfrm>
            <a:custGeom>
              <a:rect b="b" l="l" r="r" t="t"/>
              <a:pathLst>
                <a:path extrusionOk="0" fill="none" h="195" w="212">
                  <a:moveTo>
                    <a:pt x="0" y="194"/>
                  </a:moveTo>
                  <a:cubicBezTo>
                    <a:pt x="80" y="133"/>
                    <a:pt x="150" y="71"/>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8"/>
            <p:cNvSpPr/>
            <p:nvPr/>
          </p:nvSpPr>
          <p:spPr>
            <a:xfrm>
              <a:off x="8044072" y="4334901"/>
              <a:ext cx="90953" cy="93002"/>
            </a:xfrm>
            <a:custGeom>
              <a:rect b="b" l="l" r="r" t="t"/>
              <a:pathLst>
                <a:path extrusionOk="0" fill="none" h="1180" w="1154">
                  <a:moveTo>
                    <a:pt x="0" y="1180"/>
                  </a:moveTo>
                  <a:cubicBezTo>
                    <a:pt x="440" y="845"/>
                    <a:pt x="863" y="475"/>
                    <a:pt x="11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8"/>
            <p:cNvSpPr/>
            <p:nvPr/>
          </p:nvSpPr>
          <p:spPr>
            <a:xfrm>
              <a:off x="8053057" y="4351531"/>
              <a:ext cx="33418" cy="32708"/>
            </a:xfrm>
            <a:custGeom>
              <a:rect b="b" l="l" r="r" t="t"/>
              <a:pathLst>
                <a:path extrusionOk="0" fill="none" h="415" w="424">
                  <a:moveTo>
                    <a:pt x="1" y="414"/>
                  </a:moveTo>
                  <a:cubicBezTo>
                    <a:pt x="142" y="282"/>
                    <a:pt x="282" y="141"/>
                    <a:pt x="4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8"/>
            <p:cNvSpPr/>
            <p:nvPr/>
          </p:nvSpPr>
          <p:spPr>
            <a:xfrm>
              <a:off x="8053057" y="4221094"/>
              <a:ext cx="86775" cy="109001"/>
            </a:xfrm>
            <a:custGeom>
              <a:rect b="b" l="l" r="r" t="t"/>
              <a:pathLst>
                <a:path extrusionOk="0" fill="none" h="1383" w="1101">
                  <a:moveTo>
                    <a:pt x="1" y="1383"/>
                  </a:moveTo>
                  <a:cubicBezTo>
                    <a:pt x="370" y="925"/>
                    <a:pt x="890" y="555"/>
                    <a:pt x="110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8"/>
            <p:cNvSpPr/>
            <p:nvPr/>
          </p:nvSpPr>
          <p:spPr>
            <a:xfrm>
              <a:off x="8074573" y="4240561"/>
              <a:ext cx="27112" cy="32629"/>
            </a:xfrm>
            <a:custGeom>
              <a:rect b="b" l="l" r="r" t="t"/>
              <a:pathLst>
                <a:path extrusionOk="0" fill="none" h="414" w="344">
                  <a:moveTo>
                    <a:pt x="1" y="414"/>
                  </a:moveTo>
                  <a:cubicBezTo>
                    <a:pt x="133" y="282"/>
                    <a:pt x="247" y="150"/>
                    <a:pt x="3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8"/>
            <p:cNvSpPr/>
            <p:nvPr/>
          </p:nvSpPr>
          <p:spPr>
            <a:xfrm>
              <a:off x="8095380" y="4173254"/>
              <a:ext cx="12610" cy="21595"/>
            </a:xfrm>
            <a:custGeom>
              <a:rect b="b" l="l" r="r" t="t"/>
              <a:pathLst>
                <a:path extrusionOk="0" fill="none" h="274" w="160">
                  <a:moveTo>
                    <a:pt x="1" y="273"/>
                  </a:moveTo>
                  <a:cubicBezTo>
                    <a:pt x="71" y="194"/>
                    <a:pt x="124" y="97"/>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8"/>
            <p:cNvSpPr/>
            <p:nvPr/>
          </p:nvSpPr>
          <p:spPr>
            <a:xfrm>
              <a:off x="8066928" y="4067171"/>
              <a:ext cx="73613" cy="91583"/>
            </a:xfrm>
            <a:custGeom>
              <a:rect b="b" l="l" r="r" t="t"/>
              <a:pathLst>
                <a:path extrusionOk="0" fill="none" h="1162" w="934">
                  <a:moveTo>
                    <a:pt x="1" y="1162"/>
                  </a:moveTo>
                  <a:cubicBezTo>
                    <a:pt x="344" y="801"/>
                    <a:pt x="696" y="440"/>
                    <a:pt x="9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8"/>
            <p:cNvSpPr/>
            <p:nvPr/>
          </p:nvSpPr>
          <p:spPr>
            <a:xfrm>
              <a:off x="8086395" y="4069929"/>
              <a:ext cx="22935" cy="31290"/>
            </a:xfrm>
            <a:custGeom>
              <a:rect b="b" l="l" r="r" t="t"/>
              <a:pathLst>
                <a:path extrusionOk="0" fill="none" h="397" w="291">
                  <a:moveTo>
                    <a:pt x="0" y="396"/>
                  </a:moveTo>
                  <a:cubicBezTo>
                    <a:pt x="115" y="273"/>
                    <a:pt x="211" y="141"/>
                    <a:pt x="29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8"/>
            <p:cNvSpPr/>
            <p:nvPr/>
          </p:nvSpPr>
          <p:spPr>
            <a:xfrm>
              <a:off x="8100976" y="4022720"/>
              <a:ext cx="15290" cy="19546"/>
            </a:xfrm>
            <a:custGeom>
              <a:rect b="b" l="l" r="r" t="t"/>
              <a:pathLst>
                <a:path extrusionOk="0" fill="none" h="248" w="194">
                  <a:moveTo>
                    <a:pt x="0" y="247"/>
                  </a:moveTo>
                  <a:cubicBezTo>
                    <a:pt x="70" y="168"/>
                    <a:pt x="132"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8"/>
            <p:cNvSpPr/>
            <p:nvPr/>
          </p:nvSpPr>
          <p:spPr>
            <a:xfrm>
              <a:off x="8111379" y="3984574"/>
              <a:ext cx="6305" cy="9773"/>
            </a:xfrm>
            <a:custGeom>
              <a:rect b="b" l="l" r="r" t="t"/>
              <a:pathLst>
                <a:path extrusionOk="0" fill="none" h="124" w="80">
                  <a:moveTo>
                    <a:pt x="0" y="124"/>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8"/>
            <p:cNvSpPr/>
            <p:nvPr/>
          </p:nvSpPr>
          <p:spPr>
            <a:xfrm>
              <a:off x="8118315" y="3949187"/>
              <a:ext cx="5596" cy="8433"/>
            </a:xfrm>
            <a:custGeom>
              <a:rect b="b" l="l" r="r" t="t"/>
              <a:pathLst>
                <a:path extrusionOk="0" fill="none" h="107" w="71">
                  <a:moveTo>
                    <a:pt x="0" y="107"/>
                  </a:moveTo>
                  <a:lnTo>
                    <a:pt x="7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8"/>
            <p:cNvSpPr/>
            <p:nvPr/>
          </p:nvSpPr>
          <p:spPr>
            <a:xfrm>
              <a:off x="8062120" y="3955492"/>
              <a:ext cx="788" cy="4887"/>
            </a:xfrm>
            <a:custGeom>
              <a:rect b="b" l="l" r="r" t="t"/>
              <a:pathLst>
                <a:path extrusionOk="0" fill="none" h="62" w="10">
                  <a:moveTo>
                    <a:pt x="9" y="0"/>
                  </a:moveTo>
                  <a:lnTo>
                    <a:pt x="0"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18"/>
          <p:cNvGrpSpPr/>
          <p:nvPr/>
        </p:nvGrpSpPr>
        <p:grpSpPr>
          <a:xfrm flipH="1">
            <a:off x="8117536" y="-176496"/>
            <a:ext cx="908197" cy="900782"/>
            <a:chOff x="5180950" y="2803150"/>
            <a:chExt cx="404200" cy="400900"/>
          </a:xfrm>
        </p:grpSpPr>
        <p:sp>
          <p:nvSpPr>
            <p:cNvPr id="767" name="Google Shape;767;p18"/>
            <p:cNvSpPr/>
            <p:nvPr/>
          </p:nvSpPr>
          <p:spPr>
            <a:xfrm>
              <a:off x="5277975" y="2879500"/>
              <a:ext cx="19175" cy="11025"/>
            </a:xfrm>
            <a:custGeom>
              <a:rect b="b" l="l" r="r" t="t"/>
              <a:pathLst>
                <a:path extrusionOk="0" h="441" w="767">
                  <a:moveTo>
                    <a:pt x="766" y="0"/>
                  </a:moveTo>
                  <a:lnTo>
                    <a:pt x="687" y="9"/>
                  </a:lnTo>
                  <a:cubicBezTo>
                    <a:pt x="379" y="62"/>
                    <a:pt x="71" y="308"/>
                    <a:pt x="18" y="361"/>
                  </a:cubicBezTo>
                  <a:lnTo>
                    <a:pt x="9" y="361"/>
                  </a:lnTo>
                  <a:lnTo>
                    <a:pt x="9" y="370"/>
                  </a:lnTo>
                  <a:cubicBezTo>
                    <a:pt x="1" y="387"/>
                    <a:pt x="1" y="405"/>
                    <a:pt x="9" y="414"/>
                  </a:cubicBezTo>
                  <a:lnTo>
                    <a:pt x="9" y="431"/>
                  </a:lnTo>
                  <a:lnTo>
                    <a:pt x="27" y="431"/>
                  </a:lnTo>
                  <a:cubicBezTo>
                    <a:pt x="45" y="440"/>
                    <a:pt x="71" y="440"/>
                    <a:pt x="89" y="440"/>
                  </a:cubicBezTo>
                  <a:lnTo>
                    <a:pt x="159" y="440"/>
                  </a:lnTo>
                  <a:cubicBezTo>
                    <a:pt x="335" y="414"/>
                    <a:pt x="652" y="167"/>
                    <a:pt x="731" y="62"/>
                  </a:cubicBezTo>
                  <a:lnTo>
                    <a:pt x="766" y="0"/>
                  </a:ln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8"/>
            <p:cNvSpPr/>
            <p:nvPr/>
          </p:nvSpPr>
          <p:spPr>
            <a:xfrm>
              <a:off x="5331450" y="2874175"/>
              <a:ext cx="202425" cy="233500"/>
            </a:xfrm>
            <a:custGeom>
              <a:rect b="b" l="l" r="r" t="t"/>
              <a:pathLst>
                <a:path extrusionOk="0" h="9340" w="8097">
                  <a:moveTo>
                    <a:pt x="1989" y="873"/>
                  </a:moveTo>
                  <a:cubicBezTo>
                    <a:pt x="2077" y="873"/>
                    <a:pt x="2156" y="900"/>
                    <a:pt x="2236" y="952"/>
                  </a:cubicBezTo>
                  <a:cubicBezTo>
                    <a:pt x="2324" y="1014"/>
                    <a:pt x="2508" y="1225"/>
                    <a:pt x="2262" y="1727"/>
                  </a:cubicBezTo>
                  <a:cubicBezTo>
                    <a:pt x="2024" y="2211"/>
                    <a:pt x="1822" y="2281"/>
                    <a:pt x="1716" y="2281"/>
                  </a:cubicBezTo>
                  <a:lnTo>
                    <a:pt x="1681" y="2281"/>
                  </a:lnTo>
                  <a:cubicBezTo>
                    <a:pt x="1576" y="2255"/>
                    <a:pt x="1496" y="2167"/>
                    <a:pt x="1496" y="2052"/>
                  </a:cubicBezTo>
                  <a:cubicBezTo>
                    <a:pt x="1496" y="2017"/>
                    <a:pt x="1382" y="1252"/>
                    <a:pt x="1681" y="988"/>
                  </a:cubicBezTo>
                  <a:cubicBezTo>
                    <a:pt x="1760" y="917"/>
                    <a:pt x="1875" y="873"/>
                    <a:pt x="1989" y="873"/>
                  </a:cubicBezTo>
                  <a:close/>
                  <a:moveTo>
                    <a:pt x="4242" y="2413"/>
                  </a:moveTo>
                  <a:cubicBezTo>
                    <a:pt x="4357" y="2413"/>
                    <a:pt x="4471" y="2466"/>
                    <a:pt x="4541" y="2563"/>
                  </a:cubicBezTo>
                  <a:cubicBezTo>
                    <a:pt x="4594" y="2633"/>
                    <a:pt x="4682" y="2845"/>
                    <a:pt x="4357" y="3161"/>
                  </a:cubicBezTo>
                  <a:cubicBezTo>
                    <a:pt x="4172" y="3364"/>
                    <a:pt x="3996" y="3461"/>
                    <a:pt x="3873" y="3461"/>
                  </a:cubicBezTo>
                  <a:cubicBezTo>
                    <a:pt x="3732" y="3461"/>
                    <a:pt x="3644" y="3329"/>
                    <a:pt x="3688" y="3205"/>
                  </a:cubicBezTo>
                  <a:cubicBezTo>
                    <a:pt x="3688" y="3179"/>
                    <a:pt x="3811" y="2572"/>
                    <a:pt x="4101" y="2449"/>
                  </a:cubicBezTo>
                  <a:cubicBezTo>
                    <a:pt x="4145" y="2422"/>
                    <a:pt x="4198" y="2413"/>
                    <a:pt x="4242" y="2413"/>
                  </a:cubicBezTo>
                  <a:close/>
                  <a:moveTo>
                    <a:pt x="5791" y="4860"/>
                  </a:moveTo>
                  <a:cubicBezTo>
                    <a:pt x="5932" y="4869"/>
                    <a:pt x="6046" y="4966"/>
                    <a:pt x="6064" y="5098"/>
                  </a:cubicBezTo>
                  <a:cubicBezTo>
                    <a:pt x="6073" y="5177"/>
                    <a:pt x="6064" y="5353"/>
                    <a:pt x="5721" y="5467"/>
                  </a:cubicBezTo>
                  <a:cubicBezTo>
                    <a:pt x="5624" y="5502"/>
                    <a:pt x="5518" y="5529"/>
                    <a:pt x="5413" y="5529"/>
                  </a:cubicBezTo>
                  <a:cubicBezTo>
                    <a:pt x="5403" y="5530"/>
                    <a:pt x="5393" y="5531"/>
                    <a:pt x="5383" y="5531"/>
                  </a:cubicBezTo>
                  <a:cubicBezTo>
                    <a:pt x="5314" y="5531"/>
                    <a:pt x="5249" y="5504"/>
                    <a:pt x="5210" y="5450"/>
                  </a:cubicBezTo>
                  <a:cubicBezTo>
                    <a:pt x="5166" y="5388"/>
                    <a:pt x="5175" y="5300"/>
                    <a:pt x="5228" y="5247"/>
                  </a:cubicBezTo>
                  <a:cubicBezTo>
                    <a:pt x="5263" y="5203"/>
                    <a:pt x="5536" y="4860"/>
                    <a:pt x="5782" y="4860"/>
                  </a:cubicBezTo>
                  <a:close/>
                  <a:moveTo>
                    <a:pt x="6082" y="5714"/>
                  </a:moveTo>
                  <a:lnTo>
                    <a:pt x="6082" y="5714"/>
                  </a:lnTo>
                  <a:cubicBezTo>
                    <a:pt x="6036" y="5733"/>
                    <a:pt x="5990" y="5748"/>
                    <a:pt x="5945" y="5761"/>
                  </a:cubicBezTo>
                  <a:lnTo>
                    <a:pt x="5945" y="5761"/>
                  </a:lnTo>
                  <a:cubicBezTo>
                    <a:pt x="5988" y="5746"/>
                    <a:pt x="6035" y="5727"/>
                    <a:pt x="6082" y="5714"/>
                  </a:cubicBezTo>
                  <a:close/>
                  <a:moveTo>
                    <a:pt x="1380" y="1"/>
                  </a:moveTo>
                  <a:cubicBezTo>
                    <a:pt x="1215" y="1"/>
                    <a:pt x="1058" y="36"/>
                    <a:pt x="915" y="107"/>
                  </a:cubicBezTo>
                  <a:cubicBezTo>
                    <a:pt x="863" y="134"/>
                    <a:pt x="845" y="195"/>
                    <a:pt x="863" y="248"/>
                  </a:cubicBezTo>
                  <a:cubicBezTo>
                    <a:pt x="1012" y="627"/>
                    <a:pt x="836" y="856"/>
                    <a:pt x="607" y="1146"/>
                  </a:cubicBezTo>
                  <a:cubicBezTo>
                    <a:pt x="484" y="1296"/>
                    <a:pt x="379" y="1454"/>
                    <a:pt x="291" y="1612"/>
                  </a:cubicBezTo>
                  <a:cubicBezTo>
                    <a:pt x="0" y="2158"/>
                    <a:pt x="449" y="2589"/>
                    <a:pt x="475" y="2607"/>
                  </a:cubicBezTo>
                  <a:lnTo>
                    <a:pt x="616" y="2721"/>
                  </a:lnTo>
                  <a:cubicBezTo>
                    <a:pt x="1285" y="3258"/>
                    <a:pt x="1910" y="3769"/>
                    <a:pt x="2931" y="3971"/>
                  </a:cubicBezTo>
                  <a:cubicBezTo>
                    <a:pt x="3556" y="4086"/>
                    <a:pt x="3811" y="4517"/>
                    <a:pt x="4154" y="5071"/>
                  </a:cubicBezTo>
                  <a:cubicBezTo>
                    <a:pt x="4436" y="5529"/>
                    <a:pt x="4761" y="6057"/>
                    <a:pt x="5386" y="6567"/>
                  </a:cubicBezTo>
                  <a:cubicBezTo>
                    <a:pt x="6170" y="7219"/>
                    <a:pt x="6266" y="7984"/>
                    <a:pt x="6214" y="8521"/>
                  </a:cubicBezTo>
                  <a:cubicBezTo>
                    <a:pt x="6178" y="8776"/>
                    <a:pt x="6293" y="9032"/>
                    <a:pt x="6504" y="9190"/>
                  </a:cubicBezTo>
                  <a:cubicBezTo>
                    <a:pt x="6627" y="9287"/>
                    <a:pt x="6777" y="9340"/>
                    <a:pt x="6935" y="9340"/>
                  </a:cubicBezTo>
                  <a:cubicBezTo>
                    <a:pt x="7023" y="9340"/>
                    <a:pt x="7102" y="9322"/>
                    <a:pt x="7190" y="9287"/>
                  </a:cubicBezTo>
                  <a:cubicBezTo>
                    <a:pt x="7455" y="9181"/>
                    <a:pt x="7639" y="8961"/>
                    <a:pt x="7736" y="8618"/>
                  </a:cubicBezTo>
                  <a:cubicBezTo>
                    <a:pt x="8097" y="7342"/>
                    <a:pt x="6530" y="2994"/>
                    <a:pt x="4929" y="1472"/>
                  </a:cubicBezTo>
                  <a:cubicBezTo>
                    <a:pt x="3802" y="398"/>
                    <a:pt x="2218" y="2"/>
                    <a:pt x="1435" y="2"/>
                  </a:cubicBezTo>
                  <a:cubicBezTo>
                    <a:pt x="1416" y="1"/>
                    <a:pt x="1398" y="1"/>
                    <a:pt x="1380" y="1"/>
                  </a:cubicBezTo>
                  <a:close/>
                </a:path>
              </a:pathLst>
            </a:custGeom>
            <a:solidFill>
              <a:srgbClr val="FF92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8"/>
            <p:cNvSpPr/>
            <p:nvPr/>
          </p:nvSpPr>
          <p:spPr>
            <a:xfrm>
              <a:off x="5283475" y="2982575"/>
              <a:ext cx="33700" cy="18850"/>
            </a:xfrm>
            <a:custGeom>
              <a:rect b="b" l="l" r="r" t="t"/>
              <a:pathLst>
                <a:path extrusionOk="0" h="754" w="1348">
                  <a:moveTo>
                    <a:pt x="562" y="1"/>
                  </a:moveTo>
                  <a:cubicBezTo>
                    <a:pt x="419" y="1"/>
                    <a:pt x="281" y="45"/>
                    <a:pt x="168" y="128"/>
                  </a:cubicBezTo>
                  <a:cubicBezTo>
                    <a:pt x="36" y="242"/>
                    <a:pt x="1" y="436"/>
                    <a:pt x="80" y="594"/>
                  </a:cubicBezTo>
                  <a:cubicBezTo>
                    <a:pt x="146" y="693"/>
                    <a:pt x="266" y="754"/>
                    <a:pt x="389" y="754"/>
                  </a:cubicBezTo>
                  <a:cubicBezTo>
                    <a:pt x="398" y="754"/>
                    <a:pt x="406" y="753"/>
                    <a:pt x="414" y="753"/>
                  </a:cubicBezTo>
                  <a:cubicBezTo>
                    <a:pt x="537" y="744"/>
                    <a:pt x="652" y="726"/>
                    <a:pt x="766" y="682"/>
                  </a:cubicBezTo>
                  <a:cubicBezTo>
                    <a:pt x="1303" y="489"/>
                    <a:pt x="1347" y="304"/>
                    <a:pt x="1338" y="225"/>
                  </a:cubicBezTo>
                  <a:cubicBezTo>
                    <a:pt x="1330" y="146"/>
                    <a:pt x="1259" y="84"/>
                    <a:pt x="1180" y="75"/>
                  </a:cubicBezTo>
                  <a:cubicBezTo>
                    <a:pt x="1004" y="31"/>
                    <a:pt x="819" y="5"/>
                    <a:pt x="634" y="5"/>
                  </a:cubicBezTo>
                  <a:cubicBezTo>
                    <a:pt x="610" y="2"/>
                    <a:pt x="586" y="1"/>
                    <a:pt x="562"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8"/>
            <p:cNvSpPr/>
            <p:nvPr/>
          </p:nvSpPr>
          <p:spPr>
            <a:xfrm>
              <a:off x="5315825" y="3042075"/>
              <a:ext cx="25750" cy="18125"/>
            </a:xfrm>
            <a:custGeom>
              <a:rect b="b" l="l" r="r" t="t"/>
              <a:pathLst>
                <a:path extrusionOk="0" h="725" w="1030">
                  <a:moveTo>
                    <a:pt x="828" y="1"/>
                  </a:moveTo>
                  <a:cubicBezTo>
                    <a:pt x="828" y="1"/>
                    <a:pt x="212" y="45"/>
                    <a:pt x="71" y="300"/>
                  </a:cubicBezTo>
                  <a:cubicBezTo>
                    <a:pt x="0" y="423"/>
                    <a:pt x="27" y="573"/>
                    <a:pt x="124" y="670"/>
                  </a:cubicBezTo>
                  <a:cubicBezTo>
                    <a:pt x="162" y="700"/>
                    <a:pt x="213" y="724"/>
                    <a:pt x="266" y="724"/>
                  </a:cubicBezTo>
                  <a:cubicBezTo>
                    <a:pt x="275" y="724"/>
                    <a:pt x="283" y="724"/>
                    <a:pt x="291" y="723"/>
                  </a:cubicBezTo>
                  <a:cubicBezTo>
                    <a:pt x="423" y="714"/>
                    <a:pt x="564" y="652"/>
                    <a:pt x="660" y="555"/>
                  </a:cubicBezTo>
                  <a:cubicBezTo>
                    <a:pt x="907" y="362"/>
                    <a:pt x="1030" y="186"/>
                    <a:pt x="977" y="80"/>
                  </a:cubicBezTo>
                  <a:cubicBezTo>
                    <a:pt x="960" y="27"/>
                    <a:pt x="907" y="1"/>
                    <a:pt x="854"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8"/>
            <p:cNvSpPr/>
            <p:nvPr/>
          </p:nvSpPr>
          <p:spPr>
            <a:xfrm>
              <a:off x="5367525" y="2897525"/>
              <a:ext cx="22900" cy="32150"/>
            </a:xfrm>
            <a:custGeom>
              <a:rect b="b" l="l" r="r" t="t"/>
              <a:pathLst>
                <a:path extrusionOk="0" h="1286" w="916">
                  <a:moveTo>
                    <a:pt x="546" y="1"/>
                  </a:moveTo>
                  <a:cubicBezTo>
                    <a:pt x="449" y="1"/>
                    <a:pt x="353" y="36"/>
                    <a:pt x="273" y="98"/>
                  </a:cubicBezTo>
                  <a:cubicBezTo>
                    <a:pt x="1" y="344"/>
                    <a:pt x="115" y="1101"/>
                    <a:pt x="115" y="1110"/>
                  </a:cubicBezTo>
                  <a:cubicBezTo>
                    <a:pt x="115" y="1189"/>
                    <a:pt x="168" y="1259"/>
                    <a:pt x="247" y="1286"/>
                  </a:cubicBezTo>
                  <a:lnTo>
                    <a:pt x="273" y="1286"/>
                  </a:lnTo>
                  <a:cubicBezTo>
                    <a:pt x="361" y="1286"/>
                    <a:pt x="537" y="1215"/>
                    <a:pt x="766" y="758"/>
                  </a:cubicBezTo>
                  <a:cubicBezTo>
                    <a:pt x="916" y="441"/>
                    <a:pt x="916" y="186"/>
                    <a:pt x="749" y="62"/>
                  </a:cubicBezTo>
                  <a:cubicBezTo>
                    <a:pt x="687" y="18"/>
                    <a:pt x="617" y="1"/>
                    <a:pt x="546"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8"/>
            <p:cNvSpPr/>
            <p:nvPr/>
          </p:nvSpPr>
          <p:spPr>
            <a:xfrm>
              <a:off x="5462575" y="2997200"/>
              <a:ext cx="19600" cy="13675"/>
            </a:xfrm>
            <a:custGeom>
              <a:rect b="b" l="l" r="r" t="t"/>
              <a:pathLst>
                <a:path extrusionOk="0" h="547" w="784">
                  <a:moveTo>
                    <a:pt x="546" y="1"/>
                  </a:moveTo>
                  <a:cubicBezTo>
                    <a:pt x="326" y="1"/>
                    <a:pt x="45" y="361"/>
                    <a:pt x="36" y="370"/>
                  </a:cubicBezTo>
                  <a:cubicBezTo>
                    <a:pt x="9" y="405"/>
                    <a:pt x="1" y="449"/>
                    <a:pt x="27" y="493"/>
                  </a:cubicBezTo>
                  <a:cubicBezTo>
                    <a:pt x="36" y="520"/>
                    <a:pt x="71" y="546"/>
                    <a:pt x="168" y="546"/>
                  </a:cubicBezTo>
                  <a:cubicBezTo>
                    <a:pt x="273" y="546"/>
                    <a:pt x="370" y="520"/>
                    <a:pt x="467" y="485"/>
                  </a:cubicBezTo>
                  <a:cubicBezTo>
                    <a:pt x="669" y="423"/>
                    <a:pt x="784" y="309"/>
                    <a:pt x="766" y="185"/>
                  </a:cubicBezTo>
                  <a:cubicBezTo>
                    <a:pt x="740" y="80"/>
                    <a:pt x="652" y="1"/>
                    <a:pt x="546"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8"/>
            <p:cNvSpPr/>
            <p:nvPr/>
          </p:nvSpPr>
          <p:spPr>
            <a:xfrm>
              <a:off x="5424725" y="2936175"/>
              <a:ext cx="21150" cy="23000"/>
            </a:xfrm>
            <a:custGeom>
              <a:rect b="b" l="l" r="r" t="t"/>
              <a:pathLst>
                <a:path extrusionOk="0" h="920" w="846">
                  <a:moveTo>
                    <a:pt x="485" y="0"/>
                  </a:moveTo>
                  <a:cubicBezTo>
                    <a:pt x="453" y="0"/>
                    <a:pt x="423" y="8"/>
                    <a:pt x="397" y="21"/>
                  </a:cubicBezTo>
                  <a:cubicBezTo>
                    <a:pt x="133" y="136"/>
                    <a:pt x="18" y="734"/>
                    <a:pt x="18" y="743"/>
                  </a:cubicBezTo>
                  <a:cubicBezTo>
                    <a:pt x="1" y="805"/>
                    <a:pt x="27" y="866"/>
                    <a:pt x="80" y="901"/>
                  </a:cubicBezTo>
                  <a:cubicBezTo>
                    <a:pt x="98" y="910"/>
                    <a:pt x="124" y="919"/>
                    <a:pt x="150" y="919"/>
                  </a:cubicBezTo>
                  <a:cubicBezTo>
                    <a:pt x="256" y="919"/>
                    <a:pt x="414" y="822"/>
                    <a:pt x="590" y="637"/>
                  </a:cubicBezTo>
                  <a:cubicBezTo>
                    <a:pt x="784" y="444"/>
                    <a:pt x="846" y="250"/>
                    <a:pt x="758" y="118"/>
                  </a:cubicBezTo>
                  <a:cubicBezTo>
                    <a:pt x="709" y="46"/>
                    <a:pt x="624" y="3"/>
                    <a:pt x="542" y="3"/>
                  </a:cubicBezTo>
                  <a:cubicBezTo>
                    <a:pt x="535" y="3"/>
                    <a:pt x="527" y="3"/>
                    <a:pt x="520" y="4"/>
                  </a:cubicBezTo>
                  <a:cubicBezTo>
                    <a:pt x="508" y="1"/>
                    <a:pt x="496" y="0"/>
                    <a:pt x="485" y="0"/>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8"/>
            <p:cNvSpPr/>
            <p:nvPr/>
          </p:nvSpPr>
          <p:spPr>
            <a:xfrm>
              <a:off x="5373025" y="3085200"/>
              <a:ext cx="15425" cy="18300"/>
            </a:xfrm>
            <a:custGeom>
              <a:rect b="b" l="l" r="r" t="t"/>
              <a:pathLst>
                <a:path extrusionOk="0" h="732" w="617">
                  <a:moveTo>
                    <a:pt x="493" y="1"/>
                  </a:moveTo>
                  <a:cubicBezTo>
                    <a:pt x="467" y="1"/>
                    <a:pt x="449" y="10"/>
                    <a:pt x="423" y="27"/>
                  </a:cubicBezTo>
                  <a:cubicBezTo>
                    <a:pt x="423" y="27"/>
                    <a:pt x="18" y="274"/>
                    <a:pt x="1" y="494"/>
                  </a:cubicBezTo>
                  <a:cubicBezTo>
                    <a:pt x="1" y="608"/>
                    <a:pt x="62" y="696"/>
                    <a:pt x="168" y="731"/>
                  </a:cubicBezTo>
                  <a:lnTo>
                    <a:pt x="212" y="731"/>
                  </a:lnTo>
                  <a:cubicBezTo>
                    <a:pt x="317" y="731"/>
                    <a:pt x="423" y="635"/>
                    <a:pt x="502" y="459"/>
                  </a:cubicBezTo>
                  <a:cubicBezTo>
                    <a:pt x="599" y="239"/>
                    <a:pt x="617" y="71"/>
                    <a:pt x="555" y="19"/>
                  </a:cubicBezTo>
                  <a:cubicBezTo>
                    <a:pt x="537" y="10"/>
                    <a:pt x="520" y="1"/>
                    <a:pt x="493"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8"/>
            <p:cNvSpPr/>
            <p:nvPr/>
          </p:nvSpPr>
          <p:spPr>
            <a:xfrm>
              <a:off x="5258625" y="2950125"/>
              <a:ext cx="222225" cy="206175"/>
            </a:xfrm>
            <a:custGeom>
              <a:rect b="b" l="l" r="r" t="t"/>
              <a:pathLst>
                <a:path extrusionOk="0" h="8247" w="8889">
                  <a:moveTo>
                    <a:pt x="1558" y="1229"/>
                  </a:moveTo>
                  <a:cubicBezTo>
                    <a:pt x="1581" y="1229"/>
                    <a:pt x="1605" y="1230"/>
                    <a:pt x="1628" y="1232"/>
                  </a:cubicBezTo>
                  <a:cubicBezTo>
                    <a:pt x="1813" y="1232"/>
                    <a:pt x="2007" y="1259"/>
                    <a:pt x="2191" y="1303"/>
                  </a:cubicBezTo>
                  <a:cubicBezTo>
                    <a:pt x="2297" y="1320"/>
                    <a:pt x="2385" y="1408"/>
                    <a:pt x="2403" y="1514"/>
                  </a:cubicBezTo>
                  <a:cubicBezTo>
                    <a:pt x="2412" y="1628"/>
                    <a:pt x="2341" y="1840"/>
                    <a:pt x="1787" y="2033"/>
                  </a:cubicBezTo>
                  <a:cubicBezTo>
                    <a:pt x="1663" y="2077"/>
                    <a:pt x="1540" y="2104"/>
                    <a:pt x="1408" y="2112"/>
                  </a:cubicBezTo>
                  <a:cubicBezTo>
                    <a:pt x="1394" y="2114"/>
                    <a:pt x="1379" y="2115"/>
                    <a:pt x="1364" y="2115"/>
                  </a:cubicBezTo>
                  <a:cubicBezTo>
                    <a:pt x="1223" y="2115"/>
                    <a:pt x="1093" y="2039"/>
                    <a:pt x="1021" y="1919"/>
                  </a:cubicBezTo>
                  <a:cubicBezTo>
                    <a:pt x="915" y="1734"/>
                    <a:pt x="959" y="1514"/>
                    <a:pt x="1118" y="1373"/>
                  </a:cubicBezTo>
                  <a:cubicBezTo>
                    <a:pt x="1248" y="1281"/>
                    <a:pt x="1399" y="1229"/>
                    <a:pt x="1558" y="1229"/>
                  </a:cubicBezTo>
                  <a:close/>
                  <a:moveTo>
                    <a:pt x="3133" y="3617"/>
                  </a:moveTo>
                  <a:cubicBezTo>
                    <a:pt x="3212" y="3617"/>
                    <a:pt x="3283" y="3653"/>
                    <a:pt x="3327" y="3732"/>
                  </a:cubicBezTo>
                  <a:cubicBezTo>
                    <a:pt x="3362" y="3811"/>
                    <a:pt x="3362" y="3987"/>
                    <a:pt x="2992" y="4286"/>
                  </a:cubicBezTo>
                  <a:lnTo>
                    <a:pt x="2984" y="4286"/>
                  </a:lnTo>
                  <a:cubicBezTo>
                    <a:pt x="2869" y="4392"/>
                    <a:pt x="2728" y="4453"/>
                    <a:pt x="2570" y="4471"/>
                  </a:cubicBezTo>
                  <a:cubicBezTo>
                    <a:pt x="2500" y="4471"/>
                    <a:pt x="2420" y="4445"/>
                    <a:pt x="2368" y="4392"/>
                  </a:cubicBezTo>
                  <a:cubicBezTo>
                    <a:pt x="2244" y="4277"/>
                    <a:pt x="2218" y="4093"/>
                    <a:pt x="2297" y="3952"/>
                  </a:cubicBezTo>
                  <a:cubicBezTo>
                    <a:pt x="2456" y="3670"/>
                    <a:pt x="3072" y="3617"/>
                    <a:pt x="3107" y="3617"/>
                  </a:cubicBezTo>
                  <a:close/>
                  <a:moveTo>
                    <a:pt x="5069" y="5342"/>
                  </a:moveTo>
                  <a:cubicBezTo>
                    <a:pt x="5105" y="5342"/>
                    <a:pt x="5140" y="5351"/>
                    <a:pt x="5166" y="5378"/>
                  </a:cubicBezTo>
                  <a:cubicBezTo>
                    <a:pt x="5237" y="5430"/>
                    <a:pt x="5281" y="5562"/>
                    <a:pt x="5131" y="5888"/>
                  </a:cubicBezTo>
                  <a:cubicBezTo>
                    <a:pt x="5008" y="6152"/>
                    <a:pt x="4876" y="6205"/>
                    <a:pt x="4779" y="6205"/>
                  </a:cubicBezTo>
                  <a:cubicBezTo>
                    <a:pt x="4761" y="6205"/>
                    <a:pt x="4744" y="6196"/>
                    <a:pt x="4726" y="6196"/>
                  </a:cubicBezTo>
                  <a:cubicBezTo>
                    <a:pt x="4594" y="6152"/>
                    <a:pt x="4506" y="6038"/>
                    <a:pt x="4515" y="5897"/>
                  </a:cubicBezTo>
                  <a:cubicBezTo>
                    <a:pt x="4524" y="5642"/>
                    <a:pt x="4920" y="5404"/>
                    <a:pt x="4964" y="5369"/>
                  </a:cubicBezTo>
                  <a:cubicBezTo>
                    <a:pt x="4990" y="5351"/>
                    <a:pt x="5034" y="5342"/>
                    <a:pt x="5069" y="5342"/>
                  </a:cubicBezTo>
                  <a:close/>
                  <a:moveTo>
                    <a:pt x="2191" y="0"/>
                  </a:moveTo>
                  <a:cubicBezTo>
                    <a:pt x="2095" y="0"/>
                    <a:pt x="1989" y="27"/>
                    <a:pt x="1892" y="62"/>
                  </a:cubicBezTo>
                  <a:cubicBezTo>
                    <a:pt x="1725" y="141"/>
                    <a:pt x="1558" y="229"/>
                    <a:pt x="1399" y="335"/>
                  </a:cubicBezTo>
                  <a:cubicBezTo>
                    <a:pt x="1188" y="467"/>
                    <a:pt x="1003" y="572"/>
                    <a:pt x="792" y="572"/>
                  </a:cubicBezTo>
                  <a:cubicBezTo>
                    <a:pt x="678" y="572"/>
                    <a:pt x="572" y="546"/>
                    <a:pt x="475" y="484"/>
                  </a:cubicBezTo>
                  <a:cubicBezTo>
                    <a:pt x="458" y="475"/>
                    <a:pt x="440" y="475"/>
                    <a:pt x="414" y="475"/>
                  </a:cubicBezTo>
                  <a:cubicBezTo>
                    <a:pt x="379" y="475"/>
                    <a:pt x="343" y="493"/>
                    <a:pt x="326" y="519"/>
                  </a:cubicBezTo>
                  <a:cubicBezTo>
                    <a:pt x="0" y="915"/>
                    <a:pt x="79" y="3133"/>
                    <a:pt x="1241" y="4665"/>
                  </a:cubicBezTo>
                  <a:cubicBezTo>
                    <a:pt x="2508" y="6328"/>
                    <a:pt x="6302" y="8247"/>
                    <a:pt x="7824" y="8247"/>
                  </a:cubicBezTo>
                  <a:cubicBezTo>
                    <a:pt x="7894" y="8247"/>
                    <a:pt x="7974" y="8247"/>
                    <a:pt x="8044" y="8229"/>
                  </a:cubicBezTo>
                  <a:cubicBezTo>
                    <a:pt x="8387" y="8176"/>
                    <a:pt x="8634" y="8009"/>
                    <a:pt x="8766" y="7763"/>
                  </a:cubicBezTo>
                  <a:cubicBezTo>
                    <a:pt x="8889" y="7543"/>
                    <a:pt x="8880" y="7279"/>
                    <a:pt x="8748" y="7067"/>
                  </a:cubicBezTo>
                  <a:cubicBezTo>
                    <a:pt x="8616" y="6847"/>
                    <a:pt x="8379" y="6706"/>
                    <a:pt x="8114" y="6706"/>
                  </a:cubicBezTo>
                  <a:cubicBezTo>
                    <a:pt x="7578" y="6706"/>
                    <a:pt x="6821" y="6522"/>
                    <a:pt x="6266" y="5668"/>
                  </a:cubicBezTo>
                  <a:cubicBezTo>
                    <a:pt x="5826" y="4999"/>
                    <a:pt x="5342" y="4621"/>
                    <a:pt x="4911" y="4286"/>
                  </a:cubicBezTo>
                  <a:cubicBezTo>
                    <a:pt x="4401" y="3890"/>
                    <a:pt x="4004" y="3582"/>
                    <a:pt x="3952" y="2949"/>
                  </a:cubicBezTo>
                  <a:cubicBezTo>
                    <a:pt x="3864" y="1910"/>
                    <a:pt x="3424" y="1232"/>
                    <a:pt x="2957" y="511"/>
                  </a:cubicBezTo>
                  <a:lnTo>
                    <a:pt x="2860" y="352"/>
                  </a:lnTo>
                  <a:cubicBezTo>
                    <a:pt x="2702" y="141"/>
                    <a:pt x="2456" y="18"/>
                    <a:pt x="2191" y="0"/>
                  </a:cubicBezTo>
                  <a:close/>
                </a:path>
              </a:pathLst>
            </a:custGeom>
            <a:solidFill>
              <a:srgbClr val="FF92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8"/>
            <p:cNvSpPr/>
            <p:nvPr/>
          </p:nvSpPr>
          <p:spPr>
            <a:xfrm>
              <a:off x="5182050" y="2809075"/>
              <a:ext cx="402450" cy="389925"/>
            </a:xfrm>
            <a:custGeom>
              <a:rect b="b" l="l" r="r" t="t"/>
              <a:pathLst>
                <a:path extrusionOk="0" h="15597" w="16098">
                  <a:moveTo>
                    <a:pt x="7177" y="440"/>
                  </a:moveTo>
                  <a:cubicBezTo>
                    <a:pt x="7193" y="440"/>
                    <a:pt x="7209" y="441"/>
                    <a:pt x="7226" y="441"/>
                  </a:cubicBezTo>
                  <a:lnTo>
                    <a:pt x="7358" y="441"/>
                  </a:lnTo>
                  <a:cubicBezTo>
                    <a:pt x="8432" y="485"/>
                    <a:pt x="10201" y="1066"/>
                    <a:pt x="12515" y="3618"/>
                  </a:cubicBezTo>
                  <a:cubicBezTo>
                    <a:pt x="15631" y="7059"/>
                    <a:pt x="15349" y="9911"/>
                    <a:pt x="15191" y="11442"/>
                  </a:cubicBezTo>
                  <a:cubicBezTo>
                    <a:pt x="15173" y="11662"/>
                    <a:pt x="15156" y="11838"/>
                    <a:pt x="15147" y="12005"/>
                  </a:cubicBezTo>
                  <a:cubicBezTo>
                    <a:pt x="15120" y="12463"/>
                    <a:pt x="14909" y="12885"/>
                    <a:pt x="14557" y="13185"/>
                  </a:cubicBezTo>
                  <a:cubicBezTo>
                    <a:pt x="14275" y="13431"/>
                    <a:pt x="13950" y="13607"/>
                    <a:pt x="13598" y="13721"/>
                  </a:cubicBezTo>
                  <a:lnTo>
                    <a:pt x="13571" y="13721"/>
                  </a:lnTo>
                  <a:lnTo>
                    <a:pt x="13571" y="13748"/>
                  </a:lnTo>
                  <a:cubicBezTo>
                    <a:pt x="13580" y="13889"/>
                    <a:pt x="13536" y="14285"/>
                    <a:pt x="12911" y="14646"/>
                  </a:cubicBezTo>
                  <a:cubicBezTo>
                    <a:pt x="12638" y="14804"/>
                    <a:pt x="12348" y="14918"/>
                    <a:pt x="12049" y="14998"/>
                  </a:cubicBezTo>
                  <a:cubicBezTo>
                    <a:pt x="11600" y="15103"/>
                    <a:pt x="11133" y="15147"/>
                    <a:pt x="10676" y="15147"/>
                  </a:cubicBezTo>
                  <a:cubicBezTo>
                    <a:pt x="7164" y="15147"/>
                    <a:pt x="3415" y="12586"/>
                    <a:pt x="2113" y="10183"/>
                  </a:cubicBezTo>
                  <a:cubicBezTo>
                    <a:pt x="484" y="7200"/>
                    <a:pt x="1558" y="4648"/>
                    <a:pt x="1928" y="3935"/>
                  </a:cubicBezTo>
                  <a:cubicBezTo>
                    <a:pt x="2130" y="3583"/>
                    <a:pt x="2412" y="3292"/>
                    <a:pt x="2755" y="3072"/>
                  </a:cubicBezTo>
                  <a:cubicBezTo>
                    <a:pt x="3107" y="2843"/>
                    <a:pt x="3486" y="2659"/>
                    <a:pt x="3890" y="2518"/>
                  </a:cubicBezTo>
                  <a:cubicBezTo>
                    <a:pt x="4383" y="2289"/>
                    <a:pt x="4427" y="2227"/>
                    <a:pt x="4542" y="2043"/>
                  </a:cubicBezTo>
                  <a:cubicBezTo>
                    <a:pt x="4647" y="1884"/>
                    <a:pt x="4797" y="1647"/>
                    <a:pt x="5307" y="1163"/>
                  </a:cubicBezTo>
                  <a:cubicBezTo>
                    <a:pt x="5466" y="1013"/>
                    <a:pt x="5642" y="890"/>
                    <a:pt x="5827" y="784"/>
                  </a:cubicBezTo>
                  <a:cubicBezTo>
                    <a:pt x="6243" y="563"/>
                    <a:pt x="6701" y="440"/>
                    <a:pt x="7177" y="440"/>
                  </a:cubicBezTo>
                  <a:close/>
                  <a:moveTo>
                    <a:pt x="7159" y="0"/>
                  </a:moveTo>
                  <a:cubicBezTo>
                    <a:pt x="6365" y="0"/>
                    <a:pt x="5599" y="306"/>
                    <a:pt x="5008" y="846"/>
                  </a:cubicBezTo>
                  <a:cubicBezTo>
                    <a:pt x="4955" y="890"/>
                    <a:pt x="4911" y="942"/>
                    <a:pt x="4858" y="987"/>
                  </a:cubicBezTo>
                  <a:cubicBezTo>
                    <a:pt x="4594" y="1224"/>
                    <a:pt x="4366" y="1506"/>
                    <a:pt x="4172" y="1814"/>
                  </a:cubicBezTo>
                  <a:cubicBezTo>
                    <a:pt x="4102" y="1919"/>
                    <a:pt x="4084" y="1955"/>
                    <a:pt x="3732" y="2113"/>
                  </a:cubicBezTo>
                  <a:cubicBezTo>
                    <a:pt x="3477" y="2192"/>
                    <a:pt x="3230" y="2298"/>
                    <a:pt x="2993" y="2430"/>
                  </a:cubicBezTo>
                  <a:cubicBezTo>
                    <a:pt x="2482" y="2694"/>
                    <a:pt x="1857" y="3116"/>
                    <a:pt x="1541" y="3732"/>
                  </a:cubicBezTo>
                  <a:cubicBezTo>
                    <a:pt x="1144" y="4498"/>
                    <a:pt x="0" y="7226"/>
                    <a:pt x="1725" y="10403"/>
                  </a:cubicBezTo>
                  <a:cubicBezTo>
                    <a:pt x="3081" y="12903"/>
                    <a:pt x="6883" y="15596"/>
                    <a:pt x="10667" y="15596"/>
                  </a:cubicBezTo>
                  <a:cubicBezTo>
                    <a:pt x="11160" y="15596"/>
                    <a:pt x="11662" y="15543"/>
                    <a:pt x="12146" y="15438"/>
                  </a:cubicBezTo>
                  <a:lnTo>
                    <a:pt x="12172" y="15429"/>
                  </a:lnTo>
                  <a:cubicBezTo>
                    <a:pt x="13096" y="15165"/>
                    <a:pt x="13563" y="14795"/>
                    <a:pt x="13791" y="14452"/>
                  </a:cubicBezTo>
                  <a:cubicBezTo>
                    <a:pt x="13871" y="14338"/>
                    <a:pt x="13932" y="14205"/>
                    <a:pt x="13976" y="14065"/>
                  </a:cubicBezTo>
                  <a:cubicBezTo>
                    <a:pt x="13976" y="14056"/>
                    <a:pt x="13985" y="14047"/>
                    <a:pt x="13994" y="14047"/>
                  </a:cubicBezTo>
                  <a:cubicBezTo>
                    <a:pt x="14143" y="13985"/>
                    <a:pt x="14293" y="13915"/>
                    <a:pt x="14434" y="13827"/>
                  </a:cubicBezTo>
                  <a:cubicBezTo>
                    <a:pt x="14962" y="13519"/>
                    <a:pt x="15543" y="12965"/>
                    <a:pt x="15587" y="12014"/>
                  </a:cubicBezTo>
                  <a:cubicBezTo>
                    <a:pt x="15596" y="11873"/>
                    <a:pt x="15613" y="11697"/>
                    <a:pt x="15631" y="11495"/>
                  </a:cubicBezTo>
                  <a:cubicBezTo>
                    <a:pt x="15789" y="9893"/>
                    <a:pt x="16097" y="6910"/>
                    <a:pt x="12850" y="3328"/>
                  </a:cubicBezTo>
                  <a:cubicBezTo>
                    <a:pt x="10359" y="582"/>
                    <a:pt x="8414" y="1"/>
                    <a:pt x="7226" y="1"/>
                  </a:cubicBezTo>
                  <a:cubicBezTo>
                    <a:pt x="7204" y="0"/>
                    <a:pt x="7182" y="0"/>
                    <a:pt x="7159" y="0"/>
                  </a:cubicBezTo>
                  <a:close/>
                </a:path>
              </a:pathLst>
            </a:custGeom>
            <a:solidFill>
              <a:srgbClr val="F0404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8"/>
            <p:cNvSpPr/>
            <p:nvPr/>
          </p:nvSpPr>
          <p:spPr>
            <a:xfrm>
              <a:off x="5196125" y="2821825"/>
              <a:ext cx="375175" cy="364625"/>
            </a:xfrm>
            <a:custGeom>
              <a:rect b="b" l="l" r="r" t="t"/>
              <a:pathLst>
                <a:path extrusionOk="0" h="14585" w="15007">
                  <a:moveTo>
                    <a:pt x="5246" y="2017"/>
                  </a:moveTo>
                  <a:cubicBezTo>
                    <a:pt x="5246" y="2034"/>
                    <a:pt x="5237" y="2043"/>
                    <a:pt x="5237" y="2052"/>
                  </a:cubicBezTo>
                  <a:cubicBezTo>
                    <a:pt x="5237" y="2043"/>
                    <a:pt x="5237" y="2034"/>
                    <a:pt x="5237" y="2017"/>
                  </a:cubicBezTo>
                  <a:close/>
                  <a:moveTo>
                    <a:pt x="4008" y="2251"/>
                  </a:moveTo>
                  <a:cubicBezTo>
                    <a:pt x="4030" y="2251"/>
                    <a:pt x="4053" y="2261"/>
                    <a:pt x="4067" y="2281"/>
                  </a:cubicBezTo>
                  <a:cubicBezTo>
                    <a:pt x="4084" y="2298"/>
                    <a:pt x="4084" y="2333"/>
                    <a:pt x="4075" y="2360"/>
                  </a:cubicBezTo>
                  <a:cubicBezTo>
                    <a:pt x="4023" y="2492"/>
                    <a:pt x="3635" y="2782"/>
                    <a:pt x="3433" y="2809"/>
                  </a:cubicBezTo>
                  <a:cubicBezTo>
                    <a:pt x="3407" y="2809"/>
                    <a:pt x="3380" y="2818"/>
                    <a:pt x="3354" y="2818"/>
                  </a:cubicBezTo>
                  <a:cubicBezTo>
                    <a:pt x="3310" y="2818"/>
                    <a:pt x="3257" y="2800"/>
                    <a:pt x="3231" y="2765"/>
                  </a:cubicBezTo>
                  <a:cubicBezTo>
                    <a:pt x="3204" y="2721"/>
                    <a:pt x="3204" y="2668"/>
                    <a:pt x="3239" y="2633"/>
                  </a:cubicBezTo>
                  <a:cubicBezTo>
                    <a:pt x="3257" y="2615"/>
                    <a:pt x="3591" y="2307"/>
                    <a:pt x="3943" y="2254"/>
                  </a:cubicBezTo>
                  <a:lnTo>
                    <a:pt x="3987" y="2254"/>
                  </a:lnTo>
                  <a:cubicBezTo>
                    <a:pt x="3994" y="2252"/>
                    <a:pt x="4001" y="2251"/>
                    <a:pt x="4008" y="2251"/>
                  </a:cubicBezTo>
                  <a:close/>
                  <a:moveTo>
                    <a:pt x="6790" y="2033"/>
                  </a:moveTo>
                  <a:cubicBezTo>
                    <a:pt x="6809" y="2033"/>
                    <a:pt x="6828" y="2033"/>
                    <a:pt x="6848" y="2034"/>
                  </a:cubicBezTo>
                  <a:cubicBezTo>
                    <a:pt x="7807" y="2034"/>
                    <a:pt x="9321" y="2492"/>
                    <a:pt x="10386" y="3504"/>
                  </a:cubicBezTo>
                  <a:cubicBezTo>
                    <a:pt x="12005" y="5053"/>
                    <a:pt x="13572" y="9436"/>
                    <a:pt x="13211" y="10730"/>
                  </a:cubicBezTo>
                  <a:cubicBezTo>
                    <a:pt x="13105" y="11090"/>
                    <a:pt x="12912" y="11328"/>
                    <a:pt x="12621" y="11442"/>
                  </a:cubicBezTo>
                  <a:cubicBezTo>
                    <a:pt x="12533" y="11478"/>
                    <a:pt x="12436" y="11495"/>
                    <a:pt x="12339" y="11495"/>
                  </a:cubicBezTo>
                  <a:cubicBezTo>
                    <a:pt x="12172" y="11495"/>
                    <a:pt x="12005" y="11442"/>
                    <a:pt x="11873" y="11337"/>
                  </a:cubicBezTo>
                  <a:cubicBezTo>
                    <a:pt x="11644" y="11170"/>
                    <a:pt x="11530" y="10888"/>
                    <a:pt x="11556" y="10606"/>
                  </a:cubicBezTo>
                  <a:cubicBezTo>
                    <a:pt x="11618" y="10087"/>
                    <a:pt x="11521" y="9339"/>
                    <a:pt x="10755" y="8714"/>
                  </a:cubicBezTo>
                  <a:cubicBezTo>
                    <a:pt x="10130" y="8195"/>
                    <a:pt x="9787" y="7640"/>
                    <a:pt x="9514" y="7200"/>
                  </a:cubicBezTo>
                  <a:cubicBezTo>
                    <a:pt x="9171" y="6646"/>
                    <a:pt x="8925" y="6241"/>
                    <a:pt x="8335" y="6127"/>
                  </a:cubicBezTo>
                  <a:cubicBezTo>
                    <a:pt x="7297" y="5924"/>
                    <a:pt x="6628" y="5387"/>
                    <a:pt x="5985" y="4868"/>
                  </a:cubicBezTo>
                  <a:lnTo>
                    <a:pt x="5844" y="4745"/>
                  </a:lnTo>
                  <a:cubicBezTo>
                    <a:pt x="5844" y="4745"/>
                    <a:pt x="5325" y="4270"/>
                    <a:pt x="5642" y="3680"/>
                  </a:cubicBezTo>
                  <a:cubicBezTo>
                    <a:pt x="5739" y="3513"/>
                    <a:pt x="5844" y="3354"/>
                    <a:pt x="5976" y="3205"/>
                  </a:cubicBezTo>
                  <a:cubicBezTo>
                    <a:pt x="6196" y="2932"/>
                    <a:pt x="6355" y="2712"/>
                    <a:pt x="6214" y="2360"/>
                  </a:cubicBezTo>
                  <a:cubicBezTo>
                    <a:pt x="6179" y="2281"/>
                    <a:pt x="6214" y="2184"/>
                    <a:pt x="6293" y="2140"/>
                  </a:cubicBezTo>
                  <a:cubicBezTo>
                    <a:pt x="6444" y="2069"/>
                    <a:pt x="6616" y="2033"/>
                    <a:pt x="6790" y="2033"/>
                  </a:cubicBezTo>
                  <a:close/>
                  <a:moveTo>
                    <a:pt x="4691" y="5071"/>
                  </a:moveTo>
                  <a:cubicBezTo>
                    <a:pt x="5132" y="5071"/>
                    <a:pt x="5404" y="5449"/>
                    <a:pt x="5413" y="5458"/>
                  </a:cubicBezTo>
                  <a:lnTo>
                    <a:pt x="5510" y="5607"/>
                  </a:lnTo>
                  <a:cubicBezTo>
                    <a:pt x="5959" y="6303"/>
                    <a:pt x="6425" y="7024"/>
                    <a:pt x="6513" y="8081"/>
                  </a:cubicBezTo>
                  <a:cubicBezTo>
                    <a:pt x="6557" y="8679"/>
                    <a:pt x="6927" y="8969"/>
                    <a:pt x="7446" y="9365"/>
                  </a:cubicBezTo>
                  <a:cubicBezTo>
                    <a:pt x="7860" y="9691"/>
                    <a:pt x="8370" y="10087"/>
                    <a:pt x="8810" y="10765"/>
                  </a:cubicBezTo>
                  <a:cubicBezTo>
                    <a:pt x="9356" y="11601"/>
                    <a:pt x="10095" y="11777"/>
                    <a:pt x="10614" y="11777"/>
                  </a:cubicBezTo>
                  <a:cubicBezTo>
                    <a:pt x="10896" y="11777"/>
                    <a:pt x="11160" y="11927"/>
                    <a:pt x="11301" y="12164"/>
                  </a:cubicBezTo>
                  <a:cubicBezTo>
                    <a:pt x="11442" y="12393"/>
                    <a:pt x="11451" y="12683"/>
                    <a:pt x="11327" y="12921"/>
                  </a:cubicBezTo>
                  <a:cubicBezTo>
                    <a:pt x="11178" y="13194"/>
                    <a:pt x="10923" y="13361"/>
                    <a:pt x="10553" y="13431"/>
                  </a:cubicBezTo>
                  <a:cubicBezTo>
                    <a:pt x="10482" y="13440"/>
                    <a:pt x="10403" y="13440"/>
                    <a:pt x="10333" y="13440"/>
                  </a:cubicBezTo>
                  <a:cubicBezTo>
                    <a:pt x="8793" y="13440"/>
                    <a:pt x="4964" y="11504"/>
                    <a:pt x="3688" y="9832"/>
                  </a:cubicBezTo>
                  <a:cubicBezTo>
                    <a:pt x="2482" y="8248"/>
                    <a:pt x="2430" y="6030"/>
                    <a:pt x="2782" y="5616"/>
                  </a:cubicBezTo>
                  <a:cubicBezTo>
                    <a:pt x="2808" y="5572"/>
                    <a:pt x="2861" y="5546"/>
                    <a:pt x="2914" y="5537"/>
                  </a:cubicBezTo>
                  <a:cubicBezTo>
                    <a:pt x="2949" y="5537"/>
                    <a:pt x="2975" y="5546"/>
                    <a:pt x="3002" y="5563"/>
                  </a:cubicBezTo>
                  <a:cubicBezTo>
                    <a:pt x="3090" y="5616"/>
                    <a:pt x="3195" y="5643"/>
                    <a:pt x="3292" y="5643"/>
                  </a:cubicBezTo>
                  <a:cubicBezTo>
                    <a:pt x="3486" y="5643"/>
                    <a:pt x="3653" y="5537"/>
                    <a:pt x="3864" y="5414"/>
                  </a:cubicBezTo>
                  <a:cubicBezTo>
                    <a:pt x="4023" y="5299"/>
                    <a:pt x="4190" y="5211"/>
                    <a:pt x="4375" y="5141"/>
                  </a:cubicBezTo>
                  <a:cubicBezTo>
                    <a:pt x="4471" y="5097"/>
                    <a:pt x="4577" y="5071"/>
                    <a:pt x="4691" y="5071"/>
                  </a:cubicBezTo>
                  <a:close/>
                  <a:moveTo>
                    <a:pt x="6618" y="1"/>
                  </a:moveTo>
                  <a:cubicBezTo>
                    <a:pt x="6206" y="1"/>
                    <a:pt x="5811" y="97"/>
                    <a:pt x="5440" y="265"/>
                  </a:cubicBezTo>
                  <a:cubicBezTo>
                    <a:pt x="5202" y="380"/>
                    <a:pt x="4982" y="529"/>
                    <a:pt x="4788" y="705"/>
                  </a:cubicBezTo>
                  <a:cubicBezTo>
                    <a:pt x="4287" y="1189"/>
                    <a:pt x="4128" y="1418"/>
                    <a:pt x="4040" y="1577"/>
                  </a:cubicBezTo>
                  <a:cubicBezTo>
                    <a:pt x="3908" y="1779"/>
                    <a:pt x="3847" y="1849"/>
                    <a:pt x="3354" y="2078"/>
                  </a:cubicBezTo>
                  <a:cubicBezTo>
                    <a:pt x="2931" y="2228"/>
                    <a:pt x="2526" y="2422"/>
                    <a:pt x="2166" y="2677"/>
                  </a:cubicBezTo>
                  <a:cubicBezTo>
                    <a:pt x="1858" y="2879"/>
                    <a:pt x="1602" y="3143"/>
                    <a:pt x="1426" y="3460"/>
                  </a:cubicBezTo>
                  <a:cubicBezTo>
                    <a:pt x="1066" y="4164"/>
                    <a:pt x="1" y="6699"/>
                    <a:pt x="1611" y="9656"/>
                  </a:cubicBezTo>
                  <a:cubicBezTo>
                    <a:pt x="2905" y="12041"/>
                    <a:pt x="6628" y="14584"/>
                    <a:pt x="10104" y="14584"/>
                  </a:cubicBezTo>
                  <a:cubicBezTo>
                    <a:pt x="10570" y="14584"/>
                    <a:pt x="11028" y="14540"/>
                    <a:pt x="11477" y="14444"/>
                  </a:cubicBezTo>
                  <a:cubicBezTo>
                    <a:pt x="11723" y="14373"/>
                    <a:pt x="11961" y="14276"/>
                    <a:pt x="12190" y="14162"/>
                  </a:cubicBezTo>
                  <a:cubicBezTo>
                    <a:pt x="13044" y="13722"/>
                    <a:pt x="12938" y="13211"/>
                    <a:pt x="12938" y="13203"/>
                  </a:cubicBezTo>
                  <a:cubicBezTo>
                    <a:pt x="12938" y="13185"/>
                    <a:pt x="12947" y="13167"/>
                    <a:pt x="12964" y="13167"/>
                  </a:cubicBezTo>
                  <a:cubicBezTo>
                    <a:pt x="13352" y="13053"/>
                    <a:pt x="13712" y="12851"/>
                    <a:pt x="14012" y="12578"/>
                  </a:cubicBezTo>
                  <a:cubicBezTo>
                    <a:pt x="14320" y="12296"/>
                    <a:pt x="14496" y="11909"/>
                    <a:pt x="14522" y="11495"/>
                  </a:cubicBezTo>
                  <a:cubicBezTo>
                    <a:pt x="14522" y="11337"/>
                    <a:pt x="14540" y="11152"/>
                    <a:pt x="14566" y="10932"/>
                  </a:cubicBezTo>
                  <a:cubicBezTo>
                    <a:pt x="14725" y="9401"/>
                    <a:pt x="15006" y="6567"/>
                    <a:pt x="11917" y="3161"/>
                  </a:cubicBezTo>
                  <a:cubicBezTo>
                    <a:pt x="9611" y="626"/>
                    <a:pt x="7860" y="36"/>
                    <a:pt x="6795" y="1"/>
                  </a:cubicBezTo>
                  <a:lnTo>
                    <a:pt x="6672" y="1"/>
                  </a:lnTo>
                  <a:cubicBezTo>
                    <a:pt x="6654" y="1"/>
                    <a:pt x="6636" y="1"/>
                    <a:pt x="6618"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8"/>
            <p:cNvSpPr/>
            <p:nvPr/>
          </p:nvSpPr>
          <p:spPr>
            <a:xfrm>
              <a:off x="5196125" y="2888500"/>
              <a:ext cx="304750" cy="297750"/>
            </a:xfrm>
            <a:custGeom>
              <a:rect b="b" l="l" r="r" t="t"/>
              <a:pathLst>
                <a:path extrusionOk="0" h="11910" w="12190">
                  <a:moveTo>
                    <a:pt x="2166" y="1"/>
                  </a:moveTo>
                  <a:cubicBezTo>
                    <a:pt x="1858" y="203"/>
                    <a:pt x="1602" y="476"/>
                    <a:pt x="1426" y="793"/>
                  </a:cubicBezTo>
                  <a:cubicBezTo>
                    <a:pt x="1057" y="1497"/>
                    <a:pt x="1" y="4023"/>
                    <a:pt x="1611" y="6989"/>
                  </a:cubicBezTo>
                  <a:cubicBezTo>
                    <a:pt x="2905" y="9365"/>
                    <a:pt x="6628" y="11909"/>
                    <a:pt x="10104" y="11909"/>
                  </a:cubicBezTo>
                  <a:cubicBezTo>
                    <a:pt x="10138" y="11909"/>
                    <a:pt x="10171" y="11910"/>
                    <a:pt x="10205" y="11910"/>
                  </a:cubicBezTo>
                  <a:cubicBezTo>
                    <a:pt x="10637" y="11910"/>
                    <a:pt x="11061" y="11858"/>
                    <a:pt x="11477" y="11768"/>
                  </a:cubicBezTo>
                  <a:cubicBezTo>
                    <a:pt x="11723" y="11697"/>
                    <a:pt x="11961" y="11609"/>
                    <a:pt x="12190" y="11495"/>
                  </a:cubicBezTo>
                  <a:lnTo>
                    <a:pt x="12190" y="11495"/>
                  </a:lnTo>
                  <a:cubicBezTo>
                    <a:pt x="12032" y="11508"/>
                    <a:pt x="11868" y="11515"/>
                    <a:pt x="11699" y="11515"/>
                  </a:cubicBezTo>
                  <a:cubicBezTo>
                    <a:pt x="8836" y="11515"/>
                    <a:pt x="4633" y="9637"/>
                    <a:pt x="2747" y="6918"/>
                  </a:cubicBezTo>
                  <a:cubicBezTo>
                    <a:pt x="1092" y="4525"/>
                    <a:pt x="1664" y="1576"/>
                    <a:pt x="2166" y="1"/>
                  </a:cubicBezTo>
                  <a:close/>
                </a:path>
              </a:pathLst>
            </a:custGeom>
            <a:solidFill>
              <a:srgbClr val="FF50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8"/>
            <p:cNvSpPr/>
            <p:nvPr/>
          </p:nvSpPr>
          <p:spPr>
            <a:xfrm>
              <a:off x="5181825" y="2869800"/>
              <a:ext cx="345250" cy="329400"/>
            </a:xfrm>
            <a:custGeom>
              <a:rect b="b" l="l" r="r" t="t"/>
              <a:pathLst>
                <a:path extrusionOk="0" h="13176" w="13810">
                  <a:moveTo>
                    <a:pt x="3002" y="1"/>
                  </a:moveTo>
                  <a:lnTo>
                    <a:pt x="3002" y="1"/>
                  </a:lnTo>
                  <a:cubicBezTo>
                    <a:pt x="2491" y="265"/>
                    <a:pt x="1866" y="696"/>
                    <a:pt x="1550" y="1312"/>
                  </a:cubicBezTo>
                  <a:cubicBezTo>
                    <a:pt x="1153" y="2069"/>
                    <a:pt x="1" y="4806"/>
                    <a:pt x="1734" y="7983"/>
                  </a:cubicBezTo>
                  <a:cubicBezTo>
                    <a:pt x="3081" y="10474"/>
                    <a:pt x="6892" y="13176"/>
                    <a:pt x="10676" y="13176"/>
                  </a:cubicBezTo>
                  <a:cubicBezTo>
                    <a:pt x="11178" y="13176"/>
                    <a:pt x="11671" y="13123"/>
                    <a:pt x="12155" y="13009"/>
                  </a:cubicBezTo>
                  <a:lnTo>
                    <a:pt x="12190" y="13000"/>
                  </a:lnTo>
                  <a:cubicBezTo>
                    <a:pt x="13105" y="12736"/>
                    <a:pt x="13572" y="12366"/>
                    <a:pt x="13809" y="12023"/>
                  </a:cubicBezTo>
                  <a:lnTo>
                    <a:pt x="13809" y="12023"/>
                  </a:lnTo>
                  <a:cubicBezTo>
                    <a:pt x="13519" y="12129"/>
                    <a:pt x="13220" y="12199"/>
                    <a:pt x="12920" y="12234"/>
                  </a:cubicBezTo>
                  <a:cubicBezTo>
                    <a:pt x="12647" y="12384"/>
                    <a:pt x="12357" y="12507"/>
                    <a:pt x="12058" y="12586"/>
                  </a:cubicBezTo>
                  <a:cubicBezTo>
                    <a:pt x="11609" y="12683"/>
                    <a:pt x="11142" y="12727"/>
                    <a:pt x="10685" y="12727"/>
                  </a:cubicBezTo>
                  <a:cubicBezTo>
                    <a:pt x="7173" y="12727"/>
                    <a:pt x="3424" y="10166"/>
                    <a:pt x="2122" y="7772"/>
                  </a:cubicBezTo>
                  <a:cubicBezTo>
                    <a:pt x="493" y="4780"/>
                    <a:pt x="1567" y="2227"/>
                    <a:pt x="1937" y="1515"/>
                  </a:cubicBezTo>
                  <a:cubicBezTo>
                    <a:pt x="2139" y="1163"/>
                    <a:pt x="2421" y="872"/>
                    <a:pt x="2764" y="661"/>
                  </a:cubicBezTo>
                  <a:cubicBezTo>
                    <a:pt x="2852" y="397"/>
                    <a:pt x="2931" y="177"/>
                    <a:pt x="3002" y="1"/>
                  </a:cubicBezTo>
                  <a:close/>
                </a:path>
              </a:pathLst>
            </a:custGeom>
            <a:solidFill>
              <a:srgbClr val="D2282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8"/>
            <p:cNvSpPr/>
            <p:nvPr/>
          </p:nvSpPr>
          <p:spPr>
            <a:xfrm>
              <a:off x="5332100" y="2821825"/>
              <a:ext cx="238975" cy="314225"/>
            </a:xfrm>
            <a:custGeom>
              <a:rect b="b" l="l" r="r" t="t"/>
              <a:pathLst>
                <a:path extrusionOk="0" h="12569" w="9559">
                  <a:moveTo>
                    <a:pt x="1166" y="1"/>
                  </a:moveTo>
                  <a:cubicBezTo>
                    <a:pt x="763" y="1"/>
                    <a:pt x="362" y="89"/>
                    <a:pt x="1" y="265"/>
                  </a:cubicBezTo>
                  <a:cubicBezTo>
                    <a:pt x="116" y="257"/>
                    <a:pt x="237" y="253"/>
                    <a:pt x="363" y="253"/>
                  </a:cubicBezTo>
                  <a:cubicBezTo>
                    <a:pt x="1784" y="253"/>
                    <a:pt x="3810" y="812"/>
                    <a:pt x="5985" y="3214"/>
                  </a:cubicBezTo>
                  <a:cubicBezTo>
                    <a:pt x="9074" y="6602"/>
                    <a:pt x="8872" y="10721"/>
                    <a:pt x="8573" y="12569"/>
                  </a:cubicBezTo>
                  <a:cubicBezTo>
                    <a:pt x="8881" y="12287"/>
                    <a:pt x="9057" y="11900"/>
                    <a:pt x="9074" y="11486"/>
                  </a:cubicBezTo>
                  <a:cubicBezTo>
                    <a:pt x="9083" y="11328"/>
                    <a:pt x="9101" y="11143"/>
                    <a:pt x="9127" y="10923"/>
                  </a:cubicBezTo>
                  <a:cubicBezTo>
                    <a:pt x="9277" y="9401"/>
                    <a:pt x="9558" y="6567"/>
                    <a:pt x="6469" y="3161"/>
                  </a:cubicBezTo>
                  <a:cubicBezTo>
                    <a:pt x="4172" y="617"/>
                    <a:pt x="2421" y="36"/>
                    <a:pt x="1356" y="1"/>
                  </a:cubicBezTo>
                  <a:lnTo>
                    <a:pt x="1224" y="1"/>
                  </a:lnTo>
                  <a:cubicBezTo>
                    <a:pt x="1205" y="1"/>
                    <a:pt x="1185" y="1"/>
                    <a:pt x="1166" y="1"/>
                  </a:cubicBezTo>
                  <a:close/>
                </a:path>
              </a:pathLst>
            </a:custGeom>
            <a:solidFill>
              <a:srgbClr val="FF858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8"/>
            <p:cNvSpPr/>
            <p:nvPr/>
          </p:nvSpPr>
          <p:spPr>
            <a:xfrm>
              <a:off x="5303500" y="2809075"/>
              <a:ext cx="281000" cy="345700"/>
            </a:xfrm>
            <a:custGeom>
              <a:rect b="b" l="l" r="r" t="t"/>
              <a:pathLst>
                <a:path extrusionOk="0" h="13828" w="11240">
                  <a:moveTo>
                    <a:pt x="2333" y="1"/>
                  </a:moveTo>
                  <a:cubicBezTo>
                    <a:pt x="1527" y="1"/>
                    <a:pt x="749" y="299"/>
                    <a:pt x="150" y="846"/>
                  </a:cubicBezTo>
                  <a:cubicBezTo>
                    <a:pt x="97" y="898"/>
                    <a:pt x="53" y="942"/>
                    <a:pt x="0" y="987"/>
                  </a:cubicBezTo>
                  <a:cubicBezTo>
                    <a:pt x="317" y="890"/>
                    <a:pt x="643" y="819"/>
                    <a:pt x="977" y="793"/>
                  </a:cubicBezTo>
                  <a:cubicBezTo>
                    <a:pt x="1393" y="564"/>
                    <a:pt x="1850" y="449"/>
                    <a:pt x="2316" y="449"/>
                  </a:cubicBezTo>
                  <a:cubicBezTo>
                    <a:pt x="2333" y="449"/>
                    <a:pt x="2351" y="449"/>
                    <a:pt x="2368" y="450"/>
                  </a:cubicBezTo>
                  <a:lnTo>
                    <a:pt x="2500" y="450"/>
                  </a:lnTo>
                  <a:cubicBezTo>
                    <a:pt x="3582" y="485"/>
                    <a:pt x="5351" y="1075"/>
                    <a:pt x="7666" y="3627"/>
                  </a:cubicBezTo>
                  <a:cubicBezTo>
                    <a:pt x="10773" y="7059"/>
                    <a:pt x="10491" y="9911"/>
                    <a:pt x="10333" y="11442"/>
                  </a:cubicBezTo>
                  <a:cubicBezTo>
                    <a:pt x="10315" y="11662"/>
                    <a:pt x="10298" y="11838"/>
                    <a:pt x="10289" y="12005"/>
                  </a:cubicBezTo>
                  <a:cubicBezTo>
                    <a:pt x="10262" y="12463"/>
                    <a:pt x="10051" y="12885"/>
                    <a:pt x="9699" y="13185"/>
                  </a:cubicBezTo>
                  <a:cubicBezTo>
                    <a:pt x="9655" y="13457"/>
                    <a:pt x="9611" y="13677"/>
                    <a:pt x="9576" y="13827"/>
                  </a:cubicBezTo>
                  <a:cubicBezTo>
                    <a:pt x="10104" y="13519"/>
                    <a:pt x="10685" y="12965"/>
                    <a:pt x="10729" y="12023"/>
                  </a:cubicBezTo>
                  <a:cubicBezTo>
                    <a:pt x="10738" y="11882"/>
                    <a:pt x="10755" y="11706"/>
                    <a:pt x="10773" y="11495"/>
                  </a:cubicBezTo>
                  <a:cubicBezTo>
                    <a:pt x="10931" y="9893"/>
                    <a:pt x="11239" y="6910"/>
                    <a:pt x="7992" y="3336"/>
                  </a:cubicBezTo>
                  <a:cubicBezTo>
                    <a:pt x="5501" y="582"/>
                    <a:pt x="3556" y="1"/>
                    <a:pt x="2368" y="1"/>
                  </a:cubicBezTo>
                  <a:cubicBezTo>
                    <a:pt x="2356" y="1"/>
                    <a:pt x="2344" y="1"/>
                    <a:pt x="2333"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8"/>
            <p:cNvSpPr/>
            <p:nvPr/>
          </p:nvSpPr>
          <p:spPr>
            <a:xfrm>
              <a:off x="5180950" y="2807975"/>
              <a:ext cx="404200" cy="391900"/>
            </a:xfrm>
            <a:custGeom>
              <a:rect b="b" l="l" r="r" t="t"/>
              <a:pathLst>
                <a:path extrusionOk="0" fill="none" h="15676" w="16168">
                  <a:moveTo>
                    <a:pt x="10711" y="15675"/>
                  </a:moveTo>
                  <a:cubicBezTo>
                    <a:pt x="6918" y="15675"/>
                    <a:pt x="3098" y="12973"/>
                    <a:pt x="1743" y="10465"/>
                  </a:cubicBezTo>
                  <a:cubicBezTo>
                    <a:pt x="0" y="7270"/>
                    <a:pt x="1153" y="4524"/>
                    <a:pt x="1549" y="3768"/>
                  </a:cubicBezTo>
                  <a:cubicBezTo>
                    <a:pt x="2095" y="2720"/>
                    <a:pt x="3486" y="2219"/>
                    <a:pt x="3758" y="2131"/>
                  </a:cubicBezTo>
                  <a:cubicBezTo>
                    <a:pt x="4110" y="1972"/>
                    <a:pt x="4119" y="1946"/>
                    <a:pt x="4190" y="1840"/>
                  </a:cubicBezTo>
                  <a:cubicBezTo>
                    <a:pt x="4295" y="1664"/>
                    <a:pt x="4471" y="1391"/>
                    <a:pt x="5026" y="863"/>
                  </a:cubicBezTo>
                  <a:cubicBezTo>
                    <a:pt x="5633" y="300"/>
                    <a:pt x="6434" y="1"/>
                    <a:pt x="7270" y="10"/>
                  </a:cubicBezTo>
                  <a:cubicBezTo>
                    <a:pt x="8458" y="10"/>
                    <a:pt x="10412" y="590"/>
                    <a:pt x="12911" y="3354"/>
                  </a:cubicBezTo>
                  <a:cubicBezTo>
                    <a:pt x="16168" y="6936"/>
                    <a:pt x="15860" y="9928"/>
                    <a:pt x="15701" y="11539"/>
                  </a:cubicBezTo>
                  <a:cubicBezTo>
                    <a:pt x="15684" y="11741"/>
                    <a:pt x="15666" y="11917"/>
                    <a:pt x="15657" y="12067"/>
                  </a:cubicBezTo>
                  <a:cubicBezTo>
                    <a:pt x="15604" y="13317"/>
                    <a:pt x="14601" y="13897"/>
                    <a:pt x="14047" y="14117"/>
                  </a:cubicBezTo>
                  <a:cubicBezTo>
                    <a:pt x="13932" y="14540"/>
                    <a:pt x="13527" y="15130"/>
                    <a:pt x="12225" y="15508"/>
                  </a:cubicBezTo>
                  <a:lnTo>
                    <a:pt x="12207" y="15508"/>
                  </a:lnTo>
                  <a:lnTo>
                    <a:pt x="12190" y="15508"/>
                  </a:lnTo>
                  <a:cubicBezTo>
                    <a:pt x="11706" y="15614"/>
                    <a:pt x="11213" y="15666"/>
                    <a:pt x="10711" y="15666"/>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8"/>
            <p:cNvSpPr/>
            <p:nvPr/>
          </p:nvSpPr>
          <p:spPr>
            <a:xfrm>
              <a:off x="5197675" y="2803150"/>
              <a:ext cx="385050" cy="400900"/>
            </a:xfrm>
            <a:custGeom>
              <a:rect b="b" l="l" r="r" t="t"/>
              <a:pathLst>
                <a:path extrusionOk="0" fill="none" h="16036" w="15402">
                  <a:moveTo>
                    <a:pt x="3283" y="2790"/>
                  </a:moveTo>
                  <a:cubicBezTo>
                    <a:pt x="3283" y="2790"/>
                    <a:pt x="1822" y="3248"/>
                    <a:pt x="1338" y="4189"/>
                  </a:cubicBezTo>
                  <a:cubicBezTo>
                    <a:pt x="854" y="5131"/>
                    <a:pt x="0" y="7622"/>
                    <a:pt x="1523" y="10420"/>
                  </a:cubicBezTo>
                  <a:cubicBezTo>
                    <a:pt x="3037" y="13210"/>
                    <a:pt x="7683" y="16035"/>
                    <a:pt x="11424" y="15217"/>
                  </a:cubicBezTo>
                  <a:cubicBezTo>
                    <a:pt x="13105" y="14724"/>
                    <a:pt x="12911" y="13941"/>
                    <a:pt x="12911" y="13941"/>
                  </a:cubicBezTo>
                  <a:cubicBezTo>
                    <a:pt x="12911" y="13941"/>
                    <a:pt x="14425" y="13571"/>
                    <a:pt x="14486" y="12233"/>
                  </a:cubicBezTo>
                  <a:cubicBezTo>
                    <a:pt x="14548" y="10905"/>
                    <a:pt x="15402" y="7771"/>
                    <a:pt x="11873" y="3890"/>
                  </a:cubicBezTo>
                  <a:cubicBezTo>
                    <a:pt x="8352" y="0"/>
                    <a:pt x="5835" y="370"/>
                    <a:pt x="4709" y="1426"/>
                  </a:cubicBezTo>
                  <a:cubicBezTo>
                    <a:pt x="3582" y="2491"/>
                    <a:pt x="4207" y="2368"/>
                    <a:pt x="3283" y="279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8"/>
            <p:cNvSpPr/>
            <p:nvPr/>
          </p:nvSpPr>
          <p:spPr>
            <a:xfrm>
              <a:off x="5254875" y="2944825"/>
              <a:ext cx="229950" cy="217200"/>
            </a:xfrm>
            <a:custGeom>
              <a:rect b="b" l="l" r="r" t="t"/>
              <a:pathLst>
                <a:path extrusionOk="0" fill="none" h="8688" w="9198">
                  <a:moveTo>
                    <a:pt x="3037" y="547"/>
                  </a:moveTo>
                  <a:cubicBezTo>
                    <a:pt x="3037" y="547"/>
                    <a:pt x="2641" y="1"/>
                    <a:pt x="2033" y="247"/>
                  </a:cubicBezTo>
                  <a:cubicBezTo>
                    <a:pt x="1426" y="494"/>
                    <a:pt x="1153" y="943"/>
                    <a:pt x="643" y="670"/>
                  </a:cubicBezTo>
                  <a:cubicBezTo>
                    <a:pt x="124" y="397"/>
                    <a:pt x="0" y="3099"/>
                    <a:pt x="1365" y="4894"/>
                  </a:cubicBezTo>
                  <a:cubicBezTo>
                    <a:pt x="2738" y="6681"/>
                    <a:pt x="6927" y="8687"/>
                    <a:pt x="8203" y="8476"/>
                  </a:cubicBezTo>
                  <a:cubicBezTo>
                    <a:pt x="8599" y="8406"/>
                    <a:pt x="8828" y="8221"/>
                    <a:pt x="8951" y="7983"/>
                  </a:cubicBezTo>
                  <a:cubicBezTo>
                    <a:pt x="9197" y="7482"/>
                    <a:pt x="8828" y="6892"/>
                    <a:pt x="8264" y="6883"/>
                  </a:cubicBezTo>
                  <a:cubicBezTo>
                    <a:pt x="7719" y="6883"/>
                    <a:pt x="6988" y="6698"/>
                    <a:pt x="6443" y="5862"/>
                  </a:cubicBezTo>
                  <a:cubicBezTo>
                    <a:pt x="5466" y="4375"/>
                    <a:pt x="4225" y="4287"/>
                    <a:pt x="4128" y="3161"/>
                  </a:cubicBezTo>
                  <a:cubicBezTo>
                    <a:pt x="4040" y="2043"/>
                    <a:pt x="3521" y="1312"/>
                    <a:pt x="3037" y="547"/>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8"/>
            <p:cNvSpPr/>
            <p:nvPr/>
          </p:nvSpPr>
          <p:spPr>
            <a:xfrm>
              <a:off x="5279950" y="2978725"/>
              <a:ext cx="43375" cy="28850"/>
            </a:xfrm>
            <a:custGeom>
              <a:rect b="b" l="l" r="r" t="t"/>
              <a:pathLst>
                <a:path extrusionOk="0" fill="none" h="1154" w="1735">
                  <a:moveTo>
                    <a:pt x="1338" y="194"/>
                  </a:moveTo>
                  <a:cubicBezTo>
                    <a:pt x="1338" y="194"/>
                    <a:pt x="573" y="0"/>
                    <a:pt x="291" y="256"/>
                  </a:cubicBezTo>
                  <a:cubicBezTo>
                    <a:pt x="1" y="511"/>
                    <a:pt x="124" y="1153"/>
                    <a:pt x="925" y="863"/>
                  </a:cubicBezTo>
                  <a:cubicBezTo>
                    <a:pt x="1735" y="572"/>
                    <a:pt x="1559" y="238"/>
                    <a:pt x="1338" y="19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8"/>
            <p:cNvSpPr/>
            <p:nvPr/>
          </p:nvSpPr>
          <p:spPr>
            <a:xfrm>
              <a:off x="5313175" y="3040775"/>
              <a:ext cx="33250" cy="26425"/>
            </a:xfrm>
            <a:custGeom>
              <a:rect b="b" l="l" r="r" t="t"/>
              <a:pathLst>
                <a:path extrusionOk="0" fill="none" h="1057" w="1330">
                  <a:moveTo>
                    <a:pt x="925" y="27"/>
                  </a:moveTo>
                  <a:cubicBezTo>
                    <a:pt x="925" y="27"/>
                    <a:pt x="300" y="71"/>
                    <a:pt x="150" y="335"/>
                  </a:cubicBezTo>
                  <a:cubicBezTo>
                    <a:pt x="1" y="607"/>
                    <a:pt x="256" y="1056"/>
                    <a:pt x="793" y="634"/>
                  </a:cubicBezTo>
                  <a:cubicBezTo>
                    <a:pt x="1330" y="211"/>
                    <a:pt x="1110" y="0"/>
                    <a:pt x="925" y="27"/>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8"/>
            <p:cNvSpPr/>
            <p:nvPr/>
          </p:nvSpPr>
          <p:spPr>
            <a:xfrm>
              <a:off x="5371925" y="3083000"/>
              <a:ext cx="19600" cy="26450"/>
            </a:xfrm>
            <a:custGeom>
              <a:rect b="b" l="l" r="r" t="t"/>
              <a:pathLst>
                <a:path extrusionOk="0" fill="none" h="1058" w="784">
                  <a:moveTo>
                    <a:pt x="449" y="89"/>
                  </a:moveTo>
                  <a:cubicBezTo>
                    <a:pt x="449" y="89"/>
                    <a:pt x="27" y="344"/>
                    <a:pt x="9" y="582"/>
                  </a:cubicBezTo>
                  <a:cubicBezTo>
                    <a:pt x="1" y="828"/>
                    <a:pt x="344" y="1057"/>
                    <a:pt x="564" y="564"/>
                  </a:cubicBezTo>
                  <a:cubicBezTo>
                    <a:pt x="784" y="71"/>
                    <a:pt x="573" y="1"/>
                    <a:pt x="449" y="89"/>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8"/>
            <p:cNvSpPr/>
            <p:nvPr/>
          </p:nvSpPr>
          <p:spPr>
            <a:xfrm>
              <a:off x="5330350" y="2866950"/>
              <a:ext cx="203975" cy="245125"/>
            </a:xfrm>
            <a:custGeom>
              <a:rect b="b" l="l" r="r" t="t"/>
              <a:pathLst>
                <a:path extrusionOk="0" fill="none" h="9805" w="8159">
                  <a:moveTo>
                    <a:pt x="493" y="2922"/>
                  </a:moveTo>
                  <a:cubicBezTo>
                    <a:pt x="493" y="2922"/>
                    <a:pt x="0" y="2465"/>
                    <a:pt x="299" y="1893"/>
                  </a:cubicBezTo>
                  <a:cubicBezTo>
                    <a:pt x="607" y="1312"/>
                    <a:pt x="1091" y="1092"/>
                    <a:pt x="880" y="546"/>
                  </a:cubicBezTo>
                  <a:cubicBezTo>
                    <a:pt x="660" y="0"/>
                    <a:pt x="3362" y="176"/>
                    <a:pt x="4999" y="1734"/>
                  </a:cubicBezTo>
                  <a:cubicBezTo>
                    <a:pt x="6627" y="3283"/>
                    <a:pt x="8159" y="7675"/>
                    <a:pt x="7815" y="8916"/>
                  </a:cubicBezTo>
                  <a:cubicBezTo>
                    <a:pt x="7701" y="9303"/>
                    <a:pt x="7481" y="9514"/>
                    <a:pt x="7243" y="9611"/>
                  </a:cubicBezTo>
                  <a:cubicBezTo>
                    <a:pt x="6715" y="9805"/>
                    <a:pt x="6161" y="9373"/>
                    <a:pt x="6222" y="8810"/>
                  </a:cubicBezTo>
                  <a:cubicBezTo>
                    <a:pt x="6284" y="8265"/>
                    <a:pt x="6178" y="7516"/>
                    <a:pt x="5404" y="6883"/>
                  </a:cubicBezTo>
                  <a:cubicBezTo>
                    <a:pt x="4031" y="5756"/>
                    <a:pt x="4084" y="4507"/>
                    <a:pt x="2975" y="4295"/>
                  </a:cubicBezTo>
                  <a:cubicBezTo>
                    <a:pt x="1866" y="4075"/>
                    <a:pt x="1197" y="3486"/>
                    <a:pt x="493" y="2922"/>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8"/>
            <p:cNvSpPr/>
            <p:nvPr/>
          </p:nvSpPr>
          <p:spPr>
            <a:xfrm>
              <a:off x="5366875" y="2892900"/>
              <a:ext cx="29725" cy="43375"/>
            </a:xfrm>
            <a:custGeom>
              <a:rect b="b" l="l" r="r" t="t"/>
              <a:pathLst>
                <a:path extrusionOk="0" fill="none" h="1735" w="1189">
                  <a:moveTo>
                    <a:pt x="106" y="1295"/>
                  </a:moveTo>
                  <a:cubicBezTo>
                    <a:pt x="106" y="1295"/>
                    <a:pt x="0" y="520"/>
                    <a:pt x="282" y="265"/>
                  </a:cubicBezTo>
                  <a:cubicBezTo>
                    <a:pt x="563" y="1"/>
                    <a:pt x="1188" y="195"/>
                    <a:pt x="819" y="960"/>
                  </a:cubicBezTo>
                  <a:cubicBezTo>
                    <a:pt x="440" y="1735"/>
                    <a:pt x="123" y="1524"/>
                    <a:pt x="106" y="129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8"/>
            <p:cNvSpPr/>
            <p:nvPr/>
          </p:nvSpPr>
          <p:spPr>
            <a:xfrm>
              <a:off x="5423400" y="2932950"/>
              <a:ext cx="28650" cy="31925"/>
            </a:xfrm>
            <a:custGeom>
              <a:rect b="b" l="l" r="r" t="t"/>
              <a:pathLst>
                <a:path extrusionOk="0" fill="none" h="1277" w="1146">
                  <a:moveTo>
                    <a:pt x="45" y="863"/>
                  </a:moveTo>
                  <a:cubicBezTo>
                    <a:pt x="45" y="863"/>
                    <a:pt x="151" y="247"/>
                    <a:pt x="441" y="124"/>
                  </a:cubicBezTo>
                  <a:cubicBezTo>
                    <a:pt x="731" y="1"/>
                    <a:pt x="1145" y="309"/>
                    <a:pt x="661" y="793"/>
                  </a:cubicBezTo>
                  <a:cubicBezTo>
                    <a:pt x="177" y="1277"/>
                    <a:pt x="1" y="1039"/>
                    <a:pt x="45" y="86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8"/>
            <p:cNvSpPr/>
            <p:nvPr/>
          </p:nvSpPr>
          <p:spPr>
            <a:xfrm>
              <a:off x="5460600" y="2996100"/>
              <a:ext cx="26650" cy="18300"/>
            </a:xfrm>
            <a:custGeom>
              <a:rect b="b" l="l" r="r" t="t"/>
              <a:pathLst>
                <a:path extrusionOk="0" fill="none" h="732" w="1066">
                  <a:moveTo>
                    <a:pt x="88" y="388"/>
                  </a:moveTo>
                  <a:cubicBezTo>
                    <a:pt x="88" y="388"/>
                    <a:pt x="388" y="1"/>
                    <a:pt x="634" y="9"/>
                  </a:cubicBezTo>
                  <a:cubicBezTo>
                    <a:pt x="880" y="27"/>
                    <a:pt x="1065" y="397"/>
                    <a:pt x="555" y="564"/>
                  </a:cubicBezTo>
                  <a:cubicBezTo>
                    <a:pt x="44" y="731"/>
                    <a:pt x="0" y="502"/>
                    <a:pt x="88" y="38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8"/>
            <p:cNvSpPr/>
            <p:nvPr/>
          </p:nvSpPr>
          <p:spPr>
            <a:xfrm>
              <a:off x="5275325" y="2877725"/>
              <a:ext cx="27975" cy="14550"/>
            </a:xfrm>
            <a:custGeom>
              <a:rect b="b" l="l" r="r" t="t"/>
              <a:pathLst>
                <a:path extrusionOk="0" fill="none" h="582" w="1119">
                  <a:moveTo>
                    <a:pt x="89" y="414"/>
                  </a:moveTo>
                  <a:cubicBezTo>
                    <a:pt x="89" y="414"/>
                    <a:pt x="432" y="106"/>
                    <a:pt x="775" y="53"/>
                  </a:cubicBezTo>
                  <a:cubicBezTo>
                    <a:pt x="1119" y="1"/>
                    <a:pt x="520" y="502"/>
                    <a:pt x="256" y="538"/>
                  </a:cubicBezTo>
                  <a:cubicBezTo>
                    <a:pt x="1" y="582"/>
                    <a:pt x="89" y="414"/>
                    <a:pt x="89" y="41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8"/>
            <p:cNvSpPr/>
            <p:nvPr/>
          </p:nvSpPr>
          <p:spPr>
            <a:xfrm>
              <a:off x="5221200" y="2928125"/>
              <a:ext cx="12800" cy="82300"/>
            </a:xfrm>
            <a:custGeom>
              <a:rect b="b" l="l" r="r" t="t"/>
              <a:pathLst>
                <a:path extrusionOk="0" fill="none" h="3292" w="512">
                  <a:moveTo>
                    <a:pt x="142" y="3292"/>
                  </a:moveTo>
                  <a:cubicBezTo>
                    <a:pt x="1" y="2183"/>
                    <a:pt x="133" y="1047"/>
                    <a:pt x="51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8"/>
            <p:cNvSpPr/>
            <p:nvPr/>
          </p:nvSpPr>
          <p:spPr>
            <a:xfrm>
              <a:off x="5231775" y="2952750"/>
              <a:ext cx="3550" cy="30400"/>
            </a:xfrm>
            <a:custGeom>
              <a:rect b="b" l="l" r="r" t="t"/>
              <a:pathLst>
                <a:path extrusionOk="0" fill="none" h="1216" w="142">
                  <a:moveTo>
                    <a:pt x="36" y="1215"/>
                  </a:moveTo>
                  <a:cubicBezTo>
                    <a:pt x="0" y="810"/>
                    <a:pt x="36" y="397"/>
                    <a:pt x="14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8"/>
            <p:cNvSpPr/>
            <p:nvPr/>
          </p:nvSpPr>
          <p:spPr>
            <a:xfrm>
              <a:off x="5239250" y="2962225"/>
              <a:ext cx="3550" cy="16300"/>
            </a:xfrm>
            <a:custGeom>
              <a:rect b="b" l="l" r="r" t="t"/>
              <a:pathLst>
                <a:path extrusionOk="0" fill="none" h="652" w="142">
                  <a:moveTo>
                    <a:pt x="1" y="652"/>
                  </a:moveTo>
                  <a:cubicBezTo>
                    <a:pt x="18" y="431"/>
                    <a:pt x="62" y="211"/>
                    <a:pt x="1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8"/>
            <p:cNvSpPr/>
            <p:nvPr/>
          </p:nvSpPr>
          <p:spPr>
            <a:xfrm>
              <a:off x="5229125" y="3023825"/>
              <a:ext cx="2900" cy="11025"/>
            </a:xfrm>
            <a:custGeom>
              <a:rect b="b" l="l" r="r" t="t"/>
              <a:pathLst>
                <a:path extrusionOk="0" fill="none" h="441" w="116">
                  <a:moveTo>
                    <a:pt x="1" y="1"/>
                  </a:moveTo>
                  <a:cubicBezTo>
                    <a:pt x="18" y="150"/>
                    <a:pt x="54" y="300"/>
                    <a:pt x="115" y="4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8"/>
            <p:cNvSpPr/>
            <p:nvPr/>
          </p:nvSpPr>
          <p:spPr>
            <a:xfrm>
              <a:off x="5241225" y="3052875"/>
              <a:ext cx="2000" cy="5525"/>
            </a:xfrm>
            <a:custGeom>
              <a:rect b="b" l="l" r="r" t="t"/>
              <a:pathLst>
                <a:path extrusionOk="0" fill="none" h="221" w="80">
                  <a:moveTo>
                    <a:pt x="1" y="0"/>
                  </a:moveTo>
                  <a:lnTo>
                    <a:pt x="80"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8"/>
            <p:cNvSpPr/>
            <p:nvPr/>
          </p:nvSpPr>
          <p:spPr>
            <a:xfrm>
              <a:off x="5420325" y="3071575"/>
              <a:ext cx="40725" cy="34775"/>
            </a:xfrm>
            <a:custGeom>
              <a:rect b="b" l="l" r="r" t="t"/>
              <a:pathLst>
                <a:path extrusionOk="0" fill="none" h="1391" w="1629">
                  <a:moveTo>
                    <a:pt x="1" y="0"/>
                  </a:moveTo>
                  <a:cubicBezTo>
                    <a:pt x="142" y="801"/>
                    <a:pt x="819" y="1382"/>
                    <a:pt x="1629" y="139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8"/>
            <p:cNvSpPr/>
            <p:nvPr/>
          </p:nvSpPr>
          <p:spPr>
            <a:xfrm>
              <a:off x="5433750" y="3080600"/>
              <a:ext cx="13225" cy="13875"/>
            </a:xfrm>
            <a:custGeom>
              <a:rect b="b" l="l" r="r" t="t"/>
              <a:pathLst>
                <a:path extrusionOk="0" fill="none" h="555" w="529">
                  <a:moveTo>
                    <a:pt x="1" y="0"/>
                  </a:moveTo>
                  <a:cubicBezTo>
                    <a:pt x="150" y="211"/>
                    <a:pt x="326" y="396"/>
                    <a:pt x="529" y="55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8"/>
            <p:cNvSpPr/>
            <p:nvPr/>
          </p:nvSpPr>
          <p:spPr>
            <a:xfrm>
              <a:off x="5449600" y="3080375"/>
              <a:ext cx="2875" cy="2875"/>
            </a:xfrm>
            <a:custGeom>
              <a:rect b="b" l="l" r="r" t="t"/>
              <a:pathLst>
                <a:path extrusionOk="0" fill="none" h="115" w="115">
                  <a:moveTo>
                    <a:pt x="0" y="0"/>
                  </a:moveTo>
                  <a:lnTo>
                    <a:pt x="115" y="11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8"/>
            <p:cNvSpPr/>
            <p:nvPr/>
          </p:nvSpPr>
          <p:spPr>
            <a:xfrm>
              <a:off x="5455325" y="3075300"/>
              <a:ext cx="4200" cy="5750"/>
            </a:xfrm>
            <a:custGeom>
              <a:rect b="b" l="l" r="r" t="t"/>
              <a:pathLst>
                <a:path extrusionOk="0" fill="none" h="230" w="168">
                  <a:moveTo>
                    <a:pt x="0" y="1"/>
                  </a:moveTo>
                  <a:cubicBezTo>
                    <a:pt x="35" y="89"/>
                    <a:pt x="97" y="168"/>
                    <a:pt x="167" y="23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8"/>
            <p:cNvSpPr/>
            <p:nvPr/>
          </p:nvSpPr>
          <p:spPr>
            <a:xfrm>
              <a:off x="5456200" y="3048025"/>
              <a:ext cx="20475" cy="28850"/>
            </a:xfrm>
            <a:custGeom>
              <a:rect b="b" l="l" r="r" t="t"/>
              <a:pathLst>
                <a:path extrusionOk="0" fill="none" h="1154" w="819">
                  <a:moveTo>
                    <a:pt x="0" y="1"/>
                  </a:moveTo>
                  <a:cubicBezTo>
                    <a:pt x="370" y="309"/>
                    <a:pt x="722" y="678"/>
                    <a:pt x="819" y="11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8"/>
            <p:cNvSpPr/>
            <p:nvPr/>
          </p:nvSpPr>
          <p:spPr>
            <a:xfrm>
              <a:off x="5455750" y="3056825"/>
              <a:ext cx="5300" cy="5975"/>
            </a:xfrm>
            <a:custGeom>
              <a:rect b="b" l="l" r="r" t="t"/>
              <a:pathLst>
                <a:path extrusionOk="0" fill="none" h="239" w="212">
                  <a:moveTo>
                    <a:pt x="1" y="1"/>
                  </a:moveTo>
                  <a:lnTo>
                    <a:pt x="212" y="23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8"/>
            <p:cNvSpPr/>
            <p:nvPr/>
          </p:nvSpPr>
          <p:spPr>
            <a:xfrm>
              <a:off x="5360700" y="2990375"/>
              <a:ext cx="13900" cy="42050"/>
            </a:xfrm>
            <a:custGeom>
              <a:rect b="b" l="l" r="r" t="t"/>
              <a:pathLst>
                <a:path extrusionOk="0" fill="none" h="1682" w="556">
                  <a:moveTo>
                    <a:pt x="1" y="1"/>
                  </a:moveTo>
                  <a:cubicBezTo>
                    <a:pt x="168" y="256"/>
                    <a:pt x="186" y="573"/>
                    <a:pt x="221" y="872"/>
                  </a:cubicBezTo>
                  <a:cubicBezTo>
                    <a:pt x="256" y="1171"/>
                    <a:pt x="326" y="1488"/>
                    <a:pt x="555" y="16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8"/>
            <p:cNvSpPr/>
            <p:nvPr/>
          </p:nvSpPr>
          <p:spPr>
            <a:xfrm>
              <a:off x="5371475" y="3001175"/>
              <a:ext cx="5975" cy="19825"/>
            </a:xfrm>
            <a:custGeom>
              <a:rect b="b" l="l" r="r" t="t"/>
              <a:pathLst>
                <a:path extrusionOk="0" fill="none" h="793" w="239">
                  <a:moveTo>
                    <a:pt x="19" y="0"/>
                  </a:moveTo>
                  <a:cubicBezTo>
                    <a:pt x="1" y="273"/>
                    <a:pt x="80" y="554"/>
                    <a:pt x="239" y="79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8"/>
            <p:cNvSpPr/>
            <p:nvPr/>
          </p:nvSpPr>
          <p:spPr>
            <a:xfrm>
              <a:off x="5385775" y="3020750"/>
              <a:ext cx="4000" cy="7275"/>
            </a:xfrm>
            <a:custGeom>
              <a:rect b="b" l="l" r="r" t="t"/>
              <a:pathLst>
                <a:path extrusionOk="0" fill="none" h="291" w="160">
                  <a:moveTo>
                    <a:pt x="1" y="0"/>
                  </a:moveTo>
                  <a:lnTo>
                    <a:pt x="159" y="29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8"/>
            <p:cNvSpPr/>
            <p:nvPr/>
          </p:nvSpPr>
          <p:spPr>
            <a:xfrm>
              <a:off x="5413500" y="2991925"/>
              <a:ext cx="16100" cy="24225"/>
            </a:xfrm>
            <a:custGeom>
              <a:rect b="b" l="l" r="r" t="t"/>
              <a:pathLst>
                <a:path extrusionOk="0" fill="none" h="969" w="644">
                  <a:moveTo>
                    <a:pt x="1" y="0"/>
                  </a:moveTo>
                  <a:cubicBezTo>
                    <a:pt x="159" y="124"/>
                    <a:pt x="309" y="264"/>
                    <a:pt x="441" y="423"/>
                  </a:cubicBezTo>
                  <a:cubicBezTo>
                    <a:pt x="555" y="581"/>
                    <a:pt x="626" y="775"/>
                    <a:pt x="643"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8"/>
            <p:cNvSpPr/>
            <p:nvPr/>
          </p:nvSpPr>
          <p:spPr>
            <a:xfrm>
              <a:off x="5415500" y="3006675"/>
              <a:ext cx="4625" cy="6825"/>
            </a:xfrm>
            <a:custGeom>
              <a:rect b="b" l="l" r="r" t="t"/>
              <a:pathLst>
                <a:path extrusionOk="0" fill="none" h="273" w="185">
                  <a:moveTo>
                    <a:pt x="0" y="0"/>
                  </a:moveTo>
                  <a:lnTo>
                    <a:pt x="185" y="27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8"/>
            <p:cNvSpPr/>
            <p:nvPr/>
          </p:nvSpPr>
          <p:spPr>
            <a:xfrm>
              <a:off x="5408225" y="3014575"/>
              <a:ext cx="6200" cy="9500"/>
            </a:xfrm>
            <a:custGeom>
              <a:rect b="b" l="l" r="r" t="t"/>
              <a:pathLst>
                <a:path extrusionOk="0" fill="none" h="380" w="248">
                  <a:moveTo>
                    <a:pt x="1" y="1"/>
                  </a:moveTo>
                  <a:lnTo>
                    <a:pt x="247"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8"/>
            <p:cNvSpPr/>
            <p:nvPr/>
          </p:nvSpPr>
          <p:spPr>
            <a:xfrm>
              <a:off x="5417475" y="3048475"/>
              <a:ext cx="2875" cy="3750"/>
            </a:xfrm>
            <a:custGeom>
              <a:rect b="b" l="l" r="r" t="t"/>
              <a:pathLst>
                <a:path extrusionOk="0" fill="none" h="150" w="115">
                  <a:moveTo>
                    <a:pt x="0" y="0"/>
                  </a:moveTo>
                  <a:lnTo>
                    <a:pt x="115" y="15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8"/>
            <p:cNvSpPr/>
            <p:nvPr/>
          </p:nvSpPr>
          <p:spPr>
            <a:xfrm>
              <a:off x="5307675" y="3001375"/>
              <a:ext cx="12125" cy="8400"/>
            </a:xfrm>
            <a:custGeom>
              <a:rect b="b" l="l" r="r" t="t"/>
              <a:pathLst>
                <a:path extrusionOk="0" fill="none" h="336" w="485">
                  <a:moveTo>
                    <a:pt x="1" y="335"/>
                  </a:moveTo>
                  <a:cubicBezTo>
                    <a:pt x="185" y="256"/>
                    <a:pt x="344" y="142"/>
                    <a:pt x="48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8"/>
            <p:cNvSpPr/>
            <p:nvPr/>
          </p:nvSpPr>
          <p:spPr>
            <a:xfrm>
              <a:off x="5319125" y="3007100"/>
              <a:ext cx="5300" cy="5100"/>
            </a:xfrm>
            <a:custGeom>
              <a:rect b="b" l="l" r="r" t="t"/>
              <a:pathLst>
                <a:path extrusionOk="0" fill="none" h="204" w="212">
                  <a:moveTo>
                    <a:pt x="0" y="203"/>
                  </a:moveTo>
                  <a:cubicBezTo>
                    <a:pt x="80" y="141"/>
                    <a:pt x="150" y="80"/>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8"/>
            <p:cNvSpPr/>
            <p:nvPr/>
          </p:nvSpPr>
          <p:spPr>
            <a:xfrm>
              <a:off x="5326600" y="3012375"/>
              <a:ext cx="2450" cy="3125"/>
            </a:xfrm>
            <a:custGeom>
              <a:rect b="b" l="l" r="r" t="t"/>
              <a:pathLst>
                <a:path extrusionOk="0" fill="none" h="125" w="98">
                  <a:moveTo>
                    <a:pt x="1" y="124"/>
                  </a:moveTo>
                  <a:lnTo>
                    <a:pt x="9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8"/>
            <p:cNvSpPr/>
            <p:nvPr/>
          </p:nvSpPr>
          <p:spPr>
            <a:xfrm>
              <a:off x="5340675" y="3049125"/>
              <a:ext cx="8400" cy="16750"/>
            </a:xfrm>
            <a:custGeom>
              <a:rect b="b" l="l" r="r" t="t"/>
              <a:pathLst>
                <a:path extrusionOk="0" fill="none" h="670" w="336">
                  <a:moveTo>
                    <a:pt x="1" y="669"/>
                  </a:moveTo>
                  <a:cubicBezTo>
                    <a:pt x="186" y="493"/>
                    <a:pt x="300" y="256"/>
                    <a:pt x="33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8"/>
            <p:cNvSpPr/>
            <p:nvPr/>
          </p:nvSpPr>
          <p:spPr>
            <a:xfrm>
              <a:off x="5351025" y="3060575"/>
              <a:ext cx="3325" cy="6850"/>
            </a:xfrm>
            <a:custGeom>
              <a:rect b="b" l="l" r="r" t="t"/>
              <a:pathLst>
                <a:path extrusionOk="0" fill="none" h="274" w="133">
                  <a:moveTo>
                    <a:pt x="0" y="273"/>
                  </a:moveTo>
                  <a:cubicBezTo>
                    <a:pt x="53" y="194"/>
                    <a:pt x="97" y="97"/>
                    <a:pt x="13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8"/>
            <p:cNvSpPr/>
            <p:nvPr/>
          </p:nvSpPr>
          <p:spPr>
            <a:xfrm>
              <a:off x="5358950" y="3066300"/>
              <a:ext cx="675" cy="2650"/>
            </a:xfrm>
            <a:custGeom>
              <a:rect b="b" l="l" r="r" t="t"/>
              <a:pathLst>
                <a:path extrusionOk="0" fill="none" h="106" w="27">
                  <a:moveTo>
                    <a:pt x="0" y="106"/>
                  </a:moveTo>
                  <a:lnTo>
                    <a:pt x="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8"/>
            <p:cNvSpPr/>
            <p:nvPr/>
          </p:nvSpPr>
          <p:spPr>
            <a:xfrm>
              <a:off x="5388875" y="3094450"/>
              <a:ext cx="7275" cy="15425"/>
            </a:xfrm>
            <a:custGeom>
              <a:rect b="b" l="l" r="r" t="t"/>
              <a:pathLst>
                <a:path extrusionOk="0" fill="none" h="617" w="291">
                  <a:moveTo>
                    <a:pt x="0" y="617"/>
                  </a:moveTo>
                  <a:cubicBezTo>
                    <a:pt x="167" y="449"/>
                    <a:pt x="264" y="229"/>
                    <a:pt x="29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8"/>
            <p:cNvSpPr/>
            <p:nvPr/>
          </p:nvSpPr>
          <p:spPr>
            <a:xfrm>
              <a:off x="5402300" y="3105900"/>
              <a:ext cx="1775" cy="5525"/>
            </a:xfrm>
            <a:custGeom>
              <a:rect b="b" l="l" r="r" t="t"/>
              <a:pathLst>
                <a:path extrusionOk="0" fill="none" h="221" w="71">
                  <a:moveTo>
                    <a:pt x="0" y="220"/>
                  </a:moveTo>
                  <a:cubicBezTo>
                    <a:pt x="18" y="150"/>
                    <a:pt x="44" y="71"/>
                    <a:pt x="7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8"/>
            <p:cNvSpPr/>
            <p:nvPr/>
          </p:nvSpPr>
          <p:spPr>
            <a:xfrm>
              <a:off x="5406475" y="3111400"/>
              <a:ext cx="2225" cy="3100"/>
            </a:xfrm>
            <a:custGeom>
              <a:rect b="b" l="l" r="r" t="t"/>
              <a:pathLst>
                <a:path extrusionOk="0" fill="none" h="124" w="89">
                  <a:moveTo>
                    <a:pt x="0" y="123"/>
                  </a:moveTo>
                  <a:lnTo>
                    <a:pt x="8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8"/>
            <p:cNvSpPr/>
            <p:nvPr/>
          </p:nvSpPr>
          <p:spPr>
            <a:xfrm>
              <a:off x="5417025" y="3121525"/>
              <a:ext cx="2225" cy="2875"/>
            </a:xfrm>
            <a:custGeom>
              <a:rect b="b" l="l" r="r" t="t"/>
              <a:pathLst>
                <a:path extrusionOk="0" fill="none" h="115" w="89">
                  <a:moveTo>
                    <a:pt x="1" y="115"/>
                  </a:moveTo>
                  <a:lnTo>
                    <a:pt x="8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8"/>
            <p:cNvSpPr/>
            <p:nvPr/>
          </p:nvSpPr>
          <p:spPr>
            <a:xfrm>
              <a:off x="5455750" y="3139125"/>
              <a:ext cx="1575" cy="4200"/>
            </a:xfrm>
            <a:custGeom>
              <a:rect b="b" l="l" r="r" t="t"/>
              <a:pathLst>
                <a:path extrusionOk="0" fill="none" h="168" w="63">
                  <a:moveTo>
                    <a:pt x="1" y="167"/>
                  </a:moveTo>
                  <a:cubicBezTo>
                    <a:pt x="18" y="115"/>
                    <a:pt x="36" y="62"/>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8"/>
            <p:cNvSpPr/>
            <p:nvPr/>
          </p:nvSpPr>
          <p:spPr>
            <a:xfrm>
              <a:off x="5467850" y="3134925"/>
              <a:ext cx="2450" cy="6850"/>
            </a:xfrm>
            <a:custGeom>
              <a:rect b="b" l="l" r="r" t="t"/>
              <a:pathLst>
                <a:path extrusionOk="0" fill="none" h="274" w="98">
                  <a:moveTo>
                    <a:pt x="1" y="274"/>
                  </a:moveTo>
                  <a:cubicBezTo>
                    <a:pt x="36" y="186"/>
                    <a:pt x="62" y="98"/>
                    <a:pt x="9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8"/>
            <p:cNvSpPr/>
            <p:nvPr/>
          </p:nvSpPr>
          <p:spPr>
            <a:xfrm>
              <a:off x="5500200" y="3091150"/>
              <a:ext cx="10375" cy="2875"/>
            </a:xfrm>
            <a:custGeom>
              <a:rect b="b" l="l" r="r" t="t"/>
              <a:pathLst>
                <a:path extrusionOk="0" fill="none" h="115" w="415">
                  <a:moveTo>
                    <a:pt x="0" y="62"/>
                  </a:moveTo>
                  <a:cubicBezTo>
                    <a:pt x="141" y="115"/>
                    <a:pt x="300" y="89"/>
                    <a:pt x="4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8"/>
            <p:cNvSpPr/>
            <p:nvPr/>
          </p:nvSpPr>
          <p:spPr>
            <a:xfrm>
              <a:off x="5502850" y="3077300"/>
              <a:ext cx="6825" cy="5300"/>
            </a:xfrm>
            <a:custGeom>
              <a:rect b="b" l="l" r="r" t="t"/>
              <a:pathLst>
                <a:path extrusionOk="0" fill="none" h="212" w="273">
                  <a:moveTo>
                    <a:pt x="0" y="211"/>
                  </a:moveTo>
                  <a:cubicBezTo>
                    <a:pt x="123" y="203"/>
                    <a:pt x="229" y="123"/>
                    <a:pt x="27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8"/>
            <p:cNvSpPr/>
            <p:nvPr/>
          </p:nvSpPr>
          <p:spPr>
            <a:xfrm>
              <a:off x="5503950" y="3062775"/>
              <a:ext cx="3525" cy="5075"/>
            </a:xfrm>
            <a:custGeom>
              <a:rect b="b" l="l" r="r" t="t"/>
              <a:pathLst>
                <a:path extrusionOk="0" fill="none" h="203" w="141">
                  <a:moveTo>
                    <a:pt x="0" y="203"/>
                  </a:moveTo>
                  <a:cubicBezTo>
                    <a:pt x="62" y="150"/>
                    <a:pt x="114" y="79"/>
                    <a:pt x="1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8"/>
            <p:cNvSpPr/>
            <p:nvPr/>
          </p:nvSpPr>
          <p:spPr>
            <a:xfrm>
              <a:off x="5468950" y="3013050"/>
              <a:ext cx="22025" cy="7950"/>
            </a:xfrm>
            <a:custGeom>
              <a:rect b="b" l="l" r="r" t="t"/>
              <a:pathLst>
                <a:path extrusionOk="0" fill="none" h="318" w="881">
                  <a:moveTo>
                    <a:pt x="1" y="255"/>
                  </a:moveTo>
                  <a:cubicBezTo>
                    <a:pt x="309" y="317"/>
                    <a:pt x="608" y="150"/>
                    <a:pt x="88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8"/>
            <p:cNvSpPr/>
            <p:nvPr/>
          </p:nvSpPr>
          <p:spPr>
            <a:xfrm>
              <a:off x="5486550" y="3023600"/>
              <a:ext cx="4225" cy="2900"/>
            </a:xfrm>
            <a:custGeom>
              <a:rect b="b" l="l" r="r" t="t"/>
              <a:pathLst>
                <a:path extrusionOk="0" fill="none" h="116" w="169">
                  <a:moveTo>
                    <a:pt x="1" y="115"/>
                  </a:moveTo>
                  <a:lnTo>
                    <a:pt x="16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8"/>
            <p:cNvSpPr/>
            <p:nvPr/>
          </p:nvSpPr>
          <p:spPr>
            <a:xfrm>
              <a:off x="5495150" y="3030875"/>
              <a:ext cx="900" cy="450"/>
            </a:xfrm>
            <a:custGeom>
              <a:rect b="b" l="l" r="r" t="t"/>
              <a:pathLst>
                <a:path extrusionOk="0" fill="none" h="18" w="36">
                  <a:moveTo>
                    <a:pt x="0" y="18"/>
                  </a:moveTo>
                  <a:lnTo>
                    <a:pt x="3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8"/>
            <p:cNvSpPr/>
            <p:nvPr/>
          </p:nvSpPr>
          <p:spPr>
            <a:xfrm>
              <a:off x="5433975" y="2943300"/>
              <a:ext cx="23575" cy="25325"/>
            </a:xfrm>
            <a:custGeom>
              <a:rect b="b" l="l" r="r" t="t"/>
              <a:pathLst>
                <a:path extrusionOk="0" fill="none" h="1013" w="943">
                  <a:moveTo>
                    <a:pt x="0" y="1012"/>
                  </a:moveTo>
                  <a:cubicBezTo>
                    <a:pt x="247" y="968"/>
                    <a:pt x="467" y="836"/>
                    <a:pt x="616" y="643"/>
                  </a:cubicBezTo>
                  <a:cubicBezTo>
                    <a:pt x="766" y="449"/>
                    <a:pt x="872" y="229"/>
                    <a:pt x="94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8"/>
            <p:cNvSpPr/>
            <p:nvPr/>
          </p:nvSpPr>
          <p:spPr>
            <a:xfrm>
              <a:off x="5451350" y="2963325"/>
              <a:ext cx="5750" cy="5750"/>
            </a:xfrm>
            <a:custGeom>
              <a:rect b="b" l="l" r="r" t="t"/>
              <a:pathLst>
                <a:path extrusionOk="0" fill="none" h="230" w="230">
                  <a:moveTo>
                    <a:pt x="1" y="229"/>
                  </a:moveTo>
                  <a:cubicBezTo>
                    <a:pt x="89" y="167"/>
                    <a:pt x="168" y="88"/>
                    <a:pt x="22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8"/>
            <p:cNvSpPr/>
            <p:nvPr/>
          </p:nvSpPr>
          <p:spPr>
            <a:xfrm>
              <a:off x="5462125" y="2971450"/>
              <a:ext cx="4225" cy="3325"/>
            </a:xfrm>
            <a:custGeom>
              <a:rect b="b" l="l" r="r" t="t"/>
              <a:pathLst>
                <a:path extrusionOk="0" fill="none" h="133" w="169">
                  <a:moveTo>
                    <a:pt x="1" y="133"/>
                  </a:moveTo>
                  <a:lnTo>
                    <a:pt x="16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8"/>
            <p:cNvSpPr/>
            <p:nvPr/>
          </p:nvSpPr>
          <p:spPr>
            <a:xfrm>
              <a:off x="5387100" y="2900825"/>
              <a:ext cx="14325" cy="31500"/>
            </a:xfrm>
            <a:custGeom>
              <a:rect b="b" l="l" r="r" t="t"/>
              <a:pathLst>
                <a:path extrusionOk="0" fill="none" h="1260" w="573">
                  <a:moveTo>
                    <a:pt x="1" y="1259"/>
                  </a:moveTo>
                  <a:cubicBezTo>
                    <a:pt x="106" y="1171"/>
                    <a:pt x="203" y="1057"/>
                    <a:pt x="282" y="942"/>
                  </a:cubicBezTo>
                  <a:cubicBezTo>
                    <a:pt x="485" y="670"/>
                    <a:pt x="573" y="335"/>
                    <a:pt x="53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8"/>
            <p:cNvSpPr/>
            <p:nvPr/>
          </p:nvSpPr>
          <p:spPr>
            <a:xfrm>
              <a:off x="5400750" y="2920200"/>
              <a:ext cx="6400" cy="11025"/>
            </a:xfrm>
            <a:custGeom>
              <a:rect b="b" l="l" r="r" t="t"/>
              <a:pathLst>
                <a:path extrusionOk="0" fill="none" h="441" w="256">
                  <a:moveTo>
                    <a:pt x="0" y="440"/>
                  </a:moveTo>
                  <a:cubicBezTo>
                    <a:pt x="106" y="299"/>
                    <a:pt x="185" y="159"/>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8"/>
            <p:cNvSpPr/>
            <p:nvPr/>
          </p:nvSpPr>
          <p:spPr>
            <a:xfrm>
              <a:off x="5412400" y="2930325"/>
              <a:ext cx="3125" cy="4200"/>
            </a:xfrm>
            <a:custGeom>
              <a:rect b="b" l="l" r="r" t="t"/>
              <a:pathLst>
                <a:path extrusionOk="0" fill="none" h="168" w="125">
                  <a:moveTo>
                    <a:pt x="1" y="167"/>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8"/>
            <p:cNvSpPr/>
            <p:nvPr/>
          </p:nvSpPr>
          <p:spPr>
            <a:xfrm>
              <a:off x="5432650" y="2917775"/>
              <a:ext cx="1125" cy="25"/>
            </a:xfrm>
            <a:custGeom>
              <a:rect b="b" l="l" r="r" t="t"/>
              <a:pathLst>
                <a:path extrusionOk="0" fill="none" h="1" w="45">
                  <a:moveTo>
                    <a:pt x="1" y="0"/>
                  </a:moveTo>
                  <a:lnTo>
                    <a:pt x="4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8"/>
            <p:cNvSpPr/>
            <p:nvPr/>
          </p:nvSpPr>
          <p:spPr>
            <a:xfrm>
              <a:off x="5359375" y="2915800"/>
              <a:ext cx="25" cy="7725"/>
            </a:xfrm>
            <a:custGeom>
              <a:rect b="b" l="l" r="r" t="t"/>
              <a:pathLst>
                <a:path extrusionOk="0" fill="none" h="309" w="1">
                  <a:moveTo>
                    <a:pt x="1" y="308"/>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8"/>
            <p:cNvSpPr/>
            <p:nvPr/>
          </p:nvSpPr>
          <p:spPr>
            <a:xfrm>
              <a:off x="5303050" y="2968375"/>
              <a:ext cx="13450" cy="4875"/>
            </a:xfrm>
            <a:custGeom>
              <a:rect b="b" l="l" r="r" t="t"/>
              <a:pathLst>
                <a:path extrusionOk="0" fill="none" h="195" w="538">
                  <a:moveTo>
                    <a:pt x="1" y="1"/>
                  </a:moveTo>
                  <a:cubicBezTo>
                    <a:pt x="186" y="53"/>
                    <a:pt x="362" y="124"/>
                    <a:pt x="538" y="1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8"/>
            <p:cNvSpPr/>
            <p:nvPr/>
          </p:nvSpPr>
          <p:spPr>
            <a:xfrm>
              <a:off x="5314950" y="2962225"/>
              <a:ext cx="5300" cy="5300"/>
            </a:xfrm>
            <a:custGeom>
              <a:rect b="b" l="l" r="r" t="t"/>
              <a:pathLst>
                <a:path extrusionOk="0" fill="none" h="212" w="212">
                  <a:moveTo>
                    <a:pt x="0" y="0"/>
                  </a:moveTo>
                  <a:cubicBezTo>
                    <a:pt x="79" y="62"/>
                    <a:pt x="150" y="132"/>
                    <a:pt x="211" y="21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8"/>
            <p:cNvSpPr/>
            <p:nvPr/>
          </p:nvSpPr>
          <p:spPr>
            <a:xfrm>
              <a:off x="5277750" y="3006000"/>
              <a:ext cx="2225" cy="2675"/>
            </a:xfrm>
            <a:custGeom>
              <a:rect b="b" l="l" r="r" t="t"/>
              <a:pathLst>
                <a:path extrusionOk="0" fill="none" h="107" w="89">
                  <a:moveTo>
                    <a:pt x="1" y="1"/>
                  </a:moveTo>
                  <a:lnTo>
                    <a:pt x="89" y="10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8"/>
            <p:cNvSpPr/>
            <p:nvPr/>
          </p:nvSpPr>
          <p:spPr>
            <a:xfrm>
              <a:off x="5290950" y="3035475"/>
              <a:ext cx="2675" cy="1575"/>
            </a:xfrm>
            <a:custGeom>
              <a:rect b="b" l="l" r="r" t="t"/>
              <a:pathLst>
                <a:path extrusionOk="0" fill="none" h="63" w="107">
                  <a:moveTo>
                    <a:pt x="1" y="1"/>
                  </a:moveTo>
                  <a:lnTo>
                    <a:pt x="106" y="6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8"/>
            <p:cNvSpPr/>
            <p:nvPr/>
          </p:nvSpPr>
          <p:spPr>
            <a:xfrm>
              <a:off x="5362675" y="3095125"/>
              <a:ext cx="4225" cy="8825"/>
            </a:xfrm>
            <a:custGeom>
              <a:rect b="b" l="l" r="r" t="t"/>
              <a:pathLst>
                <a:path extrusionOk="0" fill="none" h="353" w="169">
                  <a:moveTo>
                    <a:pt x="18" y="0"/>
                  </a:moveTo>
                  <a:cubicBezTo>
                    <a:pt x="1" y="132"/>
                    <a:pt x="54" y="273"/>
                    <a:pt x="168" y="3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8"/>
            <p:cNvSpPr/>
            <p:nvPr/>
          </p:nvSpPr>
          <p:spPr>
            <a:xfrm>
              <a:off x="5352775" y="3098850"/>
              <a:ext cx="925" cy="4000"/>
            </a:xfrm>
            <a:custGeom>
              <a:rect b="b" l="l" r="r" t="t"/>
              <a:pathLst>
                <a:path extrusionOk="0" fill="none" h="160" w="37">
                  <a:moveTo>
                    <a:pt x="1" y="1"/>
                  </a:moveTo>
                  <a:cubicBezTo>
                    <a:pt x="10" y="53"/>
                    <a:pt x="27" y="106"/>
                    <a:pt x="36" y="15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8"/>
            <p:cNvSpPr/>
            <p:nvPr/>
          </p:nvSpPr>
          <p:spPr>
            <a:xfrm>
              <a:off x="5478200" y="2988850"/>
              <a:ext cx="9250" cy="6400"/>
            </a:xfrm>
            <a:custGeom>
              <a:rect b="b" l="l" r="r" t="t"/>
              <a:pathLst>
                <a:path extrusionOk="0" fill="none" h="256" w="370">
                  <a:moveTo>
                    <a:pt x="0" y="0"/>
                  </a:moveTo>
                  <a:cubicBezTo>
                    <a:pt x="168" y="0"/>
                    <a:pt x="317" y="97"/>
                    <a:pt x="370" y="25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8"/>
            <p:cNvSpPr/>
            <p:nvPr/>
          </p:nvSpPr>
          <p:spPr>
            <a:xfrm>
              <a:off x="5487225" y="2982675"/>
              <a:ext cx="4200" cy="5300"/>
            </a:xfrm>
            <a:custGeom>
              <a:rect b="b" l="l" r="r" t="t"/>
              <a:pathLst>
                <a:path extrusionOk="0" fill="none" h="212" w="168">
                  <a:moveTo>
                    <a:pt x="0" y="1"/>
                  </a:moveTo>
                  <a:cubicBezTo>
                    <a:pt x="53" y="71"/>
                    <a:pt x="106" y="142"/>
                    <a:pt x="167" y="21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8"/>
            <p:cNvSpPr/>
            <p:nvPr/>
          </p:nvSpPr>
          <p:spPr>
            <a:xfrm>
              <a:off x="5446075" y="2920850"/>
              <a:ext cx="5300" cy="6400"/>
            </a:xfrm>
            <a:custGeom>
              <a:rect b="b" l="l" r="r" t="t"/>
              <a:pathLst>
                <a:path extrusionOk="0" fill="none" h="256" w="212">
                  <a:moveTo>
                    <a:pt x="0" y="1"/>
                  </a:moveTo>
                  <a:cubicBezTo>
                    <a:pt x="97" y="62"/>
                    <a:pt x="168" y="150"/>
                    <a:pt x="212" y="2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8"/>
            <p:cNvSpPr/>
            <p:nvPr/>
          </p:nvSpPr>
          <p:spPr>
            <a:xfrm>
              <a:off x="5367975" y="2886525"/>
              <a:ext cx="9250" cy="3100"/>
            </a:xfrm>
            <a:custGeom>
              <a:rect b="b" l="l" r="r" t="t"/>
              <a:pathLst>
                <a:path extrusionOk="0" fill="none" h="124" w="370">
                  <a:moveTo>
                    <a:pt x="0" y="124"/>
                  </a:moveTo>
                  <a:cubicBezTo>
                    <a:pt x="106" y="45"/>
                    <a:pt x="238" y="1"/>
                    <a:pt x="370" y="1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8"/>
            <p:cNvSpPr/>
            <p:nvPr/>
          </p:nvSpPr>
          <p:spPr>
            <a:xfrm>
              <a:off x="5323950" y="2866300"/>
              <a:ext cx="15875" cy="53475"/>
            </a:xfrm>
            <a:custGeom>
              <a:rect b="b" l="l" r="r" t="t"/>
              <a:pathLst>
                <a:path extrusionOk="0" fill="none" h="2139" w="635">
                  <a:moveTo>
                    <a:pt x="1" y="2139"/>
                  </a:moveTo>
                  <a:cubicBezTo>
                    <a:pt x="27" y="1919"/>
                    <a:pt x="63" y="1681"/>
                    <a:pt x="212" y="1523"/>
                  </a:cubicBezTo>
                  <a:cubicBezTo>
                    <a:pt x="291" y="1443"/>
                    <a:pt x="397" y="1382"/>
                    <a:pt x="476" y="1303"/>
                  </a:cubicBezTo>
                  <a:cubicBezTo>
                    <a:pt x="582" y="1197"/>
                    <a:pt x="635" y="1056"/>
                    <a:pt x="626" y="907"/>
                  </a:cubicBezTo>
                  <a:cubicBezTo>
                    <a:pt x="617" y="766"/>
                    <a:pt x="547" y="625"/>
                    <a:pt x="538" y="475"/>
                  </a:cubicBezTo>
                  <a:cubicBezTo>
                    <a:pt x="529" y="317"/>
                    <a:pt x="555" y="150"/>
                    <a:pt x="62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5324400" y="2872450"/>
              <a:ext cx="6175" cy="24225"/>
            </a:xfrm>
            <a:custGeom>
              <a:rect b="b" l="l" r="r" t="t"/>
              <a:pathLst>
                <a:path extrusionOk="0" fill="none" h="969" w="247">
                  <a:moveTo>
                    <a:pt x="1" y="969"/>
                  </a:moveTo>
                  <a:cubicBezTo>
                    <a:pt x="71" y="898"/>
                    <a:pt x="133" y="819"/>
                    <a:pt x="177" y="722"/>
                  </a:cubicBezTo>
                  <a:cubicBezTo>
                    <a:pt x="247" y="485"/>
                    <a:pt x="36" y="229"/>
                    <a:pt x="10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5310325" y="2888500"/>
              <a:ext cx="2650" cy="5750"/>
            </a:xfrm>
            <a:custGeom>
              <a:rect b="b" l="l" r="r" t="t"/>
              <a:pathLst>
                <a:path extrusionOk="0" fill="none" h="230" w="106">
                  <a:moveTo>
                    <a:pt x="0" y="230"/>
                  </a:moveTo>
                  <a:lnTo>
                    <a:pt x="10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5262125" y="2932950"/>
              <a:ext cx="47550" cy="17400"/>
            </a:xfrm>
            <a:custGeom>
              <a:rect b="b" l="l" r="r" t="t"/>
              <a:pathLst>
                <a:path extrusionOk="0" fill="none" h="696" w="1902">
                  <a:moveTo>
                    <a:pt x="1" y="379"/>
                  </a:moveTo>
                  <a:cubicBezTo>
                    <a:pt x="133" y="423"/>
                    <a:pt x="256" y="494"/>
                    <a:pt x="362" y="573"/>
                  </a:cubicBezTo>
                  <a:cubicBezTo>
                    <a:pt x="476" y="661"/>
                    <a:pt x="617" y="696"/>
                    <a:pt x="749" y="670"/>
                  </a:cubicBezTo>
                  <a:cubicBezTo>
                    <a:pt x="863" y="617"/>
                    <a:pt x="960" y="538"/>
                    <a:pt x="1022" y="432"/>
                  </a:cubicBezTo>
                  <a:cubicBezTo>
                    <a:pt x="1127" y="291"/>
                    <a:pt x="1259" y="177"/>
                    <a:pt x="1409" y="98"/>
                  </a:cubicBezTo>
                  <a:cubicBezTo>
                    <a:pt x="1559" y="18"/>
                    <a:pt x="1735" y="1"/>
                    <a:pt x="1902" y="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8"/>
            <p:cNvSpPr/>
            <p:nvPr/>
          </p:nvSpPr>
          <p:spPr>
            <a:xfrm>
              <a:off x="5276875" y="2922400"/>
              <a:ext cx="17625" cy="9050"/>
            </a:xfrm>
            <a:custGeom>
              <a:rect b="b" l="l" r="r" t="t"/>
              <a:pathLst>
                <a:path extrusionOk="0" fill="none" h="362" w="705">
                  <a:moveTo>
                    <a:pt x="1" y="361"/>
                  </a:moveTo>
                  <a:cubicBezTo>
                    <a:pt x="133" y="344"/>
                    <a:pt x="256" y="282"/>
                    <a:pt x="353" y="176"/>
                  </a:cubicBezTo>
                  <a:cubicBezTo>
                    <a:pt x="441" y="71"/>
                    <a:pt x="564" y="9"/>
                    <a:pt x="70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8"/>
            <p:cNvSpPr/>
            <p:nvPr/>
          </p:nvSpPr>
          <p:spPr>
            <a:xfrm>
              <a:off x="5287225" y="2910300"/>
              <a:ext cx="4850" cy="1350"/>
            </a:xfrm>
            <a:custGeom>
              <a:rect b="b" l="l" r="r" t="t"/>
              <a:pathLst>
                <a:path extrusionOk="0" fill="none" h="54" w="194">
                  <a:moveTo>
                    <a:pt x="0" y="0"/>
                  </a:moveTo>
                  <a:lnTo>
                    <a:pt x="194" y="5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a:off x="5268300" y="2899950"/>
              <a:ext cx="14100" cy="4425"/>
            </a:xfrm>
            <a:custGeom>
              <a:rect b="b" l="l" r="r" t="t"/>
              <a:pathLst>
                <a:path extrusionOk="0" fill="none" h="177" w="564">
                  <a:moveTo>
                    <a:pt x="0" y="1"/>
                  </a:moveTo>
                  <a:cubicBezTo>
                    <a:pt x="53" y="89"/>
                    <a:pt x="141" y="150"/>
                    <a:pt x="247" y="159"/>
                  </a:cubicBezTo>
                  <a:cubicBezTo>
                    <a:pt x="352" y="177"/>
                    <a:pt x="458" y="168"/>
                    <a:pt x="564" y="1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a:off x="5259050" y="2909425"/>
              <a:ext cx="5300" cy="1125"/>
            </a:xfrm>
            <a:custGeom>
              <a:rect b="b" l="l" r="r" t="t"/>
              <a:pathLst>
                <a:path extrusionOk="0" fill="none" h="45" w="212">
                  <a:moveTo>
                    <a:pt x="1" y="0"/>
                  </a:moveTo>
                  <a:cubicBezTo>
                    <a:pt x="71" y="26"/>
                    <a:pt x="141" y="44"/>
                    <a:pt x="212" y="4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a:off x="5302625" y="3123050"/>
              <a:ext cx="71075" cy="37650"/>
            </a:xfrm>
            <a:custGeom>
              <a:rect b="b" l="l" r="r" t="t"/>
              <a:pathLst>
                <a:path extrusionOk="0" fill="none" h="1506" w="2843">
                  <a:moveTo>
                    <a:pt x="0" y="1"/>
                  </a:moveTo>
                  <a:cubicBezTo>
                    <a:pt x="880" y="608"/>
                    <a:pt x="1840" y="1118"/>
                    <a:pt x="2843" y="150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a:off x="5332325" y="3133175"/>
              <a:ext cx="19375" cy="11025"/>
            </a:xfrm>
            <a:custGeom>
              <a:rect b="b" l="l" r="r" t="t"/>
              <a:pathLst>
                <a:path extrusionOk="0" fill="none" h="441" w="775">
                  <a:moveTo>
                    <a:pt x="0" y="1"/>
                  </a:moveTo>
                  <a:cubicBezTo>
                    <a:pt x="256" y="159"/>
                    <a:pt x="511" y="300"/>
                    <a:pt x="775" y="4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a:off x="5341350" y="3125475"/>
              <a:ext cx="18275" cy="10800"/>
            </a:xfrm>
            <a:custGeom>
              <a:rect b="b" l="l" r="r" t="t"/>
              <a:pathLst>
                <a:path extrusionOk="0" fill="none" h="432" w="731">
                  <a:moveTo>
                    <a:pt x="0" y="1"/>
                  </a:moveTo>
                  <a:cubicBezTo>
                    <a:pt x="238" y="159"/>
                    <a:pt x="484" y="300"/>
                    <a:pt x="731"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8"/>
            <p:cNvSpPr/>
            <p:nvPr/>
          </p:nvSpPr>
          <p:spPr>
            <a:xfrm>
              <a:off x="5477100" y="3130100"/>
              <a:ext cx="14100" cy="35875"/>
            </a:xfrm>
            <a:custGeom>
              <a:rect b="b" l="l" r="r" t="t"/>
              <a:pathLst>
                <a:path extrusionOk="0" fill="none" h="1435" w="564">
                  <a:moveTo>
                    <a:pt x="0" y="1435"/>
                  </a:moveTo>
                  <a:cubicBezTo>
                    <a:pt x="238" y="1294"/>
                    <a:pt x="414" y="1074"/>
                    <a:pt x="493" y="801"/>
                  </a:cubicBezTo>
                  <a:cubicBezTo>
                    <a:pt x="564" y="537"/>
                    <a:pt x="555" y="256"/>
                    <a:pt x="46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8"/>
            <p:cNvSpPr/>
            <p:nvPr/>
          </p:nvSpPr>
          <p:spPr>
            <a:xfrm>
              <a:off x="5499100" y="3140650"/>
              <a:ext cx="1775" cy="9500"/>
            </a:xfrm>
            <a:custGeom>
              <a:rect b="b" l="l" r="r" t="t"/>
              <a:pathLst>
                <a:path extrusionOk="0" fill="none" h="380" w="71">
                  <a:moveTo>
                    <a:pt x="0" y="379"/>
                  </a:moveTo>
                  <a:cubicBezTo>
                    <a:pt x="44" y="256"/>
                    <a:pt x="71" y="133"/>
                    <a:pt x="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5507675" y="3132300"/>
              <a:ext cx="2450" cy="6400"/>
            </a:xfrm>
            <a:custGeom>
              <a:rect b="b" l="l" r="r" t="t"/>
              <a:pathLst>
                <a:path extrusionOk="0" fill="none" h="256" w="98">
                  <a:moveTo>
                    <a:pt x="1" y="256"/>
                  </a:moveTo>
                  <a:cubicBezTo>
                    <a:pt x="36" y="176"/>
                    <a:pt x="62" y="88"/>
                    <a:pt x="9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5518250" y="3070025"/>
              <a:ext cx="22900" cy="45125"/>
            </a:xfrm>
            <a:custGeom>
              <a:rect b="b" l="l" r="r" t="t"/>
              <a:pathLst>
                <a:path extrusionOk="0" fill="none" h="1805" w="916">
                  <a:moveTo>
                    <a:pt x="0" y="1805"/>
                  </a:moveTo>
                  <a:cubicBezTo>
                    <a:pt x="317" y="1638"/>
                    <a:pt x="563" y="1365"/>
                    <a:pt x="695" y="1039"/>
                  </a:cubicBezTo>
                  <a:cubicBezTo>
                    <a:pt x="827" y="705"/>
                    <a:pt x="907" y="362"/>
                    <a:pt x="9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8"/>
            <p:cNvSpPr/>
            <p:nvPr/>
          </p:nvSpPr>
          <p:spPr>
            <a:xfrm>
              <a:off x="5537375" y="3098850"/>
              <a:ext cx="7950" cy="11025"/>
            </a:xfrm>
            <a:custGeom>
              <a:rect b="b" l="l" r="r" t="t"/>
              <a:pathLst>
                <a:path extrusionOk="0" fill="none" h="441" w="318">
                  <a:moveTo>
                    <a:pt x="1" y="441"/>
                  </a:moveTo>
                  <a:cubicBezTo>
                    <a:pt x="142" y="326"/>
                    <a:pt x="247" y="177"/>
                    <a:pt x="31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8"/>
            <p:cNvSpPr/>
            <p:nvPr/>
          </p:nvSpPr>
          <p:spPr>
            <a:xfrm>
              <a:off x="5545975" y="3109625"/>
              <a:ext cx="2875" cy="6425"/>
            </a:xfrm>
            <a:custGeom>
              <a:rect b="b" l="l" r="r" t="t"/>
              <a:pathLst>
                <a:path extrusionOk="0" fill="none" h="257" w="115">
                  <a:moveTo>
                    <a:pt x="0" y="256"/>
                  </a:moveTo>
                  <a:cubicBezTo>
                    <a:pt x="53" y="177"/>
                    <a:pt x="88" y="89"/>
                    <a:pt x="1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8"/>
            <p:cNvSpPr/>
            <p:nvPr/>
          </p:nvSpPr>
          <p:spPr>
            <a:xfrm>
              <a:off x="5535175" y="3028675"/>
              <a:ext cx="3100" cy="14325"/>
            </a:xfrm>
            <a:custGeom>
              <a:rect b="b" l="l" r="r" t="t"/>
              <a:pathLst>
                <a:path extrusionOk="0" fill="none" h="573" w="124">
                  <a:moveTo>
                    <a:pt x="1" y="0"/>
                  </a:moveTo>
                  <a:cubicBezTo>
                    <a:pt x="80" y="176"/>
                    <a:pt x="124" y="379"/>
                    <a:pt x="124" y="57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5525275" y="2994550"/>
              <a:ext cx="4000" cy="12150"/>
            </a:xfrm>
            <a:custGeom>
              <a:rect b="b" l="l" r="r" t="t"/>
              <a:pathLst>
                <a:path extrusionOk="0" fill="none" h="486" w="160">
                  <a:moveTo>
                    <a:pt x="1" y="1"/>
                  </a:moveTo>
                  <a:cubicBezTo>
                    <a:pt x="36" y="168"/>
                    <a:pt x="89" y="327"/>
                    <a:pt x="159" y="48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5402300" y="2864975"/>
              <a:ext cx="58750" cy="33900"/>
            </a:xfrm>
            <a:custGeom>
              <a:rect b="b" l="l" r="r" t="t"/>
              <a:pathLst>
                <a:path extrusionOk="0" fill="none" h="1356" w="2350">
                  <a:moveTo>
                    <a:pt x="0" y="0"/>
                  </a:moveTo>
                  <a:cubicBezTo>
                    <a:pt x="880" y="247"/>
                    <a:pt x="1690" y="713"/>
                    <a:pt x="2350" y="13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5477750" y="2910300"/>
              <a:ext cx="3100" cy="4650"/>
            </a:xfrm>
            <a:custGeom>
              <a:rect b="b" l="l" r="r" t="t"/>
              <a:pathLst>
                <a:path extrusionOk="0" fill="none" h="186" w="124">
                  <a:moveTo>
                    <a:pt x="1" y="0"/>
                  </a:moveTo>
                  <a:cubicBezTo>
                    <a:pt x="27" y="71"/>
                    <a:pt x="71" y="132"/>
                    <a:pt x="124" y="18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5439700" y="2866500"/>
              <a:ext cx="16075" cy="11475"/>
            </a:xfrm>
            <a:custGeom>
              <a:rect b="b" l="l" r="r" t="t"/>
              <a:pathLst>
                <a:path extrusionOk="0" fill="none" h="459" w="643">
                  <a:moveTo>
                    <a:pt x="0" y="1"/>
                  </a:moveTo>
                  <a:cubicBezTo>
                    <a:pt x="211" y="168"/>
                    <a:pt x="423" y="318"/>
                    <a:pt x="643" y="45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5376775" y="2842975"/>
              <a:ext cx="9025" cy="2425"/>
            </a:xfrm>
            <a:custGeom>
              <a:rect b="b" l="l" r="r" t="t"/>
              <a:pathLst>
                <a:path extrusionOk="0" fill="none" h="97" w="361">
                  <a:moveTo>
                    <a:pt x="0" y="0"/>
                  </a:moveTo>
                  <a:lnTo>
                    <a:pt x="361" y="9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 name="Google Shape;87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71" name="Shape 871"/>
        <p:cNvGrpSpPr/>
        <p:nvPr/>
      </p:nvGrpSpPr>
      <p:grpSpPr>
        <a:xfrm>
          <a:off x="0" y="0"/>
          <a:ext cx="0" cy="0"/>
          <a:chOff x="0" y="0"/>
          <a:chExt cx="0" cy="0"/>
        </a:xfrm>
      </p:grpSpPr>
      <p:sp>
        <p:nvSpPr>
          <p:cNvPr id="872" name="Google Shape;872;p19"/>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9"/>
          <p:cNvSpPr txBox="1"/>
          <p:nvPr>
            <p:ph type="title"/>
          </p:nvPr>
        </p:nvSpPr>
        <p:spPr>
          <a:xfrm>
            <a:off x="3698150" y="1185025"/>
            <a:ext cx="36450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74" name="Google Shape;874;p19"/>
          <p:cNvSpPr txBox="1"/>
          <p:nvPr>
            <p:ph idx="1" type="subTitle"/>
          </p:nvPr>
        </p:nvSpPr>
        <p:spPr>
          <a:xfrm>
            <a:off x="3698163" y="1636525"/>
            <a:ext cx="3645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5" name="Google Shape;875;p19"/>
          <p:cNvSpPr txBox="1"/>
          <p:nvPr>
            <p:ph idx="2" type="title"/>
          </p:nvPr>
        </p:nvSpPr>
        <p:spPr>
          <a:xfrm>
            <a:off x="3698141" y="2372425"/>
            <a:ext cx="36450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76" name="Google Shape;876;p19"/>
          <p:cNvSpPr txBox="1"/>
          <p:nvPr>
            <p:ph idx="3" type="subTitle"/>
          </p:nvPr>
        </p:nvSpPr>
        <p:spPr>
          <a:xfrm>
            <a:off x="3698138" y="2823925"/>
            <a:ext cx="3645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7" name="Google Shape;877;p19"/>
          <p:cNvSpPr txBox="1"/>
          <p:nvPr>
            <p:ph idx="4" type="title"/>
          </p:nvPr>
        </p:nvSpPr>
        <p:spPr>
          <a:xfrm>
            <a:off x="3698143" y="3559825"/>
            <a:ext cx="36450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78" name="Google Shape;878;p19"/>
          <p:cNvSpPr txBox="1"/>
          <p:nvPr>
            <p:ph idx="5" type="subTitle"/>
          </p:nvPr>
        </p:nvSpPr>
        <p:spPr>
          <a:xfrm>
            <a:off x="3698163" y="4011325"/>
            <a:ext cx="3645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9" name="Google Shape;879;p19"/>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80" name="Google Shape;880;p19"/>
          <p:cNvGrpSpPr/>
          <p:nvPr/>
        </p:nvGrpSpPr>
        <p:grpSpPr>
          <a:xfrm>
            <a:off x="8349364" y="3907501"/>
            <a:ext cx="598342" cy="639493"/>
            <a:chOff x="4413650" y="1138450"/>
            <a:chExt cx="303650" cy="324550"/>
          </a:xfrm>
        </p:grpSpPr>
        <p:sp>
          <p:nvSpPr>
            <p:cNvPr id="881" name="Google Shape;881;p19"/>
            <p:cNvSpPr/>
            <p:nvPr/>
          </p:nvSpPr>
          <p:spPr>
            <a:xfrm>
              <a:off x="4473950" y="1157750"/>
              <a:ext cx="233450" cy="291125"/>
            </a:xfrm>
            <a:custGeom>
              <a:rect b="b" l="l" r="r" t="t"/>
              <a:pathLst>
                <a:path extrusionOk="0" h="11645" w="9338">
                  <a:moveTo>
                    <a:pt x="4854" y="1"/>
                  </a:moveTo>
                  <a:cubicBezTo>
                    <a:pt x="4221" y="1"/>
                    <a:pt x="3659" y="225"/>
                    <a:pt x="3274" y="549"/>
                  </a:cubicBezTo>
                  <a:cubicBezTo>
                    <a:pt x="3010" y="760"/>
                    <a:pt x="2816" y="1033"/>
                    <a:pt x="2702" y="1350"/>
                  </a:cubicBezTo>
                  <a:cubicBezTo>
                    <a:pt x="2561" y="1746"/>
                    <a:pt x="2570" y="2177"/>
                    <a:pt x="2711" y="2564"/>
                  </a:cubicBezTo>
                  <a:cubicBezTo>
                    <a:pt x="2816" y="2846"/>
                    <a:pt x="3089" y="2960"/>
                    <a:pt x="3257" y="3004"/>
                  </a:cubicBezTo>
                  <a:cubicBezTo>
                    <a:pt x="3381" y="3044"/>
                    <a:pt x="3514" y="3062"/>
                    <a:pt x="3640" y="3062"/>
                  </a:cubicBezTo>
                  <a:cubicBezTo>
                    <a:pt x="3853" y="3062"/>
                    <a:pt x="4050" y="3010"/>
                    <a:pt x="4172" y="2916"/>
                  </a:cubicBezTo>
                  <a:cubicBezTo>
                    <a:pt x="4267" y="2829"/>
                    <a:pt x="4389" y="2785"/>
                    <a:pt x="4509" y="2785"/>
                  </a:cubicBezTo>
                  <a:cubicBezTo>
                    <a:pt x="4633" y="2785"/>
                    <a:pt x="4756" y="2831"/>
                    <a:pt x="4849" y="2925"/>
                  </a:cubicBezTo>
                  <a:cubicBezTo>
                    <a:pt x="5105" y="3163"/>
                    <a:pt x="5263" y="3629"/>
                    <a:pt x="5219" y="4025"/>
                  </a:cubicBezTo>
                  <a:lnTo>
                    <a:pt x="5281" y="4043"/>
                  </a:lnTo>
                  <a:cubicBezTo>
                    <a:pt x="5298" y="3981"/>
                    <a:pt x="5316" y="3911"/>
                    <a:pt x="5325" y="3849"/>
                  </a:cubicBezTo>
                  <a:cubicBezTo>
                    <a:pt x="5386" y="3339"/>
                    <a:pt x="5078" y="2749"/>
                    <a:pt x="4770" y="2458"/>
                  </a:cubicBezTo>
                  <a:cubicBezTo>
                    <a:pt x="4657" y="2353"/>
                    <a:pt x="4538" y="2317"/>
                    <a:pt x="4419" y="2317"/>
                  </a:cubicBezTo>
                  <a:cubicBezTo>
                    <a:pt x="4278" y="2317"/>
                    <a:pt x="4138" y="2367"/>
                    <a:pt x="4005" y="2414"/>
                  </a:cubicBezTo>
                  <a:cubicBezTo>
                    <a:pt x="3882" y="2458"/>
                    <a:pt x="3758" y="2503"/>
                    <a:pt x="3644" y="2503"/>
                  </a:cubicBezTo>
                  <a:cubicBezTo>
                    <a:pt x="3504" y="2503"/>
                    <a:pt x="3379" y="2435"/>
                    <a:pt x="3292" y="2212"/>
                  </a:cubicBezTo>
                  <a:cubicBezTo>
                    <a:pt x="3177" y="1930"/>
                    <a:pt x="3160" y="1622"/>
                    <a:pt x="3257" y="1341"/>
                  </a:cubicBezTo>
                  <a:cubicBezTo>
                    <a:pt x="3274" y="1297"/>
                    <a:pt x="3292" y="1253"/>
                    <a:pt x="3309" y="1209"/>
                  </a:cubicBezTo>
                  <a:cubicBezTo>
                    <a:pt x="3477" y="892"/>
                    <a:pt x="3811" y="663"/>
                    <a:pt x="4251" y="557"/>
                  </a:cubicBezTo>
                  <a:cubicBezTo>
                    <a:pt x="4378" y="528"/>
                    <a:pt x="4532" y="512"/>
                    <a:pt x="4707" y="512"/>
                  </a:cubicBezTo>
                  <a:cubicBezTo>
                    <a:pt x="5698" y="512"/>
                    <a:pt x="7340" y="1058"/>
                    <a:pt x="8238" y="3048"/>
                  </a:cubicBezTo>
                  <a:cubicBezTo>
                    <a:pt x="8255" y="3083"/>
                    <a:pt x="8273" y="3127"/>
                    <a:pt x="8291" y="3171"/>
                  </a:cubicBezTo>
                  <a:cubicBezTo>
                    <a:pt x="9109" y="5072"/>
                    <a:pt x="8731" y="6586"/>
                    <a:pt x="8528" y="7149"/>
                  </a:cubicBezTo>
                  <a:lnTo>
                    <a:pt x="8519" y="7176"/>
                  </a:lnTo>
                  <a:cubicBezTo>
                    <a:pt x="8484" y="7273"/>
                    <a:pt x="8458" y="7361"/>
                    <a:pt x="8423" y="7449"/>
                  </a:cubicBezTo>
                  <a:cubicBezTo>
                    <a:pt x="8396" y="7537"/>
                    <a:pt x="8361" y="7625"/>
                    <a:pt x="8335" y="7713"/>
                  </a:cubicBezTo>
                  <a:lnTo>
                    <a:pt x="8317" y="7739"/>
                  </a:lnTo>
                  <a:cubicBezTo>
                    <a:pt x="8123" y="8293"/>
                    <a:pt x="7490" y="9640"/>
                    <a:pt x="5774" y="10599"/>
                  </a:cubicBezTo>
                  <a:cubicBezTo>
                    <a:pt x="5677" y="10643"/>
                    <a:pt x="5589" y="10696"/>
                    <a:pt x="5492" y="10740"/>
                  </a:cubicBezTo>
                  <a:cubicBezTo>
                    <a:pt x="4758" y="11106"/>
                    <a:pt x="4071" y="11247"/>
                    <a:pt x="3459" y="11247"/>
                  </a:cubicBezTo>
                  <a:cubicBezTo>
                    <a:pt x="2158" y="11247"/>
                    <a:pt x="1196" y="10609"/>
                    <a:pt x="836" y="10142"/>
                  </a:cubicBezTo>
                  <a:cubicBezTo>
                    <a:pt x="555" y="9790"/>
                    <a:pt x="449" y="9394"/>
                    <a:pt x="519" y="9042"/>
                  </a:cubicBezTo>
                  <a:cubicBezTo>
                    <a:pt x="528" y="8998"/>
                    <a:pt x="537" y="8954"/>
                    <a:pt x="555" y="8910"/>
                  </a:cubicBezTo>
                  <a:cubicBezTo>
                    <a:pt x="660" y="8628"/>
                    <a:pt x="871" y="8399"/>
                    <a:pt x="1135" y="8258"/>
                  </a:cubicBezTo>
                  <a:cubicBezTo>
                    <a:pt x="1234" y="8203"/>
                    <a:pt x="1318" y="8180"/>
                    <a:pt x="1391" y="8180"/>
                  </a:cubicBezTo>
                  <a:cubicBezTo>
                    <a:pt x="1596" y="8180"/>
                    <a:pt x="1711" y="8367"/>
                    <a:pt x="1822" y="8549"/>
                  </a:cubicBezTo>
                  <a:cubicBezTo>
                    <a:pt x="1949" y="8761"/>
                    <a:pt x="2093" y="8998"/>
                    <a:pt x="2405" y="8998"/>
                  </a:cubicBezTo>
                  <a:cubicBezTo>
                    <a:pt x="2416" y="8998"/>
                    <a:pt x="2427" y="8998"/>
                    <a:pt x="2438" y="8998"/>
                  </a:cubicBezTo>
                  <a:cubicBezTo>
                    <a:pt x="2860" y="8971"/>
                    <a:pt x="3468" y="8707"/>
                    <a:pt x="3741" y="8276"/>
                  </a:cubicBezTo>
                  <a:cubicBezTo>
                    <a:pt x="3785" y="8223"/>
                    <a:pt x="3811" y="8161"/>
                    <a:pt x="3837" y="8100"/>
                  </a:cubicBezTo>
                  <a:lnTo>
                    <a:pt x="3776" y="8065"/>
                  </a:lnTo>
                  <a:cubicBezTo>
                    <a:pt x="3565" y="8399"/>
                    <a:pt x="3142" y="8663"/>
                    <a:pt x="2799" y="8681"/>
                  </a:cubicBezTo>
                  <a:cubicBezTo>
                    <a:pt x="2782" y="8682"/>
                    <a:pt x="2765" y="8683"/>
                    <a:pt x="2749" y="8683"/>
                  </a:cubicBezTo>
                  <a:cubicBezTo>
                    <a:pt x="2506" y="8683"/>
                    <a:pt x="2303" y="8506"/>
                    <a:pt x="2262" y="8267"/>
                  </a:cubicBezTo>
                  <a:cubicBezTo>
                    <a:pt x="2209" y="8021"/>
                    <a:pt x="1936" y="7748"/>
                    <a:pt x="1620" y="7607"/>
                  </a:cubicBezTo>
                  <a:cubicBezTo>
                    <a:pt x="1526" y="7570"/>
                    <a:pt x="1385" y="7525"/>
                    <a:pt x="1233" y="7525"/>
                  </a:cubicBezTo>
                  <a:cubicBezTo>
                    <a:pt x="1129" y="7525"/>
                    <a:pt x="1019" y="7546"/>
                    <a:pt x="915" y="7607"/>
                  </a:cubicBezTo>
                  <a:cubicBezTo>
                    <a:pt x="555" y="7818"/>
                    <a:pt x="282" y="8153"/>
                    <a:pt x="132" y="8549"/>
                  </a:cubicBezTo>
                  <a:cubicBezTo>
                    <a:pt x="27" y="8857"/>
                    <a:pt x="0" y="9200"/>
                    <a:pt x="71" y="9526"/>
                  </a:cubicBezTo>
                  <a:cubicBezTo>
                    <a:pt x="229" y="10370"/>
                    <a:pt x="986" y="11330"/>
                    <a:pt x="2306" y="11541"/>
                  </a:cubicBezTo>
                  <a:cubicBezTo>
                    <a:pt x="2720" y="11611"/>
                    <a:pt x="3115" y="11644"/>
                    <a:pt x="3491" y="11644"/>
                  </a:cubicBezTo>
                  <a:cubicBezTo>
                    <a:pt x="5464" y="11644"/>
                    <a:pt x="6912" y="10736"/>
                    <a:pt x="7851" y="9561"/>
                  </a:cubicBezTo>
                  <a:cubicBezTo>
                    <a:pt x="8264" y="9042"/>
                    <a:pt x="8590" y="8452"/>
                    <a:pt x="8819" y="7827"/>
                  </a:cubicBezTo>
                  <a:lnTo>
                    <a:pt x="8827" y="7809"/>
                  </a:lnTo>
                  <a:cubicBezTo>
                    <a:pt x="8845" y="7739"/>
                    <a:pt x="8863" y="7677"/>
                    <a:pt x="8898" y="7607"/>
                  </a:cubicBezTo>
                  <a:cubicBezTo>
                    <a:pt x="8924" y="7537"/>
                    <a:pt x="8951" y="7466"/>
                    <a:pt x="8977" y="7396"/>
                  </a:cubicBezTo>
                  <a:cubicBezTo>
                    <a:pt x="9215" y="6692"/>
                    <a:pt x="9338" y="5961"/>
                    <a:pt x="9320" y="5213"/>
                  </a:cubicBezTo>
                  <a:cubicBezTo>
                    <a:pt x="9285" y="3488"/>
                    <a:pt x="8484" y="1631"/>
                    <a:pt x="6284" y="390"/>
                  </a:cubicBezTo>
                  <a:cubicBezTo>
                    <a:pt x="5796" y="115"/>
                    <a:pt x="5307" y="1"/>
                    <a:pt x="4854" y="1"/>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9"/>
            <p:cNvSpPr/>
            <p:nvPr/>
          </p:nvSpPr>
          <p:spPr>
            <a:xfrm>
              <a:off x="4425975" y="1172350"/>
              <a:ext cx="273950" cy="264575"/>
            </a:xfrm>
            <a:custGeom>
              <a:rect b="b" l="l" r="r" t="t"/>
              <a:pathLst>
                <a:path extrusionOk="0" h="10583" w="10958">
                  <a:moveTo>
                    <a:pt x="10227" y="4700"/>
                  </a:moveTo>
                  <a:cubicBezTo>
                    <a:pt x="10183" y="4744"/>
                    <a:pt x="10139" y="4788"/>
                    <a:pt x="10086" y="4832"/>
                  </a:cubicBezTo>
                  <a:cubicBezTo>
                    <a:pt x="10130" y="4788"/>
                    <a:pt x="10183" y="4744"/>
                    <a:pt x="10218" y="4700"/>
                  </a:cubicBezTo>
                  <a:close/>
                  <a:moveTo>
                    <a:pt x="5378" y="4796"/>
                  </a:moveTo>
                  <a:lnTo>
                    <a:pt x="5607" y="4946"/>
                  </a:lnTo>
                  <a:cubicBezTo>
                    <a:pt x="5528" y="4902"/>
                    <a:pt x="5457" y="4849"/>
                    <a:pt x="5378" y="4805"/>
                  </a:cubicBezTo>
                  <a:lnTo>
                    <a:pt x="5378" y="4796"/>
                  </a:lnTo>
                  <a:close/>
                  <a:moveTo>
                    <a:pt x="2887" y="5562"/>
                  </a:moveTo>
                  <a:lnTo>
                    <a:pt x="2887" y="5562"/>
                  </a:lnTo>
                  <a:cubicBezTo>
                    <a:pt x="3098" y="5588"/>
                    <a:pt x="3301" y="5606"/>
                    <a:pt x="3503" y="5615"/>
                  </a:cubicBezTo>
                  <a:cubicBezTo>
                    <a:pt x="3301" y="5606"/>
                    <a:pt x="3098" y="5588"/>
                    <a:pt x="2896" y="5571"/>
                  </a:cubicBezTo>
                  <a:lnTo>
                    <a:pt x="2887" y="5562"/>
                  </a:lnTo>
                  <a:close/>
                  <a:moveTo>
                    <a:pt x="6609" y="1"/>
                  </a:moveTo>
                  <a:cubicBezTo>
                    <a:pt x="6446" y="1"/>
                    <a:pt x="6303" y="17"/>
                    <a:pt x="6188" y="44"/>
                  </a:cubicBezTo>
                  <a:cubicBezTo>
                    <a:pt x="5756" y="141"/>
                    <a:pt x="5448" y="352"/>
                    <a:pt x="5290" y="660"/>
                  </a:cubicBezTo>
                  <a:cubicBezTo>
                    <a:pt x="5272" y="695"/>
                    <a:pt x="5255" y="739"/>
                    <a:pt x="5237" y="783"/>
                  </a:cubicBezTo>
                  <a:cubicBezTo>
                    <a:pt x="5149" y="1047"/>
                    <a:pt x="5167" y="1338"/>
                    <a:pt x="5272" y="1602"/>
                  </a:cubicBezTo>
                  <a:cubicBezTo>
                    <a:pt x="5348" y="1787"/>
                    <a:pt x="5443" y="1850"/>
                    <a:pt x="5568" y="1850"/>
                  </a:cubicBezTo>
                  <a:cubicBezTo>
                    <a:pt x="5662" y="1850"/>
                    <a:pt x="5774" y="1814"/>
                    <a:pt x="5906" y="1769"/>
                  </a:cubicBezTo>
                  <a:cubicBezTo>
                    <a:pt x="6043" y="1717"/>
                    <a:pt x="6190" y="1663"/>
                    <a:pt x="6340" y="1663"/>
                  </a:cubicBezTo>
                  <a:cubicBezTo>
                    <a:pt x="6470" y="1663"/>
                    <a:pt x="6603" y="1703"/>
                    <a:pt x="6733" y="1822"/>
                  </a:cubicBezTo>
                  <a:cubicBezTo>
                    <a:pt x="7059" y="2130"/>
                    <a:pt x="7376" y="2728"/>
                    <a:pt x="7314" y="3265"/>
                  </a:cubicBezTo>
                  <a:cubicBezTo>
                    <a:pt x="7305" y="3353"/>
                    <a:pt x="7288" y="3423"/>
                    <a:pt x="7261" y="3503"/>
                  </a:cubicBezTo>
                  <a:cubicBezTo>
                    <a:pt x="7191" y="3705"/>
                    <a:pt x="7050" y="3872"/>
                    <a:pt x="6865" y="3978"/>
                  </a:cubicBezTo>
                  <a:lnTo>
                    <a:pt x="6848" y="3978"/>
                  </a:lnTo>
                  <a:cubicBezTo>
                    <a:pt x="6727" y="4065"/>
                    <a:pt x="6573" y="4109"/>
                    <a:pt x="6393" y="4109"/>
                  </a:cubicBezTo>
                  <a:cubicBezTo>
                    <a:pt x="6190" y="4109"/>
                    <a:pt x="5955" y="4054"/>
                    <a:pt x="5695" y="3943"/>
                  </a:cubicBezTo>
                  <a:cubicBezTo>
                    <a:pt x="5325" y="3793"/>
                    <a:pt x="4762" y="3406"/>
                    <a:pt x="4172" y="2992"/>
                  </a:cubicBezTo>
                  <a:cubicBezTo>
                    <a:pt x="3398" y="2455"/>
                    <a:pt x="2518" y="1848"/>
                    <a:pt x="1928" y="1672"/>
                  </a:cubicBezTo>
                  <a:cubicBezTo>
                    <a:pt x="1851" y="1647"/>
                    <a:pt x="1775" y="1636"/>
                    <a:pt x="1702" y="1636"/>
                  </a:cubicBezTo>
                  <a:cubicBezTo>
                    <a:pt x="1358" y="1636"/>
                    <a:pt x="1060" y="1887"/>
                    <a:pt x="828" y="2191"/>
                  </a:cubicBezTo>
                  <a:cubicBezTo>
                    <a:pt x="590" y="2517"/>
                    <a:pt x="397" y="2869"/>
                    <a:pt x="256" y="3247"/>
                  </a:cubicBezTo>
                  <a:lnTo>
                    <a:pt x="256" y="3265"/>
                  </a:lnTo>
                  <a:lnTo>
                    <a:pt x="256" y="3274"/>
                  </a:lnTo>
                  <a:cubicBezTo>
                    <a:pt x="133" y="3626"/>
                    <a:pt x="62" y="3995"/>
                    <a:pt x="27" y="4365"/>
                  </a:cubicBezTo>
                  <a:cubicBezTo>
                    <a:pt x="1" y="4858"/>
                    <a:pt x="97" y="5368"/>
                    <a:pt x="546" y="5553"/>
                  </a:cubicBezTo>
                  <a:cubicBezTo>
                    <a:pt x="1118" y="5782"/>
                    <a:pt x="2183" y="5870"/>
                    <a:pt x="3125" y="5949"/>
                  </a:cubicBezTo>
                  <a:cubicBezTo>
                    <a:pt x="3847" y="6011"/>
                    <a:pt x="4524" y="6064"/>
                    <a:pt x="4903" y="6178"/>
                  </a:cubicBezTo>
                  <a:cubicBezTo>
                    <a:pt x="5422" y="6337"/>
                    <a:pt x="5739" y="6574"/>
                    <a:pt x="5827" y="6882"/>
                  </a:cubicBezTo>
                  <a:cubicBezTo>
                    <a:pt x="5906" y="7085"/>
                    <a:pt x="5915" y="7313"/>
                    <a:pt x="5836" y="7516"/>
                  </a:cubicBezTo>
                  <a:cubicBezTo>
                    <a:pt x="5809" y="7595"/>
                    <a:pt x="5774" y="7665"/>
                    <a:pt x="5730" y="7727"/>
                  </a:cubicBezTo>
                  <a:cubicBezTo>
                    <a:pt x="5431" y="8185"/>
                    <a:pt x="4823" y="8458"/>
                    <a:pt x="4366" y="8484"/>
                  </a:cubicBezTo>
                  <a:cubicBezTo>
                    <a:pt x="4354" y="8485"/>
                    <a:pt x="4343" y="8485"/>
                    <a:pt x="4331" y="8485"/>
                  </a:cubicBezTo>
                  <a:cubicBezTo>
                    <a:pt x="3977" y="8485"/>
                    <a:pt x="3816" y="8222"/>
                    <a:pt x="3688" y="8000"/>
                  </a:cubicBezTo>
                  <a:cubicBezTo>
                    <a:pt x="3568" y="7805"/>
                    <a:pt x="3476" y="7664"/>
                    <a:pt x="3320" y="7664"/>
                  </a:cubicBezTo>
                  <a:cubicBezTo>
                    <a:pt x="3258" y="7664"/>
                    <a:pt x="3186" y="7686"/>
                    <a:pt x="3098" y="7736"/>
                  </a:cubicBezTo>
                  <a:cubicBezTo>
                    <a:pt x="2843" y="7859"/>
                    <a:pt x="2650" y="8079"/>
                    <a:pt x="2544" y="8343"/>
                  </a:cubicBezTo>
                  <a:cubicBezTo>
                    <a:pt x="2526" y="8387"/>
                    <a:pt x="2518" y="8431"/>
                    <a:pt x="2509" y="8475"/>
                  </a:cubicBezTo>
                  <a:cubicBezTo>
                    <a:pt x="2438" y="8810"/>
                    <a:pt x="2544" y="9170"/>
                    <a:pt x="2808" y="9514"/>
                  </a:cubicBezTo>
                  <a:cubicBezTo>
                    <a:pt x="3150" y="9958"/>
                    <a:pt x="4115" y="10582"/>
                    <a:pt x="5401" y="10582"/>
                  </a:cubicBezTo>
                  <a:cubicBezTo>
                    <a:pt x="6000" y="10582"/>
                    <a:pt x="6668" y="10447"/>
                    <a:pt x="7376" y="10095"/>
                  </a:cubicBezTo>
                  <a:lnTo>
                    <a:pt x="7473" y="10042"/>
                  </a:lnTo>
                  <a:cubicBezTo>
                    <a:pt x="9303" y="9100"/>
                    <a:pt x="9963" y="7709"/>
                    <a:pt x="10166" y="7155"/>
                  </a:cubicBezTo>
                  <a:cubicBezTo>
                    <a:pt x="10166" y="7155"/>
                    <a:pt x="10245" y="6935"/>
                    <a:pt x="10271" y="6838"/>
                  </a:cubicBezTo>
                  <a:lnTo>
                    <a:pt x="10386" y="6521"/>
                  </a:lnTo>
                  <a:cubicBezTo>
                    <a:pt x="10588" y="5958"/>
                    <a:pt x="10958" y="4427"/>
                    <a:pt x="10086" y="2491"/>
                  </a:cubicBezTo>
                  <a:cubicBezTo>
                    <a:pt x="10078" y="2473"/>
                    <a:pt x="10069" y="2455"/>
                    <a:pt x="10060" y="2429"/>
                  </a:cubicBezTo>
                  <a:cubicBezTo>
                    <a:pt x="9182" y="530"/>
                    <a:pt x="7555" y="1"/>
                    <a:pt x="6609"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9"/>
            <p:cNvSpPr/>
            <p:nvPr/>
          </p:nvSpPr>
          <p:spPr>
            <a:xfrm>
              <a:off x="4537975" y="1157825"/>
              <a:ext cx="169000" cy="130475"/>
            </a:xfrm>
            <a:custGeom>
              <a:rect b="b" l="l" r="r" t="t"/>
              <a:pathLst>
                <a:path extrusionOk="0" h="5219" w="6760">
                  <a:moveTo>
                    <a:pt x="2304" y="0"/>
                  </a:moveTo>
                  <a:cubicBezTo>
                    <a:pt x="1667" y="0"/>
                    <a:pt x="1100" y="226"/>
                    <a:pt x="713" y="546"/>
                  </a:cubicBezTo>
                  <a:cubicBezTo>
                    <a:pt x="449" y="757"/>
                    <a:pt x="255" y="1039"/>
                    <a:pt x="141" y="1347"/>
                  </a:cubicBezTo>
                  <a:cubicBezTo>
                    <a:pt x="0" y="1743"/>
                    <a:pt x="9" y="2174"/>
                    <a:pt x="150" y="2570"/>
                  </a:cubicBezTo>
                  <a:cubicBezTo>
                    <a:pt x="255" y="2843"/>
                    <a:pt x="537" y="2966"/>
                    <a:pt x="696" y="3010"/>
                  </a:cubicBezTo>
                  <a:cubicBezTo>
                    <a:pt x="820" y="3046"/>
                    <a:pt x="951" y="3064"/>
                    <a:pt x="1077" y="3064"/>
                  </a:cubicBezTo>
                  <a:cubicBezTo>
                    <a:pt x="1291" y="3064"/>
                    <a:pt x="1489" y="3013"/>
                    <a:pt x="1611" y="2913"/>
                  </a:cubicBezTo>
                  <a:cubicBezTo>
                    <a:pt x="1704" y="2828"/>
                    <a:pt x="1822" y="2786"/>
                    <a:pt x="1940" y="2786"/>
                  </a:cubicBezTo>
                  <a:cubicBezTo>
                    <a:pt x="2066" y="2786"/>
                    <a:pt x="2193" y="2835"/>
                    <a:pt x="2288" y="2931"/>
                  </a:cubicBezTo>
                  <a:cubicBezTo>
                    <a:pt x="2544" y="3160"/>
                    <a:pt x="2702" y="3626"/>
                    <a:pt x="2658" y="4022"/>
                  </a:cubicBezTo>
                  <a:lnTo>
                    <a:pt x="2720" y="4040"/>
                  </a:lnTo>
                  <a:cubicBezTo>
                    <a:pt x="2737" y="3978"/>
                    <a:pt x="2755" y="3908"/>
                    <a:pt x="2764" y="3846"/>
                  </a:cubicBezTo>
                  <a:cubicBezTo>
                    <a:pt x="2825" y="3336"/>
                    <a:pt x="2517" y="2746"/>
                    <a:pt x="2209" y="2455"/>
                  </a:cubicBezTo>
                  <a:cubicBezTo>
                    <a:pt x="2096" y="2350"/>
                    <a:pt x="1977" y="2314"/>
                    <a:pt x="1858" y="2314"/>
                  </a:cubicBezTo>
                  <a:cubicBezTo>
                    <a:pt x="1717" y="2314"/>
                    <a:pt x="1577" y="2364"/>
                    <a:pt x="1444" y="2411"/>
                  </a:cubicBezTo>
                  <a:cubicBezTo>
                    <a:pt x="1321" y="2455"/>
                    <a:pt x="1197" y="2500"/>
                    <a:pt x="1083" y="2500"/>
                  </a:cubicBezTo>
                  <a:cubicBezTo>
                    <a:pt x="943" y="2500"/>
                    <a:pt x="818" y="2432"/>
                    <a:pt x="731" y="2209"/>
                  </a:cubicBezTo>
                  <a:cubicBezTo>
                    <a:pt x="616" y="1927"/>
                    <a:pt x="599" y="1619"/>
                    <a:pt x="696" y="1338"/>
                  </a:cubicBezTo>
                  <a:cubicBezTo>
                    <a:pt x="713" y="1294"/>
                    <a:pt x="731" y="1250"/>
                    <a:pt x="748" y="1206"/>
                  </a:cubicBezTo>
                  <a:cubicBezTo>
                    <a:pt x="916" y="889"/>
                    <a:pt x="1250" y="660"/>
                    <a:pt x="1690" y="554"/>
                  </a:cubicBezTo>
                  <a:cubicBezTo>
                    <a:pt x="1817" y="525"/>
                    <a:pt x="1971" y="509"/>
                    <a:pt x="2146" y="509"/>
                  </a:cubicBezTo>
                  <a:cubicBezTo>
                    <a:pt x="3137" y="509"/>
                    <a:pt x="4779" y="1055"/>
                    <a:pt x="5677" y="3045"/>
                  </a:cubicBezTo>
                  <a:cubicBezTo>
                    <a:pt x="5694" y="3089"/>
                    <a:pt x="5712" y="3124"/>
                    <a:pt x="5730" y="3168"/>
                  </a:cubicBezTo>
                  <a:cubicBezTo>
                    <a:pt x="6249" y="3749"/>
                    <a:pt x="6601" y="4453"/>
                    <a:pt x="6759" y="5219"/>
                  </a:cubicBezTo>
                  <a:cubicBezTo>
                    <a:pt x="6724" y="3494"/>
                    <a:pt x="5923" y="1628"/>
                    <a:pt x="3723" y="387"/>
                  </a:cubicBezTo>
                  <a:cubicBezTo>
                    <a:pt x="3241" y="114"/>
                    <a:pt x="2755" y="0"/>
                    <a:pt x="2304" y="0"/>
                  </a:cubicBezTo>
                  <a:close/>
                </a:path>
              </a:pathLst>
            </a:custGeom>
            <a:solidFill>
              <a:srgbClr val="E99A7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9"/>
            <p:cNvSpPr/>
            <p:nvPr/>
          </p:nvSpPr>
          <p:spPr>
            <a:xfrm>
              <a:off x="4446450" y="1172375"/>
              <a:ext cx="231250" cy="119425"/>
            </a:xfrm>
            <a:custGeom>
              <a:rect b="b" l="l" r="r" t="t"/>
              <a:pathLst>
                <a:path extrusionOk="0" h="4777" w="9250">
                  <a:moveTo>
                    <a:pt x="5780" y="0"/>
                  </a:moveTo>
                  <a:cubicBezTo>
                    <a:pt x="5617" y="0"/>
                    <a:pt x="5475" y="16"/>
                    <a:pt x="5360" y="43"/>
                  </a:cubicBezTo>
                  <a:cubicBezTo>
                    <a:pt x="4937" y="140"/>
                    <a:pt x="4629" y="360"/>
                    <a:pt x="4471" y="659"/>
                  </a:cubicBezTo>
                  <a:cubicBezTo>
                    <a:pt x="4445" y="703"/>
                    <a:pt x="4427" y="738"/>
                    <a:pt x="4418" y="782"/>
                  </a:cubicBezTo>
                  <a:cubicBezTo>
                    <a:pt x="4330" y="1055"/>
                    <a:pt x="4339" y="1345"/>
                    <a:pt x="4453" y="1601"/>
                  </a:cubicBezTo>
                  <a:cubicBezTo>
                    <a:pt x="4529" y="1787"/>
                    <a:pt x="4625" y="1853"/>
                    <a:pt x="4750" y="1853"/>
                  </a:cubicBezTo>
                  <a:cubicBezTo>
                    <a:pt x="4842" y="1853"/>
                    <a:pt x="4951" y="1817"/>
                    <a:pt x="5078" y="1768"/>
                  </a:cubicBezTo>
                  <a:cubicBezTo>
                    <a:pt x="5218" y="1721"/>
                    <a:pt x="5366" y="1669"/>
                    <a:pt x="5516" y="1669"/>
                  </a:cubicBezTo>
                  <a:cubicBezTo>
                    <a:pt x="5648" y="1669"/>
                    <a:pt x="5782" y="1710"/>
                    <a:pt x="5914" y="1829"/>
                  </a:cubicBezTo>
                  <a:cubicBezTo>
                    <a:pt x="6249" y="2137"/>
                    <a:pt x="6548" y="2736"/>
                    <a:pt x="6486" y="3273"/>
                  </a:cubicBezTo>
                  <a:cubicBezTo>
                    <a:pt x="6478" y="3352"/>
                    <a:pt x="6460" y="3431"/>
                    <a:pt x="6434" y="3502"/>
                  </a:cubicBezTo>
                  <a:cubicBezTo>
                    <a:pt x="6363" y="3704"/>
                    <a:pt x="6222" y="3871"/>
                    <a:pt x="6037" y="3986"/>
                  </a:cubicBezTo>
                  <a:lnTo>
                    <a:pt x="6029" y="3986"/>
                  </a:lnTo>
                  <a:cubicBezTo>
                    <a:pt x="5910" y="4068"/>
                    <a:pt x="5758" y="4110"/>
                    <a:pt x="5580" y="4110"/>
                  </a:cubicBezTo>
                  <a:cubicBezTo>
                    <a:pt x="5375" y="4110"/>
                    <a:pt x="5135" y="4055"/>
                    <a:pt x="4867" y="3942"/>
                  </a:cubicBezTo>
                  <a:cubicBezTo>
                    <a:pt x="4506" y="3792"/>
                    <a:pt x="3943" y="3405"/>
                    <a:pt x="3344" y="2991"/>
                  </a:cubicBezTo>
                  <a:cubicBezTo>
                    <a:pt x="2570" y="2463"/>
                    <a:pt x="1690" y="1856"/>
                    <a:pt x="1100" y="1671"/>
                  </a:cubicBezTo>
                  <a:cubicBezTo>
                    <a:pt x="1024" y="1647"/>
                    <a:pt x="950" y="1636"/>
                    <a:pt x="878" y="1636"/>
                  </a:cubicBezTo>
                  <a:cubicBezTo>
                    <a:pt x="532" y="1636"/>
                    <a:pt x="233" y="1892"/>
                    <a:pt x="0" y="2190"/>
                  </a:cubicBezTo>
                  <a:cubicBezTo>
                    <a:pt x="146" y="2145"/>
                    <a:pt x="302" y="2124"/>
                    <a:pt x="466" y="2124"/>
                  </a:cubicBezTo>
                  <a:cubicBezTo>
                    <a:pt x="1909" y="2124"/>
                    <a:pt x="3916" y="3738"/>
                    <a:pt x="4374" y="4038"/>
                  </a:cubicBezTo>
                  <a:cubicBezTo>
                    <a:pt x="4691" y="4250"/>
                    <a:pt x="5131" y="4602"/>
                    <a:pt x="5606" y="4734"/>
                  </a:cubicBezTo>
                  <a:cubicBezTo>
                    <a:pt x="5713" y="4761"/>
                    <a:pt x="5821" y="4777"/>
                    <a:pt x="5929" y="4777"/>
                  </a:cubicBezTo>
                  <a:cubicBezTo>
                    <a:pt x="6274" y="4777"/>
                    <a:pt x="6620" y="4616"/>
                    <a:pt x="6935" y="4153"/>
                  </a:cubicBezTo>
                  <a:cubicBezTo>
                    <a:pt x="7651" y="3109"/>
                    <a:pt x="6065" y="1151"/>
                    <a:pt x="6915" y="1151"/>
                  </a:cubicBezTo>
                  <a:cubicBezTo>
                    <a:pt x="7089" y="1151"/>
                    <a:pt x="7367" y="1234"/>
                    <a:pt x="7789" y="1425"/>
                  </a:cubicBezTo>
                  <a:cubicBezTo>
                    <a:pt x="8335" y="1671"/>
                    <a:pt x="8827" y="2014"/>
                    <a:pt x="9250" y="2437"/>
                  </a:cubicBezTo>
                  <a:cubicBezTo>
                    <a:pt x="8363" y="534"/>
                    <a:pt x="6730" y="0"/>
                    <a:pt x="5780" y="0"/>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9"/>
            <p:cNvSpPr/>
            <p:nvPr/>
          </p:nvSpPr>
          <p:spPr>
            <a:xfrm>
              <a:off x="4425750" y="1281475"/>
              <a:ext cx="187275" cy="155450"/>
            </a:xfrm>
            <a:custGeom>
              <a:rect b="b" l="l" r="r" t="t"/>
              <a:pathLst>
                <a:path extrusionOk="0" h="6218" w="7491">
                  <a:moveTo>
                    <a:pt x="27" y="0"/>
                  </a:moveTo>
                  <a:cubicBezTo>
                    <a:pt x="1" y="493"/>
                    <a:pt x="98" y="1003"/>
                    <a:pt x="546" y="1188"/>
                  </a:cubicBezTo>
                  <a:cubicBezTo>
                    <a:pt x="1118" y="1417"/>
                    <a:pt x="2183" y="1505"/>
                    <a:pt x="3116" y="1584"/>
                  </a:cubicBezTo>
                  <a:cubicBezTo>
                    <a:pt x="3847" y="1637"/>
                    <a:pt x="4524" y="1699"/>
                    <a:pt x="4903" y="1813"/>
                  </a:cubicBezTo>
                  <a:cubicBezTo>
                    <a:pt x="5422" y="1963"/>
                    <a:pt x="5739" y="2209"/>
                    <a:pt x="5836" y="2526"/>
                  </a:cubicBezTo>
                  <a:cubicBezTo>
                    <a:pt x="5915" y="2728"/>
                    <a:pt x="5915" y="2948"/>
                    <a:pt x="5845" y="3151"/>
                  </a:cubicBezTo>
                  <a:cubicBezTo>
                    <a:pt x="5818" y="3230"/>
                    <a:pt x="5783" y="3300"/>
                    <a:pt x="5730" y="3362"/>
                  </a:cubicBezTo>
                  <a:cubicBezTo>
                    <a:pt x="5440" y="3820"/>
                    <a:pt x="4824" y="4093"/>
                    <a:pt x="4375" y="4119"/>
                  </a:cubicBezTo>
                  <a:cubicBezTo>
                    <a:pt x="4359" y="4120"/>
                    <a:pt x="4343" y="4121"/>
                    <a:pt x="4327" y="4121"/>
                  </a:cubicBezTo>
                  <a:cubicBezTo>
                    <a:pt x="3982" y="4121"/>
                    <a:pt x="3824" y="3846"/>
                    <a:pt x="3697" y="3635"/>
                  </a:cubicBezTo>
                  <a:cubicBezTo>
                    <a:pt x="3577" y="3440"/>
                    <a:pt x="3480" y="3299"/>
                    <a:pt x="3322" y="3299"/>
                  </a:cubicBezTo>
                  <a:cubicBezTo>
                    <a:pt x="3259" y="3299"/>
                    <a:pt x="3186" y="3321"/>
                    <a:pt x="3099" y="3371"/>
                  </a:cubicBezTo>
                  <a:cubicBezTo>
                    <a:pt x="2852" y="3503"/>
                    <a:pt x="2650" y="3714"/>
                    <a:pt x="2553" y="3978"/>
                  </a:cubicBezTo>
                  <a:cubicBezTo>
                    <a:pt x="2535" y="4022"/>
                    <a:pt x="2527" y="4066"/>
                    <a:pt x="2518" y="4110"/>
                  </a:cubicBezTo>
                  <a:cubicBezTo>
                    <a:pt x="2447" y="4445"/>
                    <a:pt x="2553" y="4805"/>
                    <a:pt x="2817" y="5149"/>
                  </a:cubicBezTo>
                  <a:cubicBezTo>
                    <a:pt x="3153" y="5593"/>
                    <a:pt x="4120" y="6217"/>
                    <a:pt x="5411" y="6217"/>
                  </a:cubicBezTo>
                  <a:cubicBezTo>
                    <a:pt x="6012" y="6217"/>
                    <a:pt x="6683" y="6082"/>
                    <a:pt x="7394" y="5730"/>
                  </a:cubicBezTo>
                  <a:lnTo>
                    <a:pt x="7490" y="5686"/>
                  </a:lnTo>
                  <a:lnTo>
                    <a:pt x="7490" y="5686"/>
                  </a:lnTo>
                  <a:cubicBezTo>
                    <a:pt x="7287" y="5711"/>
                    <a:pt x="7081" y="5724"/>
                    <a:pt x="6876" y="5724"/>
                  </a:cubicBezTo>
                  <a:cubicBezTo>
                    <a:pt x="6442" y="5724"/>
                    <a:pt x="6007" y="5667"/>
                    <a:pt x="5589" y="5554"/>
                  </a:cubicBezTo>
                  <a:cubicBezTo>
                    <a:pt x="2967" y="4858"/>
                    <a:pt x="6522" y="4427"/>
                    <a:pt x="6654" y="2904"/>
                  </a:cubicBezTo>
                  <a:cubicBezTo>
                    <a:pt x="6786" y="1382"/>
                    <a:pt x="5334" y="1435"/>
                    <a:pt x="4604" y="1364"/>
                  </a:cubicBezTo>
                  <a:cubicBezTo>
                    <a:pt x="3988" y="1303"/>
                    <a:pt x="828" y="1285"/>
                    <a:pt x="27" y="0"/>
                  </a:cubicBezTo>
                  <a:close/>
                </a:path>
              </a:pathLst>
            </a:custGeom>
            <a:solidFill>
              <a:srgbClr val="FFE2C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9"/>
            <p:cNvSpPr/>
            <p:nvPr/>
          </p:nvSpPr>
          <p:spPr>
            <a:xfrm>
              <a:off x="4473950" y="1345850"/>
              <a:ext cx="196050" cy="103475"/>
            </a:xfrm>
            <a:custGeom>
              <a:rect b="b" l="l" r="r" t="t"/>
              <a:pathLst>
                <a:path extrusionOk="0" h="4139" w="7842">
                  <a:moveTo>
                    <a:pt x="1233" y="1"/>
                  </a:moveTo>
                  <a:cubicBezTo>
                    <a:pt x="1129" y="1"/>
                    <a:pt x="1019" y="22"/>
                    <a:pt x="915" y="83"/>
                  </a:cubicBezTo>
                  <a:cubicBezTo>
                    <a:pt x="555" y="294"/>
                    <a:pt x="282" y="629"/>
                    <a:pt x="132" y="1025"/>
                  </a:cubicBezTo>
                  <a:cubicBezTo>
                    <a:pt x="27" y="1333"/>
                    <a:pt x="0" y="1676"/>
                    <a:pt x="71" y="2002"/>
                  </a:cubicBezTo>
                  <a:cubicBezTo>
                    <a:pt x="229" y="2846"/>
                    <a:pt x="986" y="3806"/>
                    <a:pt x="2306" y="4035"/>
                  </a:cubicBezTo>
                  <a:cubicBezTo>
                    <a:pt x="2719" y="4105"/>
                    <a:pt x="3113" y="4138"/>
                    <a:pt x="3488" y="4138"/>
                  </a:cubicBezTo>
                  <a:cubicBezTo>
                    <a:pt x="5458" y="4138"/>
                    <a:pt x="6910" y="3230"/>
                    <a:pt x="7842" y="2054"/>
                  </a:cubicBezTo>
                  <a:lnTo>
                    <a:pt x="7842" y="2054"/>
                  </a:lnTo>
                  <a:cubicBezTo>
                    <a:pt x="7261" y="2574"/>
                    <a:pt x="6539" y="2926"/>
                    <a:pt x="5774" y="3075"/>
                  </a:cubicBezTo>
                  <a:cubicBezTo>
                    <a:pt x="5677" y="3119"/>
                    <a:pt x="5589" y="3172"/>
                    <a:pt x="5492" y="3216"/>
                  </a:cubicBezTo>
                  <a:cubicBezTo>
                    <a:pt x="4758" y="3582"/>
                    <a:pt x="4071" y="3723"/>
                    <a:pt x="3459" y="3723"/>
                  </a:cubicBezTo>
                  <a:cubicBezTo>
                    <a:pt x="2158" y="3723"/>
                    <a:pt x="1196" y="3085"/>
                    <a:pt x="836" y="2618"/>
                  </a:cubicBezTo>
                  <a:cubicBezTo>
                    <a:pt x="555" y="2266"/>
                    <a:pt x="449" y="1870"/>
                    <a:pt x="519" y="1518"/>
                  </a:cubicBezTo>
                  <a:cubicBezTo>
                    <a:pt x="528" y="1474"/>
                    <a:pt x="537" y="1430"/>
                    <a:pt x="555" y="1386"/>
                  </a:cubicBezTo>
                  <a:cubicBezTo>
                    <a:pt x="660" y="1104"/>
                    <a:pt x="871" y="875"/>
                    <a:pt x="1135" y="734"/>
                  </a:cubicBezTo>
                  <a:cubicBezTo>
                    <a:pt x="1234" y="679"/>
                    <a:pt x="1318" y="656"/>
                    <a:pt x="1391" y="656"/>
                  </a:cubicBezTo>
                  <a:cubicBezTo>
                    <a:pt x="1596" y="656"/>
                    <a:pt x="1711" y="843"/>
                    <a:pt x="1822" y="1025"/>
                  </a:cubicBezTo>
                  <a:cubicBezTo>
                    <a:pt x="1949" y="1237"/>
                    <a:pt x="2093" y="1474"/>
                    <a:pt x="2405" y="1474"/>
                  </a:cubicBezTo>
                  <a:cubicBezTo>
                    <a:pt x="2416" y="1474"/>
                    <a:pt x="2427" y="1474"/>
                    <a:pt x="2438" y="1474"/>
                  </a:cubicBezTo>
                  <a:cubicBezTo>
                    <a:pt x="2860" y="1447"/>
                    <a:pt x="3468" y="1183"/>
                    <a:pt x="3741" y="752"/>
                  </a:cubicBezTo>
                  <a:cubicBezTo>
                    <a:pt x="3785" y="699"/>
                    <a:pt x="3811" y="637"/>
                    <a:pt x="3837" y="576"/>
                  </a:cubicBezTo>
                  <a:lnTo>
                    <a:pt x="3776" y="541"/>
                  </a:lnTo>
                  <a:cubicBezTo>
                    <a:pt x="3565" y="875"/>
                    <a:pt x="3142" y="1139"/>
                    <a:pt x="2799" y="1157"/>
                  </a:cubicBezTo>
                  <a:cubicBezTo>
                    <a:pt x="2782" y="1158"/>
                    <a:pt x="2765" y="1159"/>
                    <a:pt x="2749" y="1159"/>
                  </a:cubicBezTo>
                  <a:cubicBezTo>
                    <a:pt x="2506" y="1159"/>
                    <a:pt x="2303" y="982"/>
                    <a:pt x="2262" y="743"/>
                  </a:cubicBezTo>
                  <a:cubicBezTo>
                    <a:pt x="2209" y="497"/>
                    <a:pt x="1936" y="224"/>
                    <a:pt x="1620" y="83"/>
                  </a:cubicBezTo>
                  <a:cubicBezTo>
                    <a:pt x="1526" y="46"/>
                    <a:pt x="1385" y="1"/>
                    <a:pt x="1233"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9"/>
            <p:cNvSpPr/>
            <p:nvPr/>
          </p:nvSpPr>
          <p:spPr>
            <a:xfrm>
              <a:off x="4431475" y="1138450"/>
              <a:ext cx="285825" cy="209925"/>
            </a:xfrm>
            <a:custGeom>
              <a:rect b="b" l="l" r="r" t="t"/>
              <a:pathLst>
                <a:path extrusionOk="0" fill="none" h="8397" w="11433">
                  <a:moveTo>
                    <a:pt x="1" y="4603"/>
                  </a:moveTo>
                  <a:cubicBezTo>
                    <a:pt x="1" y="4603"/>
                    <a:pt x="661" y="2676"/>
                    <a:pt x="1708" y="2993"/>
                  </a:cubicBezTo>
                  <a:cubicBezTo>
                    <a:pt x="2755" y="3318"/>
                    <a:pt x="4639" y="4920"/>
                    <a:pt x="5484" y="5272"/>
                  </a:cubicBezTo>
                  <a:cubicBezTo>
                    <a:pt x="7693" y="6188"/>
                    <a:pt x="6883" y="2931"/>
                    <a:pt x="5888" y="3715"/>
                  </a:cubicBezTo>
                  <a:cubicBezTo>
                    <a:pt x="5536" y="3996"/>
                    <a:pt x="4568" y="3899"/>
                    <a:pt x="4383" y="3354"/>
                  </a:cubicBezTo>
                  <a:cubicBezTo>
                    <a:pt x="3723" y="1479"/>
                    <a:pt x="5994" y="1"/>
                    <a:pt x="8001" y="1136"/>
                  </a:cubicBezTo>
                  <a:cubicBezTo>
                    <a:pt x="11222" y="2949"/>
                    <a:pt x="11433" y="6126"/>
                    <a:pt x="10702" y="8177"/>
                  </a:cubicBezTo>
                  <a:cubicBezTo>
                    <a:pt x="10676" y="8247"/>
                    <a:pt x="10650" y="8317"/>
                    <a:pt x="10623" y="8397"/>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9"/>
            <p:cNvSpPr/>
            <p:nvPr/>
          </p:nvSpPr>
          <p:spPr>
            <a:xfrm>
              <a:off x="4413650" y="1253525"/>
              <a:ext cx="283425" cy="209475"/>
            </a:xfrm>
            <a:custGeom>
              <a:rect b="b" l="l" r="r" t="t"/>
              <a:pathLst>
                <a:path extrusionOk="0" fill="none" h="8379" w="11337">
                  <a:moveTo>
                    <a:pt x="714" y="0"/>
                  </a:moveTo>
                  <a:cubicBezTo>
                    <a:pt x="714" y="0"/>
                    <a:pt x="1" y="1919"/>
                    <a:pt x="1022" y="2333"/>
                  </a:cubicBezTo>
                  <a:cubicBezTo>
                    <a:pt x="2034" y="2746"/>
                    <a:pt x="4507" y="2693"/>
                    <a:pt x="5378" y="2958"/>
                  </a:cubicBezTo>
                  <a:cubicBezTo>
                    <a:pt x="7675" y="3644"/>
                    <a:pt x="4982" y="5651"/>
                    <a:pt x="4709" y="4418"/>
                  </a:cubicBezTo>
                  <a:cubicBezTo>
                    <a:pt x="4612" y="3970"/>
                    <a:pt x="3812" y="3442"/>
                    <a:pt x="3319" y="3741"/>
                  </a:cubicBezTo>
                  <a:cubicBezTo>
                    <a:pt x="1620" y="4771"/>
                    <a:pt x="2439" y="7358"/>
                    <a:pt x="4709" y="7754"/>
                  </a:cubicBezTo>
                  <a:cubicBezTo>
                    <a:pt x="8362" y="8379"/>
                    <a:pt x="10527" y="6055"/>
                    <a:pt x="11266" y="4005"/>
                  </a:cubicBezTo>
                  <a:cubicBezTo>
                    <a:pt x="11292" y="3934"/>
                    <a:pt x="11319" y="3864"/>
                    <a:pt x="11336" y="378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9"/>
            <p:cNvSpPr/>
            <p:nvPr/>
          </p:nvSpPr>
          <p:spPr>
            <a:xfrm>
              <a:off x="4481875" y="1167500"/>
              <a:ext cx="219600" cy="285400"/>
            </a:xfrm>
            <a:custGeom>
              <a:rect b="b" l="l" r="r" t="t"/>
              <a:pathLst>
                <a:path extrusionOk="0" fill="none" h="11416" w="8784">
                  <a:moveTo>
                    <a:pt x="3547" y="7094"/>
                  </a:moveTo>
                  <a:cubicBezTo>
                    <a:pt x="3872" y="7930"/>
                    <a:pt x="2860" y="8590"/>
                    <a:pt x="2121" y="8643"/>
                  </a:cubicBezTo>
                  <a:cubicBezTo>
                    <a:pt x="1382" y="8687"/>
                    <a:pt x="1514" y="7516"/>
                    <a:pt x="836" y="7895"/>
                  </a:cubicBezTo>
                  <a:cubicBezTo>
                    <a:pt x="158" y="8273"/>
                    <a:pt x="0" y="9021"/>
                    <a:pt x="546" y="9725"/>
                  </a:cubicBezTo>
                  <a:cubicBezTo>
                    <a:pt x="1091" y="10438"/>
                    <a:pt x="2940" y="11415"/>
                    <a:pt x="5166" y="10315"/>
                  </a:cubicBezTo>
                  <a:cubicBezTo>
                    <a:pt x="7094" y="9356"/>
                    <a:pt x="7780" y="7903"/>
                    <a:pt x="7982" y="7314"/>
                  </a:cubicBezTo>
                  <a:cubicBezTo>
                    <a:pt x="8044" y="7129"/>
                    <a:pt x="8106" y="6953"/>
                    <a:pt x="8176" y="6777"/>
                  </a:cubicBezTo>
                  <a:cubicBezTo>
                    <a:pt x="8396" y="6187"/>
                    <a:pt x="8783" y="4630"/>
                    <a:pt x="7894" y="2667"/>
                  </a:cubicBezTo>
                  <a:cubicBezTo>
                    <a:pt x="6874" y="405"/>
                    <a:pt x="4814" y="0"/>
                    <a:pt x="3943" y="203"/>
                  </a:cubicBezTo>
                  <a:cubicBezTo>
                    <a:pt x="3080" y="405"/>
                    <a:pt x="2728" y="1083"/>
                    <a:pt x="3010" y="1804"/>
                  </a:cubicBezTo>
                  <a:cubicBezTo>
                    <a:pt x="3300" y="2526"/>
                    <a:pt x="3934" y="1540"/>
                    <a:pt x="4480" y="2042"/>
                  </a:cubicBezTo>
                  <a:cubicBezTo>
                    <a:pt x="5017" y="2544"/>
                    <a:pt x="5386" y="3697"/>
                    <a:pt x="4603" y="414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9"/>
            <p:cNvSpPr/>
            <p:nvPr/>
          </p:nvSpPr>
          <p:spPr>
            <a:xfrm>
              <a:off x="4601125" y="1205775"/>
              <a:ext cx="16950" cy="72625"/>
            </a:xfrm>
            <a:custGeom>
              <a:rect b="b" l="l" r="r" t="t"/>
              <a:pathLst>
                <a:path extrusionOk="0" fill="none" h="2905" w="678">
                  <a:moveTo>
                    <a:pt x="0" y="1"/>
                  </a:moveTo>
                  <a:cubicBezTo>
                    <a:pt x="387" y="344"/>
                    <a:pt x="590" y="863"/>
                    <a:pt x="643" y="1374"/>
                  </a:cubicBezTo>
                  <a:cubicBezTo>
                    <a:pt x="678" y="1884"/>
                    <a:pt x="634" y="2403"/>
                    <a:pt x="511" y="290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9"/>
            <p:cNvSpPr/>
            <p:nvPr/>
          </p:nvSpPr>
          <p:spPr>
            <a:xfrm>
              <a:off x="4624650" y="1230650"/>
              <a:ext cx="900" cy="17400"/>
            </a:xfrm>
            <a:custGeom>
              <a:rect b="b" l="l" r="r" t="t"/>
              <a:pathLst>
                <a:path extrusionOk="0" fill="none" h="696" w="36">
                  <a:moveTo>
                    <a:pt x="1" y="0"/>
                  </a:moveTo>
                  <a:cubicBezTo>
                    <a:pt x="36" y="229"/>
                    <a:pt x="36" y="467"/>
                    <a:pt x="1" y="69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9"/>
            <p:cNvSpPr/>
            <p:nvPr/>
          </p:nvSpPr>
          <p:spPr>
            <a:xfrm>
              <a:off x="4632575" y="1239000"/>
              <a:ext cx="900" cy="11025"/>
            </a:xfrm>
            <a:custGeom>
              <a:rect b="b" l="l" r="r" t="t"/>
              <a:pathLst>
                <a:path extrusionOk="0" fill="none" h="441" w="36">
                  <a:moveTo>
                    <a:pt x="1" y="1"/>
                  </a:moveTo>
                  <a:cubicBezTo>
                    <a:pt x="36" y="141"/>
                    <a:pt x="36" y="291"/>
                    <a:pt x="27" y="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9"/>
            <p:cNvSpPr/>
            <p:nvPr/>
          </p:nvSpPr>
          <p:spPr>
            <a:xfrm>
              <a:off x="4640275" y="1250875"/>
              <a:ext cx="475" cy="11475"/>
            </a:xfrm>
            <a:custGeom>
              <a:rect b="b" l="l" r="r" t="t"/>
              <a:pathLst>
                <a:path extrusionOk="0" fill="none" h="459" w="19">
                  <a:moveTo>
                    <a:pt x="18" y="1"/>
                  </a:moveTo>
                  <a:cubicBezTo>
                    <a:pt x="9" y="150"/>
                    <a:pt x="1" y="300"/>
                    <a:pt x="1"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9"/>
            <p:cNvSpPr/>
            <p:nvPr/>
          </p:nvSpPr>
          <p:spPr>
            <a:xfrm>
              <a:off x="4650175" y="1204250"/>
              <a:ext cx="29300" cy="55025"/>
            </a:xfrm>
            <a:custGeom>
              <a:rect b="b" l="l" r="r" t="t"/>
              <a:pathLst>
                <a:path extrusionOk="0" fill="none" h="2201" w="1172">
                  <a:moveTo>
                    <a:pt x="1" y="0"/>
                  </a:moveTo>
                  <a:cubicBezTo>
                    <a:pt x="564" y="634"/>
                    <a:pt x="960" y="1382"/>
                    <a:pt x="1171" y="22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9"/>
            <p:cNvSpPr/>
            <p:nvPr/>
          </p:nvSpPr>
          <p:spPr>
            <a:xfrm>
              <a:off x="4657875" y="1224250"/>
              <a:ext cx="7500" cy="13225"/>
            </a:xfrm>
            <a:custGeom>
              <a:rect b="b" l="l" r="r" t="t"/>
              <a:pathLst>
                <a:path extrusionOk="0" fill="none" h="529" w="300">
                  <a:moveTo>
                    <a:pt x="1" y="1"/>
                  </a:moveTo>
                  <a:cubicBezTo>
                    <a:pt x="115" y="168"/>
                    <a:pt x="212" y="344"/>
                    <a:pt x="300"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9"/>
            <p:cNvSpPr/>
            <p:nvPr/>
          </p:nvSpPr>
          <p:spPr>
            <a:xfrm>
              <a:off x="4660950" y="1246475"/>
              <a:ext cx="1800" cy="4875"/>
            </a:xfrm>
            <a:custGeom>
              <a:rect b="b" l="l" r="r" t="t"/>
              <a:pathLst>
                <a:path extrusionOk="0" fill="none" h="195" w="72">
                  <a:moveTo>
                    <a:pt x="1" y="1"/>
                  </a:moveTo>
                  <a:lnTo>
                    <a:pt x="71" y="19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9"/>
            <p:cNvSpPr/>
            <p:nvPr/>
          </p:nvSpPr>
          <p:spPr>
            <a:xfrm>
              <a:off x="4610350" y="1185100"/>
              <a:ext cx="10375" cy="4200"/>
            </a:xfrm>
            <a:custGeom>
              <a:rect b="b" l="l" r="r" t="t"/>
              <a:pathLst>
                <a:path extrusionOk="0" fill="none" h="168" w="415">
                  <a:moveTo>
                    <a:pt x="414" y="168"/>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9"/>
            <p:cNvSpPr/>
            <p:nvPr/>
          </p:nvSpPr>
          <p:spPr>
            <a:xfrm>
              <a:off x="4582625" y="1181800"/>
              <a:ext cx="7075" cy="1350"/>
            </a:xfrm>
            <a:custGeom>
              <a:rect b="b" l="l" r="r" t="t"/>
              <a:pathLst>
                <a:path extrusionOk="0" fill="none" h="54" w="283">
                  <a:moveTo>
                    <a:pt x="282" y="9"/>
                  </a:moveTo>
                  <a:cubicBezTo>
                    <a:pt x="186" y="0"/>
                    <a:pt x="89" y="18"/>
                    <a:pt x="1" y="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9"/>
            <p:cNvSpPr/>
            <p:nvPr/>
          </p:nvSpPr>
          <p:spPr>
            <a:xfrm>
              <a:off x="4546100" y="1270475"/>
              <a:ext cx="60750" cy="21800"/>
            </a:xfrm>
            <a:custGeom>
              <a:rect b="b" l="l" r="r" t="t"/>
              <a:pathLst>
                <a:path extrusionOk="0" fill="none" h="872" w="2430">
                  <a:moveTo>
                    <a:pt x="2430" y="625"/>
                  </a:moveTo>
                  <a:cubicBezTo>
                    <a:pt x="2051" y="871"/>
                    <a:pt x="1559" y="854"/>
                    <a:pt x="1136" y="704"/>
                  </a:cubicBezTo>
                  <a:cubicBezTo>
                    <a:pt x="714" y="555"/>
                    <a:pt x="353" y="273"/>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9"/>
            <p:cNvSpPr/>
            <p:nvPr/>
          </p:nvSpPr>
          <p:spPr>
            <a:xfrm>
              <a:off x="4521675" y="1252200"/>
              <a:ext cx="9275" cy="6200"/>
            </a:xfrm>
            <a:custGeom>
              <a:rect b="b" l="l" r="r" t="t"/>
              <a:pathLst>
                <a:path extrusionOk="0" fill="none" h="248" w="371">
                  <a:moveTo>
                    <a:pt x="371" y="247"/>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9"/>
            <p:cNvSpPr/>
            <p:nvPr/>
          </p:nvSpPr>
          <p:spPr>
            <a:xfrm>
              <a:off x="4543250" y="1280800"/>
              <a:ext cx="22900" cy="15425"/>
            </a:xfrm>
            <a:custGeom>
              <a:rect b="b" l="l" r="r" t="t"/>
              <a:pathLst>
                <a:path extrusionOk="0" fill="none" h="617" w="916">
                  <a:moveTo>
                    <a:pt x="916" y="617"/>
                  </a:moveTo>
                  <a:cubicBezTo>
                    <a:pt x="608" y="414"/>
                    <a:pt x="300" y="212"/>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9"/>
            <p:cNvSpPr/>
            <p:nvPr/>
          </p:nvSpPr>
          <p:spPr>
            <a:xfrm>
              <a:off x="4479450" y="1236350"/>
              <a:ext cx="50625" cy="34150"/>
            </a:xfrm>
            <a:custGeom>
              <a:rect b="b" l="l" r="r" t="t"/>
              <a:pathLst>
                <a:path extrusionOk="0" fill="none" h="1366" w="2025">
                  <a:moveTo>
                    <a:pt x="2024" y="1365"/>
                  </a:moveTo>
                  <a:cubicBezTo>
                    <a:pt x="1408" y="828"/>
                    <a:pt x="722" y="37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9"/>
            <p:cNvSpPr/>
            <p:nvPr/>
          </p:nvSpPr>
          <p:spPr>
            <a:xfrm>
              <a:off x="4460075" y="1240550"/>
              <a:ext cx="46900" cy="21350"/>
            </a:xfrm>
            <a:custGeom>
              <a:rect b="b" l="l" r="r" t="t"/>
              <a:pathLst>
                <a:path extrusionOk="0" fill="none" h="854" w="1876">
                  <a:moveTo>
                    <a:pt x="1875" y="854"/>
                  </a:moveTo>
                  <a:cubicBezTo>
                    <a:pt x="1330" y="423"/>
                    <a:pt x="687" y="132"/>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9"/>
            <p:cNvSpPr/>
            <p:nvPr/>
          </p:nvSpPr>
          <p:spPr>
            <a:xfrm>
              <a:off x="4463825" y="1253975"/>
              <a:ext cx="15200" cy="6625"/>
            </a:xfrm>
            <a:custGeom>
              <a:rect b="b" l="l" r="r" t="t"/>
              <a:pathLst>
                <a:path extrusionOk="0" fill="none" h="265" w="608">
                  <a:moveTo>
                    <a:pt x="608" y="264"/>
                  </a:moveTo>
                  <a:cubicBezTo>
                    <a:pt x="414" y="158"/>
                    <a:pt x="212" y="70"/>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9"/>
            <p:cNvSpPr/>
            <p:nvPr/>
          </p:nvSpPr>
          <p:spPr>
            <a:xfrm>
              <a:off x="4450850" y="1262325"/>
              <a:ext cx="11900" cy="2450"/>
            </a:xfrm>
            <a:custGeom>
              <a:rect b="b" l="l" r="r" t="t"/>
              <a:pathLst>
                <a:path extrusionOk="0" fill="none" h="98" w="476">
                  <a:moveTo>
                    <a:pt x="475" y="97"/>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9"/>
            <p:cNvSpPr/>
            <p:nvPr/>
          </p:nvSpPr>
          <p:spPr>
            <a:xfrm>
              <a:off x="4485600" y="1225150"/>
              <a:ext cx="9050" cy="5300"/>
            </a:xfrm>
            <a:custGeom>
              <a:rect b="b" l="l" r="r" t="t"/>
              <a:pathLst>
                <a:path extrusionOk="0" fill="none" h="212" w="362">
                  <a:moveTo>
                    <a:pt x="361" y="211"/>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9"/>
            <p:cNvSpPr/>
            <p:nvPr/>
          </p:nvSpPr>
          <p:spPr>
            <a:xfrm>
              <a:off x="4453700" y="1301700"/>
              <a:ext cx="59875" cy="11025"/>
            </a:xfrm>
            <a:custGeom>
              <a:rect b="b" l="l" r="r" t="t"/>
              <a:pathLst>
                <a:path extrusionOk="0" fill="none" h="441" w="2395">
                  <a:moveTo>
                    <a:pt x="2394" y="441"/>
                  </a:moveTo>
                  <a:cubicBezTo>
                    <a:pt x="1576" y="406"/>
                    <a:pt x="775" y="256"/>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9"/>
            <p:cNvSpPr/>
            <p:nvPr/>
          </p:nvSpPr>
          <p:spPr>
            <a:xfrm>
              <a:off x="4469975" y="1295100"/>
              <a:ext cx="16325" cy="5325"/>
            </a:xfrm>
            <a:custGeom>
              <a:rect b="b" l="l" r="r" t="t"/>
              <a:pathLst>
                <a:path extrusionOk="0" fill="none" h="213" w="653">
                  <a:moveTo>
                    <a:pt x="652" y="212"/>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9"/>
            <p:cNvSpPr/>
            <p:nvPr/>
          </p:nvSpPr>
          <p:spPr>
            <a:xfrm>
              <a:off x="4450850" y="1276625"/>
              <a:ext cx="5525" cy="3325"/>
            </a:xfrm>
            <a:custGeom>
              <a:rect b="b" l="l" r="r" t="t"/>
              <a:pathLst>
                <a:path extrusionOk="0" fill="none" h="133" w="221">
                  <a:moveTo>
                    <a:pt x="220" y="133"/>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9"/>
            <p:cNvSpPr/>
            <p:nvPr/>
          </p:nvSpPr>
          <p:spPr>
            <a:xfrm>
              <a:off x="4541275" y="1314250"/>
              <a:ext cx="43575" cy="47775"/>
            </a:xfrm>
            <a:custGeom>
              <a:rect b="b" l="l" r="r" t="t"/>
              <a:pathLst>
                <a:path extrusionOk="0" fill="none" h="1911" w="1743">
                  <a:moveTo>
                    <a:pt x="0" y="0"/>
                  </a:moveTo>
                  <a:cubicBezTo>
                    <a:pt x="352" y="62"/>
                    <a:pt x="696" y="176"/>
                    <a:pt x="1012" y="353"/>
                  </a:cubicBezTo>
                  <a:cubicBezTo>
                    <a:pt x="1338" y="520"/>
                    <a:pt x="1576" y="810"/>
                    <a:pt x="1681" y="1162"/>
                  </a:cubicBezTo>
                  <a:cubicBezTo>
                    <a:pt x="1734" y="1409"/>
                    <a:pt x="1743" y="1664"/>
                    <a:pt x="1716"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9"/>
            <p:cNvSpPr/>
            <p:nvPr/>
          </p:nvSpPr>
          <p:spPr>
            <a:xfrm>
              <a:off x="4580650" y="1323500"/>
              <a:ext cx="11025" cy="28175"/>
            </a:xfrm>
            <a:custGeom>
              <a:rect b="b" l="l" r="r" t="t"/>
              <a:pathLst>
                <a:path extrusionOk="0" fill="none" h="1127" w="441">
                  <a:moveTo>
                    <a:pt x="1" y="0"/>
                  </a:moveTo>
                  <a:cubicBezTo>
                    <a:pt x="291" y="299"/>
                    <a:pt x="441" y="704"/>
                    <a:pt x="423" y="112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9"/>
            <p:cNvSpPr/>
            <p:nvPr/>
          </p:nvSpPr>
          <p:spPr>
            <a:xfrm>
              <a:off x="4599575" y="1333400"/>
              <a:ext cx="2000" cy="7275"/>
            </a:xfrm>
            <a:custGeom>
              <a:rect b="b" l="l" r="r" t="t"/>
              <a:pathLst>
                <a:path extrusionOk="0" fill="none" h="291" w="80">
                  <a:moveTo>
                    <a:pt x="0" y="0"/>
                  </a:moveTo>
                  <a:cubicBezTo>
                    <a:pt x="27" y="97"/>
                    <a:pt x="53" y="194"/>
                    <a:pt x="80"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9"/>
            <p:cNvSpPr/>
            <p:nvPr/>
          </p:nvSpPr>
          <p:spPr>
            <a:xfrm>
              <a:off x="4512875" y="1380700"/>
              <a:ext cx="31500" cy="15200"/>
            </a:xfrm>
            <a:custGeom>
              <a:rect b="b" l="l" r="r" t="t"/>
              <a:pathLst>
                <a:path extrusionOk="0" fill="none" h="608" w="1260">
                  <a:moveTo>
                    <a:pt x="1259" y="388"/>
                  </a:moveTo>
                  <a:cubicBezTo>
                    <a:pt x="802" y="608"/>
                    <a:pt x="256" y="440"/>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9"/>
            <p:cNvSpPr/>
            <p:nvPr/>
          </p:nvSpPr>
          <p:spPr>
            <a:xfrm>
              <a:off x="4512000" y="1393900"/>
              <a:ext cx="7950" cy="4875"/>
            </a:xfrm>
            <a:custGeom>
              <a:rect b="b" l="l" r="r" t="t"/>
              <a:pathLst>
                <a:path extrusionOk="0" fill="none" h="195" w="318">
                  <a:moveTo>
                    <a:pt x="318" y="19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9"/>
            <p:cNvSpPr/>
            <p:nvPr/>
          </p:nvSpPr>
          <p:spPr>
            <a:xfrm>
              <a:off x="4508700" y="1400275"/>
              <a:ext cx="5300" cy="3100"/>
            </a:xfrm>
            <a:custGeom>
              <a:rect b="b" l="l" r="r" t="t"/>
              <a:pathLst>
                <a:path extrusionOk="0" fill="none" h="124" w="212">
                  <a:moveTo>
                    <a:pt x="212" y="124"/>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9"/>
            <p:cNvSpPr/>
            <p:nvPr/>
          </p:nvSpPr>
          <p:spPr>
            <a:xfrm>
              <a:off x="4516625" y="1416350"/>
              <a:ext cx="6850" cy="3100"/>
            </a:xfrm>
            <a:custGeom>
              <a:rect b="b" l="l" r="r" t="t"/>
              <a:pathLst>
                <a:path extrusionOk="0" fill="none" h="124" w="274">
                  <a:moveTo>
                    <a:pt x="273" y="123"/>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9"/>
            <p:cNvSpPr/>
            <p:nvPr/>
          </p:nvSpPr>
          <p:spPr>
            <a:xfrm>
              <a:off x="4553600" y="1417650"/>
              <a:ext cx="48650" cy="9725"/>
            </a:xfrm>
            <a:custGeom>
              <a:rect b="b" l="l" r="r" t="t"/>
              <a:pathLst>
                <a:path extrusionOk="0" fill="none" h="389" w="1946">
                  <a:moveTo>
                    <a:pt x="1945" y="1"/>
                  </a:moveTo>
                  <a:cubicBezTo>
                    <a:pt x="1329" y="265"/>
                    <a:pt x="660" y="388"/>
                    <a:pt x="0" y="34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9"/>
            <p:cNvSpPr/>
            <p:nvPr/>
          </p:nvSpPr>
          <p:spPr>
            <a:xfrm>
              <a:off x="4563050" y="1415900"/>
              <a:ext cx="13675" cy="2450"/>
            </a:xfrm>
            <a:custGeom>
              <a:rect b="b" l="l" r="r" t="t"/>
              <a:pathLst>
                <a:path extrusionOk="0" fill="none" h="98" w="547">
                  <a:moveTo>
                    <a:pt x="546" y="0"/>
                  </a:moveTo>
                  <a:cubicBezTo>
                    <a:pt x="361" y="9"/>
                    <a:pt x="177" y="44"/>
                    <a:pt x="1" y="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9"/>
            <p:cNvSpPr/>
            <p:nvPr/>
          </p:nvSpPr>
          <p:spPr>
            <a:xfrm>
              <a:off x="4627950" y="1335150"/>
              <a:ext cx="12575" cy="44025"/>
            </a:xfrm>
            <a:custGeom>
              <a:rect b="b" l="l" r="r" t="t"/>
              <a:pathLst>
                <a:path extrusionOk="0" fill="none" h="1761" w="503">
                  <a:moveTo>
                    <a:pt x="1" y="1"/>
                  </a:moveTo>
                  <a:cubicBezTo>
                    <a:pt x="89" y="97"/>
                    <a:pt x="159" y="203"/>
                    <a:pt x="212" y="317"/>
                  </a:cubicBezTo>
                  <a:cubicBezTo>
                    <a:pt x="291" y="441"/>
                    <a:pt x="353" y="564"/>
                    <a:pt x="397" y="705"/>
                  </a:cubicBezTo>
                  <a:cubicBezTo>
                    <a:pt x="502" y="1048"/>
                    <a:pt x="414" y="1426"/>
                    <a:pt x="300" y="17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9"/>
            <p:cNvSpPr/>
            <p:nvPr/>
          </p:nvSpPr>
          <p:spPr>
            <a:xfrm>
              <a:off x="4642250" y="1345050"/>
              <a:ext cx="5100" cy="35000"/>
            </a:xfrm>
            <a:custGeom>
              <a:rect b="b" l="l" r="r" t="t"/>
              <a:pathLst>
                <a:path extrusionOk="0" fill="none" h="1400" w="204">
                  <a:moveTo>
                    <a:pt x="124" y="1"/>
                  </a:moveTo>
                  <a:cubicBezTo>
                    <a:pt x="186" y="229"/>
                    <a:pt x="203" y="467"/>
                    <a:pt x="168" y="705"/>
                  </a:cubicBezTo>
                  <a:cubicBezTo>
                    <a:pt x="124" y="942"/>
                    <a:pt x="71" y="1171"/>
                    <a:pt x="1" y="14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4656350" y="1350550"/>
              <a:ext cx="450" cy="7075"/>
            </a:xfrm>
            <a:custGeom>
              <a:rect b="b" l="l" r="r" t="t"/>
              <a:pathLst>
                <a:path extrusionOk="0" fill="none" h="283" w="18">
                  <a:moveTo>
                    <a:pt x="0" y="1"/>
                  </a:moveTo>
                  <a:cubicBezTo>
                    <a:pt x="0" y="97"/>
                    <a:pt x="18" y="185"/>
                    <a:pt x="18" y="28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4640275" y="1289825"/>
              <a:ext cx="41400" cy="19400"/>
            </a:xfrm>
            <a:custGeom>
              <a:rect b="b" l="l" r="r" t="t"/>
              <a:pathLst>
                <a:path extrusionOk="0" fill="none" h="776" w="1656">
                  <a:moveTo>
                    <a:pt x="1655" y="1"/>
                  </a:moveTo>
                  <a:cubicBezTo>
                    <a:pt x="1206" y="441"/>
                    <a:pt x="626" y="713"/>
                    <a:pt x="1" y="77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4651950" y="1312275"/>
              <a:ext cx="16525" cy="3325"/>
            </a:xfrm>
            <a:custGeom>
              <a:rect b="b" l="l" r="r" t="t"/>
              <a:pathLst>
                <a:path extrusionOk="0" fill="none" h="133" w="661">
                  <a:moveTo>
                    <a:pt x="660" y="0"/>
                  </a:moveTo>
                  <a:cubicBezTo>
                    <a:pt x="440" y="35"/>
                    <a:pt x="220" y="79"/>
                    <a:pt x="0"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4660750" y="1323925"/>
              <a:ext cx="1325" cy="250"/>
            </a:xfrm>
            <a:custGeom>
              <a:rect b="b" l="l" r="r" t="t"/>
              <a:pathLst>
                <a:path extrusionOk="0" fill="none" h="10" w="53">
                  <a:moveTo>
                    <a:pt x="53" y="1"/>
                  </a:moveTo>
                  <a:lnTo>
                    <a:pt x="0"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4664475" y="1332075"/>
              <a:ext cx="4650" cy="450"/>
            </a:xfrm>
            <a:custGeom>
              <a:rect b="b" l="l" r="r" t="t"/>
              <a:pathLst>
                <a:path extrusionOk="0" fill="none" h="18" w="186">
                  <a:moveTo>
                    <a:pt x="186" y="0"/>
                  </a:moveTo>
                  <a:lnTo>
                    <a:pt x="1" y="1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9"/>
            <p:cNvSpPr/>
            <p:nvPr/>
          </p:nvSpPr>
          <p:spPr>
            <a:xfrm>
              <a:off x="4615425" y="1308975"/>
              <a:ext cx="5075" cy="1550"/>
            </a:xfrm>
            <a:custGeom>
              <a:rect b="b" l="l" r="r" t="t"/>
              <a:pathLst>
                <a:path extrusionOk="0" fill="none" h="62" w="203">
                  <a:moveTo>
                    <a:pt x="203" y="62"/>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19"/>
          <p:cNvGrpSpPr/>
          <p:nvPr/>
        </p:nvGrpSpPr>
        <p:grpSpPr>
          <a:xfrm>
            <a:off x="7540604" y="4396251"/>
            <a:ext cx="1014435" cy="999142"/>
            <a:chOff x="8155625" y="4293825"/>
            <a:chExt cx="639175" cy="629500"/>
          </a:xfrm>
        </p:grpSpPr>
        <p:sp>
          <p:nvSpPr>
            <p:cNvPr id="928" name="Google Shape;928;p19"/>
            <p:cNvSpPr/>
            <p:nvPr/>
          </p:nvSpPr>
          <p:spPr>
            <a:xfrm>
              <a:off x="8157600" y="4303775"/>
              <a:ext cx="637200" cy="605850"/>
            </a:xfrm>
            <a:custGeom>
              <a:rect b="b" l="l" r="r" t="t"/>
              <a:pathLst>
                <a:path extrusionOk="0" h="24234" w="25488">
                  <a:moveTo>
                    <a:pt x="22022" y="7665"/>
                  </a:moveTo>
                  <a:lnTo>
                    <a:pt x="22022" y="7665"/>
                  </a:lnTo>
                  <a:cubicBezTo>
                    <a:pt x="22066" y="7700"/>
                    <a:pt x="22109" y="7735"/>
                    <a:pt x="22152" y="7761"/>
                  </a:cubicBezTo>
                  <a:cubicBezTo>
                    <a:pt x="22231" y="7831"/>
                    <a:pt x="22310" y="7900"/>
                    <a:pt x="22388" y="7979"/>
                  </a:cubicBezTo>
                  <a:lnTo>
                    <a:pt x="22388" y="7979"/>
                  </a:lnTo>
                  <a:cubicBezTo>
                    <a:pt x="22310" y="7900"/>
                    <a:pt x="22231" y="7831"/>
                    <a:pt x="22152" y="7770"/>
                  </a:cubicBezTo>
                  <a:lnTo>
                    <a:pt x="22022" y="7665"/>
                  </a:lnTo>
                  <a:close/>
                  <a:moveTo>
                    <a:pt x="13355" y="1845"/>
                  </a:moveTo>
                  <a:cubicBezTo>
                    <a:pt x="14784" y="1845"/>
                    <a:pt x="16245" y="2315"/>
                    <a:pt x="17312" y="3158"/>
                  </a:cubicBezTo>
                  <a:cubicBezTo>
                    <a:pt x="18042" y="3730"/>
                    <a:pt x="18615" y="4478"/>
                    <a:pt x="18958" y="5341"/>
                  </a:cubicBezTo>
                  <a:cubicBezTo>
                    <a:pt x="19195" y="5939"/>
                    <a:pt x="19319" y="6581"/>
                    <a:pt x="19327" y="7233"/>
                  </a:cubicBezTo>
                  <a:lnTo>
                    <a:pt x="19327" y="7294"/>
                  </a:lnTo>
                  <a:lnTo>
                    <a:pt x="19389" y="7303"/>
                  </a:lnTo>
                  <a:cubicBezTo>
                    <a:pt x="20806" y="7532"/>
                    <a:pt x="21888" y="8403"/>
                    <a:pt x="22425" y="9767"/>
                  </a:cubicBezTo>
                  <a:cubicBezTo>
                    <a:pt x="22997" y="11220"/>
                    <a:pt x="22865" y="13050"/>
                    <a:pt x="22091" y="14229"/>
                  </a:cubicBezTo>
                  <a:lnTo>
                    <a:pt x="22073" y="14265"/>
                  </a:lnTo>
                  <a:lnTo>
                    <a:pt x="22091" y="14300"/>
                  </a:lnTo>
                  <a:cubicBezTo>
                    <a:pt x="22170" y="14458"/>
                    <a:pt x="22240" y="14617"/>
                    <a:pt x="22302" y="14775"/>
                  </a:cubicBezTo>
                  <a:cubicBezTo>
                    <a:pt x="22654" y="15655"/>
                    <a:pt x="23517" y="18718"/>
                    <a:pt x="20075" y="21270"/>
                  </a:cubicBezTo>
                  <a:cubicBezTo>
                    <a:pt x="18928" y="22127"/>
                    <a:pt x="17814" y="22419"/>
                    <a:pt x="16830" y="22419"/>
                  </a:cubicBezTo>
                  <a:cubicBezTo>
                    <a:pt x="15399" y="22419"/>
                    <a:pt x="14244" y="21802"/>
                    <a:pt x="13660" y="21411"/>
                  </a:cubicBezTo>
                  <a:lnTo>
                    <a:pt x="13616" y="21385"/>
                  </a:lnTo>
                  <a:lnTo>
                    <a:pt x="13580" y="21411"/>
                  </a:lnTo>
                  <a:cubicBezTo>
                    <a:pt x="13102" y="21713"/>
                    <a:pt x="11978" y="22303"/>
                    <a:pt x="10480" y="22303"/>
                  </a:cubicBezTo>
                  <a:cubicBezTo>
                    <a:pt x="9139" y="22303"/>
                    <a:pt x="7499" y="21829"/>
                    <a:pt x="5756" y="20249"/>
                  </a:cubicBezTo>
                  <a:cubicBezTo>
                    <a:pt x="4718" y="19334"/>
                    <a:pt x="3899" y="18181"/>
                    <a:pt x="3380" y="16896"/>
                  </a:cubicBezTo>
                  <a:cubicBezTo>
                    <a:pt x="2086" y="13622"/>
                    <a:pt x="3257" y="10093"/>
                    <a:pt x="5140" y="8570"/>
                  </a:cubicBezTo>
                  <a:cubicBezTo>
                    <a:pt x="5983" y="7891"/>
                    <a:pt x="6918" y="7523"/>
                    <a:pt x="7856" y="7523"/>
                  </a:cubicBezTo>
                  <a:cubicBezTo>
                    <a:pt x="7878" y="7523"/>
                    <a:pt x="7900" y="7523"/>
                    <a:pt x="7921" y="7523"/>
                  </a:cubicBezTo>
                  <a:lnTo>
                    <a:pt x="7992" y="7523"/>
                  </a:lnTo>
                  <a:lnTo>
                    <a:pt x="7992" y="7453"/>
                  </a:lnTo>
                  <a:cubicBezTo>
                    <a:pt x="8053" y="6344"/>
                    <a:pt x="8361" y="5270"/>
                    <a:pt x="8898" y="4302"/>
                  </a:cubicBezTo>
                  <a:cubicBezTo>
                    <a:pt x="9541" y="3096"/>
                    <a:pt x="10685" y="2269"/>
                    <a:pt x="12111" y="1970"/>
                  </a:cubicBezTo>
                  <a:cubicBezTo>
                    <a:pt x="12515" y="1886"/>
                    <a:pt x="12934" y="1845"/>
                    <a:pt x="13355" y="1845"/>
                  </a:cubicBezTo>
                  <a:close/>
                  <a:moveTo>
                    <a:pt x="13359" y="0"/>
                  </a:moveTo>
                  <a:cubicBezTo>
                    <a:pt x="12812" y="0"/>
                    <a:pt x="12266" y="54"/>
                    <a:pt x="11732" y="166"/>
                  </a:cubicBezTo>
                  <a:cubicBezTo>
                    <a:pt x="9761" y="579"/>
                    <a:pt x="8185" y="1741"/>
                    <a:pt x="7279" y="3431"/>
                  </a:cubicBezTo>
                  <a:cubicBezTo>
                    <a:pt x="6865" y="4196"/>
                    <a:pt x="6557" y="5006"/>
                    <a:pt x="6364" y="5842"/>
                  </a:cubicBezTo>
                  <a:cubicBezTo>
                    <a:pt x="6355" y="5869"/>
                    <a:pt x="6337" y="5895"/>
                    <a:pt x="6311" y="5904"/>
                  </a:cubicBezTo>
                  <a:cubicBezTo>
                    <a:pt x="5457" y="6150"/>
                    <a:pt x="4665" y="6573"/>
                    <a:pt x="3979" y="7136"/>
                  </a:cubicBezTo>
                  <a:cubicBezTo>
                    <a:pt x="1620" y="9054"/>
                    <a:pt x="1" y="13358"/>
                    <a:pt x="1673" y="17565"/>
                  </a:cubicBezTo>
                  <a:cubicBezTo>
                    <a:pt x="2298" y="19114"/>
                    <a:pt x="3275" y="20496"/>
                    <a:pt x="4524" y="21605"/>
                  </a:cubicBezTo>
                  <a:cubicBezTo>
                    <a:pt x="6699" y="23580"/>
                    <a:pt x="8801" y="24138"/>
                    <a:pt x="10484" y="24138"/>
                  </a:cubicBezTo>
                  <a:cubicBezTo>
                    <a:pt x="11845" y="24138"/>
                    <a:pt x="12933" y="23772"/>
                    <a:pt x="13563" y="23497"/>
                  </a:cubicBezTo>
                  <a:cubicBezTo>
                    <a:pt x="13572" y="23492"/>
                    <a:pt x="13583" y="23490"/>
                    <a:pt x="13594" y="23490"/>
                  </a:cubicBezTo>
                  <a:cubicBezTo>
                    <a:pt x="13605" y="23490"/>
                    <a:pt x="13616" y="23492"/>
                    <a:pt x="13624" y="23497"/>
                  </a:cubicBezTo>
                  <a:cubicBezTo>
                    <a:pt x="14258" y="23797"/>
                    <a:pt x="15422" y="24234"/>
                    <a:pt x="16851" y="24234"/>
                  </a:cubicBezTo>
                  <a:cubicBezTo>
                    <a:pt x="18143" y="24234"/>
                    <a:pt x="19650" y="23877"/>
                    <a:pt x="21176" y="22740"/>
                  </a:cubicBezTo>
                  <a:cubicBezTo>
                    <a:pt x="25488" y="19536"/>
                    <a:pt x="24511" y="15514"/>
                    <a:pt x="24115" y="14361"/>
                  </a:cubicBezTo>
                  <a:cubicBezTo>
                    <a:pt x="24106" y="14344"/>
                    <a:pt x="24106" y="14326"/>
                    <a:pt x="24115" y="14309"/>
                  </a:cubicBezTo>
                  <a:cubicBezTo>
                    <a:pt x="24775" y="12636"/>
                    <a:pt x="24784" y="10771"/>
                    <a:pt x="24133" y="9090"/>
                  </a:cubicBezTo>
                  <a:cubicBezTo>
                    <a:pt x="23534" y="7594"/>
                    <a:pt x="22469" y="6485"/>
                    <a:pt x="21052" y="5877"/>
                  </a:cubicBezTo>
                  <a:cubicBezTo>
                    <a:pt x="21035" y="5869"/>
                    <a:pt x="21017" y="5851"/>
                    <a:pt x="21017" y="5833"/>
                  </a:cubicBezTo>
                  <a:lnTo>
                    <a:pt x="21017" y="5825"/>
                  </a:lnTo>
                  <a:cubicBezTo>
                    <a:pt x="20674" y="4196"/>
                    <a:pt x="19767" y="2735"/>
                    <a:pt x="18456" y="1715"/>
                  </a:cubicBezTo>
                  <a:cubicBezTo>
                    <a:pt x="17046" y="609"/>
                    <a:pt x="15197" y="0"/>
                    <a:pt x="13359"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8213700" y="4353475"/>
              <a:ext cx="527425" cy="506700"/>
            </a:xfrm>
            <a:custGeom>
              <a:rect b="b" l="l" r="r" t="t"/>
              <a:pathLst>
                <a:path extrusionOk="0" h="20268" w="21097">
                  <a:moveTo>
                    <a:pt x="11092" y="848"/>
                  </a:moveTo>
                  <a:cubicBezTo>
                    <a:pt x="12303" y="848"/>
                    <a:pt x="13563" y="1249"/>
                    <a:pt x="14452" y="1953"/>
                  </a:cubicBezTo>
                  <a:cubicBezTo>
                    <a:pt x="15042" y="2411"/>
                    <a:pt x="15499" y="3018"/>
                    <a:pt x="15781" y="3713"/>
                  </a:cubicBezTo>
                  <a:cubicBezTo>
                    <a:pt x="16080" y="4497"/>
                    <a:pt x="16150" y="5350"/>
                    <a:pt x="16001" y="6178"/>
                  </a:cubicBezTo>
                  <a:lnTo>
                    <a:pt x="15983" y="6274"/>
                  </a:lnTo>
                  <a:lnTo>
                    <a:pt x="15983" y="6274"/>
                  </a:lnTo>
                  <a:lnTo>
                    <a:pt x="16080" y="6266"/>
                  </a:lnTo>
                  <a:cubicBezTo>
                    <a:pt x="16193" y="6257"/>
                    <a:pt x="16304" y="6253"/>
                    <a:pt x="16413" y="6253"/>
                  </a:cubicBezTo>
                  <a:cubicBezTo>
                    <a:pt x="17767" y="6253"/>
                    <a:pt x="18768" y="6910"/>
                    <a:pt x="19248" y="8140"/>
                  </a:cubicBezTo>
                  <a:cubicBezTo>
                    <a:pt x="19284" y="8219"/>
                    <a:pt x="19310" y="8290"/>
                    <a:pt x="19336" y="8369"/>
                  </a:cubicBezTo>
                  <a:cubicBezTo>
                    <a:pt x="19794" y="9777"/>
                    <a:pt x="19468" y="11493"/>
                    <a:pt x="18632" y="12127"/>
                  </a:cubicBezTo>
                  <a:lnTo>
                    <a:pt x="18571" y="12171"/>
                  </a:lnTo>
                  <a:lnTo>
                    <a:pt x="18615" y="12233"/>
                  </a:lnTo>
                  <a:cubicBezTo>
                    <a:pt x="18835" y="12514"/>
                    <a:pt x="19011" y="12822"/>
                    <a:pt x="19134" y="13157"/>
                  </a:cubicBezTo>
                  <a:cubicBezTo>
                    <a:pt x="19380" y="13764"/>
                    <a:pt x="19468" y="14424"/>
                    <a:pt x="19407" y="15075"/>
                  </a:cubicBezTo>
                  <a:cubicBezTo>
                    <a:pt x="19275" y="16351"/>
                    <a:pt x="18527" y="17531"/>
                    <a:pt x="17242" y="18481"/>
                  </a:cubicBezTo>
                  <a:cubicBezTo>
                    <a:pt x="16309" y="19175"/>
                    <a:pt x="15405" y="19418"/>
                    <a:pt x="14597" y="19418"/>
                  </a:cubicBezTo>
                  <a:cubicBezTo>
                    <a:pt x="12987" y="19418"/>
                    <a:pt x="11755" y="18455"/>
                    <a:pt x="11433" y="18173"/>
                  </a:cubicBezTo>
                  <a:lnTo>
                    <a:pt x="11380" y="18129"/>
                  </a:lnTo>
                  <a:lnTo>
                    <a:pt x="11336" y="18173"/>
                  </a:lnTo>
                  <a:cubicBezTo>
                    <a:pt x="11006" y="18447"/>
                    <a:pt x="9851" y="19309"/>
                    <a:pt x="8218" y="19309"/>
                  </a:cubicBezTo>
                  <a:cubicBezTo>
                    <a:pt x="7069" y="19309"/>
                    <a:pt x="5683" y="18882"/>
                    <a:pt x="4181" y="17522"/>
                  </a:cubicBezTo>
                  <a:cubicBezTo>
                    <a:pt x="3204" y="16633"/>
                    <a:pt x="2492" y="15630"/>
                    <a:pt x="2060" y="14547"/>
                  </a:cubicBezTo>
                  <a:cubicBezTo>
                    <a:pt x="1717" y="13676"/>
                    <a:pt x="1550" y="12743"/>
                    <a:pt x="1576" y="11810"/>
                  </a:cubicBezTo>
                  <a:cubicBezTo>
                    <a:pt x="1629" y="10015"/>
                    <a:pt x="2395" y="8263"/>
                    <a:pt x="3521" y="7357"/>
                  </a:cubicBezTo>
                  <a:cubicBezTo>
                    <a:pt x="4301" y="6723"/>
                    <a:pt x="5019" y="6528"/>
                    <a:pt x="5607" y="6528"/>
                  </a:cubicBezTo>
                  <a:cubicBezTo>
                    <a:pt x="6088" y="6528"/>
                    <a:pt x="6482" y="6658"/>
                    <a:pt x="6751" y="6785"/>
                  </a:cubicBezTo>
                  <a:lnTo>
                    <a:pt x="6892" y="6846"/>
                  </a:lnTo>
                  <a:lnTo>
                    <a:pt x="6848" y="6697"/>
                  </a:lnTo>
                  <a:cubicBezTo>
                    <a:pt x="6690" y="6019"/>
                    <a:pt x="6558" y="4611"/>
                    <a:pt x="7534" y="2780"/>
                  </a:cubicBezTo>
                  <a:cubicBezTo>
                    <a:pt x="8045" y="1821"/>
                    <a:pt x="8916" y="1187"/>
                    <a:pt x="10069" y="950"/>
                  </a:cubicBezTo>
                  <a:cubicBezTo>
                    <a:pt x="10399" y="881"/>
                    <a:pt x="10744" y="848"/>
                    <a:pt x="11092" y="848"/>
                  </a:cubicBezTo>
                  <a:close/>
                  <a:moveTo>
                    <a:pt x="11107" y="1"/>
                  </a:moveTo>
                  <a:cubicBezTo>
                    <a:pt x="10698" y="1"/>
                    <a:pt x="10293" y="41"/>
                    <a:pt x="9902" y="123"/>
                  </a:cubicBezTo>
                  <a:cubicBezTo>
                    <a:pt x="8511" y="413"/>
                    <a:pt x="7411" y="1214"/>
                    <a:pt x="6786" y="2384"/>
                  </a:cubicBezTo>
                  <a:cubicBezTo>
                    <a:pt x="6214" y="3467"/>
                    <a:pt x="5906" y="4549"/>
                    <a:pt x="5897" y="5614"/>
                  </a:cubicBezTo>
                  <a:cubicBezTo>
                    <a:pt x="5897" y="5658"/>
                    <a:pt x="5862" y="5694"/>
                    <a:pt x="5818" y="5694"/>
                  </a:cubicBezTo>
                  <a:cubicBezTo>
                    <a:pt x="5746" y="5689"/>
                    <a:pt x="5673" y="5687"/>
                    <a:pt x="5601" y="5687"/>
                  </a:cubicBezTo>
                  <a:cubicBezTo>
                    <a:pt x="4704" y="5687"/>
                    <a:pt x="3807" y="6037"/>
                    <a:pt x="2984" y="6697"/>
                  </a:cubicBezTo>
                  <a:cubicBezTo>
                    <a:pt x="1145" y="8184"/>
                    <a:pt x="1" y="11643"/>
                    <a:pt x="1277" y="14847"/>
                  </a:cubicBezTo>
                  <a:cubicBezTo>
                    <a:pt x="1787" y="16114"/>
                    <a:pt x="2588" y="17249"/>
                    <a:pt x="3609" y="18147"/>
                  </a:cubicBezTo>
                  <a:cubicBezTo>
                    <a:pt x="5323" y="19701"/>
                    <a:pt x="6925" y="20172"/>
                    <a:pt x="8236" y="20172"/>
                  </a:cubicBezTo>
                  <a:cubicBezTo>
                    <a:pt x="9739" y="20172"/>
                    <a:pt x="10862" y="19553"/>
                    <a:pt x="11336" y="19238"/>
                  </a:cubicBezTo>
                  <a:cubicBezTo>
                    <a:pt x="11345" y="19229"/>
                    <a:pt x="11358" y="19225"/>
                    <a:pt x="11373" y="19225"/>
                  </a:cubicBezTo>
                  <a:cubicBezTo>
                    <a:pt x="11387" y="19225"/>
                    <a:pt x="11402" y="19229"/>
                    <a:pt x="11416" y="19238"/>
                  </a:cubicBezTo>
                  <a:cubicBezTo>
                    <a:pt x="11880" y="19562"/>
                    <a:pt x="13074" y="20268"/>
                    <a:pt x="14593" y="20268"/>
                  </a:cubicBezTo>
                  <a:cubicBezTo>
                    <a:pt x="15548" y="20268"/>
                    <a:pt x="16632" y="19988"/>
                    <a:pt x="17743" y="19159"/>
                  </a:cubicBezTo>
                  <a:cubicBezTo>
                    <a:pt x="21097" y="16668"/>
                    <a:pt x="20261" y="13694"/>
                    <a:pt x="19917" y="12840"/>
                  </a:cubicBezTo>
                  <a:cubicBezTo>
                    <a:pt x="19847" y="12655"/>
                    <a:pt x="19759" y="12470"/>
                    <a:pt x="19662" y="12294"/>
                  </a:cubicBezTo>
                  <a:cubicBezTo>
                    <a:pt x="19653" y="12277"/>
                    <a:pt x="19662" y="12250"/>
                    <a:pt x="19671" y="12224"/>
                  </a:cubicBezTo>
                  <a:cubicBezTo>
                    <a:pt x="20463" y="11089"/>
                    <a:pt x="20613" y="9284"/>
                    <a:pt x="20040" y="7841"/>
                  </a:cubicBezTo>
                  <a:cubicBezTo>
                    <a:pt x="19504" y="6486"/>
                    <a:pt x="18421" y="5641"/>
                    <a:pt x="16995" y="5447"/>
                  </a:cubicBezTo>
                  <a:cubicBezTo>
                    <a:pt x="16969" y="5447"/>
                    <a:pt x="16951" y="5430"/>
                    <a:pt x="16934" y="5394"/>
                  </a:cubicBezTo>
                  <a:cubicBezTo>
                    <a:pt x="16934" y="5386"/>
                    <a:pt x="16925" y="5377"/>
                    <a:pt x="16925" y="5368"/>
                  </a:cubicBezTo>
                  <a:cubicBezTo>
                    <a:pt x="16934" y="4699"/>
                    <a:pt x="16819" y="4030"/>
                    <a:pt x="16573" y="3405"/>
                  </a:cubicBezTo>
                  <a:cubicBezTo>
                    <a:pt x="16239" y="2569"/>
                    <a:pt x="15684" y="1839"/>
                    <a:pt x="14971" y="1293"/>
                  </a:cubicBezTo>
                  <a:cubicBezTo>
                    <a:pt x="13930" y="463"/>
                    <a:pt x="12500" y="1"/>
                    <a:pt x="11107"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8155625" y="4293825"/>
              <a:ext cx="627975" cy="629500"/>
            </a:xfrm>
            <a:custGeom>
              <a:rect b="b" l="l" r="r" t="t"/>
              <a:pathLst>
                <a:path extrusionOk="0" fill="none" h="25180" w="25119">
                  <a:moveTo>
                    <a:pt x="1681" y="17998"/>
                  </a:moveTo>
                  <a:cubicBezTo>
                    <a:pt x="0" y="13747"/>
                    <a:pt x="1629" y="9408"/>
                    <a:pt x="4014" y="7481"/>
                  </a:cubicBezTo>
                  <a:cubicBezTo>
                    <a:pt x="4700" y="6909"/>
                    <a:pt x="5510" y="6478"/>
                    <a:pt x="6372" y="6223"/>
                  </a:cubicBezTo>
                  <a:cubicBezTo>
                    <a:pt x="6566" y="5378"/>
                    <a:pt x="6874" y="4559"/>
                    <a:pt x="7288" y="3793"/>
                  </a:cubicBezTo>
                  <a:cubicBezTo>
                    <a:pt x="8203" y="2077"/>
                    <a:pt x="9805" y="907"/>
                    <a:pt x="11802" y="484"/>
                  </a:cubicBezTo>
                  <a:cubicBezTo>
                    <a:pt x="14143" y="0"/>
                    <a:pt x="16740" y="599"/>
                    <a:pt x="18579" y="2060"/>
                  </a:cubicBezTo>
                  <a:cubicBezTo>
                    <a:pt x="19574" y="2834"/>
                    <a:pt x="20348" y="3855"/>
                    <a:pt x="20815" y="5026"/>
                  </a:cubicBezTo>
                  <a:cubicBezTo>
                    <a:pt x="20964" y="5404"/>
                    <a:pt x="21087" y="5800"/>
                    <a:pt x="21167" y="6205"/>
                  </a:cubicBezTo>
                  <a:cubicBezTo>
                    <a:pt x="22584" y="6803"/>
                    <a:pt x="23675" y="7930"/>
                    <a:pt x="24282" y="9461"/>
                  </a:cubicBezTo>
                  <a:cubicBezTo>
                    <a:pt x="24933" y="11151"/>
                    <a:pt x="24933" y="13034"/>
                    <a:pt x="24264" y="14733"/>
                  </a:cubicBezTo>
                  <a:cubicBezTo>
                    <a:pt x="25118" y="17180"/>
                    <a:pt x="24775" y="20612"/>
                    <a:pt x="21299" y="23200"/>
                  </a:cubicBezTo>
                  <a:cubicBezTo>
                    <a:pt x="18632" y="25180"/>
                    <a:pt x="15789" y="24960"/>
                    <a:pt x="13668" y="23956"/>
                  </a:cubicBezTo>
                  <a:cubicBezTo>
                    <a:pt x="11213" y="25048"/>
                    <a:pt x="7807" y="25013"/>
                    <a:pt x="4550" y="22064"/>
                  </a:cubicBezTo>
                  <a:cubicBezTo>
                    <a:pt x="3292" y="20946"/>
                    <a:pt x="2306" y="19556"/>
                    <a:pt x="1681" y="1799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9"/>
            <p:cNvSpPr/>
            <p:nvPr/>
          </p:nvSpPr>
          <p:spPr>
            <a:xfrm>
              <a:off x="8211725" y="4345525"/>
              <a:ext cx="531600" cy="535350"/>
            </a:xfrm>
            <a:custGeom>
              <a:rect b="b" l="l" r="r" t="t"/>
              <a:pathLst>
                <a:path extrusionOk="0" fill="none" h="21414" w="21264">
                  <a:moveTo>
                    <a:pt x="1286" y="15200"/>
                  </a:moveTo>
                  <a:cubicBezTo>
                    <a:pt x="1" y="11952"/>
                    <a:pt x="1162" y="8458"/>
                    <a:pt x="3019" y="6953"/>
                  </a:cubicBezTo>
                  <a:cubicBezTo>
                    <a:pt x="4058" y="6117"/>
                    <a:pt x="5061" y="5888"/>
                    <a:pt x="5906" y="5932"/>
                  </a:cubicBezTo>
                  <a:cubicBezTo>
                    <a:pt x="5915" y="5070"/>
                    <a:pt x="6126" y="3943"/>
                    <a:pt x="6804" y="2667"/>
                  </a:cubicBezTo>
                  <a:cubicBezTo>
                    <a:pt x="7437" y="1479"/>
                    <a:pt x="8564" y="661"/>
                    <a:pt x="9963" y="370"/>
                  </a:cubicBezTo>
                  <a:cubicBezTo>
                    <a:pt x="11715" y="1"/>
                    <a:pt x="13730" y="467"/>
                    <a:pt x="15103" y="1549"/>
                  </a:cubicBezTo>
                  <a:cubicBezTo>
                    <a:pt x="15825" y="2104"/>
                    <a:pt x="16379" y="2852"/>
                    <a:pt x="16722" y="3697"/>
                  </a:cubicBezTo>
                  <a:cubicBezTo>
                    <a:pt x="16969" y="4331"/>
                    <a:pt x="17092" y="5008"/>
                    <a:pt x="17083" y="5686"/>
                  </a:cubicBezTo>
                  <a:cubicBezTo>
                    <a:pt x="18509" y="5880"/>
                    <a:pt x="19635" y="6733"/>
                    <a:pt x="20190" y="8124"/>
                  </a:cubicBezTo>
                  <a:cubicBezTo>
                    <a:pt x="20788" y="9638"/>
                    <a:pt x="20586" y="11477"/>
                    <a:pt x="19811" y="12586"/>
                  </a:cubicBezTo>
                  <a:cubicBezTo>
                    <a:pt x="19908" y="12762"/>
                    <a:pt x="19996" y="12947"/>
                    <a:pt x="20067" y="13131"/>
                  </a:cubicBezTo>
                  <a:cubicBezTo>
                    <a:pt x="20410" y="13994"/>
                    <a:pt x="21264" y="17013"/>
                    <a:pt x="17866" y="19539"/>
                  </a:cubicBezTo>
                  <a:cubicBezTo>
                    <a:pt x="15358" y="21404"/>
                    <a:pt x="12868" y="20603"/>
                    <a:pt x="11451" y="19618"/>
                  </a:cubicBezTo>
                  <a:cubicBezTo>
                    <a:pt x="9822" y="20700"/>
                    <a:pt x="6830" y="21413"/>
                    <a:pt x="3644" y="18518"/>
                  </a:cubicBezTo>
                  <a:cubicBezTo>
                    <a:pt x="2606" y="17611"/>
                    <a:pt x="1805" y="16467"/>
                    <a:pt x="1286" y="1520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9"/>
            <p:cNvSpPr/>
            <p:nvPr/>
          </p:nvSpPr>
          <p:spPr>
            <a:xfrm>
              <a:off x="8219000" y="4361575"/>
              <a:ext cx="501875" cy="519725"/>
            </a:xfrm>
            <a:custGeom>
              <a:rect b="b" l="l" r="r" t="t"/>
              <a:pathLst>
                <a:path extrusionOk="0" fill="none" h="20789" w="20075">
                  <a:moveTo>
                    <a:pt x="15666" y="6030"/>
                  </a:moveTo>
                  <a:cubicBezTo>
                    <a:pt x="15666" y="6030"/>
                    <a:pt x="16440" y="3469"/>
                    <a:pt x="14196" y="1691"/>
                  </a:cubicBezTo>
                  <a:cubicBezTo>
                    <a:pt x="12339" y="221"/>
                    <a:pt x="8713" y="1"/>
                    <a:pt x="7384" y="2492"/>
                  </a:cubicBezTo>
                  <a:cubicBezTo>
                    <a:pt x="6064" y="4974"/>
                    <a:pt x="6830" y="6716"/>
                    <a:pt x="6830" y="6716"/>
                  </a:cubicBezTo>
                  <a:cubicBezTo>
                    <a:pt x="6830" y="6716"/>
                    <a:pt x="5307" y="5510"/>
                    <a:pt x="3353" y="7086"/>
                  </a:cubicBezTo>
                  <a:cubicBezTo>
                    <a:pt x="1399" y="8670"/>
                    <a:pt x="0" y="13493"/>
                    <a:pt x="4022" y="17145"/>
                  </a:cubicBezTo>
                  <a:cubicBezTo>
                    <a:pt x="8044" y="20789"/>
                    <a:pt x="11168" y="17700"/>
                    <a:pt x="11168" y="17700"/>
                  </a:cubicBezTo>
                  <a:cubicBezTo>
                    <a:pt x="11168" y="17700"/>
                    <a:pt x="13888" y="20402"/>
                    <a:pt x="16986" y="18096"/>
                  </a:cubicBezTo>
                  <a:cubicBezTo>
                    <a:pt x="20075" y="15799"/>
                    <a:pt x="19204" y="12912"/>
                    <a:pt x="18244" y="11829"/>
                  </a:cubicBezTo>
                  <a:cubicBezTo>
                    <a:pt x="19881" y="10914"/>
                    <a:pt x="19855" y="5528"/>
                    <a:pt x="15666" y="603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8234400" y="4468300"/>
              <a:ext cx="79675" cy="56800"/>
            </a:xfrm>
            <a:custGeom>
              <a:rect b="b" l="l" r="r" t="t"/>
              <a:pathLst>
                <a:path extrusionOk="0" fill="none" h="2272" w="3187">
                  <a:moveTo>
                    <a:pt x="3186" y="0"/>
                  </a:moveTo>
                  <a:cubicBezTo>
                    <a:pt x="1866" y="308"/>
                    <a:pt x="722" y="1127"/>
                    <a:pt x="0" y="227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8265425" y="4491175"/>
              <a:ext cx="22450" cy="16300"/>
            </a:xfrm>
            <a:custGeom>
              <a:rect b="b" l="l" r="r" t="t"/>
              <a:pathLst>
                <a:path extrusionOk="0" fill="none" h="652" w="898">
                  <a:moveTo>
                    <a:pt x="898" y="1"/>
                  </a:moveTo>
                  <a:cubicBezTo>
                    <a:pt x="572" y="168"/>
                    <a:pt x="264" y="388"/>
                    <a:pt x="0"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8438800" y="4325500"/>
              <a:ext cx="121475" cy="15000"/>
            </a:xfrm>
            <a:custGeom>
              <a:rect b="b" l="l" r="r" t="t"/>
              <a:pathLst>
                <a:path extrusionOk="0" fill="none" h="600" w="4859">
                  <a:moveTo>
                    <a:pt x="0" y="599"/>
                  </a:moveTo>
                  <a:cubicBezTo>
                    <a:pt x="1567" y="1"/>
                    <a:pt x="3292" y="1"/>
                    <a:pt x="4858" y="59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9"/>
            <p:cNvSpPr/>
            <p:nvPr/>
          </p:nvSpPr>
          <p:spPr>
            <a:xfrm>
              <a:off x="8584875" y="4347725"/>
              <a:ext cx="7725" cy="4875"/>
            </a:xfrm>
            <a:custGeom>
              <a:rect b="b" l="l" r="r" t="t"/>
              <a:pathLst>
                <a:path extrusionOk="0" fill="none" h="195" w="309">
                  <a:moveTo>
                    <a:pt x="1" y="1"/>
                  </a:moveTo>
                  <a:lnTo>
                    <a:pt x="309" y="19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9"/>
            <p:cNvSpPr/>
            <p:nvPr/>
          </p:nvSpPr>
          <p:spPr>
            <a:xfrm>
              <a:off x="8397425" y="4356300"/>
              <a:ext cx="9925" cy="7075"/>
            </a:xfrm>
            <a:custGeom>
              <a:rect b="b" l="l" r="r" t="t"/>
              <a:pathLst>
                <a:path extrusionOk="0" fill="none" h="283" w="397">
                  <a:moveTo>
                    <a:pt x="397" y="1"/>
                  </a:moveTo>
                  <a:cubicBezTo>
                    <a:pt x="247" y="80"/>
                    <a:pt x="115" y="168"/>
                    <a:pt x="1" y="2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a:off x="8673550" y="4476225"/>
              <a:ext cx="64275" cy="55675"/>
            </a:xfrm>
            <a:custGeom>
              <a:rect b="b" l="l" r="r" t="t"/>
              <a:pathLst>
                <a:path extrusionOk="0" fill="none" h="2227" w="2571">
                  <a:moveTo>
                    <a:pt x="1" y="0"/>
                  </a:moveTo>
                  <a:cubicBezTo>
                    <a:pt x="546" y="211"/>
                    <a:pt x="1048" y="502"/>
                    <a:pt x="1514" y="863"/>
                  </a:cubicBezTo>
                  <a:cubicBezTo>
                    <a:pt x="1972" y="1224"/>
                    <a:pt x="2333" y="1690"/>
                    <a:pt x="2571" y="22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a:off x="8742650" y="4552350"/>
              <a:ext cx="450" cy="6850"/>
            </a:xfrm>
            <a:custGeom>
              <a:rect b="b" l="l" r="r" t="t"/>
              <a:pathLst>
                <a:path extrusionOk="0" fill="none" h="274" w="18">
                  <a:moveTo>
                    <a:pt x="18" y="0"/>
                  </a:moveTo>
                  <a:cubicBezTo>
                    <a:pt x="0" y="88"/>
                    <a:pt x="0" y="185"/>
                    <a:pt x="18" y="27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a:off x="8737150" y="4663250"/>
              <a:ext cx="7275" cy="80325"/>
            </a:xfrm>
            <a:custGeom>
              <a:rect b="b" l="l" r="r" t="t"/>
              <a:pathLst>
                <a:path extrusionOk="0" fill="none" h="3213" w="291">
                  <a:moveTo>
                    <a:pt x="0" y="0"/>
                  </a:moveTo>
                  <a:cubicBezTo>
                    <a:pt x="264" y="1056"/>
                    <a:pt x="291" y="2147"/>
                    <a:pt x="79" y="321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a:off x="8726150" y="4779200"/>
              <a:ext cx="5725" cy="12550"/>
            </a:xfrm>
            <a:custGeom>
              <a:rect b="b" l="l" r="r" t="t"/>
              <a:pathLst>
                <a:path extrusionOk="0" fill="none" h="502" w="229">
                  <a:moveTo>
                    <a:pt x="229" y="0"/>
                  </a:moveTo>
                  <a:lnTo>
                    <a:pt x="0" y="50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a:off x="8681250" y="4832225"/>
              <a:ext cx="11025" cy="8150"/>
            </a:xfrm>
            <a:custGeom>
              <a:rect b="b" l="l" r="r" t="t"/>
              <a:pathLst>
                <a:path extrusionOk="0" fill="none" h="326" w="441">
                  <a:moveTo>
                    <a:pt x="441" y="0"/>
                  </a:moveTo>
                  <a:lnTo>
                    <a:pt x="1"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9"/>
            <p:cNvSpPr/>
            <p:nvPr/>
          </p:nvSpPr>
          <p:spPr>
            <a:xfrm>
              <a:off x="8509200" y="4866100"/>
              <a:ext cx="68225" cy="18075"/>
            </a:xfrm>
            <a:custGeom>
              <a:rect b="b" l="l" r="r" t="t"/>
              <a:pathLst>
                <a:path extrusionOk="0" fill="none" h="723" w="2729">
                  <a:moveTo>
                    <a:pt x="0" y="1"/>
                  </a:moveTo>
                  <a:cubicBezTo>
                    <a:pt x="837" y="476"/>
                    <a:pt x="1769" y="722"/>
                    <a:pt x="2729"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9"/>
            <p:cNvSpPr/>
            <p:nvPr/>
          </p:nvSpPr>
          <p:spPr>
            <a:xfrm>
              <a:off x="8592375" y="4883475"/>
              <a:ext cx="11450" cy="2000"/>
            </a:xfrm>
            <a:custGeom>
              <a:rect b="b" l="l" r="r" t="t"/>
              <a:pathLst>
                <a:path extrusionOk="0" fill="none" h="80" w="458">
                  <a:moveTo>
                    <a:pt x="0" y="80"/>
                  </a:moveTo>
                  <a:cubicBezTo>
                    <a:pt x="150" y="36"/>
                    <a:pt x="308" y="1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8255300" y="4794600"/>
              <a:ext cx="96825" cy="76150"/>
            </a:xfrm>
            <a:custGeom>
              <a:rect b="b" l="l" r="r" t="t"/>
              <a:pathLst>
                <a:path extrusionOk="0" fill="none" h="3046" w="3873">
                  <a:moveTo>
                    <a:pt x="0" y="0"/>
                  </a:moveTo>
                  <a:cubicBezTo>
                    <a:pt x="1074" y="1259"/>
                    <a:pt x="2394" y="2297"/>
                    <a:pt x="3873" y="304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8365975" y="4876450"/>
              <a:ext cx="14325" cy="4200"/>
            </a:xfrm>
            <a:custGeom>
              <a:rect b="b" l="l" r="r" t="t"/>
              <a:pathLst>
                <a:path extrusionOk="0" fill="none" h="168" w="573">
                  <a:moveTo>
                    <a:pt x="0" y="0"/>
                  </a:moveTo>
                  <a:cubicBezTo>
                    <a:pt x="194" y="35"/>
                    <a:pt x="387" y="88"/>
                    <a:pt x="572" y="16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9"/>
            <p:cNvSpPr/>
            <p:nvPr/>
          </p:nvSpPr>
          <p:spPr>
            <a:xfrm>
              <a:off x="8407325" y="4888100"/>
              <a:ext cx="10150" cy="25"/>
            </a:xfrm>
            <a:custGeom>
              <a:rect b="b" l="l" r="r" t="t"/>
              <a:pathLst>
                <a:path extrusionOk="0" fill="none" h="1" w="406">
                  <a:moveTo>
                    <a:pt x="1" y="1"/>
                  </a:moveTo>
                  <a:lnTo>
                    <a:pt x="40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19"/>
          <p:cNvGrpSpPr/>
          <p:nvPr/>
        </p:nvGrpSpPr>
        <p:grpSpPr>
          <a:xfrm>
            <a:off x="290998" y="-334106"/>
            <a:ext cx="1014464" cy="1045206"/>
            <a:chOff x="592825" y="880800"/>
            <a:chExt cx="319275" cy="328950"/>
          </a:xfrm>
        </p:grpSpPr>
        <p:sp>
          <p:nvSpPr>
            <p:cNvPr id="949" name="Google Shape;949;p19"/>
            <p:cNvSpPr/>
            <p:nvPr/>
          </p:nvSpPr>
          <p:spPr>
            <a:xfrm>
              <a:off x="614600" y="919400"/>
              <a:ext cx="263175" cy="277625"/>
            </a:xfrm>
            <a:custGeom>
              <a:rect b="b" l="l" r="r" t="t"/>
              <a:pathLst>
                <a:path extrusionOk="0" h="11105" w="10527">
                  <a:moveTo>
                    <a:pt x="3307" y="609"/>
                  </a:moveTo>
                  <a:cubicBezTo>
                    <a:pt x="3585" y="609"/>
                    <a:pt x="3850" y="688"/>
                    <a:pt x="4084" y="842"/>
                  </a:cubicBezTo>
                  <a:cubicBezTo>
                    <a:pt x="4929" y="1414"/>
                    <a:pt x="5492" y="3508"/>
                    <a:pt x="5642" y="4133"/>
                  </a:cubicBezTo>
                  <a:lnTo>
                    <a:pt x="5660" y="4204"/>
                  </a:lnTo>
                  <a:lnTo>
                    <a:pt x="5721" y="4159"/>
                  </a:lnTo>
                  <a:cubicBezTo>
                    <a:pt x="6304" y="3773"/>
                    <a:pt x="7257" y="3712"/>
                    <a:pt x="8017" y="3712"/>
                  </a:cubicBezTo>
                  <a:cubicBezTo>
                    <a:pt x="8209" y="3712"/>
                    <a:pt x="8388" y="3716"/>
                    <a:pt x="8546" y="3719"/>
                  </a:cubicBezTo>
                  <a:cubicBezTo>
                    <a:pt x="8634" y="3719"/>
                    <a:pt x="8715" y="3723"/>
                    <a:pt x="8787" y="3723"/>
                  </a:cubicBezTo>
                  <a:cubicBezTo>
                    <a:pt x="8823" y="3723"/>
                    <a:pt x="8857" y="3722"/>
                    <a:pt x="8890" y="3719"/>
                  </a:cubicBezTo>
                  <a:cubicBezTo>
                    <a:pt x="9206" y="3719"/>
                    <a:pt x="9541" y="3992"/>
                    <a:pt x="9717" y="4406"/>
                  </a:cubicBezTo>
                  <a:cubicBezTo>
                    <a:pt x="9910" y="4855"/>
                    <a:pt x="9884" y="5365"/>
                    <a:pt x="9646" y="5876"/>
                  </a:cubicBezTo>
                  <a:lnTo>
                    <a:pt x="9629" y="5902"/>
                  </a:lnTo>
                  <a:cubicBezTo>
                    <a:pt x="9497" y="6157"/>
                    <a:pt x="9330" y="6395"/>
                    <a:pt x="9127" y="6606"/>
                  </a:cubicBezTo>
                  <a:cubicBezTo>
                    <a:pt x="9030" y="6712"/>
                    <a:pt x="8916" y="6809"/>
                    <a:pt x="8793" y="6897"/>
                  </a:cubicBezTo>
                  <a:cubicBezTo>
                    <a:pt x="8416" y="7150"/>
                    <a:pt x="7990" y="7243"/>
                    <a:pt x="7569" y="7243"/>
                  </a:cubicBezTo>
                  <a:cubicBezTo>
                    <a:pt x="6642" y="7243"/>
                    <a:pt x="5734" y="6794"/>
                    <a:pt x="5396" y="6606"/>
                  </a:cubicBezTo>
                  <a:lnTo>
                    <a:pt x="5334" y="6580"/>
                  </a:lnTo>
                  <a:lnTo>
                    <a:pt x="5325" y="6641"/>
                  </a:lnTo>
                  <a:cubicBezTo>
                    <a:pt x="5017" y="8507"/>
                    <a:pt x="4093" y="9634"/>
                    <a:pt x="3574" y="10135"/>
                  </a:cubicBezTo>
                  <a:cubicBezTo>
                    <a:pt x="3539" y="10171"/>
                    <a:pt x="3495" y="10206"/>
                    <a:pt x="3451" y="10241"/>
                  </a:cubicBezTo>
                  <a:cubicBezTo>
                    <a:pt x="3225" y="10389"/>
                    <a:pt x="2914" y="10464"/>
                    <a:pt x="2591" y="10464"/>
                  </a:cubicBezTo>
                  <a:cubicBezTo>
                    <a:pt x="2298" y="10464"/>
                    <a:pt x="1994" y="10402"/>
                    <a:pt x="1734" y="10276"/>
                  </a:cubicBezTo>
                  <a:cubicBezTo>
                    <a:pt x="1338" y="10083"/>
                    <a:pt x="705" y="9590"/>
                    <a:pt x="828" y="8410"/>
                  </a:cubicBezTo>
                  <a:cubicBezTo>
                    <a:pt x="925" y="7451"/>
                    <a:pt x="1444" y="6589"/>
                    <a:pt x="2254" y="6060"/>
                  </a:cubicBezTo>
                  <a:cubicBezTo>
                    <a:pt x="2350" y="5999"/>
                    <a:pt x="2439" y="5937"/>
                    <a:pt x="2544" y="5884"/>
                  </a:cubicBezTo>
                  <a:lnTo>
                    <a:pt x="2518" y="5840"/>
                  </a:lnTo>
                  <a:lnTo>
                    <a:pt x="2562" y="5876"/>
                  </a:lnTo>
                  <a:cubicBezTo>
                    <a:pt x="2703" y="5796"/>
                    <a:pt x="2852" y="5726"/>
                    <a:pt x="3002" y="5673"/>
                  </a:cubicBezTo>
                  <a:lnTo>
                    <a:pt x="3468" y="5550"/>
                  </a:lnTo>
                  <a:lnTo>
                    <a:pt x="3125" y="5268"/>
                  </a:lnTo>
                  <a:cubicBezTo>
                    <a:pt x="2122" y="4608"/>
                    <a:pt x="1286" y="2936"/>
                    <a:pt x="1497" y="2012"/>
                  </a:cubicBezTo>
                  <a:cubicBezTo>
                    <a:pt x="1620" y="1572"/>
                    <a:pt x="1902" y="1194"/>
                    <a:pt x="2289" y="947"/>
                  </a:cubicBezTo>
                  <a:cubicBezTo>
                    <a:pt x="2412" y="859"/>
                    <a:pt x="2544" y="789"/>
                    <a:pt x="2685" y="736"/>
                  </a:cubicBezTo>
                  <a:cubicBezTo>
                    <a:pt x="2896" y="651"/>
                    <a:pt x="3105" y="609"/>
                    <a:pt x="3307" y="609"/>
                  </a:cubicBezTo>
                  <a:close/>
                  <a:moveTo>
                    <a:pt x="3340" y="1"/>
                  </a:moveTo>
                  <a:cubicBezTo>
                    <a:pt x="2940" y="1"/>
                    <a:pt x="2512" y="149"/>
                    <a:pt x="2060" y="454"/>
                  </a:cubicBezTo>
                  <a:cubicBezTo>
                    <a:pt x="1312" y="956"/>
                    <a:pt x="898" y="1581"/>
                    <a:pt x="846" y="2285"/>
                  </a:cubicBezTo>
                  <a:cubicBezTo>
                    <a:pt x="731" y="3755"/>
                    <a:pt x="2192" y="5154"/>
                    <a:pt x="2210" y="5163"/>
                  </a:cubicBezTo>
                  <a:cubicBezTo>
                    <a:pt x="2218" y="5180"/>
                    <a:pt x="2227" y="5189"/>
                    <a:pt x="2218" y="5207"/>
                  </a:cubicBezTo>
                  <a:cubicBezTo>
                    <a:pt x="2218" y="5224"/>
                    <a:pt x="2210" y="5233"/>
                    <a:pt x="2201" y="5242"/>
                  </a:cubicBezTo>
                  <a:cubicBezTo>
                    <a:pt x="2104" y="5295"/>
                    <a:pt x="2007" y="5348"/>
                    <a:pt x="1919" y="5409"/>
                  </a:cubicBezTo>
                  <a:cubicBezTo>
                    <a:pt x="731" y="6219"/>
                    <a:pt x="1" y="7838"/>
                    <a:pt x="221" y="9194"/>
                  </a:cubicBezTo>
                  <a:cubicBezTo>
                    <a:pt x="388" y="10223"/>
                    <a:pt x="1074" y="10883"/>
                    <a:pt x="2139" y="11059"/>
                  </a:cubicBezTo>
                  <a:cubicBezTo>
                    <a:pt x="2296" y="11090"/>
                    <a:pt x="2455" y="11104"/>
                    <a:pt x="2613" y="11104"/>
                  </a:cubicBezTo>
                  <a:cubicBezTo>
                    <a:pt x="3101" y="11104"/>
                    <a:pt x="3584" y="10962"/>
                    <a:pt x="3996" y="10690"/>
                  </a:cubicBezTo>
                  <a:cubicBezTo>
                    <a:pt x="5360" y="9766"/>
                    <a:pt x="5730" y="7627"/>
                    <a:pt x="5739" y="7601"/>
                  </a:cubicBezTo>
                  <a:lnTo>
                    <a:pt x="5739" y="7583"/>
                  </a:lnTo>
                  <a:cubicBezTo>
                    <a:pt x="5739" y="7574"/>
                    <a:pt x="5748" y="7574"/>
                    <a:pt x="5748" y="7565"/>
                  </a:cubicBezTo>
                  <a:lnTo>
                    <a:pt x="5774" y="7565"/>
                  </a:lnTo>
                  <a:lnTo>
                    <a:pt x="5783" y="7513"/>
                  </a:lnTo>
                  <a:lnTo>
                    <a:pt x="5800" y="7565"/>
                  </a:lnTo>
                  <a:cubicBezTo>
                    <a:pt x="5813" y="7572"/>
                    <a:pt x="6641" y="7977"/>
                    <a:pt x="7599" y="7977"/>
                  </a:cubicBezTo>
                  <a:cubicBezTo>
                    <a:pt x="7961" y="7977"/>
                    <a:pt x="8342" y="7919"/>
                    <a:pt x="8705" y="7759"/>
                  </a:cubicBezTo>
                  <a:cubicBezTo>
                    <a:pt x="8828" y="7697"/>
                    <a:pt x="8942" y="7636"/>
                    <a:pt x="9057" y="7557"/>
                  </a:cubicBezTo>
                  <a:cubicBezTo>
                    <a:pt x="9629" y="7169"/>
                    <a:pt x="10042" y="6527"/>
                    <a:pt x="10289" y="5629"/>
                  </a:cubicBezTo>
                  <a:cubicBezTo>
                    <a:pt x="10527" y="4776"/>
                    <a:pt x="10439" y="4124"/>
                    <a:pt x="10025" y="3702"/>
                  </a:cubicBezTo>
                  <a:cubicBezTo>
                    <a:pt x="9560" y="3229"/>
                    <a:pt x="8763" y="3093"/>
                    <a:pt x="8000" y="3093"/>
                  </a:cubicBezTo>
                  <a:cubicBezTo>
                    <a:pt x="7001" y="3093"/>
                    <a:pt x="6059" y="3326"/>
                    <a:pt x="5994" y="3341"/>
                  </a:cubicBezTo>
                  <a:cubicBezTo>
                    <a:pt x="5985" y="3345"/>
                    <a:pt x="5979" y="3348"/>
                    <a:pt x="5972" y="3348"/>
                  </a:cubicBezTo>
                  <a:cubicBezTo>
                    <a:pt x="5965" y="3348"/>
                    <a:pt x="5959" y="3345"/>
                    <a:pt x="5950" y="3341"/>
                  </a:cubicBezTo>
                  <a:cubicBezTo>
                    <a:pt x="5941" y="3332"/>
                    <a:pt x="5932" y="3323"/>
                    <a:pt x="5932" y="3306"/>
                  </a:cubicBezTo>
                  <a:cubicBezTo>
                    <a:pt x="5924" y="3279"/>
                    <a:pt x="5343" y="683"/>
                    <a:pt x="3917" y="111"/>
                  </a:cubicBezTo>
                  <a:cubicBezTo>
                    <a:pt x="3732" y="38"/>
                    <a:pt x="3540" y="1"/>
                    <a:pt x="3340"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9"/>
            <p:cNvSpPr/>
            <p:nvPr/>
          </p:nvSpPr>
          <p:spPr>
            <a:xfrm>
              <a:off x="634850" y="1075300"/>
              <a:ext cx="45775" cy="103225"/>
            </a:xfrm>
            <a:custGeom>
              <a:rect b="b" l="l" r="r" t="t"/>
              <a:pathLst>
                <a:path extrusionOk="0" h="4129" w="1831">
                  <a:moveTo>
                    <a:pt x="1144" y="3873"/>
                  </a:moveTo>
                  <a:lnTo>
                    <a:pt x="1144" y="3873"/>
                  </a:lnTo>
                  <a:cubicBezTo>
                    <a:pt x="1153" y="3885"/>
                    <a:pt x="1163" y="3897"/>
                    <a:pt x="1172" y="3909"/>
                  </a:cubicBezTo>
                  <a:lnTo>
                    <a:pt x="1172" y="3909"/>
                  </a:lnTo>
                  <a:cubicBezTo>
                    <a:pt x="1162" y="3897"/>
                    <a:pt x="1152" y="3885"/>
                    <a:pt x="1144" y="3873"/>
                  </a:cubicBezTo>
                  <a:close/>
                  <a:moveTo>
                    <a:pt x="1347" y="1"/>
                  </a:moveTo>
                  <a:cubicBezTo>
                    <a:pt x="643" y="520"/>
                    <a:pt x="194" y="1312"/>
                    <a:pt x="106" y="2183"/>
                  </a:cubicBezTo>
                  <a:cubicBezTo>
                    <a:pt x="0" y="3310"/>
                    <a:pt x="599" y="3776"/>
                    <a:pt x="960" y="3952"/>
                  </a:cubicBezTo>
                  <a:cubicBezTo>
                    <a:pt x="1021" y="3979"/>
                    <a:pt x="1092" y="4005"/>
                    <a:pt x="1153" y="4031"/>
                  </a:cubicBezTo>
                  <a:lnTo>
                    <a:pt x="1206" y="3952"/>
                  </a:lnTo>
                  <a:cubicBezTo>
                    <a:pt x="1203" y="3947"/>
                    <a:pt x="1199" y="3942"/>
                    <a:pt x="1195" y="3937"/>
                  </a:cubicBezTo>
                  <a:lnTo>
                    <a:pt x="1195" y="3937"/>
                  </a:lnTo>
                  <a:cubicBezTo>
                    <a:pt x="1235" y="3985"/>
                    <a:pt x="1280" y="4032"/>
                    <a:pt x="1329" y="4075"/>
                  </a:cubicBezTo>
                  <a:lnTo>
                    <a:pt x="1338" y="4084"/>
                  </a:lnTo>
                  <a:lnTo>
                    <a:pt x="1356" y="4084"/>
                  </a:lnTo>
                  <a:cubicBezTo>
                    <a:pt x="1470" y="4111"/>
                    <a:pt x="1602" y="4128"/>
                    <a:pt x="1725" y="4128"/>
                  </a:cubicBezTo>
                  <a:lnTo>
                    <a:pt x="1831" y="4128"/>
                  </a:lnTo>
                  <a:lnTo>
                    <a:pt x="1761" y="4049"/>
                  </a:lnTo>
                  <a:cubicBezTo>
                    <a:pt x="1364" y="3609"/>
                    <a:pt x="185" y="2025"/>
                    <a:pt x="1417" y="71"/>
                  </a:cubicBezTo>
                  <a:lnTo>
                    <a:pt x="1347"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9"/>
            <p:cNvSpPr/>
            <p:nvPr/>
          </p:nvSpPr>
          <p:spPr>
            <a:xfrm>
              <a:off x="651800" y="936975"/>
              <a:ext cx="76350" cy="96100"/>
            </a:xfrm>
            <a:custGeom>
              <a:rect b="b" l="l" r="r" t="t"/>
              <a:pathLst>
                <a:path extrusionOk="0" h="3844" w="3054">
                  <a:moveTo>
                    <a:pt x="1798" y="0"/>
                  </a:moveTo>
                  <a:cubicBezTo>
                    <a:pt x="1609" y="0"/>
                    <a:pt x="1419" y="40"/>
                    <a:pt x="1241" y="121"/>
                  </a:cubicBezTo>
                  <a:cubicBezTo>
                    <a:pt x="1109" y="174"/>
                    <a:pt x="986" y="235"/>
                    <a:pt x="862" y="315"/>
                  </a:cubicBezTo>
                  <a:cubicBezTo>
                    <a:pt x="502" y="552"/>
                    <a:pt x="229" y="904"/>
                    <a:pt x="114" y="1327"/>
                  </a:cubicBezTo>
                  <a:cubicBezTo>
                    <a:pt x="0" y="1784"/>
                    <a:pt x="176" y="2462"/>
                    <a:pt x="563" y="3157"/>
                  </a:cubicBezTo>
                  <a:lnTo>
                    <a:pt x="651" y="3131"/>
                  </a:lnTo>
                  <a:cubicBezTo>
                    <a:pt x="641" y="3060"/>
                    <a:pt x="633" y="2990"/>
                    <a:pt x="628" y="2919"/>
                  </a:cubicBezTo>
                  <a:lnTo>
                    <a:pt x="628" y="2919"/>
                  </a:lnTo>
                  <a:cubicBezTo>
                    <a:pt x="643" y="3090"/>
                    <a:pt x="674" y="3260"/>
                    <a:pt x="722" y="3430"/>
                  </a:cubicBezTo>
                  <a:cubicBezTo>
                    <a:pt x="810" y="3571"/>
                    <a:pt x="915" y="3712"/>
                    <a:pt x="1021" y="3844"/>
                  </a:cubicBezTo>
                  <a:lnTo>
                    <a:pt x="1109" y="3800"/>
                  </a:lnTo>
                  <a:cubicBezTo>
                    <a:pt x="986" y="3333"/>
                    <a:pt x="915" y="2638"/>
                    <a:pt x="1241" y="2004"/>
                  </a:cubicBezTo>
                  <a:cubicBezTo>
                    <a:pt x="1399" y="1705"/>
                    <a:pt x="1637" y="1441"/>
                    <a:pt x="1919" y="1256"/>
                  </a:cubicBezTo>
                  <a:cubicBezTo>
                    <a:pt x="2244" y="1045"/>
                    <a:pt x="2605" y="895"/>
                    <a:pt x="2984" y="807"/>
                  </a:cubicBezTo>
                  <a:lnTo>
                    <a:pt x="3054" y="799"/>
                  </a:lnTo>
                  <a:lnTo>
                    <a:pt x="3019" y="737"/>
                  </a:lnTo>
                  <a:cubicBezTo>
                    <a:pt x="2896" y="535"/>
                    <a:pt x="2728" y="359"/>
                    <a:pt x="2543" y="218"/>
                  </a:cubicBezTo>
                  <a:cubicBezTo>
                    <a:pt x="2319" y="75"/>
                    <a:pt x="2059" y="0"/>
                    <a:pt x="1798"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689625" y="1112700"/>
              <a:ext cx="87600" cy="91175"/>
            </a:xfrm>
            <a:custGeom>
              <a:rect b="b" l="l" r="r" t="t"/>
              <a:pathLst>
                <a:path extrusionOk="0" h="3647" w="3504">
                  <a:moveTo>
                    <a:pt x="2808" y="1"/>
                  </a:moveTo>
                  <a:lnTo>
                    <a:pt x="2782" y="115"/>
                  </a:lnTo>
                  <a:cubicBezTo>
                    <a:pt x="2632" y="740"/>
                    <a:pt x="2166" y="2280"/>
                    <a:pt x="1039" y="3037"/>
                  </a:cubicBezTo>
                  <a:cubicBezTo>
                    <a:pt x="731" y="3248"/>
                    <a:pt x="379" y="3389"/>
                    <a:pt x="1" y="3442"/>
                  </a:cubicBezTo>
                  <a:lnTo>
                    <a:pt x="1" y="3539"/>
                  </a:lnTo>
                  <a:cubicBezTo>
                    <a:pt x="381" y="3611"/>
                    <a:pt x="724" y="3646"/>
                    <a:pt x="1027" y="3646"/>
                  </a:cubicBezTo>
                  <a:cubicBezTo>
                    <a:pt x="1279" y="3646"/>
                    <a:pt x="1504" y="3622"/>
                    <a:pt x="1699" y="3574"/>
                  </a:cubicBezTo>
                  <a:lnTo>
                    <a:pt x="1717" y="3574"/>
                  </a:lnTo>
                  <a:cubicBezTo>
                    <a:pt x="1867" y="3459"/>
                    <a:pt x="3178" y="2465"/>
                    <a:pt x="3504" y="1048"/>
                  </a:cubicBezTo>
                  <a:lnTo>
                    <a:pt x="3504" y="1030"/>
                  </a:lnTo>
                  <a:lnTo>
                    <a:pt x="2808"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810200" y="1014800"/>
              <a:ext cx="49100" cy="41175"/>
            </a:xfrm>
            <a:custGeom>
              <a:rect b="b" l="l" r="r" t="t"/>
              <a:pathLst>
                <a:path extrusionOk="0" h="1647" w="1964">
                  <a:moveTo>
                    <a:pt x="9" y="0"/>
                  </a:moveTo>
                  <a:lnTo>
                    <a:pt x="1" y="97"/>
                  </a:lnTo>
                  <a:cubicBezTo>
                    <a:pt x="696" y="317"/>
                    <a:pt x="1567" y="775"/>
                    <a:pt x="1778" y="1646"/>
                  </a:cubicBezTo>
                  <a:lnTo>
                    <a:pt x="1875" y="1646"/>
                  </a:lnTo>
                  <a:cubicBezTo>
                    <a:pt x="1963" y="1312"/>
                    <a:pt x="1937" y="951"/>
                    <a:pt x="1805" y="634"/>
                  </a:cubicBezTo>
                  <a:cubicBezTo>
                    <a:pt x="1646" y="264"/>
                    <a:pt x="1338" y="9"/>
                    <a:pt x="1066" y="9"/>
                  </a:cubicBezTo>
                  <a:lnTo>
                    <a:pt x="722" y="9"/>
                  </a:lnTo>
                  <a:cubicBezTo>
                    <a:pt x="520" y="9"/>
                    <a:pt x="282" y="0"/>
                    <a:pt x="9"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723950" y="923475"/>
              <a:ext cx="53050" cy="76825"/>
            </a:xfrm>
            <a:custGeom>
              <a:rect b="b" l="l" r="r" t="t"/>
              <a:pathLst>
                <a:path extrusionOk="0" h="3073" w="2122">
                  <a:moveTo>
                    <a:pt x="54" y="1"/>
                  </a:moveTo>
                  <a:lnTo>
                    <a:pt x="1" y="80"/>
                  </a:lnTo>
                  <a:cubicBezTo>
                    <a:pt x="1066" y="855"/>
                    <a:pt x="1550" y="2668"/>
                    <a:pt x="1638" y="3020"/>
                  </a:cubicBezTo>
                  <a:lnTo>
                    <a:pt x="1655" y="3072"/>
                  </a:lnTo>
                  <a:lnTo>
                    <a:pt x="1699" y="3064"/>
                  </a:lnTo>
                  <a:cubicBezTo>
                    <a:pt x="1787" y="3037"/>
                    <a:pt x="1910" y="3011"/>
                    <a:pt x="2078" y="2984"/>
                  </a:cubicBezTo>
                  <a:lnTo>
                    <a:pt x="2122" y="2976"/>
                  </a:lnTo>
                  <a:lnTo>
                    <a:pt x="2122" y="2923"/>
                  </a:lnTo>
                  <a:cubicBezTo>
                    <a:pt x="1849" y="1004"/>
                    <a:pt x="846" y="274"/>
                    <a:pt x="54"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a:off x="762675" y="1011275"/>
              <a:ext cx="127650" cy="129675"/>
            </a:xfrm>
            <a:custGeom>
              <a:rect b="b" l="l" r="r" t="t"/>
              <a:pathLst>
                <a:path extrusionOk="0" h="5187" w="5106">
                  <a:moveTo>
                    <a:pt x="4348" y="0"/>
                  </a:moveTo>
                  <a:lnTo>
                    <a:pt x="4278" y="71"/>
                  </a:lnTo>
                  <a:cubicBezTo>
                    <a:pt x="4630" y="529"/>
                    <a:pt x="4692" y="1162"/>
                    <a:pt x="4472" y="1981"/>
                  </a:cubicBezTo>
                  <a:cubicBezTo>
                    <a:pt x="4216" y="2896"/>
                    <a:pt x="3785" y="3565"/>
                    <a:pt x="3195" y="3961"/>
                  </a:cubicBezTo>
                  <a:cubicBezTo>
                    <a:pt x="3081" y="4040"/>
                    <a:pt x="2958" y="4110"/>
                    <a:pt x="2826" y="4163"/>
                  </a:cubicBezTo>
                  <a:cubicBezTo>
                    <a:pt x="2438" y="4337"/>
                    <a:pt x="2035" y="4400"/>
                    <a:pt x="1654" y="4400"/>
                  </a:cubicBezTo>
                  <a:cubicBezTo>
                    <a:pt x="1048" y="4400"/>
                    <a:pt x="496" y="4240"/>
                    <a:pt x="150" y="4110"/>
                  </a:cubicBezTo>
                  <a:lnTo>
                    <a:pt x="1" y="4049"/>
                  </a:lnTo>
                  <a:lnTo>
                    <a:pt x="1" y="4049"/>
                  </a:lnTo>
                  <a:lnTo>
                    <a:pt x="661" y="5035"/>
                  </a:lnTo>
                  <a:lnTo>
                    <a:pt x="678" y="5035"/>
                  </a:lnTo>
                  <a:cubicBezTo>
                    <a:pt x="794" y="5070"/>
                    <a:pt x="1197" y="5186"/>
                    <a:pt x="1718" y="5186"/>
                  </a:cubicBezTo>
                  <a:cubicBezTo>
                    <a:pt x="2106" y="5186"/>
                    <a:pt x="2560" y="5122"/>
                    <a:pt x="3011" y="4911"/>
                  </a:cubicBezTo>
                  <a:cubicBezTo>
                    <a:pt x="3134" y="4850"/>
                    <a:pt x="3257" y="4779"/>
                    <a:pt x="3380" y="4700"/>
                  </a:cubicBezTo>
                  <a:cubicBezTo>
                    <a:pt x="3970" y="4304"/>
                    <a:pt x="4428" y="3670"/>
                    <a:pt x="4736" y="2808"/>
                  </a:cubicBezTo>
                  <a:cubicBezTo>
                    <a:pt x="5105" y="1778"/>
                    <a:pt x="5096" y="960"/>
                    <a:pt x="4700" y="379"/>
                  </a:cubicBezTo>
                  <a:cubicBezTo>
                    <a:pt x="4595" y="229"/>
                    <a:pt x="4480" y="106"/>
                    <a:pt x="4348" y="0"/>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a:off x="592825" y="880800"/>
              <a:ext cx="306300" cy="328750"/>
            </a:xfrm>
            <a:custGeom>
              <a:rect b="b" l="l" r="r" t="t"/>
              <a:pathLst>
                <a:path extrusionOk="0" fill="none" h="13150" w="12252">
                  <a:moveTo>
                    <a:pt x="3045" y="6751"/>
                  </a:moveTo>
                  <a:cubicBezTo>
                    <a:pt x="3045" y="6751"/>
                    <a:pt x="18" y="3908"/>
                    <a:pt x="2913" y="1954"/>
                  </a:cubicBezTo>
                  <a:cubicBezTo>
                    <a:pt x="5809" y="1"/>
                    <a:pt x="6856" y="4832"/>
                    <a:pt x="6856" y="4832"/>
                  </a:cubicBezTo>
                  <a:cubicBezTo>
                    <a:pt x="6856" y="4832"/>
                    <a:pt x="12251" y="3450"/>
                    <a:pt x="11213" y="7182"/>
                  </a:cubicBezTo>
                  <a:cubicBezTo>
                    <a:pt x="10183" y="10914"/>
                    <a:pt x="6654" y="9153"/>
                    <a:pt x="6654" y="9153"/>
                  </a:cubicBezTo>
                  <a:cubicBezTo>
                    <a:pt x="6654" y="9153"/>
                    <a:pt x="5994" y="13149"/>
                    <a:pt x="3001" y="12656"/>
                  </a:cubicBezTo>
                  <a:cubicBezTo>
                    <a:pt x="0" y="12163"/>
                    <a:pt x="678" y="8009"/>
                    <a:pt x="3045" y="675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9"/>
            <p:cNvSpPr/>
            <p:nvPr/>
          </p:nvSpPr>
          <p:spPr>
            <a:xfrm>
              <a:off x="667850" y="996750"/>
              <a:ext cx="244250" cy="213000"/>
            </a:xfrm>
            <a:custGeom>
              <a:rect b="b" l="l" r="r" t="t"/>
              <a:pathLst>
                <a:path extrusionOk="0" fill="none" h="8520" w="9770">
                  <a:moveTo>
                    <a:pt x="0" y="8018"/>
                  </a:moveTo>
                  <a:cubicBezTo>
                    <a:pt x="0" y="8018"/>
                    <a:pt x="1558" y="8520"/>
                    <a:pt x="2597" y="8256"/>
                  </a:cubicBezTo>
                  <a:cubicBezTo>
                    <a:pt x="2597" y="8256"/>
                    <a:pt x="4102" y="7209"/>
                    <a:pt x="4427" y="5660"/>
                  </a:cubicBezTo>
                  <a:cubicBezTo>
                    <a:pt x="4427" y="5660"/>
                    <a:pt x="7376" y="6733"/>
                    <a:pt x="8573" y="3415"/>
                  </a:cubicBezTo>
                  <a:cubicBezTo>
                    <a:pt x="9769" y="89"/>
                    <a:pt x="6636" y="1"/>
                    <a:pt x="6636"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9"/>
            <p:cNvSpPr/>
            <p:nvPr/>
          </p:nvSpPr>
          <p:spPr>
            <a:xfrm>
              <a:off x="759150" y="1109625"/>
              <a:ext cx="19400" cy="28625"/>
            </a:xfrm>
            <a:custGeom>
              <a:rect b="b" l="l" r="r" t="t"/>
              <a:pathLst>
                <a:path extrusionOk="0" fill="none" h="1145" w="776">
                  <a:moveTo>
                    <a:pt x="1" y="0"/>
                  </a:moveTo>
                  <a:lnTo>
                    <a:pt x="775" y="1145"/>
                  </a:ln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703275" y="916225"/>
              <a:ext cx="75050" cy="82750"/>
            </a:xfrm>
            <a:custGeom>
              <a:rect b="b" l="l" r="r" t="t"/>
              <a:pathLst>
                <a:path extrusionOk="0" fill="none" h="3310" w="3002">
                  <a:moveTo>
                    <a:pt x="0" y="80"/>
                  </a:moveTo>
                  <a:cubicBezTo>
                    <a:pt x="0" y="80"/>
                    <a:pt x="2597" y="0"/>
                    <a:pt x="3002" y="331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631100" y="925025"/>
              <a:ext cx="244700" cy="262950"/>
            </a:xfrm>
            <a:custGeom>
              <a:rect b="b" l="l" r="r" t="t"/>
              <a:pathLst>
                <a:path extrusionOk="0" fill="none" h="10518" w="9788">
                  <a:moveTo>
                    <a:pt x="2359" y="5492"/>
                  </a:moveTo>
                  <a:cubicBezTo>
                    <a:pt x="2359" y="5492"/>
                    <a:pt x="432" y="6091"/>
                    <a:pt x="212" y="8194"/>
                  </a:cubicBezTo>
                  <a:cubicBezTo>
                    <a:pt x="1" y="10298"/>
                    <a:pt x="2227" y="10518"/>
                    <a:pt x="2879" y="9884"/>
                  </a:cubicBezTo>
                  <a:cubicBezTo>
                    <a:pt x="3530" y="9259"/>
                    <a:pt x="4375" y="8071"/>
                    <a:pt x="4639" y="6284"/>
                  </a:cubicBezTo>
                  <a:cubicBezTo>
                    <a:pt x="4639" y="6284"/>
                    <a:pt x="7077" y="7781"/>
                    <a:pt x="8432" y="6364"/>
                  </a:cubicBezTo>
                  <a:cubicBezTo>
                    <a:pt x="9787" y="4938"/>
                    <a:pt x="8898" y="3556"/>
                    <a:pt x="8238" y="3556"/>
                  </a:cubicBezTo>
                  <a:cubicBezTo>
                    <a:pt x="7569" y="3556"/>
                    <a:pt x="5774" y="3406"/>
                    <a:pt x="4964" y="4058"/>
                  </a:cubicBezTo>
                  <a:cubicBezTo>
                    <a:pt x="4964" y="4058"/>
                    <a:pt x="4357" y="1303"/>
                    <a:pt x="3389" y="652"/>
                  </a:cubicBezTo>
                  <a:cubicBezTo>
                    <a:pt x="2421" y="0"/>
                    <a:pt x="1101" y="872"/>
                    <a:pt x="890" y="1787"/>
                  </a:cubicBezTo>
                  <a:cubicBezTo>
                    <a:pt x="678" y="2702"/>
                    <a:pt x="1550" y="4366"/>
                    <a:pt x="2500" y="4999"/>
                  </a:cubicBezTo>
                  <a:lnTo>
                    <a:pt x="2923" y="5334"/>
                  </a:ln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654425" y="957600"/>
              <a:ext cx="75500" cy="84500"/>
            </a:xfrm>
            <a:custGeom>
              <a:rect b="b" l="l" r="r" t="t"/>
              <a:pathLst>
                <a:path extrusionOk="0" fill="none" h="3380" w="3020">
                  <a:moveTo>
                    <a:pt x="1180" y="3380"/>
                  </a:moveTo>
                  <a:cubicBezTo>
                    <a:pt x="1180" y="3380"/>
                    <a:pt x="1" y="651"/>
                    <a:pt x="3019" y="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9"/>
            <p:cNvSpPr/>
            <p:nvPr/>
          </p:nvSpPr>
          <p:spPr>
            <a:xfrm>
              <a:off x="793700" y="1014350"/>
              <a:ext cx="60975" cy="51725"/>
            </a:xfrm>
            <a:custGeom>
              <a:rect b="b" l="l" r="r" t="t"/>
              <a:pathLst>
                <a:path extrusionOk="0" fill="none" h="2069" w="2439">
                  <a:moveTo>
                    <a:pt x="1" y="1"/>
                  </a:moveTo>
                  <a:cubicBezTo>
                    <a:pt x="1" y="1"/>
                    <a:pt x="2438" y="335"/>
                    <a:pt x="2430" y="2069"/>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9"/>
            <p:cNvSpPr/>
            <p:nvPr/>
          </p:nvSpPr>
          <p:spPr>
            <a:xfrm>
              <a:off x="628675" y="1067375"/>
              <a:ext cx="54825" cy="112250"/>
            </a:xfrm>
            <a:custGeom>
              <a:rect b="b" l="l" r="r" t="t"/>
              <a:pathLst>
                <a:path extrusionOk="0" fill="none" h="4490" w="2193">
                  <a:moveTo>
                    <a:pt x="2192" y="4489"/>
                  </a:moveTo>
                  <a:cubicBezTo>
                    <a:pt x="2192" y="4489"/>
                    <a:pt x="1" y="2544"/>
                    <a:pt x="2008"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748825" y="1147475"/>
              <a:ext cx="13875" cy="21350"/>
            </a:xfrm>
            <a:custGeom>
              <a:rect b="b" l="l" r="r" t="t"/>
              <a:pathLst>
                <a:path extrusionOk="0" fill="none" h="854" w="555">
                  <a:moveTo>
                    <a:pt x="0" y="854"/>
                  </a:moveTo>
                  <a:cubicBezTo>
                    <a:pt x="273" y="634"/>
                    <a:pt x="467" y="335"/>
                    <a:pt x="55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763125" y="1134925"/>
              <a:ext cx="1350" cy="5750"/>
            </a:xfrm>
            <a:custGeom>
              <a:rect b="b" l="l" r="r" t="t"/>
              <a:pathLst>
                <a:path extrusionOk="0" fill="none" h="230" w="54">
                  <a:moveTo>
                    <a:pt x="0" y="229"/>
                  </a:moveTo>
                  <a:cubicBezTo>
                    <a:pt x="18" y="150"/>
                    <a:pt x="35" y="71"/>
                    <a:pt x="53"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653100" y="1153200"/>
              <a:ext cx="17625" cy="26200"/>
            </a:xfrm>
            <a:custGeom>
              <a:rect b="b" l="l" r="r" t="t"/>
              <a:pathLst>
                <a:path extrusionOk="0" fill="none" h="1048" w="705">
                  <a:moveTo>
                    <a:pt x="705" y="1047"/>
                  </a:moveTo>
                  <a:cubicBezTo>
                    <a:pt x="370" y="775"/>
                    <a:pt x="124" y="414"/>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9"/>
            <p:cNvSpPr/>
            <p:nvPr/>
          </p:nvSpPr>
          <p:spPr>
            <a:xfrm>
              <a:off x="647375" y="1131400"/>
              <a:ext cx="700" cy="8175"/>
            </a:xfrm>
            <a:custGeom>
              <a:rect b="b" l="l" r="r" t="t"/>
              <a:pathLst>
                <a:path extrusionOk="0" fill="none" h="327" w="28">
                  <a:moveTo>
                    <a:pt x="27" y="326"/>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a:off x="664550" y="970800"/>
              <a:ext cx="9700" cy="59200"/>
            </a:xfrm>
            <a:custGeom>
              <a:rect b="b" l="l" r="r" t="t"/>
              <a:pathLst>
                <a:path extrusionOk="0" fill="none" h="2368" w="388">
                  <a:moveTo>
                    <a:pt x="300" y="2368"/>
                  </a:moveTo>
                  <a:cubicBezTo>
                    <a:pt x="0" y="1602"/>
                    <a:pt x="36" y="748"/>
                    <a:pt x="38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a:off x="685225" y="956500"/>
              <a:ext cx="4425" cy="3100"/>
            </a:xfrm>
            <a:custGeom>
              <a:rect b="b" l="l" r="r" t="t"/>
              <a:pathLst>
                <a:path extrusionOk="0" fill="none" h="124" w="177">
                  <a:moveTo>
                    <a:pt x="1" y="123"/>
                  </a:moveTo>
                  <a:cubicBezTo>
                    <a:pt x="62" y="79"/>
                    <a:pt x="115" y="44"/>
                    <a:pt x="177"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a:off x="705700" y="950100"/>
              <a:ext cx="2875" cy="250"/>
            </a:xfrm>
            <a:custGeom>
              <a:rect b="b" l="l" r="r" t="t"/>
              <a:pathLst>
                <a:path extrusionOk="0" fill="none" h="10" w="115">
                  <a:moveTo>
                    <a:pt x="0" y="1"/>
                  </a:moveTo>
                  <a:lnTo>
                    <a:pt x="115"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a:off x="785350" y="1129650"/>
              <a:ext cx="24450" cy="4650"/>
            </a:xfrm>
            <a:custGeom>
              <a:rect b="b" l="l" r="r" t="t"/>
              <a:pathLst>
                <a:path extrusionOk="0" fill="none" h="186" w="978">
                  <a:moveTo>
                    <a:pt x="0" y="0"/>
                  </a:moveTo>
                  <a:cubicBezTo>
                    <a:pt x="299" y="141"/>
                    <a:pt x="643" y="185"/>
                    <a:pt x="977" y="12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a:off x="823850" y="1128775"/>
              <a:ext cx="3550" cy="450"/>
            </a:xfrm>
            <a:custGeom>
              <a:rect b="b" l="l" r="r" t="t"/>
              <a:pathLst>
                <a:path extrusionOk="0" fill="none" h="18" w="142">
                  <a:moveTo>
                    <a:pt x="0" y="18"/>
                  </a:moveTo>
                  <a:lnTo>
                    <a:pt x="14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 name="Google Shape;973;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974" name="Shape 974"/>
        <p:cNvGrpSpPr/>
        <p:nvPr/>
      </p:nvGrpSpPr>
      <p:grpSpPr>
        <a:xfrm>
          <a:off x="0" y="0"/>
          <a:ext cx="0" cy="0"/>
          <a:chOff x="0" y="0"/>
          <a:chExt cx="0" cy="0"/>
        </a:xfrm>
      </p:grpSpPr>
      <p:sp>
        <p:nvSpPr>
          <p:cNvPr id="975" name="Google Shape;975;p20"/>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0"/>
          <p:cNvSpPr txBox="1"/>
          <p:nvPr>
            <p:ph type="title"/>
          </p:nvPr>
        </p:nvSpPr>
        <p:spPr>
          <a:xfrm>
            <a:off x="972951" y="2942925"/>
            <a:ext cx="210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77" name="Google Shape;977;p20"/>
          <p:cNvSpPr txBox="1"/>
          <p:nvPr>
            <p:ph idx="1" type="subTitle"/>
          </p:nvPr>
        </p:nvSpPr>
        <p:spPr>
          <a:xfrm>
            <a:off x="972951" y="3394425"/>
            <a:ext cx="2104800" cy="93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8" name="Google Shape;978;p20"/>
          <p:cNvSpPr txBox="1"/>
          <p:nvPr>
            <p:ph idx="2" type="title"/>
          </p:nvPr>
        </p:nvSpPr>
        <p:spPr>
          <a:xfrm>
            <a:off x="3519600" y="2942925"/>
            <a:ext cx="210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79" name="Google Shape;979;p20"/>
          <p:cNvSpPr txBox="1"/>
          <p:nvPr>
            <p:ph idx="3" type="subTitle"/>
          </p:nvPr>
        </p:nvSpPr>
        <p:spPr>
          <a:xfrm>
            <a:off x="3519600" y="3394425"/>
            <a:ext cx="2104800" cy="93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0" name="Google Shape;980;p20"/>
          <p:cNvSpPr txBox="1"/>
          <p:nvPr>
            <p:ph idx="4" type="title"/>
          </p:nvPr>
        </p:nvSpPr>
        <p:spPr>
          <a:xfrm>
            <a:off x="6066249" y="2942925"/>
            <a:ext cx="210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81" name="Google Shape;981;p20"/>
          <p:cNvSpPr txBox="1"/>
          <p:nvPr>
            <p:ph idx="5" type="subTitle"/>
          </p:nvPr>
        </p:nvSpPr>
        <p:spPr>
          <a:xfrm>
            <a:off x="6066249" y="3394425"/>
            <a:ext cx="2104800" cy="93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2" name="Google Shape;982;p20"/>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83" name="Google Shape;983;p20"/>
          <p:cNvGrpSpPr/>
          <p:nvPr/>
        </p:nvGrpSpPr>
        <p:grpSpPr>
          <a:xfrm>
            <a:off x="7827817" y="-198578"/>
            <a:ext cx="1047508" cy="1031760"/>
            <a:chOff x="266463" y="3731600"/>
            <a:chExt cx="467575" cy="460525"/>
          </a:xfrm>
        </p:grpSpPr>
        <p:sp>
          <p:nvSpPr>
            <p:cNvPr id="984" name="Google Shape;984;p20"/>
            <p:cNvSpPr/>
            <p:nvPr/>
          </p:nvSpPr>
          <p:spPr>
            <a:xfrm>
              <a:off x="510238" y="3915975"/>
              <a:ext cx="45575" cy="99100"/>
            </a:xfrm>
            <a:custGeom>
              <a:rect b="b" l="l" r="r" t="t"/>
              <a:pathLst>
                <a:path extrusionOk="0" h="3964" w="1823">
                  <a:moveTo>
                    <a:pt x="1030" y="1558"/>
                  </a:moveTo>
                  <a:cubicBezTo>
                    <a:pt x="1083" y="1558"/>
                    <a:pt x="1136" y="1576"/>
                    <a:pt x="1180" y="1611"/>
                  </a:cubicBezTo>
                  <a:cubicBezTo>
                    <a:pt x="1338" y="1752"/>
                    <a:pt x="1400" y="2130"/>
                    <a:pt x="1303" y="2403"/>
                  </a:cubicBezTo>
                  <a:cubicBezTo>
                    <a:pt x="1198" y="2720"/>
                    <a:pt x="1013" y="2764"/>
                    <a:pt x="916" y="2764"/>
                  </a:cubicBezTo>
                  <a:lnTo>
                    <a:pt x="881" y="2764"/>
                  </a:lnTo>
                  <a:cubicBezTo>
                    <a:pt x="793" y="2755"/>
                    <a:pt x="687" y="2711"/>
                    <a:pt x="643" y="2509"/>
                  </a:cubicBezTo>
                  <a:cubicBezTo>
                    <a:pt x="581" y="2209"/>
                    <a:pt x="705" y="1699"/>
                    <a:pt x="925" y="1585"/>
                  </a:cubicBezTo>
                  <a:cubicBezTo>
                    <a:pt x="951" y="1567"/>
                    <a:pt x="995" y="1558"/>
                    <a:pt x="1030" y="1558"/>
                  </a:cubicBezTo>
                  <a:close/>
                  <a:moveTo>
                    <a:pt x="819" y="0"/>
                  </a:moveTo>
                  <a:cubicBezTo>
                    <a:pt x="687" y="0"/>
                    <a:pt x="634" y="168"/>
                    <a:pt x="617" y="238"/>
                  </a:cubicBezTo>
                  <a:lnTo>
                    <a:pt x="1" y="3609"/>
                  </a:lnTo>
                  <a:cubicBezTo>
                    <a:pt x="9" y="3741"/>
                    <a:pt x="80" y="3855"/>
                    <a:pt x="194" y="3926"/>
                  </a:cubicBezTo>
                  <a:cubicBezTo>
                    <a:pt x="230" y="3947"/>
                    <a:pt x="279" y="3963"/>
                    <a:pt x="329" y="3963"/>
                  </a:cubicBezTo>
                  <a:cubicBezTo>
                    <a:pt x="340" y="3963"/>
                    <a:pt x="351" y="3962"/>
                    <a:pt x="361" y="3961"/>
                  </a:cubicBezTo>
                  <a:cubicBezTo>
                    <a:pt x="529" y="3952"/>
                    <a:pt x="705" y="3890"/>
                    <a:pt x="845" y="3802"/>
                  </a:cubicBezTo>
                  <a:cubicBezTo>
                    <a:pt x="1673" y="3327"/>
                    <a:pt x="1822" y="2113"/>
                    <a:pt x="1726" y="1461"/>
                  </a:cubicBezTo>
                  <a:cubicBezTo>
                    <a:pt x="1646" y="986"/>
                    <a:pt x="1136" y="18"/>
                    <a:pt x="819" y="0"/>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0"/>
            <p:cNvSpPr/>
            <p:nvPr/>
          </p:nvSpPr>
          <p:spPr>
            <a:xfrm>
              <a:off x="527413" y="3957350"/>
              <a:ext cx="15425" cy="25325"/>
            </a:xfrm>
            <a:custGeom>
              <a:rect b="b" l="l" r="r" t="t"/>
              <a:pathLst>
                <a:path extrusionOk="0" h="1013" w="617">
                  <a:moveTo>
                    <a:pt x="343" y="0"/>
                  </a:moveTo>
                  <a:cubicBezTo>
                    <a:pt x="317" y="0"/>
                    <a:pt x="299" y="0"/>
                    <a:pt x="282" y="18"/>
                  </a:cubicBezTo>
                  <a:cubicBezTo>
                    <a:pt x="123" y="97"/>
                    <a:pt x="0" y="554"/>
                    <a:pt x="53" y="836"/>
                  </a:cubicBezTo>
                  <a:cubicBezTo>
                    <a:pt x="79" y="951"/>
                    <a:pt x="123" y="1003"/>
                    <a:pt x="211" y="1012"/>
                  </a:cubicBezTo>
                  <a:lnTo>
                    <a:pt x="229" y="1012"/>
                  </a:lnTo>
                  <a:cubicBezTo>
                    <a:pt x="290" y="1012"/>
                    <a:pt x="431" y="986"/>
                    <a:pt x="528" y="713"/>
                  </a:cubicBezTo>
                  <a:cubicBezTo>
                    <a:pt x="616" y="449"/>
                    <a:pt x="546" y="132"/>
                    <a:pt x="423" y="35"/>
                  </a:cubicBezTo>
                  <a:cubicBezTo>
                    <a:pt x="396" y="9"/>
                    <a:pt x="370" y="0"/>
                    <a:pt x="343"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0"/>
            <p:cNvSpPr/>
            <p:nvPr/>
          </p:nvSpPr>
          <p:spPr>
            <a:xfrm>
              <a:off x="447088" y="3908500"/>
              <a:ext cx="58125" cy="102325"/>
            </a:xfrm>
            <a:custGeom>
              <a:rect b="b" l="l" r="r" t="t"/>
              <a:pathLst>
                <a:path extrusionOk="0" h="4093" w="2325">
                  <a:moveTo>
                    <a:pt x="1312" y="1338"/>
                  </a:moveTo>
                  <a:cubicBezTo>
                    <a:pt x="1426" y="1347"/>
                    <a:pt x="1550" y="1408"/>
                    <a:pt x="1602" y="1672"/>
                  </a:cubicBezTo>
                  <a:cubicBezTo>
                    <a:pt x="1682" y="2060"/>
                    <a:pt x="1523" y="2737"/>
                    <a:pt x="1242" y="2887"/>
                  </a:cubicBezTo>
                  <a:cubicBezTo>
                    <a:pt x="1202" y="2912"/>
                    <a:pt x="1157" y="2924"/>
                    <a:pt x="1111" y="2924"/>
                  </a:cubicBezTo>
                  <a:cubicBezTo>
                    <a:pt x="1045" y="2924"/>
                    <a:pt x="977" y="2899"/>
                    <a:pt x="925" y="2852"/>
                  </a:cubicBezTo>
                  <a:cubicBezTo>
                    <a:pt x="705" y="2658"/>
                    <a:pt x="626" y="2174"/>
                    <a:pt x="758" y="1813"/>
                  </a:cubicBezTo>
                  <a:cubicBezTo>
                    <a:pt x="907" y="1382"/>
                    <a:pt x="1162" y="1338"/>
                    <a:pt x="1268" y="1338"/>
                  </a:cubicBezTo>
                  <a:close/>
                  <a:moveTo>
                    <a:pt x="2087" y="0"/>
                  </a:moveTo>
                  <a:cubicBezTo>
                    <a:pt x="2069" y="0"/>
                    <a:pt x="2051" y="0"/>
                    <a:pt x="2034" y="9"/>
                  </a:cubicBezTo>
                  <a:cubicBezTo>
                    <a:pt x="1611" y="106"/>
                    <a:pt x="854" y="335"/>
                    <a:pt x="511" y="766"/>
                  </a:cubicBezTo>
                  <a:cubicBezTo>
                    <a:pt x="150" y="1285"/>
                    <a:pt x="1" y="1936"/>
                    <a:pt x="115" y="2561"/>
                  </a:cubicBezTo>
                  <a:cubicBezTo>
                    <a:pt x="221" y="3177"/>
                    <a:pt x="599" y="3670"/>
                    <a:pt x="1215" y="4031"/>
                  </a:cubicBezTo>
                  <a:cubicBezTo>
                    <a:pt x="1277" y="4066"/>
                    <a:pt x="1356" y="4093"/>
                    <a:pt x="1435" y="4093"/>
                  </a:cubicBezTo>
                  <a:cubicBezTo>
                    <a:pt x="1497" y="4093"/>
                    <a:pt x="1567" y="4075"/>
                    <a:pt x="1629" y="4049"/>
                  </a:cubicBezTo>
                  <a:cubicBezTo>
                    <a:pt x="1761" y="3978"/>
                    <a:pt x="1858" y="3846"/>
                    <a:pt x="1875" y="3697"/>
                  </a:cubicBezTo>
                  <a:lnTo>
                    <a:pt x="2315" y="255"/>
                  </a:lnTo>
                  <a:cubicBezTo>
                    <a:pt x="2324" y="185"/>
                    <a:pt x="2298" y="106"/>
                    <a:pt x="2236" y="62"/>
                  </a:cubicBezTo>
                  <a:cubicBezTo>
                    <a:pt x="2192" y="18"/>
                    <a:pt x="2139" y="0"/>
                    <a:pt x="2087" y="0"/>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0"/>
            <p:cNvSpPr/>
            <p:nvPr/>
          </p:nvSpPr>
          <p:spPr>
            <a:xfrm>
              <a:off x="465138" y="3944400"/>
              <a:ext cx="21575" cy="34750"/>
            </a:xfrm>
            <a:custGeom>
              <a:rect b="b" l="l" r="r" t="t"/>
              <a:pathLst>
                <a:path extrusionOk="0" h="1390" w="863">
                  <a:moveTo>
                    <a:pt x="555" y="1"/>
                  </a:moveTo>
                  <a:cubicBezTo>
                    <a:pt x="548" y="1"/>
                    <a:pt x="542" y="3"/>
                    <a:pt x="537" y="8"/>
                  </a:cubicBezTo>
                  <a:cubicBezTo>
                    <a:pt x="458" y="8"/>
                    <a:pt x="256" y="43"/>
                    <a:pt x="124" y="404"/>
                  </a:cubicBezTo>
                  <a:cubicBezTo>
                    <a:pt x="0" y="773"/>
                    <a:pt x="97" y="1196"/>
                    <a:pt x="264" y="1337"/>
                  </a:cubicBezTo>
                  <a:cubicBezTo>
                    <a:pt x="300" y="1372"/>
                    <a:pt x="344" y="1389"/>
                    <a:pt x="388" y="1389"/>
                  </a:cubicBezTo>
                  <a:cubicBezTo>
                    <a:pt x="414" y="1389"/>
                    <a:pt x="449" y="1381"/>
                    <a:pt x="476" y="1363"/>
                  </a:cubicBezTo>
                  <a:cubicBezTo>
                    <a:pt x="696" y="1257"/>
                    <a:pt x="863" y="624"/>
                    <a:pt x="784" y="254"/>
                  </a:cubicBezTo>
                  <a:cubicBezTo>
                    <a:pt x="740" y="60"/>
                    <a:pt x="652" y="8"/>
                    <a:pt x="572" y="8"/>
                  </a:cubicBezTo>
                  <a:cubicBezTo>
                    <a:pt x="568" y="3"/>
                    <a:pt x="561" y="1"/>
                    <a:pt x="555" y="1"/>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0"/>
            <p:cNvSpPr/>
            <p:nvPr/>
          </p:nvSpPr>
          <p:spPr>
            <a:xfrm>
              <a:off x="289988" y="3757550"/>
              <a:ext cx="420050" cy="413250"/>
            </a:xfrm>
            <a:custGeom>
              <a:rect b="b" l="l" r="r" t="t"/>
              <a:pathLst>
                <a:path extrusionOk="0" h="16530" w="16802">
                  <a:moveTo>
                    <a:pt x="8406" y="1039"/>
                  </a:moveTo>
                  <a:cubicBezTo>
                    <a:pt x="12498" y="1039"/>
                    <a:pt x="15816" y="4357"/>
                    <a:pt x="15816" y="8450"/>
                  </a:cubicBezTo>
                  <a:cubicBezTo>
                    <a:pt x="15816" y="10747"/>
                    <a:pt x="15006" y="12621"/>
                    <a:pt x="13581" y="13871"/>
                  </a:cubicBezTo>
                  <a:lnTo>
                    <a:pt x="13581" y="13880"/>
                  </a:lnTo>
                  <a:cubicBezTo>
                    <a:pt x="12305" y="15006"/>
                    <a:pt x="10536" y="15640"/>
                    <a:pt x="8406" y="15640"/>
                  </a:cubicBezTo>
                  <a:cubicBezTo>
                    <a:pt x="4252" y="15640"/>
                    <a:pt x="995" y="12480"/>
                    <a:pt x="995" y="8450"/>
                  </a:cubicBezTo>
                  <a:cubicBezTo>
                    <a:pt x="995" y="3530"/>
                    <a:pt x="3486" y="1039"/>
                    <a:pt x="8406" y="1039"/>
                  </a:cubicBezTo>
                  <a:close/>
                  <a:moveTo>
                    <a:pt x="8406" y="1"/>
                  </a:moveTo>
                  <a:cubicBezTo>
                    <a:pt x="6593" y="1"/>
                    <a:pt x="5061" y="300"/>
                    <a:pt x="3838" y="898"/>
                  </a:cubicBezTo>
                  <a:cubicBezTo>
                    <a:pt x="1295" y="2131"/>
                    <a:pt x="10" y="4639"/>
                    <a:pt x="10" y="8397"/>
                  </a:cubicBezTo>
                  <a:cubicBezTo>
                    <a:pt x="1" y="10844"/>
                    <a:pt x="1110" y="13158"/>
                    <a:pt x="3020" y="14681"/>
                  </a:cubicBezTo>
                  <a:cubicBezTo>
                    <a:pt x="4531" y="15879"/>
                    <a:pt x="6402" y="16529"/>
                    <a:pt x="8337" y="16529"/>
                  </a:cubicBezTo>
                  <a:cubicBezTo>
                    <a:pt x="8363" y="16529"/>
                    <a:pt x="8389" y="16529"/>
                    <a:pt x="8415" y="16529"/>
                  </a:cubicBezTo>
                  <a:cubicBezTo>
                    <a:pt x="8461" y="16530"/>
                    <a:pt x="8508" y="16530"/>
                    <a:pt x="8555" y="16530"/>
                  </a:cubicBezTo>
                  <a:cubicBezTo>
                    <a:pt x="9722" y="16530"/>
                    <a:pt x="10879" y="16319"/>
                    <a:pt x="11970" y="15922"/>
                  </a:cubicBezTo>
                  <a:cubicBezTo>
                    <a:pt x="14989" y="14769"/>
                    <a:pt x="16802" y="12067"/>
                    <a:pt x="16802" y="8397"/>
                  </a:cubicBezTo>
                  <a:cubicBezTo>
                    <a:pt x="16802" y="4700"/>
                    <a:pt x="14382" y="1444"/>
                    <a:pt x="10844" y="362"/>
                  </a:cubicBezTo>
                  <a:cubicBezTo>
                    <a:pt x="10052" y="124"/>
                    <a:pt x="9233" y="1"/>
                    <a:pt x="8406" y="1"/>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0"/>
            <p:cNvSpPr/>
            <p:nvPr/>
          </p:nvSpPr>
          <p:spPr>
            <a:xfrm>
              <a:off x="317288" y="3785725"/>
              <a:ext cx="365700" cy="360200"/>
            </a:xfrm>
            <a:custGeom>
              <a:rect b="b" l="l" r="r" t="t"/>
              <a:pathLst>
                <a:path extrusionOk="0" h="14408" w="14628">
                  <a:moveTo>
                    <a:pt x="7314" y="1039"/>
                  </a:moveTo>
                  <a:cubicBezTo>
                    <a:pt x="10755" y="1039"/>
                    <a:pt x="13545" y="3829"/>
                    <a:pt x="13554" y="7279"/>
                  </a:cubicBezTo>
                  <a:cubicBezTo>
                    <a:pt x="13554" y="10949"/>
                    <a:pt x="11098" y="13325"/>
                    <a:pt x="7314" y="13325"/>
                  </a:cubicBezTo>
                  <a:cubicBezTo>
                    <a:pt x="3811" y="13325"/>
                    <a:pt x="1074" y="10667"/>
                    <a:pt x="1074" y="7279"/>
                  </a:cubicBezTo>
                  <a:cubicBezTo>
                    <a:pt x="1074" y="3133"/>
                    <a:pt x="3177" y="1039"/>
                    <a:pt x="7314" y="1039"/>
                  </a:cubicBezTo>
                  <a:close/>
                  <a:moveTo>
                    <a:pt x="7314" y="0"/>
                  </a:moveTo>
                  <a:cubicBezTo>
                    <a:pt x="2464" y="0"/>
                    <a:pt x="0" y="2465"/>
                    <a:pt x="0" y="7323"/>
                  </a:cubicBezTo>
                  <a:cubicBezTo>
                    <a:pt x="0" y="11292"/>
                    <a:pt x="3213" y="14407"/>
                    <a:pt x="7314" y="14407"/>
                  </a:cubicBezTo>
                  <a:cubicBezTo>
                    <a:pt x="9549" y="14407"/>
                    <a:pt x="11389" y="13703"/>
                    <a:pt x="12656" y="12462"/>
                  </a:cubicBezTo>
                  <a:cubicBezTo>
                    <a:pt x="13932" y="11213"/>
                    <a:pt x="14627" y="9461"/>
                    <a:pt x="14627" y="7323"/>
                  </a:cubicBezTo>
                  <a:cubicBezTo>
                    <a:pt x="14627" y="5474"/>
                    <a:pt x="13932" y="3697"/>
                    <a:pt x="12673" y="2341"/>
                  </a:cubicBezTo>
                  <a:cubicBezTo>
                    <a:pt x="11292" y="845"/>
                    <a:pt x="9347" y="0"/>
                    <a:pt x="7314"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0"/>
            <p:cNvSpPr/>
            <p:nvPr/>
          </p:nvSpPr>
          <p:spPr>
            <a:xfrm>
              <a:off x="267338" y="3732700"/>
              <a:ext cx="465375" cy="458325"/>
            </a:xfrm>
            <a:custGeom>
              <a:rect b="b" l="l" r="r" t="t"/>
              <a:pathLst>
                <a:path extrusionOk="0" h="18333" w="18615">
                  <a:moveTo>
                    <a:pt x="9312" y="898"/>
                  </a:moveTo>
                  <a:cubicBezTo>
                    <a:pt x="10060" y="898"/>
                    <a:pt x="10799" y="995"/>
                    <a:pt x="11530" y="1188"/>
                  </a:cubicBezTo>
                  <a:cubicBezTo>
                    <a:pt x="15226" y="2201"/>
                    <a:pt x="17787" y="5554"/>
                    <a:pt x="17796" y="9391"/>
                  </a:cubicBezTo>
                  <a:cubicBezTo>
                    <a:pt x="17805" y="13193"/>
                    <a:pt x="15877" y="15965"/>
                    <a:pt x="12682" y="17092"/>
                  </a:cubicBezTo>
                  <a:lnTo>
                    <a:pt x="12682" y="17083"/>
                  </a:lnTo>
                  <a:cubicBezTo>
                    <a:pt x="11647" y="17436"/>
                    <a:pt x="10555" y="17621"/>
                    <a:pt x="9461" y="17621"/>
                  </a:cubicBezTo>
                  <a:cubicBezTo>
                    <a:pt x="9411" y="17621"/>
                    <a:pt x="9362" y="17620"/>
                    <a:pt x="9312" y="17620"/>
                  </a:cubicBezTo>
                  <a:cubicBezTo>
                    <a:pt x="9284" y="17620"/>
                    <a:pt x="9255" y="17620"/>
                    <a:pt x="9227" y="17620"/>
                  </a:cubicBezTo>
                  <a:cubicBezTo>
                    <a:pt x="7453" y="17620"/>
                    <a:pt x="5733" y="17076"/>
                    <a:pt x="4278" y="16062"/>
                  </a:cubicBezTo>
                  <a:cubicBezTo>
                    <a:pt x="2095" y="14539"/>
                    <a:pt x="810" y="12040"/>
                    <a:pt x="819" y="9382"/>
                  </a:cubicBezTo>
                  <a:cubicBezTo>
                    <a:pt x="819" y="5448"/>
                    <a:pt x="2218" y="2861"/>
                    <a:pt x="4982" y="1664"/>
                  </a:cubicBezTo>
                  <a:cubicBezTo>
                    <a:pt x="6170" y="1153"/>
                    <a:pt x="7613" y="898"/>
                    <a:pt x="9312" y="898"/>
                  </a:cubicBezTo>
                  <a:close/>
                  <a:moveTo>
                    <a:pt x="9312" y="0"/>
                  </a:moveTo>
                  <a:cubicBezTo>
                    <a:pt x="8616" y="0"/>
                    <a:pt x="7930" y="44"/>
                    <a:pt x="7244" y="132"/>
                  </a:cubicBezTo>
                  <a:cubicBezTo>
                    <a:pt x="2438" y="784"/>
                    <a:pt x="0" y="3864"/>
                    <a:pt x="0" y="9312"/>
                  </a:cubicBezTo>
                  <a:cubicBezTo>
                    <a:pt x="0" y="13404"/>
                    <a:pt x="2685" y="16792"/>
                    <a:pt x="6478" y="17919"/>
                  </a:cubicBezTo>
                  <a:cubicBezTo>
                    <a:pt x="7393" y="18192"/>
                    <a:pt x="8352" y="18333"/>
                    <a:pt x="9312" y="18333"/>
                  </a:cubicBezTo>
                  <a:cubicBezTo>
                    <a:pt x="9954" y="18333"/>
                    <a:pt x="10605" y="18280"/>
                    <a:pt x="11248" y="18183"/>
                  </a:cubicBezTo>
                  <a:cubicBezTo>
                    <a:pt x="15780" y="17461"/>
                    <a:pt x="18614" y="14135"/>
                    <a:pt x="18614" y="9312"/>
                  </a:cubicBezTo>
                  <a:cubicBezTo>
                    <a:pt x="18614" y="4295"/>
                    <a:pt x="14645" y="185"/>
                    <a:pt x="9637"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0"/>
            <p:cNvSpPr/>
            <p:nvPr/>
          </p:nvSpPr>
          <p:spPr>
            <a:xfrm>
              <a:off x="346538" y="3814100"/>
              <a:ext cx="306950" cy="302350"/>
            </a:xfrm>
            <a:custGeom>
              <a:rect b="b" l="l" r="r" t="t"/>
              <a:pathLst>
                <a:path extrusionOk="0" h="12094" w="12278">
                  <a:moveTo>
                    <a:pt x="6144" y="1083"/>
                  </a:moveTo>
                  <a:cubicBezTo>
                    <a:pt x="8986" y="1092"/>
                    <a:pt x="11292" y="3398"/>
                    <a:pt x="11301" y="6240"/>
                  </a:cubicBezTo>
                  <a:cubicBezTo>
                    <a:pt x="11301" y="9286"/>
                    <a:pt x="9277" y="11248"/>
                    <a:pt x="6144" y="11248"/>
                  </a:cubicBezTo>
                  <a:cubicBezTo>
                    <a:pt x="3248" y="11248"/>
                    <a:pt x="986" y="9048"/>
                    <a:pt x="986" y="6240"/>
                  </a:cubicBezTo>
                  <a:cubicBezTo>
                    <a:pt x="986" y="2817"/>
                    <a:pt x="2720" y="1083"/>
                    <a:pt x="6144" y="1083"/>
                  </a:cubicBezTo>
                  <a:close/>
                  <a:moveTo>
                    <a:pt x="6144" y="1"/>
                  </a:moveTo>
                  <a:cubicBezTo>
                    <a:pt x="2069" y="1"/>
                    <a:pt x="1" y="2069"/>
                    <a:pt x="1" y="6144"/>
                  </a:cubicBezTo>
                  <a:cubicBezTo>
                    <a:pt x="1" y="9479"/>
                    <a:pt x="2703" y="12093"/>
                    <a:pt x="6144" y="12093"/>
                  </a:cubicBezTo>
                  <a:cubicBezTo>
                    <a:pt x="9875" y="12093"/>
                    <a:pt x="12278" y="9761"/>
                    <a:pt x="12278" y="6144"/>
                  </a:cubicBezTo>
                  <a:cubicBezTo>
                    <a:pt x="12278" y="2755"/>
                    <a:pt x="9532" y="9"/>
                    <a:pt x="6144" y="1"/>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0"/>
            <p:cNvSpPr/>
            <p:nvPr/>
          </p:nvSpPr>
          <p:spPr>
            <a:xfrm>
              <a:off x="373613" y="3843575"/>
              <a:ext cx="253050" cy="249100"/>
            </a:xfrm>
            <a:custGeom>
              <a:rect b="b" l="l" r="r" t="t"/>
              <a:pathLst>
                <a:path extrusionOk="0" h="9964" w="10122">
                  <a:moveTo>
                    <a:pt x="5061" y="846"/>
                  </a:moveTo>
                  <a:cubicBezTo>
                    <a:pt x="7314" y="846"/>
                    <a:pt x="9136" y="2676"/>
                    <a:pt x="9136" y="4921"/>
                  </a:cubicBezTo>
                  <a:cubicBezTo>
                    <a:pt x="9136" y="7332"/>
                    <a:pt x="7543" y="8890"/>
                    <a:pt x="5061" y="8890"/>
                  </a:cubicBezTo>
                  <a:lnTo>
                    <a:pt x="5061" y="8881"/>
                  </a:lnTo>
                  <a:cubicBezTo>
                    <a:pt x="2773" y="8881"/>
                    <a:pt x="977" y="7147"/>
                    <a:pt x="977" y="4921"/>
                  </a:cubicBezTo>
                  <a:cubicBezTo>
                    <a:pt x="977" y="2219"/>
                    <a:pt x="2350" y="846"/>
                    <a:pt x="5061" y="846"/>
                  </a:cubicBezTo>
                  <a:close/>
                  <a:moveTo>
                    <a:pt x="5061" y="1"/>
                  </a:moveTo>
                  <a:cubicBezTo>
                    <a:pt x="1699" y="1"/>
                    <a:pt x="0" y="1708"/>
                    <a:pt x="0" y="5061"/>
                  </a:cubicBezTo>
                  <a:cubicBezTo>
                    <a:pt x="0" y="7816"/>
                    <a:pt x="2218" y="9964"/>
                    <a:pt x="5061" y="9964"/>
                  </a:cubicBezTo>
                  <a:cubicBezTo>
                    <a:pt x="8141" y="9964"/>
                    <a:pt x="10121" y="8045"/>
                    <a:pt x="10121" y="5061"/>
                  </a:cubicBezTo>
                  <a:cubicBezTo>
                    <a:pt x="10112" y="2272"/>
                    <a:pt x="7851" y="10"/>
                    <a:pt x="5061" y="1"/>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0"/>
            <p:cNvSpPr/>
            <p:nvPr/>
          </p:nvSpPr>
          <p:spPr>
            <a:xfrm>
              <a:off x="400438" y="3867350"/>
              <a:ext cx="199150" cy="195850"/>
            </a:xfrm>
            <a:custGeom>
              <a:rect b="b" l="l" r="r" t="t"/>
              <a:pathLst>
                <a:path extrusionOk="0" h="7834" w="7966">
                  <a:moveTo>
                    <a:pt x="3988" y="889"/>
                  </a:moveTo>
                  <a:cubicBezTo>
                    <a:pt x="5625" y="898"/>
                    <a:pt x="6954" y="2227"/>
                    <a:pt x="6954" y="3864"/>
                  </a:cubicBezTo>
                  <a:cubicBezTo>
                    <a:pt x="6962" y="5624"/>
                    <a:pt x="5792" y="6751"/>
                    <a:pt x="3988" y="6751"/>
                  </a:cubicBezTo>
                  <a:cubicBezTo>
                    <a:pt x="2316" y="6751"/>
                    <a:pt x="1013" y="5483"/>
                    <a:pt x="1013" y="3864"/>
                  </a:cubicBezTo>
                  <a:cubicBezTo>
                    <a:pt x="1013" y="1884"/>
                    <a:pt x="2016" y="889"/>
                    <a:pt x="3988" y="889"/>
                  </a:cubicBezTo>
                  <a:close/>
                  <a:moveTo>
                    <a:pt x="3988" y="0"/>
                  </a:moveTo>
                  <a:cubicBezTo>
                    <a:pt x="1347" y="0"/>
                    <a:pt x="1" y="1338"/>
                    <a:pt x="1" y="3978"/>
                  </a:cubicBezTo>
                  <a:cubicBezTo>
                    <a:pt x="1" y="6143"/>
                    <a:pt x="1752" y="7833"/>
                    <a:pt x="3988" y="7833"/>
                  </a:cubicBezTo>
                  <a:cubicBezTo>
                    <a:pt x="6408" y="7833"/>
                    <a:pt x="7966" y="6320"/>
                    <a:pt x="7966" y="3978"/>
                  </a:cubicBezTo>
                  <a:cubicBezTo>
                    <a:pt x="7966" y="1778"/>
                    <a:pt x="6179" y="0"/>
                    <a:pt x="3988" y="0"/>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0"/>
            <p:cNvSpPr/>
            <p:nvPr/>
          </p:nvSpPr>
          <p:spPr>
            <a:xfrm>
              <a:off x="428163" y="3892000"/>
              <a:ext cx="143925" cy="141700"/>
            </a:xfrm>
            <a:custGeom>
              <a:rect b="b" l="l" r="r" t="t"/>
              <a:pathLst>
                <a:path extrusionOk="0" h="5668" w="5757">
                  <a:moveTo>
                    <a:pt x="2868" y="562"/>
                  </a:moveTo>
                  <a:cubicBezTo>
                    <a:pt x="2939" y="562"/>
                    <a:pt x="3008" y="595"/>
                    <a:pt x="3064" y="643"/>
                  </a:cubicBezTo>
                  <a:cubicBezTo>
                    <a:pt x="3134" y="722"/>
                    <a:pt x="3178" y="827"/>
                    <a:pt x="3160" y="933"/>
                  </a:cubicBezTo>
                  <a:lnTo>
                    <a:pt x="2729" y="4374"/>
                  </a:lnTo>
                  <a:cubicBezTo>
                    <a:pt x="2712" y="4550"/>
                    <a:pt x="2597" y="4717"/>
                    <a:pt x="2430" y="4797"/>
                  </a:cubicBezTo>
                  <a:cubicBezTo>
                    <a:pt x="2351" y="4832"/>
                    <a:pt x="2271" y="4849"/>
                    <a:pt x="2192" y="4849"/>
                  </a:cubicBezTo>
                  <a:cubicBezTo>
                    <a:pt x="2095" y="4849"/>
                    <a:pt x="1999" y="4823"/>
                    <a:pt x="1919" y="4770"/>
                  </a:cubicBezTo>
                  <a:cubicBezTo>
                    <a:pt x="1286" y="4401"/>
                    <a:pt x="890" y="3873"/>
                    <a:pt x="775" y="3230"/>
                  </a:cubicBezTo>
                  <a:cubicBezTo>
                    <a:pt x="652" y="2579"/>
                    <a:pt x="802" y="1910"/>
                    <a:pt x="1189" y="1364"/>
                  </a:cubicBezTo>
                  <a:cubicBezTo>
                    <a:pt x="1532" y="924"/>
                    <a:pt x="2236" y="687"/>
                    <a:pt x="2773" y="563"/>
                  </a:cubicBezTo>
                  <a:lnTo>
                    <a:pt x="2844" y="563"/>
                  </a:lnTo>
                  <a:cubicBezTo>
                    <a:pt x="2852" y="563"/>
                    <a:pt x="2860" y="562"/>
                    <a:pt x="2868" y="562"/>
                  </a:cubicBezTo>
                  <a:close/>
                  <a:moveTo>
                    <a:pt x="4120" y="854"/>
                  </a:moveTo>
                  <a:cubicBezTo>
                    <a:pt x="4542" y="889"/>
                    <a:pt x="5035" y="1980"/>
                    <a:pt x="5105" y="2403"/>
                  </a:cubicBezTo>
                  <a:cubicBezTo>
                    <a:pt x="5211" y="3089"/>
                    <a:pt x="5053" y="4348"/>
                    <a:pt x="4181" y="4841"/>
                  </a:cubicBezTo>
                  <a:cubicBezTo>
                    <a:pt x="4014" y="4946"/>
                    <a:pt x="3829" y="5008"/>
                    <a:pt x="3636" y="5025"/>
                  </a:cubicBezTo>
                  <a:cubicBezTo>
                    <a:pt x="3565" y="5025"/>
                    <a:pt x="3495" y="5008"/>
                    <a:pt x="3424" y="4973"/>
                  </a:cubicBezTo>
                  <a:cubicBezTo>
                    <a:pt x="3284" y="4876"/>
                    <a:pt x="3196" y="4726"/>
                    <a:pt x="3187" y="4550"/>
                  </a:cubicBezTo>
                  <a:lnTo>
                    <a:pt x="3803" y="1171"/>
                  </a:lnTo>
                  <a:cubicBezTo>
                    <a:pt x="3864" y="968"/>
                    <a:pt x="3970" y="854"/>
                    <a:pt x="4093" y="854"/>
                  </a:cubicBezTo>
                  <a:close/>
                  <a:moveTo>
                    <a:pt x="2879" y="0"/>
                  </a:moveTo>
                  <a:cubicBezTo>
                    <a:pt x="969" y="0"/>
                    <a:pt x="1" y="968"/>
                    <a:pt x="1" y="2887"/>
                  </a:cubicBezTo>
                  <a:cubicBezTo>
                    <a:pt x="1" y="4445"/>
                    <a:pt x="1268" y="5668"/>
                    <a:pt x="2879" y="5668"/>
                  </a:cubicBezTo>
                  <a:cubicBezTo>
                    <a:pt x="4621" y="5668"/>
                    <a:pt x="5757" y="4577"/>
                    <a:pt x="5757" y="2887"/>
                  </a:cubicBezTo>
                  <a:cubicBezTo>
                    <a:pt x="5757" y="1294"/>
                    <a:pt x="4463" y="9"/>
                    <a:pt x="2879"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0"/>
            <p:cNvSpPr/>
            <p:nvPr/>
          </p:nvSpPr>
          <p:spPr>
            <a:xfrm>
              <a:off x="633663" y="3844250"/>
              <a:ext cx="49325" cy="253050"/>
            </a:xfrm>
            <a:custGeom>
              <a:rect b="b" l="l" r="r" t="t"/>
              <a:pathLst>
                <a:path extrusionOk="0" h="10122" w="1973">
                  <a:moveTo>
                    <a:pt x="10" y="0"/>
                  </a:moveTo>
                  <a:lnTo>
                    <a:pt x="10" y="0"/>
                  </a:lnTo>
                  <a:cubicBezTo>
                    <a:pt x="1127" y="1752"/>
                    <a:pt x="1585" y="3829"/>
                    <a:pt x="1321" y="5879"/>
                  </a:cubicBezTo>
                  <a:cubicBezTo>
                    <a:pt x="1119" y="7587"/>
                    <a:pt x="626" y="8986"/>
                    <a:pt x="1" y="10121"/>
                  </a:cubicBezTo>
                  <a:cubicBezTo>
                    <a:pt x="1259" y="8889"/>
                    <a:pt x="1972" y="7120"/>
                    <a:pt x="1972" y="4982"/>
                  </a:cubicBezTo>
                  <a:cubicBezTo>
                    <a:pt x="1972" y="3133"/>
                    <a:pt x="1268" y="1356"/>
                    <a:pt x="10" y="0"/>
                  </a:cubicBezTo>
                  <a:close/>
                </a:path>
              </a:pathLst>
            </a:custGeom>
            <a:solidFill>
              <a:srgbClr val="FFE7C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0"/>
            <p:cNvSpPr/>
            <p:nvPr/>
          </p:nvSpPr>
          <p:spPr>
            <a:xfrm>
              <a:off x="561063" y="3766575"/>
              <a:ext cx="148975" cy="388800"/>
            </a:xfrm>
            <a:custGeom>
              <a:rect b="b" l="l" r="r" t="t"/>
              <a:pathLst>
                <a:path extrusionOk="0" h="15552" w="5959">
                  <a:moveTo>
                    <a:pt x="1" y="1"/>
                  </a:moveTo>
                  <a:lnTo>
                    <a:pt x="1" y="1"/>
                  </a:lnTo>
                  <a:cubicBezTo>
                    <a:pt x="1013" y="758"/>
                    <a:pt x="1902" y="1664"/>
                    <a:pt x="2632" y="2694"/>
                  </a:cubicBezTo>
                  <a:cubicBezTo>
                    <a:pt x="4128" y="4093"/>
                    <a:pt x="4973" y="6047"/>
                    <a:pt x="4973" y="8089"/>
                  </a:cubicBezTo>
                  <a:cubicBezTo>
                    <a:pt x="4973" y="10395"/>
                    <a:pt x="4163" y="12269"/>
                    <a:pt x="2738" y="13519"/>
                  </a:cubicBezTo>
                  <a:cubicBezTo>
                    <a:pt x="2298" y="14267"/>
                    <a:pt x="1752" y="14953"/>
                    <a:pt x="1127" y="15552"/>
                  </a:cubicBezTo>
                  <a:cubicBezTo>
                    <a:pt x="4146" y="14408"/>
                    <a:pt x="5959" y="11697"/>
                    <a:pt x="5959" y="8036"/>
                  </a:cubicBezTo>
                  <a:cubicBezTo>
                    <a:pt x="5950" y="4339"/>
                    <a:pt x="3530" y="1083"/>
                    <a:pt x="1" y="1"/>
                  </a:cubicBezTo>
                  <a:close/>
                </a:path>
              </a:pathLst>
            </a:custGeom>
            <a:solidFill>
              <a:srgbClr val="FFE7C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0"/>
            <p:cNvSpPr/>
            <p:nvPr/>
          </p:nvSpPr>
          <p:spPr>
            <a:xfrm>
              <a:off x="508038" y="3732700"/>
              <a:ext cx="224675" cy="454375"/>
            </a:xfrm>
            <a:custGeom>
              <a:rect b="b" l="l" r="r" t="t"/>
              <a:pathLst>
                <a:path extrusionOk="0" h="18175" w="8987">
                  <a:moveTo>
                    <a:pt x="1" y="0"/>
                  </a:moveTo>
                  <a:lnTo>
                    <a:pt x="1" y="0"/>
                  </a:lnTo>
                  <a:cubicBezTo>
                    <a:pt x="661" y="352"/>
                    <a:pt x="1294" y="740"/>
                    <a:pt x="1893" y="1180"/>
                  </a:cubicBezTo>
                  <a:cubicBezTo>
                    <a:pt x="5589" y="2192"/>
                    <a:pt x="8159" y="5545"/>
                    <a:pt x="8159" y="9382"/>
                  </a:cubicBezTo>
                  <a:cubicBezTo>
                    <a:pt x="8159" y="13193"/>
                    <a:pt x="6232" y="15965"/>
                    <a:pt x="3046" y="17083"/>
                  </a:cubicBezTo>
                  <a:cubicBezTo>
                    <a:pt x="2606" y="17488"/>
                    <a:pt x="2122" y="17857"/>
                    <a:pt x="1611" y="18174"/>
                  </a:cubicBezTo>
                  <a:cubicBezTo>
                    <a:pt x="6152" y="17453"/>
                    <a:pt x="8986" y="14126"/>
                    <a:pt x="8986" y="9303"/>
                  </a:cubicBezTo>
                  <a:cubicBezTo>
                    <a:pt x="8977" y="4295"/>
                    <a:pt x="5008" y="185"/>
                    <a:pt x="1" y="0"/>
                  </a:cubicBezTo>
                  <a:close/>
                </a:path>
              </a:pathLst>
            </a:custGeom>
            <a:solidFill>
              <a:srgbClr val="FFE7C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289988" y="3779775"/>
              <a:ext cx="95975" cy="344800"/>
            </a:xfrm>
            <a:custGeom>
              <a:rect b="b" l="l" r="r" t="t"/>
              <a:pathLst>
                <a:path extrusionOk="0" h="13792" w="3839">
                  <a:moveTo>
                    <a:pt x="3838" y="1"/>
                  </a:moveTo>
                  <a:cubicBezTo>
                    <a:pt x="1295" y="1242"/>
                    <a:pt x="10" y="3750"/>
                    <a:pt x="10" y="7499"/>
                  </a:cubicBezTo>
                  <a:cubicBezTo>
                    <a:pt x="1" y="9946"/>
                    <a:pt x="1110" y="12260"/>
                    <a:pt x="3020" y="13792"/>
                  </a:cubicBezTo>
                  <a:cubicBezTo>
                    <a:pt x="1523" y="12076"/>
                    <a:pt x="344" y="9699"/>
                    <a:pt x="714" y="6584"/>
                  </a:cubicBezTo>
                  <a:cubicBezTo>
                    <a:pt x="1092" y="3433"/>
                    <a:pt x="2430" y="1356"/>
                    <a:pt x="3838" y="1"/>
                  </a:cubicBezTo>
                  <a:close/>
                </a:path>
              </a:pathLst>
            </a:custGeom>
            <a:solidFill>
              <a:srgbClr val="F0A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267338" y="3736000"/>
              <a:ext cx="181325" cy="444675"/>
            </a:xfrm>
            <a:custGeom>
              <a:rect b="b" l="l" r="r" t="t"/>
              <a:pathLst>
                <a:path extrusionOk="0" h="17787" w="7253">
                  <a:moveTo>
                    <a:pt x="7252" y="0"/>
                  </a:moveTo>
                  <a:lnTo>
                    <a:pt x="7252" y="0"/>
                  </a:lnTo>
                  <a:cubicBezTo>
                    <a:pt x="2438" y="652"/>
                    <a:pt x="0" y="3723"/>
                    <a:pt x="0" y="9171"/>
                  </a:cubicBezTo>
                  <a:cubicBezTo>
                    <a:pt x="0" y="13272"/>
                    <a:pt x="2693" y="16652"/>
                    <a:pt x="6487" y="17787"/>
                  </a:cubicBezTo>
                  <a:cubicBezTo>
                    <a:pt x="5686" y="17241"/>
                    <a:pt x="4947" y="16625"/>
                    <a:pt x="4278" y="15930"/>
                  </a:cubicBezTo>
                  <a:cubicBezTo>
                    <a:pt x="2095" y="14407"/>
                    <a:pt x="801" y="11908"/>
                    <a:pt x="819" y="9259"/>
                  </a:cubicBezTo>
                  <a:cubicBezTo>
                    <a:pt x="819" y="5316"/>
                    <a:pt x="2209" y="2737"/>
                    <a:pt x="4982" y="1540"/>
                  </a:cubicBezTo>
                  <a:cubicBezTo>
                    <a:pt x="5659" y="924"/>
                    <a:pt x="6425" y="405"/>
                    <a:pt x="7252" y="0"/>
                  </a:cubicBezTo>
                  <a:close/>
                </a:path>
              </a:pathLst>
            </a:custGeom>
            <a:solidFill>
              <a:srgbClr val="F0A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426863" y="3890900"/>
              <a:ext cx="146325" cy="144125"/>
            </a:xfrm>
            <a:custGeom>
              <a:rect b="b" l="l" r="r" t="t"/>
              <a:pathLst>
                <a:path extrusionOk="0" fill="none" h="5765" w="5853">
                  <a:moveTo>
                    <a:pt x="5853" y="2922"/>
                  </a:moveTo>
                  <a:cubicBezTo>
                    <a:pt x="5853" y="4541"/>
                    <a:pt x="4805" y="5765"/>
                    <a:pt x="2922" y="5765"/>
                  </a:cubicBezTo>
                  <a:cubicBezTo>
                    <a:pt x="1311" y="5765"/>
                    <a:pt x="0" y="4541"/>
                    <a:pt x="0" y="2922"/>
                  </a:cubicBezTo>
                  <a:cubicBezTo>
                    <a:pt x="0" y="1311"/>
                    <a:pt x="678" y="0"/>
                    <a:pt x="2922" y="0"/>
                  </a:cubicBezTo>
                  <a:cubicBezTo>
                    <a:pt x="4541" y="0"/>
                    <a:pt x="5853" y="1311"/>
                    <a:pt x="5853" y="2922"/>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399338" y="3866025"/>
              <a:ext cx="201575" cy="198500"/>
            </a:xfrm>
            <a:custGeom>
              <a:rect b="b" l="l" r="r" t="t"/>
              <a:pathLst>
                <a:path extrusionOk="0" fill="none" h="7940" w="8063">
                  <a:moveTo>
                    <a:pt x="8063" y="4031"/>
                  </a:moveTo>
                  <a:cubicBezTo>
                    <a:pt x="8063" y="6258"/>
                    <a:pt x="6619" y="7939"/>
                    <a:pt x="4032" y="7939"/>
                  </a:cubicBezTo>
                  <a:cubicBezTo>
                    <a:pt x="1805" y="7939"/>
                    <a:pt x="1" y="6258"/>
                    <a:pt x="1" y="4031"/>
                  </a:cubicBezTo>
                  <a:cubicBezTo>
                    <a:pt x="1" y="1805"/>
                    <a:pt x="934" y="1"/>
                    <a:pt x="4032" y="1"/>
                  </a:cubicBezTo>
                  <a:cubicBezTo>
                    <a:pt x="6258" y="1"/>
                    <a:pt x="8063" y="1805"/>
                    <a:pt x="8063" y="403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372288" y="3842475"/>
              <a:ext cx="255475" cy="251525"/>
            </a:xfrm>
            <a:custGeom>
              <a:rect b="b" l="l" r="r" t="t"/>
              <a:pathLst>
                <a:path extrusionOk="0" fill="none" h="10061" w="10219">
                  <a:moveTo>
                    <a:pt x="10218" y="5105"/>
                  </a:moveTo>
                  <a:cubicBezTo>
                    <a:pt x="10218" y="7931"/>
                    <a:pt x="8388" y="10060"/>
                    <a:pt x="5114" y="10060"/>
                  </a:cubicBezTo>
                  <a:cubicBezTo>
                    <a:pt x="2289" y="10060"/>
                    <a:pt x="0" y="7922"/>
                    <a:pt x="0" y="5105"/>
                  </a:cubicBezTo>
                  <a:cubicBezTo>
                    <a:pt x="0" y="2289"/>
                    <a:pt x="1189" y="1"/>
                    <a:pt x="5114" y="1"/>
                  </a:cubicBezTo>
                  <a:cubicBezTo>
                    <a:pt x="7930" y="1"/>
                    <a:pt x="10218" y="2289"/>
                    <a:pt x="10218" y="5105"/>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0"/>
            <p:cNvSpPr/>
            <p:nvPr/>
          </p:nvSpPr>
          <p:spPr>
            <a:xfrm>
              <a:off x="345438" y="3813000"/>
              <a:ext cx="309375" cy="304750"/>
            </a:xfrm>
            <a:custGeom>
              <a:rect b="b" l="l" r="r" t="t"/>
              <a:pathLst>
                <a:path extrusionOk="0" fill="none" h="12190" w="12375">
                  <a:moveTo>
                    <a:pt x="12375" y="6188"/>
                  </a:moveTo>
                  <a:cubicBezTo>
                    <a:pt x="12375" y="9602"/>
                    <a:pt x="10157" y="12190"/>
                    <a:pt x="6188" y="12190"/>
                  </a:cubicBezTo>
                  <a:cubicBezTo>
                    <a:pt x="2773" y="12190"/>
                    <a:pt x="1" y="9602"/>
                    <a:pt x="1" y="6188"/>
                  </a:cubicBezTo>
                  <a:cubicBezTo>
                    <a:pt x="1" y="2764"/>
                    <a:pt x="1435" y="1"/>
                    <a:pt x="6188" y="1"/>
                  </a:cubicBezTo>
                  <a:cubicBezTo>
                    <a:pt x="9602" y="1"/>
                    <a:pt x="12375" y="2764"/>
                    <a:pt x="12375" y="6188"/>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0"/>
            <p:cNvSpPr/>
            <p:nvPr/>
          </p:nvSpPr>
          <p:spPr>
            <a:xfrm>
              <a:off x="315963" y="3784625"/>
              <a:ext cx="368350" cy="362625"/>
            </a:xfrm>
            <a:custGeom>
              <a:rect b="b" l="l" r="r" t="t"/>
              <a:pathLst>
                <a:path extrusionOk="0" fill="none" h="14505" w="14734">
                  <a:moveTo>
                    <a:pt x="14733" y="7367"/>
                  </a:moveTo>
                  <a:cubicBezTo>
                    <a:pt x="14733" y="11433"/>
                    <a:pt x="12093" y="14504"/>
                    <a:pt x="7367" y="14504"/>
                  </a:cubicBezTo>
                  <a:cubicBezTo>
                    <a:pt x="3292" y="14504"/>
                    <a:pt x="0" y="11433"/>
                    <a:pt x="0" y="7367"/>
                  </a:cubicBezTo>
                  <a:cubicBezTo>
                    <a:pt x="0" y="3292"/>
                    <a:pt x="1717" y="0"/>
                    <a:pt x="7367" y="0"/>
                  </a:cubicBezTo>
                  <a:cubicBezTo>
                    <a:pt x="11433" y="0"/>
                    <a:pt x="14733" y="3292"/>
                    <a:pt x="14733" y="7367"/>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288888" y="3756225"/>
              <a:ext cx="422250" cy="415875"/>
            </a:xfrm>
            <a:custGeom>
              <a:rect b="b" l="l" r="r" t="t"/>
              <a:pathLst>
                <a:path extrusionOk="0" fill="none" h="16635" w="16890">
                  <a:moveTo>
                    <a:pt x="16890" y="8450"/>
                  </a:moveTo>
                  <a:cubicBezTo>
                    <a:pt x="16890" y="13114"/>
                    <a:pt x="13871" y="16635"/>
                    <a:pt x="8450" y="16635"/>
                  </a:cubicBezTo>
                  <a:cubicBezTo>
                    <a:pt x="3785" y="16635"/>
                    <a:pt x="1" y="13114"/>
                    <a:pt x="1" y="8450"/>
                  </a:cubicBezTo>
                  <a:cubicBezTo>
                    <a:pt x="1" y="3777"/>
                    <a:pt x="1972" y="1"/>
                    <a:pt x="8450" y="1"/>
                  </a:cubicBezTo>
                  <a:cubicBezTo>
                    <a:pt x="13114" y="1"/>
                    <a:pt x="16890" y="3785"/>
                    <a:pt x="16890" y="845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266463" y="3731600"/>
              <a:ext cx="467575" cy="460525"/>
            </a:xfrm>
            <a:custGeom>
              <a:rect b="b" l="l" r="r" t="t"/>
              <a:pathLst>
                <a:path extrusionOk="0" fill="none" h="18421" w="18703">
                  <a:moveTo>
                    <a:pt x="18702" y="9347"/>
                  </a:moveTo>
                  <a:cubicBezTo>
                    <a:pt x="18702" y="14522"/>
                    <a:pt x="15349" y="18421"/>
                    <a:pt x="9347" y="18421"/>
                  </a:cubicBezTo>
                  <a:cubicBezTo>
                    <a:pt x="4181" y="18421"/>
                    <a:pt x="0" y="14513"/>
                    <a:pt x="0" y="9347"/>
                  </a:cubicBezTo>
                  <a:cubicBezTo>
                    <a:pt x="0" y="4181"/>
                    <a:pt x="2174" y="0"/>
                    <a:pt x="9347" y="0"/>
                  </a:cubicBezTo>
                  <a:cubicBezTo>
                    <a:pt x="14513" y="0"/>
                    <a:pt x="18702" y="4181"/>
                    <a:pt x="18702" y="9347"/>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435213" y="3906525"/>
              <a:ext cx="71525" cy="108275"/>
            </a:xfrm>
            <a:custGeom>
              <a:rect b="b" l="l" r="r" t="t"/>
              <a:pathLst>
                <a:path extrusionOk="0" fill="none" h="4331" w="2861">
                  <a:moveTo>
                    <a:pt x="2834" y="343"/>
                  </a:moveTo>
                  <a:cubicBezTo>
                    <a:pt x="2861" y="158"/>
                    <a:pt x="2694" y="0"/>
                    <a:pt x="2500" y="35"/>
                  </a:cubicBezTo>
                  <a:cubicBezTo>
                    <a:pt x="2042" y="150"/>
                    <a:pt x="1294" y="370"/>
                    <a:pt x="951" y="818"/>
                  </a:cubicBezTo>
                  <a:cubicBezTo>
                    <a:pt x="485" y="1408"/>
                    <a:pt x="0" y="3168"/>
                    <a:pt x="1664" y="4154"/>
                  </a:cubicBezTo>
                  <a:cubicBezTo>
                    <a:pt x="1972" y="4330"/>
                    <a:pt x="2359" y="4136"/>
                    <a:pt x="2403" y="3784"/>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0"/>
            <p:cNvSpPr/>
            <p:nvPr/>
          </p:nvSpPr>
          <p:spPr>
            <a:xfrm>
              <a:off x="508913" y="3899250"/>
              <a:ext cx="48000" cy="125225"/>
            </a:xfrm>
            <a:custGeom>
              <a:rect b="b" l="l" r="r" t="t"/>
              <a:pathLst>
                <a:path extrusionOk="0" fill="none" h="5009" w="1920">
                  <a:moveTo>
                    <a:pt x="617" y="889"/>
                  </a:moveTo>
                  <a:lnTo>
                    <a:pt x="1" y="4269"/>
                  </a:lnTo>
                  <a:cubicBezTo>
                    <a:pt x="1" y="4269"/>
                    <a:pt x="54" y="5008"/>
                    <a:pt x="925" y="4507"/>
                  </a:cubicBezTo>
                  <a:cubicBezTo>
                    <a:pt x="1805" y="4014"/>
                    <a:pt x="1919" y="2738"/>
                    <a:pt x="1823" y="2122"/>
                  </a:cubicBezTo>
                  <a:cubicBezTo>
                    <a:pt x="1735" y="1506"/>
                    <a:pt x="898" y="1"/>
                    <a:pt x="617" y="889"/>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0"/>
            <p:cNvSpPr/>
            <p:nvPr/>
          </p:nvSpPr>
          <p:spPr>
            <a:xfrm>
              <a:off x="462713" y="3941500"/>
              <a:ext cx="28625" cy="42700"/>
            </a:xfrm>
            <a:custGeom>
              <a:rect b="b" l="l" r="r" t="t"/>
              <a:pathLst>
                <a:path extrusionOk="0" fill="none" h="1708" w="1145">
                  <a:moveTo>
                    <a:pt x="678" y="71"/>
                  </a:moveTo>
                  <a:cubicBezTo>
                    <a:pt x="678" y="71"/>
                    <a:pt x="344" y="0"/>
                    <a:pt x="177" y="511"/>
                  </a:cubicBezTo>
                  <a:cubicBezTo>
                    <a:pt x="1" y="1021"/>
                    <a:pt x="247" y="1708"/>
                    <a:pt x="599" y="1532"/>
                  </a:cubicBezTo>
                  <a:cubicBezTo>
                    <a:pt x="942" y="1347"/>
                    <a:pt x="1145" y="106"/>
                    <a:pt x="678" y="7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523663" y="3953150"/>
              <a:ext cx="21375" cy="32150"/>
            </a:xfrm>
            <a:custGeom>
              <a:rect b="b" l="l" r="r" t="t"/>
              <a:pathLst>
                <a:path extrusionOk="0" fill="none" h="1286" w="855">
                  <a:moveTo>
                    <a:pt x="344" y="1233"/>
                  </a:moveTo>
                  <a:cubicBezTo>
                    <a:pt x="344" y="1233"/>
                    <a:pt x="590" y="1286"/>
                    <a:pt x="722" y="899"/>
                  </a:cubicBezTo>
                  <a:cubicBezTo>
                    <a:pt x="854" y="520"/>
                    <a:pt x="669" y="1"/>
                    <a:pt x="405" y="133"/>
                  </a:cubicBezTo>
                  <a:cubicBezTo>
                    <a:pt x="150" y="274"/>
                    <a:pt x="0" y="1207"/>
                    <a:pt x="344" y="1233"/>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529813" y="4004200"/>
              <a:ext cx="44475" cy="38975"/>
            </a:xfrm>
            <a:custGeom>
              <a:rect b="b" l="l" r="r" t="t"/>
              <a:pathLst>
                <a:path extrusionOk="0" fill="none" h="1559" w="1779">
                  <a:moveTo>
                    <a:pt x="1" y="1558"/>
                  </a:moveTo>
                  <a:cubicBezTo>
                    <a:pt x="397" y="1462"/>
                    <a:pt x="758" y="1250"/>
                    <a:pt x="1031" y="951"/>
                  </a:cubicBezTo>
                  <a:cubicBezTo>
                    <a:pt x="1312" y="661"/>
                    <a:pt x="1559" y="344"/>
                    <a:pt x="1779"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579988" y="3983075"/>
              <a:ext cx="3550" cy="11025"/>
            </a:xfrm>
            <a:custGeom>
              <a:rect b="b" l="l" r="r" t="t"/>
              <a:pathLst>
                <a:path extrusionOk="0" fill="none" h="441" w="142">
                  <a:moveTo>
                    <a:pt x="0" y="441"/>
                  </a:moveTo>
                  <a:cubicBezTo>
                    <a:pt x="80" y="309"/>
                    <a:pt x="132" y="150"/>
                    <a:pt x="14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0"/>
            <p:cNvSpPr/>
            <p:nvPr/>
          </p:nvSpPr>
          <p:spPr>
            <a:xfrm>
              <a:off x="585938" y="3961300"/>
              <a:ext cx="675" cy="7075"/>
            </a:xfrm>
            <a:custGeom>
              <a:rect b="b" l="l" r="r" t="t"/>
              <a:pathLst>
                <a:path extrusionOk="0" fill="none" h="283" w="27">
                  <a:moveTo>
                    <a:pt x="9" y="282"/>
                  </a:moveTo>
                  <a:cubicBezTo>
                    <a:pt x="0" y="185"/>
                    <a:pt x="9" y="88"/>
                    <a:pt x="27"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0"/>
            <p:cNvSpPr/>
            <p:nvPr/>
          </p:nvSpPr>
          <p:spPr>
            <a:xfrm>
              <a:off x="412113" y="3938200"/>
              <a:ext cx="8600" cy="62275"/>
            </a:xfrm>
            <a:custGeom>
              <a:rect b="b" l="l" r="r" t="t"/>
              <a:pathLst>
                <a:path extrusionOk="0" fill="none" h="2491" w="344">
                  <a:moveTo>
                    <a:pt x="344" y="2491"/>
                  </a:moveTo>
                  <a:cubicBezTo>
                    <a:pt x="53" y="1690"/>
                    <a:pt x="0" y="828"/>
                    <a:pt x="194"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a:off x="421788" y="3908050"/>
              <a:ext cx="7300" cy="11900"/>
            </a:xfrm>
            <a:custGeom>
              <a:rect b="b" l="l" r="r" t="t"/>
              <a:pathLst>
                <a:path extrusionOk="0" fill="none" h="476" w="292">
                  <a:moveTo>
                    <a:pt x="1" y="476"/>
                  </a:moveTo>
                  <a:lnTo>
                    <a:pt x="29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a:off x="443563" y="3890450"/>
              <a:ext cx="3550" cy="3100"/>
            </a:xfrm>
            <a:custGeom>
              <a:rect b="b" l="l" r="r" t="t"/>
              <a:pathLst>
                <a:path extrusionOk="0" fill="none" h="124" w="142">
                  <a:moveTo>
                    <a:pt x="1" y="124"/>
                  </a:moveTo>
                  <a:lnTo>
                    <a:pt x="142"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a:off x="520813" y="3882100"/>
              <a:ext cx="24225" cy="11450"/>
            </a:xfrm>
            <a:custGeom>
              <a:rect b="b" l="l" r="r" t="t"/>
              <a:pathLst>
                <a:path extrusionOk="0" fill="none" h="458" w="969">
                  <a:moveTo>
                    <a:pt x="0" y="0"/>
                  </a:moveTo>
                  <a:cubicBezTo>
                    <a:pt x="361" y="62"/>
                    <a:pt x="695" y="220"/>
                    <a:pt x="968"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a:off x="559088" y="3901900"/>
              <a:ext cx="4425" cy="7950"/>
            </a:xfrm>
            <a:custGeom>
              <a:rect b="b" l="l" r="r" t="t"/>
              <a:pathLst>
                <a:path extrusionOk="0" fill="none" h="318" w="177">
                  <a:moveTo>
                    <a:pt x="0" y="0"/>
                  </a:moveTo>
                  <a:cubicBezTo>
                    <a:pt x="71" y="97"/>
                    <a:pt x="132" y="203"/>
                    <a:pt x="176" y="31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a:off x="361063" y="3860975"/>
              <a:ext cx="38750" cy="73275"/>
            </a:xfrm>
            <a:custGeom>
              <a:rect b="b" l="l" r="r" t="t"/>
              <a:pathLst>
                <a:path extrusionOk="0" fill="none" h="2931" w="1550">
                  <a:moveTo>
                    <a:pt x="1" y="2931"/>
                  </a:moveTo>
                  <a:cubicBezTo>
                    <a:pt x="124" y="2376"/>
                    <a:pt x="300" y="1840"/>
                    <a:pt x="529" y="1320"/>
                  </a:cubicBezTo>
                  <a:cubicBezTo>
                    <a:pt x="749" y="801"/>
                    <a:pt x="1101" y="343"/>
                    <a:pt x="155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0"/>
            <p:cNvSpPr/>
            <p:nvPr/>
          </p:nvSpPr>
          <p:spPr>
            <a:xfrm>
              <a:off x="409463" y="3842050"/>
              <a:ext cx="9725" cy="7725"/>
            </a:xfrm>
            <a:custGeom>
              <a:rect b="b" l="l" r="r" t="t"/>
              <a:pathLst>
                <a:path extrusionOk="0" fill="none" h="309" w="389">
                  <a:moveTo>
                    <a:pt x="1" y="308"/>
                  </a:moveTo>
                  <a:cubicBezTo>
                    <a:pt x="115" y="185"/>
                    <a:pt x="247" y="88"/>
                    <a:pt x="38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0"/>
            <p:cNvSpPr/>
            <p:nvPr/>
          </p:nvSpPr>
          <p:spPr>
            <a:xfrm>
              <a:off x="448413" y="3826650"/>
              <a:ext cx="10575" cy="3975"/>
            </a:xfrm>
            <a:custGeom>
              <a:rect b="b" l="l" r="r" t="t"/>
              <a:pathLst>
                <a:path extrusionOk="0" fill="none" h="159" w="423">
                  <a:moveTo>
                    <a:pt x="1" y="159"/>
                  </a:moveTo>
                  <a:cubicBezTo>
                    <a:pt x="141" y="97"/>
                    <a:pt x="282" y="44"/>
                    <a:pt x="423"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358413" y="3975825"/>
              <a:ext cx="475" cy="14750"/>
            </a:xfrm>
            <a:custGeom>
              <a:rect b="b" l="l" r="r" t="t"/>
              <a:pathLst>
                <a:path extrusionOk="0" fill="none" h="590" w="19">
                  <a:moveTo>
                    <a:pt x="19" y="0"/>
                  </a:moveTo>
                  <a:cubicBezTo>
                    <a:pt x="1" y="194"/>
                    <a:pt x="1" y="396"/>
                    <a:pt x="19" y="5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365238" y="4013000"/>
              <a:ext cx="2900" cy="9500"/>
            </a:xfrm>
            <a:custGeom>
              <a:rect b="b" l="l" r="r" t="t"/>
              <a:pathLst>
                <a:path extrusionOk="0" fill="none" h="380" w="116">
                  <a:moveTo>
                    <a:pt x="1" y="1"/>
                  </a:moveTo>
                  <a:cubicBezTo>
                    <a:pt x="10" y="133"/>
                    <a:pt x="54" y="265"/>
                    <a:pt x="115" y="3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0"/>
            <p:cNvSpPr/>
            <p:nvPr/>
          </p:nvSpPr>
          <p:spPr>
            <a:xfrm>
              <a:off x="380213" y="4045775"/>
              <a:ext cx="5750" cy="9050"/>
            </a:xfrm>
            <a:custGeom>
              <a:rect b="b" l="l" r="r" t="t"/>
              <a:pathLst>
                <a:path extrusionOk="0" fill="none" h="362" w="230">
                  <a:moveTo>
                    <a:pt x="0" y="1"/>
                  </a:moveTo>
                  <a:lnTo>
                    <a:pt x="229" y="36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0"/>
            <p:cNvSpPr/>
            <p:nvPr/>
          </p:nvSpPr>
          <p:spPr>
            <a:xfrm>
              <a:off x="566788" y="4057900"/>
              <a:ext cx="42475" cy="34775"/>
            </a:xfrm>
            <a:custGeom>
              <a:rect b="b" l="l" r="r" t="t"/>
              <a:pathLst>
                <a:path extrusionOk="0" fill="none" h="1391" w="1699">
                  <a:moveTo>
                    <a:pt x="0" y="1391"/>
                  </a:moveTo>
                  <a:cubicBezTo>
                    <a:pt x="652" y="1047"/>
                    <a:pt x="1233" y="572"/>
                    <a:pt x="1699"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0"/>
            <p:cNvSpPr/>
            <p:nvPr/>
          </p:nvSpPr>
          <p:spPr>
            <a:xfrm>
              <a:off x="615863" y="4041375"/>
              <a:ext cx="4425" cy="7950"/>
            </a:xfrm>
            <a:custGeom>
              <a:rect b="b" l="l" r="r" t="t"/>
              <a:pathLst>
                <a:path extrusionOk="0" fill="none" h="318" w="177">
                  <a:moveTo>
                    <a:pt x="0" y="318"/>
                  </a:moveTo>
                  <a:cubicBezTo>
                    <a:pt x="70" y="221"/>
                    <a:pt x="132" y="115"/>
                    <a:pt x="176"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0"/>
            <p:cNvSpPr/>
            <p:nvPr/>
          </p:nvSpPr>
          <p:spPr>
            <a:xfrm>
              <a:off x="629713" y="4015650"/>
              <a:ext cx="4200" cy="10800"/>
            </a:xfrm>
            <a:custGeom>
              <a:rect b="b" l="l" r="r" t="t"/>
              <a:pathLst>
                <a:path extrusionOk="0" fill="none" h="432" w="168">
                  <a:moveTo>
                    <a:pt x="0" y="432"/>
                  </a:moveTo>
                  <a:cubicBezTo>
                    <a:pt x="53" y="291"/>
                    <a:pt x="115" y="150"/>
                    <a:pt x="16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0"/>
            <p:cNvSpPr/>
            <p:nvPr/>
          </p:nvSpPr>
          <p:spPr>
            <a:xfrm>
              <a:off x="596713" y="4002450"/>
              <a:ext cx="12550" cy="28400"/>
            </a:xfrm>
            <a:custGeom>
              <a:rect b="b" l="l" r="r" t="t"/>
              <a:pathLst>
                <a:path extrusionOk="0" fill="none" h="1136" w="502">
                  <a:moveTo>
                    <a:pt x="0" y="1136"/>
                  </a:moveTo>
                  <a:cubicBezTo>
                    <a:pt x="194" y="766"/>
                    <a:pt x="361" y="387"/>
                    <a:pt x="502"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611888" y="3985275"/>
              <a:ext cx="475" cy="4000"/>
            </a:xfrm>
            <a:custGeom>
              <a:rect b="b" l="l" r="r" t="t"/>
              <a:pathLst>
                <a:path extrusionOk="0" fill="none" h="160" w="19">
                  <a:moveTo>
                    <a:pt x="1" y="159"/>
                  </a:moveTo>
                  <a:lnTo>
                    <a:pt x="18"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613213" y="3965700"/>
              <a:ext cx="25" cy="3975"/>
            </a:xfrm>
            <a:custGeom>
              <a:rect b="b" l="l" r="r" t="t"/>
              <a:pathLst>
                <a:path extrusionOk="0" fill="none" h="159" w="1">
                  <a:moveTo>
                    <a:pt x="0" y="159"/>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511338" y="4125000"/>
              <a:ext cx="46450" cy="8375"/>
            </a:xfrm>
            <a:custGeom>
              <a:rect b="b" l="l" r="r" t="t"/>
              <a:pathLst>
                <a:path extrusionOk="0" fill="none" h="335" w="1858">
                  <a:moveTo>
                    <a:pt x="1" y="291"/>
                  </a:moveTo>
                  <a:cubicBezTo>
                    <a:pt x="625" y="335"/>
                    <a:pt x="1250" y="168"/>
                    <a:pt x="185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575138" y="4116200"/>
              <a:ext cx="7525" cy="3750"/>
            </a:xfrm>
            <a:custGeom>
              <a:rect b="b" l="l" r="r" t="t"/>
              <a:pathLst>
                <a:path extrusionOk="0" fill="none" h="150" w="301">
                  <a:moveTo>
                    <a:pt x="1" y="150"/>
                  </a:moveTo>
                  <a:cubicBezTo>
                    <a:pt x="89" y="88"/>
                    <a:pt x="194" y="35"/>
                    <a:pt x="30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654788" y="3900125"/>
              <a:ext cx="12350" cy="43375"/>
            </a:xfrm>
            <a:custGeom>
              <a:rect b="b" l="l" r="r" t="t"/>
              <a:pathLst>
                <a:path extrusionOk="0" fill="none" h="1735" w="494">
                  <a:moveTo>
                    <a:pt x="1" y="1"/>
                  </a:moveTo>
                  <a:cubicBezTo>
                    <a:pt x="247" y="555"/>
                    <a:pt x="406" y="1136"/>
                    <a:pt x="494" y="173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0"/>
            <p:cNvSpPr/>
            <p:nvPr/>
          </p:nvSpPr>
          <p:spPr>
            <a:xfrm>
              <a:off x="668213" y="3958225"/>
              <a:ext cx="250" cy="9250"/>
            </a:xfrm>
            <a:custGeom>
              <a:rect b="b" l="l" r="r" t="t"/>
              <a:pathLst>
                <a:path extrusionOk="0" fill="none" h="370" w="10">
                  <a:moveTo>
                    <a:pt x="9" y="0"/>
                  </a:moveTo>
                  <a:cubicBezTo>
                    <a:pt x="1" y="123"/>
                    <a:pt x="1" y="247"/>
                    <a:pt x="9"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0"/>
            <p:cNvSpPr/>
            <p:nvPr/>
          </p:nvSpPr>
          <p:spPr>
            <a:xfrm>
              <a:off x="666688" y="3985725"/>
              <a:ext cx="900" cy="2225"/>
            </a:xfrm>
            <a:custGeom>
              <a:rect b="b" l="l" r="r" t="t"/>
              <a:pathLst>
                <a:path extrusionOk="0" fill="none" h="89" w="36">
                  <a:moveTo>
                    <a:pt x="35" y="0"/>
                  </a:moveTo>
                  <a:lnTo>
                    <a:pt x="0" y="8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368763" y="3810575"/>
              <a:ext cx="61425" cy="33700"/>
            </a:xfrm>
            <a:custGeom>
              <a:rect b="b" l="l" r="r" t="t"/>
              <a:pathLst>
                <a:path extrusionOk="0" fill="none" h="1348" w="2457">
                  <a:moveTo>
                    <a:pt x="1" y="1347"/>
                  </a:moveTo>
                  <a:cubicBezTo>
                    <a:pt x="678" y="687"/>
                    <a:pt x="1532" y="230"/>
                    <a:pt x="2456"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449288" y="3804850"/>
              <a:ext cx="5100" cy="25"/>
            </a:xfrm>
            <a:custGeom>
              <a:rect b="b" l="l" r="r" t="t"/>
              <a:pathLst>
                <a:path extrusionOk="0" fill="none" h="1" w="204">
                  <a:moveTo>
                    <a:pt x="1" y="1"/>
                  </a:moveTo>
                  <a:lnTo>
                    <a:pt x="203"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355338" y="3857225"/>
              <a:ext cx="4000" cy="7075"/>
            </a:xfrm>
            <a:custGeom>
              <a:rect b="b" l="l" r="r" t="t"/>
              <a:pathLst>
                <a:path extrusionOk="0" fill="none" h="283" w="160">
                  <a:moveTo>
                    <a:pt x="1" y="282"/>
                  </a:moveTo>
                  <a:lnTo>
                    <a:pt x="159"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0"/>
            <p:cNvSpPr/>
            <p:nvPr/>
          </p:nvSpPr>
          <p:spPr>
            <a:xfrm>
              <a:off x="351388" y="3760650"/>
              <a:ext cx="49525" cy="26200"/>
            </a:xfrm>
            <a:custGeom>
              <a:rect b="b" l="l" r="r" t="t"/>
              <a:pathLst>
                <a:path extrusionOk="0" fill="none" h="1048" w="1981">
                  <a:moveTo>
                    <a:pt x="0" y="1047"/>
                  </a:moveTo>
                  <a:cubicBezTo>
                    <a:pt x="608" y="607"/>
                    <a:pt x="1276" y="255"/>
                    <a:pt x="198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0"/>
            <p:cNvSpPr/>
            <p:nvPr/>
          </p:nvSpPr>
          <p:spPr>
            <a:xfrm>
              <a:off x="420038" y="3746325"/>
              <a:ext cx="27075" cy="8175"/>
            </a:xfrm>
            <a:custGeom>
              <a:rect b="b" l="l" r="r" t="t"/>
              <a:pathLst>
                <a:path extrusionOk="0" fill="none" h="327" w="1083">
                  <a:moveTo>
                    <a:pt x="0" y="327"/>
                  </a:moveTo>
                  <a:lnTo>
                    <a:pt x="1083"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316838" y="4039175"/>
              <a:ext cx="19175" cy="35900"/>
            </a:xfrm>
            <a:custGeom>
              <a:rect b="b" l="l" r="r" t="t"/>
              <a:pathLst>
                <a:path extrusionOk="0" fill="none" h="1436" w="767">
                  <a:moveTo>
                    <a:pt x="1" y="1"/>
                  </a:moveTo>
                  <a:cubicBezTo>
                    <a:pt x="150" y="529"/>
                    <a:pt x="414" y="1013"/>
                    <a:pt x="766" y="143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347413" y="4093300"/>
              <a:ext cx="4875" cy="6650"/>
            </a:xfrm>
            <a:custGeom>
              <a:rect b="b" l="l" r="r" t="t"/>
              <a:pathLst>
                <a:path extrusionOk="0" fill="none" h="266" w="195">
                  <a:moveTo>
                    <a:pt x="1" y="1"/>
                  </a:moveTo>
                  <a:lnTo>
                    <a:pt x="195" y="26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621563" y="4132250"/>
              <a:ext cx="31050" cy="21150"/>
            </a:xfrm>
            <a:custGeom>
              <a:rect b="b" l="l" r="r" t="t"/>
              <a:pathLst>
                <a:path extrusionOk="0" fill="none" h="846" w="1242">
                  <a:moveTo>
                    <a:pt x="1" y="846"/>
                  </a:moveTo>
                  <a:cubicBezTo>
                    <a:pt x="414" y="564"/>
                    <a:pt x="925" y="388"/>
                    <a:pt x="124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0"/>
            <p:cNvSpPr/>
            <p:nvPr/>
          </p:nvSpPr>
          <p:spPr>
            <a:xfrm>
              <a:off x="663163" y="4119275"/>
              <a:ext cx="5950" cy="4875"/>
            </a:xfrm>
            <a:custGeom>
              <a:rect b="b" l="l" r="r" t="t"/>
              <a:pathLst>
                <a:path extrusionOk="0" fill="none" h="195" w="238">
                  <a:moveTo>
                    <a:pt x="0" y="194"/>
                  </a:moveTo>
                  <a:lnTo>
                    <a:pt x="238"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a:off x="679213" y="4099925"/>
              <a:ext cx="4425" cy="5300"/>
            </a:xfrm>
            <a:custGeom>
              <a:rect b="b" l="l" r="r" t="t"/>
              <a:pathLst>
                <a:path extrusionOk="0" fill="none" h="212" w="177">
                  <a:moveTo>
                    <a:pt x="1" y="211"/>
                  </a:moveTo>
                  <a:cubicBezTo>
                    <a:pt x="45" y="132"/>
                    <a:pt x="106" y="62"/>
                    <a:pt x="177"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20"/>
          <p:cNvGrpSpPr/>
          <p:nvPr/>
        </p:nvGrpSpPr>
        <p:grpSpPr>
          <a:xfrm flipH="1" rot="-10112124">
            <a:off x="374356" y="-265327"/>
            <a:ext cx="1066876" cy="1266476"/>
            <a:chOff x="7714550" y="3879200"/>
            <a:chExt cx="789482" cy="937184"/>
          </a:xfrm>
        </p:grpSpPr>
        <p:sp>
          <p:nvSpPr>
            <p:cNvPr id="1047" name="Google Shape;1047;p20"/>
            <p:cNvSpPr/>
            <p:nvPr/>
          </p:nvSpPr>
          <p:spPr>
            <a:xfrm>
              <a:off x="7911579" y="4211400"/>
              <a:ext cx="591034" cy="602225"/>
            </a:xfrm>
            <a:custGeom>
              <a:rect b="b" l="l" r="r" t="t"/>
              <a:pathLst>
                <a:path extrusionOk="0" h="7641" w="7499">
                  <a:moveTo>
                    <a:pt x="7498" y="1"/>
                  </a:moveTo>
                  <a:lnTo>
                    <a:pt x="7472" y="19"/>
                  </a:lnTo>
                  <a:cubicBezTo>
                    <a:pt x="5853" y="899"/>
                    <a:pt x="4621" y="2448"/>
                    <a:pt x="3600" y="3838"/>
                  </a:cubicBezTo>
                  <a:lnTo>
                    <a:pt x="3432" y="4067"/>
                  </a:lnTo>
                  <a:cubicBezTo>
                    <a:pt x="2456" y="5396"/>
                    <a:pt x="1452" y="6778"/>
                    <a:pt x="0" y="7614"/>
                  </a:cubicBezTo>
                  <a:lnTo>
                    <a:pt x="9" y="7640"/>
                  </a:lnTo>
                  <a:cubicBezTo>
                    <a:pt x="203" y="7614"/>
                    <a:pt x="396" y="7587"/>
                    <a:pt x="581" y="7543"/>
                  </a:cubicBezTo>
                  <a:cubicBezTo>
                    <a:pt x="3309" y="6971"/>
                    <a:pt x="4999" y="5088"/>
                    <a:pt x="5967" y="3557"/>
                  </a:cubicBezTo>
                  <a:cubicBezTo>
                    <a:pt x="6442" y="2791"/>
                    <a:pt x="6838" y="1981"/>
                    <a:pt x="7146" y="1136"/>
                  </a:cubicBezTo>
                  <a:cubicBezTo>
                    <a:pt x="7278" y="775"/>
                    <a:pt x="7393" y="406"/>
                    <a:pt x="7490" y="36"/>
                  </a:cubicBezTo>
                  <a:lnTo>
                    <a:pt x="7498"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a:off x="7903934" y="4211400"/>
              <a:ext cx="591034" cy="602225"/>
            </a:xfrm>
            <a:custGeom>
              <a:rect b="b" l="l" r="r" t="t"/>
              <a:pathLst>
                <a:path extrusionOk="0" h="7641" w="7499">
                  <a:moveTo>
                    <a:pt x="2966" y="1920"/>
                  </a:moveTo>
                  <a:cubicBezTo>
                    <a:pt x="2975" y="1981"/>
                    <a:pt x="2984" y="2034"/>
                    <a:pt x="2993" y="2096"/>
                  </a:cubicBezTo>
                  <a:cubicBezTo>
                    <a:pt x="2984" y="2043"/>
                    <a:pt x="2975" y="1981"/>
                    <a:pt x="2966" y="1928"/>
                  </a:cubicBezTo>
                  <a:lnTo>
                    <a:pt x="2966" y="1920"/>
                  </a:lnTo>
                  <a:close/>
                  <a:moveTo>
                    <a:pt x="2658" y="4278"/>
                  </a:moveTo>
                  <a:lnTo>
                    <a:pt x="2667" y="4349"/>
                  </a:lnTo>
                  <a:lnTo>
                    <a:pt x="2649" y="4278"/>
                  </a:lnTo>
                  <a:close/>
                  <a:moveTo>
                    <a:pt x="7490" y="1"/>
                  </a:moveTo>
                  <a:lnTo>
                    <a:pt x="7349" y="10"/>
                  </a:lnTo>
                  <a:cubicBezTo>
                    <a:pt x="4946" y="203"/>
                    <a:pt x="2517" y="1242"/>
                    <a:pt x="1400" y="2553"/>
                  </a:cubicBezTo>
                  <a:cubicBezTo>
                    <a:pt x="995" y="3037"/>
                    <a:pt x="801" y="3521"/>
                    <a:pt x="845" y="3953"/>
                  </a:cubicBezTo>
                  <a:cubicBezTo>
                    <a:pt x="1012" y="5458"/>
                    <a:pt x="185" y="7253"/>
                    <a:pt x="18" y="7605"/>
                  </a:cubicBezTo>
                  <a:lnTo>
                    <a:pt x="0" y="7640"/>
                  </a:lnTo>
                  <a:lnTo>
                    <a:pt x="18" y="7631"/>
                  </a:lnTo>
                  <a:lnTo>
                    <a:pt x="35" y="7623"/>
                  </a:lnTo>
                  <a:cubicBezTo>
                    <a:pt x="1505" y="6778"/>
                    <a:pt x="2517" y="5396"/>
                    <a:pt x="3503" y="4049"/>
                  </a:cubicBezTo>
                  <a:lnTo>
                    <a:pt x="3670" y="3821"/>
                  </a:lnTo>
                  <a:cubicBezTo>
                    <a:pt x="4682" y="2448"/>
                    <a:pt x="5897" y="916"/>
                    <a:pt x="7499" y="27"/>
                  </a:cubicBezTo>
                  <a:lnTo>
                    <a:pt x="7490"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a:off x="7903934" y="4212110"/>
              <a:ext cx="579290" cy="601516"/>
            </a:xfrm>
            <a:custGeom>
              <a:rect b="b" l="l" r="r" t="t"/>
              <a:pathLst>
                <a:path extrusionOk="0" h="7632" w="7350">
                  <a:moveTo>
                    <a:pt x="7349" y="1"/>
                  </a:moveTo>
                  <a:lnTo>
                    <a:pt x="7349" y="1"/>
                  </a:lnTo>
                  <a:cubicBezTo>
                    <a:pt x="4946" y="194"/>
                    <a:pt x="2517" y="1224"/>
                    <a:pt x="1400" y="2544"/>
                  </a:cubicBezTo>
                  <a:cubicBezTo>
                    <a:pt x="995" y="3028"/>
                    <a:pt x="801" y="3504"/>
                    <a:pt x="845" y="3944"/>
                  </a:cubicBezTo>
                  <a:cubicBezTo>
                    <a:pt x="1004" y="5449"/>
                    <a:pt x="185" y="7244"/>
                    <a:pt x="18" y="7596"/>
                  </a:cubicBezTo>
                  <a:lnTo>
                    <a:pt x="0" y="7631"/>
                  </a:lnTo>
                  <a:lnTo>
                    <a:pt x="9" y="7622"/>
                  </a:lnTo>
                  <a:cubicBezTo>
                    <a:pt x="2473" y="5704"/>
                    <a:pt x="916" y="4524"/>
                    <a:pt x="2077" y="3284"/>
                  </a:cubicBezTo>
                  <a:cubicBezTo>
                    <a:pt x="2658" y="2597"/>
                    <a:pt x="3345" y="1999"/>
                    <a:pt x="4110" y="1523"/>
                  </a:cubicBezTo>
                  <a:cubicBezTo>
                    <a:pt x="4286" y="1418"/>
                    <a:pt x="4445" y="1321"/>
                    <a:pt x="4612" y="1224"/>
                  </a:cubicBezTo>
                  <a:cubicBezTo>
                    <a:pt x="5483" y="731"/>
                    <a:pt x="6399" y="318"/>
                    <a:pt x="7349"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0"/>
            <p:cNvSpPr/>
            <p:nvPr/>
          </p:nvSpPr>
          <p:spPr>
            <a:xfrm>
              <a:off x="7957292" y="4300933"/>
              <a:ext cx="517578" cy="505047"/>
            </a:xfrm>
            <a:custGeom>
              <a:rect b="b" l="l" r="r" t="t"/>
              <a:pathLst>
                <a:path extrusionOk="0" h="6408" w="6567">
                  <a:moveTo>
                    <a:pt x="6566" y="0"/>
                  </a:moveTo>
                  <a:lnTo>
                    <a:pt x="6566" y="0"/>
                  </a:lnTo>
                  <a:cubicBezTo>
                    <a:pt x="5739" y="1523"/>
                    <a:pt x="3697" y="4612"/>
                    <a:pt x="1" y="6407"/>
                  </a:cubicBezTo>
                  <a:cubicBezTo>
                    <a:pt x="2729" y="5835"/>
                    <a:pt x="4419" y="3952"/>
                    <a:pt x="5387" y="2421"/>
                  </a:cubicBezTo>
                  <a:cubicBezTo>
                    <a:pt x="5862" y="1655"/>
                    <a:pt x="6258" y="836"/>
                    <a:pt x="6566"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0"/>
            <p:cNvSpPr/>
            <p:nvPr/>
          </p:nvSpPr>
          <p:spPr>
            <a:xfrm>
              <a:off x="7901176" y="4209351"/>
              <a:ext cx="602856" cy="607033"/>
            </a:xfrm>
            <a:custGeom>
              <a:rect b="b" l="l" r="r" t="t"/>
              <a:pathLst>
                <a:path extrusionOk="0" fill="none" h="7702" w="7649">
                  <a:moveTo>
                    <a:pt x="0" y="7701"/>
                  </a:moveTo>
                  <a:cubicBezTo>
                    <a:pt x="0" y="7701"/>
                    <a:pt x="1056" y="5686"/>
                    <a:pt x="871" y="3979"/>
                  </a:cubicBezTo>
                  <a:cubicBezTo>
                    <a:pt x="687" y="2280"/>
                    <a:pt x="4031" y="194"/>
                    <a:pt x="7648" y="1"/>
                  </a:cubicBezTo>
                  <a:cubicBezTo>
                    <a:pt x="7648" y="1"/>
                    <a:pt x="6099" y="6997"/>
                    <a:pt x="0" y="770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7901176" y="4209351"/>
              <a:ext cx="602856" cy="607033"/>
            </a:xfrm>
            <a:custGeom>
              <a:rect b="b" l="l" r="r" t="t"/>
              <a:pathLst>
                <a:path extrusionOk="0" fill="none" h="7702" w="7649">
                  <a:moveTo>
                    <a:pt x="7648" y="1"/>
                  </a:moveTo>
                  <a:cubicBezTo>
                    <a:pt x="6037" y="854"/>
                    <a:pt x="4805" y="2386"/>
                    <a:pt x="3723" y="3855"/>
                  </a:cubicBezTo>
                  <a:cubicBezTo>
                    <a:pt x="2640" y="5325"/>
                    <a:pt x="1593" y="6821"/>
                    <a:pt x="0" y="77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8375558" y="4253723"/>
              <a:ext cx="4256" cy="11901"/>
            </a:xfrm>
            <a:custGeom>
              <a:rect b="b" l="l" r="r" t="t"/>
              <a:pathLst>
                <a:path extrusionOk="0" fill="none" h="151" w="54">
                  <a:moveTo>
                    <a:pt x="54" y="1"/>
                  </a:moveTo>
                  <a:cubicBezTo>
                    <a:pt x="27" y="45"/>
                    <a:pt x="10" y="98"/>
                    <a:pt x="1"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0"/>
            <p:cNvSpPr/>
            <p:nvPr/>
          </p:nvSpPr>
          <p:spPr>
            <a:xfrm>
              <a:off x="8352702" y="4250965"/>
              <a:ext cx="3547" cy="50048"/>
            </a:xfrm>
            <a:custGeom>
              <a:rect b="b" l="l" r="r" t="t"/>
              <a:pathLst>
                <a:path extrusionOk="0" fill="none" h="635" w="45">
                  <a:moveTo>
                    <a:pt x="44" y="1"/>
                  </a:moveTo>
                  <a:cubicBezTo>
                    <a:pt x="9" y="212"/>
                    <a:pt x="0" y="423"/>
                    <a:pt x="27"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0"/>
            <p:cNvSpPr/>
            <p:nvPr/>
          </p:nvSpPr>
          <p:spPr>
            <a:xfrm>
              <a:off x="8319442" y="4287771"/>
              <a:ext cx="79" cy="20177"/>
            </a:xfrm>
            <a:custGeom>
              <a:rect b="b" l="l" r="r" t="t"/>
              <a:pathLst>
                <a:path extrusionOk="0" fill="none" h="256" w="1">
                  <a:moveTo>
                    <a:pt x="0" y="0"/>
                  </a:moveTo>
                  <a:lnTo>
                    <a:pt x="0" y="25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8266006" y="4280126"/>
              <a:ext cx="9064" cy="76372"/>
            </a:xfrm>
            <a:custGeom>
              <a:rect b="b" l="l" r="r" t="t"/>
              <a:pathLst>
                <a:path extrusionOk="0" fill="none" h="969" w="115">
                  <a:moveTo>
                    <a:pt x="44" y="0"/>
                  </a:moveTo>
                  <a:cubicBezTo>
                    <a:pt x="0" y="326"/>
                    <a:pt x="27" y="652"/>
                    <a:pt x="115"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8226442" y="4298174"/>
              <a:ext cx="14660" cy="96470"/>
            </a:xfrm>
            <a:custGeom>
              <a:rect b="b" l="l" r="r" t="t"/>
              <a:pathLst>
                <a:path extrusionOk="0" fill="none" h="1224" w="186">
                  <a:moveTo>
                    <a:pt x="1" y="0"/>
                  </a:moveTo>
                  <a:cubicBezTo>
                    <a:pt x="1" y="414"/>
                    <a:pt x="62" y="827"/>
                    <a:pt x="186" y="12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0"/>
            <p:cNvSpPr/>
            <p:nvPr/>
          </p:nvSpPr>
          <p:spPr>
            <a:xfrm>
              <a:off x="8184119" y="4348063"/>
              <a:ext cx="27822" cy="71564"/>
            </a:xfrm>
            <a:custGeom>
              <a:rect b="b" l="l" r="r" t="t"/>
              <a:pathLst>
                <a:path extrusionOk="0" fill="none" h="908" w="353">
                  <a:moveTo>
                    <a:pt x="1" y="1"/>
                  </a:moveTo>
                  <a:cubicBezTo>
                    <a:pt x="45" y="326"/>
                    <a:pt x="159" y="643"/>
                    <a:pt x="353" y="9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0"/>
            <p:cNvSpPr/>
            <p:nvPr/>
          </p:nvSpPr>
          <p:spPr>
            <a:xfrm>
              <a:off x="8137697" y="4362644"/>
              <a:ext cx="36807" cy="125631"/>
            </a:xfrm>
            <a:custGeom>
              <a:rect b="b" l="l" r="r" t="t"/>
              <a:pathLst>
                <a:path extrusionOk="0" fill="none" h="1594" w="467">
                  <a:moveTo>
                    <a:pt x="0" y="1"/>
                  </a:moveTo>
                  <a:cubicBezTo>
                    <a:pt x="62" y="555"/>
                    <a:pt x="211" y="1101"/>
                    <a:pt x="467" y="15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8089148" y="4399450"/>
              <a:ext cx="49259" cy="124212"/>
            </a:xfrm>
            <a:custGeom>
              <a:rect b="b" l="l" r="r" t="t"/>
              <a:pathLst>
                <a:path extrusionOk="0" fill="none" h="1576" w="625">
                  <a:moveTo>
                    <a:pt x="0" y="0"/>
                  </a:moveTo>
                  <a:cubicBezTo>
                    <a:pt x="53" y="572"/>
                    <a:pt x="273" y="1118"/>
                    <a:pt x="625" y="157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8035002" y="4455565"/>
              <a:ext cx="56274" cy="149906"/>
            </a:xfrm>
            <a:custGeom>
              <a:rect b="b" l="l" r="r" t="t"/>
              <a:pathLst>
                <a:path extrusionOk="0" fill="none" h="1902" w="714">
                  <a:moveTo>
                    <a:pt x="1" y="1"/>
                  </a:moveTo>
                  <a:cubicBezTo>
                    <a:pt x="115" y="679"/>
                    <a:pt x="353" y="1321"/>
                    <a:pt x="714" y="19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0"/>
            <p:cNvSpPr/>
            <p:nvPr/>
          </p:nvSpPr>
          <p:spPr>
            <a:xfrm>
              <a:off x="8041938" y="4583953"/>
              <a:ext cx="26482" cy="41693"/>
            </a:xfrm>
            <a:custGeom>
              <a:rect b="b" l="l" r="r" t="t"/>
              <a:pathLst>
                <a:path extrusionOk="0" fill="none" h="529" w="336">
                  <a:moveTo>
                    <a:pt x="1" y="0"/>
                  </a:moveTo>
                  <a:lnTo>
                    <a:pt x="335" y="52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0"/>
            <p:cNvSpPr/>
            <p:nvPr/>
          </p:nvSpPr>
          <p:spPr>
            <a:xfrm>
              <a:off x="8037761" y="4632502"/>
              <a:ext cx="9143" cy="18758"/>
            </a:xfrm>
            <a:custGeom>
              <a:rect b="b" l="l" r="r" t="t"/>
              <a:pathLst>
                <a:path extrusionOk="0" fill="none" h="238" w="116">
                  <a:moveTo>
                    <a:pt x="1" y="0"/>
                  </a:moveTo>
                  <a:cubicBezTo>
                    <a:pt x="27" y="79"/>
                    <a:pt x="71" y="159"/>
                    <a:pt x="115"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0"/>
            <p:cNvSpPr/>
            <p:nvPr/>
          </p:nvSpPr>
          <p:spPr>
            <a:xfrm>
              <a:off x="8087020" y="4536744"/>
              <a:ext cx="11192" cy="34048"/>
            </a:xfrm>
            <a:custGeom>
              <a:rect b="b" l="l" r="r" t="t"/>
              <a:pathLst>
                <a:path extrusionOk="0" fill="none" h="432" w="142">
                  <a:moveTo>
                    <a:pt x="1" y="1"/>
                  </a:moveTo>
                  <a:cubicBezTo>
                    <a:pt x="36" y="150"/>
                    <a:pt x="80" y="291"/>
                    <a:pt x="142"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0"/>
            <p:cNvSpPr/>
            <p:nvPr/>
          </p:nvSpPr>
          <p:spPr>
            <a:xfrm>
              <a:off x="8112713" y="4548566"/>
              <a:ext cx="1419" cy="5596"/>
            </a:xfrm>
            <a:custGeom>
              <a:rect b="b" l="l" r="r" t="t"/>
              <a:pathLst>
                <a:path extrusionOk="0" fill="none" h="71" w="18">
                  <a:moveTo>
                    <a:pt x="0" y="0"/>
                  </a:moveTo>
                  <a:lnTo>
                    <a:pt x="18" y="7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0"/>
            <p:cNvSpPr/>
            <p:nvPr/>
          </p:nvSpPr>
          <p:spPr>
            <a:xfrm>
              <a:off x="8005211" y="4633842"/>
              <a:ext cx="9773" cy="38935"/>
            </a:xfrm>
            <a:custGeom>
              <a:rect b="b" l="l" r="r" t="t"/>
              <a:pathLst>
                <a:path extrusionOk="0" fill="none" h="494" w="124">
                  <a:moveTo>
                    <a:pt x="0" y="1"/>
                  </a:moveTo>
                  <a:cubicBezTo>
                    <a:pt x="35" y="168"/>
                    <a:pt x="79" y="326"/>
                    <a:pt x="123"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0"/>
            <p:cNvSpPr/>
            <p:nvPr/>
          </p:nvSpPr>
          <p:spPr>
            <a:xfrm>
              <a:off x="7996147" y="4694214"/>
              <a:ext cx="2207" cy="17418"/>
            </a:xfrm>
            <a:custGeom>
              <a:rect b="b" l="l" r="r" t="t"/>
              <a:pathLst>
                <a:path extrusionOk="0" fill="none" h="221" w="28">
                  <a:moveTo>
                    <a:pt x="27" y="0"/>
                  </a:moveTo>
                  <a:lnTo>
                    <a:pt x="1"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0"/>
            <p:cNvSpPr/>
            <p:nvPr/>
          </p:nvSpPr>
          <p:spPr>
            <a:xfrm>
              <a:off x="7972581" y="4726843"/>
              <a:ext cx="1497" cy="7015"/>
            </a:xfrm>
            <a:custGeom>
              <a:rect b="b" l="l" r="r" t="t"/>
              <a:pathLst>
                <a:path extrusionOk="0" fill="none" h="89" w="19">
                  <a:moveTo>
                    <a:pt x="18" y="0"/>
                  </a:moveTo>
                  <a:cubicBezTo>
                    <a:pt x="18" y="35"/>
                    <a:pt x="9" y="62"/>
                    <a:pt x="1"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0"/>
            <p:cNvSpPr/>
            <p:nvPr/>
          </p:nvSpPr>
          <p:spPr>
            <a:xfrm>
              <a:off x="8039179" y="4745521"/>
              <a:ext cx="30580" cy="1497"/>
            </a:xfrm>
            <a:custGeom>
              <a:rect b="b" l="l" r="r" t="t"/>
              <a:pathLst>
                <a:path extrusionOk="0" fill="none" h="19" w="388">
                  <a:moveTo>
                    <a:pt x="0" y="1"/>
                  </a:moveTo>
                  <a:cubicBezTo>
                    <a:pt x="132" y="9"/>
                    <a:pt x="256" y="18"/>
                    <a:pt x="388" y="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0"/>
            <p:cNvSpPr/>
            <p:nvPr/>
          </p:nvSpPr>
          <p:spPr>
            <a:xfrm>
              <a:off x="8053760" y="4716439"/>
              <a:ext cx="79130" cy="11822"/>
            </a:xfrm>
            <a:custGeom>
              <a:rect b="b" l="l" r="r" t="t"/>
              <a:pathLst>
                <a:path extrusionOk="0" fill="none" h="150" w="1004">
                  <a:moveTo>
                    <a:pt x="0" y="114"/>
                  </a:moveTo>
                  <a:cubicBezTo>
                    <a:pt x="344" y="150"/>
                    <a:pt x="678" y="106"/>
                    <a:pt x="100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0"/>
            <p:cNvSpPr/>
            <p:nvPr/>
          </p:nvSpPr>
          <p:spPr>
            <a:xfrm>
              <a:off x="8085680" y="4700440"/>
              <a:ext cx="13950" cy="2207"/>
            </a:xfrm>
            <a:custGeom>
              <a:rect b="b" l="l" r="r" t="t"/>
              <a:pathLst>
                <a:path extrusionOk="0" fill="none" h="28" w="177">
                  <a:moveTo>
                    <a:pt x="0" y="27"/>
                  </a:moveTo>
                  <a:lnTo>
                    <a:pt x="17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0"/>
            <p:cNvSpPr/>
            <p:nvPr/>
          </p:nvSpPr>
          <p:spPr>
            <a:xfrm>
              <a:off x="8114053" y="4632502"/>
              <a:ext cx="113888" cy="36807"/>
            </a:xfrm>
            <a:custGeom>
              <a:rect b="b" l="l" r="r" t="t"/>
              <a:pathLst>
                <a:path extrusionOk="0" fill="none" h="467" w="1445">
                  <a:moveTo>
                    <a:pt x="1" y="467"/>
                  </a:moveTo>
                  <a:cubicBezTo>
                    <a:pt x="503" y="396"/>
                    <a:pt x="995" y="238"/>
                    <a:pt x="14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0"/>
            <p:cNvSpPr/>
            <p:nvPr/>
          </p:nvSpPr>
          <p:spPr>
            <a:xfrm>
              <a:off x="8154327" y="4629665"/>
              <a:ext cx="20177" cy="4256"/>
            </a:xfrm>
            <a:custGeom>
              <a:rect b="b" l="l" r="r" t="t"/>
              <a:pathLst>
                <a:path extrusionOk="0" fill="none" h="54" w="256">
                  <a:moveTo>
                    <a:pt x="0" y="54"/>
                  </a:moveTo>
                  <a:cubicBezTo>
                    <a:pt x="88" y="36"/>
                    <a:pt x="168" y="19"/>
                    <a:pt x="25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0"/>
            <p:cNvSpPr/>
            <p:nvPr/>
          </p:nvSpPr>
          <p:spPr>
            <a:xfrm>
              <a:off x="8180020" y="4567245"/>
              <a:ext cx="114518" cy="29240"/>
            </a:xfrm>
            <a:custGeom>
              <a:rect b="b" l="l" r="r" t="t"/>
              <a:pathLst>
                <a:path extrusionOk="0" fill="none" h="371" w="1453">
                  <a:moveTo>
                    <a:pt x="0" y="370"/>
                  </a:moveTo>
                  <a:cubicBezTo>
                    <a:pt x="502" y="318"/>
                    <a:pt x="1012" y="238"/>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0"/>
            <p:cNvSpPr/>
            <p:nvPr/>
          </p:nvSpPr>
          <p:spPr>
            <a:xfrm>
              <a:off x="8207763" y="4556841"/>
              <a:ext cx="41693" cy="9852"/>
            </a:xfrm>
            <a:custGeom>
              <a:rect b="b" l="l" r="r" t="t"/>
              <a:pathLst>
                <a:path extrusionOk="0" fill="none" h="125" w="529">
                  <a:moveTo>
                    <a:pt x="0" y="124"/>
                  </a:moveTo>
                  <a:cubicBezTo>
                    <a:pt x="176" y="98"/>
                    <a:pt x="352" y="54"/>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0"/>
            <p:cNvSpPr/>
            <p:nvPr/>
          </p:nvSpPr>
          <p:spPr>
            <a:xfrm>
              <a:off x="8233377" y="4481259"/>
              <a:ext cx="118695" cy="43112"/>
            </a:xfrm>
            <a:custGeom>
              <a:rect b="b" l="l" r="r" t="t"/>
              <a:pathLst>
                <a:path extrusionOk="0" fill="none" h="547" w="1506">
                  <a:moveTo>
                    <a:pt x="1" y="546"/>
                  </a:moveTo>
                  <a:cubicBezTo>
                    <a:pt x="511" y="370"/>
                    <a:pt x="1083" y="326"/>
                    <a:pt x="15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0"/>
            <p:cNvSpPr/>
            <p:nvPr/>
          </p:nvSpPr>
          <p:spPr>
            <a:xfrm>
              <a:off x="8277750" y="4477791"/>
              <a:ext cx="36176" cy="13241"/>
            </a:xfrm>
            <a:custGeom>
              <a:rect b="b" l="l" r="r" t="t"/>
              <a:pathLst>
                <a:path extrusionOk="0" fill="none" h="168" w="459">
                  <a:moveTo>
                    <a:pt x="1" y="168"/>
                  </a:moveTo>
                  <a:cubicBezTo>
                    <a:pt x="159" y="133"/>
                    <a:pt x="309" y="71"/>
                    <a:pt x="4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0"/>
            <p:cNvSpPr/>
            <p:nvPr/>
          </p:nvSpPr>
          <p:spPr>
            <a:xfrm>
              <a:off x="8330476" y="4429242"/>
              <a:ext cx="20255" cy="10482"/>
            </a:xfrm>
            <a:custGeom>
              <a:rect b="b" l="l" r="r" t="t"/>
              <a:pathLst>
                <a:path extrusionOk="0" fill="none" h="133" w="257">
                  <a:moveTo>
                    <a:pt x="1" y="132"/>
                  </a:moveTo>
                  <a:cubicBezTo>
                    <a:pt x="98" y="106"/>
                    <a:pt x="177" y="53"/>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0"/>
            <p:cNvSpPr/>
            <p:nvPr/>
          </p:nvSpPr>
          <p:spPr>
            <a:xfrm>
              <a:off x="8325669" y="4361935"/>
              <a:ext cx="100647" cy="36176"/>
            </a:xfrm>
            <a:custGeom>
              <a:rect b="b" l="l" r="r" t="t"/>
              <a:pathLst>
                <a:path extrusionOk="0" fill="none" h="459" w="1277">
                  <a:moveTo>
                    <a:pt x="0" y="458"/>
                  </a:moveTo>
                  <a:cubicBezTo>
                    <a:pt x="440" y="353"/>
                    <a:pt x="880" y="221"/>
                    <a:pt x="12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0"/>
            <p:cNvSpPr/>
            <p:nvPr/>
          </p:nvSpPr>
          <p:spPr>
            <a:xfrm>
              <a:off x="8367992" y="4349482"/>
              <a:ext cx="32629" cy="13241"/>
            </a:xfrm>
            <a:custGeom>
              <a:rect b="b" l="l" r="r" t="t"/>
              <a:pathLst>
                <a:path extrusionOk="0" fill="none" h="168" w="414">
                  <a:moveTo>
                    <a:pt x="0" y="168"/>
                  </a:moveTo>
                  <a:cubicBezTo>
                    <a:pt x="150" y="132"/>
                    <a:pt x="282" y="71"/>
                    <a:pt x="41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0"/>
            <p:cNvSpPr/>
            <p:nvPr/>
          </p:nvSpPr>
          <p:spPr>
            <a:xfrm>
              <a:off x="8407478" y="4316144"/>
              <a:ext cx="20886" cy="8433"/>
            </a:xfrm>
            <a:custGeom>
              <a:rect b="b" l="l" r="r" t="t"/>
              <a:pathLst>
                <a:path extrusionOk="0" fill="none" h="107" w="265">
                  <a:moveTo>
                    <a:pt x="1" y="107"/>
                  </a:moveTo>
                  <a:cubicBezTo>
                    <a:pt x="89" y="71"/>
                    <a:pt x="177" y="36"/>
                    <a:pt x="26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0"/>
            <p:cNvSpPr/>
            <p:nvPr/>
          </p:nvSpPr>
          <p:spPr>
            <a:xfrm>
              <a:off x="8437979" y="4287062"/>
              <a:ext cx="9852" cy="4256"/>
            </a:xfrm>
            <a:custGeom>
              <a:rect b="b" l="l" r="r" t="t"/>
              <a:pathLst>
                <a:path extrusionOk="0" fill="none" h="54" w="125">
                  <a:moveTo>
                    <a:pt x="1" y="53"/>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0"/>
            <p:cNvSpPr/>
            <p:nvPr/>
          </p:nvSpPr>
          <p:spPr>
            <a:xfrm>
              <a:off x="8460914" y="4262078"/>
              <a:ext cx="8433" cy="4256"/>
            </a:xfrm>
            <a:custGeom>
              <a:rect b="b" l="l" r="r" t="t"/>
              <a:pathLst>
                <a:path extrusionOk="0" fill="none" h="54" w="107">
                  <a:moveTo>
                    <a:pt x="0" y="53"/>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0"/>
            <p:cNvSpPr/>
            <p:nvPr/>
          </p:nvSpPr>
          <p:spPr>
            <a:xfrm>
              <a:off x="8415832" y="4238512"/>
              <a:ext cx="2837" cy="3547"/>
            </a:xfrm>
            <a:custGeom>
              <a:rect b="b" l="l" r="r" t="t"/>
              <a:pathLst>
                <a:path extrusionOk="0" fill="none" h="45" w="36">
                  <a:moveTo>
                    <a:pt x="36" y="0"/>
                  </a:moveTo>
                  <a:lnTo>
                    <a:pt x="0"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0"/>
            <p:cNvSpPr/>
            <p:nvPr/>
          </p:nvSpPr>
          <p:spPr>
            <a:xfrm>
              <a:off x="7915053" y="3882668"/>
              <a:ext cx="258828" cy="902511"/>
            </a:xfrm>
            <a:custGeom>
              <a:rect b="b" l="l" r="r" t="t"/>
              <a:pathLst>
                <a:path extrusionOk="0" h="11451" w="3284">
                  <a:moveTo>
                    <a:pt x="2685" y="0"/>
                  </a:moveTo>
                  <a:lnTo>
                    <a:pt x="2667" y="26"/>
                  </a:lnTo>
                  <a:cubicBezTo>
                    <a:pt x="1646" y="1778"/>
                    <a:pt x="1382" y="3934"/>
                    <a:pt x="1215" y="5826"/>
                  </a:cubicBezTo>
                  <a:lnTo>
                    <a:pt x="1189" y="6134"/>
                  </a:lnTo>
                  <a:cubicBezTo>
                    <a:pt x="1039" y="7947"/>
                    <a:pt x="872" y="9813"/>
                    <a:pt x="0" y="11432"/>
                  </a:cubicBezTo>
                  <a:lnTo>
                    <a:pt x="18" y="11450"/>
                  </a:lnTo>
                  <a:cubicBezTo>
                    <a:pt x="185" y="11318"/>
                    <a:pt x="352" y="11177"/>
                    <a:pt x="502" y="11036"/>
                  </a:cubicBezTo>
                  <a:cubicBezTo>
                    <a:pt x="2737" y="8933"/>
                    <a:pt x="3248" y="6196"/>
                    <a:pt x="3274" y="4207"/>
                  </a:cubicBezTo>
                  <a:cubicBezTo>
                    <a:pt x="3283" y="3212"/>
                    <a:pt x="3186" y="2227"/>
                    <a:pt x="2993" y="1259"/>
                  </a:cubicBezTo>
                  <a:cubicBezTo>
                    <a:pt x="2870" y="625"/>
                    <a:pt x="2737" y="176"/>
                    <a:pt x="2693" y="26"/>
                  </a:cubicBezTo>
                  <a:lnTo>
                    <a:pt x="2685" y="0"/>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0"/>
            <p:cNvSpPr/>
            <p:nvPr/>
          </p:nvSpPr>
          <p:spPr>
            <a:xfrm>
              <a:off x="7774212" y="3886766"/>
              <a:ext cx="345525" cy="903220"/>
            </a:xfrm>
            <a:custGeom>
              <a:rect b="b" l="l" r="r" t="t"/>
              <a:pathLst>
                <a:path extrusionOk="0" h="11460" w="4384">
                  <a:moveTo>
                    <a:pt x="1224" y="4393"/>
                  </a:moveTo>
                  <a:lnTo>
                    <a:pt x="1224" y="4393"/>
                  </a:lnTo>
                  <a:cubicBezTo>
                    <a:pt x="1259" y="4445"/>
                    <a:pt x="1303" y="4489"/>
                    <a:pt x="1330" y="4542"/>
                  </a:cubicBezTo>
                  <a:cubicBezTo>
                    <a:pt x="1295" y="4489"/>
                    <a:pt x="1259" y="4445"/>
                    <a:pt x="1224" y="4393"/>
                  </a:cubicBezTo>
                  <a:close/>
                  <a:moveTo>
                    <a:pt x="4366" y="1"/>
                  </a:moveTo>
                  <a:lnTo>
                    <a:pt x="4243" y="89"/>
                  </a:lnTo>
                  <a:cubicBezTo>
                    <a:pt x="2095" y="1647"/>
                    <a:pt x="406" y="4005"/>
                    <a:pt x="115" y="5880"/>
                  </a:cubicBezTo>
                  <a:cubicBezTo>
                    <a:pt x="1" y="6566"/>
                    <a:pt x="98" y="7130"/>
                    <a:pt x="397" y="7508"/>
                  </a:cubicBezTo>
                  <a:cubicBezTo>
                    <a:pt x="1409" y="8828"/>
                    <a:pt x="1655" y="10993"/>
                    <a:pt x="1699" y="11407"/>
                  </a:cubicBezTo>
                  <a:lnTo>
                    <a:pt x="1699" y="11460"/>
                  </a:lnTo>
                  <a:lnTo>
                    <a:pt x="1717" y="11442"/>
                  </a:lnTo>
                  <a:lnTo>
                    <a:pt x="1726" y="11416"/>
                  </a:lnTo>
                  <a:cubicBezTo>
                    <a:pt x="2632" y="9787"/>
                    <a:pt x="2791" y="7904"/>
                    <a:pt x="2949" y="6082"/>
                  </a:cubicBezTo>
                  <a:lnTo>
                    <a:pt x="2976" y="5774"/>
                  </a:lnTo>
                  <a:cubicBezTo>
                    <a:pt x="3134" y="3900"/>
                    <a:pt x="3389" y="1770"/>
                    <a:pt x="4384" y="18"/>
                  </a:cubicBezTo>
                  <a:lnTo>
                    <a:pt x="4366"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0"/>
            <p:cNvSpPr/>
            <p:nvPr/>
          </p:nvSpPr>
          <p:spPr>
            <a:xfrm>
              <a:off x="7774922" y="3893702"/>
              <a:ext cx="334412" cy="896284"/>
            </a:xfrm>
            <a:custGeom>
              <a:rect b="b" l="l" r="r" t="t"/>
              <a:pathLst>
                <a:path extrusionOk="0" h="11372" w="4243">
                  <a:moveTo>
                    <a:pt x="4243" y="1"/>
                  </a:moveTo>
                  <a:lnTo>
                    <a:pt x="4243" y="1"/>
                  </a:lnTo>
                  <a:cubicBezTo>
                    <a:pt x="2095" y="1550"/>
                    <a:pt x="405" y="3917"/>
                    <a:pt x="106" y="5792"/>
                  </a:cubicBezTo>
                  <a:cubicBezTo>
                    <a:pt x="1" y="6478"/>
                    <a:pt x="97" y="7042"/>
                    <a:pt x="388" y="7420"/>
                  </a:cubicBezTo>
                  <a:cubicBezTo>
                    <a:pt x="1400" y="8740"/>
                    <a:pt x="1655" y="10905"/>
                    <a:pt x="1699" y="11319"/>
                  </a:cubicBezTo>
                  <a:lnTo>
                    <a:pt x="1699" y="11372"/>
                  </a:lnTo>
                  <a:lnTo>
                    <a:pt x="1717" y="11345"/>
                  </a:lnTo>
                  <a:cubicBezTo>
                    <a:pt x="2923" y="8142"/>
                    <a:pt x="784" y="7922"/>
                    <a:pt x="1162" y="6100"/>
                  </a:cubicBezTo>
                  <a:cubicBezTo>
                    <a:pt x="1312" y="5123"/>
                    <a:pt x="1620" y="4164"/>
                    <a:pt x="2069" y="3284"/>
                  </a:cubicBezTo>
                  <a:cubicBezTo>
                    <a:pt x="2166" y="3090"/>
                    <a:pt x="2271" y="2896"/>
                    <a:pt x="2368" y="2712"/>
                  </a:cubicBezTo>
                  <a:cubicBezTo>
                    <a:pt x="2905" y="1752"/>
                    <a:pt x="3530" y="846"/>
                    <a:pt x="4243"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0"/>
            <p:cNvSpPr/>
            <p:nvPr/>
          </p:nvSpPr>
          <p:spPr>
            <a:xfrm>
              <a:off x="7954618" y="3981816"/>
              <a:ext cx="219263" cy="770023"/>
            </a:xfrm>
            <a:custGeom>
              <a:rect b="b" l="l" r="r" t="t"/>
              <a:pathLst>
                <a:path extrusionOk="0" h="9770" w="2782">
                  <a:moveTo>
                    <a:pt x="2491" y="1"/>
                  </a:moveTo>
                  <a:cubicBezTo>
                    <a:pt x="2588" y="1910"/>
                    <a:pt x="2438" y="5976"/>
                    <a:pt x="0" y="9770"/>
                  </a:cubicBezTo>
                  <a:cubicBezTo>
                    <a:pt x="2235" y="7675"/>
                    <a:pt x="2746" y="4938"/>
                    <a:pt x="2772" y="2949"/>
                  </a:cubicBezTo>
                  <a:cubicBezTo>
                    <a:pt x="2781" y="1954"/>
                    <a:pt x="2684" y="969"/>
                    <a:pt x="2491"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0"/>
            <p:cNvSpPr/>
            <p:nvPr/>
          </p:nvSpPr>
          <p:spPr>
            <a:xfrm>
              <a:off x="7714550" y="3879200"/>
              <a:ext cx="612629" cy="914963"/>
            </a:xfrm>
            <a:custGeom>
              <a:rect b="b" l="l" r="r" t="t"/>
              <a:pathLst>
                <a:path extrusionOk="0" fill="none" h="11609" w="7773">
                  <a:moveTo>
                    <a:pt x="2456" y="11608"/>
                  </a:moveTo>
                  <a:cubicBezTo>
                    <a:pt x="2456" y="11608"/>
                    <a:pt x="2289" y="9109"/>
                    <a:pt x="1145" y="7613"/>
                  </a:cubicBezTo>
                  <a:cubicBezTo>
                    <a:pt x="1" y="6125"/>
                    <a:pt x="1955" y="2253"/>
                    <a:pt x="5229" y="0"/>
                  </a:cubicBezTo>
                  <a:cubicBezTo>
                    <a:pt x="5229" y="0"/>
                    <a:pt x="7772" y="7454"/>
                    <a:pt x="2456" y="1160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0"/>
            <p:cNvSpPr/>
            <p:nvPr/>
          </p:nvSpPr>
          <p:spPr>
            <a:xfrm>
              <a:off x="7908117" y="3879200"/>
              <a:ext cx="218554" cy="914963"/>
            </a:xfrm>
            <a:custGeom>
              <a:rect b="b" l="l" r="r" t="t"/>
              <a:pathLst>
                <a:path extrusionOk="0" fill="none" h="11609" w="2773">
                  <a:moveTo>
                    <a:pt x="2773" y="0"/>
                  </a:moveTo>
                  <a:cubicBezTo>
                    <a:pt x="1743" y="1725"/>
                    <a:pt x="1461" y="3872"/>
                    <a:pt x="1294" y="5870"/>
                  </a:cubicBezTo>
                  <a:cubicBezTo>
                    <a:pt x="1118" y="7868"/>
                    <a:pt x="986" y="9866"/>
                    <a:pt x="0" y="11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0"/>
            <p:cNvSpPr/>
            <p:nvPr/>
          </p:nvSpPr>
          <p:spPr>
            <a:xfrm>
              <a:off x="8035008" y="3992219"/>
              <a:ext cx="2916" cy="13241"/>
            </a:xfrm>
            <a:custGeom>
              <a:rect b="b" l="l" r="r" t="t"/>
              <a:pathLst>
                <a:path extrusionOk="0" fill="none" h="168" w="37">
                  <a:moveTo>
                    <a:pt x="1" y="1"/>
                  </a:moveTo>
                  <a:cubicBezTo>
                    <a:pt x="1" y="53"/>
                    <a:pt x="10" y="115"/>
                    <a:pt x="36" y="1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0"/>
            <p:cNvSpPr/>
            <p:nvPr/>
          </p:nvSpPr>
          <p:spPr>
            <a:xfrm>
              <a:off x="8010733" y="4002622"/>
              <a:ext cx="27822" cy="47920"/>
            </a:xfrm>
            <a:custGeom>
              <a:rect b="b" l="l" r="r" t="t"/>
              <a:pathLst>
                <a:path extrusionOk="0" fill="none" h="608" w="353">
                  <a:moveTo>
                    <a:pt x="1" y="1"/>
                  </a:moveTo>
                  <a:cubicBezTo>
                    <a:pt x="89" y="221"/>
                    <a:pt x="212" y="423"/>
                    <a:pt x="353" y="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0"/>
            <p:cNvSpPr/>
            <p:nvPr/>
          </p:nvSpPr>
          <p:spPr>
            <a:xfrm>
              <a:off x="7997571" y="4058107"/>
              <a:ext cx="11901" cy="19546"/>
            </a:xfrm>
            <a:custGeom>
              <a:rect b="b" l="l" r="r" t="t"/>
              <a:pathLst>
                <a:path extrusionOk="0" fill="none" h="248" w="151">
                  <a:moveTo>
                    <a:pt x="1" y="1"/>
                  </a:moveTo>
                  <a:cubicBezTo>
                    <a:pt x="54" y="89"/>
                    <a:pt x="98" y="168"/>
                    <a:pt x="150"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0"/>
            <p:cNvSpPr/>
            <p:nvPr/>
          </p:nvSpPr>
          <p:spPr>
            <a:xfrm>
              <a:off x="7946263" y="4080333"/>
              <a:ext cx="49338" cy="67308"/>
            </a:xfrm>
            <a:custGeom>
              <a:rect b="b" l="l" r="r" t="t"/>
              <a:pathLst>
                <a:path extrusionOk="0" fill="none" h="854" w="626">
                  <a:moveTo>
                    <a:pt x="0" y="0"/>
                  </a:moveTo>
                  <a:cubicBezTo>
                    <a:pt x="150" y="326"/>
                    <a:pt x="361" y="616"/>
                    <a:pt x="625" y="8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0"/>
            <p:cNvSpPr/>
            <p:nvPr/>
          </p:nvSpPr>
          <p:spPr>
            <a:xfrm>
              <a:off x="7916472" y="4121237"/>
              <a:ext cx="68727" cy="81968"/>
            </a:xfrm>
            <a:custGeom>
              <a:rect b="b" l="l" r="r" t="t"/>
              <a:pathLst>
                <a:path extrusionOk="0" fill="none" h="1040" w="872">
                  <a:moveTo>
                    <a:pt x="0" y="1"/>
                  </a:moveTo>
                  <a:cubicBezTo>
                    <a:pt x="238" y="388"/>
                    <a:pt x="528" y="740"/>
                    <a:pt x="871" y="10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0"/>
            <p:cNvSpPr/>
            <p:nvPr/>
          </p:nvSpPr>
          <p:spPr>
            <a:xfrm>
              <a:off x="7906068" y="4192012"/>
              <a:ext cx="66599" cy="51387"/>
            </a:xfrm>
            <a:custGeom>
              <a:rect b="b" l="l" r="r" t="t"/>
              <a:pathLst>
                <a:path extrusionOk="0" fill="none" h="652" w="845">
                  <a:moveTo>
                    <a:pt x="0" y="0"/>
                  </a:moveTo>
                  <a:cubicBezTo>
                    <a:pt x="220" y="291"/>
                    <a:pt x="510" y="511"/>
                    <a:pt x="845"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0"/>
            <p:cNvSpPr/>
            <p:nvPr/>
          </p:nvSpPr>
          <p:spPr>
            <a:xfrm>
              <a:off x="7870681" y="4232916"/>
              <a:ext cx="106164" cy="97179"/>
            </a:xfrm>
            <a:custGeom>
              <a:rect b="b" l="l" r="r" t="t"/>
              <a:pathLst>
                <a:path extrusionOk="0" fill="none" h="1233" w="1347">
                  <a:moveTo>
                    <a:pt x="0" y="0"/>
                  </a:moveTo>
                  <a:cubicBezTo>
                    <a:pt x="370" y="493"/>
                    <a:pt x="827" y="907"/>
                    <a:pt x="1347" y="123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0"/>
            <p:cNvSpPr/>
            <p:nvPr/>
          </p:nvSpPr>
          <p:spPr>
            <a:xfrm>
              <a:off x="7845697" y="4295337"/>
              <a:ext cx="116567" cy="88194"/>
            </a:xfrm>
            <a:custGeom>
              <a:rect b="b" l="l" r="r" t="t"/>
              <a:pathLst>
                <a:path extrusionOk="0" fill="none" h="1119" w="1479">
                  <a:moveTo>
                    <a:pt x="0" y="1"/>
                  </a:moveTo>
                  <a:cubicBezTo>
                    <a:pt x="379" y="502"/>
                    <a:pt x="889" y="889"/>
                    <a:pt x="1479" y="11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0"/>
            <p:cNvSpPr/>
            <p:nvPr/>
          </p:nvSpPr>
          <p:spPr>
            <a:xfrm>
              <a:off x="7827648" y="4378564"/>
              <a:ext cx="138084" cy="109001"/>
            </a:xfrm>
            <a:custGeom>
              <a:rect b="b" l="l" r="r" t="t"/>
              <a:pathLst>
                <a:path extrusionOk="0" fill="none" h="1383" w="1752">
                  <a:moveTo>
                    <a:pt x="1" y="1"/>
                  </a:moveTo>
                  <a:cubicBezTo>
                    <a:pt x="485" y="573"/>
                    <a:pt x="1083" y="1039"/>
                    <a:pt x="1752" y="13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0"/>
            <p:cNvSpPr/>
            <p:nvPr/>
          </p:nvSpPr>
          <p:spPr>
            <a:xfrm>
              <a:off x="7907408" y="4495130"/>
              <a:ext cx="48629" cy="24354"/>
            </a:xfrm>
            <a:custGeom>
              <a:rect b="b" l="l" r="r" t="t"/>
              <a:pathLst>
                <a:path extrusionOk="0" fill="none" h="309" w="617">
                  <a:moveTo>
                    <a:pt x="1" y="0"/>
                  </a:moveTo>
                  <a:lnTo>
                    <a:pt x="617" y="30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0"/>
            <p:cNvSpPr/>
            <p:nvPr/>
          </p:nvSpPr>
          <p:spPr>
            <a:xfrm>
              <a:off x="7930974" y="4543679"/>
              <a:ext cx="19546" cy="11822"/>
            </a:xfrm>
            <a:custGeom>
              <a:rect b="b" l="l" r="r" t="t"/>
              <a:pathLst>
                <a:path extrusionOk="0" fill="none" h="150" w="248">
                  <a:moveTo>
                    <a:pt x="1" y="0"/>
                  </a:moveTo>
                  <a:cubicBezTo>
                    <a:pt x="71" y="53"/>
                    <a:pt x="159" y="106"/>
                    <a:pt x="247"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0"/>
            <p:cNvSpPr/>
            <p:nvPr/>
          </p:nvSpPr>
          <p:spPr>
            <a:xfrm>
              <a:off x="7921989" y="4425774"/>
              <a:ext cx="30580" cy="25694"/>
            </a:xfrm>
            <a:custGeom>
              <a:rect b="b" l="l" r="r" t="t"/>
              <a:pathLst>
                <a:path extrusionOk="0" fill="none" h="326" w="388">
                  <a:moveTo>
                    <a:pt x="0" y="0"/>
                  </a:moveTo>
                  <a:cubicBezTo>
                    <a:pt x="124" y="115"/>
                    <a:pt x="247" y="229"/>
                    <a:pt x="388" y="3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0"/>
            <p:cNvSpPr/>
            <p:nvPr/>
          </p:nvSpPr>
          <p:spPr>
            <a:xfrm>
              <a:off x="7953199" y="4421596"/>
              <a:ext cx="4256" cy="4256"/>
            </a:xfrm>
            <a:custGeom>
              <a:rect b="b" l="l" r="r" t="t"/>
              <a:pathLst>
                <a:path extrusionOk="0" fill="none" h="54" w="54">
                  <a:moveTo>
                    <a:pt x="0" y="0"/>
                  </a:moveTo>
                  <a:lnTo>
                    <a:pt x="53" y="5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0"/>
            <p:cNvSpPr/>
            <p:nvPr/>
          </p:nvSpPr>
          <p:spPr>
            <a:xfrm>
              <a:off x="7901182" y="4563777"/>
              <a:ext cx="31290" cy="29871"/>
            </a:xfrm>
            <a:custGeom>
              <a:rect b="b" l="l" r="r" t="t"/>
              <a:pathLst>
                <a:path extrusionOk="0" fill="none" h="379" w="397">
                  <a:moveTo>
                    <a:pt x="0" y="1"/>
                  </a:moveTo>
                  <a:lnTo>
                    <a:pt x="396"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0"/>
            <p:cNvSpPr/>
            <p:nvPr/>
          </p:nvSpPr>
          <p:spPr>
            <a:xfrm>
              <a:off x="7928924" y="4624148"/>
              <a:ext cx="8433" cy="18127"/>
            </a:xfrm>
            <a:custGeom>
              <a:rect b="b" l="l" r="r" t="t"/>
              <a:pathLst>
                <a:path extrusionOk="0" fill="none" h="230" w="107">
                  <a:moveTo>
                    <a:pt x="0" y="0"/>
                  </a:moveTo>
                  <a:cubicBezTo>
                    <a:pt x="36" y="71"/>
                    <a:pt x="71" y="150"/>
                    <a:pt x="106" y="22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0"/>
            <p:cNvSpPr/>
            <p:nvPr/>
          </p:nvSpPr>
          <p:spPr>
            <a:xfrm>
              <a:off x="7925457" y="4668520"/>
              <a:ext cx="2837" cy="7015"/>
            </a:xfrm>
            <a:custGeom>
              <a:rect b="b" l="l" r="r" t="t"/>
              <a:pathLst>
                <a:path extrusionOk="0" fill="none" h="89" w="36">
                  <a:moveTo>
                    <a:pt x="0" y="0"/>
                  </a:moveTo>
                  <a:cubicBezTo>
                    <a:pt x="9" y="27"/>
                    <a:pt x="27" y="53"/>
                    <a:pt x="36"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0"/>
            <p:cNvSpPr/>
            <p:nvPr/>
          </p:nvSpPr>
          <p:spPr>
            <a:xfrm>
              <a:off x="7996862" y="4632423"/>
              <a:ext cx="29240" cy="16078"/>
            </a:xfrm>
            <a:custGeom>
              <a:rect b="b" l="l" r="r" t="t"/>
              <a:pathLst>
                <a:path extrusionOk="0" fill="none" h="204" w="371">
                  <a:moveTo>
                    <a:pt x="1" y="203"/>
                  </a:moveTo>
                  <a:cubicBezTo>
                    <a:pt x="124" y="142"/>
                    <a:pt x="256" y="71"/>
                    <a:pt x="3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0"/>
            <p:cNvSpPr/>
            <p:nvPr/>
          </p:nvSpPr>
          <p:spPr>
            <a:xfrm>
              <a:off x="7998990" y="4567244"/>
              <a:ext cx="68727" cy="54146"/>
            </a:xfrm>
            <a:custGeom>
              <a:rect b="b" l="l" r="r" t="t"/>
              <a:pathLst>
                <a:path extrusionOk="0" fill="none" h="687" w="872">
                  <a:moveTo>
                    <a:pt x="0" y="687"/>
                  </a:moveTo>
                  <a:cubicBezTo>
                    <a:pt x="335" y="520"/>
                    <a:pt x="634" y="291"/>
                    <a:pt x="87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0"/>
            <p:cNvSpPr/>
            <p:nvPr/>
          </p:nvSpPr>
          <p:spPr>
            <a:xfrm>
              <a:off x="8015620" y="4571422"/>
              <a:ext cx="12532" cy="9773"/>
            </a:xfrm>
            <a:custGeom>
              <a:rect b="b" l="l" r="r" t="t"/>
              <a:pathLst>
                <a:path extrusionOk="0" fill="none" h="124" w="159">
                  <a:moveTo>
                    <a:pt x="1" y="124"/>
                  </a:moveTo>
                  <a:lnTo>
                    <a:pt x="1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0"/>
            <p:cNvSpPr/>
            <p:nvPr/>
          </p:nvSpPr>
          <p:spPr>
            <a:xfrm>
              <a:off x="8023265" y="4434049"/>
              <a:ext cx="85357" cy="100016"/>
            </a:xfrm>
            <a:custGeom>
              <a:rect b="b" l="l" r="r" t="t"/>
              <a:pathLst>
                <a:path extrusionOk="0" fill="none" h="1269" w="1083">
                  <a:moveTo>
                    <a:pt x="0" y="1268"/>
                  </a:moveTo>
                  <a:cubicBezTo>
                    <a:pt x="432" y="916"/>
                    <a:pt x="801" y="485"/>
                    <a:pt x="108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0"/>
            <p:cNvSpPr/>
            <p:nvPr/>
          </p:nvSpPr>
          <p:spPr>
            <a:xfrm>
              <a:off x="8040604" y="4462501"/>
              <a:ext cx="16709" cy="15369"/>
            </a:xfrm>
            <a:custGeom>
              <a:rect b="b" l="l" r="r" t="t"/>
              <a:pathLst>
                <a:path extrusionOk="0" fill="none" h="195" w="212">
                  <a:moveTo>
                    <a:pt x="0" y="194"/>
                  </a:moveTo>
                  <a:cubicBezTo>
                    <a:pt x="80" y="133"/>
                    <a:pt x="150" y="71"/>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0"/>
            <p:cNvSpPr/>
            <p:nvPr/>
          </p:nvSpPr>
          <p:spPr>
            <a:xfrm>
              <a:off x="8044072" y="4334901"/>
              <a:ext cx="90953" cy="93002"/>
            </a:xfrm>
            <a:custGeom>
              <a:rect b="b" l="l" r="r" t="t"/>
              <a:pathLst>
                <a:path extrusionOk="0" fill="none" h="1180" w="1154">
                  <a:moveTo>
                    <a:pt x="0" y="1180"/>
                  </a:moveTo>
                  <a:cubicBezTo>
                    <a:pt x="440" y="845"/>
                    <a:pt x="863" y="475"/>
                    <a:pt x="11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0"/>
            <p:cNvSpPr/>
            <p:nvPr/>
          </p:nvSpPr>
          <p:spPr>
            <a:xfrm>
              <a:off x="8053057" y="4351531"/>
              <a:ext cx="33418" cy="32708"/>
            </a:xfrm>
            <a:custGeom>
              <a:rect b="b" l="l" r="r" t="t"/>
              <a:pathLst>
                <a:path extrusionOk="0" fill="none" h="415" w="424">
                  <a:moveTo>
                    <a:pt x="1" y="414"/>
                  </a:moveTo>
                  <a:cubicBezTo>
                    <a:pt x="142" y="282"/>
                    <a:pt x="282" y="141"/>
                    <a:pt x="4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0"/>
            <p:cNvSpPr/>
            <p:nvPr/>
          </p:nvSpPr>
          <p:spPr>
            <a:xfrm>
              <a:off x="8053057" y="4221094"/>
              <a:ext cx="86775" cy="109001"/>
            </a:xfrm>
            <a:custGeom>
              <a:rect b="b" l="l" r="r" t="t"/>
              <a:pathLst>
                <a:path extrusionOk="0" fill="none" h="1383" w="1101">
                  <a:moveTo>
                    <a:pt x="1" y="1383"/>
                  </a:moveTo>
                  <a:cubicBezTo>
                    <a:pt x="370" y="925"/>
                    <a:pt x="890" y="555"/>
                    <a:pt x="110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0"/>
            <p:cNvSpPr/>
            <p:nvPr/>
          </p:nvSpPr>
          <p:spPr>
            <a:xfrm>
              <a:off x="8074573" y="4240561"/>
              <a:ext cx="27112" cy="32629"/>
            </a:xfrm>
            <a:custGeom>
              <a:rect b="b" l="l" r="r" t="t"/>
              <a:pathLst>
                <a:path extrusionOk="0" fill="none" h="414" w="344">
                  <a:moveTo>
                    <a:pt x="1" y="414"/>
                  </a:moveTo>
                  <a:cubicBezTo>
                    <a:pt x="133" y="282"/>
                    <a:pt x="247" y="150"/>
                    <a:pt x="3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0"/>
            <p:cNvSpPr/>
            <p:nvPr/>
          </p:nvSpPr>
          <p:spPr>
            <a:xfrm>
              <a:off x="8095380" y="4173254"/>
              <a:ext cx="12610" cy="21595"/>
            </a:xfrm>
            <a:custGeom>
              <a:rect b="b" l="l" r="r" t="t"/>
              <a:pathLst>
                <a:path extrusionOk="0" fill="none" h="274" w="160">
                  <a:moveTo>
                    <a:pt x="1" y="273"/>
                  </a:moveTo>
                  <a:cubicBezTo>
                    <a:pt x="71" y="194"/>
                    <a:pt x="124" y="97"/>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0"/>
            <p:cNvSpPr/>
            <p:nvPr/>
          </p:nvSpPr>
          <p:spPr>
            <a:xfrm>
              <a:off x="8066928" y="4067171"/>
              <a:ext cx="73613" cy="91583"/>
            </a:xfrm>
            <a:custGeom>
              <a:rect b="b" l="l" r="r" t="t"/>
              <a:pathLst>
                <a:path extrusionOk="0" fill="none" h="1162" w="934">
                  <a:moveTo>
                    <a:pt x="1" y="1162"/>
                  </a:moveTo>
                  <a:cubicBezTo>
                    <a:pt x="344" y="801"/>
                    <a:pt x="696" y="440"/>
                    <a:pt x="9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0"/>
            <p:cNvSpPr/>
            <p:nvPr/>
          </p:nvSpPr>
          <p:spPr>
            <a:xfrm>
              <a:off x="8086395" y="4069929"/>
              <a:ext cx="22935" cy="31290"/>
            </a:xfrm>
            <a:custGeom>
              <a:rect b="b" l="l" r="r" t="t"/>
              <a:pathLst>
                <a:path extrusionOk="0" fill="none" h="397" w="291">
                  <a:moveTo>
                    <a:pt x="0" y="396"/>
                  </a:moveTo>
                  <a:cubicBezTo>
                    <a:pt x="115" y="273"/>
                    <a:pt x="211" y="141"/>
                    <a:pt x="29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0"/>
            <p:cNvSpPr/>
            <p:nvPr/>
          </p:nvSpPr>
          <p:spPr>
            <a:xfrm>
              <a:off x="8100976" y="4022720"/>
              <a:ext cx="15290" cy="19546"/>
            </a:xfrm>
            <a:custGeom>
              <a:rect b="b" l="l" r="r" t="t"/>
              <a:pathLst>
                <a:path extrusionOk="0" fill="none" h="248" w="194">
                  <a:moveTo>
                    <a:pt x="0" y="247"/>
                  </a:moveTo>
                  <a:cubicBezTo>
                    <a:pt x="70" y="168"/>
                    <a:pt x="132"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0"/>
            <p:cNvSpPr/>
            <p:nvPr/>
          </p:nvSpPr>
          <p:spPr>
            <a:xfrm>
              <a:off x="8111379" y="3984574"/>
              <a:ext cx="6305" cy="9773"/>
            </a:xfrm>
            <a:custGeom>
              <a:rect b="b" l="l" r="r" t="t"/>
              <a:pathLst>
                <a:path extrusionOk="0" fill="none" h="124" w="80">
                  <a:moveTo>
                    <a:pt x="0" y="124"/>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0"/>
            <p:cNvSpPr/>
            <p:nvPr/>
          </p:nvSpPr>
          <p:spPr>
            <a:xfrm>
              <a:off x="8118315" y="3949187"/>
              <a:ext cx="5596" cy="8433"/>
            </a:xfrm>
            <a:custGeom>
              <a:rect b="b" l="l" r="r" t="t"/>
              <a:pathLst>
                <a:path extrusionOk="0" fill="none" h="107" w="71">
                  <a:moveTo>
                    <a:pt x="0" y="107"/>
                  </a:moveTo>
                  <a:lnTo>
                    <a:pt x="7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0"/>
            <p:cNvSpPr/>
            <p:nvPr/>
          </p:nvSpPr>
          <p:spPr>
            <a:xfrm>
              <a:off x="8062120" y="3955492"/>
              <a:ext cx="788" cy="4887"/>
            </a:xfrm>
            <a:custGeom>
              <a:rect b="b" l="l" r="r" t="t"/>
              <a:pathLst>
                <a:path extrusionOk="0" fill="none" h="62" w="10">
                  <a:moveTo>
                    <a:pt x="9" y="0"/>
                  </a:moveTo>
                  <a:lnTo>
                    <a:pt x="0"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 name="Google Shape;1123;p20"/>
          <p:cNvGrpSpPr/>
          <p:nvPr/>
        </p:nvGrpSpPr>
        <p:grpSpPr>
          <a:xfrm rot="4478703">
            <a:off x="73211" y="4431512"/>
            <a:ext cx="966378" cy="966547"/>
            <a:chOff x="991725" y="1327875"/>
            <a:chExt cx="152500" cy="152525"/>
          </a:xfrm>
        </p:grpSpPr>
        <p:sp>
          <p:nvSpPr>
            <p:cNvPr id="1124" name="Google Shape;1124;p20"/>
            <p:cNvSpPr/>
            <p:nvPr/>
          </p:nvSpPr>
          <p:spPr>
            <a:xfrm>
              <a:off x="1007350" y="1332725"/>
              <a:ext cx="121700" cy="138550"/>
            </a:xfrm>
            <a:custGeom>
              <a:rect b="b" l="l" r="r" t="t"/>
              <a:pathLst>
                <a:path extrusionOk="0" h="5542" w="4868">
                  <a:moveTo>
                    <a:pt x="1461" y="1655"/>
                  </a:moveTo>
                  <a:cubicBezTo>
                    <a:pt x="1479" y="1673"/>
                    <a:pt x="1496" y="1690"/>
                    <a:pt x="1505" y="1717"/>
                  </a:cubicBezTo>
                  <a:cubicBezTo>
                    <a:pt x="1488" y="1699"/>
                    <a:pt x="1479" y="1673"/>
                    <a:pt x="1461" y="1655"/>
                  </a:cubicBezTo>
                  <a:close/>
                  <a:moveTo>
                    <a:pt x="731" y="1"/>
                  </a:moveTo>
                  <a:cubicBezTo>
                    <a:pt x="576" y="1"/>
                    <a:pt x="423" y="40"/>
                    <a:pt x="291" y="124"/>
                  </a:cubicBezTo>
                  <a:cubicBezTo>
                    <a:pt x="264" y="133"/>
                    <a:pt x="247" y="150"/>
                    <a:pt x="220" y="159"/>
                  </a:cubicBezTo>
                  <a:cubicBezTo>
                    <a:pt x="194" y="185"/>
                    <a:pt x="159" y="212"/>
                    <a:pt x="132" y="238"/>
                  </a:cubicBezTo>
                  <a:lnTo>
                    <a:pt x="115" y="256"/>
                  </a:lnTo>
                  <a:cubicBezTo>
                    <a:pt x="35" y="344"/>
                    <a:pt x="0" y="467"/>
                    <a:pt x="18" y="581"/>
                  </a:cubicBezTo>
                  <a:cubicBezTo>
                    <a:pt x="79" y="1778"/>
                    <a:pt x="2517" y="5070"/>
                    <a:pt x="3019" y="5457"/>
                  </a:cubicBezTo>
                  <a:cubicBezTo>
                    <a:pt x="3088" y="5515"/>
                    <a:pt x="3190" y="5542"/>
                    <a:pt x="3309" y="5542"/>
                  </a:cubicBezTo>
                  <a:cubicBezTo>
                    <a:pt x="3373" y="5542"/>
                    <a:pt x="3441" y="5534"/>
                    <a:pt x="3512" y="5519"/>
                  </a:cubicBezTo>
                  <a:cubicBezTo>
                    <a:pt x="3714" y="5466"/>
                    <a:pt x="3917" y="5378"/>
                    <a:pt x="4084" y="5264"/>
                  </a:cubicBezTo>
                  <a:cubicBezTo>
                    <a:pt x="4198" y="5184"/>
                    <a:pt x="4295" y="5088"/>
                    <a:pt x="4383" y="4982"/>
                  </a:cubicBezTo>
                  <a:cubicBezTo>
                    <a:pt x="4603" y="4735"/>
                    <a:pt x="4867" y="4234"/>
                    <a:pt x="4277" y="3679"/>
                  </a:cubicBezTo>
                  <a:cubicBezTo>
                    <a:pt x="3169" y="2764"/>
                    <a:pt x="2236" y="1664"/>
                    <a:pt x="1496" y="432"/>
                  </a:cubicBezTo>
                  <a:cubicBezTo>
                    <a:pt x="1356" y="203"/>
                    <a:pt x="1127" y="45"/>
                    <a:pt x="854" y="9"/>
                  </a:cubicBezTo>
                  <a:cubicBezTo>
                    <a:pt x="813" y="4"/>
                    <a:pt x="772" y="1"/>
                    <a:pt x="731" y="1"/>
                  </a:cubicBezTo>
                  <a:close/>
                </a:path>
              </a:pathLst>
            </a:custGeom>
            <a:solidFill>
              <a:srgbClr val="F4AA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0"/>
            <p:cNvSpPr/>
            <p:nvPr/>
          </p:nvSpPr>
          <p:spPr>
            <a:xfrm>
              <a:off x="1014825" y="1332650"/>
              <a:ext cx="114225" cy="137825"/>
            </a:xfrm>
            <a:custGeom>
              <a:rect b="b" l="l" r="r" t="t"/>
              <a:pathLst>
                <a:path extrusionOk="0" h="5513" w="4569">
                  <a:moveTo>
                    <a:pt x="429" y="0"/>
                  </a:moveTo>
                  <a:cubicBezTo>
                    <a:pt x="278" y="0"/>
                    <a:pt x="129" y="44"/>
                    <a:pt x="0" y="118"/>
                  </a:cubicBezTo>
                  <a:cubicBezTo>
                    <a:pt x="54" y="101"/>
                    <a:pt x="105" y="94"/>
                    <a:pt x="153" y="94"/>
                  </a:cubicBezTo>
                  <a:cubicBezTo>
                    <a:pt x="513" y="94"/>
                    <a:pt x="705" y="505"/>
                    <a:pt x="705" y="505"/>
                  </a:cubicBezTo>
                  <a:cubicBezTo>
                    <a:pt x="1928" y="3383"/>
                    <a:pt x="3362" y="3559"/>
                    <a:pt x="3802" y="4263"/>
                  </a:cubicBezTo>
                  <a:cubicBezTo>
                    <a:pt x="4234" y="4950"/>
                    <a:pt x="3283" y="5478"/>
                    <a:pt x="3204" y="5513"/>
                  </a:cubicBezTo>
                  <a:cubicBezTo>
                    <a:pt x="3415" y="5469"/>
                    <a:pt x="3609" y="5381"/>
                    <a:pt x="3785" y="5258"/>
                  </a:cubicBezTo>
                  <a:cubicBezTo>
                    <a:pt x="3899" y="5179"/>
                    <a:pt x="3996" y="5091"/>
                    <a:pt x="4084" y="4985"/>
                  </a:cubicBezTo>
                  <a:cubicBezTo>
                    <a:pt x="4304" y="4738"/>
                    <a:pt x="4568" y="4237"/>
                    <a:pt x="3978" y="3682"/>
                  </a:cubicBezTo>
                  <a:cubicBezTo>
                    <a:pt x="2878" y="2767"/>
                    <a:pt x="1937" y="1667"/>
                    <a:pt x="1206" y="435"/>
                  </a:cubicBezTo>
                  <a:cubicBezTo>
                    <a:pt x="1065" y="206"/>
                    <a:pt x="828" y="48"/>
                    <a:pt x="564" y="12"/>
                  </a:cubicBezTo>
                  <a:cubicBezTo>
                    <a:pt x="519" y="4"/>
                    <a:pt x="474" y="0"/>
                    <a:pt x="429" y="0"/>
                  </a:cubicBezTo>
                  <a:close/>
                </a:path>
              </a:pathLst>
            </a:custGeom>
            <a:solidFill>
              <a:srgbClr val="C583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0"/>
            <p:cNvSpPr/>
            <p:nvPr/>
          </p:nvSpPr>
          <p:spPr>
            <a:xfrm>
              <a:off x="991725" y="1327875"/>
              <a:ext cx="152500" cy="152525"/>
            </a:xfrm>
            <a:custGeom>
              <a:rect b="b" l="l" r="r" t="t"/>
              <a:pathLst>
                <a:path extrusionOk="0" fill="none" h="6101" w="6100">
                  <a:moveTo>
                    <a:pt x="4938" y="3847"/>
                  </a:moveTo>
                  <a:cubicBezTo>
                    <a:pt x="3829" y="2932"/>
                    <a:pt x="2887" y="1840"/>
                    <a:pt x="2157" y="608"/>
                  </a:cubicBezTo>
                  <a:cubicBezTo>
                    <a:pt x="1857" y="107"/>
                    <a:pt x="1171" y="1"/>
                    <a:pt x="740" y="388"/>
                  </a:cubicBezTo>
                  <a:lnTo>
                    <a:pt x="713" y="415"/>
                  </a:lnTo>
                  <a:cubicBezTo>
                    <a:pt x="0" y="1083"/>
                    <a:pt x="3072" y="5255"/>
                    <a:pt x="3618" y="5678"/>
                  </a:cubicBezTo>
                  <a:cubicBezTo>
                    <a:pt x="4163" y="6100"/>
                    <a:pt x="6099" y="4947"/>
                    <a:pt x="4938" y="3847"/>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0"/>
            <p:cNvSpPr/>
            <p:nvPr/>
          </p:nvSpPr>
          <p:spPr>
            <a:xfrm>
              <a:off x="1039250" y="1352300"/>
              <a:ext cx="28175" cy="41400"/>
            </a:xfrm>
            <a:custGeom>
              <a:rect b="b" l="l" r="r" t="t"/>
              <a:pathLst>
                <a:path extrusionOk="0" fill="none" h="1656" w="1127">
                  <a:moveTo>
                    <a:pt x="1127" y="1655"/>
                  </a:moveTo>
                  <a:cubicBezTo>
                    <a:pt x="740" y="1110"/>
                    <a:pt x="361" y="555"/>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a:off x="1037700" y="1365300"/>
              <a:ext cx="7300" cy="10350"/>
            </a:xfrm>
            <a:custGeom>
              <a:rect b="b" l="l" r="r" t="t"/>
              <a:pathLst>
                <a:path extrusionOk="0" fill="none" h="414" w="292">
                  <a:moveTo>
                    <a:pt x="291" y="414"/>
                  </a:moveTo>
                  <a:cubicBezTo>
                    <a:pt x="203" y="273"/>
                    <a:pt x="106" y="132"/>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
            <p:cNvSpPr/>
            <p:nvPr/>
          </p:nvSpPr>
          <p:spPr>
            <a:xfrm>
              <a:off x="1032200" y="1370800"/>
              <a:ext cx="5525" cy="9475"/>
            </a:xfrm>
            <a:custGeom>
              <a:rect b="b" l="l" r="r" t="t"/>
              <a:pathLst>
                <a:path extrusionOk="0" fill="none" h="379" w="221">
                  <a:moveTo>
                    <a:pt x="221" y="379"/>
                  </a:moveTo>
                  <a:cubicBezTo>
                    <a:pt x="159" y="247"/>
                    <a:pt x="80" y="115"/>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0"/>
            <p:cNvSpPr/>
            <p:nvPr/>
          </p:nvSpPr>
          <p:spPr>
            <a:xfrm>
              <a:off x="1029575" y="1373200"/>
              <a:ext cx="2875" cy="9050"/>
            </a:xfrm>
            <a:custGeom>
              <a:rect b="b" l="l" r="r" t="t"/>
              <a:pathLst>
                <a:path extrusionOk="0" fill="none" h="362" w="115">
                  <a:moveTo>
                    <a:pt x="115" y="362"/>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0"/>
            <p:cNvSpPr/>
            <p:nvPr/>
          </p:nvSpPr>
          <p:spPr>
            <a:xfrm>
              <a:off x="1068725" y="1433050"/>
              <a:ext cx="18950" cy="25550"/>
            </a:xfrm>
            <a:custGeom>
              <a:rect b="b" l="l" r="r" t="t"/>
              <a:pathLst>
                <a:path extrusionOk="0" fill="none" h="1022" w="758">
                  <a:moveTo>
                    <a:pt x="758" y="1022"/>
                  </a:moveTo>
                  <a:cubicBezTo>
                    <a:pt x="458" y="714"/>
                    <a:pt x="203" y="370"/>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0"/>
            <p:cNvSpPr/>
            <p:nvPr/>
          </p:nvSpPr>
          <p:spPr>
            <a:xfrm>
              <a:off x="1084800" y="1436800"/>
              <a:ext cx="4625" cy="5975"/>
            </a:xfrm>
            <a:custGeom>
              <a:rect b="b" l="l" r="r" t="t"/>
              <a:pathLst>
                <a:path extrusionOk="0" fill="none" h="239" w="185">
                  <a:moveTo>
                    <a:pt x="185" y="238"/>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0"/>
            <p:cNvSpPr/>
            <p:nvPr/>
          </p:nvSpPr>
          <p:spPr>
            <a:xfrm>
              <a:off x="1092275" y="1431525"/>
              <a:ext cx="5075" cy="8150"/>
            </a:xfrm>
            <a:custGeom>
              <a:rect b="b" l="l" r="r" t="t"/>
              <a:pathLst>
                <a:path extrusionOk="0" fill="none" h="326" w="203">
                  <a:moveTo>
                    <a:pt x="203" y="326"/>
                  </a:moveTo>
                  <a:cubicBezTo>
                    <a:pt x="141" y="211"/>
                    <a:pt x="80" y="106"/>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4" name="Google Shape;113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0" y="2299300"/>
            <a:ext cx="9144000" cy="2844300"/>
          </a:xfrm>
          <a:prstGeom prst="round2SameRect">
            <a:avLst>
              <a:gd fmla="val 26705"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type="title"/>
          </p:nvPr>
        </p:nvSpPr>
        <p:spPr>
          <a:xfrm>
            <a:off x="2755650" y="2964675"/>
            <a:ext cx="47481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50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1640250" y="2964675"/>
            <a:ext cx="1115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 name="Google Shape;17;p3"/>
          <p:cNvSpPr txBox="1"/>
          <p:nvPr>
            <p:ph idx="1" type="subTitle"/>
          </p:nvPr>
        </p:nvSpPr>
        <p:spPr>
          <a:xfrm>
            <a:off x="2755650" y="3882675"/>
            <a:ext cx="4748100" cy="43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 name="Google Shape;18;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35" name="Shape 1135"/>
        <p:cNvGrpSpPr/>
        <p:nvPr/>
      </p:nvGrpSpPr>
      <p:grpSpPr>
        <a:xfrm>
          <a:off x="0" y="0"/>
          <a:ext cx="0" cy="0"/>
          <a:chOff x="0" y="0"/>
          <a:chExt cx="0" cy="0"/>
        </a:xfrm>
      </p:grpSpPr>
      <p:sp>
        <p:nvSpPr>
          <p:cNvPr id="1136" name="Google Shape;1136;p21"/>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38" name="Google Shape;1138;p21"/>
          <p:cNvSpPr txBox="1"/>
          <p:nvPr>
            <p:ph idx="2" type="title"/>
          </p:nvPr>
        </p:nvSpPr>
        <p:spPr>
          <a:xfrm>
            <a:off x="1210846" y="1618250"/>
            <a:ext cx="1978200" cy="527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9" name="Google Shape;1139;p21"/>
          <p:cNvSpPr txBox="1"/>
          <p:nvPr>
            <p:ph idx="1" type="subTitle"/>
          </p:nvPr>
        </p:nvSpPr>
        <p:spPr>
          <a:xfrm>
            <a:off x="1210846" y="2069750"/>
            <a:ext cx="1978200" cy="66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0" name="Google Shape;1140;p21"/>
          <p:cNvSpPr txBox="1"/>
          <p:nvPr>
            <p:ph idx="3" type="title"/>
          </p:nvPr>
        </p:nvSpPr>
        <p:spPr>
          <a:xfrm>
            <a:off x="5954954" y="1618250"/>
            <a:ext cx="1978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1" name="Google Shape;1141;p21"/>
          <p:cNvSpPr txBox="1"/>
          <p:nvPr>
            <p:ph idx="4" type="subTitle"/>
          </p:nvPr>
        </p:nvSpPr>
        <p:spPr>
          <a:xfrm>
            <a:off x="5954950" y="2069750"/>
            <a:ext cx="1978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2" name="Google Shape;1142;p21"/>
          <p:cNvSpPr txBox="1"/>
          <p:nvPr>
            <p:ph idx="5" type="title"/>
          </p:nvPr>
        </p:nvSpPr>
        <p:spPr>
          <a:xfrm>
            <a:off x="1210846" y="3051650"/>
            <a:ext cx="1978200" cy="527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3" name="Google Shape;1143;p21"/>
          <p:cNvSpPr txBox="1"/>
          <p:nvPr>
            <p:ph idx="6" type="subTitle"/>
          </p:nvPr>
        </p:nvSpPr>
        <p:spPr>
          <a:xfrm>
            <a:off x="1210846" y="3503150"/>
            <a:ext cx="1978200" cy="66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4" name="Google Shape;1144;p21"/>
          <p:cNvSpPr txBox="1"/>
          <p:nvPr>
            <p:ph idx="7" type="title"/>
          </p:nvPr>
        </p:nvSpPr>
        <p:spPr>
          <a:xfrm>
            <a:off x="5954954" y="3051650"/>
            <a:ext cx="1978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5" name="Google Shape;1145;p21"/>
          <p:cNvSpPr txBox="1"/>
          <p:nvPr>
            <p:ph idx="8" type="subTitle"/>
          </p:nvPr>
        </p:nvSpPr>
        <p:spPr>
          <a:xfrm>
            <a:off x="5954950" y="3503150"/>
            <a:ext cx="1978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6" name="Google Shape;1146;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147" name="Shape 1147"/>
        <p:cNvGrpSpPr/>
        <p:nvPr/>
      </p:nvGrpSpPr>
      <p:grpSpPr>
        <a:xfrm>
          <a:off x="0" y="0"/>
          <a:ext cx="0" cy="0"/>
          <a:chOff x="0" y="0"/>
          <a:chExt cx="0" cy="0"/>
        </a:xfrm>
      </p:grpSpPr>
      <p:sp>
        <p:nvSpPr>
          <p:cNvPr id="1148" name="Google Shape;1148;p22"/>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50" name="Google Shape;1150;p22"/>
          <p:cNvSpPr txBox="1"/>
          <p:nvPr>
            <p:ph idx="2" type="title"/>
          </p:nvPr>
        </p:nvSpPr>
        <p:spPr>
          <a:xfrm>
            <a:off x="1101225" y="1931050"/>
            <a:ext cx="1986000" cy="40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1" name="Google Shape;1151;p22"/>
          <p:cNvSpPr txBox="1"/>
          <p:nvPr>
            <p:ph idx="1" type="subTitle"/>
          </p:nvPr>
        </p:nvSpPr>
        <p:spPr>
          <a:xfrm>
            <a:off x="1101225" y="2237950"/>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2" name="Google Shape;1152;p22"/>
          <p:cNvSpPr txBox="1"/>
          <p:nvPr>
            <p:ph idx="3" type="title"/>
          </p:nvPr>
        </p:nvSpPr>
        <p:spPr>
          <a:xfrm>
            <a:off x="3579000" y="1931050"/>
            <a:ext cx="1986000" cy="40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3" name="Google Shape;1153;p22"/>
          <p:cNvSpPr txBox="1"/>
          <p:nvPr>
            <p:ph idx="4" type="subTitle"/>
          </p:nvPr>
        </p:nvSpPr>
        <p:spPr>
          <a:xfrm>
            <a:off x="3579000" y="2237950"/>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4" name="Google Shape;1154;p22"/>
          <p:cNvSpPr txBox="1"/>
          <p:nvPr>
            <p:ph idx="5" type="title"/>
          </p:nvPr>
        </p:nvSpPr>
        <p:spPr>
          <a:xfrm>
            <a:off x="1101225" y="3755275"/>
            <a:ext cx="1986000" cy="40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5" name="Google Shape;1155;p22"/>
          <p:cNvSpPr txBox="1"/>
          <p:nvPr>
            <p:ph idx="6" type="subTitle"/>
          </p:nvPr>
        </p:nvSpPr>
        <p:spPr>
          <a:xfrm>
            <a:off x="1101225" y="4062200"/>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6" name="Google Shape;1156;p22"/>
          <p:cNvSpPr txBox="1"/>
          <p:nvPr>
            <p:ph idx="7" type="title"/>
          </p:nvPr>
        </p:nvSpPr>
        <p:spPr>
          <a:xfrm>
            <a:off x="3579000" y="3755275"/>
            <a:ext cx="1986000" cy="40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7" name="Google Shape;1157;p22"/>
          <p:cNvSpPr txBox="1"/>
          <p:nvPr>
            <p:ph idx="8" type="subTitle"/>
          </p:nvPr>
        </p:nvSpPr>
        <p:spPr>
          <a:xfrm>
            <a:off x="3579000" y="4062200"/>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8" name="Google Shape;1158;p22"/>
          <p:cNvSpPr txBox="1"/>
          <p:nvPr>
            <p:ph idx="9" type="title"/>
          </p:nvPr>
        </p:nvSpPr>
        <p:spPr>
          <a:xfrm>
            <a:off x="6056775" y="1931050"/>
            <a:ext cx="1986000" cy="40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9" name="Google Shape;1159;p22"/>
          <p:cNvSpPr txBox="1"/>
          <p:nvPr>
            <p:ph idx="13" type="subTitle"/>
          </p:nvPr>
        </p:nvSpPr>
        <p:spPr>
          <a:xfrm>
            <a:off x="6056775" y="2237950"/>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0" name="Google Shape;1160;p22"/>
          <p:cNvSpPr txBox="1"/>
          <p:nvPr>
            <p:ph idx="14" type="title"/>
          </p:nvPr>
        </p:nvSpPr>
        <p:spPr>
          <a:xfrm>
            <a:off x="6056775" y="3755275"/>
            <a:ext cx="1986000" cy="40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61" name="Google Shape;1161;p22"/>
          <p:cNvSpPr txBox="1"/>
          <p:nvPr>
            <p:ph idx="15" type="subTitle"/>
          </p:nvPr>
        </p:nvSpPr>
        <p:spPr>
          <a:xfrm>
            <a:off x="6056775" y="4062200"/>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162" name="Google Shape;1162;p22"/>
          <p:cNvGrpSpPr/>
          <p:nvPr/>
        </p:nvGrpSpPr>
        <p:grpSpPr>
          <a:xfrm>
            <a:off x="8513702" y="380656"/>
            <a:ext cx="891138" cy="877712"/>
            <a:chOff x="8155625" y="4293825"/>
            <a:chExt cx="639175" cy="629500"/>
          </a:xfrm>
        </p:grpSpPr>
        <p:sp>
          <p:nvSpPr>
            <p:cNvPr id="1163" name="Google Shape;1163;p22"/>
            <p:cNvSpPr/>
            <p:nvPr/>
          </p:nvSpPr>
          <p:spPr>
            <a:xfrm>
              <a:off x="8157600" y="4303775"/>
              <a:ext cx="637200" cy="605850"/>
            </a:xfrm>
            <a:custGeom>
              <a:rect b="b" l="l" r="r" t="t"/>
              <a:pathLst>
                <a:path extrusionOk="0" h="24234" w="25488">
                  <a:moveTo>
                    <a:pt x="22022" y="7665"/>
                  </a:moveTo>
                  <a:lnTo>
                    <a:pt x="22022" y="7665"/>
                  </a:lnTo>
                  <a:cubicBezTo>
                    <a:pt x="22066" y="7700"/>
                    <a:pt x="22109" y="7735"/>
                    <a:pt x="22152" y="7761"/>
                  </a:cubicBezTo>
                  <a:cubicBezTo>
                    <a:pt x="22231" y="7831"/>
                    <a:pt x="22310" y="7900"/>
                    <a:pt x="22388" y="7979"/>
                  </a:cubicBezTo>
                  <a:lnTo>
                    <a:pt x="22388" y="7979"/>
                  </a:lnTo>
                  <a:cubicBezTo>
                    <a:pt x="22310" y="7900"/>
                    <a:pt x="22231" y="7831"/>
                    <a:pt x="22152" y="7770"/>
                  </a:cubicBezTo>
                  <a:lnTo>
                    <a:pt x="22022" y="7665"/>
                  </a:lnTo>
                  <a:close/>
                  <a:moveTo>
                    <a:pt x="13355" y="1845"/>
                  </a:moveTo>
                  <a:cubicBezTo>
                    <a:pt x="14784" y="1845"/>
                    <a:pt x="16245" y="2315"/>
                    <a:pt x="17312" y="3158"/>
                  </a:cubicBezTo>
                  <a:cubicBezTo>
                    <a:pt x="18042" y="3730"/>
                    <a:pt x="18615" y="4478"/>
                    <a:pt x="18958" y="5341"/>
                  </a:cubicBezTo>
                  <a:cubicBezTo>
                    <a:pt x="19195" y="5939"/>
                    <a:pt x="19319" y="6581"/>
                    <a:pt x="19327" y="7233"/>
                  </a:cubicBezTo>
                  <a:lnTo>
                    <a:pt x="19327" y="7294"/>
                  </a:lnTo>
                  <a:lnTo>
                    <a:pt x="19389" y="7303"/>
                  </a:lnTo>
                  <a:cubicBezTo>
                    <a:pt x="20806" y="7532"/>
                    <a:pt x="21888" y="8403"/>
                    <a:pt x="22425" y="9767"/>
                  </a:cubicBezTo>
                  <a:cubicBezTo>
                    <a:pt x="22997" y="11220"/>
                    <a:pt x="22865" y="13050"/>
                    <a:pt x="22091" y="14229"/>
                  </a:cubicBezTo>
                  <a:lnTo>
                    <a:pt x="22073" y="14265"/>
                  </a:lnTo>
                  <a:lnTo>
                    <a:pt x="22091" y="14300"/>
                  </a:lnTo>
                  <a:cubicBezTo>
                    <a:pt x="22170" y="14458"/>
                    <a:pt x="22240" y="14617"/>
                    <a:pt x="22302" y="14775"/>
                  </a:cubicBezTo>
                  <a:cubicBezTo>
                    <a:pt x="22654" y="15655"/>
                    <a:pt x="23517" y="18718"/>
                    <a:pt x="20075" y="21270"/>
                  </a:cubicBezTo>
                  <a:cubicBezTo>
                    <a:pt x="18928" y="22127"/>
                    <a:pt x="17814" y="22419"/>
                    <a:pt x="16830" y="22419"/>
                  </a:cubicBezTo>
                  <a:cubicBezTo>
                    <a:pt x="15399" y="22419"/>
                    <a:pt x="14244" y="21802"/>
                    <a:pt x="13660" y="21411"/>
                  </a:cubicBezTo>
                  <a:lnTo>
                    <a:pt x="13616" y="21385"/>
                  </a:lnTo>
                  <a:lnTo>
                    <a:pt x="13580" y="21411"/>
                  </a:lnTo>
                  <a:cubicBezTo>
                    <a:pt x="13102" y="21713"/>
                    <a:pt x="11978" y="22303"/>
                    <a:pt x="10480" y="22303"/>
                  </a:cubicBezTo>
                  <a:cubicBezTo>
                    <a:pt x="9139" y="22303"/>
                    <a:pt x="7499" y="21829"/>
                    <a:pt x="5756" y="20249"/>
                  </a:cubicBezTo>
                  <a:cubicBezTo>
                    <a:pt x="4718" y="19334"/>
                    <a:pt x="3899" y="18181"/>
                    <a:pt x="3380" y="16896"/>
                  </a:cubicBezTo>
                  <a:cubicBezTo>
                    <a:pt x="2086" y="13622"/>
                    <a:pt x="3257" y="10093"/>
                    <a:pt x="5140" y="8570"/>
                  </a:cubicBezTo>
                  <a:cubicBezTo>
                    <a:pt x="5983" y="7891"/>
                    <a:pt x="6918" y="7523"/>
                    <a:pt x="7856" y="7523"/>
                  </a:cubicBezTo>
                  <a:cubicBezTo>
                    <a:pt x="7878" y="7523"/>
                    <a:pt x="7900" y="7523"/>
                    <a:pt x="7921" y="7523"/>
                  </a:cubicBezTo>
                  <a:lnTo>
                    <a:pt x="7992" y="7523"/>
                  </a:lnTo>
                  <a:lnTo>
                    <a:pt x="7992" y="7453"/>
                  </a:lnTo>
                  <a:cubicBezTo>
                    <a:pt x="8053" y="6344"/>
                    <a:pt x="8361" y="5270"/>
                    <a:pt x="8898" y="4302"/>
                  </a:cubicBezTo>
                  <a:cubicBezTo>
                    <a:pt x="9541" y="3096"/>
                    <a:pt x="10685" y="2269"/>
                    <a:pt x="12111" y="1970"/>
                  </a:cubicBezTo>
                  <a:cubicBezTo>
                    <a:pt x="12515" y="1886"/>
                    <a:pt x="12934" y="1845"/>
                    <a:pt x="13355" y="1845"/>
                  </a:cubicBezTo>
                  <a:close/>
                  <a:moveTo>
                    <a:pt x="13359" y="0"/>
                  </a:moveTo>
                  <a:cubicBezTo>
                    <a:pt x="12812" y="0"/>
                    <a:pt x="12266" y="54"/>
                    <a:pt x="11732" y="166"/>
                  </a:cubicBezTo>
                  <a:cubicBezTo>
                    <a:pt x="9761" y="579"/>
                    <a:pt x="8185" y="1741"/>
                    <a:pt x="7279" y="3431"/>
                  </a:cubicBezTo>
                  <a:cubicBezTo>
                    <a:pt x="6865" y="4196"/>
                    <a:pt x="6557" y="5006"/>
                    <a:pt x="6364" y="5842"/>
                  </a:cubicBezTo>
                  <a:cubicBezTo>
                    <a:pt x="6355" y="5869"/>
                    <a:pt x="6337" y="5895"/>
                    <a:pt x="6311" y="5904"/>
                  </a:cubicBezTo>
                  <a:cubicBezTo>
                    <a:pt x="5457" y="6150"/>
                    <a:pt x="4665" y="6573"/>
                    <a:pt x="3979" y="7136"/>
                  </a:cubicBezTo>
                  <a:cubicBezTo>
                    <a:pt x="1620" y="9054"/>
                    <a:pt x="1" y="13358"/>
                    <a:pt x="1673" y="17565"/>
                  </a:cubicBezTo>
                  <a:cubicBezTo>
                    <a:pt x="2298" y="19114"/>
                    <a:pt x="3275" y="20496"/>
                    <a:pt x="4524" y="21605"/>
                  </a:cubicBezTo>
                  <a:cubicBezTo>
                    <a:pt x="6699" y="23580"/>
                    <a:pt x="8801" y="24138"/>
                    <a:pt x="10484" y="24138"/>
                  </a:cubicBezTo>
                  <a:cubicBezTo>
                    <a:pt x="11845" y="24138"/>
                    <a:pt x="12933" y="23772"/>
                    <a:pt x="13563" y="23497"/>
                  </a:cubicBezTo>
                  <a:cubicBezTo>
                    <a:pt x="13572" y="23492"/>
                    <a:pt x="13583" y="23490"/>
                    <a:pt x="13594" y="23490"/>
                  </a:cubicBezTo>
                  <a:cubicBezTo>
                    <a:pt x="13605" y="23490"/>
                    <a:pt x="13616" y="23492"/>
                    <a:pt x="13624" y="23497"/>
                  </a:cubicBezTo>
                  <a:cubicBezTo>
                    <a:pt x="14258" y="23797"/>
                    <a:pt x="15422" y="24234"/>
                    <a:pt x="16851" y="24234"/>
                  </a:cubicBezTo>
                  <a:cubicBezTo>
                    <a:pt x="18143" y="24234"/>
                    <a:pt x="19650" y="23877"/>
                    <a:pt x="21176" y="22740"/>
                  </a:cubicBezTo>
                  <a:cubicBezTo>
                    <a:pt x="25488" y="19536"/>
                    <a:pt x="24511" y="15514"/>
                    <a:pt x="24115" y="14361"/>
                  </a:cubicBezTo>
                  <a:cubicBezTo>
                    <a:pt x="24106" y="14344"/>
                    <a:pt x="24106" y="14326"/>
                    <a:pt x="24115" y="14309"/>
                  </a:cubicBezTo>
                  <a:cubicBezTo>
                    <a:pt x="24775" y="12636"/>
                    <a:pt x="24784" y="10771"/>
                    <a:pt x="24133" y="9090"/>
                  </a:cubicBezTo>
                  <a:cubicBezTo>
                    <a:pt x="23534" y="7594"/>
                    <a:pt x="22469" y="6485"/>
                    <a:pt x="21052" y="5877"/>
                  </a:cubicBezTo>
                  <a:cubicBezTo>
                    <a:pt x="21035" y="5869"/>
                    <a:pt x="21017" y="5851"/>
                    <a:pt x="21017" y="5833"/>
                  </a:cubicBezTo>
                  <a:lnTo>
                    <a:pt x="21017" y="5825"/>
                  </a:lnTo>
                  <a:cubicBezTo>
                    <a:pt x="20674" y="4196"/>
                    <a:pt x="19767" y="2735"/>
                    <a:pt x="18456" y="1715"/>
                  </a:cubicBezTo>
                  <a:cubicBezTo>
                    <a:pt x="17046" y="609"/>
                    <a:pt x="15197" y="0"/>
                    <a:pt x="13359"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2"/>
            <p:cNvSpPr/>
            <p:nvPr/>
          </p:nvSpPr>
          <p:spPr>
            <a:xfrm>
              <a:off x="8213700" y="4353475"/>
              <a:ext cx="527425" cy="506700"/>
            </a:xfrm>
            <a:custGeom>
              <a:rect b="b" l="l" r="r" t="t"/>
              <a:pathLst>
                <a:path extrusionOk="0" h="20268" w="21097">
                  <a:moveTo>
                    <a:pt x="11092" y="848"/>
                  </a:moveTo>
                  <a:cubicBezTo>
                    <a:pt x="12303" y="848"/>
                    <a:pt x="13563" y="1249"/>
                    <a:pt x="14452" y="1953"/>
                  </a:cubicBezTo>
                  <a:cubicBezTo>
                    <a:pt x="15042" y="2411"/>
                    <a:pt x="15499" y="3018"/>
                    <a:pt x="15781" y="3713"/>
                  </a:cubicBezTo>
                  <a:cubicBezTo>
                    <a:pt x="16080" y="4497"/>
                    <a:pt x="16150" y="5350"/>
                    <a:pt x="16001" y="6178"/>
                  </a:cubicBezTo>
                  <a:lnTo>
                    <a:pt x="15983" y="6274"/>
                  </a:lnTo>
                  <a:lnTo>
                    <a:pt x="15983" y="6274"/>
                  </a:lnTo>
                  <a:lnTo>
                    <a:pt x="16080" y="6266"/>
                  </a:lnTo>
                  <a:cubicBezTo>
                    <a:pt x="16193" y="6257"/>
                    <a:pt x="16304" y="6253"/>
                    <a:pt x="16413" y="6253"/>
                  </a:cubicBezTo>
                  <a:cubicBezTo>
                    <a:pt x="17767" y="6253"/>
                    <a:pt x="18768" y="6910"/>
                    <a:pt x="19248" y="8140"/>
                  </a:cubicBezTo>
                  <a:cubicBezTo>
                    <a:pt x="19284" y="8219"/>
                    <a:pt x="19310" y="8290"/>
                    <a:pt x="19336" y="8369"/>
                  </a:cubicBezTo>
                  <a:cubicBezTo>
                    <a:pt x="19794" y="9777"/>
                    <a:pt x="19468" y="11493"/>
                    <a:pt x="18632" y="12127"/>
                  </a:cubicBezTo>
                  <a:lnTo>
                    <a:pt x="18571" y="12171"/>
                  </a:lnTo>
                  <a:lnTo>
                    <a:pt x="18615" y="12233"/>
                  </a:lnTo>
                  <a:cubicBezTo>
                    <a:pt x="18835" y="12514"/>
                    <a:pt x="19011" y="12822"/>
                    <a:pt x="19134" y="13157"/>
                  </a:cubicBezTo>
                  <a:cubicBezTo>
                    <a:pt x="19380" y="13764"/>
                    <a:pt x="19468" y="14424"/>
                    <a:pt x="19407" y="15075"/>
                  </a:cubicBezTo>
                  <a:cubicBezTo>
                    <a:pt x="19275" y="16351"/>
                    <a:pt x="18527" y="17531"/>
                    <a:pt x="17242" y="18481"/>
                  </a:cubicBezTo>
                  <a:cubicBezTo>
                    <a:pt x="16309" y="19175"/>
                    <a:pt x="15405" y="19418"/>
                    <a:pt x="14597" y="19418"/>
                  </a:cubicBezTo>
                  <a:cubicBezTo>
                    <a:pt x="12987" y="19418"/>
                    <a:pt x="11755" y="18455"/>
                    <a:pt x="11433" y="18173"/>
                  </a:cubicBezTo>
                  <a:lnTo>
                    <a:pt x="11380" y="18129"/>
                  </a:lnTo>
                  <a:lnTo>
                    <a:pt x="11336" y="18173"/>
                  </a:lnTo>
                  <a:cubicBezTo>
                    <a:pt x="11006" y="18447"/>
                    <a:pt x="9851" y="19309"/>
                    <a:pt x="8218" y="19309"/>
                  </a:cubicBezTo>
                  <a:cubicBezTo>
                    <a:pt x="7069" y="19309"/>
                    <a:pt x="5683" y="18882"/>
                    <a:pt x="4181" y="17522"/>
                  </a:cubicBezTo>
                  <a:cubicBezTo>
                    <a:pt x="3204" y="16633"/>
                    <a:pt x="2492" y="15630"/>
                    <a:pt x="2060" y="14547"/>
                  </a:cubicBezTo>
                  <a:cubicBezTo>
                    <a:pt x="1717" y="13676"/>
                    <a:pt x="1550" y="12743"/>
                    <a:pt x="1576" y="11810"/>
                  </a:cubicBezTo>
                  <a:cubicBezTo>
                    <a:pt x="1629" y="10015"/>
                    <a:pt x="2395" y="8263"/>
                    <a:pt x="3521" y="7357"/>
                  </a:cubicBezTo>
                  <a:cubicBezTo>
                    <a:pt x="4301" y="6723"/>
                    <a:pt x="5019" y="6528"/>
                    <a:pt x="5607" y="6528"/>
                  </a:cubicBezTo>
                  <a:cubicBezTo>
                    <a:pt x="6088" y="6528"/>
                    <a:pt x="6482" y="6658"/>
                    <a:pt x="6751" y="6785"/>
                  </a:cubicBezTo>
                  <a:lnTo>
                    <a:pt x="6892" y="6846"/>
                  </a:lnTo>
                  <a:lnTo>
                    <a:pt x="6848" y="6697"/>
                  </a:lnTo>
                  <a:cubicBezTo>
                    <a:pt x="6690" y="6019"/>
                    <a:pt x="6558" y="4611"/>
                    <a:pt x="7534" y="2780"/>
                  </a:cubicBezTo>
                  <a:cubicBezTo>
                    <a:pt x="8045" y="1821"/>
                    <a:pt x="8916" y="1187"/>
                    <a:pt x="10069" y="950"/>
                  </a:cubicBezTo>
                  <a:cubicBezTo>
                    <a:pt x="10399" y="881"/>
                    <a:pt x="10744" y="848"/>
                    <a:pt x="11092" y="848"/>
                  </a:cubicBezTo>
                  <a:close/>
                  <a:moveTo>
                    <a:pt x="11107" y="1"/>
                  </a:moveTo>
                  <a:cubicBezTo>
                    <a:pt x="10698" y="1"/>
                    <a:pt x="10293" y="41"/>
                    <a:pt x="9902" y="123"/>
                  </a:cubicBezTo>
                  <a:cubicBezTo>
                    <a:pt x="8511" y="413"/>
                    <a:pt x="7411" y="1214"/>
                    <a:pt x="6786" y="2384"/>
                  </a:cubicBezTo>
                  <a:cubicBezTo>
                    <a:pt x="6214" y="3467"/>
                    <a:pt x="5906" y="4549"/>
                    <a:pt x="5897" y="5614"/>
                  </a:cubicBezTo>
                  <a:cubicBezTo>
                    <a:pt x="5897" y="5658"/>
                    <a:pt x="5862" y="5694"/>
                    <a:pt x="5818" y="5694"/>
                  </a:cubicBezTo>
                  <a:cubicBezTo>
                    <a:pt x="5746" y="5689"/>
                    <a:pt x="5673" y="5687"/>
                    <a:pt x="5601" y="5687"/>
                  </a:cubicBezTo>
                  <a:cubicBezTo>
                    <a:pt x="4704" y="5687"/>
                    <a:pt x="3807" y="6037"/>
                    <a:pt x="2984" y="6697"/>
                  </a:cubicBezTo>
                  <a:cubicBezTo>
                    <a:pt x="1145" y="8184"/>
                    <a:pt x="1" y="11643"/>
                    <a:pt x="1277" y="14847"/>
                  </a:cubicBezTo>
                  <a:cubicBezTo>
                    <a:pt x="1787" y="16114"/>
                    <a:pt x="2588" y="17249"/>
                    <a:pt x="3609" y="18147"/>
                  </a:cubicBezTo>
                  <a:cubicBezTo>
                    <a:pt x="5323" y="19701"/>
                    <a:pt x="6925" y="20172"/>
                    <a:pt x="8236" y="20172"/>
                  </a:cubicBezTo>
                  <a:cubicBezTo>
                    <a:pt x="9739" y="20172"/>
                    <a:pt x="10862" y="19553"/>
                    <a:pt x="11336" y="19238"/>
                  </a:cubicBezTo>
                  <a:cubicBezTo>
                    <a:pt x="11345" y="19229"/>
                    <a:pt x="11358" y="19225"/>
                    <a:pt x="11373" y="19225"/>
                  </a:cubicBezTo>
                  <a:cubicBezTo>
                    <a:pt x="11387" y="19225"/>
                    <a:pt x="11402" y="19229"/>
                    <a:pt x="11416" y="19238"/>
                  </a:cubicBezTo>
                  <a:cubicBezTo>
                    <a:pt x="11880" y="19562"/>
                    <a:pt x="13074" y="20268"/>
                    <a:pt x="14593" y="20268"/>
                  </a:cubicBezTo>
                  <a:cubicBezTo>
                    <a:pt x="15548" y="20268"/>
                    <a:pt x="16632" y="19988"/>
                    <a:pt x="17743" y="19159"/>
                  </a:cubicBezTo>
                  <a:cubicBezTo>
                    <a:pt x="21097" y="16668"/>
                    <a:pt x="20261" y="13694"/>
                    <a:pt x="19917" y="12840"/>
                  </a:cubicBezTo>
                  <a:cubicBezTo>
                    <a:pt x="19847" y="12655"/>
                    <a:pt x="19759" y="12470"/>
                    <a:pt x="19662" y="12294"/>
                  </a:cubicBezTo>
                  <a:cubicBezTo>
                    <a:pt x="19653" y="12277"/>
                    <a:pt x="19662" y="12250"/>
                    <a:pt x="19671" y="12224"/>
                  </a:cubicBezTo>
                  <a:cubicBezTo>
                    <a:pt x="20463" y="11089"/>
                    <a:pt x="20613" y="9284"/>
                    <a:pt x="20040" y="7841"/>
                  </a:cubicBezTo>
                  <a:cubicBezTo>
                    <a:pt x="19504" y="6486"/>
                    <a:pt x="18421" y="5641"/>
                    <a:pt x="16995" y="5447"/>
                  </a:cubicBezTo>
                  <a:cubicBezTo>
                    <a:pt x="16969" y="5447"/>
                    <a:pt x="16951" y="5430"/>
                    <a:pt x="16934" y="5394"/>
                  </a:cubicBezTo>
                  <a:cubicBezTo>
                    <a:pt x="16934" y="5386"/>
                    <a:pt x="16925" y="5377"/>
                    <a:pt x="16925" y="5368"/>
                  </a:cubicBezTo>
                  <a:cubicBezTo>
                    <a:pt x="16934" y="4699"/>
                    <a:pt x="16819" y="4030"/>
                    <a:pt x="16573" y="3405"/>
                  </a:cubicBezTo>
                  <a:cubicBezTo>
                    <a:pt x="16239" y="2569"/>
                    <a:pt x="15684" y="1839"/>
                    <a:pt x="14971" y="1293"/>
                  </a:cubicBezTo>
                  <a:cubicBezTo>
                    <a:pt x="13930" y="463"/>
                    <a:pt x="12500" y="1"/>
                    <a:pt x="11107"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2"/>
            <p:cNvSpPr/>
            <p:nvPr/>
          </p:nvSpPr>
          <p:spPr>
            <a:xfrm>
              <a:off x="8155625" y="4293825"/>
              <a:ext cx="627975" cy="629500"/>
            </a:xfrm>
            <a:custGeom>
              <a:rect b="b" l="l" r="r" t="t"/>
              <a:pathLst>
                <a:path extrusionOk="0" fill="none" h="25180" w="25119">
                  <a:moveTo>
                    <a:pt x="1681" y="17998"/>
                  </a:moveTo>
                  <a:cubicBezTo>
                    <a:pt x="0" y="13747"/>
                    <a:pt x="1629" y="9408"/>
                    <a:pt x="4014" y="7481"/>
                  </a:cubicBezTo>
                  <a:cubicBezTo>
                    <a:pt x="4700" y="6909"/>
                    <a:pt x="5510" y="6478"/>
                    <a:pt x="6372" y="6223"/>
                  </a:cubicBezTo>
                  <a:cubicBezTo>
                    <a:pt x="6566" y="5378"/>
                    <a:pt x="6874" y="4559"/>
                    <a:pt x="7288" y="3793"/>
                  </a:cubicBezTo>
                  <a:cubicBezTo>
                    <a:pt x="8203" y="2077"/>
                    <a:pt x="9805" y="907"/>
                    <a:pt x="11802" y="484"/>
                  </a:cubicBezTo>
                  <a:cubicBezTo>
                    <a:pt x="14143" y="0"/>
                    <a:pt x="16740" y="599"/>
                    <a:pt x="18579" y="2060"/>
                  </a:cubicBezTo>
                  <a:cubicBezTo>
                    <a:pt x="19574" y="2834"/>
                    <a:pt x="20348" y="3855"/>
                    <a:pt x="20815" y="5026"/>
                  </a:cubicBezTo>
                  <a:cubicBezTo>
                    <a:pt x="20964" y="5404"/>
                    <a:pt x="21087" y="5800"/>
                    <a:pt x="21167" y="6205"/>
                  </a:cubicBezTo>
                  <a:cubicBezTo>
                    <a:pt x="22584" y="6803"/>
                    <a:pt x="23675" y="7930"/>
                    <a:pt x="24282" y="9461"/>
                  </a:cubicBezTo>
                  <a:cubicBezTo>
                    <a:pt x="24933" y="11151"/>
                    <a:pt x="24933" y="13034"/>
                    <a:pt x="24264" y="14733"/>
                  </a:cubicBezTo>
                  <a:cubicBezTo>
                    <a:pt x="25118" y="17180"/>
                    <a:pt x="24775" y="20612"/>
                    <a:pt x="21299" y="23200"/>
                  </a:cubicBezTo>
                  <a:cubicBezTo>
                    <a:pt x="18632" y="25180"/>
                    <a:pt x="15789" y="24960"/>
                    <a:pt x="13668" y="23956"/>
                  </a:cubicBezTo>
                  <a:cubicBezTo>
                    <a:pt x="11213" y="25048"/>
                    <a:pt x="7807" y="25013"/>
                    <a:pt x="4550" y="22064"/>
                  </a:cubicBezTo>
                  <a:cubicBezTo>
                    <a:pt x="3292" y="20946"/>
                    <a:pt x="2306" y="19556"/>
                    <a:pt x="1681" y="1799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2"/>
            <p:cNvSpPr/>
            <p:nvPr/>
          </p:nvSpPr>
          <p:spPr>
            <a:xfrm>
              <a:off x="8211725" y="4345525"/>
              <a:ext cx="531600" cy="535350"/>
            </a:xfrm>
            <a:custGeom>
              <a:rect b="b" l="l" r="r" t="t"/>
              <a:pathLst>
                <a:path extrusionOk="0" fill="none" h="21414" w="21264">
                  <a:moveTo>
                    <a:pt x="1286" y="15200"/>
                  </a:moveTo>
                  <a:cubicBezTo>
                    <a:pt x="1" y="11952"/>
                    <a:pt x="1162" y="8458"/>
                    <a:pt x="3019" y="6953"/>
                  </a:cubicBezTo>
                  <a:cubicBezTo>
                    <a:pt x="4058" y="6117"/>
                    <a:pt x="5061" y="5888"/>
                    <a:pt x="5906" y="5932"/>
                  </a:cubicBezTo>
                  <a:cubicBezTo>
                    <a:pt x="5915" y="5070"/>
                    <a:pt x="6126" y="3943"/>
                    <a:pt x="6804" y="2667"/>
                  </a:cubicBezTo>
                  <a:cubicBezTo>
                    <a:pt x="7437" y="1479"/>
                    <a:pt x="8564" y="661"/>
                    <a:pt x="9963" y="370"/>
                  </a:cubicBezTo>
                  <a:cubicBezTo>
                    <a:pt x="11715" y="1"/>
                    <a:pt x="13730" y="467"/>
                    <a:pt x="15103" y="1549"/>
                  </a:cubicBezTo>
                  <a:cubicBezTo>
                    <a:pt x="15825" y="2104"/>
                    <a:pt x="16379" y="2852"/>
                    <a:pt x="16722" y="3697"/>
                  </a:cubicBezTo>
                  <a:cubicBezTo>
                    <a:pt x="16969" y="4331"/>
                    <a:pt x="17092" y="5008"/>
                    <a:pt x="17083" y="5686"/>
                  </a:cubicBezTo>
                  <a:cubicBezTo>
                    <a:pt x="18509" y="5880"/>
                    <a:pt x="19635" y="6733"/>
                    <a:pt x="20190" y="8124"/>
                  </a:cubicBezTo>
                  <a:cubicBezTo>
                    <a:pt x="20788" y="9638"/>
                    <a:pt x="20586" y="11477"/>
                    <a:pt x="19811" y="12586"/>
                  </a:cubicBezTo>
                  <a:cubicBezTo>
                    <a:pt x="19908" y="12762"/>
                    <a:pt x="19996" y="12947"/>
                    <a:pt x="20067" y="13131"/>
                  </a:cubicBezTo>
                  <a:cubicBezTo>
                    <a:pt x="20410" y="13994"/>
                    <a:pt x="21264" y="17013"/>
                    <a:pt x="17866" y="19539"/>
                  </a:cubicBezTo>
                  <a:cubicBezTo>
                    <a:pt x="15358" y="21404"/>
                    <a:pt x="12868" y="20603"/>
                    <a:pt x="11451" y="19618"/>
                  </a:cubicBezTo>
                  <a:cubicBezTo>
                    <a:pt x="9822" y="20700"/>
                    <a:pt x="6830" y="21413"/>
                    <a:pt x="3644" y="18518"/>
                  </a:cubicBezTo>
                  <a:cubicBezTo>
                    <a:pt x="2606" y="17611"/>
                    <a:pt x="1805" y="16467"/>
                    <a:pt x="1286" y="1520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2"/>
            <p:cNvSpPr/>
            <p:nvPr/>
          </p:nvSpPr>
          <p:spPr>
            <a:xfrm>
              <a:off x="8219000" y="4361575"/>
              <a:ext cx="501875" cy="519725"/>
            </a:xfrm>
            <a:custGeom>
              <a:rect b="b" l="l" r="r" t="t"/>
              <a:pathLst>
                <a:path extrusionOk="0" fill="none" h="20789" w="20075">
                  <a:moveTo>
                    <a:pt x="15666" y="6030"/>
                  </a:moveTo>
                  <a:cubicBezTo>
                    <a:pt x="15666" y="6030"/>
                    <a:pt x="16440" y="3469"/>
                    <a:pt x="14196" y="1691"/>
                  </a:cubicBezTo>
                  <a:cubicBezTo>
                    <a:pt x="12339" y="221"/>
                    <a:pt x="8713" y="1"/>
                    <a:pt x="7384" y="2492"/>
                  </a:cubicBezTo>
                  <a:cubicBezTo>
                    <a:pt x="6064" y="4974"/>
                    <a:pt x="6830" y="6716"/>
                    <a:pt x="6830" y="6716"/>
                  </a:cubicBezTo>
                  <a:cubicBezTo>
                    <a:pt x="6830" y="6716"/>
                    <a:pt x="5307" y="5510"/>
                    <a:pt x="3353" y="7086"/>
                  </a:cubicBezTo>
                  <a:cubicBezTo>
                    <a:pt x="1399" y="8670"/>
                    <a:pt x="0" y="13493"/>
                    <a:pt x="4022" y="17145"/>
                  </a:cubicBezTo>
                  <a:cubicBezTo>
                    <a:pt x="8044" y="20789"/>
                    <a:pt x="11168" y="17700"/>
                    <a:pt x="11168" y="17700"/>
                  </a:cubicBezTo>
                  <a:cubicBezTo>
                    <a:pt x="11168" y="17700"/>
                    <a:pt x="13888" y="20402"/>
                    <a:pt x="16986" y="18096"/>
                  </a:cubicBezTo>
                  <a:cubicBezTo>
                    <a:pt x="20075" y="15799"/>
                    <a:pt x="19204" y="12912"/>
                    <a:pt x="18244" y="11829"/>
                  </a:cubicBezTo>
                  <a:cubicBezTo>
                    <a:pt x="19881" y="10914"/>
                    <a:pt x="19855" y="5528"/>
                    <a:pt x="15666" y="603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2"/>
            <p:cNvSpPr/>
            <p:nvPr/>
          </p:nvSpPr>
          <p:spPr>
            <a:xfrm>
              <a:off x="8234400" y="4468300"/>
              <a:ext cx="79675" cy="56800"/>
            </a:xfrm>
            <a:custGeom>
              <a:rect b="b" l="l" r="r" t="t"/>
              <a:pathLst>
                <a:path extrusionOk="0" fill="none" h="2272" w="3187">
                  <a:moveTo>
                    <a:pt x="3186" y="0"/>
                  </a:moveTo>
                  <a:cubicBezTo>
                    <a:pt x="1866" y="308"/>
                    <a:pt x="722" y="1127"/>
                    <a:pt x="0" y="227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2"/>
            <p:cNvSpPr/>
            <p:nvPr/>
          </p:nvSpPr>
          <p:spPr>
            <a:xfrm>
              <a:off x="8265425" y="4491175"/>
              <a:ext cx="22450" cy="16300"/>
            </a:xfrm>
            <a:custGeom>
              <a:rect b="b" l="l" r="r" t="t"/>
              <a:pathLst>
                <a:path extrusionOk="0" fill="none" h="652" w="898">
                  <a:moveTo>
                    <a:pt x="898" y="1"/>
                  </a:moveTo>
                  <a:cubicBezTo>
                    <a:pt x="572" y="168"/>
                    <a:pt x="264" y="388"/>
                    <a:pt x="0"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2"/>
            <p:cNvSpPr/>
            <p:nvPr/>
          </p:nvSpPr>
          <p:spPr>
            <a:xfrm>
              <a:off x="8438800" y="4325500"/>
              <a:ext cx="121475" cy="15000"/>
            </a:xfrm>
            <a:custGeom>
              <a:rect b="b" l="l" r="r" t="t"/>
              <a:pathLst>
                <a:path extrusionOk="0" fill="none" h="600" w="4859">
                  <a:moveTo>
                    <a:pt x="0" y="599"/>
                  </a:moveTo>
                  <a:cubicBezTo>
                    <a:pt x="1567" y="1"/>
                    <a:pt x="3292" y="1"/>
                    <a:pt x="4858" y="59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2"/>
            <p:cNvSpPr/>
            <p:nvPr/>
          </p:nvSpPr>
          <p:spPr>
            <a:xfrm>
              <a:off x="8584875" y="4347725"/>
              <a:ext cx="7725" cy="4875"/>
            </a:xfrm>
            <a:custGeom>
              <a:rect b="b" l="l" r="r" t="t"/>
              <a:pathLst>
                <a:path extrusionOk="0" fill="none" h="195" w="309">
                  <a:moveTo>
                    <a:pt x="1" y="1"/>
                  </a:moveTo>
                  <a:lnTo>
                    <a:pt x="309" y="19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2"/>
            <p:cNvSpPr/>
            <p:nvPr/>
          </p:nvSpPr>
          <p:spPr>
            <a:xfrm>
              <a:off x="8397425" y="4356300"/>
              <a:ext cx="9925" cy="7075"/>
            </a:xfrm>
            <a:custGeom>
              <a:rect b="b" l="l" r="r" t="t"/>
              <a:pathLst>
                <a:path extrusionOk="0" fill="none" h="283" w="397">
                  <a:moveTo>
                    <a:pt x="397" y="1"/>
                  </a:moveTo>
                  <a:cubicBezTo>
                    <a:pt x="247" y="80"/>
                    <a:pt x="115" y="168"/>
                    <a:pt x="1" y="2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2"/>
            <p:cNvSpPr/>
            <p:nvPr/>
          </p:nvSpPr>
          <p:spPr>
            <a:xfrm>
              <a:off x="8673550" y="4476225"/>
              <a:ext cx="64275" cy="55675"/>
            </a:xfrm>
            <a:custGeom>
              <a:rect b="b" l="l" r="r" t="t"/>
              <a:pathLst>
                <a:path extrusionOk="0" fill="none" h="2227" w="2571">
                  <a:moveTo>
                    <a:pt x="1" y="0"/>
                  </a:moveTo>
                  <a:cubicBezTo>
                    <a:pt x="546" y="211"/>
                    <a:pt x="1048" y="502"/>
                    <a:pt x="1514" y="863"/>
                  </a:cubicBezTo>
                  <a:cubicBezTo>
                    <a:pt x="1972" y="1224"/>
                    <a:pt x="2333" y="1690"/>
                    <a:pt x="2571" y="22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2"/>
            <p:cNvSpPr/>
            <p:nvPr/>
          </p:nvSpPr>
          <p:spPr>
            <a:xfrm>
              <a:off x="8742650" y="4552350"/>
              <a:ext cx="450" cy="6850"/>
            </a:xfrm>
            <a:custGeom>
              <a:rect b="b" l="l" r="r" t="t"/>
              <a:pathLst>
                <a:path extrusionOk="0" fill="none" h="274" w="18">
                  <a:moveTo>
                    <a:pt x="18" y="0"/>
                  </a:moveTo>
                  <a:cubicBezTo>
                    <a:pt x="0" y="88"/>
                    <a:pt x="0" y="185"/>
                    <a:pt x="18" y="27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2"/>
            <p:cNvSpPr/>
            <p:nvPr/>
          </p:nvSpPr>
          <p:spPr>
            <a:xfrm>
              <a:off x="8737150" y="4663250"/>
              <a:ext cx="7275" cy="80325"/>
            </a:xfrm>
            <a:custGeom>
              <a:rect b="b" l="l" r="r" t="t"/>
              <a:pathLst>
                <a:path extrusionOk="0" fill="none" h="3213" w="291">
                  <a:moveTo>
                    <a:pt x="0" y="0"/>
                  </a:moveTo>
                  <a:cubicBezTo>
                    <a:pt x="264" y="1056"/>
                    <a:pt x="291" y="2147"/>
                    <a:pt x="79" y="321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2"/>
            <p:cNvSpPr/>
            <p:nvPr/>
          </p:nvSpPr>
          <p:spPr>
            <a:xfrm>
              <a:off x="8726150" y="4779200"/>
              <a:ext cx="5725" cy="12550"/>
            </a:xfrm>
            <a:custGeom>
              <a:rect b="b" l="l" r="r" t="t"/>
              <a:pathLst>
                <a:path extrusionOk="0" fill="none" h="502" w="229">
                  <a:moveTo>
                    <a:pt x="229" y="0"/>
                  </a:moveTo>
                  <a:lnTo>
                    <a:pt x="0" y="50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2"/>
            <p:cNvSpPr/>
            <p:nvPr/>
          </p:nvSpPr>
          <p:spPr>
            <a:xfrm>
              <a:off x="8681250" y="4832225"/>
              <a:ext cx="11025" cy="8150"/>
            </a:xfrm>
            <a:custGeom>
              <a:rect b="b" l="l" r="r" t="t"/>
              <a:pathLst>
                <a:path extrusionOk="0" fill="none" h="326" w="441">
                  <a:moveTo>
                    <a:pt x="441" y="0"/>
                  </a:moveTo>
                  <a:lnTo>
                    <a:pt x="1"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2"/>
            <p:cNvSpPr/>
            <p:nvPr/>
          </p:nvSpPr>
          <p:spPr>
            <a:xfrm>
              <a:off x="8509200" y="4866100"/>
              <a:ext cx="68225" cy="18075"/>
            </a:xfrm>
            <a:custGeom>
              <a:rect b="b" l="l" r="r" t="t"/>
              <a:pathLst>
                <a:path extrusionOk="0" fill="none" h="723" w="2729">
                  <a:moveTo>
                    <a:pt x="0" y="1"/>
                  </a:moveTo>
                  <a:cubicBezTo>
                    <a:pt x="837" y="476"/>
                    <a:pt x="1769" y="722"/>
                    <a:pt x="2729"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2"/>
            <p:cNvSpPr/>
            <p:nvPr/>
          </p:nvSpPr>
          <p:spPr>
            <a:xfrm>
              <a:off x="8592375" y="4883475"/>
              <a:ext cx="11450" cy="2000"/>
            </a:xfrm>
            <a:custGeom>
              <a:rect b="b" l="l" r="r" t="t"/>
              <a:pathLst>
                <a:path extrusionOk="0" fill="none" h="80" w="458">
                  <a:moveTo>
                    <a:pt x="0" y="80"/>
                  </a:moveTo>
                  <a:cubicBezTo>
                    <a:pt x="150" y="36"/>
                    <a:pt x="308" y="1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2"/>
            <p:cNvSpPr/>
            <p:nvPr/>
          </p:nvSpPr>
          <p:spPr>
            <a:xfrm>
              <a:off x="8255300" y="4794600"/>
              <a:ext cx="96825" cy="76150"/>
            </a:xfrm>
            <a:custGeom>
              <a:rect b="b" l="l" r="r" t="t"/>
              <a:pathLst>
                <a:path extrusionOk="0" fill="none" h="3046" w="3873">
                  <a:moveTo>
                    <a:pt x="0" y="0"/>
                  </a:moveTo>
                  <a:cubicBezTo>
                    <a:pt x="1074" y="1259"/>
                    <a:pt x="2394" y="2297"/>
                    <a:pt x="3873" y="304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2"/>
            <p:cNvSpPr/>
            <p:nvPr/>
          </p:nvSpPr>
          <p:spPr>
            <a:xfrm>
              <a:off x="8365975" y="4876450"/>
              <a:ext cx="14325" cy="4200"/>
            </a:xfrm>
            <a:custGeom>
              <a:rect b="b" l="l" r="r" t="t"/>
              <a:pathLst>
                <a:path extrusionOk="0" fill="none" h="168" w="573">
                  <a:moveTo>
                    <a:pt x="0" y="0"/>
                  </a:moveTo>
                  <a:cubicBezTo>
                    <a:pt x="194" y="35"/>
                    <a:pt x="387" y="88"/>
                    <a:pt x="572" y="16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2"/>
            <p:cNvSpPr/>
            <p:nvPr/>
          </p:nvSpPr>
          <p:spPr>
            <a:xfrm>
              <a:off x="8407325" y="4888100"/>
              <a:ext cx="10150" cy="25"/>
            </a:xfrm>
            <a:custGeom>
              <a:rect b="b" l="l" r="r" t="t"/>
              <a:pathLst>
                <a:path extrusionOk="0" fill="none" h="1" w="406">
                  <a:moveTo>
                    <a:pt x="1" y="1"/>
                  </a:moveTo>
                  <a:lnTo>
                    <a:pt x="40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 name="Google Shape;1183;p22"/>
          <p:cNvGrpSpPr/>
          <p:nvPr/>
        </p:nvGrpSpPr>
        <p:grpSpPr>
          <a:xfrm>
            <a:off x="7980055" y="129587"/>
            <a:ext cx="498229" cy="532489"/>
            <a:chOff x="4413650" y="1138450"/>
            <a:chExt cx="303650" cy="324550"/>
          </a:xfrm>
        </p:grpSpPr>
        <p:sp>
          <p:nvSpPr>
            <p:cNvPr id="1184" name="Google Shape;1184;p22"/>
            <p:cNvSpPr/>
            <p:nvPr/>
          </p:nvSpPr>
          <p:spPr>
            <a:xfrm>
              <a:off x="4473950" y="1157750"/>
              <a:ext cx="233450" cy="291125"/>
            </a:xfrm>
            <a:custGeom>
              <a:rect b="b" l="l" r="r" t="t"/>
              <a:pathLst>
                <a:path extrusionOk="0" h="11645" w="9338">
                  <a:moveTo>
                    <a:pt x="4854" y="1"/>
                  </a:moveTo>
                  <a:cubicBezTo>
                    <a:pt x="4221" y="1"/>
                    <a:pt x="3659" y="225"/>
                    <a:pt x="3274" y="549"/>
                  </a:cubicBezTo>
                  <a:cubicBezTo>
                    <a:pt x="3010" y="760"/>
                    <a:pt x="2816" y="1033"/>
                    <a:pt x="2702" y="1350"/>
                  </a:cubicBezTo>
                  <a:cubicBezTo>
                    <a:pt x="2561" y="1746"/>
                    <a:pt x="2570" y="2177"/>
                    <a:pt x="2711" y="2564"/>
                  </a:cubicBezTo>
                  <a:cubicBezTo>
                    <a:pt x="2816" y="2846"/>
                    <a:pt x="3089" y="2960"/>
                    <a:pt x="3257" y="3004"/>
                  </a:cubicBezTo>
                  <a:cubicBezTo>
                    <a:pt x="3381" y="3044"/>
                    <a:pt x="3514" y="3062"/>
                    <a:pt x="3640" y="3062"/>
                  </a:cubicBezTo>
                  <a:cubicBezTo>
                    <a:pt x="3853" y="3062"/>
                    <a:pt x="4050" y="3010"/>
                    <a:pt x="4172" y="2916"/>
                  </a:cubicBezTo>
                  <a:cubicBezTo>
                    <a:pt x="4267" y="2829"/>
                    <a:pt x="4389" y="2785"/>
                    <a:pt x="4509" y="2785"/>
                  </a:cubicBezTo>
                  <a:cubicBezTo>
                    <a:pt x="4633" y="2785"/>
                    <a:pt x="4756" y="2831"/>
                    <a:pt x="4849" y="2925"/>
                  </a:cubicBezTo>
                  <a:cubicBezTo>
                    <a:pt x="5105" y="3163"/>
                    <a:pt x="5263" y="3629"/>
                    <a:pt x="5219" y="4025"/>
                  </a:cubicBezTo>
                  <a:lnTo>
                    <a:pt x="5281" y="4043"/>
                  </a:lnTo>
                  <a:cubicBezTo>
                    <a:pt x="5298" y="3981"/>
                    <a:pt x="5316" y="3911"/>
                    <a:pt x="5325" y="3849"/>
                  </a:cubicBezTo>
                  <a:cubicBezTo>
                    <a:pt x="5386" y="3339"/>
                    <a:pt x="5078" y="2749"/>
                    <a:pt x="4770" y="2458"/>
                  </a:cubicBezTo>
                  <a:cubicBezTo>
                    <a:pt x="4657" y="2353"/>
                    <a:pt x="4538" y="2317"/>
                    <a:pt x="4419" y="2317"/>
                  </a:cubicBezTo>
                  <a:cubicBezTo>
                    <a:pt x="4278" y="2317"/>
                    <a:pt x="4138" y="2367"/>
                    <a:pt x="4005" y="2414"/>
                  </a:cubicBezTo>
                  <a:cubicBezTo>
                    <a:pt x="3882" y="2458"/>
                    <a:pt x="3758" y="2503"/>
                    <a:pt x="3644" y="2503"/>
                  </a:cubicBezTo>
                  <a:cubicBezTo>
                    <a:pt x="3504" y="2503"/>
                    <a:pt x="3379" y="2435"/>
                    <a:pt x="3292" y="2212"/>
                  </a:cubicBezTo>
                  <a:cubicBezTo>
                    <a:pt x="3177" y="1930"/>
                    <a:pt x="3160" y="1622"/>
                    <a:pt x="3257" y="1341"/>
                  </a:cubicBezTo>
                  <a:cubicBezTo>
                    <a:pt x="3274" y="1297"/>
                    <a:pt x="3292" y="1253"/>
                    <a:pt x="3309" y="1209"/>
                  </a:cubicBezTo>
                  <a:cubicBezTo>
                    <a:pt x="3477" y="892"/>
                    <a:pt x="3811" y="663"/>
                    <a:pt x="4251" y="557"/>
                  </a:cubicBezTo>
                  <a:cubicBezTo>
                    <a:pt x="4378" y="528"/>
                    <a:pt x="4532" y="512"/>
                    <a:pt x="4707" y="512"/>
                  </a:cubicBezTo>
                  <a:cubicBezTo>
                    <a:pt x="5698" y="512"/>
                    <a:pt x="7340" y="1058"/>
                    <a:pt x="8238" y="3048"/>
                  </a:cubicBezTo>
                  <a:cubicBezTo>
                    <a:pt x="8255" y="3083"/>
                    <a:pt x="8273" y="3127"/>
                    <a:pt x="8291" y="3171"/>
                  </a:cubicBezTo>
                  <a:cubicBezTo>
                    <a:pt x="9109" y="5072"/>
                    <a:pt x="8731" y="6586"/>
                    <a:pt x="8528" y="7149"/>
                  </a:cubicBezTo>
                  <a:lnTo>
                    <a:pt x="8519" y="7176"/>
                  </a:lnTo>
                  <a:cubicBezTo>
                    <a:pt x="8484" y="7273"/>
                    <a:pt x="8458" y="7361"/>
                    <a:pt x="8423" y="7449"/>
                  </a:cubicBezTo>
                  <a:cubicBezTo>
                    <a:pt x="8396" y="7537"/>
                    <a:pt x="8361" y="7625"/>
                    <a:pt x="8335" y="7713"/>
                  </a:cubicBezTo>
                  <a:lnTo>
                    <a:pt x="8317" y="7739"/>
                  </a:lnTo>
                  <a:cubicBezTo>
                    <a:pt x="8123" y="8293"/>
                    <a:pt x="7490" y="9640"/>
                    <a:pt x="5774" y="10599"/>
                  </a:cubicBezTo>
                  <a:cubicBezTo>
                    <a:pt x="5677" y="10643"/>
                    <a:pt x="5589" y="10696"/>
                    <a:pt x="5492" y="10740"/>
                  </a:cubicBezTo>
                  <a:cubicBezTo>
                    <a:pt x="4758" y="11106"/>
                    <a:pt x="4071" y="11247"/>
                    <a:pt x="3459" y="11247"/>
                  </a:cubicBezTo>
                  <a:cubicBezTo>
                    <a:pt x="2158" y="11247"/>
                    <a:pt x="1196" y="10609"/>
                    <a:pt x="836" y="10142"/>
                  </a:cubicBezTo>
                  <a:cubicBezTo>
                    <a:pt x="555" y="9790"/>
                    <a:pt x="449" y="9394"/>
                    <a:pt x="519" y="9042"/>
                  </a:cubicBezTo>
                  <a:cubicBezTo>
                    <a:pt x="528" y="8998"/>
                    <a:pt x="537" y="8954"/>
                    <a:pt x="555" y="8910"/>
                  </a:cubicBezTo>
                  <a:cubicBezTo>
                    <a:pt x="660" y="8628"/>
                    <a:pt x="871" y="8399"/>
                    <a:pt x="1135" y="8258"/>
                  </a:cubicBezTo>
                  <a:cubicBezTo>
                    <a:pt x="1234" y="8203"/>
                    <a:pt x="1318" y="8180"/>
                    <a:pt x="1391" y="8180"/>
                  </a:cubicBezTo>
                  <a:cubicBezTo>
                    <a:pt x="1596" y="8180"/>
                    <a:pt x="1711" y="8367"/>
                    <a:pt x="1822" y="8549"/>
                  </a:cubicBezTo>
                  <a:cubicBezTo>
                    <a:pt x="1949" y="8761"/>
                    <a:pt x="2093" y="8998"/>
                    <a:pt x="2405" y="8998"/>
                  </a:cubicBezTo>
                  <a:cubicBezTo>
                    <a:pt x="2416" y="8998"/>
                    <a:pt x="2427" y="8998"/>
                    <a:pt x="2438" y="8998"/>
                  </a:cubicBezTo>
                  <a:cubicBezTo>
                    <a:pt x="2860" y="8971"/>
                    <a:pt x="3468" y="8707"/>
                    <a:pt x="3741" y="8276"/>
                  </a:cubicBezTo>
                  <a:cubicBezTo>
                    <a:pt x="3785" y="8223"/>
                    <a:pt x="3811" y="8161"/>
                    <a:pt x="3837" y="8100"/>
                  </a:cubicBezTo>
                  <a:lnTo>
                    <a:pt x="3776" y="8065"/>
                  </a:lnTo>
                  <a:cubicBezTo>
                    <a:pt x="3565" y="8399"/>
                    <a:pt x="3142" y="8663"/>
                    <a:pt x="2799" y="8681"/>
                  </a:cubicBezTo>
                  <a:cubicBezTo>
                    <a:pt x="2782" y="8682"/>
                    <a:pt x="2765" y="8683"/>
                    <a:pt x="2749" y="8683"/>
                  </a:cubicBezTo>
                  <a:cubicBezTo>
                    <a:pt x="2506" y="8683"/>
                    <a:pt x="2303" y="8506"/>
                    <a:pt x="2262" y="8267"/>
                  </a:cubicBezTo>
                  <a:cubicBezTo>
                    <a:pt x="2209" y="8021"/>
                    <a:pt x="1936" y="7748"/>
                    <a:pt x="1620" y="7607"/>
                  </a:cubicBezTo>
                  <a:cubicBezTo>
                    <a:pt x="1526" y="7570"/>
                    <a:pt x="1385" y="7525"/>
                    <a:pt x="1233" y="7525"/>
                  </a:cubicBezTo>
                  <a:cubicBezTo>
                    <a:pt x="1129" y="7525"/>
                    <a:pt x="1019" y="7546"/>
                    <a:pt x="915" y="7607"/>
                  </a:cubicBezTo>
                  <a:cubicBezTo>
                    <a:pt x="555" y="7818"/>
                    <a:pt x="282" y="8153"/>
                    <a:pt x="132" y="8549"/>
                  </a:cubicBezTo>
                  <a:cubicBezTo>
                    <a:pt x="27" y="8857"/>
                    <a:pt x="0" y="9200"/>
                    <a:pt x="71" y="9526"/>
                  </a:cubicBezTo>
                  <a:cubicBezTo>
                    <a:pt x="229" y="10370"/>
                    <a:pt x="986" y="11330"/>
                    <a:pt x="2306" y="11541"/>
                  </a:cubicBezTo>
                  <a:cubicBezTo>
                    <a:pt x="2720" y="11611"/>
                    <a:pt x="3115" y="11644"/>
                    <a:pt x="3491" y="11644"/>
                  </a:cubicBezTo>
                  <a:cubicBezTo>
                    <a:pt x="5464" y="11644"/>
                    <a:pt x="6912" y="10736"/>
                    <a:pt x="7851" y="9561"/>
                  </a:cubicBezTo>
                  <a:cubicBezTo>
                    <a:pt x="8264" y="9042"/>
                    <a:pt x="8590" y="8452"/>
                    <a:pt x="8819" y="7827"/>
                  </a:cubicBezTo>
                  <a:lnTo>
                    <a:pt x="8827" y="7809"/>
                  </a:lnTo>
                  <a:cubicBezTo>
                    <a:pt x="8845" y="7739"/>
                    <a:pt x="8863" y="7677"/>
                    <a:pt x="8898" y="7607"/>
                  </a:cubicBezTo>
                  <a:cubicBezTo>
                    <a:pt x="8924" y="7537"/>
                    <a:pt x="8951" y="7466"/>
                    <a:pt x="8977" y="7396"/>
                  </a:cubicBezTo>
                  <a:cubicBezTo>
                    <a:pt x="9215" y="6692"/>
                    <a:pt x="9338" y="5961"/>
                    <a:pt x="9320" y="5213"/>
                  </a:cubicBezTo>
                  <a:cubicBezTo>
                    <a:pt x="9285" y="3488"/>
                    <a:pt x="8484" y="1631"/>
                    <a:pt x="6284" y="390"/>
                  </a:cubicBezTo>
                  <a:cubicBezTo>
                    <a:pt x="5796" y="115"/>
                    <a:pt x="5307" y="1"/>
                    <a:pt x="4854" y="1"/>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2"/>
            <p:cNvSpPr/>
            <p:nvPr/>
          </p:nvSpPr>
          <p:spPr>
            <a:xfrm>
              <a:off x="4425975" y="1172350"/>
              <a:ext cx="273950" cy="264575"/>
            </a:xfrm>
            <a:custGeom>
              <a:rect b="b" l="l" r="r" t="t"/>
              <a:pathLst>
                <a:path extrusionOk="0" h="10583" w="10958">
                  <a:moveTo>
                    <a:pt x="10227" y="4700"/>
                  </a:moveTo>
                  <a:cubicBezTo>
                    <a:pt x="10183" y="4744"/>
                    <a:pt x="10139" y="4788"/>
                    <a:pt x="10086" y="4832"/>
                  </a:cubicBezTo>
                  <a:cubicBezTo>
                    <a:pt x="10130" y="4788"/>
                    <a:pt x="10183" y="4744"/>
                    <a:pt x="10218" y="4700"/>
                  </a:cubicBezTo>
                  <a:close/>
                  <a:moveTo>
                    <a:pt x="5378" y="4796"/>
                  </a:moveTo>
                  <a:lnTo>
                    <a:pt x="5607" y="4946"/>
                  </a:lnTo>
                  <a:cubicBezTo>
                    <a:pt x="5528" y="4902"/>
                    <a:pt x="5457" y="4849"/>
                    <a:pt x="5378" y="4805"/>
                  </a:cubicBezTo>
                  <a:lnTo>
                    <a:pt x="5378" y="4796"/>
                  </a:lnTo>
                  <a:close/>
                  <a:moveTo>
                    <a:pt x="2887" y="5562"/>
                  </a:moveTo>
                  <a:lnTo>
                    <a:pt x="2887" y="5562"/>
                  </a:lnTo>
                  <a:cubicBezTo>
                    <a:pt x="3098" y="5588"/>
                    <a:pt x="3301" y="5606"/>
                    <a:pt x="3503" y="5615"/>
                  </a:cubicBezTo>
                  <a:cubicBezTo>
                    <a:pt x="3301" y="5606"/>
                    <a:pt x="3098" y="5588"/>
                    <a:pt x="2896" y="5571"/>
                  </a:cubicBezTo>
                  <a:lnTo>
                    <a:pt x="2887" y="5562"/>
                  </a:lnTo>
                  <a:close/>
                  <a:moveTo>
                    <a:pt x="6609" y="1"/>
                  </a:moveTo>
                  <a:cubicBezTo>
                    <a:pt x="6446" y="1"/>
                    <a:pt x="6303" y="17"/>
                    <a:pt x="6188" y="44"/>
                  </a:cubicBezTo>
                  <a:cubicBezTo>
                    <a:pt x="5756" y="141"/>
                    <a:pt x="5448" y="352"/>
                    <a:pt x="5290" y="660"/>
                  </a:cubicBezTo>
                  <a:cubicBezTo>
                    <a:pt x="5272" y="695"/>
                    <a:pt x="5255" y="739"/>
                    <a:pt x="5237" y="783"/>
                  </a:cubicBezTo>
                  <a:cubicBezTo>
                    <a:pt x="5149" y="1047"/>
                    <a:pt x="5167" y="1338"/>
                    <a:pt x="5272" y="1602"/>
                  </a:cubicBezTo>
                  <a:cubicBezTo>
                    <a:pt x="5348" y="1787"/>
                    <a:pt x="5443" y="1850"/>
                    <a:pt x="5568" y="1850"/>
                  </a:cubicBezTo>
                  <a:cubicBezTo>
                    <a:pt x="5662" y="1850"/>
                    <a:pt x="5774" y="1814"/>
                    <a:pt x="5906" y="1769"/>
                  </a:cubicBezTo>
                  <a:cubicBezTo>
                    <a:pt x="6043" y="1717"/>
                    <a:pt x="6190" y="1663"/>
                    <a:pt x="6340" y="1663"/>
                  </a:cubicBezTo>
                  <a:cubicBezTo>
                    <a:pt x="6470" y="1663"/>
                    <a:pt x="6603" y="1703"/>
                    <a:pt x="6733" y="1822"/>
                  </a:cubicBezTo>
                  <a:cubicBezTo>
                    <a:pt x="7059" y="2130"/>
                    <a:pt x="7376" y="2728"/>
                    <a:pt x="7314" y="3265"/>
                  </a:cubicBezTo>
                  <a:cubicBezTo>
                    <a:pt x="7305" y="3353"/>
                    <a:pt x="7288" y="3423"/>
                    <a:pt x="7261" y="3503"/>
                  </a:cubicBezTo>
                  <a:cubicBezTo>
                    <a:pt x="7191" y="3705"/>
                    <a:pt x="7050" y="3872"/>
                    <a:pt x="6865" y="3978"/>
                  </a:cubicBezTo>
                  <a:lnTo>
                    <a:pt x="6848" y="3978"/>
                  </a:lnTo>
                  <a:cubicBezTo>
                    <a:pt x="6727" y="4065"/>
                    <a:pt x="6573" y="4109"/>
                    <a:pt x="6393" y="4109"/>
                  </a:cubicBezTo>
                  <a:cubicBezTo>
                    <a:pt x="6190" y="4109"/>
                    <a:pt x="5955" y="4054"/>
                    <a:pt x="5695" y="3943"/>
                  </a:cubicBezTo>
                  <a:cubicBezTo>
                    <a:pt x="5325" y="3793"/>
                    <a:pt x="4762" y="3406"/>
                    <a:pt x="4172" y="2992"/>
                  </a:cubicBezTo>
                  <a:cubicBezTo>
                    <a:pt x="3398" y="2455"/>
                    <a:pt x="2518" y="1848"/>
                    <a:pt x="1928" y="1672"/>
                  </a:cubicBezTo>
                  <a:cubicBezTo>
                    <a:pt x="1851" y="1647"/>
                    <a:pt x="1775" y="1636"/>
                    <a:pt x="1702" y="1636"/>
                  </a:cubicBezTo>
                  <a:cubicBezTo>
                    <a:pt x="1358" y="1636"/>
                    <a:pt x="1060" y="1887"/>
                    <a:pt x="828" y="2191"/>
                  </a:cubicBezTo>
                  <a:cubicBezTo>
                    <a:pt x="590" y="2517"/>
                    <a:pt x="397" y="2869"/>
                    <a:pt x="256" y="3247"/>
                  </a:cubicBezTo>
                  <a:lnTo>
                    <a:pt x="256" y="3265"/>
                  </a:lnTo>
                  <a:lnTo>
                    <a:pt x="256" y="3274"/>
                  </a:lnTo>
                  <a:cubicBezTo>
                    <a:pt x="133" y="3626"/>
                    <a:pt x="62" y="3995"/>
                    <a:pt x="27" y="4365"/>
                  </a:cubicBezTo>
                  <a:cubicBezTo>
                    <a:pt x="1" y="4858"/>
                    <a:pt x="97" y="5368"/>
                    <a:pt x="546" y="5553"/>
                  </a:cubicBezTo>
                  <a:cubicBezTo>
                    <a:pt x="1118" y="5782"/>
                    <a:pt x="2183" y="5870"/>
                    <a:pt x="3125" y="5949"/>
                  </a:cubicBezTo>
                  <a:cubicBezTo>
                    <a:pt x="3847" y="6011"/>
                    <a:pt x="4524" y="6064"/>
                    <a:pt x="4903" y="6178"/>
                  </a:cubicBezTo>
                  <a:cubicBezTo>
                    <a:pt x="5422" y="6337"/>
                    <a:pt x="5739" y="6574"/>
                    <a:pt x="5827" y="6882"/>
                  </a:cubicBezTo>
                  <a:cubicBezTo>
                    <a:pt x="5906" y="7085"/>
                    <a:pt x="5915" y="7313"/>
                    <a:pt x="5836" y="7516"/>
                  </a:cubicBezTo>
                  <a:cubicBezTo>
                    <a:pt x="5809" y="7595"/>
                    <a:pt x="5774" y="7665"/>
                    <a:pt x="5730" y="7727"/>
                  </a:cubicBezTo>
                  <a:cubicBezTo>
                    <a:pt x="5431" y="8185"/>
                    <a:pt x="4823" y="8458"/>
                    <a:pt x="4366" y="8484"/>
                  </a:cubicBezTo>
                  <a:cubicBezTo>
                    <a:pt x="4354" y="8485"/>
                    <a:pt x="4343" y="8485"/>
                    <a:pt x="4331" y="8485"/>
                  </a:cubicBezTo>
                  <a:cubicBezTo>
                    <a:pt x="3977" y="8485"/>
                    <a:pt x="3816" y="8222"/>
                    <a:pt x="3688" y="8000"/>
                  </a:cubicBezTo>
                  <a:cubicBezTo>
                    <a:pt x="3568" y="7805"/>
                    <a:pt x="3476" y="7664"/>
                    <a:pt x="3320" y="7664"/>
                  </a:cubicBezTo>
                  <a:cubicBezTo>
                    <a:pt x="3258" y="7664"/>
                    <a:pt x="3186" y="7686"/>
                    <a:pt x="3098" y="7736"/>
                  </a:cubicBezTo>
                  <a:cubicBezTo>
                    <a:pt x="2843" y="7859"/>
                    <a:pt x="2650" y="8079"/>
                    <a:pt x="2544" y="8343"/>
                  </a:cubicBezTo>
                  <a:cubicBezTo>
                    <a:pt x="2526" y="8387"/>
                    <a:pt x="2518" y="8431"/>
                    <a:pt x="2509" y="8475"/>
                  </a:cubicBezTo>
                  <a:cubicBezTo>
                    <a:pt x="2438" y="8810"/>
                    <a:pt x="2544" y="9170"/>
                    <a:pt x="2808" y="9514"/>
                  </a:cubicBezTo>
                  <a:cubicBezTo>
                    <a:pt x="3150" y="9958"/>
                    <a:pt x="4115" y="10582"/>
                    <a:pt x="5401" y="10582"/>
                  </a:cubicBezTo>
                  <a:cubicBezTo>
                    <a:pt x="6000" y="10582"/>
                    <a:pt x="6668" y="10447"/>
                    <a:pt x="7376" y="10095"/>
                  </a:cubicBezTo>
                  <a:lnTo>
                    <a:pt x="7473" y="10042"/>
                  </a:lnTo>
                  <a:cubicBezTo>
                    <a:pt x="9303" y="9100"/>
                    <a:pt x="9963" y="7709"/>
                    <a:pt x="10166" y="7155"/>
                  </a:cubicBezTo>
                  <a:cubicBezTo>
                    <a:pt x="10166" y="7155"/>
                    <a:pt x="10245" y="6935"/>
                    <a:pt x="10271" y="6838"/>
                  </a:cubicBezTo>
                  <a:lnTo>
                    <a:pt x="10386" y="6521"/>
                  </a:lnTo>
                  <a:cubicBezTo>
                    <a:pt x="10588" y="5958"/>
                    <a:pt x="10958" y="4427"/>
                    <a:pt x="10086" y="2491"/>
                  </a:cubicBezTo>
                  <a:cubicBezTo>
                    <a:pt x="10078" y="2473"/>
                    <a:pt x="10069" y="2455"/>
                    <a:pt x="10060" y="2429"/>
                  </a:cubicBezTo>
                  <a:cubicBezTo>
                    <a:pt x="9182" y="530"/>
                    <a:pt x="7555" y="1"/>
                    <a:pt x="6609"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2"/>
            <p:cNvSpPr/>
            <p:nvPr/>
          </p:nvSpPr>
          <p:spPr>
            <a:xfrm>
              <a:off x="4537975" y="1157825"/>
              <a:ext cx="169000" cy="130475"/>
            </a:xfrm>
            <a:custGeom>
              <a:rect b="b" l="l" r="r" t="t"/>
              <a:pathLst>
                <a:path extrusionOk="0" h="5219" w="6760">
                  <a:moveTo>
                    <a:pt x="2304" y="0"/>
                  </a:moveTo>
                  <a:cubicBezTo>
                    <a:pt x="1667" y="0"/>
                    <a:pt x="1100" y="226"/>
                    <a:pt x="713" y="546"/>
                  </a:cubicBezTo>
                  <a:cubicBezTo>
                    <a:pt x="449" y="757"/>
                    <a:pt x="255" y="1039"/>
                    <a:pt x="141" y="1347"/>
                  </a:cubicBezTo>
                  <a:cubicBezTo>
                    <a:pt x="0" y="1743"/>
                    <a:pt x="9" y="2174"/>
                    <a:pt x="150" y="2570"/>
                  </a:cubicBezTo>
                  <a:cubicBezTo>
                    <a:pt x="255" y="2843"/>
                    <a:pt x="537" y="2966"/>
                    <a:pt x="696" y="3010"/>
                  </a:cubicBezTo>
                  <a:cubicBezTo>
                    <a:pt x="820" y="3046"/>
                    <a:pt x="951" y="3064"/>
                    <a:pt x="1077" y="3064"/>
                  </a:cubicBezTo>
                  <a:cubicBezTo>
                    <a:pt x="1291" y="3064"/>
                    <a:pt x="1489" y="3013"/>
                    <a:pt x="1611" y="2913"/>
                  </a:cubicBezTo>
                  <a:cubicBezTo>
                    <a:pt x="1704" y="2828"/>
                    <a:pt x="1822" y="2786"/>
                    <a:pt x="1940" y="2786"/>
                  </a:cubicBezTo>
                  <a:cubicBezTo>
                    <a:pt x="2066" y="2786"/>
                    <a:pt x="2193" y="2835"/>
                    <a:pt x="2288" y="2931"/>
                  </a:cubicBezTo>
                  <a:cubicBezTo>
                    <a:pt x="2544" y="3160"/>
                    <a:pt x="2702" y="3626"/>
                    <a:pt x="2658" y="4022"/>
                  </a:cubicBezTo>
                  <a:lnTo>
                    <a:pt x="2720" y="4040"/>
                  </a:lnTo>
                  <a:cubicBezTo>
                    <a:pt x="2737" y="3978"/>
                    <a:pt x="2755" y="3908"/>
                    <a:pt x="2764" y="3846"/>
                  </a:cubicBezTo>
                  <a:cubicBezTo>
                    <a:pt x="2825" y="3336"/>
                    <a:pt x="2517" y="2746"/>
                    <a:pt x="2209" y="2455"/>
                  </a:cubicBezTo>
                  <a:cubicBezTo>
                    <a:pt x="2096" y="2350"/>
                    <a:pt x="1977" y="2314"/>
                    <a:pt x="1858" y="2314"/>
                  </a:cubicBezTo>
                  <a:cubicBezTo>
                    <a:pt x="1717" y="2314"/>
                    <a:pt x="1577" y="2364"/>
                    <a:pt x="1444" y="2411"/>
                  </a:cubicBezTo>
                  <a:cubicBezTo>
                    <a:pt x="1321" y="2455"/>
                    <a:pt x="1197" y="2500"/>
                    <a:pt x="1083" y="2500"/>
                  </a:cubicBezTo>
                  <a:cubicBezTo>
                    <a:pt x="943" y="2500"/>
                    <a:pt x="818" y="2432"/>
                    <a:pt x="731" y="2209"/>
                  </a:cubicBezTo>
                  <a:cubicBezTo>
                    <a:pt x="616" y="1927"/>
                    <a:pt x="599" y="1619"/>
                    <a:pt x="696" y="1338"/>
                  </a:cubicBezTo>
                  <a:cubicBezTo>
                    <a:pt x="713" y="1294"/>
                    <a:pt x="731" y="1250"/>
                    <a:pt x="748" y="1206"/>
                  </a:cubicBezTo>
                  <a:cubicBezTo>
                    <a:pt x="916" y="889"/>
                    <a:pt x="1250" y="660"/>
                    <a:pt x="1690" y="554"/>
                  </a:cubicBezTo>
                  <a:cubicBezTo>
                    <a:pt x="1817" y="525"/>
                    <a:pt x="1971" y="509"/>
                    <a:pt x="2146" y="509"/>
                  </a:cubicBezTo>
                  <a:cubicBezTo>
                    <a:pt x="3137" y="509"/>
                    <a:pt x="4779" y="1055"/>
                    <a:pt x="5677" y="3045"/>
                  </a:cubicBezTo>
                  <a:cubicBezTo>
                    <a:pt x="5694" y="3089"/>
                    <a:pt x="5712" y="3124"/>
                    <a:pt x="5730" y="3168"/>
                  </a:cubicBezTo>
                  <a:cubicBezTo>
                    <a:pt x="6249" y="3749"/>
                    <a:pt x="6601" y="4453"/>
                    <a:pt x="6759" y="5219"/>
                  </a:cubicBezTo>
                  <a:cubicBezTo>
                    <a:pt x="6724" y="3494"/>
                    <a:pt x="5923" y="1628"/>
                    <a:pt x="3723" y="387"/>
                  </a:cubicBezTo>
                  <a:cubicBezTo>
                    <a:pt x="3241" y="114"/>
                    <a:pt x="2755" y="0"/>
                    <a:pt x="2304" y="0"/>
                  </a:cubicBezTo>
                  <a:close/>
                </a:path>
              </a:pathLst>
            </a:custGeom>
            <a:solidFill>
              <a:srgbClr val="E99A7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2"/>
            <p:cNvSpPr/>
            <p:nvPr/>
          </p:nvSpPr>
          <p:spPr>
            <a:xfrm>
              <a:off x="4446450" y="1172375"/>
              <a:ext cx="231250" cy="119425"/>
            </a:xfrm>
            <a:custGeom>
              <a:rect b="b" l="l" r="r" t="t"/>
              <a:pathLst>
                <a:path extrusionOk="0" h="4777" w="9250">
                  <a:moveTo>
                    <a:pt x="5780" y="0"/>
                  </a:moveTo>
                  <a:cubicBezTo>
                    <a:pt x="5617" y="0"/>
                    <a:pt x="5475" y="16"/>
                    <a:pt x="5360" y="43"/>
                  </a:cubicBezTo>
                  <a:cubicBezTo>
                    <a:pt x="4937" y="140"/>
                    <a:pt x="4629" y="360"/>
                    <a:pt x="4471" y="659"/>
                  </a:cubicBezTo>
                  <a:cubicBezTo>
                    <a:pt x="4445" y="703"/>
                    <a:pt x="4427" y="738"/>
                    <a:pt x="4418" y="782"/>
                  </a:cubicBezTo>
                  <a:cubicBezTo>
                    <a:pt x="4330" y="1055"/>
                    <a:pt x="4339" y="1345"/>
                    <a:pt x="4453" y="1601"/>
                  </a:cubicBezTo>
                  <a:cubicBezTo>
                    <a:pt x="4529" y="1787"/>
                    <a:pt x="4625" y="1853"/>
                    <a:pt x="4750" y="1853"/>
                  </a:cubicBezTo>
                  <a:cubicBezTo>
                    <a:pt x="4842" y="1853"/>
                    <a:pt x="4951" y="1817"/>
                    <a:pt x="5078" y="1768"/>
                  </a:cubicBezTo>
                  <a:cubicBezTo>
                    <a:pt x="5218" y="1721"/>
                    <a:pt x="5366" y="1669"/>
                    <a:pt x="5516" y="1669"/>
                  </a:cubicBezTo>
                  <a:cubicBezTo>
                    <a:pt x="5648" y="1669"/>
                    <a:pt x="5782" y="1710"/>
                    <a:pt x="5914" y="1829"/>
                  </a:cubicBezTo>
                  <a:cubicBezTo>
                    <a:pt x="6249" y="2137"/>
                    <a:pt x="6548" y="2736"/>
                    <a:pt x="6486" y="3273"/>
                  </a:cubicBezTo>
                  <a:cubicBezTo>
                    <a:pt x="6478" y="3352"/>
                    <a:pt x="6460" y="3431"/>
                    <a:pt x="6434" y="3502"/>
                  </a:cubicBezTo>
                  <a:cubicBezTo>
                    <a:pt x="6363" y="3704"/>
                    <a:pt x="6222" y="3871"/>
                    <a:pt x="6037" y="3986"/>
                  </a:cubicBezTo>
                  <a:lnTo>
                    <a:pt x="6029" y="3986"/>
                  </a:lnTo>
                  <a:cubicBezTo>
                    <a:pt x="5910" y="4068"/>
                    <a:pt x="5758" y="4110"/>
                    <a:pt x="5580" y="4110"/>
                  </a:cubicBezTo>
                  <a:cubicBezTo>
                    <a:pt x="5375" y="4110"/>
                    <a:pt x="5135" y="4055"/>
                    <a:pt x="4867" y="3942"/>
                  </a:cubicBezTo>
                  <a:cubicBezTo>
                    <a:pt x="4506" y="3792"/>
                    <a:pt x="3943" y="3405"/>
                    <a:pt x="3344" y="2991"/>
                  </a:cubicBezTo>
                  <a:cubicBezTo>
                    <a:pt x="2570" y="2463"/>
                    <a:pt x="1690" y="1856"/>
                    <a:pt x="1100" y="1671"/>
                  </a:cubicBezTo>
                  <a:cubicBezTo>
                    <a:pt x="1024" y="1647"/>
                    <a:pt x="950" y="1636"/>
                    <a:pt x="878" y="1636"/>
                  </a:cubicBezTo>
                  <a:cubicBezTo>
                    <a:pt x="532" y="1636"/>
                    <a:pt x="233" y="1892"/>
                    <a:pt x="0" y="2190"/>
                  </a:cubicBezTo>
                  <a:cubicBezTo>
                    <a:pt x="146" y="2145"/>
                    <a:pt x="302" y="2124"/>
                    <a:pt x="466" y="2124"/>
                  </a:cubicBezTo>
                  <a:cubicBezTo>
                    <a:pt x="1909" y="2124"/>
                    <a:pt x="3916" y="3738"/>
                    <a:pt x="4374" y="4038"/>
                  </a:cubicBezTo>
                  <a:cubicBezTo>
                    <a:pt x="4691" y="4250"/>
                    <a:pt x="5131" y="4602"/>
                    <a:pt x="5606" y="4734"/>
                  </a:cubicBezTo>
                  <a:cubicBezTo>
                    <a:pt x="5713" y="4761"/>
                    <a:pt x="5821" y="4777"/>
                    <a:pt x="5929" y="4777"/>
                  </a:cubicBezTo>
                  <a:cubicBezTo>
                    <a:pt x="6274" y="4777"/>
                    <a:pt x="6620" y="4616"/>
                    <a:pt x="6935" y="4153"/>
                  </a:cubicBezTo>
                  <a:cubicBezTo>
                    <a:pt x="7651" y="3109"/>
                    <a:pt x="6065" y="1151"/>
                    <a:pt x="6915" y="1151"/>
                  </a:cubicBezTo>
                  <a:cubicBezTo>
                    <a:pt x="7089" y="1151"/>
                    <a:pt x="7367" y="1234"/>
                    <a:pt x="7789" y="1425"/>
                  </a:cubicBezTo>
                  <a:cubicBezTo>
                    <a:pt x="8335" y="1671"/>
                    <a:pt x="8827" y="2014"/>
                    <a:pt x="9250" y="2437"/>
                  </a:cubicBezTo>
                  <a:cubicBezTo>
                    <a:pt x="8363" y="534"/>
                    <a:pt x="6730" y="0"/>
                    <a:pt x="5780" y="0"/>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2"/>
            <p:cNvSpPr/>
            <p:nvPr/>
          </p:nvSpPr>
          <p:spPr>
            <a:xfrm>
              <a:off x="4425750" y="1281475"/>
              <a:ext cx="187275" cy="155450"/>
            </a:xfrm>
            <a:custGeom>
              <a:rect b="b" l="l" r="r" t="t"/>
              <a:pathLst>
                <a:path extrusionOk="0" h="6218" w="7491">
                  <a:moveTo>
                    <a:pt x="27" y="0"/>
                  </a:moveTo>
                  <a:cubicBezTo>
                    <a:pt x="1" y="493"/>
                    <a:pt x="98" y="1003"/>
                    <a:pt x="546" y="1188"/>
                  </a:cubicBezTo>
                  <a:cubicBezTo>
                    <a:pt x="1118" y="1417"/>
                    <a:pt x="2183" y="1505"/>
                    <a:pt x="3116" y="1584"/>
                  </a:cubicBezTo>
                  <a:cubicBezTo>
                    <a:pt x="3847" y="1637"/>
                    <a:pt x="4524" y="1699"/>
                    <a:pt x="4903" y="1813"/>
                  </a:cubicBezTo>
                  <a:cubicBezTo>
                    <a:pt x="5422" y="1963"/>
                    <a:pt x="5739" y="2209"/>
                    <a:pt x="5836" y="2526"/>
                  </a:cubicBezTo>
                  <a:cubicBezTo>
                    <a:pt x="5915" y="2728"/>
                    <a:pt x="5915" y="2948"/>
                    <a:pt x="5845" y="3151"/>
                  </a:cubicBezTo>
                  <a:cubicBezTo>
                    <a:pt x="5818" y="3230"/>
                    <a:pt x="5783" y="3300"/>
                    <a:pt x="5730" y="3362"/>
                  </a:cubicBezTo>
                  <a:cubicBezTo>
                    <a:pt x="5440" y="3820"/>
                    <a:pt x="4824" y="4093"/>
                    <a:pt x="4375" y="4119"/>
                  </a:cubicBezTo>
                  <a:cubicBezTo>
                    <a:pt x="4359" y="4120"/>
                    <a:pt x="4343" y="4121"/>
                    <a:pt x="4327" y="4121"/>
                  </a:cubicBezTo>
                  <a:cubicBezTo>
                    <a:pt x="3982" y="4121"/>
                    <a:pt x="3824" y="3846"/>
                    <a:pt x="3697" y="3635"/>
                  </a:cubicBezTo>
                  <a:cubicBezTo>
                    <a:pt x="3577" y="3440"/>
                    <a:pt x="3480" y="3299"/>
                    <a:pt x="3322" y="3299"/>
                  </a:cubicBezTo>
                  <a:cubicBezTo>
                    <a:pt x="3259" y="3299"/>
                    <a:pt x="3186" y="3321"/>
                    <a:pt x="3099" y="3371"/>
                  </a:cubicBezTo>
                  <a:cubicBezTo>
                    <a:pt x="2852" y="3503"/>
                    <a:pt x="2650" y="3714"/>
                    <a:pt x="2553" y="3978"/>
                  </a:cubicBezTo>
                  <a:cubicBezTo>
                    <a:pt x="2535" y="4022"/>
                    <a:pt x="2527" y="4066"/>
                    <a:pt x="2518" y="4110"/>
                  </a:cubicBezTo>
                  <a:cubicBezTo>
                    <a:pt x="2447" y="4445"/>
                    <a:pt x="2553" y="4805"/>
                    <a:pt x="2817" y="5149"/>
                  </a:cubicBezTo>
                  <a:cubicBezTo>
                    <a:pt x="3153" y="5593"/>
                    <a:pt x="4120" y="6217"/>
                    <a:pt x="5411" y="6217"/>
                  </a:cubicBezTo>
                  <a:cubicBezTo>
                    <a:pt x="6012" y="6217"/>
                    <a:pt x="6683" y="6082"/>
                    <a:pt x="7394" y="5730"/>
                  </a:cubicBezTo>
                  <a:lnTo>
                    <a:pt x="7490" y="5686"/>
                  </a:lnTo>
                  <a:lnTo>
                    <a:pt x="7490" y="5686"/>
                  </a:lnTo>
                  <a:cubicBezTo>
                    <a:pt x="7287" y="5711"/>
                    <a:pt x="7081" y="5724"/>
                    <a:pt x="6876" y="5724"/>
                  </a:cubicBezTo>
                  <a:cubicBezTo>
                    <a:pt x="6442" y="5724"/>
                    <a:pt x="6007" y="5667"/>
                    <a:pt x="5589" y="5554"/>
                  </a:cubicBezTo>
                  <a:cubicBezTo>
                    <a:pt x="2967" y="4858"/>
                    <a:pt x="6522" y="4427"/>
                    <a:pt x="6654" y="2904"/>
                  </a:cubicBezTo>
                  <a:cubicBezTo>
                    <a:pt x="6786" y="1382"/>
                    <a:pt x="5334" y="1435"/>
                    <a:pt x="4604" y="1364"/>
                  </a:cubicBezTo>
                  <a:cubicBezTo>
                    <a:pt x="3988" y="1303"/>
                    <a:pt x="828" y="1285"/>
                    <a:pt x="27" y="0"/>
                  </a:cubicBezTo>
                  <a:close/>
                </a:path>
              </a:pathLst>
            </a:custGeom>
            <a:solidFill>
              <a:srgbClr val="FFE2C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2"/>
            <p:cNvSpPr/>
            <p:nvPr/>
          </p:nvSpPr>
          <p:spPr>
            <a:xfrm>
              <a:off x="4473950" y="1345850"/>
              <a:ext cx="196050" cy="103475"/>
            </a:xfrm>
            <a:custGeom>
              <a:rect b="b" l="l" r="r" t="t"/>
              <a:pathLst>
                <a:path extrusionOk="0" h="4139" w="7842">
                  <a:moveTo>
                    <a:pt x="1233" y="1"/>
                  </a:moveTo>
                  <a:cubicBezTo>
                    <a:pt x="1129" y="1"/>
                    <a:pt x="1019" y="22"/>
                    <a:pt x="915" y="83"/>
                  </a:cubicBezTo>
                  <a:cubicBezTo>
                    <a:pt x="555" y="294"/>
                    <a:pt x="282" y="629"/>
                    <a:pt x="132" y="1025"/>
                  </a:cubicBezTo>
                  <a:cubicBezTo>
                    <a:pt x="27" y="1333"/>
                    <a:pt x="0" y="1676"/>
                    <a:pt x="71" y="2002"/>
                  </a:cubicBezTo>
                  <a:cubicBezTo>
                    <a:pt x="229" y="2846"/>
                    <a:pt x="986" y="3806"/>
                    <a:pt x="2306" y="4035"/>
                  </a:cubicBezTo>
                  <a:cubicBezTo>
                    <a:pt x="2719" y="4105"/>
                    <a:pt x="3113" y="4138"/>
                    <a:pt x="3488" y="4138"/>
                  </a:cubicBezTo>
                  <a:cubicBezTo>
                    <a:pt x="5458" y="4138"/>
                    <a:pt x="6910" y="3230"/>
                    <a:pt x="7842" y="2054"/>
                  </a:cubicBezTo>
                  <a:lnTo>
                    <a:pt x="7842" y="2054"/>
                  </a:lnTo>
                  <a:cubicBezTo>
                    <a:pt x="7261" y="2574"/>
                    <a:pt x="6539" y="2926"/>
                    <a:pt x="5774" y="3075"/>
                  </a:cubicBezTo>
                  <a:cubicBezTo>
                    <a:pt x="5677" y="3119"/>
                    <a:pt x="5589" y="3172"/>
                    <a:pt x="5492" y="3216"/>
                  </a:cubicBezTo>
                  <a:cubicBezTo>
                    <a:pt x="4758" y="3582"/>
                    <a:pt x="4071" y="3723"/>
                    <a:pt x="3459" y="3723"/>
                  </a:cubicBezTo>
                  <a:cubicBezTo>
                    <a:pt x="2158" y="3723"/>
                    <a:pt x="1196" y="3085"/>
                    <a:pt x="836" y="2618"/>
                  </a:cubicBezTo>
                  <a:cubicBezTo>
                    <a:pt x="555" y="2266"/>
                    <a:pt x="449" y="1870"/>
                    <a:pt x="519" y="1518"/>
                  </a:cubicBezTo>
                  <a:cubicBezTo>
                    <a:pt x="528" y="1474"/>
                    <a:pt x="537" y="1430"/>
                    <a:pt x="555" y="1386"/>
                  </a:cubicBezTo>
                  <a:cubicBezTo>
                    <a:pt x="660" y="1104"/>
                    <a:pt x="871" y="875"/>
                    <a:pt x="1135" y="734"/>
                  </a:cubicBezTo>
                  <a:cubicBezTo>
                    <a:pt x="1234" y="679"/>
                    <a:pt x="1318" y="656"/>
                    <a:pt x="1391" y="656"/>
                  </a:cubicBezTo>
                  <a:cubicBezTo>
                    <a:pt x="1596" y="656"/>
                    <a:pt x="1711" y="843"/>
                    <a:pt x="1822" y="1025"/>
                  </a:cubicBezTo>
                  <a:cubicBezTo>
                    <a:pt x="1949" y="1237"/>
                    <a:pt x="2093" y="1474"/>
                    <a:pt x="2405" y="1474"/>
                  </a:cubicBezTo>
                  <a:cubicBezTo>
                    <a:pt x="2416" y="1474"/>
                    <a:pt x="2427" y="1474"/>
                    <a:pt x="2438" y="1474"/>
                  </a:cubicBezTo>
                  <a:cubicBezTo>
                    <a:pt x="2860" y="1447"/>
                    <a:pt x="3468" y="1183"/>
                    <a:pt x="3741" y="752"/>
                  </a:cubicBezTo>
                  <a:cubicBezTo>
                    <a:pt x="3785" y="699"/>
                    <a:pt x="3811" y="637"/>
                    <a:pt x="3837" y="576"/>
                  </a:cubicBezTo>
                  <a:lnTo>
                    <a:pt x="3776" y="541"/>
                  </a:lnTo>
                  <a:cubicBezTo>
                    <a:pt x="3565" y="875"/>
                    <a:pt x="3142" y="1139"/>
                    <a:pt x="2799" y="1157"/>
                  </a:cubicBezTo>
                  <a:cubicBezTo>
                    <a:pt x="2782" y="1158"/>
                    <a:pt x="2765" y="1159"/>
                    <a:pt x="2749" y="1159"/>
                  </a:cubicBezTo>
                  <a:cubicBezTo>
                    <a:pt x="2506" y="1159"/>
                    <a:pt x="2303" y="982"/>
                    <a:pt x="2262" y="743"/>
                  </a:cubicBezTo>
                  <a:cubicBezTo>
                    <a:pt x="2209" y="497"/>
                    <a:pt x="1936" y="224"/>
                    <a:pt x="1620" y="83"/>
                  </a:cubicBezTo>
                  <a:cubicBezTo>
                    <a:pt x="1526" y="46"/>
                    <a:pt x="1385" y="1"/>
                    <a:pt x="1233"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2"/>
            <p:cNvSpPr/>
            <p:nvPr/>
          </p:nvSpPr>
          <p:spPr>
            <a:xfrm>
              <a:off x="4431475" y="1138450"/>
              <a:ext cx="285825" cy="209925"/>
            </a:xfrm>
            <a:custGeom>
              <a:rect b="b" l="l" r="r" t="t"/>
              <a:pathLst>
                <a:path extrusionOk="0" fill="none" h="8397" w="11433">
                  <a:moveTo>
                    <a:pt x="1" y="4603"/>
                  </a:moveTo>
                  <a:cubicBezTo>
                    <a:pt x="1" y="4603"/>
                    <a:pt x="661" y="2676"/>
                    <a:pt x="1708" y="2993"/>
                  </a:cubicBezTo>
                  <a:cubicBezTo>
                    <a:pt x="2755" y="3318"/>
                    <a:pt x="4639" y="4920"/>
                    <a:pt x="5484" y="5272"/>
                  </a:cubicBezTo>
                  <a:cubicBezTo>
                    <a:pt x="7693" y="6188"/>
                    <a:pt x="6883" y="2931"/>
                    <a:pt x="5888" y="3715"/>
                  </a:cubicBezTo>
                  <a:cubicBezTo>
                    <a:pt x="5536" y="3996"/>
                    <a:pt x="4568" y="3899"/>
                    <a:pt x="4383" y="3354"/>
                  </a:cubicBezTo>
                  <a:cubicBezTo>
                    <a:pt x="3723" y="1479"/>
                    <a:pt x="5994" y="1"/>
                    <a:pt x="8001" y="1136"/>
                  </a:cubicBezTo>
                  <a:cubicBezTo>
                    <a:pt x="11222" y="2949"/>
                    <a:pt x="11433" y="6126"/>
                    <a:pt x="10702" y="8177"/>
                  </a:cubicBezTo>
                  <a:cubicBezTo>
                    <a:pt x="10676" y="8247"/>
                    <a:pt x="10650" y="8317"/>
                    <a:pt x="10623" y="8397"/>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2"/>
            <p:cNvSpPr/>
            <p:nvPr/>
          </p:nvSpPr>
          <p:spPr>
            <a:xfrm>
              <a:off x="4413650" y="1253525"/>
              <a:ext cx="283425" cy="209475"/>
            </a:xfrm>
            <a:custGeom>
              <a:rect b="b" l="l" r="r" t="t"/>
              <a:pathLst>
                <a:path extrusionOk="0" fill="none" h="8379" w="11337">
                  <a:moveTo>
                    <a:pt x="714" y="0"/>
                  </a:moveTo>
                  <a:cubicBezTo>
                    <a:pt x="714" y="0"/>
                    <a:pt x="1" y="1919"/>
                    <a:pt x="1022" y="2333"/>
                  </a:cubicBezTo>
                  <a:cubicBezTo>
                    <a:pt x="2034" y="2746"/>
                    <a:pt x="4507" y="2693"/>
                    <a:pt x="5378" y="2958"/>
                  </a:cubicBezTo>
                  <a:cubicBezTo>
                    <a:pt x="7675" y="3644"/>
                    <a:pt x="4982" y="5651"/>
                    <a:pt x="4709" y="4418"/>
                  </a:cubicBezTo>
                  <a:cubicBezTo>
                    <a:pt x="4612" y="3970"/>
                    <a:pt x="3812" y="3442"/>
                    <a:pt x="3319" y="3741"/>
                  </a:cubicBezTo>
                  <a:cubicBezTo>
                    <a:pt x="1620" y="4771"/>
                    <a:pt x="2439" y="7358"/>
                    <a:pt x="4709" y="7754"/>
                  </a:cubicBezTo>
                  <a:cubicBezTo>
                    <a:pt x="8362" y="8379"/>
                    <a:pt x="10527" y="6055"/>
                    <a:pt x="11266" y="4005"/>
                  </a:cubicBezTo>
                  <a:cubicBezTo>
                    <a:pt x="11292" y="3934"/>
                    <a:pt x="11319" y="3864"/>
                    <a:pt x="11336" y="378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2"/>
            <p:cNvSpPr/>
            <p:nvPr/>
          </p:nvSpPr>
          <p:spPr>
            <a:xfrm>
              <a:off x="4481875" y="1167500"/>
              <a:ext cx="219600" cy="285400"/>
            </a:xfrm>
            <a:custGeom>
              <a:rect b="b" l="l" r="r" t="t"/>
              <a:pathLst>
                <a:path extrusionOk="0" fill="none" h="11416" w="8784">
                  <a:moveTo>
                    <a:pt x="3547" y="7094"/>
                  </a:moveTo>
                  <a:cubicBezTo>
                    <a:pt x="3872" y="7930"/>
                    <a:pt x="2860" y="8590"/>
                    <a:pt x="2121" y="8643"/>
                  </a:cubicBezTo>
                  <a:cubicBezTo>
                    <a:pt x="1382" y="8687"/>
                    <a:pt x="1514" y="7516"/>
                    <a:pt x="836" y="7895"/>
                  </a:cubicBezTo>
                  <a:cubicBezTo>
                    <a:pt x="158" y="8273"/>
                    <a:pt x="0" y="9021"/>
                    <a:pt x="546" y="9725"/>
                  </a:cubicBezTo>
                  <a:cubicBezTo>
                    <a:pt x="1091" y="10438"/>
                    <a:pt x="2940" y="11415"/>
                    <a:pt x="5166" y="10315"/>
                  </a:cubicBezTo>
                  <a:cubicBezTo>
                    <a:pt x="7094" y="9356"/>
                    <a:pt x="7780" y="7903"/>
                    <a:pt x="7982" y="7314"/>
                  </a:cubicBezTo>
                  <a:cubicBezTo>
                    <a:pt x="8044" y="7129"/>
                    <a:pt x="8106" y="6953"/>
                    <a:pt x="8176" y="6777"/>
                  </a:cubicBezTo>
                  <a:cubicBezTo>
                    <a:pt x="8396" y="6187"/>
                    <a:pt x="8783" y="4630"/>
                    <a:pt x="7894" y="2667"/>
                  </a:cubicBezTo>
                  <a:cubicBezTo>
                    <a:pt x="6874" y="405"/>
                    <a:pt x="4814" y="0"/>
                    <a:pt x="3943" y="203"/>
                  </a:cubicBezTo>
                  <a:cubicBezTo>
                    <a:pt x="3080" y="405"/>
                    <a:pt x="2728" y="1083"/>
                    <a:pt x="3010" y="1804"/>
                  </a:cubicBezTo>
                  <a:cubicBezTo>
                    <a:pt x="3300" y="2526"/>
                    <a:pt x="3934" y="1540"/>
                    <a:pt x="4480" y="2042"/>
                  </a:cubicBezTo>
                  <a:cubicBezTo>
                    <a:pt x="5017" y="2544"/>
                    <a:pt x="5386" y="3697"/>
                    <a:pt x="4603" y="414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2"/>
            <p:cNvSpPr/>
            <p:nvPr/>
          </p:nvSpPr>
          <p:spPr>
            <a:xfrm>
              <a:off x="4601125" y="1205775"/>
              <a:ext cx="16950" cy="72625"/>
            </a:xfrm>
            <a:custGeom>
              <a:rect b="b" l="l" r="r" t="t"/>
              <a:pathLst>
                <a:path extrusionOk="0" fill="none" h="2905" w="678">
                  <a:moveTo>
                    <a:pt x="0" y="1"/>
                  </a:moveTo>
                  <a:cubicBezTo>
                    <a:pt x="387" y="344"/>
                    <a:pt x="590" y="863"/>
                    <a:pt x="643" y="1374"/>
                  </a:cubicBezTo>
                  <a:cubicBezTo>
                    <a:pt x="678" y="1884"/>
                    <a:pt x="634" y="2403"/>
                    <a:pt x="511" y="290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2"/>
            <p:cNvSpPr/>
            <p:nvPr/>
          </p:nvSpPr>
          <p:spPr>
            <a:xfrm>
              <a:off x="4624650" y="1230650"/>
              <a:ext cx="900" cy="17400"/>
            </a:xfrm>
            <a:custGeom>
              <a:rect b="b" l="l" r="r" t="t"/>
              <a:pathLst>
                <a:path extrusionOk="0" fill="none" h="696" w="36">
                  <a:moveTo>
                    <a:pt x="1" y="0"/>
                  </a:moveTo>
                  <a:cubicBezTo>
                    <a:pt x="36" y="229"/>
                    <a:pt x="36" y="467"/>
                    <a:pt x="1" y="69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2"/>
            <p:cNvSpPr/>
            <p:nvPr/>
          </p:nvSpPr>
          <p:spPr>
            <a:xfrm>
              <a:off x="4632575" y="1239000"/>
              <a:ext cx="900" cy="11025"/>
            </a:xfrm>
            <a:custGeom>
              <a:rect b="b" l="l" r="r" t="t"/>
              <a:pathLst>
                <a:path extrusionOk="0" fill="none" h="441" w="36">
                  <a:moveTo>
                    <a:pt x="1" y="1"/>
                  </a:moveTo>
                  <a:cubicBezTo>
                    <a:pt x="36" y="141"/>
                    <a:pt x="36" y="291"/>
                    <a:pt x="27" y="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2"/>
            <p:cNvSpPr/>
            <p:nvPr/>
          </p:nvSpPr>
          <p:spPr>
            <a:xfrm>
              <a:off x="4640275" y="1250875"/>
              <a:ext cx="475" cy="11475"/>
            </a:xfrm>
            <a:custGeom>
              <a:rect b="b" l="l" r="r" t="t"/>
              <a:pathLst>
                <a:path extrusionOk="0" fill="none" h="459" w="19">
                  <a:moveTo>
                    <a:pt x="18" y="1"/>
                  </a:moveTo>
                  <a:cubicBezTo>
                    <a:pt x="9" y="150"/>
                    <a:pt x="1" y="300"/>
                    <a:pt x="1"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2"/>
            <p:cNvSpPr/>
            <p:nvPr/>
          </p:nvSpPr>
          <p:spPr>
            <a:xfrm>
              <a:off x="4650175" y="1204250"/>
              <a:ext cx="29300" cy="55025"/>
            </a:xfrm>
            <a:custGeom>
              <a:rect b="b" l="l" r="r" t="t"/>
              <a:pathLst>
                <a:path extrusionOk="0" fill="none" h="2201" w="1172">
                  <a:moveTo>
                    <a:pt x="1" y="0"/>
                  </a:moveTo>
                  <a:cubicBezTo>
                    <a:pt x="564" y="634"/>
                    <a:pt x="960" y="1382"/>
                    <a:pt x="1171" y="22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2"/>
            <p:cNvSpPr/>
            <p:nvPr/>
          </p:nvSpPr>
          <p:spPr>
            <a:xfrm>
              <a:off x="4657875" y="1224250"/>
              <a:ext cx="7500" cy="13225"/>
            </a:xfrm>
            <a:custGeom>
              <a:rect b="b" l="l" r="r" t="t"/>
              <a:pathLst>
                <a:path extrusionOk="0" fill="none" h="529" w="300">
                  <a:moveTo>
                    <a:pt x="1" y="1"/>
                  </a:moveTo>
                  <a:cubicBezTo>
                    <a:pt x="115" y="168"/>
                    <a:pt x="212" y="344"/>
                    <a:pt x="300"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2"/>
            <p:cNvSpPr/>
            <p:nvPr/>
          </p:nvSpPr>
          <p:spPr>
            <a:xfrm>
              <a:off x="4660950" y="1246475"/>
              <a:ext cx="1800" cy="4875"/>
            </a:xfrm>
            <a:custGeom>
              <a:rect b="b" l="l" r="r" t="t"/>
              <a:pathLst>
                <a:path extrusionOk="0" fill="none" h="195" w="72">
                  <a:moveTo>
                    <a:pt x="1" y="1"/>
                  </a:moveTo>
                  <a:lnTo>
                    <a:pt x="71" y="19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2"/>
            <p:cNvSpPr/>
            <p:nvPr/>
          </p:nvSpPr>
          <p:spPr>
            <a:xfrm>
              <a:off x="4610350" y="1185100"/>
              <a:ext cx="10375" cy="4200"/>
            </a:xfrm>
            <a:custGeom>
              <a:rect b="b" l="l" r="r" t="t"/>
              <a:pathLst>
                <a:path extrusionOk="0" fill="none" h="168" w="415">
                  <a:moveTo>
                    <a:pt x="414" y="168"/>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2"/>
            <p:cNvSpPr/>
            <p:nvPr/>
          </p:nvSpPr>
          <p:spPr>
            <a:xfrm>
              <a:off x="4582625" y="1181800"/>
              <a:ext cx="7075" cy="1350"/>
            </a:xfrm>
            <a:custGeom>
              <a:rect b="b" l="l" r="r" t="t"/>
              <a:pathLst>
                <a:path extrusionOk="0" fill="none" h="54" w="283">
                  <a:moveTo>
                    <a:pt x="282" y="9"/>
                  </a:moveTo>
                  <a:cubicBezTo>
                    <a:pt x="186" y="0"/>
                    <a:pt x="89" y="18"/>
                    <a:pt x="1" y="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2"/>
            <p:cNvSpPr/>
            <p:nvPr/>
          </p:nvSpPr>
          <p:spPr>
            <a:xfrm>
              <a:off x="4546100" y="1270475"/>
              <a:ext cx="60750" cy="21800"/>
            </a:xfrm>
            <a:custGeom>
              <a:rect b="b" l="l" r="r" t="t"/>
              <a:pathLst>
                <a:path extrusionOk="0" fill="none" h="872" w="2430">
                  <a:moveTo>
                    <a:pt x="2430" y="625"/>
                  </a:moveTo>
                  <a:cubicBezTo>
                    <a:pt x="2051" y="871"/>
                    <a:pt x="1559" y="854"/>
                    <a:pt x="1136" y="704"/>
                  </a:cubicBezTo>
                  <a:cubicBezTo>
                    <a:pt x="714" y="555"/>
                    <a:pt x="353" y="273"/>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2"/>
            <p:cNvSpPr/>
            <p:nvPr/>
          </p:nvSpPr>
          <p:spPr>
            <a:xfrm>
              <a:off x="4521675" y="1252200"/>
              <a:ext cx="9275" cy="6200"/>
            </a:xfrm>
            <a:custGeom>
              <a:rect b="b" l="l" r="r" t="t"/>
              <a:pathLst>
                <a:path extrusionOk="0" fill="none" h="248" w="371">
                  <a:moveTo>
                    <a:pt x="371" y="247"/>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2"/>
            <p:cNvSpPr/>
            <p:nvPr/>
          </p:nvSpPr>
          <p:spPr>
            <a:xfrm>
              <a:off x="4543250" y="1280800"/>
              <a:ext cx="22900" cy="15425"/>
            </a:xfrm>
            <a:custGeom>
              <a:rect b="b" l="l" r="r" t="t"/>
              <a:pathLst>
                <a:path extrusionOk="0" fill="none" h="617" w="916">
                  <a:moveTo>
                    <a:pt x="916" y="617"/>
                  </a:moveTo>
                  <a:cubicBezTo>
                    <a:pt x="608" y="414"/>
                    <a:pt x="300" y="212"/>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2"/>
            <p:cNvSpPr/>
            <p:nvPr/>
          </p:nvSpPr>
          <p:spPr>
            <a:xfrm>
              <a:off x="4479450" y="1236350"/>
              <a:ext cx="50625" cy="34150"/>
            </a:xfrm>
            <a:custGeom>
              <a:rect b="b" l="l" r="r" t="t"/>
              <a:pathLst>
                <a:path extrusionOk="0" fill="none" h="1366" w="2025">
                  <a:moveTo>
                    <a:pt x="2024" y="1365"/>
                  </a:moveTo>
                  <a:cubicBezTo>
                    <a:pt x="1408" y="828"/>
                    <a:pt x="722" y="37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2"/>
            <p:cNvSpPr/>
            <p:nvPr/>
          </p:nvSpPr>
          <p:spPr>
            <a:xfrm>
              <a:off x="4460075" y="1240550"/>
              <a:ext cx="46900" cy="21350"/>
            </a:xfrm>
            <a:custGeom>
              <a:rect b="b" l="l" r="r" t="t"/>
              <a:pathLst>
                <a:path extrusionOk="0" fill="none" h="854" w="1876">
                  <a:moveTo>
                    <a:pt x="1875" y="854"/>
                  </a:moveTo>
                  <a:cubicBezTo>
                    <a:pt x="1330" y="423"/>
                    <a:pt x="687" y="132"/>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2"/>
            <p:cNvSpPr/>
            <p:nvPr/>
          </p:nvSpPr>
          <p:spPr>
            <a:xfrm>
              <a:off x="4463825" y="1253975"/>
              <a:ext cx="15200" cy="6625"/>
            </a:xfrm>
            <a:custGeom>
              <a:rect b="b" l="l" r="r" t="t"/>
              <a:pathLst>
                <a:path extrusionOk="0" fill="none" h="265" w="608">
                  <a:moveTo>
                    <a:pt x="608" y="264"/>
                  </a:moveTo>
                  <a:cubicBezTo>
                    <a:pt x="414" y="158"/>
                    <a:pt x="212" y="70"/>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2"/>
            <p:cNvSpPr/>
            <p:nvPr/>
          </p:nvSpPr>
          <p:spPr>
            <a:xfrm>
              <a:off x="4450850" y="1262325"/>
              <a:ext cx="11900" cy="2450"/>
            </a:xfrm>
            <a:custGeom>
              <a:rect b="b" l="l" r="r" t="t"/>
              <a:pathLst>
                <a:path extrusionOk="0" fill="none" h="98" w="476">
                  <a:moveTo>
                    <a:pt x="475" y="97"/>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2"/>
            <p:cNvSpPr/>
            <p:nvPr/>
          </p:nvSpPr>
          <p:spPr>
            <a:xfrm>
              <a:off x="4485600" y="1225150"/>
              <a:ext cx="9050" cy="5300"/>
            </a:xfrm>
            <a:custGeom>
              <a:rect b="b" l="l" r="r" t="t"/>
              <a:pathLst>
                <a:path extrusionOk="0" fill="none" h="212" w="362">
                  <a:moveTo>
                    <a:pt x="361" y="211"/>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2"/>
            <p:cNvSpPr/>
            <p:nvPr/>
          </p:nvSpPr>
          <p:spPr>
            <a:xfrm>
              <a:off x="4453700" y="1301700"/>
              <a:ext cx="59875" cy="11025"/>
            </a:xfrm>
            <a:custGeom>
              <a:rect b="b" l="l" r="r" t="t"/>
              <a:pathLst>
                <a:path extrusionOk="0" fill="none" h="441" w="2395">
                  <a:moveTo>
                    <a:pt x="2394" y="441"/>
                  </a:moveTo>
                  <a:cubicBezTo>
                    <a:pt x="1576" y="406"/>
                    <a:pt x="775" y="256"/>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2"/>
            <p:cNvSpPr/>
            <p:nvPr/>
          </p:nvSpPr>
          <p:spPr>
            <a:xfrm>
              <a:off x="4469975" y="1295100"/>
              <a:ext cx="16325" cy="5325"/>
            </a:xfrm>
            <a:custGeom>
              <a:rect b="b" l="l" r="r" t="t"/>
              <a:pathLst>
                <a:path extrusionOk="0" fill="none" h="213" w="653">
                  <a:moveTo>
                    <a:pt x="652" y="212"/>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2"/>
            <p:cNvSpPr/>
            <p:nvPr/>
          </p:nvSpPr>
          <p:spPr>
            <a:xfrm>
              <a:off x="4450850" y="1276625"/>
              <a:ext cx="5525" cy="3325"/>
            </a:xfrm>
            <a:custGeom>
              <a:rect b="b" l="l" r="r" t="t"/>
              <a:pathLst>
                <a:path extrusionOk="0" fill="none" h="133" w="221">
                  <a:moveTo>
                    <a:pt x="220" y="133"/>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2"/>
            <p:cNvSpPr/>
            <p:nvPr/>
          </p:nvSpPr>
          <p:spPr>
            <a:xfrm>
              <a:off x="4541275" y="1314250"/>
              <a:ext cx="43575" cy="47775"/>
            </a:xfrm>
            <a:custGeom>
              <a:rect b="b" l="l" r="r" t="t"/>
              <a:pathLst>
                <a:path extrusionOk="0" fill="none" h="1911" w="1743">
                  <a:moveTo>
                    <a:pt x="0" y="0"/>
                  </a:moveTo>
                  <a:cubicBezTo>
                    <a:pt x="352" y="62"/>
                    <a:pt x="696" y="176"/>
                    <a:pt x="1012" y="353"/>
                  </a:cubicBezTo>
                  <a:cubicBezTo>
                    <a:pt x="1338" y="520"/>
                    <a:pt x="1576" y="810"/>
                    <a:pt x="1681" y="1162"/>
                  </a:cubicBezTo>
                  <a:cubicBezTo>
                    <a:pt x="1734" y="1409"/>
                    <a:pt x="1743" y="1664"/>
                    <a:pt x="1716"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2"/>
            <p:cNvSpPr/>
            <p:nvPr/>
          </p:nvSpPr>
          <p:spPr>
            <a:xfrm>
              <a:off x="4580650" y="1323500"/>
              <a:ext cx="11025" cy="28175"/>
            </a:xfrm>
            <a:custGeom>
              <a:rect b="b" l="l" r="r" t="t"/>
              <a:pathLst>
                <a:path extrusionOk="0" fill="none" h="1127" w="441">
                  <a:moveTo>
                    <a:pt x="1" y="0"/>
                  </a:moveTo>
                  <a:cubicBezTo>
                    <a:pt x="291" y="299"/>
                    <a:pt x="441" y="704"/>
                    <a:pt x="423" y="112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2"/>
            <p:cNvSpPr/>
            <p:nvPr/>
          </p:nvSpPr>
          <p:spPr>
            <a:xfrm>
              <a:off x="4599575" y="1333400"/>
              <a:ext cx="2000" cy="7275"/>
            </a:xfrm>
            <a:custGeom>
              <a:rect b="b" l="l" r="r" t="t"/>
              <a:pathLst>
                <a:path extrusionOk="0" fill="none" h="291" w="80">
                  <a:moveTo>
                    <a:pt x="0" y="0"/>
                  </a:moveTo>
                  <a:cubicBezTo>
                    <a:pt x="27" y="97"/>
                    <a:pt x="53" y="194"/>
                    <a:pt x="80"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2"/>
            <p:cNvSpPr/>
            <p:nvPr/>
          </p:nvSpPr>
          <p:spPr>
            <a:xfrm>
              <a:off x="4512875" y="1380700"/>
              <a:ext cx="31500" cy="15200"/>
            </a:xfrm>
            <a:custGeom>
              <a:rect b="b" l="l" r="r" t="t"/>
              <a:pathLst>
                <a:path extrusionOk="0" fill="none" h="608" w="1260">
                  <a:moveTo>
                    <a:pt x="1259" y="388"/>
                  </a:moveTo>
                  <a:cubicBezTo>
                    <a:pt x="802" y="608"/>
                    <a:pt x="256" y="440"/>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2"/>
            <p:cNvSpPr/>
            <p:nvPr/>
          </p:nvSpPr>
          <p:spPr>
            <a:xfrm>
              <a:off x="4512000" y="1393900"/>
              <a:ext cx="7950" cy="4875"/>
            </a:xfrm>
            <a:custGeom>
              <a:rect b="b" l="l" r="r" t="t"/>
              <a:pathLst>
                <a:path extrusionOk="0" fill="none" h="195" w="318">
                  <a:moveTo>
                    <a:pt x="318" y="19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2"/>
            <p:cNvSpPr/>
            <p:nvPr/>
          </p:nvSpPr>
          <p:spPr>
            <a:xfrm>
              <a:off x="4508700" y="1400275"/>
              <a:ext cx="5300" cy="3100"/>
            </a:xfrm>
            <a:custGeom>
              <a:rect b="b" l="l" r="r" t="t"/>
              <a:pathLst>
                <a:path extrusionOk="0" fill="none" h="124" w="212">
                  <a:moveTo>
                    <a:pt x="212" y="124"/>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2"/>
            <p:cNvSpPr/>
            <p:nvPr/>
          </p:nvSpPr>
          <p:spPr>
            <a:xfrm>
              <a:off x="4516625" y="1416350"/>
              <a:ext cx="6850" cy="3100"/>
            </a:xfrm>
            <a:custGeom>
              <a:rect b="b" l="l" r="r" t="t"/>
              <a:pathLst>
                <a:path extrusionOk="0" fill="none" h="124" w="274">
                  <a:moveTo>
                    <a:pt x="273" y="123"/>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2"/>
            <p:cNvSpPr/>
            <p:nvPr/>
          </p:nvSpPr>
          <p:spPr>
            <a:xfrm>
              <a:off x="4553600" y="1417650"/>
              <a:ext cx="48650" cy="9725"/>
            </a:xfrm>
            <a:custGeom>
              <a:rect b="b" l="l" r="r" t="t"/>
              <a:pathLst>
                <a:path extrusionOk="0" fill="none" h="389" w="1946">
                  <a:moveTo>
                    <a:pt x="1945" y="1"/>
                  </a:moveTo>
                  <a:cubicBezTo>
                    <a:pt x="1329" y="265"/>
                    <a:pt x="660" y="388"/>
                    <a:pt x="0" y="34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2"/>
            <p:cNvSpPr/>
            <p:nvPr/>
          </p:nvSpPr>
          <p:spPr>
            <a:xfrm>
              <a:off x="4563050" y="1415900"/>
              <a:ext cx="13675" cy="2450"/>
            </a:xfrm>
            <a:custGeom>
              <a:rect b="b" l="l" r="r" t="t"/>
              <a:pathLst>
                <a:path extrusionOk="0" fill="none" h="98" w="547">
                  <a:moveTo>
                    <a:pt x="546" y="0"/>
                  </a:moveTo>
                  <a:cubicBezTo>
                    <a:pt x="361" y="9"/>
                    <a:pt x="177" y="44"/>
                    <a:pt x="1" y="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2"/>
            <p:cNvSpPr/>
            <p:nvPr/>
          </p:nvSpPr>
          <p:spPr>
            <a:xfrm>
              <a:off x="4627950" y="1335150"/>
              <a:ext cx="12575" cy="44025"/>
            </a:xfrm>
            <a:custGeom>
              <a:rect b="b" l="l" r="r" t="t"/>
              <a:pathLst>
                <a:path extrusionOk="0" fill="none" h="1761" w="503">
                  <a:moveTo>
                    <a:pt x="1" y="1"/>
                  </a:moveTo>
                  <a:cubicBezTo>
                    <a:pt x="89" y="97"/>
                    <a:pt x="159" y="203"/>
                    <a:pt x="212" y="317"/>
                  </a:cubicBezTo>
                  <a:cubicBezTo>
                    <a:pt x="291" y="441"/>
                    <a:pt x="353" y="564"/>
                    <a:pt x="397" y="705"/>
                  </a:cubicBezTo>
                  <a:cubicBezTo>
                    <a:pt x="502" y="1048"/>
                    <a:pt x="414" y="1426"/>
                    <a:pt x="300" y="17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2"/>
            <p:cNvSpPr/>
            <p:nvPr/>
          </p:nvSpPr>
          <p:spPr>
            <a:xfrm>
              <a:off x="4642250" y="1345050"/>
              <a:ext cx="5100" cy="35000"/>
            </a:xfrm>
            <a:custGeom>
              <a:rect b="b" l="l" r="r" t="t"/>
              <a:pathLst>
                <a:path extrusionOk="0" fill="none" h="1400" w="204">
                  <a:moveTo>
                    <a:pt x="124" y="1"/>
                  </a:moveTo>
                  <a:cubicBezTo>
                    <a:pt x="186" y="229"/>
                    <a:pt x="203" y="467"/>
                    <a:pt x="168" y="705"/>
                  </a:cubicBezTo>
                  <a:cubicBezTo>
                    <a:pt x="124" y="942"/>
                    <a:pt x="71" y="1171"/>
                    <a:pt x="1" y="14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2"/>
            <p:cNvSpPr/>
            <p:nvPr/>
          </p:nvSpPr>
          <p:spPr>
            <a:xfrm>
              <a:off x="4656350" y="1350550"/>
              <a:ext cx="450" cy="7075"/>
            </a:xfrm>
            <a:custGeom>
              <a:rect b="b" l="l" r="r" t="t"/>
              <a:pathLst>
                <a:path extrusionOk="0" fill="none" h="283" w="18">
                  <a:moveTo>
                    <a:pt x="0" y="1"/>
                  </a:moveTo>
                  <a:cubicBezTo>
                    <a:pt x="0" y="97"/>
                    <a:pt x="18" y="185"/>
                    <a:pt x="18" y="28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2"/>
            <p:cNvSpPr/>
            <p:nvPr/>
          </p:nvSpPr>
          <p:spPr>
            <a:xfrm>
              <a:off x="4640275" y="1289825"/>
              <a:ext cx="41400" cy="19400"/>
            </a:xfrm>
            <a:custGeom>
              <a:rect b="b" l="l" r="r" t="t"/>
              <a:pathLst>
                <a:path extrusionOk="0" fill="none" h="776" w="1656">
                  <a:moveTo>
                    <a:pt x="1655" y="1"/>
                  </a:moveTo>
                  <a:cubicBezTo>
                    <a:pt x="1206" y="441"/>
                    <a:pt x="626" y="713"/>
                    <a:pt x="1" y="77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2"/>
            <p:cNvSpPr/>
            <p:nvPr/>
          </p:nvSpPr>
          <p:spPr>
            <a:xfrm>
              <a:off x="4651950" y="1312275"/>
              <a:ext cx="16525" cy="3325"/>
            </a:xfrm>
            <a:custGeom>
              <a:rect b="b" l="l" r="r" t="t"/>
              <a:pathLst>
                <a:path extrusionOk="0" fill="none" h="133" w="661">
                  <a:moveTo>
                    <a:pt x="660" y="0"/>
                  </a:moveTo>
                  <a:cubicBezTo>
                    <a:pt x="440" y="35"/>
                    <a:pt x="220" y="79"/>
                    <a:pt x="0"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2"/>
            <p:cNvSpPr/>
            <p:nvPr/>
          </p:nvSpPr>
          <p:spPr>
            <a:xfrm>
              <a:off x="4660750" y="1323925"/>
              <a:ext cx="1325" cy="250"/>
            </a:xfrm>
            <a:custGeom>
              <a:rect b="b" l="l" r="r" t="t"/>
              <a:pathLst>
                <a:path extrusionOk="0" fill="none" h="10" w="53">
                  <a:moveTo>
                    <a:pt x="53" y="1"/>
                  </a:moveTo>
                  <a:lnTo>
                    <a:pt x="0"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2"/>
            <p:cNvSpPr/>
            <p:nvPr/>
          </p:nvSpPr>
          <p:spPr>
            <a:xfrm>
              <a:off x="4664475" y="1332075"/>
              <a:ext cx="4650" cy="450"/>
            </a:xfrm>
            <a:custGeom>
              <a:rect b="b" l="l" r="r" t="t"/>
              <a:pathLst>
                <a:path extrusionOk="0" fill="none" h="18" w="186">
                  <a:moveTo>
                    <a:pt x="186" y="0"/>
                  </a:moveTo>
                  <a:lnTo>
                    <a:pt x="1" y="1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2"/>
            <p:cNvSpPr/>
            <p:nvPr/>
          </p:nvSpPr>
          <p:spPr>
            <a:xfrm>
              <a:off x="4615425" y="1308975"/>
              <a:ext cx="5075" cy="1550"/>
            </a:xfrm>
            <a:custGeom>
              <a:rect b="b" l="l" r="r" t="t"/>
              <a:pathLst>
                <a:path extrusionOk="0" fill="none" h="62" w="203">
                  <a:moveTo>
                    <a:pt x="203" y="62"/>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0" name="Google Shape;1230;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231" name="Shape 1231"/>
        <p:cNvGrpSpPr/>
        <p:nvPr/>
      </p:nvGrpSpPr>
      <p:grpSpPr>
        <a:xfrm>
          <a:off x="0" y="0"/>
          <a:ext cx="0" cy="0"/>
          <a:chOff x="0" y="0"/>
          <a:chExt cx="0" cy="0"/>
        </a:xfrm>
      </p:grpSpPr>
      <p:sp>
        <p:nvSpPr>
          <p:cNvPr id="1232" name="Google Shape;1232;p23"/>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3"/>
          <p:cNvSpPr txBox="1"/>
          <p:nvPr>
            <p:ph hasCustomPrompt="1" type="title"/>
          </p:nvPr>
        </p:nvSpPr>
        <p:spPr>
          <a:xfrm>
            <a:off x="1947450" y="656088"/>
            <a:ext cx="5249100" cy="640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5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34" name="Google Shape;1234;p23"/>
          <p:cNvSpPr txBox="1"/>
          <p:nvPr>
            <p:ph idx="1" type="subTitle"/>
          </p:nvPr>
        </p:nvSpPr>
        <p:spPr>
          <a:xfrm>
            <a:off x="1947450" y="1296296"/>
            <a:ext cx="5249100" cy="39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0"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35" name="Google Shape;1235;p23"/>
          <p:cNvSpPr txBox="1"/>
          <p:nvPr>
            <p:ph hasCustomPrompt="1" idx="2" type="title"/>
          </p:nvPr>
        </p:nvSpPr>
        <p:spPr>
          <a:xfrm>
            <a:off x="1947450" y="2052413"/>
            <a:ext cx="5249100" cy="640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5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36" name="Google Shape;1236;p23"/>
          <p:cNvSpPr txBox="1"/>
          <p:nvPr>
            <p:ph idx="3" type="subTitle"/>
          </p:nvPr>
        </p:nvSpPr>
        <p:spPr>
          <a:xfrm>
            <a:off x="1947450" y="2692620"/>
            <a:ext cx="5249100" cy="39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0"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37" name="Google Shape;1237;p23"/>
          <p:cNvSpPr txBox="1"/>
          <p:nvPr>
            <p:ph hasCustomPrompt="1" idx="4" type="title"/>
          </p:nvPr>
        </p:nvSpPr>
        <p:spPr>
          <a:xfrm>
            <a:off x="1947450" y="3448763"/>
            <a:ext cx="5249100" cy="640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5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38" name="Google Shape;1238;p23"/>
          <p:cNvSpPr txBox="1"/>
          <p:nvPr>
            <p:ph idx="5" type="subTitle"/>
          </p:nvPr>
        </p:nvSpPr>
        <p:spPr>
          <a:xfrm>
            <a:off x="1947450" y="4088970"/>
            <a:ext cx="5249100" cy="39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0"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39" name="Google Shape;1239;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240" name="Shape 1240"/>
        <p:cNvGrpSpPr/>
        <p:nvPr/>
      </p:nvGrpSpPr>
      <p:grpSpPr>
        <a:xfrm>
          <a:off x="0" y="0"/>
          <a:ext cx="0" cy="0"/>
          <a:chOff x="0" y="0"/>
          <a:chExt cx="0" cy="0"/>
        </a:xfrm>
      </p:grpSpPr>
      <p:sp>
        <p:nvSpPr>
          <p:cNvPr id="1241" name="Google Shape;1241;p24"/>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4"/>
          <p:cNvSpPr txBox="1"/>
          <p:nvPr>
            <p:ph type="title"/>
          </p:nvPr>
        </p:nvSpPr>
        <p:spPr>
          <a:xfrm>
            <a:off x="2347950" y="536400"/>
            <a:ext cx="4448100" cy="110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43" name="Google Shape;1243;p24"/>
          <p:cNvSpPr txBox="1"/>
          <p:nvPr>
            <p:ph idx="1" type="subTitle"/>
          </p:nvPr>
        </p:nvSpPr>
        <p:spPr>
          <a:xfrm>
            <a:off x="2347950" y="1647830"/>
            <a:ext cx="4448100" cy="11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4" name="Google Shape;1244;p24"/>
          <p:cNvSpPr txBox="1"/>
          <p:nvPr/>
        </p:nvSpPr>
        <p:spPr>
          <a:xfrm>
            <a:off x="2099100" y="3791975"/>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Actor"/>
                <a:ea typeface="Actor"/>
                <a:cs typeface="Actor"/>
                <a:sym typeface="Actor"/>
              </a:rPr>
              <a:t>CREDITS:</a:t>
            </a:r>
            <a:r>
              <a:rPr lang="en" sz="1200">
                <a:solidFill>
                  <a:schemeClr val="dk1"/>
                </a:solidFill>
                <a:latin typeface="Actor"/>
                <a:ea typeface="Actor"/>
                <a:cs typeface="Actor"/>
                <a:sym typeface="Actor"/>
              </a:rPr>
              <a:t> This presentation template was created by </a:t>
            </a:r>
            <a:r>
              <a:rPr b="1" lang="en" sz="1200">
                <a:solidFill>
                  <a:schemeClr val="dk1"/>
                </a:solidFill>
                <a:uFill>
                  <a:noFill/>
                </a:uFill>
                <a:latin typeface="Actor"/>
                <a:ea typeface="Actor"/>
                <a:cs typeface="Actor"/>
                <a:sym typeface="Actor"/>
                <a:hlinkClick r:id="rId2">
                  <a:extLst>
                    <a:ext uri="{A12FA001-AC4F-418D-AE19-62706E023703}">
                      <ahyp:hlinkClr val="tx"/>
                    </a:ext>
                  </a:extLst>
                </a:hlinkClick>
              </a:rPr>
              <a:t>Slidesgo</a:t>
            </a:r>
            <a:r>
              <a:rPr lang="en" sz="1200">
                <a:solidFill>
                  <a:schemeClr val="dk1"/>
                </a:solidFill>
                <a:latin typeface="Actor"/>
                <a:ea typeface="Actor"/>
                <a:cs typeface="Actor"/>
                <a:sym typeface="Actor"/>
              </a:rPr>
              <a:t>, and includes icons by </a:t>
            </a:r>
            <a:r>
              <a:rPr b="1" lang="en" sz="1200">
                <a:solidFill>
                  <a:schemeClr val="dk1"/>
                </a:solidFill>
                <a:uFill>
                  <a:noFill/>
                </a:uFill>
                <a:latin typeface="Actor"/>
                <a:ea typeface="Actor"/>
                <a:cs typeface="Actor"/>
                <a:sym typeface="Actor"/>
                <a:hlinkClick r:id="rId3">
                  <a:extLst>
                    <a:ext uri="{A12FA001-AC4F-418D-AE19-62706E023703}">
                      <ahyp:hlinkClr val="tx"/>
                    </a:ext>
                  </a:extLst>
                </a:hlinkClick>
              </a:rPr>
              <a:t>Flaticon</a:t>
            </a:r>
            <a:r>
              <a:rPr lang="en" sz="1200">
                <a:solidFill>
                  <a:schemeClr val="dk1"/>
                </a:solidFill>
                <a:latin typeface="Actor"/>
                <a:ea typeface="Actor"/>
                <a:cs typeface="Actor"/>
                <a:sym typeface="Actor"/>
              </a:rPr>
              <a:t>, and infographics &amp; images by </a:t>
            </a:r>
            <a:r>
              <a:rPr b="1" lang="en" sz="1200">
                <a:solidFill>
                  <a:schemeClr val="dk1"/>
                </a:solidFill>
                <a:uFill>
                  <a:noFill/>
                </a:uFill>
                <a:latin typeface="Actor"/>
                <a:ea typeface="Actor"/>
                <a:cs typeface="Actor"/>
                <a:sym typeface="Actor"/>
                <a:hlinkClick r:id="rId4">
                  <a:extLst>
                    <a:ext uri="{A12FA001-AC4F-418D-AE19-62706E023703}">
                      <ahyp:hlinkClr val="tx"/>
                    </a:ext>
                  </a:extLst>
                </a:hlinkClick>
              </a:rPr>
              <a:t>Freepik</a:t>
            </a:r>
            <a:r>
              <a:rPr lang="en" sz="1200">
                <a:solidFill>
                  <a:schemeClr val="dk1"/>
                </a:solidFill>
                <a:latin typeface="Actor"/>
                <a:ea typeface="Actor"/>
                <a:cs typeface="Actor"/>
                <a:sym typeface="Actor"/>
              </a:rPr>
              <a:t> </a:t>
            </a:r>
            <a:endParaRPr b="1" sz="1200">
              <a:solidFill>
                <a:schemeClr val="dk1"/>
              </a:solidFill>
              <a:latin typeface="Actor"/>
              <a:ea typeface="Actor"/>
              <a:cs typeface="Actor"/>
              <a:sym typeface="Actor"/>
            </a:endParaRPr>
          </a:p>
        </p:txBody>
      </p:sp>
      <p:grpSp>
        <p:nvGrpSpPr>
          <p:cNvPr id="1245" name="Google Shape;1245;p24"/>
          <p:cNvGrpSpPr/>
          <p:nvPr/>
        </p:nvGrpSpPr>
        <p:grpSpPr>
          <a:xfrm flipH="1">
            <a:off x="-246830" y="3494112"/>
            <a:ext cx="1468598" cy="1408745"/>
            <a:chOff x="2394275" y="385775"/>
            <a:chExt cx="946384" cy="907813"/>
          </a:xfrm>
        </p:grpSpPr>
        <p:sp>
          <p:nvSpPr>
            <p:cNvPr id="1246" name="Google Shape;1246;p24"/>
            <p:cNvSpPr/>
            <p:nvPr/>
          </p:nvSpPr>
          <p:spPr>
            <a:xfrm>
              <a:off x="2397943" y="402193"/>
              <a:ext cx="941633" cy="831075"/>
            </a:xfrm>
            <a:custGeom>
              <a:rect b="b" l="l" r="r" t="t"/>
              <a:pathLst>
                <a:path extrusionOk="0" h="13819" w="15658">
                  <a:moveTo>
                    <a:pt x="5589" y="898"/>
                  </a:moveTo>
                  <a:cubicBezTo>
                    <a:pt x="5448" y="951"/>
                    <a:pt x="5316" y="995"/>
                    <a:pt x="5176" y="1048"/>
                  </a:cubicBezTo>
                  <a:cubicBezTo>
                    <a:pt x="5316" y="995"/>
                    <a:pt x="5448" y="942"/>
                    <a:pt x="5589" y="898"/>
                  </a:cubicBezTo>
                  <a:close/>
                  <a:moveTo>
                    <a:pt x="8229" y="1999"/>
                  </a:moveTo>
                  <a:cubicBezTo>
                    <a:pt x="8238" y="1999"/>
                    <a:pt x="8247" y="1999"/>
                    <a:pt x="8247" y="2016"/>
                  </a:cubicBezTo>
                  <a:cubicBezTo>
                    <a:pt x="8273" y="2051"/>
                    <a:pt x="8678" y="3063"/>
                    <a:pt x="8185" y="4392"/>
                  </a:cubicBezTo>
                  <a:cubicBezTo>
                    <a:pt x="7745" y="5589"/>
                    <a:pt x="7939" y="6320"/>
                    <a:pt x="7983" y="6452"/>
                  </a:cubicBezTo>
                  <a:lnTo>
                    <a:pt x="7983" y="6461"/>
                  </a:lnTo>
                  <a:lnTo>
                    <a:pt x="7992" y="6469"/>
                  </a:lnTo>
                  <a:cubicBezTo>
                    <a:pt x="8221" y="6619"/>
                    <a:pt x="8485" y="6689"/>
                    <a:pt x="8758" y="6689"/>
                  </a:cubicBezTo>
                  <a:cubicBezTo>
                    <a:pt x="8863" y="6689"/>
                    <a:pt x="8969" y="6681"/>
                    <a:pt x="9066" y="6654"/>
                  </a:cubicBezTo>
                  <a:cubicBezTo>
                    <a:pt x="9435" y="6566"/>
                    <a:pt x="9752" y="6320"/>
                    <a:pt x="9928" y="5985"/>
                  </a:cubicBezTo>
                  <a:cubicBezTo>
                    <a:pt x="10148" y="5598"/>
                    <a:pt x="10280" y="4815"/>
                    <a:pt x="10289" y="4771"/>
                  </a:cubicBezTo>
                  <a:cubicBezTo>
                    <a:pt x="10289" y="4762"/>
                    <a:pt x="10298" y="4753"/>
                    <a:pt x="10315" y="4753"/>
                  </a:cubicBezTo>
                  <a:cubicBezTo>
                    <a:pt x="10324" y="4753"/>
                    <a:pt x="10333" y="4762"/>
                    <a:pt x="10342" y="4771"/>
                  </a:cubicBezTo>
                  <a:cubicBezTo>
                    <a:pt x="10412" y="5220"/>
                    <a:pt x="10579" y="6135"/>
                    <a:pt x="9770" y="6892"/>
                  </a:cubicBezTo>
                  <a:cubicBezTo>
                    <a:pt x="9408" y="7227"/>
                    <a:pt x="8938" y="7411"/>
                    <a:pt x="8440" y="7411"/>
                  </a:cubicBezTo>
                  <a:cubicBezTo>
                    <a:pt x="8429" y="7411"/>
                    <a:pt x="8417" y="7411"/>
                    <a:pt x="8405" y="7411"/>
                  </a:cubicBezTo>
                  <a:cubicBezTo>
                    <a:pt x="8053" y="7402"/>
                    <a:pt x="7701" y="7341"/>
                    <a:pt x="7376" y="7217"/>
                  </a:cubicBezTo>
                  <a:lnTo>
                    <a:pt x="7332" y="7200"/>
                  </a:lnTo>
                  <a:lnTo>
                    <a:pt x="7341" y="7244"/>
                  </a:lnTo>
                  <a:cubicBezTo>
                    <a:pt x="7517" y="8458"/>
                    <a:pt x="9673" y="9919"/>
                    <a:pt x="9690" y="9928"/>
                  </a:cubicBezTo>
                  <a:cubicBezTo>
                    <a:pt x="9699" y="9937"/>
                    <a:pt x="9708" y="9955"/>
                    <a:pt x="9699" y="9963"/>
                  </a:cubicBezTo>
                  <a:cubicBezTo>
                    <a:pt x="9699" y="9972"/>
                    <a:pt x="9682" y="9981"/>
                    <a:pt x="9673" y="9981"/>
                  </a:cubicBezTo>
                  <a:cubicBezTo>
                    <a:pt x="7631" y="9339"/>
                    <a:pt x="6601" y="7534"/>
                    <a:pt x="6416" y="7182"/>
                  </a:cubicBezTo>
                  <a:lnTo>
                    <a:pt x="6408" y="7156"/>
                  </a:lnTo>
                  <a:lnTo>
                    <a:pt x="6117" y="7394"/>
                  </a:lnTo>
                  <a:cubicBezTo>
                    <a:pt x="5404" y="7983"/>
                    <a:pt x="5026" y="8890"/>
                    <a:pt x="5105" y="9814"/>
                  </a:cubicBezTo>
                  <a:cubicBezTo>
                    <a:pt x="5140" y="10219"/>
                    <a:pt x="5228" y="10615"/>
                    <a:pt x="5360" y="11002"/>
                  </a:cubicBezTo>
                  <a:cubicBezTo>
                    <a:pt x="5369" y="11011"/>
                    <a:pt x="5360" y="11028"/>
                    <a:pt x="5352" y="11037"/>
                  </a:cubicBezTo>
                  <a:lnTo>
                    <a:pt x="5334" y="11037"/>
                  </a:lnTo>
                  <a:cubicBezTo>
                    <a:pt x="5334" y="11037"/>
                    <a:pt x="5325" y="11028"/>
                    <a:pt x="5316" y="11028"/>
                  </a:cubicBezTo>
                  <a:cubicBezTo>
                    <a:pt x="5308" y="11019"/>
                    <a:pt x="4243" y="9902"/>
                    <a:pt x="4560" y="8678"/>
                  </a:cubicBezTo>
                  <a:cubicBezTo>
                    <a:pt x="4841" y="7587"/>
                    <a:pt x="5660" y="6760"/>
                    <a:pt x="5809" y="6610"/>
                  </a:cubicBezTo>
                  <a:lnTo>
                    <a:pt x="5827" y="6593"/>
                  </a:lnTo>
                  <a:lnTo>
                    <a:pt x="5818" y="6575"/>
                  </a:lnTo>
                  <a:cubicBezTo>
                    <a:pt x="5519" y="6091"/>
                    <a:pt x="5158" y="5695"/>
                    <a:pt x="4788" y="5484"/>
                  </a:cubicBezTo>
                  <a:cubicBezTo>
                    <a:pt x="4155" y="5114"/>
                    <a:pt x="3556" y="4340"/>
                    <a:pt x="3204" y="3732"/>
                  </a:cubicBezTo>
                  <a:cubicBezTo>
                    <a:pt x="3195" y="3724"/>
                    <a:pt x="3195" y="3706"/>
                    <a:pt x="3204" y="3706"/>
                  </a:cubicBezTo>
                  <a:cubicBezTo>
                    <a:pt x="3209" y="3702"/>
                    <a:pt x="3215" y="3699"/>
                    <a:pt x="3222" y="3699"/>
                  </a:cubicBezTo>
                  <a:cubicBezTo>
                    <a:pt x="3228" y="3699"/>
                    <a:pt x="3235" y="3702"/>
                    <a:pt x="3239" y="3706"/>
                  </a:cubicBezTo>
                  <a:cubicBezTo>
                    <a:pt x="3257" y="3715"/>
                    <a:pt x="4357" y="4850"/>
                    <a:pt x="5061" y="5026"/>
                  </a:cubicBezTo>
                  <a:cubicBezTo>
                    <a:pt x="5695" y="5176"/>
                    <a:pt x="6214" y="5457"/>
                    <a:pt x="6461" y="5783"/>
                  </a:cubicBezTo>
                  <a:lnTo>
                    <a:pt x="6505" y="5845"/>
                  </a:lnTo>
                  <a:lnTo>
                    <a:pt x="6505" y="5774"/>
                  </a:lnTo>
                  <a:cubicBezTo>
                    <a:pt x="6522" y="5537"/>
                    <a:pt x="6557" y="5316"/>
                    <a:pt x="6619" y="5096"/>
                  </a:cubicBezTo>
                  <a:cubicBezTo>
                    <a:pt x="6777" y="4929"/>
                    <a:pt x="6989" y="4824"/>
                    <a:pt x="7217" y="4797"/>
                  </a:cubicBezTo>
                  <a:cubicBezTo>
                    <a:pt x="7225" y="4795"/>
                    <a:pt x="7232" y="4794"/>
                    <a:pt x="7239" y="4794"/>
                  </a:cubicBezTo>
                  <a:cubicBezTo>
                    <a:pt x="7255" y="4794"/>
                    <a:pt x="7269" y="4800"/>
                    <a:pt x="7288" y="4806"/>
                  </a:cubicBezTo>
                  <a:cubicBezTo>
                    <a:pt x="7341" y="4832"/>
                    <a:pt x="7349" y="4885"/>
                    <a:pt x="7314" y="4982"/>
                  </a:cubicBezTo>
                  <a:cubicBezTo>
                    <a:pt x="7305" y="5061"/>
                    <a:pt x="7297" y="5184"/>
                    <a:pt x="7297" y="5334"/>
                  </a:cubicBezTo>
                  <a:lnTo>
                    <a:pt x="7349" y="5343"/>
                  </a:lnTo>
                  <a:cubicBezTo>
                    <a:pt x="7464" y="4929"/>
                    <a:pt x="7605" y="4524"/>
                    <a:pt x="7772" y="4137"/>
                  </a:cubicBezTo>
                  <a:cubicBezTo>
                    <a:pt x="8159" y="3187"/>
                    <a:pt x="8203" y="2034"/>
                    <a:pt x="8203" y="2025"/>
                  </a:cubicBezTo>
                  <a:cubicBezTo>
                    <a:pt x="8203" y="2007"/>
                    <a:pt x="8212" y="1999"/>
                    <a:pt x="8229" y="1999"/>
                  </a:cubicBezTo>
                  <a:close/>
                  <a:moveTo>
                    <a:pt x="7921" y="1"/>
                  </a:moveTo>
                  <a:cubicBezTo>
                    <a:pt x="7772" y="1"/>
                    <a:pt x="7640" y="10"/>
                    <a:pt x="7499" y="27"/>
                  </a:cubicBezTo>
                  <a:cubicBezTo>
                    <a:pt x="6645" y="115"/>
                    <a:pt x="5809" y="335"/>
                    <a:pt x="5017" y="661"/>
                  </a:cubicBezTo>
                  <a:cubicBezTo>
                    <a:pt x="2896" y="1559"/>
                    <a:pt x="1567" y="3292"/>
                    <a:pt x="1039" y="5827"/>
                  </a:cubicBezTo>
                  <a:cubicBezTo>
                    <a:pt x="1022" y="5862"/>
                    <a:pt x="1" y="8828"/>
                    <a:pt x="2474" y="11451"/>
                  </a:cubicBezTo>
                  <a:cubicBezTo>
                    <a:pt x="3943" y="13000"/>
                    <a:pt x="5668" y="13818"/>
                    <a:pt x="7481" y="13818"/>
                  </a:cubicBezTo>
                  <a:cubicBezTo>
                    <a:pt x="8045" y="13818"/>
                    <a:pt x="8608" y="13748"/>
                    <a:pt x="9154" y="13598"/>
                  </a:cubicBezTo>
                  <a:cubicBezTo>
                    <a:pt x="9356" y="13545"/>
                    <a:pt x="9558" y="13484"/>
                    <a:pt x="9761" y="13413"/>
                  </a:cubicBezTo>
                  <a:cubicBezTo>
                    <a:pt x="9972" y="13334"/>
                    <a:pt x="10174" y="13255"/>
                    <a:pt x="10377" y="13158"/>
                  </a:cubicBezTo>
                  <a:cubicBezTo>
                    <a:pt x="10967" y="12885"/>
                    <a:pt x="11521" y="12551"/>
                    <a:pt x="12049" y="12164"/>
                  </a:cubicBezTo>
                  <a:cubicBezTo>
                    <a:pt x="15657" y="9550"/>
                    <a:pt x="14417" y="5959"/>
                    <a:pt x="13677" y="3820"/>
                  </a:cubicBezTo>
                  <a:cubicBezTo>
                    <a:pt x="13017" y="1893"/>
                    <a:pt x="10157" y="1"/>
                    <a:pt x="7921" y="1"/>
                  </a:cubicBezTo>
                  <a:close/>
                </a:path>
              </a:pathLst>
            </a:custGeom>
            <a:solidFill>
              <a:srgbClr val="F0404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4"/>
            <p:cNvSpPr/>
            <p:nvPr/>
          </p:nvSpPr>
          <p:spPr>
            <a:xfrm>
              <a:off x="2786438" y="707579"/>
              <a:ext cx="60378" cy="101697"/>
            </a:xfrm>
            <a:custGeom>
              <a:rect b="b" l="l" r="r" t="t"/>
              <a:pathLst>
                <a:path extrusionOk="0" h="1691" w="1004">
                  <a:moveTo>
                    <a:pt x="784" y="1"/>
                  </a:moveTo>
                  <a:lnTo>
                    <a:pt x="740" y="36"/>
                  </a:lnTo>
                  <a:cubicBezTo>
                    <a:pt x="661" y="89"/>
                    <a:pt x="573" y="115"/>
                    <a:pt x="476" y="115"/>
                  </a:cubicBezTo>
                  <a:cubicBezTo>
                    <a:pt x="388" y="106"/>
                    <a:pt x="300" y="98"/>
                    <a:pt x="221" y="71"/>
                  </a:cubicBezTo>
                  <a:lnTo>
                    <a:pt x="194" y="62"/>
                  </a:lnTo>
                  <a:lnTo>
                    <a:pt x="185" y="89"/>
                  </a:lnTo>
                  <a:cubicBezTo>
                    <a:pt x="1" y="863"/>
                    <a:pt x="124" y="1312"/>
                    <a:pt x="185" y="1471"/>
                  </a:cubicBezTo>
                  <a:cubicBezTo>
                    <a:pt x="265" y="1594"/>
                    <a:pt x="388" y="1673"/>
                    <a:pt x="529" y="1691"/>
                  </a:cubicBezTo>
                  <a:lnTo>
                    <a:pt x="573" y="1691"/>
                  </a:lnTo>
                  <a:cubicBezTo>
                    <a:pt x="722" y="1682"/>
                    <a:pt x="863" y="1629"/>
                    <a:pt x="986" y="1532"/>
                  </a:cubicBezTo>
                  <a:lnTo>
                    <a:pt x="1004" y="1523"/>
                  </a:lnTo>
                  <a:lnTo>
                    <a:pt x="995" y="1497"/>
                  </a:lnTo>
                  <a:cubicBezTo>
                    <a:pt x="925" y="1339"/>
                    <a:pt x="872" y="1171"/>
                    <a:pt x="837" y="1004"/>
                  </a:cubicBezTo>
                  <a:lnTo>
                    <a:pt x="837" y="995"/>
                  </a:lnTo>
                  <a:lnTo>
                    <a:pt x="828" y="987"/>
                  </a:lnTo>
                  <a:cubicBezTo>
                    <a:pt x="828" y="987"/>
                    <a:pt x="819" y="978"/>
                    <a:pt x="819" y="978"/>
                  </a:cubicBezTo>
                  <a:cubicBezTo>
                    <a:pt x="801" y="899"/>
                    <a:pt x="793" y="819"/>
                    <a:pt x="801" y="749"/>
                  </a:cubicBezTo>
                  <a:cubicBezTo>
                    <a:pt x="784" y="520"/>
                    <a:pt x="775" y="291"/>
                    <a:pt x="784" y="62"/>
                  </a:cubicBezTo>
                  <a:lnTo>
                    <a:pt x="784" y="1"/>
                  </a:ln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4"/>
            <p:cNvSpPr/>
            <p:nvPr/>
          </p:nvSpPr>
          <p:spPr>
            <a:xfrm>
              <a:off x="2607526" y="540874"/>
              <a:ext cx="415550" cy="509747"/>
            </a:xfrm>
            <a:custGeom>
              <a:rect b="b" l="l" r="r" t="t"/>
              <a:pathLst>
                <a:path extrusionOk="0" h="8476" w="6910">
                  <a:moveTo>
                    <a:pt x="4753" y="1"/>
                  </a:moveTo>
                  <a:cubicBezTo>
                    <a:pt x="4700" y="634"/>
                    <a:pt x="4560" y="1250"/>
                    <a:pt x="4340" y="1840"/>
                  </a:cubicBezTo>
                  <a:cubicBezTo>
                    <a:pt x="4023" y="2606"/>
                    <a:pt x="3856" y="3160"/>
                    <a:pt x="3838" y="3512"/>
                  </a:cubicBezTo>
                  <a:cubicBezTo>
                    <a:pt x="3856" y="3776"/>
                    <a:pt x="3926" y="4040"/>
                    <a:pt x="4040" y="4278"/>
                  </a:cubicBezTo>
                  <a:cubicBezTo>
                    <a:pt x="4049" y="4295"/>
                    <a:pt x="4040" y="4313"/>
                    <a:pt x="4023" y="4322"/>
                  </a:cubicBezTo>
                  <a:cubicBezTo>
                    <a:pt x="3891" y="4436"/>
                    <a:pt x="3724" y="4507"/>
                    <a:pt x="3548" y="4515"/>
                  </a:cubicBezTo>
                  <a:lnTo>
                    <a:pt x="3495" y="4515"/>
                  </a:lnTo>
                  <a:cubicBezTo>
                    <a:pt x="3363" y="4498"/>
                    <a:pt x="3248" y="4436"/>
                    <a:pt x="3160" y="4331"/>
                  </a:cubicBezTo>
                  <a:lnTo>
                    <a:pt x="3160" y="4322"/>
                  </a:lnTo>
                  <a:lnTo>
                    <a:pt x="3152" y="4322"/>
                  </a:lnTo>
                  <a:cubicBezTo>
                    <a:pt x="3143" y="4322"/>
                    <a:pt x="3134" y="4322"/>
                    <a:pt x="3134" y="4313"/>
                  </a:cubicBezTo>
                  <a:cubicBezTo>
                    <a:pt x="3046" y="4102"/>
                    <a:pt x="3002" y="3882"/>
                    <a:pt x="3020" y="3653"/>
                  </a:cubicBezTo>
                  <a:lnTo>
                    <a:pt x="3020" y="3644"/>
                  </a:lnTo>
                  <a:cubicBezTo>
                    <a:pt x="2826" y="3275"/>
                    <a:pt x="2271" y="2940"/>
                    <a:pt x="1567" y="2773"/>
                  </a:cubicBezTo>
                  <a:cubicBezTo>
                    <a:pt x="1075" y="2650"/>
                    <a:pt x="397" y="2078"/>
                    <a:pt x="45" y="1752"/>
                  </a:cubicBezTo>
                  <a:lnTo>
                    <a:pt x="1" y="1787"/>
                  </a:lnTo>
                  <a:cubicBezTo>
                    <a:pt x="247" y="2139"/>
                    <a:pt x="749" y="2799"/>
                    <a:pt x="1339" y="3143"/>
                  </a:cubicBezTo>
                  <a:cubicBezTo>
                    <a:pt x="1708" y="3363"/>
                    <a:pt x="2087" y="3759"/>
                    <a:pt x="2395" y="4269"/>
                  </a:cubicBezTo>
                  <a:lnTo>
                    <a:pt x="2403" y="4287"/>
                  </a:lnTo>
                  <a:cubicBezTo>
                    <a:pt x="2412" y="4295"/>
                    <a:pt x="2412" y="4313"/>
                    <a:pt x="2403" y="4322"/>
                  </a:cubicBezTo>
                  <a:cubicBezTo>
                    <a:pt x="2395" y="4331"/>
                    <a:pt x="1444" y="5202"/>
                    <a:pt x="1127" y="6390"/>
                  </a:cubicBezTo>
                  <a:cubicBezTo>
                    <a:pt x="907" y="7261"/>
                    <a:pt x="1391" y="8080"/>
                    <a:pt x="1708" y="8476"/>
                  </a:cubicBezTo>
                  <a:lnTo>
                    <a:pt x="1752" y="8458"/>
                  </a:lnTo>
                  <a:cubicBezTo>
                    <a:pt x="1664" y="8150"/>
                    <a:pt x="1603" y="7833"/>
                    <a:pt x="1576" y="7508"/>
                  </a:cubicBezTo>
                  <a:cubicBezTo>
                    <a:pt x="1497" y="6566"/>
                    <a:pt x="1884" y="5651"/>
                    <a:pt x="2606" y="5044"/>
                  </a:cubicBezTo>
                  <a:lnTo>
                    <a:pt x="2923" y="4788"/>
                  </a:lnTo>
                  <a:cubicBezTo>
                    <a:pt x="2923" y="4779"/>
                    <a:pt x="2931" y="4779"/>
                    <a:pt x="2940" y="4779"/>
                  </a:cubicBezTo>
                  <a:cubicBezTo>
                    <a:pt x="2949" y="4779"/>
                    <a:pt x="2949" y="4788"/>
                    <a:pt x="2958" y="4797"/>
                  </a:cubicBezTo>
                  <a:cubicBezTo>
                    <a:pt x="2967" y="4815"/>
                    <a:pt x="3864" y="6698"/>
                    <a:pt x="5853" y="7499"/>
                  </a:cubicBezTo>
                  <a:lnTo>
                    <a:pt x="5880" y="7455"/>
                  </a:lnTo>
                  <a:cubicBezTo>
                    <a:pt x="5273" y="7006"/>
                    <a:pt x="3864" y="5853"/>
                    <a:pt x="3803" y="4859"/>
                  </a:cubicBezTo>
                  <a:cubicBezTo>
                    <a:pt x="3803" y="4850"/>
                    <a:pt x="3803" y="4841"/>
                    <a:pt x="3812" y="4832"/>
                  </a:cubicBezTo>
                  <a:lnTo>
                    <a:pt x="3838" y="4832"/>
                  </a:lnTo>
                  <a:cubicBezTo>
                    <a:pt x="4181" y="4973"/>
                    <a:pt x="4551" y="5052"/>
                    <a:pt x="4929" y="5052"/>
                  </a:cubicBezTo>
                  <a:cubicBezTo>
                    <a:pt x="4951" y="5053"/>
                    <a:pt x="4972" y="5053"/>
                    <a:pt x="4994" y="5053"/>
                  </a:cubicBezTo>
                  <a:cubicBezTo>
                    <a:pt x="5463" y="5053"/>
                    <a:pt x="5913" y="4870"/>
                    <a:pt x="6258" y="4551"/>
                  </a:cubicBezTo>
                  <a:cubicBezTo>
                    <a:pt x="6892" y="3952"/>
                    <a:pt x="6910" y="3292"/>
                    <a:pt x="6848" y="2782"/>
                  </a:cubicBezTo>
                  <a:lnTo>
                    <a:pt x="6804" y="2782"/>
                  </a:lnTo>
                  <a:cubicBezTo>
                    <a:pt x="6733" y="3099"/>
                    <a:pt x="6637" y="3407"/>
                    <a:pt x="6496" y="3706"/>
                  </a:cubicBezTo>
                  <a:cubicBezTo>
                    <a:pt x="6311" y="4058"/>
                    <a:pt x="5985" y="4313"/>
                    <a:pt x="5598" y="4401"/>
                  </a:cubicBezTo>
                  <a:cubicBezTo>
                    <a:pt x="5493" y="4427"/>
                    <a:pt x="5387" y="4436"/>
                    <a:pt x="5281" y="4436"/>
                  </a:cubicBezTo>
                  <a:cubicBezTo>
                    <a:pt x="5268" y="4437"/>
                    <a:pt x="5255" y="4437"/>
                    <a:pt x="5241" y="4437"/>
                  </a:cubicBezTo>
                  <a:cubicBezTo>
                    <a:pt x="4964" y="4437"/>
                    <a:pt x="4690" y="4350"/>
                    <a:pt x="4463" y="4199"/>
                  </a:cubicBezTo>
                  <a:cubicBezTo>
                    <a:pt x="4454" y="4190"/>
                    <a:pt x="4454" y="4190"/>
                    <a:pt x="4454" y="4181"/>
                  </a:cubicBezTo>
                  <a:cubicBezTo>
                    <a:pt x="4445" y="4155"/>
                    <a:pt x="4164" y="3398"/>
                    <a:pt x="4656" y="2069"/>
                  </a:cubicBezTo>
                  <a:cubicBezTo>
                    <a:pt x="4912" y="1409"/>
                    <a:pt x="4956" y="687"/>
                    <a:pt x="4806"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4"/>
            <p:cNvSpPr/>
            <p:nvPr/>
          </p:nvSpPr>
          <p:spPr>
            <a:xfrm>
              <a:off x="2799669" y="693326"/>
              <a:ext cx="35541" cy="17681"/>
            </a:xfrm>
            <a:custGeom>
              <a:rect b="b" l="l" r="r" t="t"/>
              <a:pathLst>
                <a:path extrusionOk="0" h="294" w="591">
                  <a:moveTo>
                    <a:pt x="537" y="0"/>
                  </a:moveTo>
                  <a:cubicBezTo>
                    <a:pt x="353" y="35"/>
                    <a:pt x="185" y="106"/>
                    <a:pt x="45" y="220"/>
                  </a:cubicBezTo>
                  <a:lnTo>
                    <a:pt x="1" y="255"/>
                  </a:lnTo>
                  <a:lnTo>
                    <a:pt x="53" y="264"/>
                  </a:lnTo>
                  <a:cubicBezTo>
                    <a:pt x="124" y="282"/>
                    <a:pt x="194" y="291"/>
                    <a:pt x="265" y="291"/>
                  </a:cubicBezTo>
                  <a:cubicBezTo>
                    <a:pt x="278" y="292"/>
                    <a:pt x="292" y="293"/>
                    <a:pt x="305" y="293"/>
                  </a:cubicBezTo>
                  <a:cubicBezTo>
                    <a:pt x="423" y="293"/>
                    <a:pt x="534" y="225"/>
                    <a:pt x="581" y="115"/>
                  </a:cubicBezTo>
                  <a:cubicBezTo>
                    <a:pt x="581" y="79"/>
                    <a:pt x="590" y="53"/>
                    <a:pt x="590" y="35"/>
                  </a:cubicBezTo>
                  <a:lnTo>
                    <a:pt x="590" y="9"/>
                  </a:lnTo>
                  <a:lnTo>
                    <a:pt x="573" y="9"/>
                  </a:lnTo>
                  <a:cubicBezTo>
                    <a:pt x="564" y="0"/>
                    <a:pt x="546" y="0"/>
                    <a:pt x="537"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4"/>
            <p:cNvSpPr/>
            <p:nvPr/>
          </p:nvSpPr>
          <p:spPr>
            <a:xfrm>
              <a:off x="2397943" y="441885"/>
              <a:ext cx="550499" cy="791863"/>
            </a:xfrm>
            <a:custGeom>
              <a:rect b="b" l="l" r="r" t="t"/>
              <a:pathLst>
                <a:path extrusionOk="0" h="13167" w="9154">
                  <a:moveTo>
                    <a:pt x="5017" y="1"/>
                  </a:moveTo>
                  <a:cubicBezTo>
                    <a:pt x="2905" y="899"/>
                    <a:pt x="1567" y="2632"/>
                    <a:pt x="1030" y="5176"/>
                  </a:cubicBezTo>
                  <a:cubicBezTo>
                    <a:pt x="1022" y="5202"/>
                    <a:pt x="1" y="8168"/>
                    <a:pt x="2474" y="10791"/>
                  </a:cubicBezTo>
                  <a:cubicBezTo>
                    <a:pt x="3943" y="12340"/>
                    <a:pt x="5668" y="13167"/>
                    <a:pt x="7481" y="13167"/>
                  </a:cubicBezTo>
                  <a:cubicBezTo>
                    <a:pt x="8045" y="13167"/>
                    <a:pt x="8608" y="13088"/>
                    <a:pt x="9154" y="12947"/>
                  </a:cubicBezTo>
                  <a:cubicBezTo>
                    <a:pt x="9057" y="12938"/>
                    <a:pt x="3239" y="12595"/>
                    <a:pt x="2201" y="7913"/>
                  </a:cubicBezTo>
                  <a:cubicBezTo>
                    <a:pt x="1488" y="4674"/>
                    <a:pt x="3081" y="2157"/>
                    <a:pt x="4146" y="899"/>
                  </a:cubicBezTo>
                  <a:cubicBezTo>
                    <a:pt x="4410" y="573"/>
                    <a:pt x="4700" y="274"/>
                    <a:pt x="5017" y="1"/>
                  </a:cubicBezTo>
                  <a:close/>
                </a:path>
              </a:pathLst>
            </a:custGeom>
            <a:solidFill>
              <a:srgbClr val="D2282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4"/>
            <p:cNvSpPr/>
            <p:nvPr/>
          </p:nvSpPr>
          <p:spPr>
            <a:xfrm>
              <a:off x="2874301" y="402734"/>
              <a:ext cx="465284" cy="791322"/>
            </a:xfrm>
            <a:custGeom>
              <a:rect b="b" l="l" r="r" t="t"/>
              <a:pathLst>
                <a:path extrusionOk="0" h="13158" w="7737">
                  <a:moveTo>
                    <a:pt x="0" y="1"/>
                  </a:moveTo>
                  <a:cubicBezTo>
                    <a:pt x="0" y="1"/>
                    <a:pt x="3406" y="1189"/>
                    <a:pt x="4489" y="5228"/>
                  </a:cubicBezTo>
                  <a:cubicBezTo>
                    <a:pt x="5677" y="9646"/>
                    <a:pt x="2456" y="13158"/>
                    <a:pt x="2456" y="13158"/>
                  </a:cubicBezTo>
                  <a:cubicBezTo>
                    <a:pt x="3046" y="12876"/>
                    <a:pt x="3600" y="12551"/>
                    <a:pt x="4128" y="12163"/>
                  </a:cubicBezTo>
                  <a:cubicBezTo>
                    <a:pt x="7736" y="9541"/>
                    <a:pt x="6496" y="5950"/>
                    <a:pt x="5756" y="3820"/>
                  </a:cubicBezTo>
                  <a:cubicBezTo>
                    <a:pt x="5087" y="1893"/>
                    <a:pt x="2236" y="1"/>
                    <a:pt x="0" y="1"/>
                  </a:cubicBezTo>
                  <a:close/>
                </a:path>
              </a:pathLst>
            </a:custGeom>
            <a:solidFill>
              <a:srgbClr val="FD6C6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4"/>
            <p:cNvSpPr/>
            <p:nvPr/>
          </p:nvSpPr>
          <p:spPr>
            <a:xfrm>
              <a:off x="2781687" y="680096"/>
              <a:ext cx="62483" cy="119137"/>
            </a:xfrm>
            <a:custGeom>
              <a:rect b="b" l="l" r="r" t="t"/>
              <a:pathLst>
                <a:path extrusionOk="0" fill="none" h="1981" w="1039">
                  <a:moveTo>
                    <a:pt x="256" y="1980"/>
                  </a:moveTo>
                  <a:cubicBezTo>
                    <a:pt x="256" y="1980"/>
                    <a:pt x="0" y="1496"/>
                    <a:pt x="256" y="484"/>
                  </a:cubicBezTo>
                  <a:cubicBezTo>
                    <a:pt x="256" y="484"/>
                    <a:pt x="775" y="687"/>
                    <a:pt x="907" y="343"/>
                  </a:cubicBezTo>
                  <a:cubicBezTo>
                    <a:pt x="1039" y="0"/>
                    <a:pt x="335" y="352"/>
                    <a:pt x="256" y="4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4"/>
            <p:cNvSpPr/>
            <p:nvPr/>
          </p:nvSpPr>
          <p:spPr>
            <a:xfrm>
              <a:off x="2795459" y="694349"/>
              <a:ext cx="52981" cy="132428"/>
            </a:xfrm>
            <a:custGeom>
              <a:rect b="b" l="l" r="r" t="t"/>
              <a:pathLst>
                <a:path extrusionOk="0" fill="none" h="2202" w="881">
                  <a:moveTo>
                    <a:pt x="687" y="1"/>
                  </a:moveTo>
                  <a:cubicBezTo>
                    <a:pt x="687" y="1"/>
                    <a:pt x="537" y="1057"/>
                    <a:pt x="880" y="1743"/>
                  </a:cubicBezTo>
                  <a:cubicBezTo>
                    <a:pt x="880" y="1743"/>
                    <a:pt x="370" y="2201"/>
                    <a:pt x="0" y="17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4"/>
            <p:cNvSpPr/>
            <p:nvPr/>
          </p:nvSpPr>
          <p:spPr>
            <a:xfrm>
              <a:off x="2591650" y="523433"/>
              <a:ext cx="438282" cy="541501"/>
            </a:xfrm>
            <a:custGeom>
              <a:rect b="b" l="l" r="r" t="t"/>
              <a:pathLst>
                <a:path extrusionOk="0" fill="none" h="9004" w="7288">
                  <a:moveTo>
                    <a:pt x="3301" y="3925"/>
                  </a:moveTo>
                  <a:cubicBezTo>
                    <a:pt x="3107" y="3538"/>
                    <a:pt x="2544" y="3204"/>
                    <a:pt x="1831" y="3036"/>
                  </a:cubicBezTo>
                  <a:cubicBezTo>
                    <a:pt x="1110" y="2860"/>
                    <a:pt x="1" y="1716"/>
                    <a:pt x="1" y="1716"/>
                  </a:cubicBezTo>
                  <a:cubicBezTo>
                    <a:pt x="362" y="2332"/>
                    <a:pt x="960" y="3089"/>
                    <a:pt x="1576" y="3459"/>
                  </a:cubicBezTo>
                  <a:cubicBezTo>
                    <a:pt x="2201" y="3820"/>
                    <a:pt x="2597" y="4533"/>
                    <a:pt x="2641" y="4594"/>
                  </a:cubicBezTo>
                  <a:cubicBezTo>
                    <a:pt x="2641" y="4594"/>
                    <a:pt x="1673" y="5457"/>
                    <a:pt x="1356" y="6671"/>
                  </a:cubicBezTo>
                  <a:cubicBezTo>
                    <a:pt x="1039" y="7895"/>
                    <a:pt x="2113" y="9003"/>
                    <a:pt x="2113" y="9003"/>
                  </a:cubicBezTo>
                  <a:cubicBezTo>
                    <a:pt x="1981" y="8607"/>
                    <a:pt x="1893" y="8211"/>
                    <a:pt x="1858" y="7798"/>
                  </a:cubicBezTo>
                  <a:cubicBezTo>
                    <a:pt x="1779" y="6865"/>
                    <a:pt x="2157" y="5958"/>
                    <a:pt x="2879" y="5360"/>
                  </a:cubicBezTo>
                  <a:lnTo>
                    <a:pt x="3195" y="5096"/>
                  </a:lnTo>
                  <a:cubicBezTo>
                    <a:pt x="3195" y="5096"/>
                    <a:pt x="4181" y="7226"/>
                    <a:pt x="6461" y="7939"/>
                  </a:cubicBezTo>
                  <a:cubicBezTo>
                    <a:pt x="6461" y="7939"/>
                    <a:pt x="4164" y="6398"/>
                    <a:pt x="4084" y="5149"/>
                  </a:cubicBezTo>
                  <a:cubicBezTo>
                    <a:pt x="4084" y="5149"/>
                    <a:pt x="5537" y="5809"/>
                    <a:pt x="6540" y="4858"/>
                  </a:cubicBezTo>
                  <a:cubicBezTo>
                    <a:pt x="7288" y="4145"/>
                    <a:pt x="7191" y="3309"/>
                    <a:pt x="7094" y="2772"/>
                  </a:cubicBezTo>
                  <a:cubicBezTo>
                    <a:pt x="7094" y="2772"/>
                    <a:pt x="6953" y="3591"/>
                    <a:pt x="6725" y="3978"/>
                  </a:cubicBezTo>
                  <a:cubicBezTo>
                    <a:pt x="6232" y="4858"/>
                    <a:pt x="5255" y="4814"/>
                    <a:pt x="4736" y="4462"/>
                  </a:cubicBezTo>
                  <a:cubicBezTo>
                    <a:pt x="4736" y="4462"/>
                    <a:pt x="4445" y="3697"/>
                    <a:pt x="4938" y="2368"/>
                  </a:cubicBezTo>
                  <a:cubicBezTo>
                    <a:pt x="5440" y="1030"/>
                    <a:pt x="5008" y="0"/>
                    <a:pt x="5008" y="0"/>
                  </a:cubicBezTo>
                  <a:cubicBezTo>
                    <a:pt x="5008" y="0"/>
                    <a:pt x="4964" y="1162"/>
                    <a:pt x="4577" y="2121"/>
                  </a:cubicBezTo>
                  <a:cubicBezTo>
                    <a:pt x="4181" y="3089"/>
                    <a:pt x="4005" y="3758"/>
                    <a:pt x="4084" y="403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4"/>
            <p:cNvSpPr/>
            <p:nvPr/>
          </p:nvSpPr>
          <p:spPr>
            <a:xfrm>
              <a:off x="2394275" y="385775"/>
              <a:ext cx="946384" cy="907813"/>
            </a:xfrm>
            <a:custGeom>
              <a:rect b="b" l="l" r="r" t="t"/>
              <a:pathLst>
                <a:path extrusionOk="0" fill="none" h="15095" w="15737">
                  <a:moveTo>
                    <a:pt x="1065" y="6100"/>
                  </a:moveTo>
                  <a:cubicBezTo>
                    <a:pt x="1065" y="6100"/>
                    <a:pt x="0" y="9066"/>
                    <a:pt x="2517" y="11741"/>
                  </a:cubicBezTo>
                  <a:cubicBezTo>
                    <a:pt x="5034" y="14417"/>
                    <a:pt x="8502" y="15094"/>
                    <a:pt x="12119" y="12463"/>
                  </a:cubicBezTo>
                  <a:cubicBezTo>
                    <a:pt x="15736" y="9832"/>
                    <a:pt x="14486" y="6179"/>
                    <a:pt x="13756" y="4085"/>
                  </a:cubicBezTo>
                  <a:cubicBezTo>
                    <a:pt x="13034" y="1999"/>
                    <a:pt x="9769" y="1"/>
                    <a:pt x="7560" y="274"/>
                  </a:cubicBezTo>
                  <a:cubicBezTo>
                    <a:pt x="5351" y="538"/>
                    <a:pt x="2024" y="1523"/>
                    <a:pt x="1065" y="610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4"/>
            <p:cNvSpPr/>
            <p:nvPr/>
          </p:nvSpPr>
          <p:spPr>
            <a:xfrm>
              <a:off x="3088153" y="969064"/>
              <a:ext cx="137113" cy="154620"/>
            </a:xfrm>
            <a:custGeom>
              <a:rect b="b" l="l" r="r" t="t"/>
              <a:pathLst>
                <a:path extrusionOk="0" fill="none" h="2571" w="2280">
                  <a:moveTo>
                    <a:pt x="0" y="2570"/>
                  </a:moveTo>
                  <a:cubicBezTo>
                    <a:pt x="1021" y="1990"/>
                    <a:pt x="1822" y="1083"/>
                    <a:pt x="22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4"/>
            <p:cNvSpPr/>
            <p:nvPr/>
          </p:nvSpPr>
          <p:spPr>
            <a:xfrm>
              <a:off x="3122011" y="1011402"/>
              <a:ext cx="58814" cy="63568"/>
            </a:xfrm>
            <a:custGeom>
              <a:rect b="b" l="l" r="r" t="t"/>
              <a:pathLst>
                <a:path extrusionOk="0" fill="none" h="1057" w="978">
                  <a:moveTo>
                    <a:pt x="0" y="1057"/>
                  </a:moveTo>
                  <a:cubicBezTo>
                    <a:pt x="388" y="757"/>
                    <a:pt x="713" y="397"/>
                    <a:pt x="97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4"/>
            <p:cNvSpPr/>
            <p:nvPr/>
          </p:nvSpPr>
          <p:spPr>
            <a:xfrm>
              <a:off x="3133137" y="1006110"/>
              <a:ext cx="19064" cy="21229"/>
            </a:xfrm>
            <a:custGeom>
              <a:rect b="b" l="l" r="r" t="t"/>
              <a:pathLst>
                <a:path extrusionOk="0" fill="none" h="353" w="317">
                  <a:moveTo>
                    <a:pt x="0" y="353"/>
                  </a:moveTo>
                  <a:cubicBezTo>
                    <a:pt x="123" y="247"/>
                    <a:pt x="229" y="124"/>
                    <a:pt x="31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4"/>
            <p:cNvSpPr/>
            <p:nvPr/>
          </p:nvSpPr>
          <p:spPr>
            <a:xfrm>
              <a:off x="3121470" y="982295"/>
              <a:ext cx="6435" cy="10645"/>
            </a:xfrm>
            <a:custGeom>
              <a:rect b="b" l="l" r="r" t="t"/>
              <a:pathLst>
                <a:path extrusionOk="0" fill="none" h="177" w="107">
                  <a:moveTo>
                    <a:pt x="0" y="177"/>
                  </a:moveTo>
                  <a:cubicBezTo>
                    <a:pt x="27" y="115"/>
                    <a:pt x="62" y="62"/>
                    <a:pt x="1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4"/>
            <p:cNvSpPr/>
            <p:nvPr/>
          </p:nvSpPr>
          <p:spPr>
            <a:xfrm>
              <a:off x="2997104" y="797608"/>
              <a:ext cx="56650" cy="50818"/>
            </a:xfrm>
            <a:custGeom>
              <a:rect b="b" l="l" r="r" t="t"/>
              <a:pathLst>
                <a:path extrusionOk="0" fill="none" h="845" w="942">
                  <a:moveTo>
                    <a:pt x="0" y="845"/>
                  </a:moveTo>
                  <a:cubicBezTo>
                    <a:pt x="203" y="775"/>
                    <a:pt x="387" y="651"/>
                    <a:pt x="537" y="502"/>
                  </a:cubicBezTo>
                  <a:cubicBezTo>
                    <a:pt x="678" y="343"/>
                    <a:pt x="819" y="176"/>
                    <a:pt x="94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4"/>
            <p:cNvSpPr/>
            <p:nvPr/>
          </p:nvSpPr>
          <p:spPr>
            <a:xfrm>
              <a:off x="3039982" y="819799"/>
              <a:ext cx="26521" cy="27604"/>
            </a:xfrm>
            <a:custGeom>
              <a:rect b="b" l="l" r="r" t="t"/>
              <a:pathLst>
                <a:path extrusionOk="0" fill="none" h="459" w="441">
                  <a:moveTo>
                    <a:pt x="0" y="458"/>
                  </a:moveTo>
                  <a:lnTo>
                    <a:pt x="44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4"/>
            <p:cNvSpPr/>
            <p:nvPr/>
          </p:nvSpPr>
          <p:spPr>
            <a:xfrm>
              <a:off x="3053213" y="843073"/>
              <a:ext cx="18582" cy="15937"/>
            </a:xfrm>
            <a:custGeom>
              <a:rect b="b" l="l" r="r" t="t"/>
              <a:pathLst>
                <a:path extrusionOk="0" fill="none" h="265" w="309">
                  <a:moveTo>
                    <a:pt x="0" y="265"/>
                  </a:moveTo>
                  <a:lnTo>
                    <a:pt x="30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4"/>
            <p:cNvSpPr/>
            <p:nvPr/>
          </p:nvSpPr>
          <p:spPr>
            <a:xfrm>
              <a:off x="3074382" y="876991"/>
              <a:ext cx="15395" cy="8480"/>
            </a:xfrm>
            <a:custGeom>
              <a:rect b="b" l="l" r="r" t="t"/>
              <a:pathLst>
                <a:path extrusionOk="0" fill="none" h="141" w="256">
                  <a:moveTo>
                    <a:pt x="0" y="141"/>
                  </a:moveTo>
                  <a:cubicBezTo>
                    <a:pt x="88" y="106"/>
                    <a:pt x="176" y="53"/>
                    <a:pt x="25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4"/>
            <p:cNvSpPr/>
            <p:nvPr/>
          </p:nvSpPr>
          <p:spPr>
            <a:xfrm>
              <a:off x="3138910" y="547249"/>
              <a:ext cx="75773" cy="123888"/>
            </a:xfrm>
            <a:custGeom>
              <a:rect b="b" l="l" r="r" t="t"/>
              <a:pathLst>
                <a:path extrusionOk="0" fill="none" h="2060" w="1260">
                  <a:moveTo>
                    <a:pt x="1" y="0"/>
                  </a:moveTo>
                  <a:cubicBezTo>
                    <a:pt x="564" y="581"/>
                    <a:pt x="1066" y="1268"/>
                    <a:pt x="1259" y="20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4"/>
            <p:cNvSpPr/>
            <p:nvPr/>
          </p:nvSpPr>
          <p:spPr>
            <a:xfrm>
              <a:off x="3147931" y="586940"/>
              <a:ext cx="35541" cy="77340"/>
            </a:xfrm>
            <a:custGeom>
              <a:rect b="b" l="l" r="r" t="t"/>
              <a:pathLst>
                <a:path extrusionOk="0" fill="none" h="1286" w="591">
                  <a:moveTo>
                    <a:pt x="1" y="0"/>
                  </a:moveTo>
                  <a:cubicBezTo>
                    <a:pt x="300" y="370"/>
                    <a:pt x="441" y="828"/>
                    <a:pt x="590" y="128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4"/>
            <p:cNvSpPr/>
            <p:nvPr/>
          </p:nvSpPr>
          <p:spPr>
            <a:xfrm>
              <a:off x="3126221" y="642509"/>
              <a:ext cx="5352" cy="14313"/>
            </a:xfrm>
            <a:custGeom>
              <a:rect b="b" l="l" r="r" t="t"/>
              <a:pathLst>
                <a:path extrusionOk="0" fill="none" h="238" w="89">
                  <a:moveTo>
                    <a:pt x="1" y="0"/>
                  </a:moveTo>
                  <a:cubicBezTo>
                    <a:pt x="9" y="88"/>
                    <a:pt x="45" y="168"/>
                    <a:pt x="89"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4"/>
            <p:cNvSpPr/>
            <p:nvPr/>
          </p:nvSpPr>
          <p:spPr>
            <a:xfrm>
              <a:off x="3223104" y="716600"/>
              <a:ext cx="4811" cy="22312"/>
            </a:xfrm>
            <a:custGeom>
              <a:rect b="b" l="l" r="r" t="t"/>
              <a:pathLst>
                <a:path extrusionOk="0" fill="none" h="371" w="80">
                  <a:moveTo>
                    <a:pt x="0" y="0"/>
                  </a:moveTo>
                  <a:cubicBezTo>
                    <a:pt x="9" y="124"/>
                    <a:pt x="35" y="247"/>
                    <a:pt x="79" y="37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4"/>
            <p:cNvSpPr/>
            <p:nvPr/>
          </p:nvSpPr>
          <p:spPr>
            <a:xfrm>
              <a:off x="2597483" y="440862"/>
              <a:ext cx="184803" cy="94239"/>
            </a:xfrm>
            <a:custGeom>
              <a:rect b="b" l="l" r="r" t="t"/>
              <a:pathLst>
                <a:path extrusionOk="0" fill="none" h="1567" w="3073">
                  <a:moveTo>
                    <a:pt x="1" y="1567"/>
                  </a:moveTo>
                  <a:cubicBezTo>
                    <a:pt x="810" y="731"/>
                    <a:pt x="1954" y="326"/>
                    <a:pt x="307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4"/>
            <p:cNvSpPr/>
            <p:nvPr/>
          </p:nvSpPr>
          <p:spPr>
            <a:xfrm>
              <a:off x="2659426" y="471533"/>
              <a:ext cx="80524" cy="36565"/>
            </a:xfrm>
            <a:custGeom>
              <a:rect b="b" l="l" r="r" t="t"/>
              <a:pathLst>
                <a:path extrusionOk="0" fill="none" h="608" w="1339">
                  <a:moveTo>
                    <a:pt x="0" y="608"/>
                  </a:moveTo>
                  <a:cubicBezTo>
                    <a:pt x="414" y="344"/>
                    <a:pt x="863" y="141"/>
                    <a:pt x="133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4"/>
            <p:cNvSpPr/>
            <p:nvPr/>
          </p:nvSpPr>
          <p:spPr>
            <a:xfrm>
              <a:off x="2707055" y="503287"/>
              <a:ext cx="38668" cy="11727"/>
            </a:xfrm>
            <a:custGeom>
              <a:rect b="b" l="l" r="r" t="t"/>
              <a:pathLst>
                <a:path extrusionOk="0" fill="none" h="195" w="643">
                  <a:moveTo>
                    <a:pt x="0" y="194"/>
                  </a:moveTo>
                  <a:cubicBezTo>
                    <a:pt x="194" y="80"/>
                    <a:pt x="414" y="18"/>
                    <a:pt x="64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4"/>
            <p:cNvSpPr/>
            <p:nvPr/>
          </p:nvSpPr>
          <p:spPr>
            <a:xfrm>
              <a:off x="2745664" y="535582"/>
              <a:ext cx="3247" cy="1624"/>
            </a:xfrm>
            <a:custGeom>
              <a:rect b="b" l="l" r="r" t="t"/>
              <a:pathLst>
                <a:path extrusionOk="0" fill="none" h="27" w="54">
                  <a:moveTo>
                    <a:pt x="1" y="27"/>
                  </a:moveTo>
                  <a:lnTo>
                    <a:pt x="5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4"/>
            <p:cNvSpPr/>
            <p:nvPr/>
          </p:nvSpPr>
          <p:spPr>
            <a:xfrm>
              <a:off x="2737245" y="561502"/>
              <a:ext cx="18582" cy="10164"/>
            </a:xfrm>
            <a:custGeom>
              <a:rect b="b" l="l" r="r" t="t"/>
              <a:pathLst>
                <a:path extrusionOk="0" fill="none" h="169" w="309">
                  <a:moveTo>
                    <a:pt x="0" y="168"/>
                  </a:moveTo>
                  <a:cubicBezTo>
                    <a:pt x="97" y="106"/>
                    <a:pt x="202" y="45"/>
                    <a:pt x="30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4"/>
            <p:cNvSpPr/>
            <p:nvPr/>
          </p:nvSpPr>
          <p:spPr>
            <a:xfrm>
              <a:off x="2781687" y="1033654"/>
              <a:ext cx="28084" cy="27544"/>
            </a:xfrm>
            <a:custGeom>
              <a:rect b="b" l="l" r="r" t="t"/>
              <a:pathLst>
                <a:path extrusionOk="0" fill="none" h="458" w="467">
                  <a:moveTo>
                    <a:pt x="0" y="0"/>
                  </a:moveTo>
                  <a:cubicBezTo>
                    <a:pt x="132" y="176"/>
                    <a:pt x="291" y="326"/>
                    <a:pt x="467" y="45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4"/>
            <p:cNvSpPr/>
            <p:nvPr/>
          </p:nvSpPr>
          <p:spPr>
            <a:xfrm>
              <a:off x="2771644" y="986024"/>
              <a:ext cx="71503" cy="85760"/>
            </a:xfrm>
            <a:custGeom>
              <a:rect b="b" l="l" r="r" t="t"/>
              <a:pathLst>
                <a:path extrusionOk="0" fill="none" h="1426" w="1189">
                  <a:moveTo>
                    <a:pt x="0" y="0"/>
                  </a:moveTo>
                  <a:cubicBezTo>
                    <a:pt x="343" y="511"/>
                    <a:pt x="748" y="986"/>
                    <a:pt x="1188" y="14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4"/>
            <p:cNvSpPr/>
            <p:nvPr/>
          </p:nvSpPr>
          <p:spPr>
            <a:xfrm>
              <a:off x="2845194" y="1023610"/>
              <a:ext cx="15936" cy="13291"/>
            </a:xfrm>
            <a:custGeom>
              <a:rect b="b" l="l" r="r" t="t"/>
              <a:pathLst>
                <a:path extrusionOk="0" fill="none" h="221" w="265">
                  <a:moveTo>
                    <a:pt x="0" y="0"/>
                  </a:moveTo>
                  <a:cubicBezTo>
                    <a:pt x="71" y="97"/>
                    <a:pt x="159" y="167"/>
                    <a:pt x="264" y="22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4"/>
            <p:cNvSpPr/>
            <p:nvPr/>
          </p:nvSpPr>
          <p:spPr>
            <a:xfrm>
              <a:off x="2886990" y="1032030"/>
              <a:ext cx="13290" cy="15456"/>
            </a:xfrm>
            <a:custGeom>
              <a:rect b="b" l="l" r="r" t="t"/>
              <a:pathLst>
                <a:path extrusionOk="0" fill="none" h="257" w="221">
                  <a:moveTo>
                    <a:pt x="1" y="1"/>
                  </a:moveTo>
                  <a:cubicBezTo>
                    <a:pt x="62" y="98"/>
                    <a:pt x="133" y="186"/>
                    <a:pt x="221" y="2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4"/>
            <p:cNvSpPr/>
            <p:nvPr/>
          </p:nvSpPr>
          <p:spPr>
            <a:xfrm>
              <a:off x="2609150" y="1042614"/>
              <a:ext cx="12208" cy="36084"/>
            </a:xfrm>
            <a:custGeom>
              <a:rect b="b" l="l" r="r" t="t"/>
              <a:pathLst>
                <a:path extrusionOk="0" fill="none" h="600" w="203">
                  <a:moveTo>
                    <a:pt x="0" y="1"/>
                  </a:moveTo>
                  <a:cubicBezTo>
                    <a:pt x="27" y="212"/>
                    <a:pt x="97" y="414"/>
                    <a:pt x="203" y="59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4"/>
            <p:cNvSpPr/>
            <p:nvPr/>
          </p:nvSpPr>
          <p:spPr>
            <a:xfrm>
              <a:off x="2621298" y="1009297"/>
              <a:ext cx="22311" cy="90030"/>
            </a:xfrm>
            <a:custGeom>
              <a:rect b="b" l="l" r="r" t="t"/>
              <a:pathLst>
                <a:path extrusionOk="0" fill="none" h="1497" w="371">
                  <a:moveTo>
                    <a:pt x="1" y="0"/>
                  </a:moveTo>
                  <a:cubicBezTo>
                    <a:pt x="53" y="511"/>
                    <a:pt x="177" y="1021"/>
                    <a:pt x="370" y="149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4"/>
            <p:cNvSpPr/>
            <p:nvPr/>
          </p:nvSpPr>
          <p:spPr>
            <a:xfrm>
              <a:off x="2676325" y="1091868"/>
              <a:ext cx="4871" cy="12208"/>
            </a:xfrm>
            <a:custGeom>
              <a:rect b="b" l="l" r="r" t="t"/>
              <a:pathLst>
                <a:path extrusionOk="0" fill="none" h="203" w="81">
                  <a:moveTo>
                    <a:pt x="1" y="0"/>
                  </a:moveTo>
                  <a:lnTo>
                    <a:pt x="80" y="20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4"/>
            <p:cNvSpPr/>
            <p:nvPr/>
          </p:nvSpPr>
          <p:spPr>
            <a:xfrm>
              <a:off x="2820838" y="613402"/>
              <a:ext cx="5352" cy="19125"/>
            </a:xfrm>
            <a:custGeom>
              <a:rect b="b" l="l" r="r" t="t"/>
              <a:pathLst>
                <a:path extrusionOk="0" fill="none" h="318" w="89">
                  <a:moveTo>
                    <a:pt x="1" y="317"/>
                  </a:moveTo>
                  <a:cubicBezTo>
                    <a:pt x="9" y="212"/>
                    <a:pt x="36" y="97"/>
                    <a:pt x="8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4"/>
            <p:cNvSpPr/>
            <p:nvPr/>
          </p:nvSpPr>
          <p:spPr>
            <a:xfrm>
              <a:off x="2941536" y="642509"/>
              <a:ext cx="19605" cy="63568"/>
            </a:xfrm>
            <a:custGeom>
              <a:rect b="b" l="l" r="r" t="t"/>
              <a:pathLst>
                <a:path extrusionOk="0" fill="none" h="1057" w="326">
                  <a:moveTo>
                    <a:pt x="0" y="1056"/>
                  </a:moveTo>
                  <a:cubicBezTo>
                    <a:pt x="203" y="740"/>
                    <a:pt x="317" y="379"/>
                    <a:pt x="32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4"/>
            <p:cNvSpPr/>
            <p:nvPr/>
          </p:nvSpPr>
          <p:spPr>
            <a:xfrm>
              <a:off x="2965892" y="644614"/>
              <a:ext cx="11667" cy="44504"/>
            </a:xfrm>
            <a:custGeom>
              <a:rect b="b" l="l" r="r" t="t"/>
              <a:pathLst>
                <a:path extrusionOk="0" fill="none" h="740" w="194">
                  <a:moveTo>
                    <a:pt x="0" y="740"/>
                  </a:moveTo>
                  <a:cubicBezTo>
                    <a:pt x="114" y="511"/>
                    <a:pt x="176" y="256"/>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4"/>
            <p:cNvSpPr/>
            <p:nvPr/>
          </p:nvSpPr>
          <p:spPr>
            <a:xfrm>
              <a:off x="2996562" y="587482"/>
              <a:ext cx="601" cy="14855"/>
            </a:xfrm>
            <a:custGeom>
              <a:rect b="b" l="l" r="r" t="t"/>
              <a:pathLst>
                <a:path extrusionOk="0" fill="none" h="247" w="10">
                  <a:moveTo>
                    <a:pt x="0" y="246"/>
                  </a:moveTo>
                  <a:cubicBezTo>
                    <a:pt x="0" y="158"/>
                    <a:pt x="9" y="79"/>
                    <a:pt x="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4"/>
            <p:cNvSpPr/>
            <p:nvPr/>
          </p:nvSpPr>
          <p:spPr>
            <a:xfrm>
              <a:off x="2980145" y="544061"/>
              <a:ext cx="1143" cy="12208"/>
            </a:xfrm>
            <a:custGeom>
              <a:rect b="b" l="l" r="r" t="t"/>
              <a:pathLst>
                <a:path extrusionOk="0" fill="none" h="203" w="19">
                  <a:moveTo>
                    <a:pt x="18" y="203"/>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4"/>
            <p:cNvSpPr/>
            <p:nvPr/>
          </p:nvSpPr>
          <p:spPr>
            <a:xfrm>
              <a:off x="2645654" y="811319"/>
              <a:ext cx="25438" cy="18102"/>
            </a:xfrm>
            <a:custGeom>
              <a:rect b="b" l="l" r="r" t="t"/>
              <a:pathLst>
                <a:path extrusionOk="0" fill="none" h="301" w="423">
                  <a:moveTo>
                    <a:pt x="0" y="300"/>
                  </a:moveTo>
                  <a:cubicBezTo>
                    <a:pt x="97" y="150"/>
                    <a:pt x="247" y="45"/>
                    <a:pt x="4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4"/>
            <p:cNvSpPr/>
            <p:nvPr/>
          </p:nvSpPr>
          <p:spPr>
            <a:xfrm>
              <a:off x="2624485" y="790150"/>
              <a:ext cx="53522" cy="7999"/>
            </a:xfrm>
            <a:custGeom>
              <a:rect b="b" l="l" r="r" t="t"/>
              <a:pathLst>
                <a:path extrusionOk="0" fill="none" h="133" w="890">
                  <a:moveTo>
                    <a:pt x="0" y="133"/>
                  </a:moveTo>
                  <a:cubicBezTo>
                    <a:pt x="282" y="36"/>
                    <a:pt x="590" y="1"/>
                    <a:pt x="889" y="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4"/>
            <p:cNvSpPr/>
            <p:nvPr/>
          </p:nvSpPr>
          <p:spPr>
            <a:xfrm>
              <a:off x="2641925" y="770605"/>
              <a:ext cx="11727" cy="541"/>
            </a:xfrm>
            <a:custGeom>
              <a:rect b="b" l="l" r="r" t="t"/>
              <a:pathLst>
                <a:path extrusionOk="0" fill="none" h="9" w="195">
                  <a:moveTo>
                    <a:pt x="1" y="0"/>
                  </a:moveTo>
                  <a:lnTo>
                    <a:pt x="194" y="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4"/>
            <p:cNvSpPr/>
            <p:nvPr/>
          </p:nvSpPr>
          <p:spPr>
            <a:xfrm>
              <a:off x="2804420" y="754187"/>
              <a:ext cx="1143" cy="30250"/>
            </a:xfrm>
            <a:custGeom>
              <a:rect b="b" l="l" r="r" t="t"/>
              <a:pathLst>
                <a:path extrusionOk="0" fill="none" h="503" w="19">
                  <a:moveTo>
                    <a:pt x="1" y="502"/>
                  </a:moveTo>
                  <a:cubicBezTo>
                    <a:pt x="1" y="335"/>
                    <a:pt x="1" y="168"/>
                    <a:pt x="1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4"/>
            <p:cNvSpPr/>
            <p:nvPr/>
          </p:nvSpPr>
          <p:spPr>
            <a:xfrm>
              <a:off x="2815004" y="764772"/>
              <a:ext cx="1143" cy="19125"/>
            </a:xfrm>
            <a:custGeom>
              <a:rect b="b" l="l" r="r" t="t"/>
              <a:pathLst>
                <a:path extrusionOk="0" fill="none" h="318" w="19">
                  <a:moveTo>
                    <a:pt x="10" y="317"/>
                  </a:moveTo>
                  <a:cubicBezTo>
                    <a:pt x="1" y="212"/>
                    <a:pt x="10" y="97"/>
                    <a:pt x="1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4"/>
            <p:cNvSpPr/>
            <p:nvPr/>
          </p:nvSpPr>
          <p:spPr>
            <a:xfrm>
              <a:off x="2810253" y="730372"/>
              <a:ext cx="2165" cy="10645"/>
            </a:xfrm>
            <a:custGeom>
              <a:rect b="b" l="l" r="r" t="t"/>
              <a:pathLst>
                <a:path extrusionOk="0" fill="none" h="177" w="36">
                  <a:moveTo>
                    <a:pt x="9" y="176"/>
                  </a:moveTo>
                  <a:cubicBezTo>
                    <a:pt x="1" y="115"/>
                    <a:pt x="9" y="53"/>
                    <a:pt x="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1" name="Google Shape;1291;p24"/>
          <p:cNvGrpSpPr/>
          <p:nvPr/>
        </p:nvGrpSpPr>
        <p:grpSpPr>
          <a:xfrm>
            <a:off x="7091076" y="-204001"/>
            <a:ext cx="1177680" cy="1159854"/>
            <a:chOff x="8155625" y="4293825"/>
            <a:chExt cx="639175" cy="629500"/>
          </a:xfrm>
        </p:grpSpPr>
        <p:sp>
          <p:nvSpPr>
            <p:cNvPr id="1292" name="Google Shape;1292;p24"/>
            <p:cNvSpPr/>
            <p:nvPr/>
          </p:nvSpPr>
          <p:spPr>
            <a:xfrm>
              <a:off x="8157600" y="4303775"/>
              <a:ext cx="637200" cy="605850"/>
            </a:xfrm>
            <a:custGeom>
              <a:rect b="b" l="l" r="r" t="t"/>
              <a:pathLst>
                <a:path extrusionOk="0" h="24234" w="25488">
                  <a:moveTo>
                    <a:pt x="22022" y="7665"/>
                  </a:moveTo>
                  <a:lnTo>
                    <a:pt x="22022" y="7665"/>
                  </a:lnTo>
                  <a:cubicBezTo>
                    <a:pt x="22066" y="7700"/>
                    <a:pt x="22109" y="7735"/>
                    <a:pt x="22152" y="7761"/>
                  </a:cubicBezTo>
                  <a:cubicBezTo>
                    <a:pt x="22231" y="7831"/>
                    <a:pt x="22310" y="7900"/>
                    <a:pt x="22388" y="7979"/>
                  </a:cubicBezTo>
                  <a:lnTo>
                    <a:pt x="22388" y="7979"/>
                  </a:lnTo>
                  <a:cubicBezTo>
                    <a:pt x="22310" y="7900"/>
                    <a:pt x="22231" y="7831"/>
                    <a:pt x="22152" y="7770"/>
                  </a:cubicBezTo>
                  <a:lnTo>
                    <a:pt x="22022" y="7665"/>
                  </a:lnTo>
                  <a:close/>
                  <a:moveTo>
                    <a:pt x="13355" y="1845"/>
                  </a:moveTo>
                  <a:cubicBezTo>
                    <a:pt x="14784" y="1845"/>
                    <a:pt x="16245" y="2315"/>
                    <a:pt x="17312" y="3158"/>
                  </a:cubicBezTo>
                  <a:cubicBezTo>
                    <a:pt x="18042" y="3730"/>
                    <a:pt x="18615" y="4478"/>
                    <a:pt x="18958" y="5341"/>
                  </a:cubicBezTo>
                  <a:cubicBezTo>
                    <a:pt x="19195" y="5939"/>
                    <a:pt x="19319" y="6581"/>
                    <a:pt x="19327" y="7233"/>
                  </a:cubicBezTo>
                  <a:lnTo>
                    <a:pt x="19327" y="7294"/>
                  </a:lnTo>
                  <a:lnTo>
                    <a:pt x="19389" y="7303"/>
                  </a:lnTo>
                  <a:cubicBezTo>
                    <a:pt x="20806" y="7532"/>
                    <a:pt x="21888" y="8403"/>
                    <a:pt x="22425" y="9767"/>
                  </a:cubicBezTo>
                  <a:cubicBezTo>
                    <a:pt x="22997" y="11220"/>
                    <a:pt x="22865" y="13050"/>
                    <a:pt x="22091" y="14229"/>
                  </a:cubicBezTo>
                  <a:lnTo>
                    <a:pt x="22073" y="14265"/>
                  </a:lnTo>
                  <a:lnTo>
                    <a:pt x="22091" y="14300"/>
                  </a:lnTo>
                  <a:cubicBezTo>
                    <a:pt x="22170" y="14458"/>
                    <a:pt x="22240" y="14617"/>
                    <a:pt x="22302" y="14775"/>
                  </a:cubicBezTo>
                  <a:cubicBezTo>
                    <a:pt x="22654" y="15655"/>
                    <a:pt x="23517" y="18718"/>
                    <a:pt x="20075" y="21270"/>
                  </a:cubicBezTo>
                  <a:cubicBezTo>
                    <a:pt x="18928" y="22127"/>
                    <a:pt x="17814" y="22419"/>
                    <a:pt x="16830" y="22419"/>
                  </a:cubicBezTo>
                  <a:cubicBezTo>
                    <a:pt x="15399" y="22419"/>
                    <a:pt x="14244" y="21802"/>
                    <a:pt x="13660" y="21411"/>
                  </a:cubicBezTo>
                  <a:lnTo>
                    <a:pt x="13616" y="21385"/>
                  </a:lnTo>
                  <a:lnTo>
                    <a:pt x="13580" y="21411"/>
                  </a:lnTo>
                  <a:cubicBezTo>
                    <a:pt x="13102" y="21713"/>
                    <a:pt x="11978" y="22303"/>
                    <a:pt x="10480" y="22303"/>
                  </a:cubicBezTo>
                  <a:cubicBezTo>
                    <a:pt x="9139" y="22303"/>
                    <a:pt x="7499" y="21829"/>
                    <a:pt x="5756" y="20249"/>
                  </a:cubicBezTo>
                  <a:cubicBezTo>
                    <a:pt x="4718" y="19334"/>
                    <a:pt x="3899" y="18181"/>
                    <a:pt x="3380" y="16896"/>
                  </a:cubicBezTo>
                  <a:cubicBezTo>
                    <a:pt x="2086" y="13622"/>
                    <a:pt x="3257" y="10093"/>
                    <a:pt x="5140" y="8570"/>
                  </a:cubicBezTo>
                  <a:cubicBezTo>
                    <a:pt x="5983" y="7891"/>
                    <a:pt x="6918" y="7523"/>
                    <a:pt x="7856" y="7523"/>
                  </a:cubicBezTo>
                  <a:cubicBezTo>
                    <a:pt x="7878" y="7523"/>
                    <a:pt x="7900" y="7523"/>
                    <a:pt x="7921" y="7523"/>
                  </a:cubicBezTo>
                  <a:lnTo>
                    <a:pt x="7992" y="7523"/>
                  </a:lnTo>
                  <a:lnTo>
                    <a:pt x="7992" y="7453"/>
                  </a:lnTo>
                  <a:cubicBezTo>
                    <a:pt x="8053" y="6344"/>
                    <a:pt x="8361" y="5270"/>
                    <a:pt x="8898" y="4302"/>
                  </a:cubicBezTo>
                  <a:cubicBezTo>
                    <a:pt x="9541" y="3096"/>
                    <a:pt x="10685" y="2269"/>
                    <a:pt x="12111" y="1970"/>
                  </a:cubicBezTo>
                  <a:cubicBezTo>
                    <a:pt x="12515" y="1886"/>
                    <a:pt x="12934" y="1845"/>
                    <a:pt x="13355" y="1845"/>
                  </a:cubicBezTo>
                  <a:close/>
                  <a:moveTo>
                    <a:pt x="13359" y="0"/>
                  </a:moveTo>
                  <a:cubicBezTo>
                    <a:pt x="12812" y="0"/>
                    <a:pt x="12266" y="54"/>
                    <a:pt x="11732" y="166"/>
                  </a:cubicBezTo>
                  <a:cubicBezTo>
                    <a:pt x="9761" y="579"/>
                    <a:pt x="8185" y="1741"/>
                    <a:pt x="7279" y="3431"/>
                  </a:cubicBezTo>
                  <a:cubicBezTo>
                    <a:pt x="6865" y="4196"/>
                    <a:pt x="6557" y="5006"/>
                    <a:pt x="6364" y="5842"/>
                  </a:cubicBezTo>
                  <a:cubicBezTo>
                    <a:pt x="6355" y="5869"/>
                    <a:pt x="6337" y="5895"/>
                    <a:pt x="6311" y="5904"/>
                  </a:cubicBezTo>
                  <a:cubicBezTo>
                    <a:pt x="5457" y="6150"/>
                    <a:pt x="4665" y="6573"/>
                    <a:pt x="3979" y="7136"/>
                  </a:cubicBezTo>
                  <a:cubicBezTo>
                    <a:pt x="1620" y="9054"/>
                    <a:pt x="1" y="13358"/>
                    <a:pt x="1673" y="17565"/>
                  </a:cubicBezTo>
                  <a:cubicBezTo>
                    <a:pt x="2298" y="19114"/>
                    <a:pt x="3275" y="20496"/>
                    <a:pt x="4524" y="21605"/>
                  </a:cubicBezTo>
                  <a:cubicBezTo>
                    <a:pt x="6699" y="23580"/>
                    <a:pt x="8801" y="24138"/>
                    <a:pt x="10484" y="24138"/>
                  </a:cubicBezTo>
                  <a:cubicBezTo>
                    <a:pt x="11845" y="24138"/>
                    <a:pt x="12933" y="23772"/>
                    <a:pt x="13563" y="23497"/>
                  </a:cubicBezTo>
                  <a:cubicBezTo>
                    <a:pt x="13572" y="23492"/>
                    <a:pt x="13583" y="23490"/>
                    <a:pt x="13594" y="23490"/>
                  </a:cubicBezTo>
                  <a:cubicBezTo>
                    <a:pt x="13605" y="23490"/>
                    <a:pt x="13616" y="23492"/>
                    <a:pt x="13624" y="23497"/>
                  </a:cubicBezTo>
                  <a:cubicBezTo>
                    <a:pt x="14258" y="23797"/>
                    <a:pt x="15422" y="24234"/>
                    <a:pt x="16851" y="24234"/>
                  </a:cubicBezTo>
                  <a:cubicBezTo>
                    <a:pt x="18143" y="24234"/>
                    <a:pt x="19650" y="23877"/>
                    <a:pt x="21176" y="22740"/>
                  </a:cubicBezTo>
                  <a:cubicBezTo>
                    <a:pt x="25488" y="19536"/>
                    <a:pt x="24511" y="15514"/>
                    <a:pt x="24115" y="14361"/>
                  </a:cubicBezTo>
                  <a:cubicBezTo>
                    <a:pt x="24106" y="14344"/>
                    <a:pt x="24106" y="14326"/>
                    <a:pt x="24115" y="14309"/>
                  </a:cubicBezTo>
                  <a:cubicBezTo>
                    <a:pt x="24775" y="12636"/>
                    <a:pt x="24784" y="10771"/>
                    <a:pt x="24133" y="9090"/>
                  </a:cubicBezTo>
                  <a:cubicBezTo>
                    <a:pt x="23534" y="7594"/>
                    <a:pt x="22469" y="6485"/>
                    <a:pt x="21052" y="5877"/>
                  </a:cubicBezTo>
                  <a:cubicBezTo>
                    <a:pt x="21035" y="5869"/>
                    <a:pt x="21017" y="5851"/>
                    <a:pt x="21017" y="5833"/>
                  </a:cubicBezTo>
                  <a:lnTo>
                    <a:pt x="21017" y="5825"/>
                  </a:lnTo>
                  <a:cubicBezTo>
                    <a:pt x="20674" y="4196"/>
                    <a:pt x="19767" y="2735"/>
                    <a:pt x="18456" y="1715"/>
                  </a:cubicBezTo>
                  <a:cubicBezTo>
                    <a:pt x="17046" y="609"/>
                    <a:pt x="15197" y="0"/>
                    <a:pt x="13359"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4"/>
            <p:cNvSpPr/>
            <p:nvPr/>
          </p:nvSpPr>
          <p:spPr>
            <a:xfrm>
              <a:off x="8213700" y="4353475"/>
              <a:ext cx="527425" cy="506700"/>
            </a:xfrm>
            <a:custGeom>
              <a:rect b="b" l="l" r="r" t="t"/>
              <a:pathLst>
                <a:path extrusionOk="0" h="20268" w="21097">
                  <a:moveTo>
                    <a:pt x="11092" y="848"/>
                  </a:moveTo>
                  <a:cubicBezTo>
                    <a:pt x="12303" y="848"/>
                    <a:pt x="13563" y="1249"/>
                    <a:pt x="14452" y="1953"/>
                  </a:cubicBezTo>
                  <a:cubicBezTo>
                    <a:pt x="15042" y="2411"/>
                    <a:pt x="15499" y="3018"/>
                    <a:pt x="15781" y="3713"/>
                  </a:cubicBezTo>
                  <a:cubicBezTo>
                    <a:pt x="16080" y="4497"/>
                    <a:pt x="16150" y="5350"/>
                    <a:pt x="16001" y="6178"/>
                  </a:cubicBezTo>
                  <a:lnTo>
                    <a:pt x="15983" y="6274"/>
                  </a:lnTo>
                  <a:lnTo>
                    <a:pt x="15983" y="6274"/>
                  </a:lnTo>
                  <a:lnTo>
                    <a:pt x="16080" y="6266"/>
                  </a:lnTo>
                  <a:cubicBezTo>
                    <a:pt x="16193" y="6257"/>
                    <a:pt x="16304" y="6253"/>
                    <a:pt x="16413" y="6253"/>
                  </a:cubicBezTo>
                  <a:cubicBezTo>
                    <a:pt x="17767" y="6253"/>
                    <a:pt x="18768" y="6910"/>
                    <a:pt x="19248" y="8140"/>
                  </a:cubicBezTo>
                  <a:cubicBezTo>
                    <a:pt x="19284" y="8219"/>
                    <a:pt x="19310" y="8290"/>
                    <a:pt x="19336" y="8369"/>
                  </a:cubicBezTo>
                  <a:cubicBezTo>
                    <a:pt x="19794" y="9777"/>
                    <a:pt x="19468" y="11493"/>
                    <a:pt x="18632" y="12127"/>
                  </a:cubicBezTo>
                  <a:lnTo>
                    <a:pt x="18571" y="12171"/>
                  </a:lnTo>
                  <a:lnTo>
                    <a:pt x="18615" y="12233"/>
                  </a:lnTo>
                  <a:cubicBezTo>
                    <a:pt x="18835" y="12514"/>
                    <a:pt x="19011" y="12822"/>
                    <a:pt x="19134" y="13157"/>
                  </a:cubicBezTo>
                  <a:cubicBezTo>
                    <a:pt x="19380" y="13764"/>
                    <a:pt x="19468" y="14424"/>
                    <a:pt x="19407" y="15075"/>
                  </a:cubicBezTo>
                  <a:cubicBezTo>
                    <a:pt x="19275" y="16351"/>
                    <a:pt x="18527" y="17531"/>
                    <a:pt x="17242" y="18481"/>
                  </a:cubicBezTo>
                  <a:cubicBezTo>
                    <a:pt x="16309" y="19175"/>
                    <a:pt x="15405" y="19418"/>
                    <a:pt x="14597" y="19418"/>
                  </a:cubicBezTo>
                  <a:cubicBezTo>
                    <a:pt x="12987" y="19418"/>
                    <a:pt x="11755" y="18455"/>
                    <a:pt x="11433" y="18173"/>
                  </a:cubicBezTo>
                  <a:lnTo>
                    <a:pt x="11380" y="18129"/>
                  </a:lnTo>
                  <a:lnTo>
                    <a:pt x="11336" y="18173"/>
                  </a:lnTo>
                  <a:cubicBezTo>
                    <a:pt x="11006" y="18447"/>
                    <a:pt x="9851" y="19309"/>
                    <a:pt x="8218" y="19309"/>
                  </a:cubicBezTo>
                  <a:cubicBezTo>
                    <a:pt x="7069" y="19309"/>
                    <a:pt x="5683" y="18882"/>
                    <a:pt x="4181" y="17522"/>
                  </a:cubicBezTo>
                  <a:cubicBezTo>
                    <a:pt x="3204" y="16633"/>
                    <a:pt x="2492" y="15630"/>
                    <a:pt x="2060" y="14547"/>
                  </a:cubicBezTo>
                  <a:cubicBezTo>
                    <a:pt x="1717" y="13676"/>
                    <a:pt x="1550" y="12743"/>
                    <a:pt x="1576" y="11810"/>
                  </a:cubicBezTo>
                  <a:cubicBezTo>
                    <a:pt x="1629" y="10015"/>
                    <a:pt x="2395" y="8263"/>
                    <a:pt x="3521" y="7357"/>
                  </a:cubicBezTo>
                  <a:cubicBezTo>
                    <a:pt x="4301" y="6723"/>
                    <a:pt x="5019" y="6528"/>
                    <a:pt x="5607" y="6528"/>
                  </a:cubicBezTo>
                  <a:cubicBezTo>
                    <a:pt x="6088" y="6528"/>
                    <a:pt x="6482" y="6658"/>
                    <a:pt x="6751" y="6785"/>
                  </a:cubicBezTo>
                  <a:lnTo>
                    <a:pt x="6892" y="6846"/>
                  </a:lnTo>
                  <a:lnTo>
                    <a:pt x="6848" y="6697"/>
                  </a:lnTo>
                  <a:cubicBezTo>
                    <a:pt x="6690" y="6019"/>
                    <a:pt x="6558" y="4611"/>
                    <a:pt x="7534" y="2780"/>
                  </a:cubicBezTo>
                  <a:cubicBezTo>
                    <a:pt x="8045" y="1821"/>
                    <a:pt x="8916" y="1187"/>
                    <a:pt x="10069" y="950"/>
                  </a:cubicBezTo>
                  <a:cubicBezTo>
                    <a:pt x="10399" y="881"/>
                    <a:pt x="10744" y="848"/>
                    <a:pt x="11092" y="848"/>
                  </a:cubicBezTo>
                  <a:close/>
                  <a:moveTo>
                    <a:pt x="11107" y="1"/>
                  </a:moveTo>
                  <a:cubicBezTo>
                    <a:pt x="10698" y="1"/>
                    <a:pt x="10293" y="41"/>
                    <a:pt x="9902" y="123"/>
                  </a:cubicBezTo>
                  <a:cubicBezTo>
                    <a:pt x="8511" y="413"/>
                    <a:pt x="7411" y="1214"/>
                    <a:pt x="6786" y="2384"/>
                  </a:cubicBezTo>
                  <a:cubicBezTo>
                    <a:pt x="6214" y="3467"/>
                    <a:pt x="5906" y="4549"/>
                    <a:pt x="5897" y="5614"/>
                  </a:cubicBezTo>
                  <a:cubicBezTo>
                    <a:pt x="5897" y="5658"/>
                    <a:pt x="5862" y="5694"/>
                    <a:pt x="5818" y="5694"/>
                  </a:cubicBezTo>
                  <a:cubicBezTo>
                    <a:pt x="5746" y="5689"/>
                    <a:pt x="5673" y="5687"/>
                    <a:pt x="5601" y="5687"/>
                  </a:cubicBezTo>
                  <a:cubicBezTo>
                    <a:pt x="4704" y="5687"/>
                    <a:pt x="3807" y="6037"/>
                    <a:pt x="2984" y="6697"/>
                  </a:cubicBezTo>
                  <a:cubicBezTo>
                    <a:pt x="1145" y="8184"/>
                    <a:pt x="1" y="11643"/>
                    <a:pt x="1277" y="14847"/>
                  </a:cubicBezTo>
                  <a:cubicBezTo>
                    <a:pt x="1787" y="16114"/>
                    <a:pt x="2588" y="17249"/>
                    <a:pt x="3609" y="18147"/>
                  </a:cubicBezTo>
                  <a:cubicBezTo>
                    <a:pt x="5323" y="19701"/>
                    <a:pt x="6925" y="20172"/>
                    <a:pt x="8236" y="20172"/>
                  </a:cubicBezTo>
                  <a:cubicBezTo>
                    <a:pt x="9739" y="20172"/>
                    <a:pt x="10862" y="19553"/>
                    <a:pt x="11336" y="19238"/>
                  </a:cubicBezTo>
                  <a:cubicBezTo>
                    <a:pt x="11345" y="19229"/>
                    <a:pt x="11358" y="19225"/>
                    <a:pt x="11373" y="19225"/>
                  </a:cubicBezTo>
                  <a:cubicBezTo>
                    <a:pt x="11387" y="19225"/>
                    <a:pt x="11402" y="19229"/>
                    <a:pt x="11416" y="19238"/>
                  </a:cubicBezTo>
                  <a:cubicBezTo>
                    <a:pt x="11880" y="19562"/>
                    <a:pt x="13074" y="20268"/>
                    <a:pt x="14593" y="20268"/>
                  </a:cubicBezTo>
                  <a:cubicBezTo>
                    <a:pt x="15548" y="20268"/>
                    <a:pt x="16632" y="19988"/>
                    <a:pt x="17743" y="19159"/>
                  </a:cubicBezTo>
                  <a:cubicBezTo>
                    <a:pt x="21097" y="16668"/>
                    <a:pt x="20261" y="13694"/>
                    <a:pt x="19917" y="12840"/>
                  </a:cubicBezTo>
                  <a:cubicBezTo>
                    <a:pt x="19847" y="12655"/>
                    <a:pt x="19759" y="12470"/>
                    <a:pt x="19662" y="12294"/>
                  </a:cubicBezTo>
                  <a:cubicBezTo>
                    <a:pt x="19653" y="12277"/>
                    <a:pt x="19662" y="12250"/>
                    <a:pt x="19671" y="12224"/>
                  </a:cubicBezTo>
                  <a:cubicBezTo>
                    <a:pt x="20463" y="11089"/>
                    <a:pt x="20613" y="9284"/>
                    <a:pt x="20040" y="7841"/>
                  </a:cubicBezTo>
                  <a:cubicBezTo>
                    <a:pt x="19504" y="6486"/>
                    <a:pt x="18421" y="5641"/>
                    <a:pt x="16995" y="5447"/>
                  </a:cubicBezTo>
                  <a:cubicBezTo>
                    <a:pt x="16969" y="5447"/>
                    <a:pt x="16951" y="5430"/>
                    <a:pt x="16934" y="5394"/>
                  </a:cubicBezTo>
                  <a:cubicBezTo>
                    <a:pt x="16934" y="5386"/>
                    <a:pt x="16925" y="5377"/>
                    <a:pt x="16925" y="5368"/>
                  </a:cubicBezTo>
                  <a:cubicBezTo>
                    <a:pt x="16934" y="4699"/>
                    <a:pt x="16819" y="4030"/>
                    <a:pt x="16573" y="3405"/>
                  </a:cubicBezTo>
                  <a:cubicBezTo>
                    <a:pt x="16239" y="2569"/>
                    <a:pt x="15684" y="1839"/>
                    <a:pt x="14971" y="1293"/>
                  </a:cubicBezTo>
                  <a:cubicBezTo>
                    <a:pt x="13930" y="463"/>
                    <a:pt x="12500" y="1"/>
                    <a:pt x="11107"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4"/>
            <p:cNvSpPr/>
            <p:nvPr/>
          </p:nvSpPr>
          <p:spPr>
            <a:xfrm>
              <a:off x="8155625" y="4293825"/>
              <a:ext cx="627975" cy="629500"/>
            </a:xfrm>
            <a:custGeom>
              <a:rect b="b" l="l" r="r" t="t"/>
              <a:pathLst>
                <a:path extrusionOk="0" fill="none" h="25180" w="25119">
                  <a:moveTo>
                    <a:pt x="1681" y="17998"/>
                  </a:moveTo>
                  <a:cubicBezTo>
                    <a:pt x="0" y="13747"/>
                    <a:pt x="1629" y="9408"/>
                    <a:pt x="4014" y="7481"/>
                  </a:cubicBezTo>
                  <a:cubicBezTo>
                    <a:pt x="4700" y="6909"/>
                    <a:pt x="5510" y="6478"/>
                    <a:pt x="6372" y="6223"/>
                  </a:cubicBezTo>
                  <a:cubicBezTo>
                    <a:pt x="6566" y="5378"/>
                    <a:pt x="6874" y="4559"/>
                    <a:pt x="7288" y="3793"/>
                  </a:cubicBezTo>
                  <a:cubicBezTo>
                    <a:pt x="8203" y="2077"/>
                    <a:pt x="9805" y="907"/>
                    <a:pt x="11802" y="484"/>
                  </a:cubicBezTo>
                  <a:cubicBezTo>
                    <a:pt x="14143" y="0"/>
                    <a:pt x="16740" y="599"/>
                    <a:pt x="18579" y="2060"/>
                  </a:cubicBezTo>
                  <a:cubicBezTo>
                    <a:pt x="19574" y="2834"/>
                    <a:pt x="20348" y="3855"/>
                    <a:pt x="20815" y="5026"/>
                  </a:cubicBezTo>
                  <a:cubicBezTo>
                    <a:pt x="20964" y="5404"/>
                    <a:pt x="21087" y="5800"/>
                    <a:pt x="21167" y="6205"/>
                  </a:cubicBezTo>
                  <a:cubicBezTo>
                    <a:pt x="22584" y="6803"/>
                    <a:pt x="23675" y="7930"/>
                    <a:pt x="24282" y="9461"/>
                  </a:cubicBezTo>
                  <a:cubicBezTo>
                    <a:pt x="24933" y="11151"/>
                    <a:pt x="24933" y="13034"/>
                    <a:pt x="24264" y="14733"/>
                  </a:cubicBezTo>
                  <a:cubicBezTo>
                    <a:pt x="25118" y="17180"/>
                    <a:pt x="24775" y="20612"/>
                    <a:pt x="21299" y="23200"/>
                  </a:cubicBezTo>
                  <a:cubicBezTo>
                    <a:pt x="18632" y="25180"/>
                    <a:pt x="15789" y="24960"/>
                    <a:pt x="13668" y="23956"/>
                  </a:cubicBezTo>
                  <a:cubicBezTo>
                    <a:pt x="11213" y="25048"/>
                    <a:pt x="7807" y="25013"/>
                    <a:pt x="4550" y="22064"/>
                  </a:cubicBezTo>
                  <a:cubicBezTo>
                    <a:pt x="3292" y="20946"/>
                    <a:pt x="2306" y="19556"/>
                    <a:pt x="1681" y="1799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4"/>
            <p:cNvSpPr/>
            <p:nvPr/>
          </p:nvSpPr>
          <p:spPr>
            <a:xfrm>
              <a:off x="8211725" y="4345525"/>
              <a:ext cx="531600" cy="535350"/>
            </a:xfrm>
            <a:custGeom>
              <a:rect b="b" l="l" r="r" t="t"/>
              <a:pathLst>
                <a:path extrusionOk="0" fill="none" h="21414" w="21264">
                  <a:moveTo>
                    <a:pt x="1286" y="15200"/>
                  </a:moveTo>
                  <a:cubicBezTo>
                    <a:pt x="1" y="11952"/>
                    <a:pt x="1162" y="8458"/>
                    <a:pt x="3019" y="6953"/>
                  </a:cubicBezTo>
                  <a:cubicBezTo>
                    <a:pt x="4058" y="6117"/>
                    <a:pt x="5061" y="5888"/>
                    <a:pt x="5906" y="5932"/>
                  </a:cubicBezTo>
                  <a:cubicBezTo>
                    <a:pt x="5915" y="5070"/>
                    <a:pt x="6126" y="3943"/>
                    <a:pt x="6804" y="2667"/>
                  </a:cubicBezTo>
                  <a:cubicBezTo>
                    <a:pt x="7437" y="1479"/>
                    <a:pt x="8564" y="661"/>
                    <a:pt x="9963" y="370"/>
                  </a:cubicBezTo>
                  <a:cubicBezTo>
                    <a:pt x="11715" y="1"/>
                    <a:pt x="13730" y="467"/>
                    <a:pt x="15103" y="1549"/>
                  </a:cubicBezTo>
                  <a:cubicBezTo>
                    <a:pt x="15825" y="2104"/>
                    <a:pt x="16379" y="2852"/>
                    <a:pt x="16722" y="3697"/>
                  </a:cubicBezTo>
                  <a:cubicBezTo>
                    <a:pt x="16969" y="4331"/>
                    <a:pt x="17092" y="5008"/>
                    <a:pt x="17083" y="5686"/>
                  </a:cubicBezTo>
                  <a:cubicBezTo>
                    <a:pt x="18509" y="5880"/>
                    <a:pt x="19635" y="6733"/>
                    <a:pt x="20190" y="8124"/>
                  </a:cubicBezTo>
                  <a:cubicBezTo>
                    <a:pt x="20788" y="9638"/>
                    <a:pt x="20586" y="11477"/>
                    <a:pt x="19811" y="12586"/>
                  </a:cubicBezTo>
                  <a:cubicBezTo>
                    <a:pt x="19908" y="12762"/>
                    <a:pt x="19996" y="12947"/>
                    <a:pt x="20067" y="13131"/>
                  </a:cubicBezTo>
                  <a:cubicBezTo>
                    <a:pt x="20410" y="13994"/>
                    <a:pt x="21264" y="17013"/>
                    <a:pt x="17866" y="19539"/>
                  </a:cubicBezTo>
                  <a:cubicBezTo>
                    <a:pt x="15358" y="21404"/>
                    <a:pt x="12868" y="20603"/>
                    <a:pt x="11451" y="19618"/>
                  </a:cubicBezTo>
                  <a:cubicBezTo>
                    <a:pt x="9822" y="20700"/>
                    <a:pt x="6830" y="21413"/>
                    <a:pt x="3644" y="18518"/>
                  </a:cubicBezTo>
                  <a:cubicBezTo>
                    <a:pt x="2606" y="17611"/>
                    <a:pt x="1805" y="16467"/>
                    <a:pt x="1286" y="1520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4"/>
            <p:cNvSpPr/>
            <p:nvPr/>
          </p:nvSpPr>
          <p:spPr>
            <a:xfrm>
              <a:off x="8219000" y="4361575"/>
              <a:ext cx="501875" cy="519725"/>
            </a:xfrm>
            <a:custGeom>
              <a:rect b="b" l="l" r="r" t="t"/>
              <a:pathLst>
                <a:path extrusionOk="0" fill="none" h="20789" w="20075">
                  <a:moveTo>
                    <a:pt x="15666" y="6030"/>
                  </a:moveTo>
                  <a:cubicBezTo>
                    <a:pt x="15666" y="6030"/>
                    <a:pt x="16440" y="3469"/>
                    <a:pt x="14196" y="1691"/>
                  </a:cubicBezTo>
                  <a:cubicBezTo>
                    <a:pt x="12339" y="221"/>
                    <a:pt x="8713" y="1"/>
                    <a:pt x="7384" y="2492"/>
                  </a:cubicBezTo>
                  <a:cubicBezTo>
                    <a:pt x="6064" y="4974"/>
                    <a:pt x="6830" y="6716"/>
                    <a:pt x="6830" y="6716"/>
                  </a:cubicBezTo>
                  <a:cubicBezTo>
                    <a:pt x="6830" y="6716"/>
                    <a:pt x="5307" y="5510"/>
                    <a:pt x="3353" y="7086"/>
                  </a:cubicBezTo>
                  <a:cubicBezTo>
                    <a:pt x="1399" y="8670"/>
                    <a:pt x="0" y="13493"/>
                    <a:pt x="4022" y="17145"/>
                  </a:cubicBezTo>
                  <a:cubicBezTo>
                    <a:pt x="8044" y="20789"/>
                    <a:pt x="11168" y="17700"/>
                    <a:pt x="11168" y="17700"/>
                  </a:cubicBezTo>
                  <a:cubicBezTo>
                    <a:pt x="11168" y="17700"/>
                    <a:pt x="13888" y="20402"/>
                    <a:pt x="16986" y="18096"/>
                  </a:cubicBezTo>
                  <a:cubicBezTo>
                    <a:pt x="20075" y="15799"/>
                    <a:pt x="19204" y="12912"/>
                    <a:pt x="18244" y="11829"/>
                  </a:cubicBezTo>
                  <a:cubicBezTo>
                    <a:pt x="19881" y="10914"/>
                    <a:pt x="19855" y="5528"/>
                    <a:pt x="15666" y="603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4"/>
            <p:cNvSpPr/>
            <p:nvPr/>
          </p:nvSpPr>
          <p:spPr>
            <a:xfrm>
              <a:off x="8234400" y="4468300"/>
              <a:ext cx="79675" cy="56800"/>
            </a:xfrm>
            <a:custGeom>
              <a:rect b="b" l="l" r="r" t="t"/>
              <a:pathLst>
                <a:path extrusionOk="0" fill="none" h="2272" w="3187">
                  <a:moveTo>
                    <a:pt x="3186" y="0"/>
                  </a:moveTo>
                  <a:cubicBezTo>
                    <a:pt x="1866" y="308"/>
                    <a:pt x="722" y="1127"/>
                    <a:pt x="0" y="227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4"/>
            <p:cNvSpPr/>
            <p:nvPr/>
          </p:nvSpPr>
          <p:spPr>
            <a:xfrm>
              <a:off x="8265425" y="4491175"/>
              <a:ext cx="22450" cy="16300"/>
            </a:xfrm>
            <a:custGeom>
              <a:rect b="b" l="l" r="r" t="t"/>
              <a:pathLst>
                <a:path extrusionOk="0" fill="none" h="652" w="898">
                  <a:moveTo>
                    <a:pt x="898" y="1"/>
                  </a:moveTo>
                  <a:cubicBezTo>
                    <a:pt x="572" y="168"/>
                    <a:pt x="264" y="388"/>
                    <a:pt x="0"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4"/>
            <p:cNvSpPr/>
            <p:nvPr/>
          </p:nvSpPr>
          <p:spPr>
            <a:xfrm>
              <a:off x="8438800" y="4325500"/>
              <a:ext cx="121475" cy="15000"/>
            </a:xfrm>
            <a:custGeom>
              <a:rect b="b" l="l" r="r" t="t"/>
              <a:pathLst>
                <a:path extrusionOk="0" fill="none" h="600" w="4859">
                  <a:moveTo>
                    <a:pt x="0" y="599"/>
                  </a:moveTo>
                  <a:cubicBezTo>
                    <a:pt x="1567" y="1"/>
                    <a:pt x="3292" y="1"/>
                    <a:pt x="4858" y="59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4"/>
            <p:cNvSpPr/>
            <p:nvPr/>
          </p:nvSpPr>
          <p:spPr>
            <a:xfrm>
              <a:off x="8584875" y="4347725"/>
              <a:ext cx="7725" cy="4875"/>
            </a:xfrm>
            <a:custGeom>
              <a:rect b="b" l="l" r="r" t="t"/>
              <a:pathLst>
                <a:path extrusionOk="0" fill="none" h="195" w="309">
                  <a:moveTo>
                    <a:pt x="1" y="1"/>
                  </a:moveTo>
                  <a:lnTo>
                    <a:pt x="309" y="19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4"/>
            <p:cNvSpPr/>
            <p:nvPr/>
          </p:nvSpPr>
          <p:spPr>
            <a:xfrm>
              <a:off x="8397425" y="4356300"/>
              <a:ext cx="9925" cy="7075"/>
            </a:xfrm>
            <a:custGeom>
              <a:rect b="b" l="l" r="r" t="t"/>
              <a:pathLst>
                <a:path extrusionOk="0" fill="none" h="283" w="397">
                  <a:moveTo>
                    <a:pt x="397" y="1"/>
                  </a:moveTo>
                  <a:cubicBezTo>
                    <a:pt x="247" y="80"/>
                    <a:pt x="115" y="168"/>
                    <a:pt x="1" y="2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4"/>
            <p:cNvSpPr/>
            <p:nvPr/>
          </p:nvSpPr>
          <p:spPr>
            <a:xfrm>
              <a:off x="8673550" y="4476225"/>
              <a:ext cx="64275" cy="55675"/>
            </a:xfrm>
            <a:custGeom>
              <a:rect b="b" l="l" r="r" t="t"/>
              <a:pathLst>
                <a:path extrusionOk="0" fill="none" h="2227" w="2571">
                  <a:moveTo>
                    <a:pt x="1" y="0"/>
                  </a:moveTo>
                  <a:cubicBezTo>
                    <a:pt x="546" y="211"/>
                    <a:pt x="1048" y="502"/>
                    <a:pt x="1514" y="863"/>
                  </a:cubicBezTo>
                  <a:cubicBezTo>
                    <a:pt x="1972" y="1224"/>
                    <a:pt x="2333" y="1690"/>
                    <a:pt x="2571" y="22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4"/>
            <p:cNvSpPr/>
            <p:nvPr/>
          </p:nvSpPr>
          <p:spPr>
            <a:xfrm>
              <a:off x="8742650" y="4552350"/>
              <a:ext cx="450" cy="6850"/>
            </a:xfrm>
            <a:custGeom>
              <a:rect b="b" l="l" r="r" t="t"/>
              <a:pathLst>
                <a:path extrusionOk="0" fill="none" h="274" w="18">
                  <a:moveTo>
                    <a:pt x="18" y="0"/>
                  </a:moveTo>
                  <a:cubicBezTo>
                    <a:pt x="0" y="88"/>
                    <a:pt x="0" y="185"/>
                    <a:pt x="18" y="27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4"/>
            <p:cNvSpPr/>
            <p:nvPr/>
          </p:nvSpPr>
          <p:spPr>
            <a:xfrm>
              <a:off x="8737150" y="4663250"/>
              <a:ext cx="7275" cy="80325"/>
            </a:xfrm>
            <a:custGeom>
              <a:rect b="b" l="l" r="r" t="t"/>
              <a:pathLst>
                <a:path extrusionOk="0" fill="none" h="3213" w="291">
                  <a:moveTo>
                    <a:pt x="0" y="0"/>
                  </a:moveTo>
                  <a:cubicBezTo>
                    <a:pt x="264" y="1056"/>
                    <a:pt x="291" y="2147"/>
                    <a:pt x="79" y="321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4"/>
            <p:cNvSpPr/>
            <p:nvPr/>
          </p:nvSpPr>
          <p:spPr>
            <a:xfrm>
              <a:off x="8726150" y="4779200"/>
              <a:ext cx="5725" cy="12550"/>
            </a:xfrm>
            <a:custGeom>
              <a:rect b="b" l="l" r="r" t="t"/>
              <a:pathLst>
                <a:path extrusionOk="0" fill="none" h="502" w="229">
                  <a:moveTo>
                    <a:pt x="229" y="0"/>
                  </a:moveTo>
                  <a:lnTo>
                    <a:pt x="0" y="50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4"/>
            <p:cNvSpPr/>
            <p:nvPr/>
          </p:nvSpPr>
          <p:spPr>
            <a:xfrm>
              <a:off x="8681250" y="4832225"/>
              <a:ext cx="11025" cy="8150"/>
            </a:xfrm>
            <a:custGeom>
              <a:rect b="b" l="l" r="r" t="t"/>
              <a:pathLst>
                <a:path extrusionOk="0" fill="none" h="326" w="441">
                  <a:moveTo>
                    <a:pt x="441" y="0"/>
                  </a:moveTo>
                  <a:lnTo>
                    <a:pt x="1"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4"/>
            <p:cNvSpPr/>
            <p:nvPr/>
          </p:nvSpPr>
          <p:spPr>
            <a:xfrm>
              <a:off x="8509200" y="4866100"/>
              <a:ext cx="68225" cy="18075"/>
            </a:xfrm>
            <a:custGeom>
              <a:rect b="b" l="l" r="r" t="t"/>
              <a:pathLst>
                <a:path extrusionOk="0" fill="none" h="723" w="2729">
                  <a:moveTo>
                    <a:pt x="0" y="1"/>
                  </a:moveTo>
                  <a:cubicBezTo>
                    <a:pt x="837" y="476"/>
                    <a:pt x="1769" y="722"/>
                    <a:pt x="2729"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4"/>
            <p:cNvSpPr/>
            <p:nvPr/>
          </p:nvSpPr>
          <p:spPr>
            <a:xfrm>
              <a:off x="8592375" y="4883475"/>
              <a:ext cx="11450" cy="2000"/>
            </a:xfrm>
            <a:custGeom>
              <a:rect b="b" l="l" r="r" t="t"/>
              <a:pathLst>
                <a:path extrusionOk="0" fill="none" h="80" w="458">
                  <a:moveTo>
                    <a:pt x="0" y="80"/>
                  </a:moveTo>
                  <a:cubicBezTo>
                    <a:pt x="150" y="36"/>
                    <a:pt x="308" y="1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4"/>
            <p:cNvSpPr/>
            <p:nvPr/>
          </p:nvSpPr>
          <p:spPr>
            <a:xfrm>
              <a:off x="8255300" y="4794600"/>
              <a:ext cx="96825" cy="76150"/>
            </a:xfrm>
            <a:custGeom>
              <a:rect b="b" l="l" r="r" t="t"/>
              <a:pathLst>
                <a:path extrusionOk="0" fill="none" h="3046" w="3873">
                  <a:moveTo>
                    <a:pt x="0" y="0"/>
                  </a:moveTo>
                  <a:cubicBezTo>
                    <a:pt x="1074" y="1259"/>
                    <a:pt x="2394" y="2297"/>
                    <a:pt x="3873" y="304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4"/>
            <p:cNvSpPr/>
            <p:nvPr/>
          </p:nvSpPr>
          <p:spPr>
            <a:xfrm>
              <a:off x="8365975" y="4876450"/>
              <a:ext cx="14325" cy="4200"/>
            </a:xfrm>
            <a:custGeom>
              <a:rect b="b" l="l" r="r" t="t"/>
              <a:pathLst>
                <a:path extrusionOk="0" fill="none" h="168" w="573">
                  <a:moveTo>
                    <a:pt x="0" y="0"/>
                  </a:moveTo>
                  <a:cubicBezTo>
                    <a:pt x="194" y="35"/>
                    <a:pt x="387" y="88"/>
                    <a:pt x="572" y="16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4"/>
            <p:cNvSpPr/>
            <p:nvPr/>
          </p:nvSpPr>
          <p:spPr>
            <a:xfrm>
              <a:off x="8407325" y="4888100"/>
              <a:ext cx="10150" cy="25"/>
            </a:xfrm>
            <a:custGeom>
              <a:rect b="b" l="l" r="r" t="t"/>
              <a:pathLst>
                <a:path extrusionOk="0" fill="none" h="1" w="406">
                  <a:moveTo>
                    <a:pt x="1" y="1"/>
                  </a:moveTo>
                  <a:lnTo>
                    <a:pt x="40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24"/>
          <p:cNvGrpSpPr/>
          <p:nvPr/>
        </p:nvGrpSpPr>
        <p:grpSpPr>
          <a:xfrm>
            <a:off x="7544603" y="3449334"/>
            <a:ext cx="1694550" cy="1921804"/>
            <a:chOff x="5146850" y="1386200"/>
            <a:chExt cx="576025" cy="653275"/>
          </a:xfrm>
        </p:grpSpPr>
        <p:sp>
          <p:nvSpPr>
            <p:cNvPr id="1313" name="Google Shape;1313;p24"/>
            <p:cNvSpPr/>
            <p:nvPr/>
          </p:nvSpPr>
          <p:spPr>
            <a:xfrm>
              <a:off x="5160925" y="1405975"/>
              <a:ext cx="559100" cy="624700"/>
            </a:xfrm>
            <a:custGeom>
              <a:rect b="b" l="l" r="r" t="t"/>
              <a:pathLst>
                <a:path extrusionOk="0" h="24988" w="22364">
                  <a:moveTo>
                    <a:pt x="17057" y="4208"/>
                  </a:moveTo>
                  <a:lnTo>
                    <a:pt x="17074" y="4235"/>
                  </a:lnTo>
                  <a:cubicBezTo>
                    <a:pt x="17101" y="4349"/>
                    <a:pt x="17127" y="4455"/>
                    <a:pt x="17153" y="4569"/>
                  </a:cubicBezTo>
                  <a:cubicBezTo>
                    <a:pt x="17127" y="4463"/>
                    <a:pt x="17101" y="4349"/>
                    <a:pt x="17074" y="4243"/>
                  </a:cubicBezTo>
                  <a:lnTo>
                    <a:pt x="17057" y="4208"/>
                  </a:lnTo>
                  <a:close/>
                  <a:moveTo>
                    <a:pt x="16617" y="11856"/>
                  </a:moveTo>
                  <a:cubicBezTo>
                    <a:pt x="16639" y="11893"/>
                    <a:pt x="16655" y="11931"/>
                    <a:pt x="16670" y="11968"/>
                  </a:cubicBezTo>
                  <a:lnTo>
                    <a:pt x="16670" y="11968"/>
                  </a:lnTo>
                  <a:cubicBezTo>
                    <a:pt x="16648" y="11935"/>
                    <a:pt x="16632" y="11895"/>
                    <a:pt x="16617" y="11856"/>
                  </a:cubicBezTo>
                  <a:close/>
                  <a:moveTo>
                    <a:pt x="12155" y="9581"/>
                  </a:moveTo>
                  <a:cubicBezTo>
                    <a:pt x="13995" y="9581"/>
                    <a:pt x="15207" y="10832"/>
                    <a:pt x="15384" y="11029"/>
                  </a:cubicBezTo>
                  <a:lnTo>
                    <a:pt x="15464" y="11108"/>
                  </a:lnTo>
                  <a:cubicBezTo>
                    <a:pt x="16265" y="11979"/>
                    <a:pt x="16652" y="12965"/>
                    <a:pt x="16599" y="14048"/>
                  </a:cubicBezTo>
                  <a:cubicBezTo>
                    <a:pt x="16555" y="15068"/>
                    <a:pt x="16124" y="16116"/>
                    <a:pt x="15340" y="17110"/>
                  </a:cubicBezTo>
                  <a:cubicBezTo>
                    <a:pt x="15270" y="17198"/>
                    <a:pt x="15208" y="17278"/>
                    <a:pt x="15156" y="17339"/>
                  </a:cubicBezTo>
                  <a:cubicBezTo>
                    <a:pt x="15138" y="17366"/>
                    <a:pt x="15120" y="17383"/>
                    <a:pt x="15112" y="17401"/>
                  </a:cubicBezTo>
                  <a:lnTo>
                    <a:pt x="15015" y="17515"/>
                  </a:lnTo>
                  <a:cubicBezTo>
                    <a:pt x="14980" y="17550"/>
                    <a:pt x="14953" y="17586"/>
                    <a:pt x="14918" y="17621"/>
                  </a:cubicBezTo>
                  <a:cubicBezTo>
                    <a:pt x="14584" y="17990"/>
                    <a:pt x="14232" y="18325"/>
                    <a:pt x="13844" y="18633"/>
                  </a:cubicBezTo>
                  <a:cubicBezTo>
                    <a:pt x="13765" y="18703"/>
                    <a:pt x="13677" y="18774"/>
                    <a:pt x="13589" y="18835"/>
                  </a:cubicBezTo>
                  <a:cubicBezTo>
                    <a:pt x="13237" y="19099"/>
                    <a:pt x="12832" y="19293"/>
                    <a:pt x="12401" y="19416"/>
                  </a:cubicBezTo>
                  <a:lnTo>
                    <a:pt x="12331" y="19434"/>
                  </a:lnTo>
                  <a:cubicBezTo>
                    <a:pt x="12313" y="19443"/>
                    <a:pt x="12287" y="19451"/>
                    <a:pt x="12260" y="19451"/>
                  </a:cubicBezTo>
                  <a:lnTo>
                    <a:pt x="12251" y="19451"/>
                  </a:lnTo>
                  <a:cubicBezTo>
                    <a:pt x="12000" y="19511"/>
                    <a:pt x="11745" y="19540"/>
                    <a:pt x="11490" y="19540"/>
                  </a:cubicBezTo>
                  <a:cubicBezTo>
                    <a:pt x="11182" y="19540"/>
                    <a:pt x="10873" y="19498"/>
                    <a:pt x="10570" y="19416"/>
                  </a:cubicBezTo>
                  <a:cubicBezTo>
                    <a:pt x="10333" y="19346"/>
                    <a:pt x="10095" y="19258"/>
                    <a:pt x="9866" y="19152"/>
                  </a:cubicBezTo>
                  <a:lnTo>
                    <a:pt x="9849" y="19143"/>
                  </a:lnTo>
                  <a:cubicBezTo>
                    <a:pt x="8643" y="18571"/>
                    <a:pt x="7648" y="17462"/>
                    <a:pt x="7226" y="16521"/>
                  </a:cubicBezTo>
                  <a:cubicBezTo>
                    <a:pt x="6971" y="15922"/>
                    <a:pt x="6865" y="15271"/>
                    <a:pt x="6909" y="14620"/>
                  </a:cubicBezTo>
                  <a:cubicBezTo>
                    <a:pt x="6909" y="14523"/>
                    <a:pt x="6918" y="14444"/>
                    <a:pt x="6927" y="14356"/>
                  </a:cubicBezTo>
                  <a:cubicBezTo>
                    <a:pt x="6962" y="14021"/>
                    <a:pt x="7032" y="13696"/>
                    <a:pt x="7129" y="13379"/>
                  </a:cubicBezTo>
                  <a:cubicBezTo>
                    <a:pt x="7499" y="12270"/>
                    <a:pt x="8212" y="11319"/>
                    <a:pt x="9162" y="10659"/>
                  </a:cubicBezTo>
                  <a:cubicBezTo>
                    <a:pt x="9453" y="10448"/>
                    <a:pt x="9752" y="10263"/>
                    <a:pt x="10078" y="10105"/>
                  </a:cubicBezTo>
                  <a:cubicBezTo>
                    <a:pt x="10832" y="9725"/>
                    <a:pt x="11530" y="9581"/>
                    <a:pt x="12155" y="9581"/>
                  </a:cubicBezTo>
                  <a:close/>
                  <a:moveTo>
                    <a:pt x="13090" y="1"/>
                  </a:moveTo>
                  <a:cubicBezTo>
                    <a:pt x="12058" y="1"/>
                    <a:pt x="11099" y="303"/>
                    <a:pt x="10456" y="767"/>
                  </a:cubicBezTo>
                  <a:cubicBezTo>
                    <a:pt x="9655" y="1339"/>
                    <a:pt x="9241" y="2131"/>
                    <a:pt x="8784" y="3046"/>
                  </a:cubicBezTo>
                  <a:cubicBezTo>
                    <a:pt x="8326" y="3935"/>
                    <a:pt x="7816" y="4930"/>
                    <a:pt x="6848" y="5828"/>
                  </a:cubicBezTo>
                  <a:cubicBezTo>
                    <a:pt x="6619" y="6039"/>
                    <a:pt x="6381" y="6241"/>
                    <a:pt x="6126" y="6417"/>
                  </a:cubicBezTo>
                  <a:cubicBezTo>
                    <a:pt x="5554" y="6813"/>
                    <a:pt x="4947" y="7156"/>
                    <a:pt x="4304" y="7420"/>
                  </a:cubicBezTo>
                  <a:cubicBezTo>
                    <a:pt x="4260" y="7438"/>
                    <a:pt x="4216" y="7456"/>
                    <a:pt x="4181" y="7473"/>
                  </a:cubicBezTo>
                  <a:cubicBezTo>
                    <a:pt x="3697" y="7676"/>
                    <a:pt x="3230" y="7940"/>
                    <a:pt x="2808" y="8239"/>
                  </a:cubicBezTo>
                  <a:cubicBezTo>
                    <a:pt x="1708" y="8996"/>
                    <a:pt x="907" y="10105"/>
                    <a:pt x="529" y="11381"/>
                  </a:cubicBezTo>
                  <a:cubicBezTo>
                    <a:pt x="0" y="13220"/>
                    <a:pt x="335" y="15368"/>
                    <a:pt x="1461" y="17286"/>
                  </a:cubicBezTo>
                  <a:cubicBezTo>
                    <a:pt x="2641" y="19275"/>
                    <a:pt x="3556" y="19504"/>
                    <a:pt x="4727" y="19795"/>
                  </a:cubicBezTo>
                  <a:cubicBezTo>
                    <a:pt x="5536" y="19988"/>
                    <a:pt x="6460" y="20217"/>
                    <a:pt x="7666" y="21080"/>
                  </a:cubicBezTo>
                  <a:cubicBezTo>
                    <a:pt x="8256" y="21493"/>
                    <a:pt x="8625" y="22153"/>
                    <a:pt x="8986" y="22796"/>
                  </a:cubicBezTo>
                  <a:cubicBezTo>
                    <a:pt x="9616" y="23918"/>
                    <a:pt x="10208" y="24988"/>
                    <a:pt x="11925" y="24988"/>
                  </a:cubicBezTo>
                  <a:cubicBezTo>
                    <a:pt x="12080" y="24988"/>
                    <a:pt x="12244" y="24979"/>
                    <a:pt x="12419" y="24961"/>
                  </a:cubicBezTo>
                  <a:cubicBezTo>
                    <a:pt x="13114" y="24890"/>
                    <a:pt x="13651" y="24714"/>
                    <a:pt x="14056" y="24433"/>
                  </a:cubicBezTo>
                  <a:cubicBezTo>
                    <a:pt x="14487" y="24125"/>
                    <a:pt x="14751" y="23702"/>
                    <a:pt x="14988" y="23209"/>
                  </a:cubicBezTo>
                  <a:cubicBezTo>
                    <a:pt x="15094" y="23007"/>
                    <a:pt x="15191" y="22787"/>
                    <a:pt x="15288" y="22549"/>
                  </a:cubicBezTo>
                  <a:cubicBezTo>
                    <a:pt x="15666" y="21660"/>
                    <a:pt x="16106" y="20657"/>
                    <a:pt x="17136" y="19627"/>
                  </a:cubicBezTo>
                  <a:cubicBezTo>
                    <a:pt x="17224" y="19548"/>
                    <a:pt x="17312" y="19478"/>
                    <a:pt x="17409" y="19407"/>
                  </a:cubicBezTo>
                  <a:cubicBezTo>
                    <a:pt x="17761" y="19161"/>
                    <a:pt x="18218" y="18967"/>
                    <a:pt x="18702" y="18765"/>
                  </a:cubicBezTo>
                  <a:cubicBezTo>
                    <a:pt x="18729" y="18747"/>
                    <a:pt x="18764" y="18738"/>
                    <a:pt x="18799" y="18730"/>
                  </a:cubicBezTo>
                  <a:cubicBezTo>
                    <a:pt x="19398" y="18474"/>
                    <a:pt x="20023" y="18219"/>
                    <a:pt x="20568" y="17832"/>
                  </a:cubicBezTo>
                  <a:cubicBezTo>
                    <a:pt x="21466" y="17190"/>
                    <a:pt x="21941" y="16336"/>
                    <a:pt x="22073" y="15148"/>
                  </a:cubicBezTo>
                  <a:cubicBezTo>
                    <a:pt x="22364" y="12481"/>
                    <a:pt x="20903" y="11363"/>
                    <a:pt x="19846" y="10545"/>
                  </a:cubicBezTo>
                  <a:cubicBezTo>
                    <a:pt x="19565" y="10342"/>
                    <a:pt x="19301" y="10114"/>
                    <a:pt x="19063" y="9876"/>
                  </a:cubicBezTo>
                  <a:cubicBezTo>
                    <a:pt x="18685" y="9462"/>
                    <a:pt x="18271" y="8644"/>
                    <a:pt x="18421" y="7139"/>
                  </a:cubicBezTo>
                  <a:lnTo>
                    <a:pt x="18421" y="7112"/>
                  </a:lnTo>
                  <a:lnTo>
                    <a:pt x="18421" y="7068"/>
                  </a:lnTo>
                  <a:cubicBezTo>
                    <a:pt x="18412" y="3161"/>
                    <a:pt x="16907" y="1445"/>
                    <a:pt x="15640" y="688"/>
                  </a:cubicBezTo>
                  <a:cubicBezTo>
                    <a:pt x="14831" y="204"/>
                    <a:pt x="13936" y="1"/>
                    <a:pt x="13090" y="1"/>
                  </a:cubicBezTo>
                  <a:close/>
                </a:path>
              </a:pathLst>
            </a:custGeom>
            <a:solidFill>
              <a:srgbClr val="F6F6F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4"/>
            <p:cNvSpPr/>
            <p:nvPr/>
          </p:nvSpPr>
          <p:spPr>
            <a:xfrm>
              <a:off x="5333425" y="1647800"/>
              <a:ext cx="242050" cy="245025"/>
            </a:xfrm>
            <a:custGeom>
              <a:rect b="b" l="l" r="r" t="t"/>
              <a:pathLst>
                <a:path extrusionOk="0" h="9801" w="9682">
                  <a:moveTo>
                    <a:pt x="5257" y="1"/>
                  </a:moveTo>
                  <a:cubicBezTo>
                    <a:pt x="4727" y="1"/>
                    <a:pt x="4145" y="105"/>
                    <a:pt x="3521" y="370"/>
                  </a:cubicBezTo>
                  <a:cubicBezTo>
                    <a:pt x="3415" y="414"/>
                    <a:pt x="3318" y="458"/>
                    <a:pt x="3213" y="511"/>
                  </a:cubicBezTo>
                  <a:cubicBezTo>
                    <a:pt x="2896" y="669"/>
                    <a:pt x="2597" y="845"/>
                    <a:pt x="2306" y="1048"/>
                  </a:cubicBezTo>
                  <a:cubicBezTo>
                    <a:pt x="2007" y="1268"/>
                    <a:pt x="1725" y="1505"/>
                    <a:pt x="1479" y="1778"/>
                  </a:cubicBezTo>
                  <a:cubicBezTo>
                    <a:pt x="942" y="2333"/>
                    <a:pt x="546" y="3002"/>
                    <a:pt x="308" y="3732"/>
                  </a:cubicBezTo>
                  <a:cubicBezTo>
                    <a:pt x="0" y="4683"/>
                    <a:pt x="0" y="5721"/>
                    <a:pt x="300" y="6566"/>
                  </a:cubicBezTo>
                  <a:cubicBezTo>
                    <a:pt x="326" y="6654"/>
                    <a:pt x="361" y="6742"/>
                    <a:pt x="396" y="6821"/>
                  </a:cubicBezTo>
                  <a:cubicBezTo>
                    <a:pt x="634" y="7332"/>
                    <a:pt x="960" y="7798"/>
                    <a:pt x="1347" y="8203"/>
                  </a:cubicBezTo>
                  <a:lnTo>
                    <a:pt x="1382" y="8238"/>
                  </a:lnTo>
                  <a:cubicBezTo>
                    <a:pt x="1998" y="8881"/>
                    <a:pt x="2808" y="9435"/>
                    <a:pt x="3688" y="9673"/>
                  </a:cubicBezTo>
                  <a:cubicBezTo>
                    <a:pt x="3984" y="9757"/>
                    <a:pt x="4290" y="9801"/>
                    <a:pt x="4598" y="9801"/>
                  </a:cubicBezTo>
                  <a:cubicBezTo>
                    <a:pt x="4802" y="9801"/>
                    <a:pt x="5007" y="9782"/>
                    <a:pt x="5211" y="9743"/>
                  </a:cubicBezTo>
                  <a:cubicBezTo>
                    <a:pt x="5730" y="9638"/>
                    <a:pt x="6214" y="9426"/>
                    <a:pt x="6645" y="9109"/>
                  </a:cubicBezTo>
                  <a:cubicBezTo>
                    <a:pt x="6724" y="9048"/>
                    <a:pt x="6812" y="8986"/>
                    <a:pt x="6900" y="8916"/>
                  </a:cubicBezTo>
                  <a:cubicBezTo>
                    <a:pt x="6909" y="8907"/>
                    <a:pt x="6909" y="8898"/>
                    <a:pt x="6918" y="8898"/>
                  </a:cubicBezTo>
                  <a:cubicBezTo>
                    <a:pt x="7376" y="8520"/>
                    <a:pt x="7798" y="8106"/>
                    <a:pt x="8185" y="7657"/>
                  </a:cubicBezTo>
                  <a:cubicBezTo>
                    <a:pt x="9083" y="6592"/>
                    <a:pt x="9585" y="5466"/>
                    <a:pt x="9629" y="4383"/>
                  </a:cubicBezTo>
                  <a:cubicBezTo>
                    <a:pt x="9681" y="3301"/>
                    <a:pt x="9285" y="2306"/>
                    <a:pt x="8458" y="1435"/>
                  </a:cubicBezTo>
                  <a:cubicBezTo>
                    <a:pt x="8444" y="1414"/>
                    <a:pt x="7206" y="1"/>
                    <a:pt x="5257" y="1"/>
                  </a:cubicBezTo>
                  <a:close/>
                </a:path>
              </a:pathLst>
            </a:custGeom>
            <a:solidFill>
              <a:srgbClr val="FFB8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4"/>
            <p:cNvSpPr/>
            <p:nvPr/>
          </p:nvSpPr>
          <p:spPr>
            <a:xfrm>
              <a:off x="5332100" y="1405875"/>
              <a:ext cx="387700" cy="469025"/>
            </a:xfrm>
            <a:custGeom>
              <a:rect b="b" l="l" r="r" t="t"/>
              <a:pathLst>
                <a:path extrusionOk="0" h="18761" w="15508">
                  <a:moveTo>
                    <a:pt x="6227" y="1"/>
                  </a:moveTo>
                  <a:cubicBezTo>
                    <a:pt x="5201" y="1"/>
                    <a:pt x="4249" y="300"/>
                    <a:pt x="3609" y="762"/>
                  </a:cubicBezTo>
                  <a:cubicBezTo>
                    <a:pt x="2808" y="1334"/>
                    <a:pt x="2394" y="2126"/>
                    <a:pt x="1928" y="3042"/>
                  </a:cubicBezTo>
                  <a:cubicBezTo>
                    <a:pt x="1470" y="3939"/>
                    <a:pt x="969" y="4925"/>
                    <a:pt x="1" y="5832"/>
                  </a:cubicBezTo>
                  <a:cubicBezTo>
                    <a:pt x="89" y="5761"/>
                    <a:pt x="1981" y="4362"/>
                    <a:pt x="4251" y="2443"/>
                  </a:cubicBezTo>
                  <a:cubicBezTo>
                    <a:pt x="5116" y="1713"/>
                    <a:pt x="5890" y="1459"/>
                    <a:pt x="6545" y="1459"/>
                  </a:cubicBezTo>
                  <a:cubicBezTo>
                    <a:pt x="7650" y="1459"/>
                    <a:pt x="8414" y="2182"/>
                    <a:pt x="8696" y="2558"/>
                  </a:cubicBezTo>
                  <a:cubicBezTo>
                    <a:pt x="10905" y="5497"/>
                    <a:pt x="8397" y="7213"/>
                    <a:pt x="10157" y="9581"/>
                  </a:cubicBezTo>
                  <a:cubicBezTo>
                    <a:pt x="11926" y="11957"/>
                    <a:pt x="13132" y="11156"/>
                    <a:pt x="13897" y="14025"/>
                  </a:cubicBezTo>
                  <a:cubicBezTo>
                    <a:pt x="14645" y="16753"/>
                    <a:pt x="13563" y="17748"/>
                    <a:pt x="11847" y="18760"/>
                  </a:cubicBezTo>
                  <a:cubicBezTo>
                    <a:pt x="11882" y="18751"/>
                    <a:pt x="11917" y="18734"/>
                    <a:pt x="11943" y="18725"/>
                  </a:cubicBezTo>
                  <a:cubicBezTo>
                    <a:pt x="12551" y="18478"/>
                    <a:pt x="13167" y="18214"/>
                    <a:pt x="13712" y="17827"/>
                  </a:cubicBezTo>
                  <a:cubicBezTo>
                    <a:pt x="14619" y="17185"/>
                    <a:pt x="15094" y="16340"/>
                    <a:pt x="15217" y="15152"/>
                  </a:cubicBezTo>
                  <a:cubicBezTo>
                    <a:pt x="15508" y="12485"/>
                    <a:pt x="14056" y="11359"/>
                    <a:pt x="12991" y="10540"/>
                  </a:cubicBezTo>
                  <a:cubicBezTo>
                    <a:pt x="12718" y="10338"/>
                    <a:pt x="12454" y="10118"/>
                    <a:pt x="12207" y="9871"/>
                  </a:cubicBezTo>
                  <a:cubicBezTo>
                    <a:pt x="11838" y="9458"/>
                    <a:pt x="11415" y="8648"/>
                    <a:pt x="11574" y="7134"/>
                  </a:cubicBezTo>
                  <a:lnTo>
                    <a:pt x="11574" y="7116"/>
                  </a:lnTo>
                  <a:lnTo>
                    <a:pt x="11574" y="7072"/>
                  </a:lnTo>
                  <a:cubicBezTo>
                    <a:pt x="11565" y="3156"/>
                    <a:pt x="10051" y="1440"/>
                    <a:pt x="8793" y="692"/>
                  </a:cubicBezTo>
                  <a:cubicBezTo>
                    <a:pt x="7976" y="206"/>
                    <a:pt x="7076" y="1"/>
                    <a:pt x="62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4"/>
            <p:cNvSpPr/>
            <p:nvPr/>
          </p:nvSpPr>
          <p:spPr>
            <a:xfrm>
              <a:off x="5160925" y="1592575"/>
              <a:ext cx="374725" cy="438100"/>
            </a:xfrm>
            <a:custGeom>
              <a:rect b="b" l="l" r="r" t="t"/>
              <a:pathLst>
                <a:path extrusionOk="0" h="17524" w="14989">
                  <a:moveTo>
                    <a:pt x="4181" y="0"/>
                  </a:moveTo>
                  <a:lnTo>
                    <a:pt x="4181" y="0"/>
                  </a:lnTo>
                  <a:cubicBezTo>
                    <a:pt x="3697" y="212"/>
                    <a:pt x="3239" y="467"/>
                    <a:pt x="2808" y="775"/>
                  </a:cubicBezTo>
                  <a:cubicBezTo>
                    <a:pt x="1708" y="1532"/>
                    <a:pt x="907" y="2641"/>
                    <a:pt x="537" y="3917"/>
                  </a:cubicBezTo>
                  <a:cubicBezTo>
                    <a:pt x="0" y="5747"/>
                    <a:pt x="335" y="7904"/>
                    <a:pt x="1470" y="9814"/>
                  </a:cubicBezTo>
                  <a:cubicBezTo>
                    <a:pt x="2641" y="11811"/>
                    <a:pt x="3556" y="12040"/>
                    <a:pt x="4727" y="12331"/>
                  </a:cubicBezTo>
                  <a:cubicBezTo>
                    <a:pt x="5536" y="12524"/>
                    <a:pt x="6460" y="12753"/>
                    <a:pt x="7666" y="13616"/>
                  </a:cubicBezTo>
                  <a:cubicBezTo>
                    <a:pt x="8256" y="14029"/>
                    <a:pt x="8625" y="14689"/>
                    <a:pt x="8986" y="15332"/>
                  </a:cubicBezTo>
                  <a:cubicBezTo>
                    <a:pt x="9616" y="16454"/>
                    <a:pt x="10208" y="17524"/>
                    <a:pt x="11925" y="17524"/>
                  </a:cubicBezTo>
                  <a:cubicBezTo>
                    <a:pt x="12080" y="17524"/>
                    <a:pt x="12244" y="17515"/>
                    <a:pt x="12419" y="17497"/>
                  </a:cubicBezTo>
                  <a:cubicBezTo>
                    <a:pt x="13114" y="17426"/>
                    <a:pt x="13651" y="17250"/>
                    <a:pt x="14056" y="16969"/>
                  </a:cubicBezTo>
                  <a:cubicBezTo>
                    <a:pt x="14487" y="16661"/>
                    <a:pt x="14751" y="16238"/>
                    <a:pt x="14988" y="15745"/>
                  </a:cubicBezTo>
                  <a:lnTo>
                    <a:pt x="14988" y="15745"/>
                  </a:lnTo>
                  <a:cubicBezTo>
                    <a:pt x="14460" y="16506"/>
                    <a:pt x="13734" y="16855"/>
                    <a:pt x="12995" y="16855"/>
                  </a:cubicBezTo>
                  <a:cubicBezTo>
                    <a:pt x="11913" y="16855"/>
                    <a:pt x="10801" y="16106"/>
                    <a:pt x="10236" y="14804"/>
                  </a:cubicBezTo>
                  <a:cubicBezTo>
                    <a:pt x="9294" y="12612"/>
                    <a:pt x="7270" y="11671"/>
                    <a:pt x="6584" y="11450"/>
                  </a:cubicBezTo>
                  <a:cubicBezTo>
                    <a:pt x="5906" y="11230"/>
                    <a:pt x="2500" y="9312"/>
                    <a:pt x="2271" y="5431"/>
                  </a:cubicBezTo>
                  <a:cubicBezTo>
                    <a:pt x="2077" y="2078"/>
                    <a:pt x="3732" y="397"/>
                    <a:pt x="4181" y="0"/>
                  </a:cubicBez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4"/>
            <p:cNvSpPr/>
            <p:nvPr/>
          </p:nvSpPr>
          <p:spPr>
            <a:xfrm>
              <a:off x="5421425" y="1647800"/>
              <a:ext cx="154050" cy="191450"/>
            </a:xfrm>
            <a:custGeom>
              <a:rect b="b" l="l" r="r" t="t"/>
              <a:pathLst>
                <a:path extrusionOk="0" h="7658" w="6162">
                  <a:moveTo>
                    <a:pt x="1737" y="1"/>
                  </a:moveTo>
                  <a:cubicBezTo>
                    <a:pt x="1207" y="1"/>
                    <a:pt x="625" y="105"/>
                    <a:pt x="1" y="370"/>
                  </a:cubicBezTo>
                  <a:cubicBezTo>
                    <a:pt x="11" y="369"/>
                    <a:pt x="66" y="362"/>
                    <a:pt x="161" y="362"/>
                  </a:cubicBezTo>
                  <a:cubicBezTo>
                    <a:pt x="665" y="362"/>
                    <a:pt x="2284" y="538"/>
                    <a:pt x="4164" y="2544"/>
                  </a:cubicBezTo>
                  <a:cubicBezTo>
                    <a:pt x="5994" y="4498"/>
                    <a:pt x="5079" y="6830"/>
                    <a:pt x="4665" y="7657"/>
                  </a:cubicBezTo>
                  <a:cubicBezTo>
                    <a:pt x="5563" y="6592"/>
                    <a:pt x="6065" y="5466"/>
                    <a:pt x="6117" y="4383"/>
                  </a:cubicBezTo>
                  <a:cubicBezTo>
                    <a:pt x="6161" y="3292"/>
                    <a:pt x="5765" y="2306"/>
                    <a:pt x="4938" y="1435"/>
                  </a:cubicBezTo>
                  <a:cubicBezTo>
                    <a:pt x="4924" y="1414"/>
                    <a:pt x="3686" y="1"/>
                    <a:pt x="1737" y="1"/>
                  </a:cubicBezTo>
                  <a:close/>
                </a:path>
              </a:pathLst>
            </a:custGeom>
            <a:solidFill>
              <a:srgbClr val="FFD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4"/>
            <p:cNvSpPr/>
            <p:nvPr/>
          </p:nvSpPr>
          <p:spPr>
            <a:xfrm>
              <a:off x="5533850" y="1844050"/>
              <a:ext cx="2450" cy="2675"/>
            </a:xfrm>
            <a:custGeom>
              <a:rect b="b" l="l" r="r" t="t"/>
              <a:pathLst>
                <a:path extrusionOk="0" h="107" w="98">
                  <a:moveTo>
                    <a:pt x="98" y="1"/>
                  </a:moveTo>
                  <a:cubicBezTo>
                    <a:pt x="67" y="31"/>
                    <a:pt x="43" y="62"/>
                    <a:pt x="15" y="92"/>
                  </a:cubicBezTo>
                  <a:lnTo>
                    <a:pt x="15" y="92"/>
                  </a:lnTo>
                  <a:cubicBezTo>
                    <a:pt x="30" y="76"/>
                    <a:pt x="59" y="46"/>
                    <a:pt x="98" y="1"/>
                  </a:cubicBezTo>
                  <a:close/>
                  <a:moveTo>
                    <a:pt x="15" y="92"/>
                  </a:moveTo>
                  <a:cubicBezTo>
                    <a:pt x="6" y="102"/>
                    <a:pt x="1" y="107"/>
                    <a:pt x="1" y="107"/>
                  </a:cubicBezTo>
                  <a:lnTo>
                    <a:pt x="1" y="107"/>
                  </a:lnTo>
                  <a:cubicBezTo>
                    <a:pt x="6" y="102"/>
                    <a:pt x="10" y="97"/>
                    <a:pt x="15" y="92"/>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4"/>
            <p:cNvSpPr/>
            <p:nvPr/>
          </p:nvSpPr>
          <p:spPr>
            <a:xfrm>
              <a:off x="5407575" y="1884975"/>
              <a:ext cx="59650" cy="9875"/>
            </a:xfrm>
            <a:custGeom>
              <a:rect b="b" l="l" r="r" t="t"/>
              <a:pathLst>
                <a:path extrusionOk="0" h="395" w="2386">
                  <a:moveTo>
                    <a:pt x="0" y="1"/>
                  </a:moveTo>
                  <a:lnTo>
                    <a:pt x="0" y="1"/>
                  </a:lnTo>
                  <a:cubicBezTo>
                    <a:pt x="492" y="262"/>
                    <a:pt x="1040" y="395"/>
                    <a:pt x="1590" y="395"/>
                  </a:cubicBezTo>
                  <a:cubicBezTo>
                    <a:pt x="1856" y="395"/>
                    <a:pt x="2124" y="363"/>
                    <a:pt x="2385" y="300"/>
                  </a:cubicBezTo>
                  <a:lnTo>
                    <a:pt x="2385" y="300"/>
                  </a:lnTo>
                  <a:cubicBezTo>
                    <a:pt x="2134" y="356"/>
                    <a:pt x="1879" y="385"/>
                    <a:pt x="1624" y="385"/>
                  </a:cubicBezTo>
                  <a:cubicBezTo>
                    <a:pt x="1316" y="385"/>
                    <a:pt x="1008" y="343"/>
                    <a:pt x="704" y="256"/>
                  </a:cubicBezTo>
                  <a:cubicBezTo>
                    <a:pt x="467" y="195"/>
                    <a:pt x="229" y="107"/>
                    <a:pt x="0"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4"/>
            <p:cNvSpPr/>
            <p:nvPr/>
          </p:nvSpPr>
          <p:spPr>
            <a:xfrm>
              <a:off x="5333200" y="1692250"/>
              <a:ext cx="173175" cy="200575"/>
            </a:xfrm>
            <a:custGeom>
              <a:rect b="b" l="l" r="r" t="t"/>
              <a:pathLst>
                <a:path extrusionOk="0" h="8023" w="6927">
                  <a:moveTo>
                    <a:pt x="6927" y="7120"/>
                  </a:moveTo>
                  <a:lnTo>
                    <a:pt x="6927" y="7120"/>
                  </a:lnTo>
                  <a:cubicBezTo>
                    <a:pt x="6924" y="7120"/>
                    <a:pt x="6922" y="7121"/>
                    <a:pt x="6920" y="7123"/>
                  </a:cubicBezTo>
                  <a:lnTo>
                    <a:pt x="6920" y="7123"/>
                  </a:lnTo>
                  <a:cubicBezTo>
                    <a:pt x="6922" y="7122"/>
                    <a:pt x="6925" y="7121"/>
                    <a:pt x="6927" y="7120"/>
                  </a:cubicBezTo>
                  <a:close/>
                  <a:moveTo>
                    <a:pt x="1479" y="0"/>
                  </a:moveTo>
                  <a:cubicBezTo>
                    <a:pt x="942" y="555"/>
                    <a:pt x="546" y="1224"/>
                    <a:pt x="309" y="1954"/>
                  </a:cubicBezTo>
                  <a:cubicBezTo>
                    <a:pt x="1" y="2905"/>
                    <a:pt x="1" y="3943"/>
                    <a:pt x="300" y="4788"/>
                  </a:cubicBezTo>
                  <a:cubicBezTo>
                    <a:pt x="546" y="5395"/>
                    <a:pt x="907" y="5950"/>
                    <a:pt x="1356" y="6425"/>
                  </a:cubicBezTo>
                  <a:lnTo>
                    <a:pt x="1391" y="6460"/>
                  </a:lnTo>
                  <a:cubicBezTo>
                    <a:pt x="2007" y="7103"/>
                    <a:pt x="2817" y="7657"/>
                    <a:pt x="3697" y="7895"/>
                  </a:cubicBezTo>
                  <a:cubicBezTo>
                    <a:pt x="3993" y="7979"/>
                    <a:pt x="4299" y="8023"/>
                    <a:pt x="4607" y="8023"/>
                  </a:cubicBezTo>
                  <a:cubicBezTo>
                    <a:pt x="4811" y="8023"/>
                    <a:pt x="5016" y="8004"/>
                    <a:pt x="5220" y="7965"/>
                  </a:cubicBezTo>
                  <a:cubicBezTo>
                    <a:pt x="5739" y="7860"/>
                    <a:pt x="6223" y="7648"/>
                    <a:pt x="6654" y="7331"/>
                  </a:cubicBezTo>
                  <a:cubicBezTo>
                    <a:pt x="6733" y="7270"/>
                    <a:pt x="6821" y="7208"/>
                    <a:pt x="6909" y="7138"/>
                  </a:cubicBezTo>
                  <a:cubicBezTo>
                    <a:pt x="6915" y="7132"/>
                    <a:pt x="6917" y="7127"/>
                    <a:pt x="6920" y="7123"/>
                  </a:cubicBezTo>
                  <a:lnTo>
                    <a:pt x="6920" y="7123"/>
                  </a:lnTo>
                  <a:cubicBezTo>
                    <a:pt x="6639" y="7247"/>
                    <a:pt x="5979" y="7494"/>
                    <a:pt x="5181" y="7494"/>
                  </a:cubicBezTo>
                  <a:cubicBezTo>
                    <a:pt x="4198" y="7494"/>
                    <a:pt x="3005" y="7119"/>
                    <a:pt x="2051" y="5677"/>
                  </a:cubicBezTo>
                  <a:cubicBezTo>
                    <a:pt x="45" y="2632"/>
                    <a:pt x="1004" y="669"/>
                    <a:pt x="1479" y="0"/>
                  </a:cubicBezTo>
                  <a:close/>
                </a:path>
              </a:pathLst>
            </a:custGeom>
            <a:solidFill>
              <a:srgbClr val="E89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4"/>
            <p:cNvSpPr/>
            <p:nvPr/>
          </p:nvSpPr>
          <p:spPr>
            <a:xfrm>
              <a:off x="5323075" y="1620300"/>
              <a:ext cx="276150" cy="308925"/>
            </a:xfrm>
            <a:custGeom>
              <a:rect b="b" l="l" r="r" t="t"/>
              <a:pathLst>
                <a:path extrusionOk="0" fill="none" h="12357" w="11046">
                  <a:moveTo>
                    <a:pt x="8890" y="2509"/>
                  </a:moveTo>
                  <a:cubicBezTo>
                    <a:pt x="8890" y="2509"/>
                    <a:pt x="6751" y="0"/>
                    <a:pt x="3600" y="1576"/>
                  </a:cubicBezTo>
                  <a:cubicBezTo>
                    <a:pt x="458" y="3151"/>
                    <a:pt x="1" y="6223"/>
                    <a:pt x="775" y="7939"/>
                  </a:cubicBezTo>
                  <a:cubicBezTo>
                    <a:pt x="1541" y="9655"/>
                    <a:pt x="4524" y="12357"/>
                    <a:pt x="7332" y="10042"/>
                  </a:cubicBezTo>
                  <a:cubicBezTo>
                    <a:pt x="10139" y="7736"/>
                    <a:pt x="11046" y="4762"/>
                    <a:pt x="8890" y="2509"/>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4"/>
            <p:cNvSpPr/>
            <p:nvPr/>
          </p:nvSpPr>
          <p:spPr>
            <a:xfrm>
              <a:off x="5146850" y="1386200"/>
              <a:ext cx="576025" cy="653275"/>
            </a:xfrm>
            <a:custGeom>
              <a:rect b="b" l="l" r="r" t="t"/>
              <a:pathLst>
                <a:path extrusionOk="0" fill="none" h="26131" w="23041">
                  <a:moveTo>
                    <a:pt x="19019" y="7859"/>
                  </a:moveTo>
                  <a:cubicBezTo>
                    <a:pt x="19019" y="7956"/>
                    <a:pt x="18746" y="9646"/>
                    <a:pt x="19644" y="10632"/>
                  </a:cubicBezTo>
                  <a:cubicBezTo>
                    <a:pt x="20550" y="11626"/>
                    <a:pt x="23041" y="12489"/>
                    <a:pt x="22663" y="15939"/>
                  </a:cubicBezTo>
                  <a:cubicBezTo>
                    <a:pt x="22293" y="19389"/>
                    <a:pt x="18957" y="19230"/>
                    <a:pt x="17725" y="20454"/>
                  </a:cubicBezTo>
                  <a:cubicBezTo>
                    <a:pt x="15182" y="22962"/>
                    <a:pt x="16238" y="25470"/>
                    <a:pt x="12973" y="25796"/>
                  </a:cubicBezTo>
                  <a:cubicBezTo>
                    <a:pt x="9716" y="26130"/>
                    <a:pt x="9875" y="23085"/>
                    <a:pt x="8211" y="21906"/>
                  </a:cubicBezTo>
                  <a:cubicBezTo>
                    <a:pt x="5263" y="19802"/>
                    <a:pt x="3996" y="21483"/>
                    <a:pt x="1998" y="18095"/>
                  </a:cubicBezTo>
                  <a:cubicBezTo>
                    <a:pt x="0" y="14715"/>
                    <a:pt x="255" y="10104"/>
                    <a:pt x="4850" y="8167"/>
                  </a:cubicBezTo>
                  <a:cubicBezTo>
                    <a:pt x="9444" y="6240"/>
                    <a:pt x="8872" y="3037"/>
                    <a:pt x="11001" y="1514"/>
                  </a:cubicBezTo>
                  <a:cubicBezTo>
                    <a:pt x="13122" y="0"/>
                    <a:pt x="19001" y="132"/>
                    <a:pt x="19019" y="7859"/>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4"/>
            <p:cNvSpPr/>
            <p:nvPr/>
          </p:nvSpPr>
          <p:spPr>
            <a:xfrm>
              <a:off x="5469175" y="1665850"/>
              <a:ext cx="92650" cy="86925"/>
            </a:xfrm>
            <a:custGeom>
              <a:rect b="b" l="l" r="r" t="t"/>
              <a:pathLst>
                <a:path extrusionOk="0" fill="none" h="3477" w="3706">
                  <a:moveTo>
                    <a:pt x="3671" y="3477"/>
                  </a:moveTo>
                  <a:cubicBezTo>
                    <a:pt x="3706" y="3028"/>
                    <a:pt x="3618" y="2588"/>
                    <a:pt x="3415" y="2192"/>
                  </a:cubicBezTo>
                  <a:cubicBezTo>
                    <a:pt x="3107" y="1523"/>
                    <a:pt x="2623" y="960"/>
                    <a:pt x="1998" y="563"/>
                  </a:cubicBezTo>
                  <a:cubicBezTo>
                    <a:pt x="1409" y="185"/>
                    <a:pt x="705" y="0"/>
                    <a:pt x="1" y="4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4"/>
            <p:cNvSpPr/>
            <p:nvPr/>
          </p:nvSpPr>
          <p:spPr>
            <a:xfrm>
              <a:off x="5492050" y="1684975"/>
              <a:ext cx="51950" cy="41175"/>
            </a:xfrm>
            <a:custGeom>
              <a:rect b="b" l="l" r="r" t="t"/>
              <a:pathLst>
                <a:path extrusionOk="0" fill="none" h="1647" w="2078">
                  <a:moveTo>
                    <a:pt x="2078" y="1647"/>
                  </a:moveTo>
                  <a:cubicBezTo>
                    <a:pt x="1691" y="767"/>
                    <a:pt x="881" y="124"/>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4"/>
            <p:cNvSpPr/>
            <p:nvPr/>
          </p:nvSpPr>
          <p:spPr>
            <a:xfrm>
              <a:off x="5496900" y="1705225"/>
              <a:ext cx="19825" cy="9700"/>
            </a:xfrm>
            <a:custGeom>
              <a:rect b="b" l="l" r="r" t="t"/>
              <a:pathLst>
                <a:path extrusionOk="0" fill="none" h="388" w="793">
                  <a:moveTo>
                    <a:pt x="793" y="388"/>
                  </a:moveTo>
                  <a:cubicBezTo>
                    <a:pt x="564" y="194"/>
                    <a:pt x="291" y="62"/>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4"/>
            <p:cNvSpPr/>
            <p:nvPr/>
          </p:nvSpPr>
          <p:spPr>
            <a:xfrm>
              <a:off x="5372150" y="1838350"/>
              <a:ext cx="118625" cy="39400"/>
            </a:xfrm>
            <a:custGeom>
              <a:rect b="b" l="l" r="r" t="t"/>
              <a:pathLst>
                <a:path extrusionOk="0" fill="none" h="1576" w="4745">
                  <a:moveTo>
                    <a:pt x="4744" y="819"/>
                  </a:moveTo>
                  <a:cubicBezTo>
                    <a:pt x="4040" y="1364"/>
                    <a:pt x="3125" y="1575"/>
                    <a:pt x="2253" y="1391"/>
                  </a:cubicBezTo>
                  <a:cubicBezTo>
                    <a:pt x="1391" y="1215"/>
                    <a:pt x="608" y="695"/>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4"/>
            <p:cNvSpPr/>
            <p:nvPr/>
          </p:nvSpPr>
          <p:spPr>
            <a:xfrm>
              <a:off x="5395475" y="1845825"/>
              <a:ext cx="62500" cy="17400"/>
            </a:xfrm>
            <a:custGeom>
              <a:rect b="b" l="l" r="r" t="t"/>
              <a:pathLst>
                <a:path extrusionOk="0" fill="none" h="696" w="2500">
                  <a:moveTo>
                    <a:pt x="2500" y="546"/>
                  </a:moveTo>
                  <a:cubicBezTo>
                    <a:pt x="1628" y="696"/>
                    <a:pt x="731" y="502"/>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4"/>
            <p:cNvSpPr/>
            <p:nvPr/>
          </p:nvSpPr>
          <p:spPr>
            <a:xfrm>
              <a:off x="5421650" y="1840750"/>
              <a:ext cx="3100" cy="1125"/>
            </a:xfrm>
            <a:custGeom>
              <a:rect b="b" l="l" r="r" t="t"/>
              <a:pathLst>
                <a:path extrusionOk="0" fill="none" h="45" w="124">
                  <a:moveTo>
                    <a:pt x="124" y="45"/>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4"/>
            <p:cNvSpPr/>
            <p:nvPr/>
          </p:nvSpPr>
          <p:spPr>
            <a:xfrm>
              <a:off x="5556525" y="1771225"/>
              <a:ext cx="3325" cy="11025"/>
            </a:xfrm>
            <a:custGeom>
              <a:rect b="b" l="l" r="r" t="t"/>
              <a:pathLst>
                <a:path extrusionOk="0" fill="none" h="441" w="133">
                  <a:moveTo>
                    <a:pt x="97" y="1"/>
                  </a:moveTo>
                  <a:cubicBezTo>
                    <a:pt x="132" y="150"/>
                    <a:pt x="97" y="309"/>
                    <a:pt x="0" y="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4"/>
            <p:cNvSpPr/>
            <p:nvPr/>
          </p:nvSpPr>
          <p:spPr>
            <a:xfrm>
              <a:off x="5543775" y="1806000"/>
              <a:ext cx="2225" cy="4425"/>
            </a:xfrm>
            <a:custGeom>
              <a:rect b="b" l="l" r="r" t="t"/>
              <a:pathLst>
                <a:path extrusionOk="0" fill="none" h="177" w="89">
                  <a:moveTo>
                    <a:pt x="88" y="0"/>
                  </a:moveTo>
                  <a:cubicBezTo>
                    <a:pt x="62" y="62"/>
                    <a:pt x="26" y="115"/>
                    <a:pt x="0" y="1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4"/>
            <p:cNvSpPr/>
            <p:nvPr/>
          </p:nvSpPr>
          <p:spPr>
            <a:xfrm>
              <a:off x="5355425" y="1806225"/>
              <a:ext cx="4425" cy="11450"/>
            </a:xfrm>
            <a:custGeom>
              <a:rect b="b" l="l" r="r" t="t"/>
              <a:pathLst>
                <a:path extrusionOk="0" fill="none" h="458" w="177">
                  <a:moveTo>
                    <a:pt x="0" y="0"/>
                  </a:moveTo>
                  <a:cubicBezTo>
                    <a:pt x="27" y="159"/>
                    <a:pt x="88" y="317"/>
                    <a:pt x="176"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4"/>
            <p:cNvSpPr/>
            <p:nvPr/>
          </p:nvSpPr>
          <p:spPr>
            <a:xfrm>
              <a:off x="5348825" y="1787300"/>
              <a:ext cx="1125" cy="2650"/>
            </a:xfrm>
            <a:custGeom>
              <a:rect b="b" l="l" r="r" t="t"/>
              <a:pathLst>
                <a:path extrusionOk="0" fill="none" h="106" w="45">
                  <a:moveTo>
                    <a:pt x="0" y="0"/>
                  </a:moveTo>
                  <a:cubicBezTo>
                    <a:pt x="9" y="36"/>
                    <a:pt x="27" y="71"/>
                    <a:pt x="44" y="10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4"/>
            <p:cNvSpPr/>
            <p:nvPr/>
          </p:nvSpPr>
          <p:spPr>
            <a:xfrm>
              <a:off x="5397000" y="1729875"/>
              <a:ext cx="925" cy="9925"/>
            </a:xfrm>
            <a:custGeom>
              <a:rect b="b" l="l" r="r" t="t"/>
              <a:pathLst>
                <a:path extrusionOk="0" fill="none" h="397" w="37">
                  <a:moveTo>
                    <a:pt x="36" y="0"/>
                  </a:moveTo>
                  <a:cubicBezTo>
                    <a:pt x="27" y="132"/>
                    <a:pt x="18" y="264"/>
                    <a:pt x="1" y="3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4"/>
            <p:cNvSpPr/>
            <p:nvPr/>
          </p:nvSpPr>
          <p:spPr>
            <a:xfrm>
              <a:off x="5389975" y="1723275"/>
              <a:ext cx="2875" cy="20475"/>
            </a:xfrm>
            <a:custGeom>
              <a:rect b="b" l="l" r="r" t="t"/>
              <a:pathLst>
                <a:path extrusionOk="0" fill="none" h="819" w="115">
                  <a:moveTo>
                    <a:pt x="115" y="0"/>
                  </a:moveTo>
                  <a:cubicBezTo>
                    <a:pt x="62" y="264"/>
                    <a:pt x="18" y="546"/>
                    <a:pt x="0" y="81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4"/>
            <p:cNvSpPr/>
            <p:nvPr/>
          </p:nvSpPr>
          <p:spPr>
            <a:xfrm>
              <a:off x="5378975" y="1734700"/>
              <a:ext cx="675" cy="5525"/>
            </a:xfrm>
            <a:custGeom>
              <a:rect b="b" l="l" r="r" t="t"/>
              <a:pathLst>
                <a:path extrusionOk="0" fill="none" h="221" w="27">
                  <a:moveTo>
                    <a:pt x="27" y="1"/>
                  </a:moveTo>
                  <a:cubicBezTo>
                    <a:pt x="18" y="80"/>
                    <a:pt x="9" y="151"/>
                    <a:pt x="0" y="22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4"/>
            <p:cNvSpPr/>
            <p:nvPr/>
          </p:nvSpPr>
          <p:spPr>
            <a:xfrm>
              <a:off x="5365325" y="1742200"/>
              <a:ext cx="475" cy="7725"/>
            </a:xfrm>
            <a:custGeom>
              <a:rect b="b" l="l" r="r" t="t"/>
              <a:pathLst>
                <a:path extrusionOk="0" fill="none" h="309" w="19">
                  <a:moveTo>
                    <a:pt x="1" y="0"/>
                  </a:moveTo>
                  <a:cubicBezTo>
                    <a:pt x="18" y="106"/>
                    <a:pt x="18" y="203"/>
                    <a:pt x="1" y="30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4"/>
            <p:cNvSpPr/>
            <p:nvPr/>
          </p:nvSpPr>
          <p:spPr>
            <a:xfrm>
              <a:off x="5493150" y="1798300"/>
              <a:ext cx="9500" cy="10575"/>
            </a:xfrm>
            <a:custGeom>
              <a:rect b="b" l="l" r="r" t="t"/>
              <a:pathLst>
                <a:path extrusionOk="0" fill="none" h="423" w="380">
                  <a:moveTo>
                    <a:pt x="379" y="0"/>
                  </a:moveTo>
                  <a:cubicBezTo>
                    <a:pt x="274" y="150"/>
                    <a:pt x="142" y="291"/>
                    <a:pt x="1" y="4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4"/>
            <p:cNvSpPr/>
            <p:nvPr/>
          </p:nvSpPr>
          <p:spPr>
            <a:xfrm>
              <a:off x="5481925" y="1791700"/>
              <a:ext cx="18300" cy="14100"/>
            </a:xfrm>
            <a:custGeom>
              <a:rect b="b" l="l" r="r" t="t"/>
              <a:pathLst>
                <a:path extrusionOk="0" fill="none" h="564" w="732">
                  <a:moveTo>
                    <a:pt x="731" y="0"/>
                  </a:moveTo>
                  <a:cubicBezTo>
                    <a:pt x="547" y="256"/>
                    <a:pt x="291" y="449"/>
                    <a:pt x="1" y="56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4"/>
            <p:cNvSpPr/>
            <p:nvPr/>
          </p:nvSpPr>
          <p:spPr>
            <a:xfrm>
              <a:off x="5415700" y="1814575"/>
              <a:ext cx="2675" cy="700"/>
            </a:xfrm>
            <a:custGeom>
              <a:rect b="b" l="l" r="r" t="t"/>
              <a:pathLst>
                <a:path extrusionOk="0" fill="none" h="28" w="107">
                  <a:moveTo>
                    <a:pt x="107" y="27"/>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4"/>
            <p:cNvSpPr/>
            <p:nvPr/>
          </p:nvSpPr>
          <p:spPr>
            <a:xfrm>
              <a:off x="5443650" y="1724600"/>
              <a:ext cx="5525" cy="3325"/>
            </a:xfrm>
            <a:custGeom>
              <a:rect b="b" l="l" r="r" t="t"/>
              <a:pathLst>
                <a:path extrusionOk="0" fill="none" h="133" w="221">
                  <a:moveTo>
                    <a:pt x="221" y="0"/>
                  </a:moveTo>
                  <a:lnTo>
                    <a:pt x="1" y="13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4"/>
            <p:cNvSpPr/>
            <p:nvPr/>
          </p:nvSpPr>
          <p:spPr>
            <a:xfrm>
              <a:off x="5435500" y="1740200"/>
              <a:ext cx="9050" cy="10600"/>
            </a:xfrm>
            <a:custGeom>
              <a:rect b="b" l="l" r="r" t="t"/>
              <a:pathLst>
                <a:path extrusionOk="0" fill="none" h="424" w="362">
                  <a:moveTo>
                    <a:pt x="362" y="1"/>
                  </a:moveTo>
                  <a:cubicBezTo>
                    <a:pt x="212" y="115"/>
                    <a:pt x="89" y="256"/>
                    <a:pt x="1" y="4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4"/>
            <p:cNvSpPr/>
            <p:nvPr/>
          </p:nvSpPr>
          <p:spPr>
            <a:xfrm>
              <a:off x="5469400" y="1755600"/>
              <a:ext cx="1350" cy="5325"/>
            </a:xfrm>
            <a:custGeom>
              <a:rect b="b" l="l" r="r" t="t"/>
              <a:pathLst>
                <a:path extrusionOk="0" fill="none" h="213" w="54">
                  <a:moveTo>
                    <a:pt x="53" y="1"/>
                  </a:moveTo>
                  <a:lnTo>
                    <a:pt x="0" y="21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4"/>
            <p:cNvSpPr/>
            <p:nvPr/>
          </p:nvSpPr>
          <p:spPr>
            <a:xfrm>
              <a:off x="5518250" y="1749900"/>
              <a:ext cx="900" cy="4850"/>
            </a:xfrm>
            <a:custGeom>
              <a:rect b="b" l="l" r="r" t="t"/>
              <a:pathLst>
                <a:path extrusionOk="0" fill="none" h="194" w="36">
                  <a:moveTo>
                    <a:pt x="0" y="0"/>
                  </a:moveTo>
                  <a:cubicBezTo>
                    <a:pt x="9" y="71"/>
                    <a:pt x="27" y="132"/>
                    <a:pt x="35" y="19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4"/>
            <p:cNvSpPr/>
            <p:nvPr/>
          </p:nvSpPr>
          <p:spPr>
            <a:xfrm>
              <a:off x="5430450" y="1670475"/>
              <a:ext cx="5525" cy="1325"/>
            </a:xfrm>
            <a:custGeom>
              <a:rect b="b" l="l" r="r" t="t"/>
              <a:pathLst>
                <a:path extrusionOk="0" fill="none" h="53" w="221">
                  <a:moveTo>
                    <a:pt x="221" y="0"/>
                  </a:moveTo>
                  <a:lnTo>
                    <a:pt x="1" y="5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4"/>
            <p:cNvSpPr/>
            <p:nvPr/>
          </p:nvSpPr>
          <p:spPr>
            <a:xfrm>
              <a:off x="5405800" y="1678175"/>
              <a:ext cx="3550" cy="2425"/>
            </a:xfrm>
            <a:custGeom>
              <a:rect b="b" l="l" r="r" t="t"/>
              <a:pathLst>
                <a:path extrusionOk="0" fill="none" h="97" w="142">
                  <a:moveTo>
                    <a:pt x="142" y="0"/>
                  </a:moveTo>
                  <a:lnTo>
                    <a:pt x="1" y="9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4"/>
            <p:cNvSpPr/>
            <p:nvPr/>
          </p:nvSpPr>
          <p:spPr>
            <a:xfrm>
              <a:off x="5576325" y="1702375"/>
              <a:ext cx="14550" cy="73275"/>
            </a:xfrm>
            <a:custGeom>
              <a:rect b="b" l="l" r="r" t="t"/>
              <a:pathLst>
                <a:path extrusionOk="0" fill="none" h="2931" w="582">
                  <a:moveTo>
                    <a:pt x="1" y="0"/>
                  </a:moveTo>
                  <a:cubicBezTo>
                    <a:pt x="414" y="924"/>
                    <a:pt x="581" y="1928"/>
                    <a:pt x="493" y="293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4"/>
            <p:cNvSpPr/>
            <p:nvPr/>
          </p:nvSpPr>
          <p:spPr>
            <a:xfrm>
              <a:off x="5593050" y="1719975"/>
              <a:ext cx="6850" cy="28400"/>
            </a:xfrm>
            <a:custGeom>
              <a:rect b="b" l="l" r="r" t="t"/>
              <a:pathLst>
                <a:path extrusionOk="0" fill="none" h="1136" w="274">
                  <a:moveTo>
                    <a:pt x="0" y="0"/>
                  </a:moveTo>
                  <a:cubicBezTo>
                    <a:pt x="115" y="370"/>
                    <a:pt x="203" y="748"/>
                    <a:pt x="273" y="113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4"/>
            <p:cNvSpPr/>
            <p:nvPr/>
          </p:nvSpPr>
          <p:spPr>
            <a:xfrm>
              <a:off x="5614825" y="1738450"/>
              <a:ext cx="1575" cy="24675"/>
            </a:xfrm>
            <a:custGeom>
              <a:rect b="b" l="l" r="r" t="t"/>
              <a:pathLst>
                <a:path extrusionOk="0" fill="none" h="987" w="63">
                  <a:moveTo>
                    <a:pt x="1" y="1"/>
                  </a:moveTo>
                  <a:cubicBezTo>
                    <a:pt x="45" y="326"/>
                    <a:pt x="62" y="661"/>
                    <a:pt x="45" y="98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4"/>
            <p:cNvSpPr/>
            <p:nvPr/>
          </p:nvSpPr>
          <p:spPr>
            <a:xfrm>
              <a:off x="5624500" y="1795000"/>
              <a:ext cx="1125" cy="7275"/>
            </a:xfrm>
            <a:custGeom>
              <a:rect b="b" l="l" r="r" t="t"/>
              <a:pathLst>
                <a:path extrusionOk="0" fill="none" h="291" w="45">
                  <a:moveTo>
                    <a:pt x="45" y="0"/>
                  </a:moveTo>
                  <a:cubicBezTo>
                    <a:pt x="27" y="97"/>
                    <a:pt x="19" y="194"/>
                    <a:pt x="1"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4"/>
            <p:cNvSpPr/>
            <p:nvPr/>
          </p:nvSpPr>
          <p:spPr>
            <a:xfrm>
              <a:off x="5319550" y="1750550"/>
              <a:ext cx="11250" cy="72200"/>
            </a:xfrm>
            <a:custGeom>
              <a:rect b="b" l="l" r="r" t="t"/>
              <a:pathLst>
                <a:path extrusionOk="0" fill="none" h="2888" w="450">
                  <a:moveTo>
                    <a:pt x="221" y="1"/>
                  </a:moveTo>
                  <a:cubicBezTo>
                    <a:pt x="36" y="960"/>
                    <a:pt x="1" y="2016"/>
                    <a:pt x="450" y="288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4"/>
            <p:cNvSpPr/>
            <p:nvPr/>
          </p:nvSpPr>
          <p:spPr>
            <a:xfrm>
              <a:off x="5308125" y="1781125"/>
              <a:ext cx="7950" cy="33050"/>
            </a:xfrm>
            <a:custGeom>
              <a:rect b="b" l="l" r="r" t="t"/>
              <a:pathLst>
                <a:path extrusionOk="0" fill="none" h="1322" w="318">
                  <a:moveTo>
                    <a:pt x="53" y="1"/>
                  </a:moveTo>
                  <a:cubicBezTo>
                    <a:pt x="0" y="459"/>
                    <a:pt x="88" y="916"/>
                    <a:pt x="317" y="132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4"/>
            <p:cNvSpPr/>
            <p:nvPr/>
          </p:nvSpPr>
          <p:spPr>
            <a:xfrm>
              <a:off x="5295575" y="1800275"/>
              <a:ext cx="5300" cy="11475"/>
            </a:xfrm>
            <a:custGeom>
              <a:rect b="b" l="l" r="r" t="t"/>
              <a:pathLst>
                <a:path extrusionOk="0" fill="none" h="459" w="212">
                  <a:moveTo>
                    <a:pt x="1" y="1"/>
                  </a:moveTo>
                  <a:cubicBezTo>
                    <a:pt x="62" y="159"/>
                    <a:pt x="133" y="309"/>
                    <a:pt x="212"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4"/>
            <p:cNvSpPr/>
            <p:nvPr/>
          </p:nvSpPr>
          <p:spPr>
            <a:xfrm>
              <a:off x="5284125" y="1808850"/>
              <a:ext cx="5750" cy="11925"/>
            </a:xfrm>
            <a:custGeom>
              <a:rect b="b" l="l" r="r" t="t"/>
              <a:pathLst>
                <a:path extrusionOk="0" fill="none" h="477" w="230">
                  <a:moveTo>
                    <a:pt x="1" y="1"/>
                  </a:moveTo>
                  <a:cubicBezTo>
                    <a:pt x="80" y="159"/>
                    <a:pt x="159" y="318"/>
                    <a:pt x="230" y="4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4"/>
            <p:cNvSpPr/>
            <p:nvPr/>
          </p:nvSpPr>
          <p:spPr>
            <a:xfrm>
              <a:off x="5391300" y="1892025"/>
              <a:ext cx="66025" cy="17850"/>
            </a:xfrm>
            <a:custGeom>
              <a:rect b="b" l="l" r="r" t="t"/>
              <a:pathLst>
                <a:path extrusionOk="0" fill="none" h="714" w="2641">
                  <a:moveTo>
                    <a:pt x="2640" y="581"/>
                  </a:moveTo>
                  <a:cubicBezTo>
                    <a:pt x="1716" y="713"/>
                    <a:pt x="783" y="51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4"/>
            <p:cNvSpPr/>
            <p:nvPr/>
          </p:nvSpPr>
          <p:spPr>
            <a:xfrm>
              <a:off x="5415925" y="1915350"/>
              <a:ext cx="15650" cy="2450"/>
            </a:xfrm>
            <a:custGeom>
              <a:rect b="b" l="l" r="r" t="t"/>
              <a:pathLst>
                <a:path extrusionOk="0" fill="none" h="98" w="626">
                  <a:moveTo>
                    <a:pt x="626" y="97"/>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4"/>
            <p:cNvSpPr/>
            <p:nvPr/>
          </p:nvSpPr>
          <p:spPr>
            <a:xfrm>
              <a:off x="5416375" y="1933400"/>
              <a:ext cx="11450" cy="2875"/>
            </a:xfrm>
            <a:custGeom>
              <a:rect b="b" l="l" r="r" t="t"/>
              <a:pathLst>
                <a:path extrusionOk="0" fill="none" h="115" w="458">
                  <a:moveTo>
                    <a:pt x="458" y="115"/>
                  </a:moveTo>
                  <a:cubicBezTo>
                    <a:pt x="308" y="62"/>
                    <a:pt x="150" y="27"/>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4"/>
            <p:cNvSpPr/>
            <p:nvPr/>
          </p:nvSpPr>
          <p:spPr>
            <a:xfrm>
              <a:off x="5335625" y="1910725"/>
              <a:ext cx="50400" cy="44475"/>
            </a:xfrm>
            <a:custGeom>
              <a:rect b="b" l="l" r="r" t="t"/>
              <a:pathLst>
                <a:path extrusionOk="0" fill="none" h="1779" w="2016">
                  <a:moveTo>
                    <a:pt x="2016" y="1778"/>
                  </a:moveTo>
                  <a:cubicBezTo>
                    <a:pt x="1523" y="1013"/>
                    <a:pt x="828" y="397"/>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4"/>
            <p:cNvSpPr/>
            <p:nvPr/>
          </p:nvSpPr>
          <p:spPr>
            <a:xfrm>
              <a:off x="5352125" y="1909625"/>
              <a:ext cx="17625" cy="11900"/>
            </a:xfrm>
            <a:custGeom>
              <a:rect b="b" l="l" r="r" t="t"/>
              <a:pathLst>
                <a:path extrusionOk="0" fill="none" h="476" w="705">
                  <a:moveTo>
                    <a:pt x="705" y="476"/>
                  </a:moveTo>
                  <a:cubicBezTo>
                    <a:pt x="476" y="300"/>
                    <a:pt x="247" y="14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4"/>
            <p:cNvSpPr/>
            <p:nvPr/>
          </p:nvSpPr>
          <p:spPr>
            <a:xfrm>
              <a:off x="5351025" y="1890050"/>
              <a:ext cx="8825" cy="3550"/>
            </a:xfrm>
            <a:custGeom>
              <a:rect b="b" l="l" r="r" t="t"/>
              <a:pathLst>
                <a:path extrusionOk="0" fill="none" h="142" w="353">
                  <a:moveTo>
                    <a:pt x="352" y="141"/>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4"/>
            <p:cNvSpPr/>
            <p:nvPr/>
          </p:nvSpPr>
          <p:spPr>
            <a:xfrm>
              <a:off x="5656200" y="1686525"/>
              <a:ext cx="43150" cy="57675"/>
            </a:xfrm>
            <a:custGeom>
              <a:rect b="b" l="l" r="r" t="t"/>
              <a:pathLst>
                <a:path extrusionOk="0" fill="none" h="2307" w="1726">
                  <a:moveTo>
                    <a:pt x="1725" y="2306"/>
                  </a:moveTo>
                  <a:cubicBezTo>
                    <a:pt x="1373" y="1391"/>
                    <a:pt x="784" y="590"/>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4"/>
            <p:cNvSpPr/>
            <p:nvPr/>
          </p:nvSpPr>
          <p:spPr>
            <a:xfrm>
              <a:off x="5669625" y="1707875"/>
              <a:ext cx="9025" cy="11675"/>
            </a:xfrm>
            <a:custGeom>
              <a:rect b="b" l="l" r="r" t="t"/>
              <a:pathLst>
                <a:path extrusionOk="0" fill="none" h="467" w="361">
                  <a:moveTo>
                    <a:pt x="361" y="467"/>
                  </a:moveTo>
                  <a:cubicBezTo>
                    <a:pt x="264" y="291"/>
                    <a:pt x="141" y="132"/>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4"/>
            <p:cNvSpPr/>
            <p:nvPr/>
          </p:nvSpPr>
          <p:spPr>
            <a:xfrm>
              <a:off x="5667425" y="1722600"/>
              <a:ext cx="3750" cy="4425"/>
            </a:xfrm>
            <a:custGeom>
              <a:rect b="b" l="l" r="r" t="t"/>
              <a:pathLst>
                <a:path extrusionOk="0" fill="none" h="177" w="150">
                  <a:moveTo>
                    <a:pt x="150" y="177"/>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4"/>
            <p:cNvSpPr/>
            <p:nvPr/>
          </p:nvSpPr>
          <p:spPr>
            <a:xfrm>
              <a:off x="5677750" y="1767050"/>
              <a:ext cx="3775" cy="6625"/>
            </a:xfrm>
            <a:custGeom>
              <a:rect b="b" l="l" r="r" t="t"/>
              <a:pathLst>
                <a:path extrusionOk="0" fill="none" h="265" w="151">
                  <a:moveTo>
                    <a:pt x="150" y="265"/>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4"/>
            <p:cNvSpPr/>
            <p:nvPr/>
          </p:nvSpPr>
          <p:spPr>
            <a:xfrm>
              <a:off x="5591075" y="1483875"/>
              <a:ext cx="14325" cy="86275"/>
            </a:xfrm>
            <a:custGeom>
              <a:rect b="b" l="l" r="r" t="t"/>
              <a:pathLst>
                <a:path extrusionOk="0" fill="none" h="3451" w="573">
                  <a:moveTo>
                    <a:pt x="0" y="1"/>
                  </a:moveTo>
                  <a:cubicBezTo>
                    <a:pt x="546" y="1031"/>
                    <a:pt x="572" y="2271"/>
                    <a:pt x="563" y="345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4"/>
            <p:cNvSpPr/>
            <p:nvPr/>
          </p:nvSpPr>
          <p:spPr>
            <a:xfrm>
              <a:off x="5587775" y="1511825"/>
              <a:ext cx="6175" cy="30400"/>
            </a:xfrm>
            <a:custGeom>
              <a:rect b="b" l="l" r="r" t="t"/>
              <a:pathLst>
                <a:path extrusionOk="0" fill="none" h="1216" w="247">
                  <a:moveTo>
                    <a:pt x="0" y="1"/>
                  </a:moveTo>
                  <a:cubicBezTo>
                    <a:pt x="97" y="397"/>
                    <a:pt x="185" y="801"/>
                    <a:pt x="247" y="121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4"/>
            <p:cNvSpPr/>
            <p:nvPr/>
          </p:nvSpPr>
          <p:spPr>
            <a:xfrm>
              <a:off x="5565975" y="1530300"/>
              <a:ext cx="3325" cy="12800"/>
            </a:xfrm>
            <a:custGeom>
              <a:rect b="b" l="l" r="r" t="t"/>
              <a:pathLst>
                <a:path extrusionOk="0" fill="none" h="512" w="133">
                  <a:moveTo>
                    <a:pt x="1" y="1"/>
                  </a:moveTo>
                  <a:cubicBezTo>
                    <a:pt x="45" y="168"/>
                    <a:pt x="89" y="344"/>
                    <a:pt x="133" y="51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4"/>
            <p:cNvSpPr/>
            <p:nvPr/>
          </p:nvSpPr>
          <p:spPr>
            <a:xfrm>
              <a:off x="5577425" y="1461450"/>
              <a:ext cx="5525" cy="9250"/>
            </a:xfrm>
            <a:custGeom>
              <a:rect b="b" l="l" r="r" t="t"/>
              <a:pathLst>
                <a:path extrusionOk="0" fill="none" h="370" w="221">
                  <a:moveTo>
                    <a:pt x="221" y="370"/>
                  </a:moveTo>
                  <a:cubicBezTo>
                    <a:pt x="168" y="238"/>
                    <a:pt x="97" y="115"/>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4"/>
            <p:cNvSpPr/>
            <p:nvPr/>
          </p:nvSpPr>
          <p:spPr>
            <a:xfrm>
              <a:off x="5605375" y="1586200"/>
              <a:ext cx="450" cy="9475"/>
            </a:xfrm>
            <a:custGeom>
              <a:rect b="b" l="l" r="r" t="t"/>
              <a:pathLst>
                <a:path extrusionOk="0" fill="none" h="379" w="18">
                  <a:moveTo>
                    <a:pt x="0" y="0"/>
                  </a:moveTo>
                  <a:cubicBezTo>
                    <a:pt x="0" y="123"/>
                    <a:pt x="18" y="255"/>
                    <a:pt x="18" y="3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4"/>
            <p:cNvSpPr/>
            <p:nvPr/>
          </p:nvSpPr>
          <p:spPr>
            <a:xfrm>
              <a:off x="5277325" y="1551000"/>
              <a:ext cx="77250" cy="48850"/>
            </a:xfrm>
            <a:custGeom>
              <a:rect b="b" l="l" r="r" t="t"/>
              <a:pathLst>
                <a:path extrusionOk="0" fill="none" h="1954" w="3090">
                  <a:moveTo>
                    <a:pt x="3089" y="0"/>
                  </a:moveTo>
                  <a:cubicBezTo>
                    <a:pt x="2244" y="907"/>
                    <a:pt x="1179" y="1575"/>
                    <a:pt x="0" y="195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4"/>
            <p:cNvSpPr/>
            <p:nvPr/>
          </p:nvSpPr>
          <p:spPr>
            <a:xfrm>
              <a:off x="5305050" y="1582675"/>
              <a:ext cx="28175" cy="17400"/>
            </a:xfrm>
            <a:custGeom>
              <a:rect b="b" l="l" r="r" t="t"/>
              <a:pathLst>
                <a:path extrusionOk="0" fill="none" h="696" w="1127">
                  <a:moveTo>
                    <a:pt x="1127" y="0"/>
                  </a:moveTo>
                  <a:cubicBezTo>
                    <a:pt x="792" y="300"/>
                    <a:pt x="414" y="537"/>
                    <a:pt x="0" y="6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4"/>
            <p:cNvSpPr/>
            <p:nvPr/>
          </p:nvSpPr>
          <p:spPr>
            <a:xfrm>
              <a:off x="5321975" y="1606875"/>
              <a:ext cx="12125" cy="5300"/>
            </a:xfrm>
            <a:custGeom>
              <a:rect b="b" l="l" r="r" t="t"/>
              <a:pathLst>
                <a:path extrusionOk="0" fill="none" h="212" w="485">
                  <a:moveTo>
                    <a:pt x="485" y="1"/>
                  </a:moveTo>
                  <a:cubicBezTo>
                    <a:pt x="335" y="89"/>
                    <a:pt x="168" y="159"/>
                    <a:pt x="1" y="21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4"/>
            <p:cNvSpPr/>
            <p:nvPr/>
          </p:nvSpPr>
          <p:spPr>
            <a:xfrm>
              <a:off x="5390850" y="1626450"/>
              <a:ext cx="78350" cy="24675"/>
            </a:xfrm>
            <a:custGeom>
              <a:rect b="b" l="l" r="r" t="t"/>
              <a:pathLst>
                <a:path extrusionOk="0" fill="none" h="987" w="3134">
                  <a:moveTo>
                    <a:pt x="3134" y="1"/>
                  </a:moveTo>
                  <a:cubicBezTo>
                    <a:pt x="2033" y="124"/>
                    <a:pt x="969" y="458"/>
                    <a:pt x="0" y="98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4"/>
            <p:cNvSpPr/>
            <p:nvPr/>
          </p:nvSpPr>
          <p:spPr>
            <a:xfrm>
              <a:off x="5404700" y="1624475"/>
              <a:ext cx="24025" cy="9500"/>
            </a:xfrm>
            <a:custGeom>
              <a:rect b="b" l="l" r="r" t="t"/>
              <a:pathLst>
                <a:path extrusionOk="0" fill="none" h="380" w="961">
                  <a:moveTo>
                    <a:pt x="960" y="1"/>
                  </a:moveTo>
                  <a:cubicBezTo>
                    <a:pt x="626" y="97"/>
                    <a:pt x="309" y="229"/>
                    <a:pt x="1" y="3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4"/>
            <p:cNvSpPr/>
            <p:nvPr/>
          </p:nvSpPr>
          <p:spPr>
            <a:xfrm>
              <a:off x="5416375" y="1609300"/>
              <a:ext cx="8375" cy="4850"/>
            </a:xfrm>
            <a:custGeom>
              <a:rect b="b" l="l" r="r" t="t"/>
              <a:pathLst>
                <a:path extrusionOk="0" fill="none" h="194" w="335">
                  <a:moveTo>
                    <a:pt x="335" y="0"/>
                  </a:moveTo>
                  <a:lnTo>
                    <a:pt x="0" y="19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4"/>
            <p:cNvSpPr/>
            <p:nvPr/>
          </p:nvSpPr>
          <p:spPr>
            <a:xfrm>
              <a:off x="5431100" y="1572775"/>
              <a:ext cx="12150" cy="6400"/>
            </a:xfrm>
            <a:custGeom>
              <a:rect b="b" l="l" r="r" t="t"/>
              <a:pathLst>
                <a:path extrusionOk="0" fill="none" h="256" w="486">
                  <a:moveTo>
                    <a:pt x="485" y="0"/>
                  </a:moveTo>
                  <a:lnTo>
                    <a:pt x="1" y="25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4"/>
            <p:cNvSpPr/>
            <p:nvPr/>
          </p:nvSpPr>
          <p:spPr>
            <a:xfrm>
              <a:off x="5435075" y="1431950"/>
              <a:ext cx="37875" cy="9275"/>
            </a:xfrm>
            <a:custGeom>
              <a:rect b="b" l="l" r="r" t="t"/>
              <a:pathLst>
                <a:path extrusionOk="0" fill="none" h="371" w="1515">
                  <a:moveTo>
                    <a:pt x="1514" y="1"/>
                  </a:moveTo>
                  <a:cubicBezTo>
                    <a:pt x="986" y="10"/>
                    <a:pt x="467" y="133"/>
                    <a:pt x="0"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4"/>
            <p:cNvSpPr/>
            <p:nvPr/>
          </p:nvSpPr>
          <p:spPr>
            <a:xfrm>
              <a:off x="5413950" y="1447150"/>
              <a:ext cx="43600" cy="25100"/>
            </a:xfrm>
            <a:custGeom>
              <a:rect b="b" l="l" r="r" t="t"/>
              <a:pathLst>
                <a:path extrusionOk="0" fill="none" h="1004" w="1744">
                  <a:moveTo>
                    <a:pt x="1743" y="0"/>
                  </a:moveTo>
                  <a:cubicBezTo>
                    <a:pt x="1092" y="194"/>
                    <a:pt x="493" y="537"/>
                    <a:pt x="1" y="100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4"/>
            <p:cNvSpPr/>
            <p:nvPr/>
          </p:nvSpPr>
          <p:spPr>
            <a:xfrm>
              <a:off x="5429125" y="1483450"/>
              <a:ext cx="6625" cy="4650"/>
            </a:xfrm>
            <a:custGeom>
              <a:rect b="b" l="l" r="r" t="t"/>
              <a:pathLst>
                <a:path extrusionOk="0" fill="none" h="186" w="265">
                  <a:moveTo>
                    <a:pt x="265" y="0"/>
                  </a:moveTo>
                  <a:lnTo>
                    <a:pt x="1" y="18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4"/>
            <p:cNvSpPr/>
            <p:nvPr/>
          </p:nvSpPr>
          <p:spPr>
            <a:xfrm>
              <a:off x="5452450" y="1501700"/>
              <a:ext cx="11250" cy="7500"/>
            </a:xfrm>
            <a:custGeom>
              <a:rect b="b" l="l" r="r" t="t"/>
              <a:pathLst>
                <a:path extrusionOk="0" fill="none" h="300" w="450">
                  <a:moveTo>
                    <a:pt x="450" y="1"/>
                  </a:moveTo>
                  <a:cubicBezTo>
                    <a:pt x="317" y="124"/>
                    <a:pt x="159" y="221"/>
                    <a:pt x="1" y="3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4"/>
            <p:cNvSpPr/>
            <p:nvPr/>
          </p:nvSpPr>
          <p:spPr>
            <a:xfrm>
              <a:off x="5179400" y="1716225"/>
              <a:ext cx="16325" cy="84950"/>
            </a:xfrm>
            <a:custGeom>
              <a:rect b="b" l="l" r="r" t="t"/>
              <a:pathLst>
                <a:path extrusionOk="0" fill="none" h="3398" w="653">
                  <a:moveTo>
                    <a:pt x="142" y="1"/>
                  </a:moveTo>
                  <a:cubicBezTo>
                    <a:pt x="1" y="1162"/>
                    <a:pt x="177" y="2333"/>
                    <a:pt x="652" y="339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4"/>
            <p:cNvSpPr/>
            <p:nvPr/>
          </p:nvSpPr>
          <p:spPr>
            <a:xfrm>
              <a:off x="5193275" y="1746150"/>
              <a:ext cx="4425" cy="33250"/>
            </a:xfrm>
            <a:custGeom>
              <a:rect b="b" l="l" r="r" t="t"/>
              <a:pathLst>
                <a:path extrusionOk="0" fill="none" h="1330" w="177">
                  <a:moveTo>
                    <a:pt x="9" y="1"/>
                  </a:moveTo>
                  <a:cubicBezTo>
                    <a:pt x="0" y="449"/>
                    <a:pt x="62" y="898"/>
                    <a:pt x="176" y="13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4"/>
            <p:cNvSpPr/>
            <p:nvPr/>
          </p:nvSpPr>
          <p:spPr>
            <a:xfrm>
              <a:off x="5217700" y="1766400"/>
              <a:ext cx="2650" cy="14325"/>
            </a:xfrm>
            <a:custGeom>
              <a:rect b="b" l="l" r="r" t="t"/>
              <a:pathLst>
                <a:path extrusionOk="0" fill="none" h="573" w="106">
                  <a:moveTo>
                    <a:pt x="0" y="0"/>
                  </a:moveTo>
                  <a:cubicBezTo>
                    <a:pt x="35" y="194"/>
                    <a:pt x="79" y="387"/>
                    <a:pt x="106" y="57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4"/>
            <p:cNvSpPr/>
            <p:nvPr/>
          </p:nvSpPr>
          <p:spPr>
            <a:xfrm>
              <a:off x="5276875" y="1874200"/>
              <a:ext cx="10575" cy="2450"/>
            </a:xfrm>
            <a:custGeom>
              <a:rect b="b" l="l" r="r" t="t"/>
              <a:pathLst>
                <a:path extrusionOk="0" fill="none" h="98" w="423">
                  <a:moveTo>
                    <a:pt x="423" y="97"/>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4"/>
            <p:cNvSpPr/>
            <p:nvPr/>
          </p:nvSpPr>
          <p:spPr>
            <a:xfrm>
              <a:off x="5260825" y="1694675"/>
              <a:ext cx="2225" cy="4425"/>
            </a:xfrm>
            <a:custGeom>
              <a:rect b="b" l="l" r="r" t="t"/>
              <a:pathLst>
                <a:path extrusionOk="0" fill="none" h="177" w="89">
                  <a:moveTo>
                    <a:pt x="0" y="0"/>
                  </a:moveTo>
                  <a:cubicBezTo>
                    <a:pt x="35" y="62"/>
                    <a:pt x="62" y="123"/>
                    <a:pt x="88" y="1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24"/>
          <p:cNvGrpSpPr/>
          <p:nvPr/>
        </p:nvGrpSpPr>
        <p:grpSpPr>
          <a:xfrm>
            <a:off x="455129" y="-159452"/>
            <a:ext cx="1366628" cy="1346069"/>
            <a:chOff x="266463" y="3731600"/>
            <a:chExt cx="467575" cy="460525"/>
          </a:xfrm>
        </p:grpSpPr>
        <p:sp>
          <p:nvSpPr>
            <p:cNvPr id="1386" name="Google Shape;1386;p24"/>
            <p:cNvSpPr/>
            <p:nvPr/>
          </p:nvSpPr>
          <p:spPr>
            <a:xfrm>
              <a:off x="510238" y="3915975"/>
              <a:ext cx="45575" cy="99100"/>
            </a:xfrm>
            <a:custGeom>
              <a:rect b="b" l="l" r="r" t="t"/>
              <a:pathLst>
                <a:path extrusionOk="0" h="3964" w="1823">
                  <a:moveTo>
                    <a:pt x="1030" y="1558"/>
                  </a:moveTo>
                  <a:cubicBezTo>
                    <a:pt x="1083" y="1558"/>
                    <a:pt x="1136" y="1576"/>
                    <a:pt x="1180" y="1611"/>
                  </a:cubicBezTo>
                  <a:cubicBezTo>
                    <a:pt x="1338" y="1752"/>
                    <a:pt x="1400" y="2130"/>
                    <a:pt x="1303" y="2403"/>
                  </a:cubicBezTo>
                  <a:cubicBezTo>
                    <a:pt x="1198" y="2720"/>
                    <a:pt x="1013" y="2764"/>
                    <a:pt x="916" y="2764"/>
                  </a:cubicBezTo>
                  <a:lnTo>
                    <a:pt x="881" y="2764"/>
                  </a:lnTo>
                  <a:cubicBezTo>
                    <a:pt x="793" y="2755"/>
                    <a:pt x="687" y="2711"/>
                    <a:pt x="643" y="2509"/>
                  </a:cubicBezTo>
                  <a:cubicBezTo>
                    <a:pt x="581" y="2209"/>
                    <a:pt x="705" y="1699"/>
                    <a:pt x="925" y="1585"/>
                  </a:cubicBezTo>
                  <a:cubicBezTo>
                    <a:pt x="951" y="1567"/>
                    <a:pt x="995" y="1558"/>
                    <a:pt x="1030" y="1558"/>
                  </a:cubicBezTo>
                  <a:close/>
                  <a:moveTo>
                    <a:pt x="819" y="0"/>
                  </a:moveTo>
                  <a:cubicBezTo>
                    <a:pt x="687" y="0"/>
                    <a:pt x="634" y="168"/>
                    <a:pt x="617" y="238"/>
                  </a:cubicBezTo>
                  <a:lnTo>
                    <a:pt x="1" y="3609"/>
                  </a:lnTo>
                  <a:cubicBezTo>
                    <a:pt x="9" y="3741"/>
                    <a:pt x="80" y="3855"/>
                    <a:pt x="194" y="3926"/>
                  </a:cubicBezTo>
                  <a:cubicBezTo>
                    <a:pt x="230" y="3947"/>
                    <a:pt x="279" y="3963"/>
                    <a:pt x="329" y="3963"/>
                  </a:cubicBezTo>
                  <a:cubicBezTo>
                    <a:pt x="340" y="3963"/>
                    <a:pt x="351" y="3962"/>
                    <a:pt x="361" y="3961"/>
                  </a:cubicBezTo>
                  <a:cubicBezTo>
                    <a:pt x="529" y="3952"/>
                    <a:pt x="705" y="3890"/>
                    <a:pt x="845" y="3802"/>
                  </a:cubicBezTo>
                  <a:cubicBezTo>
                    <a:pt x="1673" y="3327"/>
                    <a:pt x="1822" y="2113"/>
                    <a:pt x="1726" y="1461"/>
                  </a:cubicBezTo>
                  <a:cubicBezTo>
                    <a:pt x="1646" y="986"/>
                    <a:pt x="1136" y="18"/>
                    <a:pt x="819" y="0"/>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4"/>
            <p:cNvSpPr/>
            <p:nvPr/>
          </p:nvSpPr>
          <p:spPr>
            <a:xfrm>
              <a:off x="527413" y="3957350"/>
              <a:ext cx="15425" cy="25325"/>
            </a:xfrm>
            <a:custGeom>
              <a:rect b="b" l="l" r="r" t="t"/>
              <a:pathLst>
                <a:path extrusionOk="0" h="1013" w="617">
                  <a:moveTo>
                    <a:pt x="343" y="0"/>
                  </a:moveTo>
                  <a:cubicBezTo>
                    <a:pt x="317" y="0"/>
                    <a:pt x="299" y="0"/>
                    <a:pt x="282" y="18"/>
                  </a:cubicBezTo>
                  <a:cubicBezTo>
                    <a:pt x="123" y="97"/>
                    <a:pt x="0" y="554"/>
                    <a:pt x="53" y="836"/>
                  </a:cubicBezTo>
                  <a:cubicBezTo>
                    <a:pt x="79" y="951"/>
                    <a:pt x="123" y="1003"/>
                    <a:pt x="211" y="1012"/>
                  </a:cubicBezTo>
                  <a:lnTo>
                    <a:pt x="229" y="1012"/>
                  </a:lnTo>
                  <a:cubicBezTo>
                    <a:pt x="290" y="1012"/>
                    <a:pt x="431" y="986"/>
                    <a:pt x="528" y="713"/>
                  </a:cubicBezTo>
                  <a:cubicBezTo>
                    <a:pt x="616" y="449"/>
                    <a:pt x="546" y="132"/>
                    <a:pt x="423" y="35"/>
                  </a:cubicBezTo>
                  <a:cubicBezTo>
                    <a:pt x="396" y="9"/>
                    <a:pt x="370" y="0"/>
                    <a:pt x="343"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4"/>
            <p:cNvSpPr/>
            <p:nvPr/>
          </p:nvSpPr>
          <p:spPr>
            <a:xfrm>
              <a:off x="447088" y="3908500"/>
              <a:ext cx="58125" cy="102325"/>
            </a:xfrm>
            <a:custGeom>
              <a:rect b="b" l="l" r="r" t="t"/>
              <a:pathLst>
                <a:path extrusionOk="0" h="4093" w="2325">
                  <a:moveTo>
                    <a:pt x="1312" y="1338"/>
                  </a:moveTo>
                  <a:cubicBezTo>
                    <a:pt x="1426" y="1347"/>
                    <a:pt x="1550" y="1408"/>
                    <a:pt x="1602" y="1672"/>
                  </a:cubicBezTo>
                  <a:cubicBezTo>
                    <a:pt x="1682" y="2060"/>
                    <a:pt x="1523" y="2737"/>
                    <a:pt x="1242" y="2887"/>
                  </a:cubicBezTo>
                  <a:cubicBezTo>
                    <a:pt x="1202" y="2912"/>
                    <a:pt x="1157" y="2924"/>
                    <a:pt x="1111" y="2924"/>
                  </a:cubicBezTo>
                  <a:cubicBezTo>
                    <a:pt x="1045" y="2924"/>
                    <a:pt x="977" y="2899"/>
                    <a:pt x="925" y="2852"/>
                  </a:cubicBezTo>
                  <a:cubicBezTo>
                    <a:pt x="705" y="2658"/>
                    <a:pt x="626" y="2174"/>
                    <a:pt x="758" y="1813"/>
                  </a:cubicBezTo>
                  <a:cubicBezTo>
                    <a:pt x="907" y="1382"/>
                    <a:pt x="1162" y="1338"/>
                    <a:pt x="1268" y="1338"/>
                  </a:cubicBezTo>
                  <a:close/>
                  <a:moveTo>
                    <a:pt x="2087" y="0"/>
                  </a:moveTo>
                  <a:cubicBezTo>
                    <a:pt x="2069" y="0"/>
                    <a:pt x="2051" y="0"/>
                    <a:pt x="2034" y="9"/>
                  </a:cubicBezTo>
                  <a:cubicBezTo>
                    <a:pt x="1611" y="106"/>
                    <a:pt x="854" y="335"/>
                    <a:pt x="511" y="766"/>
                  </a:cubicBezTo>
                  <a:cubicBezTo>
                    <a:pt x="150" y="1285"/>
                    <a:pt x="1" y="1936"/>
                    <a:pt x="115" y="2561"/>
                  </a:cubicBezTo>
                  <a:cubicBezTo>
                    <a:pt x="221" y="3177"/>
                    <a:pt x="599" y="3670"/>
                    <a:pt x="1215" y="4031"/>
                  </a:cubicBezTo>
                  <a:cubicBezTo>
                    <a:pt x="1277" y="4066"/>
                    <a:pt x="1356" y="4093"/>
                    <a:pt x="1435" y="4093"/>
                  </a:cubicBezTo>
                  <a:cubicBezTo>
                    <a:pt x="1497" y="4093"/>
                    <a:pt x="1567" y="4075"/>
                    <a:pt x="1629" y="4049"/>
                  </a:cubicBezTo>
                  <a:cubicBezTo>
                    <a:pt x="1761" y="3978"/>
                    <a:pt x="1858" y="3846"/>
                    <a:pt x="1875" y="3697"/>
                  </a:cubicBezTo>
                  <a:lnTo>
                    <a:pt x="2315" y="255"/>
                  </a:lnTo>
                  <a:cubicBezTo>
                    <a:pt x="2324" y="185"/>
                    <a:pt x="2298" y="106"/>
                    <a:pt x="2236" y="62"/>
                  </a:cubicBezTo>
                  <a:cubicBezTo>
                    <a:pt x="2192" y="18"/>
                    <a:pt x="2139" y="0"/>
                    <a:pt x="2087" y="0"/>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4"/>
            <p:cNvSpPr/>
            <p:nvPr/>
          </p:nvSpPr>
          <p:spPr>
            <a:xfrm>
              <a:off x="465138" y="3944400"/>
              <a:ext cx="21575" cy="34750"/>
            </a:xfrm>
            <a:custGeom>
              <a:rect b="b" l="l" r="r" t="t"/>
              <a:pathLst>
                <a:path extrusionOk="0" h="1390" w="863">
                  <a:moveTo>
                    <a:pt x="555" y="1"/>
                  </a:moveTo>
                  <a:cubicBezTo>
                    <a:pt x="548" y="1"/>
                    <a:pt x="542" y="3"/>
                    <a:pt x="537" y="8"/>
                  </a:cubicBezTo>
                  <a:cubicBezTo>
                    <a:pt x="458" y="8"/>
                    <a:pt x="256" y="43"/>
                    <a:pt x="124" y="404"/>
                  </a:cubicBezTo>
                  <a:cubicBezTo>
                    <a:pt x="0" y="773"/>
                    <a:pt x="97" y="1196"/>
                    <a:pt x="264" y="1337"/>
                  </a:cubicBezTo>
                  <a:cubicBezTo>
                    <a:pt x="300" y="1372"/>
                    <a:pt x="344" y="1389"/>
                    <a:pt x="388" y="1389"/>
                  </a:cubicBezTo>
                  <a:cubicBezTo>
                    <a:pt x="414" y="1389"/>
                    <a:pt x="449" y="1381"/>
                    <a:pt x="476" y="1363"/>
                  </a:cubicBezTo>
                  <a:cubicBezTo>
                    <a:pt x="696" y="1257"/>
                    <a:pt x="863" y="624"/>
                    <a:pt x="784" y="254"/>
                  </a:cubicBezTo>
                  <a:cubicBezTo>
                    <a:pt x="740" y="60"/>
                    <a:pt x="652" y="8"/>
                    <a:pt x="572" y="8"/>
                  </a:cubicBezTo>
                  <a:cubicBezTo>
                    <a:pt x="568" y="3"/>
                    <a:pt x="561" y="1"/>
                    <a:pt x="555" y="1"/>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4"/>
            <p:cNvSpPr/>
            <p:nvPr/>
          </p:nvSpPr>
          <p:spPr>
            <a:xfrm>
              <a:off x="289988" y="3757550"/>
              <a:ext cx="420050" cy="413250"/>
            </a:xfrm>
            <a:custGeom>
              <a:rect b="b" l="l" r="r" t="t"/>
              <a:pathLst>
                <a:path extrusionOk="0" h="16530" w="16802">
                  <a:moveTo>
                    <a:pt x="8406" y="1039"/>
                  </a:moveTo>
                  <a:cubicBezTo>
                    <a:pt x="12498" y="1039"/>
                    <a:pt x="15816" y="4357"/>
                    <a:pt x="15816" y="8450"/>
                  </a:cubicBezTo>
                  <a:cubicBezTo>
                    <a:pt x="15816" y="10747"/>
                    <a:pt x="15006" y="12621"/>
                    <a:pt x="13581" y="13871"/>
                  </a:cubicBezTo>
                  <a:lnTo>
                    <a:pt x="13581" y="13880"/>
                  </a:lnTo>
                  <a:cubicBezTo>
                    <a:pt x="12305" y="15006"/>
                    <a:pt x="10536" y="15640"/>
                    <a:pt x="8406" y="15640"/>
                  </a:cubicBezTo>
                  <a:cubicBezTo>
                    <a:pt x="4252" y="15640"/>
                    <a:pt x="995" y="12480"/>
                    <a:pt x="995" y="8450"/>
                  </a:cubicBezTo>
                  <a:cubicBezTo>
                    <a:pt x="995" y="3530"/>
                    <a:pt x="3486" y="1039"/>
                    <a:pt x="8406" y="1039"/>
                  </a:cubicBezTo>
                  <a:close/>
                  <a:moveTo>
                    <a:pt x="8406" y="1"/>
                  </a:moveTo>
                  <a:cubicBezTo>
                    <a:pt x="6593" y="1"/>
                    <a:pt x="5061" y="300"/>
                    <a:pt x="3838" y="898"/>
                  </a:cubicBezTo>
                  <a:cubicBezTo>
                    <a:pt x="1295" y="2131"/>
                    <a:pt x="10" y="4639"/>
                    <a:pt x="10" y="8397"/>
                  </a:cubicBezTo>
                  <a:cubicBezTo>
                    <a:pt x="1" y="10844"/>
                    <a:pt x="1110" y="13158"/>
                    <a:pt x="3020" y="14681"/>
                  </a:cubicBezTo>
                  <a:cubicBezTo>
                    <a:pt x="4531" y="15879"/>
                    <a:pt x="6402" y="16529"/>
                    <a:pt x="8337" y="16529"/>
                  </a:cubicBezTo>
                  <a:cubicBezTo>
                    <a:pt x="8363" y="16529"/>
                    <a:pt x="8389" y="16529"/>
                    <a:pt x="8415" y="16529"/>
                  </a:cubicBezTo>
                  <a:cubicBezTo>
                    <a:pt x="8461" y="16530"/>
                    <a:pt x="8508" y="16530"/>
                    <a:pt x="8555" y="16530"/>
                  </a:cubicBezTo>
                  <a:cubicBezTo>
                    <a:pt x="9722" y="16530"/>
                    <a:pt x="10879" y="16319"/>
                    <a:pt x="11970" y="15922"/>
                  </a:cubicBezTo>
                  <a:cubicBezTo>
                    <a:pt x="14989" y="14769"/>
                    <a:pt x="16802" y="12067"/>
                    <a:pt x="16802" y="8397"/>
                  </a:cubicBezTo>
                  <a:cubicBezTo>
                    <a:pt x="16802" y="4700"/>
                    <a:pt x="14382" y="1444"/>
                    <a:pt x="10844" y="362"/>
                  </a:cubicBezTo>
                  <a:cubicBezTo>
                    <a:pt x="10052" y="124"/>
                    <a:pt x="9233" y="1"/>
                    <a:pt x="8406" y="1"/>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4"/>
            <p:cNvSpPr/>
            <p:nvPr/>
          </p:nvSpPr>
          <p:spPr>
            <a:xfrm>
              <a:off x="317288" y="3785725"/>
              <a:ext cx="365700" cy="360200"/>
            </a:xfrm>
            <a:custGeom>
              <a:rect b="b" l="l" r="r" t="t"/>
              <a:pathLst>
                <a:path extrusionOk="0" h="14408" w="14628">
                  <a:moveTo>
                    <a:pt x="7314" y="1039"/>
                  </a:moveTo>
                  <a:cubicBezTo>
                    <a:pt x="10755" y="1039"/>
                    <a:pt x="13545" y="3829"/>
                    <a:pt x="13554" y="7279"/>
                  </a:cubicBezTo>
                  <a:cubicBezTo>
                    <a:pt x="13554" y="10949"/>
                    <a:pt x="11098" y="13325"/>
                    <a:pt x="7314" y="13325"/>
                  </a:cubicBezTo>
                  <a:cubicBezTo>
                    <a:pt x="3811" y="13325"/>
                    <a:pt x="1074" y="10667"/>
                    <a:pt x="1074" y="7279"/>
                  </a:cubicBezTo>
                  <a:cubicBezTo>
                    <a:pt x="1074" y="3133"/>
                    <a:pt x="3177" y="1039"/>
                    <a:pt x="7314" y="1039"/>
                  </a:cubicBezTo>
                  <a:close/>
                  <a:moveTo>
                    <a:pt x="7314" y="0"/>
                  </a:moveTo>
                  <a:cubicBezTo>
                    <a:pt x="2464" y="0"/>
                    <a:pt x="0" y="2465"/>
                    <a:pt x="0" y="7323"/>
                  </a:cubicBezTo>
                  <a:cubicBezTo>
                    <a:pt x="0" y="11292"/>
                    <a:pt x="3213" y="14407"/>
                    <a:pt x="7314" y="14407"/>
                  </a:cubicBezTo>
                  <a:cubicBezTo>
                    <a:pt x="9549" y="14407"/>
                    <a:pt x="11389" y="13703"/>
                    <a:pt x="12656" y="12462"/>
                  </a:cubicBezTo>
                  <a:cubicBezTo>
                    <a:pt x="13932" y="11213"/>
                    <a:pt x="14627" y="9461"/>
                    <a:pt x="14627" y="7323"/>
                  </a:cubicBezTo>
                  <a:cubicBezTo>
                    <a:pt x="14627" y="5474"/>
                    <a:pt x="13932" y="3697"/>
                    <a:pt x="12673" y="2341"/>
                  </a:cubicBezTo>
                  <a:cubicBezTo>
                    <a:pt x="11292" y="845"/>
                    <a:pt x="9347" y="0"/>
                    <a:pt x="7314"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4"/>
            <p:cNvSpPr/>
            <p:nvPr/>
          </p:nvSpPr>
          <p:spPr>
            <a:xfrm>
              <a:off x="267338" y="3732700"/>
              <a:ext cx="465375" cy="458325"/>
            </a:xfrm>
            <a:custGeom>
              <a:rect b="b" l="l" r="r" t="t"/>
              <a:pathLst>
                <a:path extrusionOk="0" h="18333" w="18615">
                  <a:moveTo>
                    <a:pt x="9312" y="898"/>
                  </a:moveTo>
                  <a:cubicBezTo>
                    <a:pt x="10060" y="898"/>
                    <a:pt x="10799" y="995"/>
                    <a:pt x="11530" y="1188"/>
                  </a:cubicBezTo>
                  <a:cubicBezTo>
                    <a:pt x="15226" y="2201"/>
                    <a:pt x="17787" y="5554"/>
                    <a:pt x="17796" y="9391"/>
                  </a:cubicBezTo>
                  <a:cubicBezTo>
                    <a:pt x="17805" y="13193"/>
                    <a:pt x="15877" y="15965"/>
                    <a:pt x="12682" y="17092"/>
                  </a:cubicBezTo>
                  <a:lnTo>
                    <a:pt x="12682" y="17083"/>
                  </a:lnTo>
                  <a:cubicBezTo>
                    <a:pt x="11647" y="17436"/>
                    <a:pt x="10555" y="17621"/>
                    <a:pt x="9461" y="17621"/>
                  </a:cubicBezTo>
                  <a:cubicBezTo>
                    <a:pt x="9411" y="17621"/>
                    <a:pt x="9362" y="17620"/>
                    <a:pt x="9312" y="17620"/>
                  </a:cubicBezTo>
                  <a:cubicBezTo>
                    <a:pt x="9284" y="17620"/>
                    <a:pt x="9255" y="17620"/>
                    <a:pt x="9227" y="17620"/>
                  </a:cubicBezTo>
                  <a:cubicBezTo>
                    <a:pt x="7453" y="17620"/>
                    <a:pt x="5733" y="17076"/>
                    <a:pt x="4278" y="16062"/>
                  </a:cubicBezTo>
                  <a:cubicBezTo>
                    <a:pt x="2095" y="14539"/>
                    <a:pt x="810" y="12040"/>
                    <a:pt x="819" y="9382"/>
                  </a:cubicBezTo>
                  <a:cubicBezTo>
                    <a:pt x="819" y="5448"/>
                    <a:pt x="2218" y="2861"/>
                    <a:pt x="4982" y="1664"/>
                  </a:cubicBezTo>
                  <a:cubicBezTo>
                    <a:pt x="6170" y="1153"/>
                    <a:pt x="7613" y="898"/>
                    <a:pt x="9312" y="898"/>
                  </a:cubicBezTo>
                  <a:close/>
                  <a:moveTo>
                    <a:pt x="9312" y="0"/>
                  </a:moveTo>
                  <a:cubicBezTo>
                    <a:pt x="8616" y="0"/>
                    <a:pt x="7930" y="44"/>
                    <a:pt x="7244" y="132"/>
                  </a:cubicBezTo>
                  <a:cubicBezTo>
                    <a:pt x="2438" y="784"/>
                    <a:pt x="0" y="3864"/>
                    <a:pt x="0" y="9312"/>
                  </a:cubicBezTo>
                  <a:cubicBezTo>
                    <a:pt x="0" y="13404"/>
                    <a:pt x="2685" y="16792"/>
                    <a:pt x="6478" y="17919"/>
                  </a:cubicBezTo>
                  <a:cubicBezTo>
                    <a:pt x="7393" y="18192"/>
                    <a:pt x="8352" y="18333"/>
                    <a:pt x="9312" y="18333"/>
                  </a:cubicBezTo>
                  <a:cubicBezTo>
                    <a:pt x="9954" y="18333"/>
                    <a:pt x="10605" y="18280"/>
                    <a:pt x="11248" y="18183"/>
                  </a:cubicBezTo>
                  <a:cubicBezTo>
                    <a:pt x="15780" y="17461"/>
                    <a:pt x="18614" y="14135"/>
                    <a:pt x="18614" y="9312"/>
                  </a:cubicBezTo>
                  <a:cubicBezTo>
                    <a:pt x="18614" y="4295"/>
                    <a:pt x="14645" y="185"/>
                    <a:pt x="9637"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4"/>
            <p:cNvSpPr/>
            <p:nvPr/>
          </p:nvSpPr>
          <p:spPr>
            <a:xfrm>
              <a:off x="346538" y="3814100"/>
              <a:ext cx="306950" cy="302350"/>
            </a:xfrm>
            <a:custGeom>
              <a:rect b="b" l="l" r="r" t="t"/>
              <a:pathLst>
                <a:path extrusionOk="0" h="12094" w="12278">
                  <a:moveTo>
                    <a:pt x="6144" y="1083"/>
                  </a:moveTo>
                  <a:cubicBezTo>
                    <a:pt x="8986" y="1092"/>
                    <a:pt x="11292" y="3398"/>
                    <a:pt x="11301" y="6240"/>
                  </a:cubicBezTo>
                  <a:cubicBezTo>
                    <a:pt x="11301" y="9286"/>
                    <a:pt x="9277" y="11248"/>
                    <a:pt x="6144" y="11248"/>
                  </a:cubicBezTo>
                  <a:cubicBezTo>
                    <a:pt x="3248" y="11248"/>
                    <a:pt x="986" y="9048"/>
                    <a:pt x="986" y="6240"/>
                  </a:cubicBezTo>
                  <a:cubicBezTo>
                    <a:pt x="986" y="2817"/>
                    <a:pt x="2720" y="1083"/>
                    <a:pt x="6144" y="1083"/>
                  </a:cubicBezTo>
                  <a:close/>
                  <a:moveTo>
                    <a:pt x="6144" y="1"/>
                  </a:moveTo>
                  <a:cubicBezTo>
                    <a:pt x="2069" y="1"/>
                    <a:pt x="1" y="2069"/>
                    <a:pt x="1" y="6144"/>
                  </a:cubicBezTo>
                  <a:cubicBezTo>
                    <a:pt x="1" y="9479"/>
                    <a:pt x="2703" y="12093"/>
                    <a:pt x="6144" y="12093"/>
                  </a:cubicBezTo>
                  <a:cubicBezTo>
                    <a:pt x="9875" y="12093"/>
                    <a:pt x="12278" y="9761"/>
                    <a:pt x="12278" y="6144"/>
                  </a:cubicBezTo>
                  <a:cubicBezTo>
                    <a:pt x="12278" y="2755"/>
                    <a:pt x="9532" y="9"/>
                    <a:pt x="6144" y="1"/>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4"/>
            <p:cNvSpPr/>
            <p:nvPr/>
          </p:nvSpPr>
          <p:spPr>
            <a:xfrm>
              <a:off x="373613" y="3843575"/>
              <a:ext cx="253050" cy="249100"/>
            </a:xfrm>
            <a:custGeom>
              <a:rect b="b" l="l" r="r" t="t"/>
              <a:pathLst>
                <a:path extrusionOk="0" h="9964" w="10122">
                  <a:moveTo>
                    <a:pt x="5061" y="846"/>
                  </a:moveTo>
                  <a:cubicBezTo>
                    <a:pt x="7314" y="846"/>
                    <a:pt x="9136" y="2676"/>
                    <a:pt x="9136" y="4921"/>
                  </a:cubicBezTo>
                  <a:cubicBezTo>
                    <a:pt x="9136" y="7332"/>
                    <a:pt x="7543" y="8890"/>
                    <a:pt x="5061" y="8890"/>
                  </a:cubicBezTo>
                  <a:lnTo>
                    <a:pt x="5061" y="8881"/>
                  </a:lnTo>
                  <a:cubicBezTo>
                    <a:pt x="2773" y="8881"/>
                    <a:pt x="977" y="7147"/>
                    <a:pt x="977" y="4921"/>
                  </a:cubicBezTo>
                  <a:cubicBezTo>
                    <a:pt x="977" y="2219"/>
                    <a:pt x="2350" y="846"/>
                    <a:pt x="5061" y="846"/>
                  </a:cubicBezTo>
                  <a:close/>
                  <a:moveTo>
                    <a:pt x="5061" y="1"/>
                  </a:moveTo>
                  <a:cubicBezTo>
                    <a:pt x="1699" y="1"/>
                    <a:pt x="0" y="1708"/>
                    <a:pt x="0" y="5061"/>
                  </a:cubicBezTo>
                  <a:cubicBezTo>
                    <a:pt x="0" y="7816"/>
                    <a:pt x="2218" y="9964"/>
                    <a:pt x="5061" y="9964"/>
                  </a:cubicBezTo>
                  <a:cubicBezTo>
                    <a:pt x="8141" y="9964"/>
                    <a:pt x="10121" y="8045"/>
                    <a:pt x="10121" y="5061"/>
                  </a:cubicBezTo>
                  <a:cubicBezTo>
                    <a:pt x="10112" y="2272"/>
                    <a:pt x="7851" y="10"/>
                    <a:pt x="5061" y="1"/>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4"/>
            <p:cNvSpPr/>
            <p:nvPr/>
          </p:nvSpPr>
          <p:spPr>
            <a:xfrm>
              <a:off x="400438" y="3867350"/>
              <a:ext cx="199150" cy="195850"/>
            </a:xfrm>
            <a:custGeom>
              <a:rect b="b" l="l" r="r" t="t"/>
              <a:pathLst>
                <a:path extrusionOk="0" h="7834" w="7966">
                  <a:moveTo>
                    <a:pt x="3988" y="889"/>
                  </a:moveTo>
                  <a:cubicBezTo>
                    <a:pt x="5625" y="898"/>
                    <a:pt x="6954" y="2227"/>
                    <a:pt x="6954" y="3864"/>
                  </a:cubicBezTo>
                  <a:cubicBezTo>
                    <a:pt x="6962" y="5624"/>
                    <a:pt x="5792" y="6751"/>
                    <a:pt x="3988" y="6751"/>
                  </a:cubicBezTo>
                  <a:cubicBezTo>
                    <a:pt x="2316" y="6751"/>
                    <a:pt x="1013" y="5483"/>
                    <a:pt x="1013" y="3864"/>
                  </a:cubicBezTo>
                  <a:cubicBezTo>
                    <a:pt x="1013" y="1884"/>
                    <a:pt x="2016" y="889"/>
                    <a:pt x="3988" y="889"/>
                  </a:cubicBezTo>
                  <a:close/>
                  <a:moveTo>
                    <a:pt x="3988" y="0"/>
                  </a:moveTo>
                  <a:cubicBezTo>
                    <a:pt x="1347" y="0"/>
                    <a:pt x="1" y="1338"/>
                    <a:pt x="1" y="3978"/>
                  </a:cubicBezTo>
                  <a:cubicBezTo>
                    <a:pt x="1" y="6143"/>
                    <a:pt x="1752" y="7833"/>
                    <a:pt x="3988" y="7833"/>
                  </a:cubicBezTo>
                  <a:cubicBezTo>
                    <a:pt x="6408" y="7833"/>
                    <a:pt x="7966" y="6320"/>
                    <a:pt x="7966" y="3978"/>
                  </a:cubicBezTo>
                  <a:cubicBezTo>
                    <a:pt x="7966" y="1778"/>
                    <a:pt x="6179" y="0"/>
                    <a:pt x="3988" y="0"/>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4"/>
            <p:cNvSpPr/>
            <p:nvPr/>
          </p:nvSpPr>
          <p:spPr>
            <a:xfrm>
              <a:off x="428163" y="3892000"/>
              <a:ext cx="143925" cy="141700"/>
            </a:xfrm>
            <a:custGeom>
              <a:rect b="b" l="l" r="r" t="t"/>
              <a:pathLst>
                <a:path extrusionOk="0" h="5668" w="5757">
                  <a:moveTo>
                    <a:pt x="2868" y="562"/>
                  </a:moveTo>
                  <a:cubicBezTo>
                    <a:pt x="2939" y="562"/>
                    <a:pt x="3008" y="595"/>
                    <a:pt x="3064" y="643"/>
                  </a:cubicBezTo>
                  <a:cubicBezTo>
                    <a:pt x="3134" y="722"/>
                    <a:pt x="3178" y="827"/>
                    <a:pt x="3160" y="933"/>
                  </a:cubicBezTo>
                  <a:lnTo>
                    <a:pt x="2729" y="4374"/>
                  </a:lnTo>
                  <a:cubicBezTo>
                    <a:pt x="2712" y="4550"/>
                    <a:pt x="2597" y="4717"/>
                    <a:pt x="2430" y="4797"/>
                  </a:cubicBezTo>
                  <a:cubicBezTo>
                    <a:pt x="2351" y="4832"/>
                    <a:pt x="2271" y="4849"/>
                    <a:pt x="2192" y="4849"/>
                  </a:cubicBezTo>
                  <a:cubicBezTo>
                    <a:pt x="2095" y="4849"/>
                    <a:pt x="1999" y="4823"/>
                    <a:pt x="1919" y="4770"/>
                  </a:cubicBezTo>
                  <a:cubicBezTo>
                    <a:pt x="1286" y="4401"/>
                    <a:pt x="890" y="3873"/>
                    <a:pt x="775" y="3230"/>
                  </a:cubicBezTo>
                  <a:cubicBezTo>
                    <a:pt x="652" y="2579"/>
                    <a:pt x="802" y="1910"/>
                    <a:pt x="1189" y="1364"/>
                  </a:cubicBezTo>
                  <a:cubicBezTo>
                    <a:pt x="1532" y="924"/>
                    <a:pt x="2236" y="687"/>
                    <a:pt x="2773" y="563"/>
                  </a:cubicBezTo>
                  <a:lnTo>
                    <a:pt x="2844" y="563"/>
                  </a:lnTo>
                  <a:cubicBezTo>
                    <a:pt x="2852" y="563"/>
                    <a:pt x="2860" y="562"/>
                    <a:pt x="2868" y="562"/>
                  </a:cubicBezTo>
                  <a:close/>
                  <a:moveTo>
                    <a:pt x="4120" y="854"/>
                  </a:moveTo>
                  <a:cubicBezTo>
                    <a:pt x="4542" y="889"/>
                    <a:pt x="5035" y="1980"/>
                    <a:pt x="5105" y="2403"/>
                  </a:cubicBezTo>
                  <a:cubicBezTo>
                    <a:pt x="5211" y="3089"/>
                    <a:pt x="5053" y="4348"/>
                    <a:pt x="4181" y="4841"/>
                  </a:cubicBezTo>
                  <a:cubicBezTo>
                    <a:pt x="4014" y="4946"/>
                    <a:pt x="3829" y="5008"/>
                    <a:pt x="3636" y="5025"/>
                  </a:cubicBezTo>
                  <a:cubicBezTo>
                    <a:pt x="3565" y="5025"/>
                    <a:pt x="3495" y="5008"/>
                    <a:pt x="3424" y="4973"/>
                  </a:cubicBezTo>
                  <a:cubicBezTo>
                    <a:pt x="3284" y="4876"/>
                    <a:pt x="3196" y="4726"/>
                    <a:pt x="3187" y="4550"/>
                  </a:cubicBezTo>
                  <a:lnTo>
                    <a:pt x="3803" y="1171"/>
                  </a:lnTo>
                  <a:cubicBezTo>
                    <a:pt x="3864" y="968"/>
                    <a:pt x="3970" y="854"/>
                    <a:pt x="4093" y="854"/>
                  </a:cubicBezTo>
                  <a:close/>
                  <a:moveTo>
                    <a:pt x="2879" y="0"/>
                  </a:moveTo>
                  <a:cubicBezTo>
                    <a:pt x="969" y="0"/>
                    <a:pt x="1" y="968"/>
                    <a:pt x="1" y="2887"/>
                  </a:cubicBezTo>
                  <a:cubicBezTo>
                    <a:pt x="1" y="4445"/>
                    <a:pt x="1268" y="5668"/>
                    <a:pt x="2879" y="5668"/>
                  </a:cubicBezTo>
                  <a:cubicBezTo>
                    <a:pt x="4621" y="5668"/>
                    <a:pt x="5757" y="4577"/>
                    <a:pt x="5757" y="2887"/>
                  </a:cubicBezTo>
                  <a:cubicBezTo>
                    <a:pt x="5757" y="1294"/>
                    <a:pt x="4463" y="9"/>
                    <a:pt x="2879"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4"/>
            <p:cNvSpPr/>
            <p:nvPr/>
          </p:nvSpPr>
          <p:spPr>
            <a:xfrm>
              <a:off x="633663" y="3844250"/>
              <a:ext cx="49325" cy="253050"/>
            </a:xfrm>
            <a:custGeom>
              <a:rect b="b" l="l" r="r" t="t"/>
              <a:pathLst>
                <a:path extrusionOk="0" h="10122" w="1973">
                  <a:moveTo>
                    <a:pt x="10" y="0"/>
                  </a:moveTo>
                  <a:lnTo>
                    <a:pt x="10" y="0"/>
                  </a:lnTo>
                  <a:cubicBezTo>
                    <a:pt x="1127" y="1752"/>
                    <a:pt x="1585" y="3829"/>
                    <a:pt x="1321" y="5879"/>
                  </a:cubicBezTo>
                  <a:cubicBezTo>
                    <a:pt x="1119" y="7587"/>
                    <a:pt x="626" y="8986"/>
                    <a:pt x="1" y="10121"/>
                  </a:cubicBezTo>
                  <a:cubicBezTo>
                    <a:pt x="1259" y="8889"/>
                    <a:pt x="1972" y="7120"/>
                    <a:pt x="1972" y="4982"/>
                  </a:cubicBezTo>
                  <a:cubicBezTo>
                    <a:pt x="1972" y="3133"/>
                    <a:pt x="1268" y="1356"/>
                    <a:pt x="10" y="0"/>
                  </a:cubicBezTo>
                  <a:close/>
                </a:path>
              </a:pathLst>
            </a:custGeom>
            <a:solidFill>
              <a:srgbClr val="FFE7C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4"/>
            <p:cNvSpPr/>
            <p:nvPr/>
          </p:nvSpPr>
          <p:spPr>
            <a:xfrm>
              <a:off x="561063" y="3766575"/>
              <a:ext cx="148975" cy="388800"/>
            </a:xfrm>
            <a:custGeom>
              <a:rect b="b" l="l" r="r" t="t"/>
              <a:pathLst>
                <a:path extrusionOk="0" h="15552" w="5959">
                  <a:moveTo>
                    <a:pt x="1" y="1"/>
                  </a:moveTo>
                  <a:lnTo>
                    <a:pt x="1" y="1"/>
                  </a:lnTo>
                  <a:cubicBezTo>
                    <a:pt x="1013" y="758"/>
                    <a:pt x="1902" y="1664"/>
                    <a:pt x="2632" y="2694"/>
                  </a:cubicBezTo>
                  <a:cubicBezTo>
                    <a:pt x="4128" y="4093"/>
                    <a:pt x="4973" y="6047"/>
                    <a:pt x="4973" y="8089"/>
                  </a:cubicBezTo>
                  <a:cubicBezTo>
                    <a:pt x="4973" y="10395"/>
                    <a:pt x="4163" y="12269"/>
                    <a:pt x="2738" y="13519"/>
                  </a:cubicBezTo>
                  <a:cubicBezTo>
                    <a:pt x="2298" y="14267"/>
                    <a:pt x="1752" y="14953"/>
                    <a:pt x="1127" y="15552"/>
                  </a:cubicBezTo>
                  <a:cubicBezTo>
                    <a:pt x="4146" y="14408"/>
                    <a:pt x="5959" y="11697"/>
                    <a:pt x="5959" y="8036"/>
                  </a:cubicBezTo>
                  <a:cubicBezTo>
                    <a:pt x="5950" y="4339"/>
                    <a:pt x="3530" y="1083"/>
                    <a:pt x="1" y="1"/>
                  </a:cubicBezTo>
                  <a:close/>
                </a:path>
              </a:pathLst>
            </a:custGeom>
            <a:solidFill>
              <a:srgbClr val="FFE7C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4"/>
            <p:cNvSpPr/>
            <p:nvPr/>
          </p:nvSpPr>
          <p:spPr>
            <a:xfrm>
              <a:off x="508038" y="3732700"/>
              <a:ext cx="224675" cy="454375"/>
            </a:xfrm>
            <a:custGeom>
              <a:rect b="b" l="l" r="r" t="t"/>
              <a:pathLst>
                <a:path extrusionOk="0" h="18175" w="8987">
                  <a:moveTo>
                    <a:pt x="1" y="0"/>
                  </a:moveTo>
                  <a:lnTo>
                    <a:pt x="1" y="0"/>
                  </a:lnTo>
                  <a:cubicBezTo>
                    <a:pt x="661" y="352"/>
                    <a:pt x="1294" y="740"/>
                    <a:pt x="1893" y="1180"/>
                  </a:cubicBezTo>
                  <a:cubicBezTo>
                    <a:pt x="5589" y="2192"/>
                    <a:pt x="8159" y="5545"/>
                    <a:pt x="8159" y="9382"/>
                  </a:cubicBezTo>
                  <a:cubicBezTo>
                    <a:pt x="8159" y="13193"/>
                    <a:pt x="6232" y="15965"/>
                    <a:pt x="3046" y="17083"/>
                  </a:cubicBezTo>
                  <a:cubicBezTo>
                    <a:pt x="2606" y="17488"/>
                    <a:pt x="2122" y="17857"/>
                    <a:pt x="1611" y="18174"/>
                  </a:cubicBezTo>
                  <a:cubicBezTo>
                    <a:pt x="6152" y="17453"/>
                    <a:pt x="8986" y="14126"/>
                    <a:pt x="8986" y="9303"/>
                  </a:cubicBezTo>
                  <a:cubicBezTo>
                    <a:pt x="8977" y="4295"/>
                    <a:pt x="5008" y="185"/>
                    <a:pt x="1" y="0"/>
                  </a:cubicBezTo>
                  <a:close/>
                </a:path>
              </a:pathLst>
            </a:custGeom>
            <a:solidFill>
              <a:srgbClr val="FFE7C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4"/>
            <p:cNvSpPr/>
            <p:nvPr/>
          </p:nvSpPr>
          <p:spPr>
            <a:xfrm>
              <a:off x="289988" y="3779775"/>
              <a:ext cx="95975" cy="344800"/>
            </a:xfrm>
            <a:custGeom>
              <a:rect b="b" l="l" r="r" t="t"/>
              <a:pathLst>
                <a:path extrusionOk="0" h="13792" w="3839">
                  <a:moveTo>
                    <a:pt x="3838" y="1"/>
                  </a:moveTo>
                  <a:cubicBezTo>
                    <a:pt x="1295" y="1242"/>
                    <a:pt x="10" y="3750"/>
                    <a:pt x="10" y="7499"/>
                  </a:cubicBezTo>
                  <a:cubicBezTo>
                    <a:pt x="1" y="9946"/>
                    <a:pt x="1110" y="12260"/>
                    <a:pt x="3020" y="13792"/>
                  </a:cubicBezTo>
                  <a:cubicBezTo>
                    <a:pt x="1523" y="12076"/>
                    <a:pt x="344" y="9699"/>
                    <a:pt x="714" y="6584"/>
                  </a:cubicBezTo>
                  <a:cubicBezTo>
                    <a:pt x="1092" y="3433"/>
                    <a:pt x="2430" y="1356"/>
                    <a:pt x="3838" y="1"/>
                  </a:cubicBezTo>
                  <a:close/>
                </a:path>
              </a:pathLst>
            </a:custGeom>
            <a:solidFill>
              <a:srgbClr val="F0A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4"/>
            <p:cNvSpPr/>
            <p:nvPr/>
          </p:nvSpPr>
          <p:spPr>
            <a:xfrm>
              <a:off x="267338" y="3736000"/>
              <a:ext cx="181325" cy="444675"/>
            </a:xfrm>
            <a:custGeom>
              <a:rect b="b" l="l" r="r" t="t"/>
              <a:pathLst>
                <a:path extrusionOk="0" h="17787" w="7253">
                  <a:moveTo>
                    <a:pt x="7252" y="0"/>
                  </a:moveTo>
                  <a:lnTo>
                    <a:pt x="7252" y="0"/>
                  </a:lnTo>
                  <a:cubicBezTo>
                    <a:pt x="2438" y="652"/>
                    <a:pt x="0" y="3723"/>
                    <a:pt x="0" y="9171"/>
                  </a:cubicBezTo>
                  <a:cubicBezTo>
                    <a:pt x="0" y="13272"/>
                    <a:pt x="2693" y="16652"/>
                    <a:pt x="6487" y="17787"/>
                  </a:cubicBezTo>
                  <a:cubicBezTo>
                    <a:pt x="5686" y="17241"/>
                    <a:pt x="4947" y="16625"/>
                    <a:pt x="4278" y="15930"/>
                  </a:cubicBezTo>
                  <a:cubicBezTo>
                    <a:pt x="2095" y="14407"/>
                    <a:pt x="801" y="11908"/>
                    <a:pt x="819" y="9259"/>
                  </a:cubicBezTo>
                  <a:cubicBezTo>
                    <a:pt x="819" y="5316"/>
                    <a:pt x="2209" y="2737"/>
                    <a:pt x="4982" y="1540"/>
                  </a:cubicBezTo>
                  <a:cubicBezTo>
                    <a:pt x="5659" y="924"/>
                    <a:pt x="6425" y="405"/>
                    <a:pt x="7252" y="0"/>
                  </a:cubicBezTo>
                  <a:close/>
                </a:path>
              </a:pathLst>
            </a:custGeom>
            <a:solidFill>
              <a:srgbClr val="F0A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4"/>
            <p:cNvSpPr/>
            <p:nvPr/>
          </p:nvSpPr>
          <p:spPr>
            <a:xfrm>
              <a:off x="426863" y="3890900"/>
              <a:ext cx="146325" cy="144125"/>
            </a:xfrm>
            <a:custGeom>
              <a:rect b="b" l="l" r="r" t="t"/>
              <a:pathLst>
                <a:path extrusionOk="0" fill="none" h="5765" w="5853">
                  <a:moveTo>
                    <a:pt x="5853" y="2922"/>
                  </a:moveTo>
                  <a:cubicBezTo>
                    <a:pt x="5853" y="4541"/>
                    <a:pt x="4805" y="5765"/>
                    <a:pt x="2922" y="5765"/>
                  </a:cubicBezTo>
                  <a:cubicBezTo>
                    <a:pt x="1311" y="5765"/>
                    <a:pt x="0" y="4541"/>
                    <a:pt x="0" y="2922"/>
                  </a:cubicBezTo>
                  <a:cubicBezTo>
                    <a:pt x="0" y="1311"/>
                    <a:pt x="678" y="0"/>
                    <a:pt x="2922" y="0"/>
                  </a:cubicBezTo>
                  <a:cubicBezTo>
                    <a:pt x="4541" y="0"/>
                    <a:pt x="5853" y="1311"/>
                    <a:pt x="5853" y="2922"/>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4"/>
            <p:cNvSpPr/>
            <p:nvPr/>
          </p:nvSpPr>
          <p:spPr>
            <a:xfrm>
              <a:off x="399338" y="3866025"/>
              <a:ext cx="201575" cy="198500"/>
            </a:xfrm>
            <a:custGeom>
              <a:rect b="b" l="l" r="r" t="t"/>
              <a:pathLst>
                <a:path extrusionOk="0" fill="none" h="7940" w="8063">
                  <a:moveTo>
                    <a:pt x="8063" y="4031"/>
                  </a:moveTo>
                  <a:cubicBezTo>
                    <a:pt x="8063" y="6258"/>
                    <a:pt x="6619" y="7939"/>
                    <a:pt x="4032" y="7939"/>
                  </a:cubicBezTo>
                  <a:cubicBezTo>
                    <a:pt x="1805" y="7939"/>
                    <a:pt x="1" y="6258"/>
                    <a:pt x="1" y="4031"/>
                  </a:cubicBezTo>
                  <a:cubicBezTo>
                    <a:pt x="1" y="1805"/>
                    <a:pt x="934" y="1"/>
                    <a:pt x="4032" y="1"/>
                  </a:cubicBezTo>
                  <a:cubicBezTo>
                    <a:pt x="6258" y="1"/>
                    <a:pt x="8063" y="1805"/>
                    <a:pt x="8063" y="403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4"/>
            <p:cNvSpPr/>
            <p:nvPr/>
          </p:nvSpPr>
          <p:spPr>
            <a:xfrm>
              <a:off x="372288" y="3842475"/>
              <a:ext cx="255475" cy="251525"/>
            </a:xfrm>
            <a:custGeom>
              <a:rect b="b" l="l" r="r" t="t"/>
              <a:pathLst>
                <a:path extrusionOk="0" fill="none" h="10061" w="10219">
                  <a:moveTo>
                    <a:pt x="10218" y="5105"/>
                  </a:moveTo>
                  <a:cubicBezTo>
                    <a:pt x="10218" y="7931"/>
                    <a:pt x="8388" y="10060"/>
                    <a:pt x="5114" y="10060"/>
                  </a:cubicBezTo>
                  <a:cubicBezTo>
                    <a:pt x="2289" y="10060"/>
                    <a:pt x="0" y="7922"/>
                    <a:pt x="0" y="5105"/>
                  </a:cubicBezTo>
                  <a:cubicBezTo>
                    <a:pt x="0" y="2289"/>
                    <a:pt x="1189" y="1"/>
                    <a:pt x="5114" y="1"/>
                  </a:cubicBezTo>
                  <a:cubicBezTo>
                    <a:pt x="7930" y="1"/>
                    <a:pt x="10218" y="2289"/>
                    <a:pt x="10218" y="5105"/>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4"/>
            <p:cNvSpPr/>
            <p:nvPr/>
          </p:nvSpPr>
          <p:spPr>
            <a:xfrm>
              <a:off x="345438" y="3813000"/>
              <a:ext cx="309375" cy="304750"/>
            </a:xfrm>
            <a:custGeom>
              <a:rect b="b" l="l" r="r" t="t"/>
              <a:pathLst>
                <a:path extrusionOk="0" fill="none" h="12190" w="12375">
                  <a:moveTo>
                    <a:pt x="12375" y="6188"/>
                  </a:moveTo>
                  <a:cubicBezTo>
                    <a:pt x="12375" y="9602"/>
                    <a:pt x="10157" y="12190"/>
                    <a:pt x="6188" y="12190"/>
                  </a:cubicBezTo>
                  <a:cubicBezTo>
                    <a:pt x="2773" y="12190"/>
                    <a:pt x="1" y="9602"/>
                    <a:pt x="1" y="6188"/>
                  </a:cubicBezTo>
                  <a:cubicBezTo>
                    <a:pt x="1" y="2764"/>
                    <a:pt x="1435" y="1"/>
                    <a:pt x="6188" y="1"/>
                  </a:cubicBezTo>
                  <a:cubicBezTo>
                    <a:pt x="9602" y="1"/>
                    <a:pt x="12375" y="2764"/>
                    <a:pt x="12375" y="6188"/>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4"/>
            <p:cNvSpPr/>
            <p:nvPr/>
          </p:nvSpPr>
          <p:spPr>
            <a:xfrm>
              <a:off x="315963" y="3784625"/>
              <a:ext cx="368350" cy="362625"/>
            </a:xfrm>
            <a:custGeom>
              <a:rect b="b" l="l" r="r" t="t"/>
              <a:pathLst>
                <a:path extrusionOk="0" fill="none" h="14505" w="14734">
                  <a:moveTo>
                    <a:pt x="14733" y="7367"/>
                  </a:moveTo>
                  <a:cubicBezTo>
                    <a:pt x="14733" y="11433"/>
                    <a:pt x="12093" y="14504"/>
                    <a:pt x="7367" y="14504"/>
                  </a:cubicBezTo>
                  <a:cubicBezTo>
                    <a:pt x="3292" y="14504"/>
                    <a:pt x="0" y="11433"/>
                    <a:pt x="0" y="7367"/>
                  </a:cubicBezTo>
                  <a:cubicBezTo>
                    <a:pt x="0" y="3292"/>
                    <a:pt x="1717" y="0"/>
                    <a:pt x="7367" y="0"/>
                  </a:cubicBezTo>
                  <a:cubicBezTo>
                    <a:pt x="11433" y="0"/>
                    <a:pt x="14733" y="3292"/>
                    <a:pt x="14733" y="7367"/>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4"/>
            <p:cNvSpPr/>
            <p:nvPr/>
          </p:nvSpPr>
          <p:spPr>
            <a:xfrm>
              <a:off x="288888" y="3756225"/>
              <a:ext cx="422250" cy="415875"/>
            </a:xfrm>
            <a:custGeom>
              <a:rect b="b" l="l" r="r" t="t"/>
              <a:pathLst>
                <a:path extrusionOk="0" fill="none" h="16635" w="16890">
                  <a:moveTo>
                    <a:pt x="16890" y="8450"/>
                  </a:moveTo>
                  <a:cubicBezTo>
                    <a:pt x="16890" y="13114"/>
                    <a:pt x="13871" y="16635"/>
                    <a:pt x="8450" y="16635"/>
                  </a:cubicBezTo>
                  <a:cubicBezTo>
                    <a:pt x="3785" y="16635"/>
                    <a:pt x="1" y="13114"/>
                    <a:pt x="1" y="8450"/>
                  </a:cubicBezTo>
                  <a:cubicBezTo>
                    <a:pt x="1" y="3777"/>
                    <a:pt x="1972" y="1"/>
                    <a:pt x="8450" y="1"/>
                  </a:cubicBezTo>
                  <a:cubicBezTo>
                    <a:pt x="13114" y="1"/>
                    <a:pt x="16890" y="3785"/>
                    <a:pt x="16890" y="845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4"/>
            <p:cNvSpPr/>
            <p:nvPr/>
          </p:nvSpPr>
          <p:spPr>
            <a:xfrm>
              <a:off x="266463" y="3731600"/>
              <a:ext cx="467575" cy="460525"/>
            </a:xfrm>
            <a:custGeom>
              <a:rect b="b" l="l" r="r" t="t"/>
              <a:pathLst>
                <a:path extrusionOk="0" fill="none" h="18421" w="18703">
                  <a:moveTo>
                    <a:pt x="18702" y="9347"/>
                  </a:moveTo>
                  <a:cubicBezTo>
                    <a:pt x="18702" y="14522"/>
                    <a:pt x="15349" y="18421"/>
                    <a:pt x="9347" y="18421"/>
                  </a:cubicBezTo>
                  <a:cubicBezTo>
                    <a:pt x="4181" y="18421"/>
                    <a:pt x="0" y="14513"/>
                    <a:pt x="0" y="9347"/>
                  </a:cubicBezTo>
                  <a:cubicBezTo>
                    <a:pt x="0" y="4181"/>
                    <a:pt x="2174" y="0"/>
                    <a:pt x="9347" y="0"/>
                  </a:cubicBezTo>
                  <a:cubicBezTo>
                    <a:pt x="14513" y="0"/>
                    <a:pt x="18702" y="4181"/>
                    <a:pt x="18702" y="9347"/>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4"/>
            <p:cNvSpPr/>
            <p:nvPr/>
          </p:nvSpPr>
          <p:spPr>
            <a:xfrm>
              <a:off x="435213" y="3906525"/>
              <a:ext cx="71525" cy="108275"/>
            </a:xfrm>
            <a:custGeom>
              <a:rect b="b" l="l" r="r" t="t"/>
              <a:pathLst>
                <a:path extrusionOk="0" fill="none" h="4331" w="2861">
                  <a:moveTo>
                    <a:pt x="2834" y="343"/>
                  </a:moveTo>
                  <a:cubicBezTo>
                    <a:pt x="2861" y="158"/>
                    <a:pt x="2694" y="0"/>
                    <a:pt x="2500" y="35"/>
                  </a:cubicBezTo>
                  <a:cubicBezTo>
                    <a:pt x="2042" y="150"/>
                    <a:pt x="1294" y="370"/>
                    <a:pt x="951" y="818"/>
                  </a:cubicBezTo>
                  <a:cubicBezTo>
                    <a:pt x="485" y="1408"/>
                    <a:pt x="0" y="3168"/>
                    <a:pt x="1664" y="4154"/>
                  </a:cubicBezTo>
                  <a:cubicBezTo>
                    <a:pt x="1972" y="4330"/>
                    <a:pt x="2359" y="4136"/>
                    <a:pt x="2403" y="3784"/>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4"/>
            <p:cNvSpPr/>
            <p:nvPr/>
          </p:nvSpPr>
          <p:spPr>
            <a:xfrm>
              <a:off x="508913" y="3899250"/>
              <a:ext cx="48000" cy="125225"/>
            </a:xfrm>
            <a:custGeom>
              <a:rect b="b" l="l" r="r" t="t"/>
              <a:pathLst>
                <a:path extrusionOk="0" fill="none" h="5009" w="1920">
                  <a:moveTo>
                    <a:pt x="617" y="889"/>
                  </a:moveTo>
                  <a:lnTo>
                    <a:pt x="1" y="4269"/>
                  </a:lnTo>
                  <a:cubicBezTo>
                    <a:pt x="1" y="4269"/>
                    <a:pt x="54" y="5008"/>
                    <a:pt x="925" y="4507"/>
                  </a:cubicBezTo>
                  <a:cubicBezTo>
                    <a:pt x="1805" y="4014"/>
                    <a:pt x="1919" y="2738"/>
                    <a:pt x="1823" y="2122"/>
                  </a:cubicBezTo>
                  <a:cubicBezTo>
                    <a:pt x="1735" y="1506"/>
                    <a:pt x="898" y="1"/>
                    <a:pt x="617" y="889"/>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4"/>
            <p:cNvSpPr/>
            <p:nvPr/>
          </p:nvSpPr>
          <p:spPr>
            <a:xfrm>
              <a:off x="462713" y="3941500"/>
              <a:ext cx="28625" cy="42700"/>
            </a:xfrm>
            <a:custGeom>
              <a:rect b="b" l="l" r="r" t="t"/>
              <a:pathLst>
                <a:path extrusionOk="0" fill="none" h="1708" w="1145">
                  <a:moveTo>
                    <a:pt x="678" y="71"/>
                  </a:moveTo>
                  <a:cubicBezTo>
                    <a:pt x="678" y="71"/>
                    <a:pt x="344" y="0"/>
                    <a:pt x="177" y="511"/>
                  </a:cubicBezTo>
                  <a:cubicBezTo>
                    <a:pt x="1" y="1021"/>
                    <a:pt x="247" y="1708"/>
                    <a:pt x="599" y="1532"/>
                  </a:cubicBezTo>
                  <a:cubicBezTo>
                    <a:pt x="942" y="1347"/>
                    <a:pt x="1145" y="106"/>
                    <a:pt x="678" y="7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4"/>
            <p:cNvSpPr/>
            <p:nvPr/>
          </p:nvSpPr>
          <p:spPr>
            <a:xfrm>
              <a:off x="523663" y="3953150"/>
              <a:ext cx="21375" cy="32150"/>
            </a:xfrm>
            <a:custGeom>
              <a:rect b="b" l="l" r="r" t="t"/>
              <a:pathLst>
                <a:path extrusionOk="0" fill="none" h="1286" w="855">
                  <a:moveTo>
                    <a:pt x="344" y="1233"/>
                  </a:moveTo>
                  <a:cubicBezTo>
                    <a:pt x="344" y="1233"/>
                    <a:pt x="590" y="1286"/>
                    <a:pt x="722" y="899"/>
                  </a:cubicBezTo>
                  <a:cubicBezTo>
                    <a:pt x="854" y="520"/>
                    <a:pt x="669" y="1"/>
                    <a:pt x="405" y="133"/>
                  </a:cubicBezTo>
                  <a:cubicBezTo>
                    <a:pt x="150" y="274"/>
                    <a:pt x="0" y="1207"/>
                    <a:pt x="344" y="1233"/>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4"/>
            <p:cNvSpPr/>
            <p:nvPr/>
          </p:nvSpPr>
          <p:spPr>
            <a:xfrm>
              <a:off x="529813" y="4004200"/>
              <a:ext cx="44475" cy="38975"/>
            </a:xfrm>
            <a:custGeom>
              <a:rect b="b" l="l" r="r" t="t"/>
              <a:pathLst>
                <a:path extrusionOk="0" fill="none" h="1559" w="1779">
                  <a:moveTo>
                    <a:pt x="1" y="1558"/>
                  </a:moveTo>
                  <a:cubicBezTo>
                    <a:pt x="397" y="1462"/>
                    <a:pt x="758" y="1250"/>
                    <a:pt x="1031" y="951"/>
                  </a:cubicBezTo>
                  <a:cubicBezTo>
                    <a:pt x="1312" y="661"/>
                    <a:pt x="1559" y="344"/>
                    <a:pt x="1779"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4"/>
            <p:cNvSpPr/>
            <p:nvPr/>
          </p:nvSpPr>
          <p:spPr>
            <a:xfrm>
              <a:off x="579988" y="3983075"/>
              <a:ext cx="3550" cy="11025"/>
            </a:xfrm>
            <a:custGeom>
              <a:rect b="b" l="l" r="r" t="t"/>
              <a:pathLst>
                <a:path extrusionOk="0" fill="none" h="441" w="142">
                  <a:moveTo>
                    <a:pt x="0" y="441"/>
                  </a:moveTo>
                  <a:cubicBezTo>
                    <a:pt x="80" y="309"/>
                    <a:pt x="132" y="150"/>
                    <a:pt x="14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4"/>
            <p:cNvSpPr/>
            <p:nvPr/>
          </p:nvSpPr>
          <p:spPr>
            <a:xfrm>
              <a:off x="585938" y="3961300"/>
              <a:ext cx="675" cy="7075"/>
            </a:xfrm>
            <a:custGeom>
              <a:rect b="b" l="l" r="r" t="t"/>
              <a:pathLst>
                <a:path extrusionOk="0" fill="none" h="283" w="27">
                  <a:moveTo>
                    <a:pt x="9" y="282"/>
                  </a:moveTo>
                  <a:cubicBezTo>
                    <a:pt x="0" y="185"/>
                    <a:pt x="9" y="88"/>
                    <a:pt x="27"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4"/>
            <p:cNvSpPr/>
            <p:nvPr/>
          </p:nvSpPr>
          <p:spPr>
            <a:xfrm>
              <a:off x="412113" y="3938200"/>
              <a:ext cx="8600" cy="62275"/>
            </a:xfrm>
            <a:custGeom>
              <a:rect b="b" l="l" r="r" t="t"/>
              <a:pathLst>
                <a:path extrusionOk="0" fill="none" h="2491" w="344">
                  <a:moveTo>
                    <a:pt x="344" y="2491"/>
                  </a:moveTo>
                  <a:cubicBezTo>
                    <a:pt x="53" y="1690"/>
                    <a:pt x="0" y="828"/>
                    <a:pt x="194"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4"/>
            <p:cNvSpPr/>
            <p:nvPr/>
          </p:nvSpPr>
          <p:spPr>
            <a:xfrm>
              <a:off x="421788" y="3908050"/>
              <a:ext cx="7300" cy="11900"/>
            </a:xfrm>
            <a:custGeom>
              <a:rect b="b" l="l" r="r" t="t"/>
              <a:pathLst>
                <a:path extrusionOk="0" fill="none" h="476" w="292">
                  <a:moveTo>
                    <a:pt x="1" y="476"/>
                  </a:moveTo>
                  <a:lnTo>
                    <a:pt x="29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4"/>
            <p:cNvSpPr/>
            <p:nvPr/>
          </p:nvSpPr>
          <p:spPr>
            <a:xfrm>
              <a:off x="443563" y="3890450"/>
              <a:ext cx="3550" cy="3100"/>
            </a:xfrm>
            <a:custGeom>
              <a:rect b="b" l="l" r="r" t="t"/>
              <a:pathLst>
                <a:path extrusionOk="0" fill="none" h="124" w="142">
                  <a:moveTo>
                    <a:pt x="1" y="124"/>
                  </a:moveTo>
                  <a:lnTo>
                    <a:pt x="142"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4"/>
            <p:cNvSpPr/>
            <p:nvPr/>
          </p:nvSpPr>
          <p:spPr>
            <a:xfrm>
              <a:off x="520813" y="3882100"/>
              <a:ext cx="24225" cy="11450"/>
            </a:xfrm>
            <a:custGeom>
              <a:rect b="b" l="l" r="r" t="t"/>
              <a:pathLst>
                <a:path extrusionOk="0" fill="none" h="458" w="969">
                  <a:moveTo>
                    <a:pt x="0" y="0"/>
                  </a:moveTo>
                  <a:cubicBezTo>
                    <a:pt x="361" y="62"/>
                    <a:pt x="695" y="220"/>
                    <a:pt x="968"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4"/>
            <p:cNvSpPr/>
            <p:nvPr/>
          </p:nvSpPr>
          <p:spPr>
            <a:xfrm>
              <a:off x="559088" y="3901900"/>
              <a:ext cx="4425" cy="7950"/>
            </a:xfrm>
            <a:custGeom>
              <a:rect b="b" l="l" r="r" t="t"/>
              <a:pathLst>
                <a:path extrusionOk="0" fill="none" h="318" w="177">
                  <a:moveTo>
                    <a:pt x="0" y="0"/>
                  </a:moveTo>
                  <a:cubicBezTo>
                    <a:pt x="71" y="97"/>
                    <a:pt x="132" y="203"/>
                    <a:pt x="176" y="31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4"/>
            <p:cNvSpPr/>
            <p:nvPr/>
          </p:nvSpPr>
          <p:spPr>
            <a:xfrm>
              <a:off x="361063" y="3860975"/>
              <a:ext cx="38750" cy="73275"/>
            </a:xfrm>
            <a:custGeom>
              <a:rect b="b" l="l" r="r" t="t"/>
              <a:pathLst>
                <a:path extrusionOk="0" fill="none" h="2931" w="1550">
                  <a:moveTo>
                    <a:pt x="1" y="2931"/>
                  </a:moveTo>
                  <a:cubicBezTo>
                    <a:pt x="124" y="2376"/>
                    <a:pt x="300" y="1840"/>
                    <a:pt x="529" y="1320"/>
                  </a:cubicBezTo>
                  <a:cubicBezTo>
                    <a:pt x="749" y="801"/>
                    <a:pt x="1101" y="343"/>
                    <a:pt x="155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4"/>
            <p:cNvSpPr/>
            <p:nvPr/>
          </p:nvSpPr>
          <p:spPr>
            <a:xfrm>
              <a:off x="409463" y="3842050"/>
              <a:ext cx="9725" cy="7725"/>
            </a:xfrm>
            <a:custGeom>
              <a:rect b="b" l="l" r="r" t="t"/>
              <a:pathLst>
                <a:path extrusionOk="0" fill="none" h="309" w="389">
                  <a:moveTo>
                    <a:pt x="1" y="308"/>
                  </a:moveTo>
                  <a:cubicBezTo>
                    <a:pt x="115" y="185"/>
                    <a:pt x="247" y="88"/>
                    <a:pt x="38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4"/>
            <p:cNvSpPr/>
            <p:nvPr/>
          </p:nvSpPr>
          <p:spPr>
            <a:xfrm>
              <a:off x="448413" y="3826650"/>
              <a:ext cx="10575" cy="3975"/>
            </a:xfrm>
            <a:custGeom>
              <a:rect b="b" l="l" r="r" t="t"/>
              <a:pathLst>
                <a:path extrusionOk="0" fill="none" h="159" w="423">
                  <a:moveTo>
                    <a:pt x="1" y="159"/>
                  </a:moveTo>
                  <a:cubicBezTo>
                    <a:pt x="141" y="97"/>
                    <a:pt x="282" y="44"/>
                    <a:pt x="423"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4"/>
            <p:cNvSpPr/>
            <p:nvPr/>
          </p:nvSpPr>
          <p:spPr>
            <a:xfrm>
              <a:off x="358413" y="3975825"/>
              <a:ext cx="475" cy="14750"/>
            </a:xfrm>
            <a:custGeom>
              <a:rect b="b" l="l" r="r" t="t"/>
              <a:pathLst>
                <a:path extrusionOk="0" fill="none" h="590" w="19">
                  <a:moveTo>
                    <a:pt x="19" y="0"/>
                  </a:moveTo>
                  <a:cubicBezTo>
                    <a:pt x="1" y="194"/>
                    <a:pt x="1" y="396"/>
                    <a:pt x="19" y="5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4"/>
            <p:cNvSpPr/>
            <p:nvPr/>
          </p:nvSpPr>
          <p:spPr>
            <a:xfrm>
              <a:off x="365238" y="4013000"/>
              <a:ext cx="2900" cy="9500"/>
            </a:xfrm>
            <a:custGeom>
              <a:rect b="b" l="l" r="r" t="t"/>
              <a:pathLst>
                <a:path extrusionOk="0" fill="none" h="380" w="116">
                  <a:moveTo>
                    <a:pt x="1" y="1"/>
                  </a:moveTo>
                  <a:cubicBezTo>
                    <a:pt x="10" y="133"/>
                    <a:pt x="54" y="265"/>
                    <a:pt x="115" y="3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4"/>
            <p:cNvSpPr/>
            <p:nvPr/>
          </p:nvSpPr>
          <p:spPr>
            <a:xfrm>
              <a:off x="380213" y="4045775"/>
              <a:ext cx="5750" cy="9050"/>
            </a:xfrm>
            <a:custGeom>
              <a:rect b="b" l="l" r="r" t="t"/>
              <a:pathLst>
                <a:path extrusionOk="0" fill="none" h="362" w="230">
                  <a:moveTo>
                    <a:pt x="0" y="1"/>
                  </a:moveTo>
                  <a:lnTo>
                    <a:pt x="229" y="36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4"/>
            <p:cNvSpPr/>
            <p:nvPr/>
          </p:nvSpPr>
          <p:spPr>
            <a:xfrm>
              <a:off x="566788" y="4057900"/>
              <a:ext cx="42475" cy="34775"/>
            </a:xfrm>
            <a:custGeom>
              <a:rect b="b" l="l" r="r" t="t"/>
              <a:pathLst>
                <a:path extrusionOk="0" fill="none" h="1391" w="1699">
                  <a:moveTo>
                    <a:pt x="0" y="1391"/>
                  </a:moveTo>
                  <a:cubicBezTo>
                    <a:pt x="652" y="1047"/>
                    <a:pt x="1233" y="572"/>
                    <a:pt x="1699"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4"/>
            <p:cNvSpPr/>
            <p:nvPr/>
          </p:nvSpPr>
          <p:spPr>
            <a:xfrm>
              <a:off x="615863" y="4041375"/>
              <a:ext cx="4425" cy="7950"/>
            </a:xfrm>
            <a:custGeom>
              <a:rect b="b" l="l" r="r" t="t"/>
              <a:pathLst>
                <a:path extrusionOk="0" fill="none" h="318" w="177">
                  <a:moveTo>
                    <a:pt x="0" y="318"/>
                  </a:moveTo>
                  <a:cubicBezTo>
                    <a:pt x="70" y="221"/>
                    <a:pt x="132" y="115"/>
                    <a:pt x="176"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4"/>
            <p:cNvSpPr/>
            <p:nvPr/>
          </p:nvSpPr>
          <p:spPr>
            <a:xfrm>
              <a:off x="629713" y="4015650"/>
              <a:ext cx="4200" cy="10800"/>
            </a:xfrm>
            <a:custGeom>
              <a:rect b="b" l="l" r="r" t="t"/>
              <a:pathLst>
                <a:path extrusionOk="0" fill="none" h="432" w="168">
                  <a:moveTo>
                    <a:pt x="0" y="432"/>
                  </a:moveTo>
                  <a:cubicBezTo>
                    <a:pt x="53" y="291"/>
                    <a:pt x="115" y="150"/>
                    <a:pt x="16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4"/>
            <p:cNvSpPr/>
            <p:nvPr/>
          </p:nvSpPr>
          <p:spPr>
            <a:xfrm>
              <a:off x="596713" y="4002450"/>
              <a:ext cx="12550" cy="28400"/>
            </a:xfrm>
            <a:custGeom>
              <a:rect b="b" l="l" r="r" t="t"/>
              <a:pathLst>
                <a:path extrusionOk="0" fill="none" h="1136" w="502">
                  <a:moveTo>
                    <a:pt x="0" y="1136"/>
                  </a:moveTo>
                  <a:cubicBezTo>
                    <a:pt x="194" y="766"/>
                    <a:pt x="361" y="387"/>
                    <a:pt x="502"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4"/>
            <p:cNvSpPr/>
            <p:nvPr/>
          </p:nvSpPr>
          <p:spPr>
            <a:xfrm>
              <a:off x="611888" y="3985275"/>
              <a:ext cx="475" cy="4000"/>
            </a:xfrm>
            <a:custGeom>
              <a:rect b="b" l="l" r="r" t="t"/>
              <a:pathLst>
                <a:path extrusionOk="0" fill="none" h="160" w="19">
                  <a:moveTo>
                    <a:pt x="1" y="159"/>
                  </a:moveTo>
                  <a:lnTo>
                    <a:pt x="18"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4"/>
            <p:cNvSpPr/>
            <p:nvPr/>
          </p:nvSpPr>
          <p:spPr>
            <a:xfrm>
              <a:off x="613213" y="3965700"/>
              <a:ext cx="25" cy="3975"/>
            </a:xfrm>
            <a:custGeom>
              <a:rect b="b" l="l" r="r" t="t"/>
              <a:pathLst>
                <a:path extrusionOk="0" fill="none" h="159" w="1">
                  <a:moveTo>
                    <a:pt x="0" y="159"/>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4"/>
            <p:cNvSpPr/>
            <p:nvPr/>
          </p:nvSpPr>
          <p:spPr>
            <a:xfrm>
              <a:off x="511338" y="4125000"/>
              <a:ext cx="46450" cy="8375"/>
            </a:xfrm>
            <a:custGeom>
              <a:rect b="b" l="l" r="r" t="t"/>
              <a:pathLst>
                <a:path extrusionOk="0" fill="none" h="335" w="1858">
                  <a:moveTo>
                    <a:pt x="1" y="291"/>
                  </a:moveTo>
                  <a:cubicBezTo>
                    <a:pt x="625" y="335"/>
                    <a:pt x="1250" y="168"/>
                    <a:pt x="185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4"/>
            <p:cNvSpPr/>
            <p:nvPr/>
          </p:nvSpPr>
          <p:spPr>
            <a:xfrm>
              <a:off x="575138" y="4116200"/>
              <a:ext cx="7525" cy="3750"/>
            </a:xfrm>
            <a:custGeom>
              <a:rect b="b" l="l" r="r" t="t"/>
              <a:pathLst>
                <a:path extrusionOk="0" fill="none" h="150" w="301">
                  <a:moveTo>
                    <a:pt x="1" y="150"/>
                  </a:moveTo>
                  <a:cubicBezTo>
                    <a:pt x="89" y="88"/>
                    <a:pt x="194" y="35"/>
                    <a:pt x="30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4"/>
            <p:cNvSpPr/>
            <p:nvPr/>
          </p:nvSpPr>
          <p:spPr>
            <a:xfrm>
              <a:off x="654788" y="3900125"/>
              <a:ext cx="12350" cy="43375"/>
            </a:xfrm>
            <a:custGeom>
              <a:rect b="b" l="l" r="r" t="t"/>
              <a:pathLst>
                <a:path extrusionOk="0" fill="none" h="1735" w="494">
                  <a:moveTo>
                    <a:pt x="1" y="1"/>
                  </a:moveTo>
                  <a:cubicBezTo>
                    <a:pt x="247" y="555"/>
                    <a:pt x="406" y="1136"/>
                    <a:pt x="494" y="173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4"/>
            <p:cNvSpPr/>
            <p:nvPr/>
          </p:nvSpPr>
          <p:spPr>
            <a:xfrm>
              <a:off x="668213" y="3958225"/>
              <a:ext cx="250" cy="9250"/>
            </a:xfrm>
            <a:custGeom>
              <a:rect b="b" l="l" r="r" t="t"/>
              <a:pathLst>
                <a:path extrusionOk="0" fill="none" h="370" w="10">
                  <a:moveTo>
                    <a:pt x="9" y="0"/>
                  </a:moveTo>
                  <a:cubicBezTo>
                    <a:pt x="1" y="123"/>
                    <a:pt x="1" y="247"/>
                    <a:pt x="9"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4"/>
            <p:cNvSpPr/>
            <p:nvPr/>
          </p:nvSpPr>
          <p:spPr>
            <a:xfrm>
              <a:off x="666688" y="3985725"/>
              <a:ext cx="900" cy="2225"/>
            </a:xfrm>
            <a:custGeom>
              <a:rect b="b" l="l" r="r" t="t"/>
              <a:pathLst>
                <a:path extrusionOk="0" fill="none" h="89" w="36">
                  <a:moveTo>
                    <a:pt x="35" y="0"/>
                  </a:moveTo>
                  <a:lnTo>
                    <a:pt x="0" y="8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4"/>
            <p:cNvSpPr/>
            <p:nvPr/>
          </p:nvSpPr>
          <p:spPr>
            <a:xfrm>
              <a:off x="368763" y="3810575"/>
              <a:ext cx="61425" cy="33700"/>
            </a:xfrm>
            <a:custGeom>
              <a:rect b="b" l="l" r="r" t="t"/>
              <a:pathLst>
                <a:path extrusionOk="0" fill="none" h="1348" w="2457">
                  <a:moveTo>
                    <a:pt x="1" y="1347"/>
                  </a:moveTo>
                  <a:cubicBezTo>
                    <a:pt x="678" y="687"/>
                    <a:pt x="1532" y="230"/>
                    <a:pt x="2456"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4"/>
            <p:cNvSpPr/>
            <p:nvPr/>
          </p:nvSpPr>
          <p:spPr>
            <a:xfrm>
              <a:off x="449288" y="3804850"/>
              <a:ext cx="5100" cy="25"/>
            </a:xfrm>
            <a:custGeom>
              <a:rect b="b" l="l" r="r" t="t"/>
              <a:pathLst>
                <a:path extrusionOk="0" fill="none" h="1" w="204">
                  <a:moveTo>
                    <a:pt x="1" y="1"/>
                  </a:moveTo>
                  <a:lnTo>
                    <a:pt x="203"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4"/>
            <p:cNvSpPr/>
            <p:nvPr/>
          </p:nvSpPr>
          <p:spPr>
            <a:xfrm>
              <a:off x="355338" y="3857225"/>
              <a:ext cx="4000" cy="7075"/>
            </a:xfrm>
            <a:custGeom>
              <a:rect b="b" l="l" r="r" t="t"/>
              <a:pathLst>
                <a:path extrusionOk="0" fill="none" h="283" w="160">
                  <a:moveTo>
                    <a:pt x="1" y="282"/>
                  </a:moveTo>
                  <a:lnTo>
                    <a:pt x="159"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4"/>
            <p:cNvSpPr/>
            <p:nvPr/>
          </p:nvSpPr>
          <p:spPr>
            <a:xfrm>
              <a:off x="351388" y="3760650"/>
              <a:ext cx="49525" cy="26200"/>
            </a:xfrm>
            <a:custGeom>
              <a:rect b="b" l="l" r="r" t="t"/>
              <a:pathLst>
                <a:path extrusionOk="0" fill="none" h="1048" w="1981">
                  <a:moveTo>
                    <a:pt x="0" y="1047"/>
                  </a:moveTo>
                  <a:cubicBezTo>
                    <a:pt x="608" y="607"/>
                    <a:pt x="1276" y="255"/>
                    <a:pt x="198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4"/>
            <p:cNvSpPr/>
            <p:nvPr/>
          </p:nvSpPr>
          <p:spPr>
            <a:xfrm>
              <a:off x="420038" y="3746325"/>
              <a:ext cx="27075" cy="8175"/>
            </a:xfrm>
            <a:custGeom>
              <a:rect b="b" l="l" r="r" t="t"/>
              <a:pathLst>
                <a:path extrusionOk="0" fill="none" h="327" w="1083">
                  <a:moveTo>
                    <a:pt x="0" y="327"/>
                  </a:moveTo>
                  <a:lnTo>
                    <a:pt x="1083"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4"/>
            <p:cNvSpPr/>
            <p:nvPr/>
          </p:nvSpPr>
          <p:spPr>
            <a:xfrm>
              <a:off x="316838" y="4039175"/>
              <a:ext cx="19175" cy="35900"/>
            </a:xfrm>
            <a:custGeom>
              <a:rect b="b" l="l" r="r" t="t"/>
              <a:pathLst>
                <a:path extrusionOk="0" fill="none" h="1436" w="767">
                  <a:moveTo>
                    <a:pt x="1" y="1"/>
                  </a:moveTo>
                  <a:cubicBezTo>
                    <a:pt x="150" y="529"/>
                    <a:pt x="414" y="1013"/>
                    <a:pt x="766" y="143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4"/>
            <p:cNvSpPr/>
            <p:nvPr/>
          </p:nvSpPr>
          <p:spPr>
            <a:xfrm>
              <a:off x="347413" y="4093300"/>
              <a:ext cx="4875" cy="6650"/>
            </a:xfrm>
            <a:custGeom>
              <a:rect b="b" l="l" r="r" t="t"/>
              <a:pathLst>
                <a:path extrusionOk="0" fill="none" h="266" w="195">
                  <a:moveTo>
                    <a:pt x="1" y="1"/>
                  </a:moveTo>
                  <a:lnTo>
                    <a:pt x="195" y="26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4"/>
            <p:cNvSpPr/>
            <p:nvPr/>
          </p:nvSpPr>
          <p:spPr>
            <a:xfrm>
              <a:off x="621563" y="4132250"/>
              <a:ext cx="31050" cy="21150"/>
            </a:xfrm>
            <a:custGeom>
              <a:rect b="b" l="l" r="r" t="t"/>
              <a:pathLst>
                <a:path extrusionOk="0" fill="none" h="846" w="1242">
                  <a:moveTo>
                    <a:pt x="1" y="846"/>
                  </a:moveTo>
                  <a:cubicBezTo>
                    <a:pt x="414" y="564"/>
                    <a:pt x="925" y="388"/>
                    <a:pt x="124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4"/>
            <p:cNvSpPr/>
            <p:nvPr/>
          </p:nvSpPr>
          <p:spPr>
            <a:xfrm>
              <a:off x="663163" y="4119275"/>
              <a:ext cx="5950" cy="4875"/>
            </a:xfrm>
            <a:custGeom>
              <a:rect b="b" l="l" r="r" t="t"/>
              <a:pathLst>
                <a:path extrusionOk="0" fill="none" h="195" w="238">
                  <a:moveTo>
                    <a:pt x="0" y="194"/>
                  </a:moveTo>
                  <a:lnTo>
                    <a:pt x="238"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4"/>
            <p:cNvSpPr/>
            <p:nvPr/>
          </p:nvSpPr>
          <p:spPr>
            <a:xfrm>
              <a:off x="679213" y="4099925"/>
              <a:ext cx="4425" cy="5300"/>
            </a:xfrm>
            <a:custGeom>
              <a:rect b="b" l="l" r="r" t="t"/>
              <a:pathLst>
                <a:path extrusionOk="0" fill="none" h="212" w="177">
                  <a:moveTo>
                    <a:pt x="1" y="211"/>
                  </a:moveTo>
                  <a:cubicBezTo>
                    <a:pt x="45" y="132"/>
                    <a:pt x="106" y="62"/>
                    <a:pt x="177"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24"/>
          <p:cNvGrpSpPr/>
          <p:nvPr/>
        </p:nvGrpSpPr>
        <p:grpSpPr>
          <a:xfrm flipH="1" rot="-6206753">
            <a:off x="781787" y="3053801"/>
            <a:ext cx="990647" cy="1453483"/>
            <a:chOff x="2287875" y="4926150"/>
            <a:chExt cx="306075" cy="449075"/>
          </a:xfrm>
        </p:grpSpPr>
        <p:sp>
          <p:nvSpPr>
            <p:cNvPr id="1449" name="Google Shape;1449;p24"/>
            <p:cNvSpPr/>
            <p:nvPr/>
          </p:nvSpPr>
          <p:spPr>
            <a:xfrm>
              <a:off x="2318025" y="4929450"/>
              <a:ext cx="224000" cy="444025"/>
            </a:xfrm>
            <a:custGeom>
              <a:rect b="b" l="l" r="r" t="t"/>
              <a:pathLst>
                <a:path extrusionOk="0" h="17761" w="8960">
                  <a:moveTo>
                    <a:pt x="8933" y="0"/>
                  </a:moveTo>
                  <a:cubicBezTo>
                    <a:pt x="8599" y="159"/>
                    <a:pt x="8282" y="326"/>
                    <a:pt x="7983" y="502"/>
                  </a:cubicBezTo>
                  <a:cubicBezTo>
                    <a:pt x="3485" y="3063"/>
                    <a:pt x="1558" y="7367"/>
                    <a:pt x="731" y="10623"/>
                  </a:cubicBezTo>
                  <a:cubicBezTo>
                    <a:pt x="335" y="12251"/>
                    <a:pt x="97" y="13906"/>
                    <a:pt x="35" y="15578"/>
                  </a:cubicBezTo>
                  <a:cubicBezTo>
                    <a:pt x="0" y="16282"/>
                    <a:pt x="9" y="16995"/>
                    <a:pt x="44" y="17708"/>
                  </a:cubicBezTo>
                  <a:lnTo>
                    <a:pt x="44" y="17761"/>
                  </a:lnTo>
                  <a:lnTo>
                    <a:pt x="88" y="17725"/>
                  </a:lnTo>
                  <a:cubicBezTo>
                    <a:pt x="2456" y="15252"/>
                    <a:pt x="3732" y="11802"/>
                    <a:pt x="4753" y="8766"/>
                  </a:cubicBezTo>
                  <a:lnTo>
                    <a:pt x="4920" y="8264"/>
                  </a:lnTo>
                  <a:cubicBezTo>
                    <a:pt x="5879" y="5360"/>
                    <a:pt x="6882" y="2359"/>
                    <a:pt x="8959" y="44"/>
                  </a:cubicBezTo>
                  <a:lnTo>
                    <a:pt x="8933" y="0"/>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4"/>
            <p:cNvSpPr/>
            <p:nvPr/>
          </p:nvSpPr>
          <p:spPr>
            <a:xfrm>
              <a:off x="2323300" y="4928125"/>
              <a:ext cx="246000" cy="444250"/>
            </a:xfrm>
            <a:custGeom>
              <a:rect b="b" l="l" r="r" t="t"/>
              <a:pathLst>
                <a:path extrusionOk="0" h="17770" w="9840">
                  <a:moveTo>
                    <a:pt x="6795" y="11512"/>
                  </a:moveTo>
                  <a:lnTo>
                    <a:pt x="6795" y="11512"/>
                  </a:lnTo>
                  <a:cubicBezTo>
                    <a:pt x="6839" y="11609"/>
                    <a:pt x="6883" y="11697"/>
                    <a:pt x="6927" y="11794"/>
                  </a:cubicBezTo>
                  <a:cubicBezTo>
                    <a:pt x="6883" y="11706"/>
                    <a:pt x="6839" y="11609"/>
                    <a:pt x="6795" y="11512"/>
                  </a:cubicBezTo>
                  <a:close/>
                  <a:moveTo>
                    <a:pt x="8916" y="1"/>
                  </a:moveTo>
                  <a:lnTo>
                    <a:pt x="8889" y="27"/>
                  </a:lnTo>
                  <a:lnTo>
                    <a:pt x="8863" y="62"/>
                  </a:lnTo>
                  <a:cubicBezTo>
                    <a:pt x="6742" y="2377"/>
                    <a:pt x="5739" y="5404"/>
                    <a:pt x="4762" y="8335"/>
                  </a:cubicBezTo>
                  <a:lnTo>
                    <a:pt x="4594" y="8845"/>
                  </a:lnTo>
                  <a:cubicBezTo>
                    <a:pt x="3591" y="11847"/>
                    <a:pt x="2324" y="15253"/>
                    <a:pt x="0" y="17726"/>
                  </a:cubicBezTo>
                  <a:lnTo>
                    <a:pt x="36" y="17770"/>
                  </a:lnTo>
                  <a:cubicBezTo>
                    <a:pt x="115" y="17734"/>
                    <a:pt x="185" y="17708"/>
                    <a:pt x="264" y="17673"/>
                  </a:cubicBezTo>
                  <a:cubicBezTo>
                    <a:pt x="4401" y="15965"/>
                    <a:pt x="8106" y="12753"/>
                    <a:pt x="9338" y="9787"/>
                  </a:cubicBezTo>
                  <a:cubicBezTo>
                    <a:pt x="9787" y="8713"/>
                    <a:pt x="9840" y="7745"/>
                    <a:pt x="9514" y="6997"/>
                  </a:cubicBezTo>
                  <a:cubicBezTo>
                    <a:pt x="8370" y="4427"/>
                    <a:pt x="8810" y="784"/>
                    <a:pt x="8907" y="80"/>
                  </a:cubicBezTo>
                  <a:lnTo>
                    <a:pt x="8916"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4"/>
            <p:cNvSpPr/>
            <p:nvPr/>
          </p:nvSpPr>
          <p:spPr>
            <a:xfrm>
              <a:off x="2329900" y="4928125"/>
              <a:ext cx="239400" cy="442050"/>
            </a:xfrm>
            <a:custGeom>
              <a:rect b="b" l="l" r="r" t="t"/>
              <a:pathLst>
                <a:path extrusionOk="0" h="17682" w="9576">
                  <a:moveTo>
                    <a:pt x="8652" y="1"/>
                  </a:moveTo>
                  <a:lnTo>
                    <a:pt x="8625" y="36"/>
                  </a:lnTo>
                  <a:cubicBezTo>
                    <a:pt x="5369" y="4823"/>
                    <a:pt x="8801" y="6020"/>
                    <a:pt x="7455" y="8872"/>
                  </a:cubicBezTo>
                  <a:cubicBezTo>
                    <a:pt x="6856" y="10421"/>
                    <a:pt x="5906" y="11873"/>
                    <a:pt x="4850" y="13140"/>
                  </a:cubicBezTo>
                  <a:cubicBezTo>
                    <a:pt x="4621" y="13422"/>
                    <a:pt x="4383" y="13695"/>
                    <a:pt x="4137" y="13959"/>
                  </a:cubicBezTo>
                  <a:cubicBezTo>
                    <a:pt x="2878" y="15323"/>
                    <a:pt x="1497" y="16573"/>
                    <a:pt x="0" y="17682"/>
                  </a:cubicBezTo>
                  <a:cubicBezTo>
                    <a:pt x="4137" y="15974"/>
                    <a:pt x="7842" y="12753"/>
                    <a:pt x="9065" y="9796"/>
                  </a:cubicBezTo>
                  <a:cubicBezTo>
                    <a:pt x="9514" y="8713"/>
                    <a:pt x="9576" y="7745"/>
                    <a:pt x="9250" y="7006"/>
                  </a:cubicBezTo>
                  <a:cubicBezTo>
                    <a:pt x="8106" y="4436"/>
                    <a:pt x="8537" y="793"/>
                    <a:pt x="8643" y="89"/>
                  </a:cubicBezTo>
                  <a:lnTo>
                    <a:pt x="8652" y="1"/>
                  </a:ln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4"/>
            <p:cNvSpPr/>
            <p:nvPr/>
          </p:nvSpPr>
          <p:spPr>
            <a:xfrm>
              <a:off x="2318900" y="4942200"/>
              <a:ext cx="198700" cy="376700"/>
            </a:xfrm>
            <a:custGeom>
              <a:rect b="b" l="l" r="r" t="t"/>
              <a:pathLst>
                <a:path extrusionOk="0" h="15068" w="7948">
                  <a:moveTo>
                    <a:pt x="7948" y="1"/>
                  </a:moveTo>
                  <a:cubicBezTo>
                    <a:pt x="3450" y="2553"/>
                    <a:pt x="1523" y="6857"/>
                    <a:pt x="696" y="10122"/>
                  </a:cubicBezTo>
                  <a:cubicBezTo>
                    <a:pt x="300" y="11741"/>
                    <a:pt x="62" y="13396"/>
                    <a:pt x="0" y="15068"/>
                  </a:cubicBezTo>
                  <a:cubicBezTo>
                    <a:pt x="590" y="11891"/>
                    <a:pt x="2447" y="5281"/>
                    <a:pt x="7948"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4"/>
            <p:cNvSpPr/>
            <p:nvPr/>
          </p:nvSpPr>
          <p:spPr>
            <a:xfrm>
              <a:off x="2287875" y="4926150"/>
              <a:ext cx="306075" cy="449075"/>
            </a:xfrm>
            <a:custGeom>
              <a:rect b="b" l="l" r="r" t="t"/>
              <a:pathLst>
                <a:path extrusionOk="0" fill="none" h="17963" w="12243">
                  <a:moveTo>
                    <a:pt x="10368" y="0"/>
                  </a:moveTo>
                  <a:cubicBezTo>
                    <a:pt x="10368" y="0"/>
                    <a:pt x="9664" y="4172"/>
                    <a:pt x="10949" y="7067"/>
                  </a:cubicBezTo>
                  <a:cubicBezTo>
                    <a:pt x="12242" y="9972"/>
                    <a:pt x="7516" y="15552"/>
                    <a:pt x="1233" y="17963"/>
                  </a:cubicBezTo>
                  <a:cubicBezTo>
                    <a:pt x="1241" y="17963"/>
                    <a:pt x="0" y="4718"/>
                    <a:pt x="10368"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4"/>
            <p:cNvSpPr/>
            <p:nvPr/>
          </p:nvSpPr>
          <p:spPr>
            <a:xfrm>
              <a:off x="2318900" y="4926150"/>
              <a:ext cx="228400" cy="449075"/>
            </a:xfrm>
            <a:custGeom>
              <a:rect b="b" l="l" r="r" t="t"/>
              <a:pathLst>
                <a:path extrusionOk="0" fill="none" h="17963" w="9136">
                  <a:moveTo>
                    <a:pt x="0" y="17963"/>
                  </a:moveTo>
                  <a:cubicBezTo>
                    <a:pt x="2368" y="15543"/>
                    <a:pt x="3670" y="12137"/>
                    <a:pt x="4744" y="8916"/>
                  </a:cubicBezTo>
                  <a:cubicBezTo>
                    <a:pt x="5818" y="5703"/>
                    <a:pt x="6812" y="2465"/>
                    <a:pt x="9136" y="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4"/>
            <p:cNvSpPr/>
            <p:nvPr/>
          </p:nvSpPr>
          <p:spPr>
            <a:xfrm>
              <a:off x="2380500" y="5320650"/>
              <a:ext cx="700" cy="7500"/>
            </a:xfrm>
            <a:custGeom>
              <a:rect b="b" l="l" r="r" t="t"/>
              <a:pathLst>
                <a:path extrusionOk="0" fill="none" h="300" w="28">
                  <a:moveTo>
                    <a:pt x="1" y="300"/>
                  </a:moveTo>
                  <a:cubicBezTo>
                    <a:pt x="27" y="203"/>
                    <a:pt x="27" y="97"/>
                    <a:pt x="9"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4"/>
            <p:cNvSpPr/>
            <p:nvPr/>
          </p:nvSpPr>
          <p:spPr>
            <a:xfrm>
              <a:off x="2386000" y="5297100"/>
              <a:ext cx="8600" cy="28400"/>
            </a:xfrm>
            <a:custGeom>
              <a:rect b="b" l="l" r="r" t="t"/>
              <a:pathLst>
                <a:path extrusionOk="0" fill="none" h="1136" w="344">
                  <a:moveTo>
                    <a:pt x="344" y="1136"/>
                  </a:moveTo>
                  <a:cubicBezTo>
                    <a:pt x="282" y="740"/>
                    <a:pt x="168" y="361"/>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
            <p:cNvSpPr/>
            <p:nvPr/>
          </p:nvSpPr>
          <p:spPr>
            <a:xfrm>
              <a:off x="2404700" y="5286775"/>
              <a:ext cx="3550" cy="11225"/>
            </a:xfrm>
            <a:custGeom>
              <a:rect b="b" l="l" r="r" t="t"/>
              <a:pathLst>
                <a:path extrusionOk="0" fill="none" h="449" w="142">
                  <a:moveTo>
                    <a:pt x="142" y="449"/>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4"/>
            <p:cNvSpPr/>
            <p:nvPr/>
          </p:nvSpPr>
          <p:spPr>
            <a:xfrm>
              <a:off x="2420550" y="5251775"/>
              <a:ext cx="17175" cy="41625"/>
            </a:xfrm>
            <a:custGeom>
              <a:rect b="b" l="l" r="r" t="t"/>
              <a:pathLst>
                <a:path extrusionOk="0" fill="none" h="1665" w="687">
                  <a:moveTo>
                    <a:pt x="687" y="1664"/>
                  </a:moveTo>
                  <a:cubicBezTo>
                    <a:pt x="581" y="1066"/>
                    <a:pt x="344" y="494"/>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4"/>
            <p:cNvSpPr/>
            <p:nvPr/>
          </p:nvSpPr>
          <p:spPr>
            <a:xfrm>
              <a:off x="2432650" y="5224275"/>
              <a:ext cx="25775" cy="51075"/>
            </a:xfrm>
            <a:custGeom>
              <a:rect b="b" l="l" r="r" t="t"/>
              <a:pathLst>
                <a:path extrusionOk="0" fill="none" h="2043" w="1031">
                  <a:moveTo>
                    <a:pt x="1030" y="2042"/>
                  </a:moveTo>
                  <a:cubicBezTo>
                    <a:pt x="793" y="1312"/>
                    <a:pt x="449" y="625"/>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4"/>
            <p:cNvSpPr/>
            <p:nvPr/>
          </p:nvSpPr>
          <p:spPr>
            <a:xfrm>
              <a:off x="2444525" y="5204925"/>
              <a:ext cx="28400" cy="35000"/>
            </a:xfrm>
            <a:custGeom>
              <a:rect b="b" l="l" r="r" t="t"/>
              <a:pathLst>
                <a:path extrusionOk="0" fill="none" h="1400" w="1136">
                  <a:moveTo>
                    <a:pt x="1136" y="1399"/>
                  </a:moveTo>
                  <a:cubicBezTo>
                    <a:pt x="881" y="845"/>
                    <a:pt x="494" y="361"/>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4"/>
            <p:cNvSpPr/>
            <p:nvPr/>
          </p:nvSpPr>
          <p:spPr>
            <a:xfrm>
              <a:off x="2453100" y="5159375"/>
              <a:ext cx="43375" cy="63600"/>
            </a:xfrm>
            <a:custGeom>
              <a:rect b="b" l="l" r="r" t="t"/>
              <a:pathLst>
                <a:path extrusionOk="0" fill="none" h="2544" w="1735">
                  <a:moveTo>
                    <a:pt x="1735" y="2544"/>
                  </a:moveTo>
                  <a:cubicBezTo>
                    <a:pt x="1312" y="1602"/>
                    <a:pt x="731" y="731"/>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4"/>
            <p:cNvSpPr/>
            <p:nvPr/>
          </p:nvSpPr>
          <p:spPr>
            <a:xfrm>
              <a:off x="2467400" y="5133175"/>
              <a:ext cx="49750" cy="60550"/>
            </a:xfrm>
            <a:custGeom>
              <a:rect b="b" l="l" r="r" t="t"/>
              <a:pathLst>
                <a:path extrusionOk="0" fill="none" h="2422" w="1990">
                  <a:moveTo>
                    <a:pt x="1990" y="2421"/>
                  </a:moveTo>
                  <a:cubicBezTo>
                    <a:pt x="1568" y="1444"/>
                    <a:pt x="872" y="608"/>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4"/>
            <p:cNvSpPr/>
            <p:nvPr/>
          </p:nvSpPr>
          <p:spPr>
            <a:xfrm>
              <a:off x="2478625" y="5078625"/>
              <a:ext cx="58550" cy="73950"/>
            </a:xfrm>
            <a:custGeom>
              <a:rect b="b" l="l" r="r" t="t"/>
              <a:pathLst>
                <a:path extrusionOk="0" fill="none" h="2958" w="2342">
                  <a:moveTo>
                    <a:pt x="2342" y="2957"/>
                  </a:moveTo>
                  <a:cubicBezTo>
                    <a:pt x="1761" y="1831"/>
                    <a:pt x="969" y="828"/>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4"/>
            <p:cNvSpPr/>
            <p:nvPr/>
          </p:nvSpPr>
          <p:spPr>
            <a:xfrm>
              <a:off x="2487650" y="5063225"/>
              <a:ext cx="22475" cy="18725"/>
            </a:xfrm>
            <a:custGeom>
              <a:rect b="b" l="l" r="r" t="t"/>
              <a:pathLst>
                <a:path extrusionOk="0" fill="none" h="749" w="899">
                  <a:moveTo>
                    <a:pt x="898" y="748"/>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4"/>
            <p:cNvSpPr/>
            <p:nvPr/>
          </p:nvSpPr>
          <p:spPr>
            <a:xfrm>
              <a:off x="2495125" y="5045175"/>
              <a:ext cx="8625" cy="8600"/>
            </a:xfrm>
            <a:custGeom>
              <a:rect b="b" l="l" r="r" t="t"/>
              <a:pathLst>
                <a:path extrusionOk="0" fill="none" h="344" w="345">
                  <a:moveTo>
                    <a:pt x="344" y="344"/>
                  </a:moveTo>
                  <a:cubicBezTo>
                    <a:pt x="239" y="221"/>
                    <a:pt x="124" y="106"/>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4"/>
            <p:cNvSpPr/>
            <p:nvPr/>
          </p:nvSpPr>
          <p:spPr>
            <a:xfrm>
              <a:off x="2481050" y="5099075"/>
              <a:ext cx="12575" cy="16975"/>
            </a:xfrm>
            <a:custGeom>
              <a:rect b="b" l="l" r="r" t="t"/>
              <a:pathLst>
                <a:path extrusionOk="0" fill="none" h="679" w="503">
                  <a:moveTo>
                    <a:pt x="502" y="678"/>
                  </a:moveTo>
                  <a:cubicBezTo>
                    <a:pt x="353" y="441"/>
                    <a:pt x="185" y="212"/>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a:off x="2475325" y="5111625"/>
              <a:ext cx="1575" cy="2875"/>
            </a:xfrm>
            <a:custGeom>
              <a:rect b="b" l="l" r="r" t="t"/>
              <a:pathLst>
                <a:path extrusionOk="0" fill="none" h="115" w="63">
                  <a:moveTo>
                    <a:pt x="62" y="115"/>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a:off x="2509225" y="5027350"/>
              <a:ext cx="12775" cy="19825"/>
            </a:xfrm>
            <a:custGeom>
              <a:rect b="b" l="l" r="r" t="t"/>
              <a:pathLst>
                <a:path extrusionOk="0" fill="none" h="793" w="511">
                  <a:moveTo>
                    <a:pt x="511" y="793"/>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4"/>
            <p:cNvSpPr/>
            <p:nvPr/>
          </p:nvSpPr>
          <p:spPr>
            <a:xfrm>
              <a:off x="2512725" y="5001625"/>
              <a:ext cx="2025" cy="10350"/>
            </a:xfrm>
            <a:custGeom>
              <a:rect b="b" l="l" r="r" t="t"/>
              <a:pathLst>
                <a:path extrusionOk="0" fill="none" h="414" w="81">
                  <a:moveTo>
                    <a:pt x="80" y="414"/>
                  </a:moveTo>
                  <a:cubicBezTo>
                    <a:pt x="54" y="282"/>
                    <a:pt x="27" y="141"/>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4"/>
            <p:cNvSpPr/>
            <p:nvPr/>
          </p:nvSpPr>
          <p:spPr>
            <a:xfrm>
              <a:off x="2435500" y="5004475"/>
              <a:ext cx="42500" cy="19825"/>
            </a:xfrm>
            <a:custGeom>
              <a:rect b="b" l="l" r="r" t="t"/>
              <a:pathLst>
                <a:path extrusionOk="0" fill="none" h="793" w="1700">
                  <a:moveTo>
                    <a:pt x="1699" y="0"/>
                  </a:moveTo>
                  <a:cubicBezTo>
                    <a:pt x="1083" y="141"/>
                    <a:pt x="502" y="414"/>
                    <a:pt x="1" y="79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4"/>
            <p:cNvSpPr/>
            <p:nvPr/>
          </p:nvSpPr>
          <p:spPr>
            <a:xfrm>
              <a:off x="2456625" y="5023400"/>
              <a:ext cx="7725" cy="3550"/>
            </a:xfrm>
            <a:custGeom>
              <a:rect b="b" l="l" r="r" t="t"/>
              <a:pathLst>
                <a:path extrusionOk="0" fill="none" h="142" w="309">
                  <a:moveTo>
                    <a:pt x="309" y="0"/>
                  </a:moveTo>
                  <a:lnTo>
                    <a:pt x="1" y="14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4"/>
            <p:cNvSpPr/>
            <p:nvPr/>
          </p:nvSpPr>
          <p:spPr>
            <a:xfrm>
              <a:off x="2397675" y="5047375"/>
              <a:ext cx="56775" cy="41175"/>
            </a:xfrm>
            <a:custGeom>
              <a:rect b="b" l="l" r="r" t="t"/>
              <a:pathLst>
                <a:path extrusionOk="0" fill="none" h="1647" w="2271">
                  <a:moveTo>
                    <a:pt x="2271" y="1"/>
                  </a:moveTo>
                  <a:cubicBezTo>
                    <a:pt x="1417" y="405"/>
                    <a:pt x="651" y="969"/>
                    <a:pt x="0" y="164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4"/>
            <p:cNvSpPr/>
            <p:nvPr/>
          </p:nvSpPr>
          <p:spPr>
            <a:xfrm>
              <a:off x="2427800" y="5074225"/>
              <a:ext cx="10600" cy="6175"/>
            </a:xfrm>
            <a:custGeom>
              <a:rect b="b" l="l" r="r" t="t"/>
              <a:pathLst>
                <a:path extrusionOk="0" fill="none" h="247" w="424">
                  <a:moveTo>
                    <a:pt x="423" y="0"/>
                  </a:moveTo>
                  <a:cubicBezTo>
                    <a:pt x="274" y="71"/>
                    <a:pt x="133" y="150"/>
                    <a:pt x="1"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4"/>
            <p:cNvSpPr/>
            <p:nvPr/>
          </p:nvSpPr>
          <p:spPr>
            <a:xfrm>
              <a:off x="2371475" y="5099750"/>
              <a:ext cx="59000" cy="36975"/>
            </a:xfrm>
            <a:custGeom>
              <a:rect b="b" l="l" r="r" t="t"/>
              <a:pathLst>
                <a:path extrusionOk="0" fill="none" h="1479" w="2360">
                  <a:moveTo>
                    <a:pt x="2359" y="0"/>
                  </a:moveTo>
                  <a:cubicBezTo>
                    <a:pt x="1506" y="379"/>
                    <a:pt x="661" y="819"/>
                    <a:pt x="1" y="14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4"/>
            <p:cNvSpPr/>
            <p:nvPr/>
          </p:nvSpPr>
          <p:spPr>
            <a:xfrm>
              <a:off x="2398975" y="5121525"/>
              <a:ext cx="21375" cy="12775"/>
            </a:xfrm>
            <a:custGeom>
              <a:rect b="b" l="l" r="r" t="t"/>
              <a:pathLst>
                <a:path extrusionOk="0" fill="none" h="511" w="855">
                  <a:moveTo>
                    <a:pt x="855" y="1"/>
                  </a:moveTo>
                  <a:cubicBezTo>
                    <a:pt x="555" y="159"/>
                    <a:pt x="274" y="335"/>
                    <a:pt x="1" y="51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4"/>
            <p:cNvSpPr/>
            <p:nvPr/>
          </p:nvSpPr>
          <p:spPr>
            <a:xfrm>
              <a:off x="2354750" y="5149900"/>
              <a:ext cx="58775" cy="45575"/>
            </a:xfrm>
            <a:custGeom>
              <a:rect b="b" l="l" r="r" t="t"/>
              <a:pathLst>
                <a:path extrusionOk="0" fill="none" h="1823" w="2351">
                  <a:moveTo>
                    <a:pt x="2351" y="1"/>
                  </a:moveTo>
                  <a:cubicBezTo>
                    <a:pt x="1559" y="599"/>
                    <a:pt x="564" y="995"/>
                    <a:pt x="1" y="18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4"/>
            <p:cNvSpPr/>
            <p:nvPr/>
          </p:nvSpPr>
          <p:spPr>
            <a:xfrm>
              <a:off x="2376975" y="5176750"/>
              <a:ext cx="18075" cy="13675"/>
            </a:xfrm>
            <a:custGeom>
              <a:rect b="b" l="l" r="r" t="t"/>
              <a:pathLst>
                <a:path extrusionOk="0" fill="none" h="547" w="723">
                  <a:moveTo>
                    <a:pt x="722" y="1"/>
                  </a:moveTo>
                  <a:cubicBezTo>
                    <a:pt x="458" y="150"/>
                    <a:pt x="221" y="335"/>
                    <a:pt x="1" y="54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4"/>
            <p:cNvSpPr/>
            <p:nvPr/>
          </p:nvSpPr>
          <p:spPr>
            <a:xfrm>
              <a:off x="2365325" y="5214825"/>
              <a:ext cx="9050" cy="9700"/>
            </a:xfrm>
            <a:custGeom>
              <a:rect b="b" l="l" r="r" t="t"/>
              <a:pathLst>
                <a:path extrusionOk="0" fill="none" h="388" w="362">
                  <a:moveTo>
                    <a:pt x="361" y="0"/>
                  </a:moveTo>
                  <a:cubicBezTo>
                    <a:pt x="220" y="106"/>
                    <a:pt x="97" y="238"/>
                    <a:pt x="0" y="38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4"/>
            <p:cNvSpPr/>
            <p:nvPr/>
          </p:nvSpPr>
          <p:spPr>
            <a:xfrm>
              <a:off x="2335175" y="5237050"/>
              <a:ext cx="49750" cy="38725"/>
            </a:xfrm>
            <a:custGeom>
              <a:rect b="b" l="l" r="r" t="t"/>
              <a:pathLst>
                <a:path extrusionOk="0" fill="none" h="1549" w="1990">
                  <a:moveTo>
                    <a:pt x="1990" y="0"/>
                  </a:moveTo>
                  <a:cubicBezTo>
                    <a:pt x="1277" y="458"/>
                    <a:pt x="555" y="915"/>
                    <a:pt x="1" y="154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4"/>
            <p:cNvSpPr/>
            <p:nvPr/>
          </p:nvSpPr>
          <p:spPr>
            <a:xfrm>
              <a:off x="2351675" y="5264750"/>
              <a:ext cx="15875" cy="13450"/>
            </a:xfrm>
            <a:custGeom>
              <a:rect b="b" l="l" r="r" t="t"/>
              <a:pathLst>
                <a:path extrusionOk="0" fill="none" h="538" w="635">
                  <a:moveTo>
                    <a:pt x="634" y="1"/>
                  </a:moveTo>
                  <a:cubicBezTo>
                    <a:pt x="397" y="151"/>
                    <a:pt x="177" y="327"/>
                    <a:pt x="1" y="53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4"/>
            <p:cNvSpPr/>
            <p:nvPr/>
          </p:nvSpPr>
          <p:spPr>
            <a:xfrm>
              <a:off x="2342225" y="5293375"/>
              <a:ext cx="10150" cy="8375"/>
            </a:xfrm>
            <a:custGeom>
              <a:rect b="b" l="l" r="r" t="t"/>
              <a:pathLst>
                <a:path extrusionOk="0" fill="none" h="335" w="406">
                  <a:moveTo>
                    <a:pt x="405" y="0"/>
                  </a:moveTo>
                  <a:cubicBezTo>
                    <a:pt x="264" y="106"/>
                    <a:pt x="132" y="220"/>
                    <a:pt x="0" y="3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4"/>
            <p:cNvSpPr/>
            <p:nvPr/>
          </p:nvSpPr>
          <p:spPr>
            <a:xfrm>
              <a:off x="2336725" y="5317575"/>
              <a:ext cx="4425" cy="4200"/>
            </a:xfrm>
            <a:custGeom>
              <a:rect b="b" l="l" r="r" t="t"/>
              <a:pathLst>
                <a:path extrusionOk="0" fill="none" h="168" w="177">
                  <a:moveTo>
                    <a:pt x="176" y="0"/>
                  </a:moveTo>
                  <a:lnTo>
                    <a:pt x="0" y="16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4"/>
            <p:cNvSpPr/>
            <p:nvPr/>
          </p:nvSpPr>
          <p:spPr>
            <a:xfrm>
              <a:off x="2328800" y="5335600"/>
              <a:ext cx="4200" cy="3775"/>
            </a:xfrm>
            <a:custGeom>
              <a:rect b="b" l="l" r="r" t="t"/>
              <a:pathLst>
                <a:path extrusionOk="0" fill="none" h="151" w="168">
                  <a:moveTo>
                    <a:pt x="168" y="1"/>
                  </a:moveTo>
                  <a:lnTo>
                    <a:pt x="0" y="15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4"/>
            <p:cNvSpPr/>
            <p:nvPr/>
          </p:nvSpPr>
          <p:spPr>
            <a:xfrm>
              <a:off x="2361575" y="5341100"/>
              <a:ext cx="900" cy="2225"/>
            </a:xfrm>
            <a:custGeom>
              <a:rect b="b" l="l" r="r" t="t"/>
              <a:pathLst>
                <a:path extrusionOk="0" fill="none" h="89" w="36">
                  <a:moveTo>
                    <a:pt x="1" y="89"/>
                  </a:moveTo>
                  <a:lnTo>
                    <a:pt x="36"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5" name="Google Shape;1485;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486" name="Shape 1486"/>
        <p:cNvGrpSpPr/>
        <p:nvPr/>
      </p:nvGrpSpPr>
      <p:grpSpPr>
        <a:xfrm>
          <a:off x="0" y="0"/>
          <a:ext cx="0" cy="0"/>
          <a:chOff x="0" y="0"/>
          <a:chExt cx="0" cy="0"/>
        </a:xfrm>
      </p:grpSpPr>
      <p:sp>
        <p:nvSpPr>
          <p:cNvPr id="1487" name="Google Shape;1487;p25"/>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8" name="Google Shape;1488;p25"/>
          <p:cNvGrpSpPr/>
          <p:nvPr/>
        </p:nvGrpSpPr>
        <p:grpSpPr>
          <a:xfrm flipH="1" rot="-493310">
            <a:off x="8187759" y="3987184"/>
            <a:ext cx="1213432" cy="1440450"/>
            <a:chOff x="7714550" y="3879200"/>
            <a:chExt cx="789482" cy="937184"/>
          </a:xfrm>
        </p:grpSpPr>
        <p:sp>
          <p:nvSpPr>
            <p:cNvPr id="1489" name="Google Shape;1489;p25"/>
            <p:cNvSpPr/>
            <p:nvPr/>
          </p:nvSpPr>
          <p:spPr>
            <a:xfrm>
              <a:off x="7911579" y="4211400"/>
              <a:ext cx="591034" cy="602225"/>
            </a:xfrm>
            <a:custGeom>
              <a:rect b="b" l="l" r="r" t="t"/>
              <a:pathLst>
                <a:path extrusionOk="0" h="7641" w="7499">
                  <a:moveTo>
                    <a:pt x="7498" y="1"/>
                  </a:moveTo>
                  <a:lnTo>
                    <a:pt x="7472" y="19"/>
                  </a:lnTo>
                  <a:cubicBezTo>
                    <a:pt x="5853" y="899"/>
                    <a:pt x="4621" y="2448"/>
                    <a:pt x="3600" y="3838"/>
                  </a:cubicBezTo>
                  <a:lnTo>
                    <a:pt x="3432" y="4067"/>
                  </a:lnTo>
                  <a:cubicBezTo>
                    <a:pt x="2456" y="5396"/>
                    <a:pt x="1452" y="6778"/>
                    <a:pt x="0" y="7614"/>
                  </a:cubicBezTo>
                  <a:lnTo>
                    <a:pt x="9" y="7640"/>
                  </a:lnTo>
                  <a:cubicBezTo>
                    <a:pt x="203" y="7614"/>
                    <a:pt x="396" y="7587"/>
                    <a:pt x="581" y="7543"/>
                  </a:cubicBezTo>
                  <a:cubicBezTo>
                    <a:pt x="3309" y="6971"/>
                    <a:pt x="4999" y="5088"/>
                    <a:pt x="5967" y="3557"/>
                  </a:cubicBezTo>
                  <a:cubicBezTo>
                    <a:pt x="6442" y="2791"/>
                    <a:pt x="6838" y="1981"/>
                    <a:pt x="7146" y="1136"/>
                  </a:cubicBezTo>
                  <a:cubicBezTo>
                    <a:pt x="7278" y="775"/>
                    <a:pt x="7393" y="406"/>
                    <a:pt x="7490" y="36"/>
                  </a:cubicBezTo>
                  <a:lnTo>
                    <a:pt x="7498"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5"/>
            <p:cNvSpPr/>
            <p:nvPr/>
          </p:nvSpPr>
          <p:spPr>
            <a:xfrm>
              <a:off x="7903934" y="4211400"/>
              <a:ext cx="591034" cy="602225"/>
            </a:xfrm>
            <a:custGeom>
              <a:rect b="b" l="l" r="r" t="t"/>
              <a:pathLst>
                <a:path extrusionOk="0" h="7641" w="7499">
                  <a:moveTo>
                    <a:pt x="2966" y="1920"/>
                  </a:moveTo>
                  <a:cubicBezTo>
                    <a:pt x="2975" y="1981"/>
                    <a:pt x="2984" y="2034"/>
                    <a:pt x="2993" y="2096"/>
                  </a:cubicBezTo>
                  <a:cubicBezTo>
                    <a:pt x="2984" y="2043"/>
                    <a:pt x="2975" y="1981"/>
                    <a:pt x="2966" y="1928"/>
                  </a:cubicBezTo>
                  <a:lnTo>
                    <a:pt x="2966" y="1920"/>
                  </a:lnTo>
                  <a:close/>
                  <a:moveTo>
                    <a:pt x="2658" y="4278"/>
                  </a:moveTo>
                  <a:lnTo>
                    <a:pt x="2667" y="4349"/>
                  </a:lnTo>
                  <a:lnTo>
                    <a:pt x="2649" y="4278"/>
                  </a:lnTo>
                  <a:close/>
                  <a:moveTo>
                    <a:pt x="7490" y="1"/>
                  </a:moveTo>
                  <a:lnTo>
                    <a:pt x="7349" y="10"/>
                  </a:lnTo>
                  <a:cubicBezTo>
                    <a:pt x="4946" y="203"/>
                    <a:pt x="2517" y="1242"/>
                    <a:pt x="1400" y="2553"/>
                  </a:cubicBezTo>
                  <a:cubicBezTo>
                    <a:pt x="995" y="3037"/>
                    <a:pt x="801" y="3521"/>
                    <a:pt x="845" y="3953"/>
                  </a:cubicBezTo>
                  <a:cubicBezTo>
                    <a:pt x="1012" y="5458"/>
                    <a:pt x="185" y="7253"/>
                    <a:pt x="18" y="7605"/>
                  </a:cubicBezTo>
                  <a:lnTo>
                    <a:pt x="0" y="7640"/>
                  </a:lnTo>
                  <a:lnTo>
                    <a:pt x="18" y="7631"/>
                  </a:lnTo>
                  <a:lnTo>
                    <a:pt x="35" y="7623"/>
                  </a:lnTo>
                  <a:cubicBezTo>
                    <a:pt x="1505" y="6778"/>
                    <a:pt x="2517" y="5396"/>
                    <a:pt x="3503" y="4049"/>
                  </a:cubicBezTo>
                  <a:lnTo>
                    <a:pt x="3670" y="3821"/>
                  </a:lnTo>
                  <a:cubicBezTo>
                    <a:pt x="4682" y="2448"/>
                    <a:pt x="5897" y="916"/>
                    <a:pt x="7499" y="27"/>
                  </a:cubicBezTo>
                  <a:lnTo>
                    <a:pt x="7490"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5"/>
            <p:cNvSpPr/>
            <p:nvPr/>
          </p:nvSpPr>
          <p:spPr>
            <a:xfrm>
              <a:off x="7903934" y="4212110"/>
              <a:ext cx="579290" cy="601516"/>
            </a:xfrm>
            <a:custGeom>
              <a:rect b="b" l="l" r="r" t="t"/>
              <a:pathLst>
                <a:path extrusionOk="0" h="7632" w="7350">
                  <a:moveTo>
                    <a:pt x="7349" y="1"/>
                  </a:moveTo>
                  <a:lnTo>
                    <a:pt x="7349" y="1"/>
                  </a:lnTo>
                  <a:cubicBezTo>
                    <a:pt x="4946" y="194"/>
                    <a:pt x="2517" y="1224"/>
                    <a:pt x="1400" y="2544"/>
                  </a:cubicBezTo>
                  <a:cubicBezTo>
                    <a:pt x="995" y="3028"/>
                    <a:pt x="801" y="3504"/>
                    <a:pt x="845" y="3944"/>
                  </a:cubicBezTo>
                  <a:cubicBezTo>
                    <a:pt x="1004" y="5449"/>
                    <a:pt x="185" y="7244"/>
                    <a:pt x="18" y="7596"/>
                  </a:cubicBezTo>
                  <a:lnTo>
                    <a:pt x="0" y="7631"/>
                  </a:lnTo>
                  <a:lnTo>
                    <a:pt x="9" y="7622"/>
                  </a:lnTo>
                  <a:cubicBezTo>
                    <a:pt x="2473" y="5704"/>
                    <a:pt x="916" y="4524"/>
                    <a:pt x="2077" y="3284"/>
                  </a:cubicBezTo>
                  <a:cubicBezTo>
                    <a:pt x="2658" y="2597"/>
                    <a:pt x="3345" y="1999"/>
                    <a:pt x="4110" y="1523"/>
                  </a:cubicBezTo>
                  <a:cubicBezTo>
                    <a:pt x="4286" y="1418"/>
                    <a:pt x="4445" y="1321"/>
                    <a:pt x="4612" y="1224"/>
                  </a:cubicBezTo>
                  <a:cubicBezTo>
                    <a:pt x="5483" y="731"/>
                    <a:pt x="6399" y="318"/>
                    <a:pt x="7349"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5"/>
            <p:cNvSpPr/>
            <p:nvPr/>
          </p:nvSpPr>
          <p:spPr>
            <a:xfrm>
              <a:off x="7957292" y="4300933"/>
              <a:ext cx="517578" cy="505047"/>
            </a:xfrm>
            <a:custGeom>
              <a:rect b="b" l="l" r="r" t="t"/>
              <a:pathLst>
                <a:path extrusionOk="0" h="6408" w="6567">
                  <a:moveTo>
                    <a:pt x="6566" y="0"/>
                  </a:moveTo>
                  <a:lnTo>
                    <a:pt x="6566" y="0"/>
                  </a:lnTo>
                  <a:cubicBezTo>
                    <a:pt x="5739" y="1523"/>
                    <a:pt x="3697" y="4612"/>
                    <a:pt x="1" y="6407"/>
                  </a:cubicBezTo>
                  <a:cubicBezTo>
                    <a:pt x="2729" y="5835"/>
                    <a:pt x="4419" y="3952"/>
                    <a:pt x="5387" y="2421"/>
                  </a:cubicBezTo>
                  <a:cubicBezTo>
                    <a:pt x="5862" y="1655"/>
                    <a:pt x="6258" y="836"/>
                    <a:pt x="6566"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5"/>
            <p:cNvSpPr/>
            <p:nvPr/>
          </p:nvSpPr>
          <p:spPr>
            <a:xfrm>
              <a:off x="7901176" y="4209351"/>
              <a:ext cx="602856" cy="607033"/>
            </a:xfrm>
            <a:custGeom>
              <a:rect b="b" l="l" r="r" t="t"/>
              <a:pathLst>
                <a:path extrusionOk="0" fill="none" h="7702" w="7649">
                  <a:moveTo>
                    <a:pt x="0" y="7701"/>
                  </a:moveTo>
                  <a:cubicBezTo>
                    <a:pt x="0" y="7701"/>
                    <a:pt x="1056" y="5686"/>
                    <a:pt x="871" y="3979"/>
                  </a:cubicBezTo>
                  <a:cubicBezTo>
                    <a:pt x="687" y="2280"/>
                    <a:pt x="4031" y="194"/>
                    <a:pt x="7648" y="1"/>
                  </a:cubicBezTo>
                  <a:cubicBezTo>
                    <a:pt x="7648" y="1"/>
                    <a:pt x="6099" y="6997"/>
                    <a:pt x="0" y="770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5"/>
            <p:cNvSpPr/>
            <p:nvPr/>
          </p:nvSpPr>
          <p:spPr>
            <a:xfrm>
              <a:off x="7901176" y="4209351"/>
              <a:ext cx="602856" cy="607033"/>
            </a:xfrm>
            <a:custGeom>
              <a:rect b="b" l="l" r="r" t="t"/>
              <a:pathLst>
                <a:path extrusionOk="0" fill="none" h="7702" w="7649">
                  <a:moveTo>
                    <a:pt x="7648" y="1"/>
                  </a:moveTo>
                  <a:cubicBezTo>
                    <a:pt x="6037" y="854"/>
                    <a:pt x="4805" y="2386"/>
                    <a:pt x="3723" y="3855"/>
                  </a:cubicBezTo>
                  <a:cubicBezTo>
                    <a:pt x="2640" y="5325"/>
                    <a:pt x="1593" y="6821"/>
                    <a:pt x="0" y="77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5"/>
            <p:cNvSpPr/>
            <p:nvPr/>
          </p:nvSpPr>
          <p:spPr>
            <a:xfrm>
              <a:off x="8375558" y="4253723"/>
              <a:ext cx="4256" cy="11901"/>
            </a:xfrm>
            <a:custGeom>
              <a:rect b="b" l="l" r="r" t="t"/>
              <a:pathLst>
                <a:path extrusionOk="0" fill="none" h="151" w="54">
                  <a:moveTo>
                    <a:pt x="54" y="1"/>
                  </a:moveTo>
                  <a:cubicBezTo>
                    <a:pt x="27" y="45"/>
                    <a:pt x="10" y="98"/>
                    <a:pt x="1"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5"/>
            <p:cNvSpPr/>
            <p:nvPr/>
          </p:nvSpPr>
          <p:spPr>
            <a:xfrm>
              <a:off x="8352702" y="4250965"/>
              <a:ext cx="3547" cy="50048"/>
            </a:xfrm>
            <a:custGeom>
              <a:rect b="b" l="l" r="r" t="t"/>
              <a:pathLst>
                <a:path extrusionOk="0" fill="none" h="635" w="45">
                  <a:moveTo>
                    <a:pt x="44" y="1"/>
                  </a:moveTo>
                  <a:cubicBezTo>
                    <a:pt x="9" y="212"/>
                    <a:pt x="0" y="423"/>
                    <a:pt x="27"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5"/>
            <p:cNvSpPr/>
            <p:nvPr/>
          </p:nvSpPr>
          <p:spPr>
            <a:xfrm>
              <a:off x="8319442" y="4287771"/>
              <a:ext cx="79" cy="20177"/>
            </a:xfrm>
            <a:custGeom>
              <a:rect b="b" l="l" r="r" t="t"/>
              <a:pathLst>
                <a:path extrusionOk="0" fill="none" h="256" w="1">
                  <a:moveTo>
                    <a:pt x="0" y="0"/>
                  </a:moveTo>
                  <a:lnTo>
                    <a:pt x="0" y="25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5"/>
            <p:cNvSpPr/>
            <p:nvPr/>
          </p:nvSpPr>
          <p:spPr>
            <a:xfrm>
              <a:off x="8266006" y="4280126"/>
              <a:ext cx="9064" cy="76372"/>
            </a:xfrm>
            <a:custGeom>
              <a:rect b="b" l="l" r="r" t="t"/>
              <a:pathLst>
                <a:path extrusionOk="0" fill="none" h="969" w="115">
                  <a:moveTo>
                    <a:pt x="44" y="0"/>
                  </a:moveTo>
                  <a:cubicBezTo>
                    <a:pt x="0" y="326"/>
                    <a:pt x="27" y="652"/>
                    <a:pt x="115"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5"/>
            <p:cNvSpPr/>
            <p:nvPr/>
          </p:nvSpPr>
          <p:spPr>
            <a:xfrm>
              <a:off x="8226442" y="4298174"/>
              <a:ext cx="14660" cy="96470"/>
            </a:xfrm>
            <a:custGeom>
              <a:rect b="b" l="l" r="r" t="t"/>
              <a:pathLst>
                <a:path extrusionOk="0" fill="none" h="1224" w="186">
                  <a:moveTo>
                    <a:pt x="1" y="0"/>
                  </a:moveTo>
                  <a:cubicBezTo>
                    <a:pt x="1" y="414"/>
                    <a:pt x="62" y="827"/>
                    <a:pt x="186" y="12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5"/>
            <p:cNvSpPr/>
            <p:nvPr/>
          </p:nvSpPr>
          <p:spPr>
            <a:xfrm>
              <a:off x="8184119" y="4348063"/>
              <a:ext cx="27822" cy="71564"/>
            </a:xfrm>
            <a:custGeom>
              <a:rect b="b" l="l" r="r" t="t"/>
              <a:pathLst>
                <a:path extrusionOk="0" fill="none" h="908" w="353">
                  <a:moveTo>
                    <a:pt x="1" y="1"/>
                  </a:moveTo>
                  <a:cubicBezTo>
                    <a:pt x="45" y="326"/>
                    <a:pt x="159" y="643"/>
                    <a:pt x="353" y="9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5"/>
            <p:cNvSpPr/>
            <p:nvPr/>
          </p:nvSpPr>
          <p:spPr>
            <a:xfrm>
              <a:off x="8137697" y="4362644"/>
              <a:ext cx="36807" cy="125631"/>
            </a:xfrm>
            <a:custGeom>
              <a:rect b="b" l="l" r="r" t="t"/>
              <a:pathLst>
                <a:path extrusionOk="0" fill="none" h="1594" w="467">
                  <a:moveTo>
                    <a:pt x="0" y="1"/>
                  </a:moveTo>
                  <a:cubicBezTo>
                    <a:pt x="62" y="555"/>
                    <a:pt x="211" y="1101"/>
                    <a:pt x="467" y="15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5"/>
            <p:cNvSpPr/>
            <p:nvPr/>
          </p:nvSpPr>
          <p:spPr>
            <a:xfrm>
              <a:off x="8089148" y="4399450"/>
              <a:ext cx="49259" cy="124212"/>
            </a:xfrm>
            <a:custGeom>
              <a:rect b="b" l="l" r="r" t="t"/>
              <a:pathLst>
                <a:path extrusionOk="0" fill="none" h="1576" w="625">
                  <a:moveTo>
                    <a:pt x="0" y="0"/>
                  </a:moveTo>
                  <a:cubicBezTo>
                    <a:pt x="53" y="572"/>
                    <a:pt x="273" y="1118"/>
                    <a:pt x="625" y="157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5"/>
            <p:cNvSpPr/>
            <p:nvPr/>
          </p:nvSpPr>
          <p:spPr>
            <a:xfrm>
              <a:off x="8035002" y="4455565"/>
              <a:ext cx="56274" cy="149906"/>
            </a:xfrm>
            <a:custGeom>
              <a:rect b="b" l="l" r="r" t="t"/>
              <a:pathLst>
                <a:path extrusionOk="0" fill="none" h="1902" w="714">
                  <a:moveTo>
                    <a:pt x="1" y="1"/>
                  </a:moveTo>
                  <a:cubicBezTo>
                    <a:pt x="115" y="679"/>
                    <a:pt x="353" y="1321"/>
                    <a:pt x="714" y="19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5"/>
            <p:cNvSpPr/>
            <p:nvPr/>
          </p:nvSpPr>
          <p:spPr>
            <a:xfrm>
              <a:off x="8041938" y="4583953"/>
              <a:ext cx="26482" cy="41693"/>
            </a:xfrm>
            <a:custGeom>
              <a:rect b="b" l="l" r="r" t="t"/>
              <a:pathLst>
                <a:path extrusionOk="0" fill="none" h="529" w="336">
                  <a:moveTo>
                    <a:pt x="1" y="0"/>
                  </a:moveTo>
                  <a:lnTo>
                    <a:pt x="335" y="52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5"/>
            <p:cNvSpPr/>
            <p:nvPr/>
          </p:nvSpPr>
          <p:spPr>
            <a:xfrm>
              <a:off x="8037761" y="4632502"/>
              <a:ext cx="9143" cy="18758"/>
            </a:xfrm>
            <a:custGeom>
              <a:rect b="b" l="l" r="r" t="t"/>
              <a:pathLst>
                <a:path extrusionOk="0" fill="none" h="238" w="116">
                  <a:moveTo>
                    <a:pt x="1" y="0"/>
                  </a:moveTo>
                  <a:cubicBezTo>
                    <a:pt x="27" y="79"/>
                    <a:pt x="71" y="159"/>
                    <a:pt x="115"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5"/>
            <p:cNvSpPr/>
            <p:nvPr/>
          </p:nvSpPr>
          <p:spPr>
            <a:xfrm>
              <a:off x="8087020" y="4536744"/>
              <a:ext cx="11192" cy="34048"/>
            </a:xfrm>
            <a:custGeom>
              <a:rect b="b" l="l" r="r" t="t"/>
              <a:pathLst>
                <a:path extrusionOk="0" fill="none" h="432" w="142">
                  <a:moveTo>
                    <a:pt x="1" y="1"/>
                  </a:moveTo>
                  <a:cubicBezTo>
                    <a:pt x="36" y="150"/>
                    <a:pt x="80" y="291"/>
                    <a:pt x="142"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5"/>
            <p:cNvSpPr/>
            <p:nvPr/>
          </p:nvSpPr>
          <p:spPr>
            <a:xfrm>
              <a:off x="8112713" y="4548566"/>
              <a:ext cx="1419" cy="5596"/>
            </a:xfrm>
            <a:custGeom>
              <a:rect b="b" l="l" r="r" t="t"/>
              <a:pathLst>
                <a:path extrusionOk="0" fill="none" h="71" w="18">
                  <a:moveTo>
                    <a:pt x="0" y="0"/>
                  </a:moveTo>
                  <a:lnTo>
                    <a:pt x="18" y="7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5"/>
            <p:cNvSpPr/>
            <p:nvPr/>
          </p:nvSpPr>
          <p:spPr>
            <a:xfrm>
              <a:off x="8005211" y="4633842"/>
              <a:ext cx="9773" cy="38935"/>
            </a:xfrm>
            <a:custGeom>
              <a:rect b="b" l="l" r="r" t="t"/>
              <a:pathLst>
                <a:path extrusionOk="0" fill="none" h="494" w="124">
                  <a:moveTo>
                    <a:pt x="0" y="1"/>
                  </a:moveTo>
                  <a:cubicBezTo>
                    <a:pt x="35" y="168"/>
                    <a:pt x="79" y="326"/>
                    <a:pt x="123"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5"/>
            <p:cNvSpPr/>
            <p:nvPr/>
          </p:nvSpPr>
          <p:spPr>
            <a:xfrm>
              <a:off x="7996147" y="4694214"/>
              <a:ext cx="2207" cy="17418"/>
            </a:xfrm>
            <a:custGeom>
              <a:rect b="b" l="l" r="r" t="t"/>
              <a:pathLst>
                <a:path extrusionOk="0" fill="none" h="221" w="28">
                  <a:moveTo>
                    <a:pt x="27" y="0"/>
                  </a:moveTo>
                  <a:lnTo>
                    <a:pt x="1"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5"/>
            <p:cNvSpPr/>
            <p:nvPr/>
          </p:nvSpPr>
          <p:spPr>
            <a:xfrm>
              <a:off x="7972581" y="4726843"/>
              <a:ext cx="1497" cy="7015"/>
            </a:xfrm>
            <a:custGeom>
              <a:rect b="b" l="l" r="r" t="t"/>
              <a:pathLst>
                <a:path extrusionOk="0" fill="none" h="89" w="19">
                  <a:moveTo>
                    <a:pt x="18" y="0"/>
                  </a:moveTo>
                  <a:cubicBezTo>
                    <a:pt x="18" y="35"/>
                    <a:pt x="9" y="62"/>
                    <a:pt x="1"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5"/>
            <p:cNvSpPr/>
            <p:nvPr/>
          </p:nvSpPr>
          <p:spPr>
            <a:xfrm>
              <a:off x="8039179" y="4745521"/>
              <a:ext cx="30580" cy="1497"/>
            </a:xfrm>
            <a:custGeom>
              <a:rect b="b" l="l" r="r" t="t"/>
              <a:pathLst>
                <a:path extrusionOk="0" fill="none" h="19" w="388">
                  <a:moveTo>
                    <a:pt x="0" y="1"/>
                  </a:moveTo>
                  <a:cubicBezTo>
                    <a:pt x="132" y="9"/>
                    <a:pt x="256" y="18"/>
                    <a:pt x="388" y="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5"/>
            <p:cNvSpPr/>
            <p:nvPr/>
          </p:nvSpPr>
          <p:spPr>
            <a:xfrm>
              <a:off x="8053760" y="4716439"/>
              <a:ext cx="79130" cy="11822"/>
            </a:xfrm>
            <a:custGeom>
              <a:rect b="b" l="l" r="r" t="t"/>
              <a:pathLst>
                <a:path extrusionOk="0" fill="none" h="150" w="1004">
                  <a:moveTo>
                    <a:pt x="0" y="114"/>
                  </a:moveTo>
                  <a:cubicBezTo>
                    <a:pt x="344" y="150"/>
                    <a:pt x="678" y="106"/>
                    <a:pt x="100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5"/>
            <p:cNvSpPr/>
            <p:nvPr/>
          </p:nvSpPr>
          <p:spPr>
            <a:xfrm>
              <a:off x="8085680" y="4700440"/>
              <a:ext cx="13950" cy="2207"/>
            </a:xfrm>
            <a:custGeom>
              <a:rect b="b" l="l" r="r" t="t"/>
              <a:pathLst>
                <a:path extrusionOk="0" fill="none" h="28" w="177">
                  <a:moveTo>
                    <a:pt x="0" y="27"/>
                  </a:moveTo>
                  <a:lnTo>
                    <a:pt x="17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5"/>
            <p:cNvSpPr/>
            <p:nvPr/>
          </p:nvSpPr>
          <p:spPr>
            <a:xfrm>
              <a:off x="8114053" y="4632502"/>
              <a:ext cx="113888" cy="36807"/>
            </a:xfrm>
            <a:custGeom>
              <a:rect b="b" l="l" r="r" t="t"/>
              <a:pathLst>
                <a:path extrusionOk="0" fill="none" h="467" w="1445">
                  <a:moveTo>
                    <a:pt x="1" y="467"/>
                  </a:moveTo>
                  <a:cubicBezTo>
                    <a:pt x="503" y="396"/>
                    <a:pt x="995" y="238"/>
                    <a:pt x="14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5"/>
            <p:cNvSpPr/>
            <p:nvPr/>
          </p:nvSpPr>
          <p:spPr>
            <a:xfrm>
              <a:off x="8154327" y="4629665"/>
              <a:ext cx="20177" cy="4256"/>
            </a:xfrm>
            <a:custGeom>
              <a:rect b="b" l="l" r="r" t="t"/>
              <a:pathLst>
                <a:path extrusionOk="0" fill="none" h="54" w="256">
                  <a:moveTo>
                    <a:pt x="0" y="54"/>
                  </a:moveTo>
                  <a:cubicBezTo>
                    <a:pt x="88" y="36"/>
                    <a:pt x="168" y="19"/>
                    <a:pt x="25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5"/>
            <p:cNvSpPr/>
            <p:nvPr/>
          </p:nvSpPr>
          <p:spPr>
            <a:xfrm>
              <a:off x="8180020" y="4567245"/>
              <a:ext cx="114518" cy="29240"/>
            </a:xfrm>
            <a:custGeom>
              <a:rect b="b" l="l" r="r" t="t"/>
              <a:pathLst>
                <a:path extrusionOk="0" fill="none" h="371" w="1453">
                  <a:moveTo>
                    <a:pt x="0" y="370"/>
                  </a:moveTo>
                  <a:cubicBezTo>
                    <a:pt x="502" y="318"/>
                    <a:pt x="1012" y="238"/>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5"/>
            <p:cNvSpPr/>
            <p:nvPr/>
          </p:nvSpPr>
          <p:spPr>
            <a:xfrm>
              <a:off x="8207763" y="4556841"/>
              <a:ext cx="41693" cy="9852"/>
            </a:xfrm>
            <a:custGeom>
              <a:rect b="b" l="l" r="r" t="t"/>
              <a:pathLst>
                <a:path extrusionOk="0" fill="none" h="125" w="529">
                  <a:moveTo>
                    <a:pt x="0" y="124"/>
                  </a:moveTo>
                  <a:cubicBezTo>
                    <a:pt x="176" y="98"/>
                    <a:pt x="352" y="54"/>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5"/>
            <p:cNvSpPr/>
            <p:nvPr/>
          </p:nvSpPr>
          <p:spPr>
            <a:xfrm>
              <a:off x="8233377" y="4481259"/>
              <a:ext cx="118695" cy="43112"/>
            </a:xfrm>
            <a:custGeom>
              <a:rect b="b" l="l" r="r" t="t"/>
              <a:pathLst>
                <a:path extrusionOk="0" fill="none" h="547" w="1506">
                  <a:moveTo>
                    <a:pt x="1" y="546"/>
                  </a:moveTo>
                  <a:cubicBezTo>
                    <a:pt x="511" y="370"/>
                    <a:pt x="1083" y="326"/>
                    <a:pt x="15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5"/>
            <p:cNvSpPr/>
            <p:nvPr/>
          </p:nvSpPr>
          <p:spPr>
            <a:xfrm>
              <a:off x="8277750" y="4477791"/>
              <a:ext cx="36176" cy="13241"/>
            </a:xfrm>
            <a:custGeom>
              <a:rect b="b" l="l" r="r" t="t"/>
              <a:pathLst>
                <a:path extrusionOk="0" fill="none" h="168" w="459">
                  <a:moveTo>
                    <a:pt x="1" y="168"/>
                  </a:moveTo>
                  <a:cubicBezTo>
                    <a:pt x="159" y="133"/>
                    <a:pt x="309" y="71"/>
                    <a:pt x="4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5"/>
            <p:cNvSpPr/>
            <p:nvPr/>
          </p:nvSpPr>
          <p:spPr>
            <a:xfrm>
              <a:off x="8330476" y="4429242"/>
              <a:ext cx="20255" cy="10482"/>
            </a:xfrm>
            <a:custGeom>
              <a:rect b="b" l="l" r="r" t="t"/>
              <a:pathLst>
                <a:path extrusionOk="0" fill="none" h="133" w="257">
                  <a:moveTo>
                    <a:pt x="1" y="132"/>
                  </a:moveTo>
                  <a:cubicBezTo>
                    <a:pt x="98" y="106"/>
                    <a:pt x="177" y="53"/>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5"/>
            <p:cNvSpPr/>
            <p:nvPr/>
          </p:nvSpPr>
          <p:spPr>
            <a:xfrm>
              <a:off x="8325669" y="4361935"/>
              <a:ext cx="100647" cy="36176"/>
            </a:xfrm>
            <a:custGeom>
              <a:rect b="b" l="l" r="r" t="t"/>
              <a:pathLst>
                <a:path extrusionOk="0" fill="none" h="459" w="1277">
                  <a:moveTo>
                    <a:pt x="0" y="458"/>
                  </a:moveTo>
                  <a:cubicBezTo>
                    <a:pt x="440" y="353"/>
                    <a:pt x="880" y="221"/>
                    <a:pt x="12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5"/>
            <p:cNvSpPr/>
            <p:nvPr/>
          </p:nvSpPr>
          <p:spPr>
            <a:xfrm>
              <a:off x="8367992" y="4349482"/>
              <a:ext cx="32629" cy="13241"/>
            </a:xfrm>
            <a:custGeom>
              <a:rect b="b" l="l" r="r" t="t"/>
              <a:pathLst>
                <a:path extrusionOk="0" fill="none" h="168" w="414">
                  <a:moveTo>
                    <a:pt x="0" y="168"/>
                  </a:moveTo>
                  <a:cubicBezTo>
                    <a:pt x="150" y="132"/>
                    <a:pt x="282" y="71"/>
                    <a:pt x="41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5"/>
            <p:cNvSpPr/>
            <p:nvPr/>
          </p:nvSpPr>
          <p:spPr>
            <a:xfrm>
              <a:off x="8407478" y="4316144"/>
              <a:ext cx="20886" cy="8433"/>
            </a:xfrm>
            <a:custGeom>
              <a:rect b="b" l="l" r="r" t="t"/>
              <a:pathLst>
                <a:path extrusionOk="0" fill="none" h="107" w="265">
                  <a:moveTo>
                    <a:pt x="1" y="107"/>
                  </a:moveTo>
                  <a:cubicBezTo>
                    <a:pt x="89" y="71"/>
                    <a:pt x="177" y="36"/>
                    <a:pt x="26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5"/>
            <p:cNvSpPr/>
            <p:nvPr/>
          </p:nvSpPr>
          <p:spPr>
            <a:xfrm>
              <a:off x="8437979" y="4287062"/>
              <a:ext cx="9852" cy="4256"/>
            </a:xfrm>
            <a:custGeom>
              <a:rect b="b" l="l" r="r" t="t"/>
              <a:pathLst>
                <a:path extrusionOk="0" fill="none" h="54" w="125">
                  <a:moveTo>
                    <a:pt x="1" y="53"/>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5"/>
            <p:cNvSpPr/>
            <p:nvPr/>
          </p:nvSpPr>
          <p:spPr>
            <a:xfrm>
              <a:off x="8460914" y="4262078"/>
              <a:ext cx="8433" cy="4256"/>
            </a:xfrm>
            <a:custGeom>
              <a:rect b="b" l="l" r="r" t="t"/>
              <a:pathLst>
                <a:path extrusionOk="0" fill="none" h="54" w="107">
                  <a:moveTo>
                    <a:pt x="0" y="53"/>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5"/>
            <p:cNvSpPr/>
            <p:nvPr/>
          </p:nvSpPr>
          <p:spPr>
            <a:xfrm>
              <a:off x="8415832" y="4238512"/>
              <a:ext cx="2837" cy="3547"/>
            </a:xfrm>
            <a:custGeom>
              <a:rect b="b" l="l" r="r" t="t"/>
              <a:pathLst>
                <a:path extrusionOk="0" fill="none" h="45" w="36">
                  <a:moveTo>
                    <a:pt x="36" y="0"/>
                  </a:moveTo>
                  <a:lnTo>
                    <a:pt x="0"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5"/>
            <p:cNvSpPr/>
            <p:nvPr/>
          </p:nvSpPr>
          <p:spPr>
            <a:xfrm>
              <a:off x="7915053" y="3882668"/>
              <a:ext cx="258828" cy="902511"/>
            </a:xfrm>
            <a:custGeom>
              <a:rect b="b" l="l" r="r" t="t"/>
              <a:pathLst>
                <a:path extrusionOk="0" h="11451" w="3284">
                  <a:moveTo>
                    <a:pt x="2685" y="0"/>
                  </a:moveTo>
                  <a:lnTo>
                    <a:pt x="2667" y="26"/>
                  </a:lnTo>
                  <a:cubicBezTo>
                    <a:pt x="1646" y="1778"/>
                    <a:pt x="1382" y="3934"/>
                    <a:pt x="1215" y="5826"/>
                  </a:cubicBezTo>
                  <a:lnTo>
                    <a:pt x="1189" y="6134"/>
                  </a:lnTo>
                  <a:cubicBezTo>
                    <a:pt x="1039" y="7947"/>
                    <a:pt x="872" y="9813"/>
                    <a:pt x="0" y="11432"/>
                  </a:cubicBezTo>
                  <a:lnTo>
                    <a:pt x="18" y="11450"/>
                  </a:lnTo>
                  <a:cubicBezTo>
                    <a:pt x="185" y="11318"/>
                    <a:pt x="352" y="11177"/>
                    <a:pt x="502" y="11036"/>
                  </a:cubicBezTo>
                  <a:cubicBezTo>
                    <a:pt x="2737" y="8933"/>
                    <a:pt x="3248" y="6196"/>
                    <a:pt x="3274" y="4207"/>
                  </a:cubicBezTo>
                  <a:cubicBezTo>
                    <a:pt x="3283" y="3212"/>
                    <a:pt x="3186" y="2227"/>
                    <a:pt x="2993" y="1259"/>
                  </a:cubicBezTo>
                  <a:cubicBezTo>
                    <a:pt x="2870" y="625"/>
                    <a:pt x="2737" y="176"/>
                    <a:pt x="2693" y="26"/>
                  </a:cubicBezTo>
                  <a:lnTo>
                    <a:pt x="2685" y="0"/>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5"/>
            <p:cNvSpPr/>
            <p:nvPr/>
          </p:nvSpPr>
          <p:spPr>
            <a:xfrm>
              <a:off x="7774212" y="3886766"/>
              <a:ext cx="345525" cy="903220"/>
            </a:xfrm>
            <a:custGeom>
              <a:rect b="b" l="l" r="r" t="t"/>
              <a:pathLst>
                <a:path extrusionOk="0" h="11460" w="4384">
                  <a:moveTo>
                    <a:pt x="1224" y="4393"/>
                  </a:moveTo>
                  <a:lnTo>
                    <a:pt x="1224" y="4393"/>
                  </a:lnTo>
                  <a:cubicBezTo>
                    <a:pt x="1259" y="4445"/>
                    <a:pt x="1303" y="4489"/>
                    <a:pt x="1330" y="4542"/>
                  </a:cubicBezTo>
                  <a:cubicBezTo>
                    <a:pt x="1295" y="4489"/>
                    <a:pt x="1259" y="4445"/>
                    <a:pt x="1224" y="4393"/>
                  </a:cubicBezTo>
                  <a:close/>
                  <a:moveTo>
                    <a:pt x="4366" y="1"/>
                  </a:moveTo>
                  <a:lnTo>
                    <a:pt x="4243" y="89"/>
                  </a:lnTo>
                  <a:cubicBezTo>
                    <a:pt x="2095" y="1647"/>
                    <a:pt x="406" y="4005"/>
                    <a:pt x="115" y="5880"/>
                  </a:cubicBezTo>
                  <a:cubicBezTo>
                    <a:pt x="1" y="6566"/>
                    <a:pt x="98" y="7130"/>
                    <a:pt x="397" y="7508"/>
                  </a:cubicBezTo>
                  <a:cubicBezTo>
                    <a:pt x="1409" y="8828"/>
                    <a:pt x="1655" y="10993"/>
                    <a:pt x="1699" y="11407"/>
                  </a:cubicBezTo>
                  <a:lnTo>
                    <a:pt x="1699" y="11460"/>
                  </a:lnTo>
                  <a:lnTo>
                    <a:pt x="1717" y="11442"/>
                  </a:lnTo>
                  <a:lnTo>
                    <a:pt x="1726" y="11416"/>
                  </a:lnTo>
                  <a:cubicBezTo>
                    <a:pt x="2632" y="9787"/>
                    <a:pt x="2791" y="7904"/>
                    <a:pt x="2949" y="6082"/>
                  </a:cubicBezTo>
                  <a:lnTo>
                    <a:pt x="2976" y="5774"/>
                  </a:lnTo>
                  <a:cubicBezTo>
                    <a:pt x="3134" y="3900"/>
                    <a:pt x="3389" y="1770"/>
                    <a:pt x="4384" y="18"/>
                  </a:cubicBezTo>
                  <a:lnTo>
                    <a:pt x="4366"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5"/>
            <p:cNvSpPr/>
            <p:nvPr/>
          </p:nvSpPr>
          <p:spPr>
            <a:xfrm>
              <a:off x="7774922" y="3893702"/>
              <a:ext cx="334412" cy="896284"/>
            </a:xfrm>
            <a:custGeom>
              <a:rect b="b" l="l" r="r" t="t"/>
              <a:pathLst>
                <a:path extrusionOk="0" h="11372" w="4243">
                  <a:moveTo>
                    <a:pt x="4243" y="1"/>
                  </a:moveTo>
                  <a:lnTo>
                    <a:pt x="4243" y="1"/>
                  </a:lnTo>
                  <a:cubicBezTo>
                    <a:pt x="2095" y="1550"/>
                    <a:pt x="405" y="3917"/>
                    <a:pt x="106" y="5792"/>
                  </a:cubicBezTo>
                  <a:cubicBezTo>
                    <a:pt x="1" y="6478"/>
                    <a:pt x="97" y="7042"/>
                    <a:pt x="388" y="7420"/>
                  </a:cubicBezTo>
                  <a:cubicBezTo>
                    <a:pt x="1400" y="8740"/>
                    <a:pt x="1655" y="10905"/>
                    <a:pt x="1699" y="11319"/>
                  </a:cubicBezTo>
                  <a:lnTo>
                    <a:pt x="1699" y="11372"/>
                  </a:lnTo>
                  <a:lnTo>
                    <a:pt x="1717" y="11345"/>
                  </a:lnTo>
                  <a:cubicBezTo>
                    <a:pt x="2923" y="8142"/>
                    <a:pt x="784" y="7922"/>
                    <a:pt x="1162" y="6100"/>
                  </a:cubicBezTo>
                  <a:cubicBezTo>
                    <a:pt x="1312" y="5123"/>
                    <a:pt x="1620" y="4164"/>
                    <a:pt x="2069" y="3284"/>
                  </a:cubicBezTo>
                  <a:cubicBezTo>
                    <a:pt x="2166" y="3090"/>
                    <a:pt x="2271" y="2896"/>
                    <a:pt x="2368" y="2712"/>
                  </a:cubicBezTo>
                  <a:cubicBezTo>
                    <a:pt x="2905" y="1752"/>
                    <a:pt x="3530" y="846"/>
                    <a:pt x="4243"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5"/>
            <p:cNvSpPr/>
            <p:nvPr/>
          </p:nvSpPr>
          <p:spPr>
            <a:xfrm>
              <a:off x="7954618" y="3981816"/>
              <a:ext cx="219263" cy="770023"/>
            </a:xfrm>
            <a:custGeom>
              <a:rect b="b" l="l" r="r" t="t"/>
              <a:pathLst>
                <a:path extrusionOk="0" h="9770" w="2782">
                  <a:moveTo>
                    <a:pt x="2491" y="1"/>
                  </a:moveTo>
                  <a:cubicBezTo>
                    <a:pt x="2588" y="1910"/>
                    <a:pt x="2438" y="5976"/>
                    <a:pt x="0" y="9770"/>
                  </a:cubicBezTo>
                  <a:cubicBezTo>
                    <a:pt x="2235" y="7675"/>
                    <a:pt x="2746" y="4938"/>
                    <a:pt x="2772" y="2949"/>
                  </a:cubicBezTo>
                  <a:cubicBezTo>
                    <a:pt x="2781" y="1954"/>
                    <a:pt x="2684" y="969"/>
                    <a:pt x="2491"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5"/>
            <p:cNvSpPr/>
            <p:nvPr/>
          </p:nvSpPr>
          <p:spPr>
            <a:xfrm>
              <a:off x="7714550" y="3879200"/>
              <a:ext cx="612629" cy="914963"/>
            </a:xfrm>
            <a:custGeom>
              <a:rect b="b" l="l" r="r" t="t"/>
              <a:pathLst>
                <a:path extrusionOk="0" fill="none" h="11609" w="7773">
                  <a:moveTo>
                    <a:pt x="2456" y="11608"/>
                  </a:moveTo>
                  <a:cubicBezTo>
                    <a:pt x="2456" y="11608"/>
                    <a:pt x="2289" y="9109"/>
                    <a:pt x="1145" y="7613"/>
                  </a:cubicBezTo>
                  <a:cubicBezTo>
                    <a:pt x="1" y="6125"/>
                    <a:pt x="1955" y="2253"/>
                    <a:pt x="5229" y="0"/>
                  </a:cubicBezTo>
                  <a:cubicBezTo>
                    <a:pt x="5229" y="0"/>
                    <a:pt x="7772" y="7454"/>
                    <a:pt x="2456" y="1160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5"/>
            <p:cNvSpPr/>
            <p:nvPr/>
          </p:nvSpPr>
          <p:spPr>
            <a:xfrm>
              <a:off x="7908117" y="3879200"/>
              <a:ext cx="218554" cy="914963"/>
            </a:xfrm>
            <a:custGeom>
              <a:rect b="b" l="l" r="r" t="t"/>
              <a:pathLst>
                <a:path extrusionOk="0" fill="none" h="11609" w="2773">
                  <a:moveTo>
                    <a:pt x="2773" y="0"/>
                  </a:moveTo>
                  <a:cubicBezTo>
                    <a:pt x="1743" y="1725"/>
                    <a:pt x="1461" y="3872"/>
                    <a:pt x="1294" y="5870"/>
                  </a:cubicBezTo>
                  <a:cubicBezTo>
                    <a:pt x="1118" y="7868"/>
                    <a:pt x="986" y="9866"/>
                    <a:pt x="0" y="11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5"/>
            <p:cNvSpPr/>
            <p:nvPr/>
          </p:nvSpPr>
          <p:spPr>
            <a:xfrm>
              <a:off x="8035008" y="3992219"/>
              <a:ext cx="2916" cy="13241"/>
            </a:xfrm>
            <a:custGeom>
              <a:rect b="b" l="l" r="r" t="t"/>
              <a:pathLst>
                <a:path extrusionOk="0" fill="none" h="168" w="37">
                  <a:moveTo>
                    <a:pt x="1" y="1"/>
                  </a:moveTo>
                  <a:cubicBezTo>
                    <a:pt x="1" y="53"/>
                    <a:pt x="10" y="115"/>
                    <a:pt x="36" y="1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5"/>
            <p:cNvSpPr/>
            <p:nvPr/>
          </p:nvSpPr>
          <p:spPr>
            <a:xfrm>
              <a:off x="8010733" y="4002622"/>
              <a:ext cx="27822" cy="47920"/>
            </a:xfrm>
            <a:custGeom>
              <a:rect b="b" l="l" r="r" t="t"/>
              <a:pathLst>
                <a:path extrusionOk="0" fill="none" h="608" w="353">
                  <a:moveTo>
                    <a:pt x="1" y="1"/>
                  </a:moveTo>
                  <a:cubicBezTo>
                    <a:pt x="89" y="221"/>
                    <a:pt x="212" y="423"/>
                    <a:pt x="353" y="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5"/>
            <p:cNvSpPr/>
            <p:nvPr/>
          </p:nvSpPr>
          <p:spPr>
            <a:xfrm>
              <a:off x="7997571" y="4058107"/>
              <a:ext cx="11901" cy="19546"/>
            </a:xfrm>
            <a:custGeom>
              <a:rect b="b" l="l" r="r" t="t"/>
              <a:pathLst>
                <a:path extrusionOk="0" fill="none" h="248" w="151">
                  <a:moveTo>
                    <a:pt x="1" y="1"/>
                  </a:moveTo>
                  <a:cubicBezTo>
                    <a:pt x="54" y="89"/>
                    <a:pt x="98" y="168"/>
                    <a:pt x="150"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5"/>
            <p:cNvSpPr/>
            <p:nvPr/>
          </p:nvSpPr>
          <p:spPr>
            <a:xfrm>
              <a:off x="7946263" y="4080333"/>
              <a:ext cx="49338" cy="67308"/>
            </a:xfrm>
            <a:custGeom>
              <a:rect b="b" l="l" r="r" t="t"/>
              <a:pathLst>
                <a:path extrusionOk="0" fill="none" h="854" w="626">
                  <a:moveTo>
                    <a:pt x="0" y="0"/>
                  </a:moveTo>
                  <a:cubicBezTo>
                    <a:pt x="150" y="326"/>
                    <a:pt x="361" y="616"/>
                    <a:pt x="625" y="8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5"/>
            <p:cNvSpPr/>
            <p:nvPr/>
          </p:nvSpPr>
          <p:spPr>
            <a:xfrm>
              <a:off x="7916472" y="4121237"/>
              <a:ext cx="68727" cy="81968"/>
            </a:xfrm>
            <a:custGeom>
              <a:rect b="b" l="l" r="r" t="t"/>
              <a:pathLst>
                <a:path extrusionOk="0" fill="none" h="1040" w="872">
                  <a:moveTo>
                    <a:pt x="0" y="1"/>
                  </a:moveTo>
                  <a:cubicBezTo>
                    <a:pt x="238" y="388"/>
                    <a:pt x="528" y="740"/>
                    <a:pt x="871" y="10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5"/>
            <p:cNvSpPr/>
            <p:nvPr/>
          </p:nvSpPr>
          <p:spPr>
            <a:xfrm>
              <a:off x="7906068" y="4192012"/>
              <a:ext cx="66599" cy="51387"/>
            </a:xfrm>
            <a:custGeom>
              <a:rect b="b" l="l" r="r" t="t"/>
              <a:pathLst>
                <a:path extrusionOk="0" fill="none" h="652" w="845">
                  <a:moveTo>
                    <a:pt x="0" y="0"/>
                  </a:moveTo>
                  <a:cubicBezTo>
                    <a:pt x="220" y="291"/>
                    <a:pt x="510" y="511"/>
                    <a:pt x="845"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5"/>
            <p:cNvSpPr/>
            <p:nvPr/>
          </p:nvSpPr>
          <p:spPr>
            <a:xfrm>
              <a:off x="7870681" y="4232916"/>
              <a:ext cx="106164" cy="97179"/>
            </a:xfrm>
            <a:custGeom>
              <a:rect b="b" l="l" r="r" t="t"/>
              <a:pathLst>
                <a:path extrusionOk="0" fill="none" h="1233" w="1347">
                  <a:moveTo>
                    <a:pt x="0" y="0"/>
                  </a:moveTo>
                  <a:cubicBezTo>
                    <a:pt x="370" y="493"/>
                    <a:pt x="827" y="907"/>
                    <a:pt x="1347" y="123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5"/>
            <p:cNvSpPr/>
            <p:nvPr/>
          </p:nvSpPr>
          <p:spPr>
            <a:xfrm>
              <a:off x="7845697" y="4295337"/>
              <a:ext cx="116567" cy="88194"/>
            </a:xfrm>
            <a:custGeom>
              <a:rect b="b" l="l" r="r" t="t"/>
              <a:pathLst>
                <a:path extrusionOk="0" fill="none" h="1119" w="1479">
                  <a:moveTo>
                    <a:pt x="0" y="1"/>
                  </a:moveTo>
                  <a:cubicBezTo>
                    <a:pt x="379" y="502"/>
                    <a:pt x="889" y="889"/>
                    <a:pt x="1479" y="11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5"/>
            <p:cNvSpPr/>
            <p:nvPr/>
          </p:nvSpPr>
          <p:spPr>
            <a:xfrm>
              <a:off x="7827648" y="4378564"/>
              <a:ext cx="138084" cy="109001"/>
            </a:xfrm>
            <a:custGeom>
              <a:rect b="b" l="l" r="r" t="t"/>
              <a:pathLst>
                <a:path extrusionOk="0" fill="none" h="1383" w="1752">
                  <a:moveTo>
                    <a:pt x="1" y="1"/>
                  </a:moveTo>
                  <a:cubicBezTo>
                    <a:pt x="485" y="573"/>
                    <a:pt x="1083" y="1039"/>
                    <a:pt x="1752" y="13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5"/>
            <p:cNvSpPr/>
            <p:nvPr/>
          </p:nvSpPr>
          <p:spPr>
            <a:xfrm>
              <a:off x="7907408" y="4495130"/>
              <a:ext cx="48629" cy="24354"/>
            </a:xfrm>
            <a:custGeom>
              <a:rect b="b" l="l" r="r" t="t"/>
              <a:pathLst>
                <a:path extrusionOk="0" fill="none" h="309" w="617">
                  <a:moveTo>
                    <a:pt x="1" y="0"/>
                  </a:moveTo>
                  <a:lnTo>
                    <a:pt x="617" y="30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5"/>
            <p:cNvSpPr/>
            <p:nvPr/>
          </p:nvSpPr>
          <p:spPr>
            <a:xfrm>
              <a:off x="7930974" y="4543679"/>
              <a:ext cx="19546" cy="11822"/>
            </a:xfrm>
            <a:custGeom>
              <a:rect b="b" l="l" r="r" t="t"/>
              <a:pathLst>
                <a:path extrusionOk="0" fill="none" h="150" w="248">
                  <a:moveTo>
                    <a:pt x="1" y="0"/>
                  </a:moveTo>
                  <a:cubicBezTo>
                    <a:pt x="71" y="53"/>
                    <a:pt x="159" y="106"/>
                    <a:pt x="247"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5"/>
            <p:cNvSpPr/>
            <p:nvPr/>
          </p:nvSpPr>
          <p:spPr>
            <a:xfrm>
              <a:off x="7921989" y="4425774"/>
              <a:ext cx="30580" cy="25694"/>
            </a:xfrm>
            <a:custGeom>
              <a:rect b="b" l="l" r="r" t="t"/>
              <a:pathLst>
                <a:path extrusionOk="0" fill="none" h="326" w="388">
                  <a:moveTo>
                    <a:pt x="0" y="0"/>
                  </a:moveTo>
                  <a:cubicBezTo>
                    <a:pt x="124" y="115"/>
                    <a:pt x="247" y="229"/>
                    <a:pt x="388" y="3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5"/>
            <p:cNvSpPr/>
            <p:nvPr/>
          </p:nvSpPr>
          <p:spPr>
            <a:xfrm>
              <a:off x="7953199" y="4421596"/>
              <a:ext cx="4256" cy="4256"/>
            </a:xfrm>
            <a:custGeom>
              <a:rect b="b" l="l" r="r" t="t"/>
              <a:pathLst>
                <a:path extrusionOk="0" fill="none" h="54" w="54">
                  <a:moveTo>
                    <a:pt x="0" y="0"/>
                  </a:moveTo>
                  <a:lnTo>
                    <a:pt x="53" y="5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5"/>
            <p:cNvSpPr/>
            <p:nvPr/>
          </p:nvSpPr>
          <p:spPr>
            <a:xfrm>
              <a:off x="7901182" y="4563777"/>
              <a:ext cx="31290" cy="29871"/>
            </a:xfrm>
            <a:custGeom>
              <a:rect b="b" l="l" r="r" t="t"/>
              <a:pathLst>
                <a:path extrusionOk="0" fill="none" h="379" w="397">
                  <a:moveTo>
                    <a:pt x="0" y="1"/>
                  </a:moveTo>
                  <a:lnTo>
                    <a:pt x="396"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5"/>
            <p:cNvSpPr/>
            <p:nvPr/>
          </p:nvSpPr>
          <p:spPr>
            <a:xfrm>
              <a:off x="7928924" y="4624148"/>
              <a:ext cx="8433" cy="18127"/>
            </a:xfrm>
            <a:custGeom>
              <a:rect b="b" l="l" r="r" t="t"/>
              <a:pathLst>
                <a:path extrusionOk="0" fill="none" h="230" w="107">
                  <a:moveTo>
                    <a:pt x="0" y="0"/>
                  </a:moveTo>
                  <a:cubicBezTo>
                    <a:pt x="36" y="71"/>
                    <a:pt x="71" y="150"/>
                    <a:pt x="106" y="22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5"/>
            <p:cNvSpPr/>
            <p:nvPr/>
          </p:nvSpPr>
          <p:spPr>
            <a:xfrm>
              <a:off x="7925457" y="4668520"/>
              <a:ext cx="2837" cy="7015"/>
            </a:xfrm>
            <a:custGeom>
              <a:rect b="b" l="l" r="r" t="t"/>
              <a:pathLst>
                <a:path extrusionOk="0" fill="none" h="89" w="36">
                  <a:moveTo>
                    <a:pt x="0" y="0"/>
                  </a:moveTo>
                  <a:cubicBezTo>
                    <a:pt x="9" y="27"/>
                    <a:pt x="27" y="53"/>
                    <a:pt x="36"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5"/>
            <p:cNvSpPr/>
            <p:nvPr/>
          </p:nvSpPr>
          <p:spPr>
            <a:xfrm>
              <a:off x="7996862" y="4632423"/>
              <a:ext cx="29240" cy="16078"/>
            </a:xfrm>
            <a:custGeom>
              <a:rect b="b" l="l" r="r" t="t"/>
              <a:pathLst>
                <a:path extrusionOk="0" fill="none" h="204" w="371">
                  <a:moveTo>
                    <a:pt x="1" y="203"/>
                  </a:moveTo>
                  <a:cubicBezTo>
                    <a:pt x="124" y="142"/>
                    <a:pt x="256" y="71"/>
                    <a:pt x="3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5"/>
            <p:cNvSpPr/>
            <p:nvPr/>
          </p:nvSpPr>
          <p:spPr>
            <a:xfrm>
              <a:off x="7998990" y="4567244"/>
              <a:ext cx="68727" cy="54146"/>
            </a:xfrm>
            <a:custGeom>
              <a:rect b="b" l="l" r="r" t="t"/>
              <a:pathLst>
                <a:path extrusionOk="0" fill="none" h="687" w="872">
                  <a:moveTo>
                    <a:pt x="0" y="687"/>
                  </a:moveTo>
                  <a:cubicBezTo>
                    <a:pt x="335" y="520"/>
                    <a:pt x="634" y="291"/>
                    <a:pt x="87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5"/>
            <p:cNvSpPr/>
            <p:nvPr/>
          </p:nvSpPr>
          <p:spPr>
            <a:xfrm>
              <a:off x="8015620" y="4571422"/>
              <a:ext cx="12532" cy="9773"/>
            </a:xfrm>
            <a:custGeom>
              <a:rect b="b" l="l" r="r" t="t"/>
              <a:pathLst>
                <a:path extrusionOk="0" fill="none" h="124" w="159">
                  <a:moveTo>
                    <a:pt x="1" y="124"/>
                  </a:moveTo>
                  <a:lnTo>
                    <a:pt x="1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5"/>
            <p:cNvSpPr/>
            <p:nvPr/>
          </p:nvSpPr>
          <p:spPr>
            <a:xfrm>
              <a:off x="8023265" y="4434049"/>
              <a:ext cx="85357" cy="100016"/>
            </a:xfrm>
            <a:custGeom>
              <a:rect b="b" l="l" r="r" t="t"/>
              <a:pathLst>
                <a:path extrusionOk="0" fill="none" h="1269" w="1083">
                  <a:moveTo>
                    <a:pt x="0" y="1268"/>
                  </a:moveTo>
                  <a:cubicBezTo>
                    <a:pt x="432" y="916"/>
                    <a:pt x="801" y="485"/>
                    <a:pt x="108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5"/>
            <p:cNvSpPr/>
            <p:nvPr/>
          </p:nvSpPr>
          <p:spPr>
            <a:xfrm>
              <a:off x="8040604" y="4462501"/>
              <a:ext cx="16709" cy="15369"/>
            </a:xfrm>
            <a:custGeom>
              <a:rect b="b" l="l" r="r" t="t"/>
              <a:pathLst>
                <a:path extrusionOk="0" fill="none" h="195" w="212">
                  <a:moveTo>
                    <a:pt x="0" y="194"/>
                  </a:moveTo>
                  <a:cubicBezTo>
                    <a:pt x="80" y="133"/>
                    <a:pt x="150" y="71"/>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5"/>
            <p:cNvSpPr/>
            <p:nvPr/>
          </p:nvSpPr>
          <p:spPr>
            <a:xfrm>
              <a:off x="8044072" y="4334901"/>
              <a:ext cx="90953" cy="93002"/>
            </a:xfrm>
            <a:custGeom>
              <a:rect b="b" l="l" r="r" t="t"/>
              <a:pathLst>
                <a:path extrusionOk="0" fill="none" h="1180" w="1154">
                  <a:moveTo>
                    <a:pt x="0" y="1180"/>
                  </a:moveTo>
                  <a:cubicBezTo>
                    <a:pt x="440" y="845"/>
                    <a:pt x="863" y="475"/>
                    <a:pt x="11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5"/>
            <p:cNvSpPr/>
            <p:nvPr/>
          </p:nvSpPr>
          <p:spPr>
            <a:xfrm>
              <a:off x="8053057" y="4351531"/>
              <a:ext cx="33418" cy="32708"/>
            </a:xfrm>
            <a:custGeom>
              <a:rect b="b" l="l" r="r" t="t"/>
              <a:pathLst>
                <a:path extrusionOk="0" fill="none" h="415" w="424">
                  <a:moveTo>
                    <a:pt x="1" y="414"/>
                  </a:moveTo>
                  <a:cubicBezTo>
                    <a:pt x="142" y="282"/>
                    <a:pt x="282" y="141"/>
                    <a:pt x="4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5"/>
            <p:cNvSpPr/>
            <p:nvPr/>
          </p:nvSpPr>
          <p:spPr>
            <a:xfrm>
              <a:off x="8053057" y="4221094"/>
              <a:ext cx="86775" cy="109001"/>
            </a:xfrm>
            <a:custGeom>
              <a:rect b="b" l="l" r="r" t="t"/>
              <a:pathLst>
                <a:path extrusionOk="0" fill="none" h="1383" w="1101">
                  <a:moveTo>
                    <a:pt x="1" y="1383"/>
                  </a:moveTo>
                  <a:cubicBezTo>
                    <a:pt x="370" y="925"/>
                    <a:pt x="890" y="555"/>
                    <a:pt x="110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5"/>
            <p:cNvSpPr/>
            <p:nvPr/>
          </p:nvSpPr>
          <p:spPr>
            <a:xfrm>
              <a:off x="8074573" y="4240561"/>
              <a:ext cx="27112" cy="32629"/>
            </a:xfrm>
            <a:custGeom>
              <a:rect b="b" l="l" r="r" t="t"/>
              <a:pathLst>
                <a:path extrusionOk="0" fill="none" h="414" w="344">
                  <a:moveTo>
                    <a:pt x="1" y="414"/>
                  </a:moveTo>
                  <a:cubicBezTo>
                    <a:pt x="133" y="282"/>
                    <a:pt x="247" y="150"/>
                    <a:pt x="3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5"/>
            <p:cNvSpPr/>
            <p:nvPr/>
          </p:nvSpPr>
          <p:spPr>
            <a:xfrm>
              <a:off x="8095380" y="4173254"/>
              <a:ext cx="12610" cy="21595"/>
            </a:xfrm>
            <a:custGeom>
              <a:rect b="b" l="l" r="r" t="t"/>
              <a:pathLst>
                <a:path extrusionOk="0" fill="none" h="274" w="160">
                  <a:moveTo>
                    <a:pt x="1" y="273"/>
                  </a:moveTo>
                  <a:cubicBezTo>
                    <a:pt x="71" y="194"/>
                    <a:pt x="124" y="97"/>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5"/>
            <p:cNvSpPr/>
            <p:nvPr/>
          </p:nvSpPr>
          <p:spPr>
            <a:xfrm>
              <a:off x="8066928" y="4067171"/>
              <a:ext cx="73613" cy="91583"/>
            </a:xfrm>
            <a:custGeom>
              <a:rect b="b" l="l" r="r" t="t"/>
              <a:pathLst>
                <a:path extrusionOk="0" fill="none" h="1162" w="934">
                  <a:moveTo>
                    <a:pt x="1" y="1162"/>
                  </a:moveTo>
                  <a:cubicBezTo>
                    <a:pt x="344" y="801"/>
                    <a:pt x="696" y="440"/>
                    <a:pt x="9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5"/>
            <p:cNvSpPr/>
            <p:nvPr/>
          </p:nvSpPr>
          <p:spPr>
            <a:xfrm>
              <a:off x="8086395" y="4069929"/>
              <a:ext cx="22935" cy="31290"/>
            </a:xfrm>
            <a:custGeom>
              <a:rect b="b" l="l" r="r" t="t"/>
              <a:pathLst>
                <a:path extrusionOk="0" fill="none" h="397" w="291">
                  <a:moveTo>
                    <a:pt x="0" y="396"/>
                  </a:moveTo>
                  <a:cubicBezTo>
                    <a:pt x="115" y="273"/>
                    <a:pt x="211" y="141"/>
                    <a:pt x="29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5"/>
            <p:cNvSpPr/>
            <p:nvPr/>
          </p:nvSpPr>
          <p:spPr>
            <a:xfrm>
              <a:off x="8100976" y="4022720"/>
              <a:ext cx="15290" cy="19546"/>
            </a:xfrm>
            <a:custGeom>
              <a:rect b="b" l="l" r="r" t="t"/>
              <a:pathLst>
                <a:path extrusionOk="0" fill="none" h="248" w="194">
                  <a:moveTo>
                    <a:pt x="0" y="247"/>
                  </a:moveTo>
                  <a:cubicBezTo>
                    <a:pt x="70" y="168"/>
                    <a:pt x="132"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5"/>
            <p:cNvSpPr/>
            <p:nvPr/>
          </p:nvSpPr>
          <p:spPr>
            <a:xfrm>
              <a:off x="8111379" y="3984574"/>
              <a:ext cx="6305" cy="9773"/>
            </a:xfrm>
            <a:custGeom>
              <a:rect b="b" l="l" r="r" t="t"/>
              <a:pathLst>
                <a:path extrusionOk="0" fill="none" h="124" w="80">
                  <a:moveTo>
                    <a:pt x="0" y="124"/>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5"/>
            <p:cNvSpPr/>
            <p:nvPr/>
          </p:nvSpPr>
          <p:spPr>
            <a:xfrm>
              <a:off x="8118315" y="3949187"/>
              <a:ext cx="5596" cy="8433"/>
            </a:xfrm>
            <a:custGeom>
              <a:rect b="b" l="l" r="r" t="t"/>
              <a:pathLst>
                <a:path extrusionOk="0" fill="none" h="107" w="71">
                  <a:moveTo>
                    <a:pt x="0" y="107"/>
                  </a:moveTo>
                  <a:lnTo>
                    <a:pt x="7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5"/>
            <p:cNvSpPr/>
            <p:nvPr/>
          </p:nvSpPr>
          <p:spPr>
            <a:xfrm>
              <a:off x="8062120" y="3955492"/>
              <a:ext cx="788" cy="4887"/>
            </a:xfrm>
            <a:custGeom>
              <a:rect b="b" l="l" r="r" t="t"/>
              <a:pathLst>
                <a:path extrusionOk="0" fill="none" h="62" w="10">
                  <a:moveTo>
                    <a:pt x="9" y="0"/>
                  </a:moveTo>
                  <a:lnTo>
                    <a:pt x="0"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5" name="Google Shape;156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566" name="Shape 1566"/>
        <p:cNvGrpSpPr/>
        <p:nvPr/>
      </p:nvGrpSpPr>
      <p:grpSpPr>
        <a:xfrm>
          <a:off x="0" y="0"/>
          <a:ext cx="0" cy="0"/>
          <a:chOff x="0" y="0"/>
          <a:chExt cx="0" cy="0"/>
        </a:xfrm>
      </p:grpSpPr>
      <p:sp>
        <p:nvSpPr>
          <p:cNvPr id="1567" name="Google Shape;1567;p26"/>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8" name="Google Shape;1568;p26"/>
          <p:cNvGrpSpPr/>
          <p:nvPr/>
        </p:nvGrpSpPr>
        <p:grpSpPr>
          <a:xfrm>
            <a:off x="8349364" y="3907501"/>
            <a:ext cx="598342" cy="639493"/>
            <a:chOff x="4413650" y="1138450"/>
            <a:chExt cx="303650" cy="324550"/>
          </a:xfrm>
        </p:grpSpPr>
        <p:sp>
          <p:nvSpPr>
            <p:cNvPr id="1569" name="Google Shape;1569;p26"/>
            <p:cNvSpPr/>
            <p:nvPr/>
          </p:nvSpPr>
          <p:spPr>
            <a:xfrm>
              <a:off x="4473950" y="1157750"/>
              <a:ext cx="233450" cy="291125"/>
            </a:xfrm>
            <a:custGeom>
              <a:rect b="b" l="l" r="r" t="t"/>
              <a:pathLst>
                <a:path extrusionOk="0" h="11645" w="9338">
                  <a:moveTo>
                    <a:pt x="4854" y="1"/>
                  </a:moveTo>
                  <a:cubicBezTo>
                    <a:pt x="4221" y="1"/>
                    <a:pt x="3659" y="225"/>
                    <a:pt x="3274" y="549"/>
                  </a:cubicBezTo>
                  <a:cubicBezTo>
                    <a:pt x="3010" y="760"/>
                    <a:pt x="2816" y="1033"/>
                    <a:pt x="2702" y="1350"/>
                  </a:cubicBezTo>
                  <a:cubicBezTo>
                    <a:pt x="2561" y="1746"/>
                    <a:pt x="2570" y="2177"/>
                    <a:pt x="2711" y="2564"/>
                  </a:cubicBezTo>
                  <a:cubicBezTo>
                    <a:pt x="2816" y="2846"/>
                    <a:pt x="3089" y="2960"/>
                    <a:pt x="3257" y="3004"/>
                  </a:cubicBezTo>
                  <a:cubicBezTo>
                    <a:pt x="3381" y="3044"/>
                    <a:pt x="3514" y="3062"/>
                    <a:pt x="3640" y="3062"/>
                  </a:cubicBezTo>
                  <a:cubicBezTo>
                    <a:pt x="3853" y="3062"/>
                    <a:pt x="4050" y="3010"/>
                    <a:pt x="4172" y="2916"/>
                  </a:cubicBezTo>
                  <a:cubicBezTo>
                    <a:pt x="4267" y="2829"/>
                    <a:pt x="4389" y="2785"/>
                    <a:pt x="4509" y="2785"/>
                  </a:cubicBezTo>
                  <a:cubicBezTo>
                    <a:pt x="4633" y="2785"/>
                    <a:pt x="4756" y="2831"/>
                    <a:pt x="4849" y="2925"/>
                  </a:cubicBezTo>
                  <a:cubicBezTo>
                    <a:pt x="5105" y="3163"/>
                    <a:pt x="5263" y="3629"/>
                    <a:pt x="5219" y="4025"/>
                  </a:cubicBezTo>
                  <a:lnTo>
                    <a:pt x="5281" y="4043"/>
                  </a:lnTo>
                  <a:cubicBezTo>
                    <a:pt x="5298" y="3981"/>
                    <a:pt x="5316" y="3911"/>
                    <a:pt x="5325" y="3849"/>
                  </a:cubicBezTo>
                  <a:cubicBezTo>
                    <a:pt x="5386" y="3339"/>
                    <a:pt x="5078" y="2749"/>
                    <a:pt x="4770" y="2458"/>
                  </a:cubicBezTo>
                  <a:cubicBezTo>
                    <a:pt x="4657" y="2353"/>
                    <a:pt x="4538" y="2317"/>
                    <a:pt x="4419" y="2317"/>
                  </a:cubicBezTo>
                  <a:cubicBezTo>
                    <a:pt x="4278" y="2317"/>
                    <a:pt x="4138" y="2367"/>
                    <a:pt x="4005" y="2414"/>
                  </a:cubicBezTo>
                  <a:cubicBezTo>
                    <a:pt x="3882" y="2458"/>
                    <a:pt x="3758" y="2503"/>
                    <a:pt x="3644" y="2503"/>
                  </a:cubicBezTo>
                  <a:cubicBezTo>
                    <a:pt x="3504" y="2503"/>
                    <a:pt x="3379" y="2435"/>
                    <a:pt x="3292" y="2212"/>
                  </a:cubicBezTo>
                  <a:cubicBezTo>
                    <a:pt x="3177" y="1930"/>
                    <a:pt x="3160" y="1622"/>
                    <a:pt x="3257" y="1341"/>
                  </a:cubicBezTo>
                  <a:cubicBezTo>
                    <a:pt x="3274" y="1297"/>
                    <a:pt x="3292" y="1253"/>
                    <a:pt x="3309" y="1209"/>
                  </a:cubicBezTo>
                  <a:cubicBezTo>
                    <a:pt x="3477" y="892"/>
                    <a:pt x="3811" y="663"/>
                    <a:pt x="4251" y="557"/>
                  </a:cubicBezTo>
                  <a:cubicBezTo>
                    <a:pt x="4378" y="528"/>
                    <a:pt x="4532" y="512"/>
                    <a:pt x="4707" y="512"/>
                  </a:cubicBezTo>
                  <a:cubicBezTo>
                    <a:pt x="5698" y="512"/>
                    <a:pt x="7340" y="1058"/>
                    <a:pt x="8238" y="3048"/>
                  </a:cubicBezTo>
                  <a:cubicBezTo>
                    <a:pt x="8255" y="3083"/>
                    <a:pt x="8273" y="3127"/>
                    <a:pt x="8291" y="3171"/>
                  </a:cubicBezTo>
                  <a:cubicBezTo>
                    <a:pt x="9109" y="5072"/>
                    <a:pt x="8731" y="6586"/>
                    <a:pt x="8528" y="7149"/>
                  </a:cubicBezTo>
                  <a:lnTo>
                    <a:pt x="8519" y="7176"/>
                  </a:lnTo>
                  <a:cubicBezTo>
                    <a:pt x="8484" y="7273"/>
                    <a:pt x="8458" y="7361"/>
                    <a:pt x="8423" y="7449"/>
                  </a:cubicBezTo>
                  <a:cubicBezTo>
                    <a:pt x="8396" y="7537"/>
                    <a:pt x="8361" y="7625"/>
                    <a:pt x="8335" y="7713"/>
                  </a:cubicBezTo>
                  <a:lnTo>
                    <a:pt x="8317" y="7739"/>
                  </a:lnTo>
                  <a:cubicBezTo>
                    <a:pt x="8123" y="8293"/>
                    <a:pt x="7490" y="9640"/>
                    <a:pt x="5774" y="10599"/>
                  </a:cubicBezTo>
                  <a:cubicBezTo>
                    <a:pt x="5677" y="10643"/>
                    <a:pt x="5589" y="10696"/>
                    <a:pt x="5492" y="10740"/>
                  </a:cubicBezTo>
                  <a:cubicBezTo>
                    <a:pt x="4758" y="11106"/>
                    <a:pt x="4071" y="11247"/>
                    <a:pt x="3459" y="11247"/>
                  </a:cubicBezTo>
                  <a:cubicBezTo>
                    <a:pt x="2158" y="11247"/>
                    <a:pt x="1196" y="10609"/>
                    <a:pt x="836" y="10142"/>
                  </a:cubicBezTo>
                  <a:cubicBezTo>
                    <a:pt x="555" y="9790"/>
                    <a:pt x="449" y="9394"/>
                    <a:pt x="519" y="9042"/>
                  </a:cubicBezTo>
                  <a:cubicBezTo>
                    <a:pt x="528" y="8998"/>
                    <a:pt x="537" y="8954"/>
                    <a:pt x="555" y="8910"/>
                  </a:cubicBezTo>
                  <a:cubicBezTo>
                    <a:pt x="660" y="8628"/>
                    <a:pt x="871" y="8399"/>
                    <a:pt x="1135" y="8258"/>
                  </a:cubicBezTo>
                  <a:cubicBezTo>
                    <a:pt x="1234" y="8203"/>
                    <a:pt x="1318" y="8180"/>
                    <a:pt x="1391" y="8180"/>
                  </a:cubicBezTo>
                  <a:cubicBezTo>
                    <a:pt x="1596" y="8180"/>
                    <a:pt x="1711" y="8367"/>
                    <a:pt x="1822" y="8549"/>
                  </a:cubicBezTo>
                  <a:cubicBezTo>
                    <a:pt x="1949" y="8761"/>
                    <a:pt x="2093" y="8998"/>
                    <a:pt x="2405" y="8998"/>
                  </a:cubicBezTo>
                  <a:cubicBezTo>
                    <a:pt x="2416" y="8998"/>
                    <a:pt x="2427" y="8998"/>
                    <a:pt x="2438" y="8998"/>
                  </a:cubicBezTo>
                  <a:cubicBezTo>
                    <a:pt x="2860" y="8971"/>
                    <a:pt x="3468" y="8707"/>
                    <a:pt x="3741" y="8276"/>
                  </a:cubicBezTo>
                  <a:cubicBezTo>
                    <a:pt x="3785" y="8223"/>
                    <a:pt x="3811" y="8161"/>
                    <a:pt x="3837" y="8100"/>
                  </a:cubicBezTo>
                  <a:lnTo>
                    <a:pt x="3776" y="8065"/>
                  </a:lnTo>
                  <a:cubicBezTo>
                    <a:pt x="3565" y="8399"/>
                    <a:pt x="3142" y="8663"/>
                    <a:pt x="2799" y="8681"/>
                  </a:cubicBezTo>
                  <a:cubicBezTo>
                    <a:pt x="2782" y="8682"/>
                    <a:pt x="2765" y="8683"/>
                    <a:pt x="2749" y="8683"/>
                  </a:cubicBezTo>
                  <a:cubicBezTo>
                    <a:pt x="2506" y="8683"/>
                    <a:pt x="2303" y="8506"/>
                    <a:pt x="2262" y="8267"/>
                  </a:cubicBezTo>
                  <a:cubicBezTo>
                    <a:pt x="2209" y="8021"/>
                    <a:pt x="1936" y="7748"/>
                    <a:pt x="1620" y="7607"/>
                  </a:cubicBezTo>
                  <a:cubicBezTo>
                    <a:pt x="1526" y="7570"/>
                    <a:pt x="1385" y="7525"/>
                    <a:pt x="1233" y="7525"/>
                  </a:cubicBezTo>
                  <a:cubicBezTo>
                    <a:pt x="1129" y="7525"/>
                    <a:pt x="1019" y="7546"/>
                    <a:pt x="915" y="7607"/>
                  </a:cubicBezTo>
                  <a:cubicBezTo>
                    <a:pt x="555" y="7818"/>
                    <a:pt x="282" y="8153"/>
                    <a:pt x="132" y="8549"/>
                  </a:cubicBezTo>
                  <a:cubicBezTo>
                    <a:pt x="27" y="8857"/>
                    <a:pt x="0" y="9200"/>
                    <a:pt x="71" y="9526"/>
                  </a:cubicBezTo>
                  <a:cubicBezTo>
                    <a:pt x="229" y="10370"/>
                    <a:pt x="986" y="11330"/>
                    <a:pt x="2306" y="11541"/>
                  </a:cubicBezTo>
                  <a:cubicBezTo>
                    <a:pt x="2720" y="11611"/>
                    <a:pt x="3115" y="11644"/>
                    <a:pt x="3491" y="11644"/>
                  </a:cubicBezTo>
                  <a:cubicBezTo>
                    <a:pt x="5464" y="11644"/>
                    <a:pt x="6912" y="10736"/>
                    <a:pt x="7851" y="9561"/>
                  </a:cubicBezTo>
                  <a:cubicBezTo>
                    <a:pt x="8264" y="9042"/>
                    <a:pt x="8590" y="8452"/>
                    <a:pt x="8819" y="7827"/>
                  </a:cubicBezTo>
                  <a:lnTo>
                    <a:pt x="8827" y="7809"/>
                  </a:lnTo>
                  <a:cubicBezTo>
                    <a:pt x="8845" y="7739"/>
                    <a:pt x="8863" y="7677"/>
                    <a:pt x="8898" y="7607"/>
                  </a:cubicBezTo>
                  <a:cubicBezTo>
                    <a:pt x="8924" y="7537"/>
                    <a:pt x="8951" y="7466"/>
                    <a:pt x="8977" y="7396"/>
                  </a:cubicBezTo>
                  <a:cubicBezTo>
                    <a:pt x="9215" y="6692"/>
                    <a:pt x="9338" y="5961"/>
                    <a:pt x="9320" y="5213"/>
                  </a:cubicBezTo>
                  <a:cubicBezTo>
                    <a:pt x="9285" y="3488"/>
                    <a:pt x="8484" y="1631"/>
                    <a:pt x="6284" y="390"/>
                  </a:cubicBezTo>
                  <a:cubicBezTo>
                    <a:pt x="5796" y="115"/>
                    <a:pt x="5307" y="1"/>
                    <a:pt x="4854" y="1"/>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6"/>
            <p:cNvSpPr/>
            <p:nvPr/>
          </p:nvSpPr>
          <p:spPr>
            <a:xfrm>
              <a:off x="4425975" y="1172350"/>
              <a:ext cx="273950" cy="264575"/>
            </a:xfrm>
            <a:custGeom>
              <a:rect b="b" l="l" r="r" t="t"/>
              <a:pathLst>
                <a:path extrusionOk="0" h="10583" w="10958">
                  <a:moveTo>
                    <a:pt x="10227" y="4700"/>
                  </a:moveTo>
                  <a:cubicBezTo>
                    <a:pt x="10183" y="4744"/>
                    <a:pt x="10139" y="4788"/>
                    <a:pt x="10086" y="4832"/>
                  </a:cubicBezTo>
                  <a:cubicBezTo>
                    <a:pt x="10130" y="4788"/>
                    <a:pt x="10183" y="4744"/>
                    <a:pt x="10218" y="4700"/>
                  </a:cubicBezTo>
                  <a:close/>
                  <a:moveTo>
                    <a:pt x="5378" y="4796"/>
                  </a:moveTo>
                  <a:lnTo>
                    <a:pt x="5607" y="4946"/>
                  </a:lnTo>
                  <a:cubicBezTo>
                    <a:pt x="5528" y="4902"/>
                    <a:pt x="5457" y="4849"/>
                    <a:pt x="5378" y="4805"/>
                  </a:cubicBezTo>
                  <a:lnTo>
                    <a:pt x="5378" y="4796"/>
                  </a:lnTo>
                  <a:close/>
                  <a:moveTo>
                    <a:pt x="2887" y="5562"/>
                  </a:moveTo>
                  <a:lnTo>
                    <a:pt x="2887" y="5562"/>
                  </a:lnTo>
                  <a:cubicBezTo>
                    <a:pt x="3098" y="5588"/>
                    <a:pt x="3301" y="5606"/>
                    <a:pt x="3503" y="5615"/>
                  </a:cubicBezTo>
                  <a:cubicBezTo>
                    <a:pt x="3301" y="5606"/>
                    <a:pt x="3098" y="5588"/>
                    <a:pt x="2896" y="5571"/>
                  </a:cubicBezTo>
                  <a:lnTo>
                    <a:pt x="2887" y="5562"/>
                  </a:lnTo>
                  <a:close/>
                  <a:moveTo>
                    <a:pt x="6609" y="1"/>
                  </a:moveTo>
                  <a:cubicBezTo>
                    <a:pt x="6446" y="1"/>
                    <a:pt x="6303" y="17"/>
                    <a:pt x="6188" y="44"/>
                  </a:cubicBezTo>
                  <a:cubicBezTo>
                    <a:pt x="5756" y="141"/>
                    <a:pt x="5448" y="352"/>
                    <a:pt x="5290" y="660"/>
                  </a:cubicBezTo>
                  <a:cubicBezTo>
                    <a:pt x="5272" y="695"/>
                    <a:pt x="5255" y="739"/>
                    <a:pt x="5237" y="783"/>
                  </a:cubicBezTo>
                  <a:cubicBezTo>
                    <a:pt x="5149" y="1047"/>
                    <a:pt x="5167" y="1338"/>
                    <a:pt x="5272" y="1602"/>
                  </a:cubicBezTo>
                  <a:cubicBezTo>
                    <a:pt x="5348" y="1787"/>
                    <a:pt x="5443" y="1850"/>
                    <a:pt x="5568" y="1850"/>
                  </a:cubicBezTo>
                  <a:cubicBezTo>
                    <a:pt x="5662" y="1850"/>
                    <a:pt x="5774" y="1814"/>
                    <a:pt x="5906" y="1769"/>
                  </a:cubicBezTo>
                  <a:cubicBezTo>
                    <a:pt x="6043" y="1717"/>
                    <a:pt x="6190" y="1663"/>
                    <a:pt x="6340" y="1663"/>
                  </a:cubicBezTo>
                  <a:cubicBezTo>
                    <a:pt x="6470" y="1663"/>
                    <a:pt x="6603" y="1703"/>
                    <a:pt x="6733" y="1822"/>
                  </a:cubicBezTo>
                  <a:cubicBezTo>
                    <a:pt x="7059" y="2130"/>
                    <a:pt x="7376" y="2728"/>
                    <a:pt x="7314" y="3265"/>
                  </a:cubicBezTo>
                  <a:cubicBezTo>
                    <a:pt x="7305" y="3353"/>
                    <a:pt x="7288" y="3423"/>
                    <a:pt x="7261" y="3503"/>
                  </a:cubicBezTo>
                  <a:cubicBezTo>
                    <a:pt x="7191" y="3705"/>
                    <a:pt x="7050" y="3872"/>
                    <a:pt x="6865" y="3978"/>
                  </a:cubicBezTo>
                  <a:lnTo>
                    <a:pt x="6848" y="3978"/>
                  </a:lnTo>
                  <a:cubicBezTo>
                    <a:pt x="6727" y="4065"/>
                    <a:pt x="6573" y="4109"/>
                    <a:pt x="6393" y="4109"/>
                  </a:cubicBezTo>
                  <a:cubicBezTo>
                    <a:pt x="6190" y="4109"/>
                    <a:pt x="5955" y="4054"/>
                    <a:pt x="5695" y="3943"/>
                  </a:cubicBezTo>
                  <a:cubicBezTo>
                    <a:pt x="5325" y="3793"/>
                    <a:pt x="4762" y="3406"/>
                    <a:pt x="4172" y="2992"/>
                  </a:cubicBezTo>
                  <a:cubicBezTo>
                    <a:pt x="3398" y="2455"/>
                    <a:pt x="2518" y="1848"/>
                    <a:pt x="1928" y="1672"/>
                  </a:cubicBezTo>
                  <a:cubicBezTo>
                    <a:pt x="1851" y="1647"/>
                    <a:pt x="1775" y="1636"/>
                    <a:pt x="1702" y="1636"/>
                  </a:cubicBezTo>
                  <a:cubicBezTo>
                    <a:pt x="1358" y="1636"/>
                    <a:pt x="1060" y="1887"/>
                    <a:pt x="828" y="2191"/>
                  </a:cubicBezTo>
                  <a:cubicBezTo>
                    <a:pt x="590" y="2517"/>
                    <a:pt x="397" y="2869"/>
                    <a:pt x="256" y="3247"/>
                  </a:cubicBezTo>
                  <a:lnTo>
                    <a:pt x="256" y="3265"/>
                  </a:lnTo>
                  <a:lnTo>
                    <a:pt x="256" y="3274"/>
                  </a:lnTo>
                  <a:cubicBezTo>
                    <a:pt x="133" y="3626"/>
                    <a:pt x="62" y="3995"/>
                    <a:pt x="27" y="4365"/>
                  </a:cubicBezTo>
                  <a:cubicBezTo>
                    <a:pt x="1" y="4858"/>
                    <a:pt x="97" y="5368"/>
                    <a:pt x="546" y="5553"/>
                  </a:cubicBezTo>
                  <a:cubicBezTo>
                    <a:pt x="1118" y="5782"/>
                    <a:pt x="2183" y="5870"/>
                    <a:pt x="3125" y="5949"/>
                  </a:cubicBezTo>
                  <a:cubicBezTo>
                    <a:pt x="3847" y="6011"/>
                    <a:pt x="4524" y="6064"/>
                    <a:pt x="4903" y="6178"/>
                  </a:cubicBezTo>
                  <a:cubicBezTo>
                    <a:pt x="5422" y="6337"/>
                    <a:pt x="5739" y="6574"/>
                    <a:pt x="5827" y="6882"/>
                  </a:cubicBezTo>
                  <a:cubicBezTo>
                    <a:pt x="5906" y="7085"/>
                    <a:pt x="5915" y="7313"/>
                    <a:pt x="5836" y="7516"/>
                  </a:cubicBezTo>
                  <a:cubicBezTo>
                    <a:pt x="5809" y="7595"/>
                    <a:pt x="5774" y="7665"/>
                    <a:pt x="5730" y="7727"/>
                  </a:cubicBezTo>
                  <a:cubicBezTo>
                    <a:pt x="5431" y="8185"/>
                    <a:pt x="4823" y="8458"/>
                    <a:pt x="4366" y="8484"/>
                  </a:cubicBezTo>
                  <a:cubicBezTo>
                    <a:pt x="4354" y="8485"/>
                    <a:pt x="4343" y="8485"/>
                    <a:pt x="4331" y="8485"/>
                  </a:cubicBezTo>
                  <a:cubicBezTo>
                    <a:pt x="3977" y="8485"/>
                    <a:pt x="3816" y="8222"/>
                    <a:pt x="3688" y="8000"/>
                  </a:cubicBezTo>
                  <a:cubicBezTo>
                    <a:pt x="3568" y="7805"/>
                    <a:pt x="3476" y="7664"/>
                    <a:pt x="3320" y="7664"/>
                  </a:cubicBezTo>
                  <a:cubicBezTo>
                    <a:pt x="3258" y="7664"/>
                    <a:pt x="3186" y="7686"/>
                    <a:pt x="3098" y="7736"/>
                  </a:cubicBezTo>
                  <a:cubicBezTo>
                    <a:pt x="2843" y="7859"/>
                    <a:pt x="2650" y="8079"/>
                    <a:pt x="2544" y="8343"/>
                  </a:cubicBezTo>
                  <a:cubicBezTo>
                    <a:pt x="2526" y="8387"/>
                    <a:pt x="2518" y="8431"/>
                    <a:pt x="2509" y="8475"/>
                  </a:cubicBezTo>
                  <a:cubicBezTo>
                    <a:pt x="2438" y="8810"/>
                    <a:pt x="2544" y="9170"/>
                    <a:pt x="2808" y="9514"/>
                  </a:cubicBezTo>
                  <a:cubicBezTo>
                    <a:pt x="3150" y="9958"/>
                    <a:pt x="4115" y="10582"/>
                    <a:pt x="5401" y="10582"/>
                  </a:cubicBezTo>
                  <a:cubicBezTo>
                    <a:pt x="6000" y="10582"/>
                    <a:pt x="6668" y="10447"/>
                    <a:pt x="7376" y="10095"/>
                  </a:cubicBezTo>
                  <a:lnTo>
                    <a:pt x="7473" y="10042"/>
                  </a:lnTo>
                  <a:cubicBezTo>
                    <a:pt x="9303" y="9100"/>
                    <a:pt x="9963" y="7709"/>
                    <a:pt x="10166" y="7155"/>
                  </a:cubicBezTo>
                  <a:cubicBezTo>
                    <a:pt x="10166" y="7155"/>
                    <a:pt x="10245" y="6935"/>
                    <a:pt x="10271" y="6838"/>
                  </a:cubicBezTo>
                  <a:lnTo>
                    <a:pt x="10386" y="6521"/>
                  </a:lnTo>
                  <a:cubicBezTo>
                    <a:pt x="10588" y="5958"/>
                    <a:pt x="10958" y="4427"/>
                    <a:pt x="10086" y="2491"/>
                  </a:cubicBezTo>
                  <a:cubicBezTo>
                    <a:pt x="10078" y="2473"/>
                    <a:pt x="10069" y="2455"/>
                    <a:pt x="10060" y="2429"/>
                  </a:cubicBezTo>
                  <a:cubicBezTo>
                    <a:pt x="9182" y="530"/>
                    <a:pt x="7555" y="1"/>
                    <a:pt x="6609"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6"/>
            <p:cNvSpPr/>
            <p:nvPr/>
          </p:nvSpPr>
          <p:spPr>
            <a:xfrm>
              <a:off x="4537975" y="1157825"/>
              <a:ext cx="169000" cy="130475"/>
            </a:xfrm>
            <a:custGeom>
              <a:rect b="b" l="l" r="r" t="t"/>
              <a:pathLst>
                <a:path extrusionOk="0" h="5219" w="6760">
                  <a:moveTo>
                    <a:pt x="2304" y="0"/>
                  </a:moveTo>
                  <a:cubicBezTo>
                    <a:pt x="1667" y="0"/>
                    <a:pt x="1100" y="226"/>
                    <a:pt x="713" y="546"/>
                  </a:cubicBezTo>
                  <a:cubicBezTo>
                    <a:pt x="449" y="757"/>
                    <a:pt x="255" y="1039"/>
                    <a:pt x="141" y="1347"/>
                  </a:cubicBezTo>
                  <a:cubicBezTo>
                    <a:pt x="0" y="1743"/>
                    <a:pt x="9" y="2174"/>
                    <a:pt x="150" y="2570"/>
                  </a:cubicBezTo>
                  <a:cubicBezTo>
                    <a:pt x="255" y="2843"/>
                    <a:pt x="537" y="2966"/>
                    <a:pt x="696" y="3010"/>
                  </a:cubicBezTo>
                  <a:cubicBezTo>
                    <a:pt x="820" y="3046"/>
                    <a:pt x="951" y="3064"/>
                    <a:pt x="1077" y="3064"/>
                  </a:cubicBezTo>
                  <a:cubicBezTo>
                    <a:pt x="1291" y="3064"/>
                    <a:pt x="1489" y="3013"/>
                    <a:pt x="1611" y="2913"/>
                  </a:cubicBezTo>
                  <a:cubicBezTo>
                    <a:pt x="1704" y="2828"/>
                    <a:pt x="1822" y="2786"/>
                    <a:pt x="1940" y="2786"/>
                  </a:cubicBezTo>
                  <a:cubicBezTo>
                    <a:pt x="2066" y="2786"/>
                    <a:pt x="2193" y="2835"/>
                    <a:pt x="2288" y="2931"/>
                  </a:cubicBezTo>
                  <a:cubicBezTo>
                    <a:pt x="2544" y="3160"/>
                    <a:pt x="2702" y="3626"/>
                    <a:pt x="2658" y="4022"/>
                  </a:cubicBezTo>
                  <a:lnTo>
                    <a:pt x="2720" y="4040"/>
                  </a:lnTo>
                  <a:cubicBezTo>
                    <a:pt x="2737" y="3978"/>
                    <a:pt x="2755" y="3908"/>
                    <a:pt x="2764" y="3846"/>
                  </a:cubicBezTo>
                  <a:cubicBezTo>
                    <a:pt x="2825" y="3336"/>
                    <a:pt x="2517" y="2746"/>
                    <a:pt x="2209" y="2455"/>
                  </a:cubicBezTo>
                  <a:cubicBezTo>
                    <a:pt x="2096" y="2350"/>
                    <a:pt x="1977" y="2314"/>
                    <a:pt x="1858" y="2314"/>
                  </a:cubicBezTo>
                  <a:cubicBezTo>
                    <a:pt x="1717" y="2314"/>
                    <a:pt x="1577" y="2364"/>
                    <a:pt x="1444" y="2411"/>
                  </a:cubicBezTo>
                  <a:cubicBezTo>
                    <a:pt x="1321" y="2455"/>
                    <a:pt x="1197" y="2500"/>
                    <a:pt x="1083" y="2500"/>
                  </a:cubicBezTo>
                  <a:cubicBezTo>
                    <a:pt x="943" y="2500"/>
                    <a:pt x="818" y="2432"/>
                    <a:pt x="731" y="2209"/>
                  </a:cubicBezTo>
                  <a:cubicBezTo>
                    <a:pt x="616" y="1927"/>
                    <a:pt x="599" y="1619"/>
                    <a:pt x="696" y="1338"/>
                  </a:cubicBezTo>
                  <a:cubicBezTo>
                    <a:pt x="713" y="1294"/>
                    <a:pt x="731" y="1250"/>
                    <a:pt x="748" y="1206"/>
                  </a:cubicBezTo>
                  <a:cubicBezTo>
                    <a:pt x="916" y="889"/>
                    <a:pt x="1250" y="660"/>
                    <a:pt x="1690" y="554"/>
                  </a:cubicBezTo>
                  <a:cubicBezTo>
                    <a:pt x="1817" y="525"/>
                    <a:pt x="1971" y="509"/>
                    <a:pt x="2146" y="509"/>
                  </a:cubicBezTo>
                  <a:cubicBezTo>
                    <a:pt x="3137" y="509"/>
                    <a:pt x="4779" y="1055"/>
                    <a:pt x="5677" y="3045"/>
                  </a:cubicBezTo>
                  <a:cubicBezTo>
                    <a:pt x="5694" y="3089"/>
                    <a:pt x="5712" y="3124"/>
                    <a:pt x="5730" y="3168"/>
                  </a:cubicBezTo>
                  <a:cubicBezTo>
                    <a:pt x="6249" y="3749"/>
                    <a:pt x="6601" y="4453"/>
                    <a:pt x="6759" y="5219"/>
                  </a:cubicBezTo>
                  <a:cubicBezTo>
                    <a:pt x="6724" y="3494"/>
                    <a:pt x="5923" y="1628"/>
                    <a:pt x="3723" y="387"/>
                  </a:cubicBezTo>
                  <a:cubicBezTo>
                    <a:pt x="3241" y="114"/>
                    <a:pt x="2755" y="0"/>
                    <a:pt x="2304" y="0"/>
                  </a:cubicBezTo>
                  <a:close/>
                </a:path>
              </a:pathLst>
            </a:custGeom>
            <a:solidFill>
              <a:srgbClr val="E99A7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6"/>
            <p:cNvSpPr/>
            <p:nvPr/>
          </p:nvSpPr>
          <p:spPr>
            <a:xfrm>
              <a:off x="4446450" y="1172375"/>
              <a:ext cx="231250" cy="119425"/>
            </a:xfrm>
            <a:custGeom>
              <a:rect b="b" l="l" r="r" t="t"/>
              <a:pathLst>
                <a:path extrusionOk="0" h="4777" w="9250">
                  <a:moveTo>
                    <a:pt x="5780" y="0"/>
                  </a:moveTo>
                  <a:cubicBezTo>
                    <a:pt x="5617" y="0"/>
                    <a:pt x="5475" y="16"/>
                    <a:pt x="5360" y="43"/>
                  </a:cubicBezTo>
                  <a:cubicBezTo>
                    <a:pt x="4937" y="140"/>
                    <a:pt x="4629" y="360"/>
                    <a:pt x="4471" y="659"/>
                  </a:cubicBezTo>
                  <a:cubicBezTo>
                    <a:pt x="4445" y="703"/>
                    <a:pt x="4427" y="738"/>
                    <a:pt x="4418" y="782"/>
                  </a:cubicBezTo>
                  <a:cubicBezTo>
                    <a:pt x="4330" y="1055"/>
                    <a:pt x="4339" y="1345"/>
                    <a:pt x="4453" y="1601"/>
                  </a:cubicBezTo>
                  <a:cubicBezTo>
                    <a:pt x="4529" y="1787"/>
                    <a:pt x="4625" y="1853"/>
                    <a:pt x="4750" y="1853"/>
                  </a:cubicBezTo>
                  <a:cubicBezTo>
                    <a:pt x="4842" y="1853"/>
                    <a:pt x="4951" y="1817"/>
                    <a:pt x="5078" y="1768"/>
                  </a:cubicBezTo>
                  <a:cubicBezTo>
                    <a:pt x="5218" y="1721"/>
                    <a:pt x="5366" y="1669"/>
                    <a:pt x="5516" y="1669"/>
                  </a:cubicBezTo>
                  <a:cubicBezTo>
                    <a:pt x="5648" y="1669"/>
                    <a:pt x="5782" y="1710"/>
                    <a:pt x="5914" y="1829"/>
                  </a:cubicBezTo>
                  <a:cubicBezTo>
                    <a:pt x="6249" y="2137"/>
                    <a:pt x="6548" y="2736"/>
                    <a:pt x="6486" y="3273"/>
                  </a:cubicBezTo>
                  <a:cubicBezTo>
                    <a:pt x="6478" y="3352"/>
                    <a:pt x="6460" y="3431"/>
                    <a:pt x="6434" y="3502"/>
                  </a:cubicBezTo>
                  <a:cubicBezTo>
                    <a:pt x="6363" y="3704"/>
                    <a:pt x="6222" y="3871"/>
                    <a:pt x="6037" y="3986"/>
                  </a:cubicBezTo>
                  <a:lnTo>
                    <a:pt x="6029" y="3986"/>
                  </a:lnTo>
                  <a:cubicBezTo>
                    <a:pt x="5910" y="4068"/>
                    <a:pt x="5758" y="4110"/>
                    <a:pt x="5580" y="4110"/>
                  </a:cubicBezTo>
                  <a:cubicBezTo>
                    <a:pt x="5375" y="4110"/>
                    <a:pt x="5135" y="4055"/>
                    <a:pt x="4867" y="3942"/>
                  </a:cubicBezTo>
                  <a:cubicBezTo>
                    <a:pt x="4506" y="3792"/>
                    <a:pt x="3943" y="3405"/>
                    <a:pt x="3344" y="2991"/>
                  </a:cubicBezTo>
                  <a:cubicBezTo>
                    <a:pt x="2570" y="2463"/>
                    <a:pt x="1690" y="1856"/>
                    <a:pt x="1100" y="1671"/>
                  </a:cubicBezTo>
                  <a:cubicBezTo>
                    <a:pt x="1024" y="1647"/>
                    <a:pt x="950" y="1636"/>
                    <a:pt x="878" y="1636"/>
                  </a:cubicBezTo>
                  <a:cubicBezTo>
                    <a:pt x="532" y="1636"/>
                    <a:pt x="233" y="1892"/>
                    <a:pt x="0" y="2190"/>
                  </a:cubicBezTo>
                  <a:cubicBezTo>
                    <a:pt x="146" y="2145"/>
                    <a:pt x="302" y="2124"/>
                    <a:pt x="466" y="2124"/>
                  </a:cubicBezTo>
                  <a:cubicBezTo>
                    <a:pt x="1909" y="2124"/>
                    <a:pt x="3916" y="3738"/>
                    <a:pt x="4374" y="4038"/>
                  </a:cubicBezTo>
                  <a:cubicBezTo>
                    <a:pt x="4691" y="4250"/>
                    <a:pt x="5131" y="4602"/>
                    <a:pt x="5606" y="4734"/>
                  </a:cubicBezTo>
                  <a:cubicBezTo>
                    <a:pt x="5713" y="4761"/>
                    <a:pt x="5821" y="4777"/>
                    <a:pt x="5929" y="4777"/>
                  </a:cubicBezTo>
                  <a:cubicBezTo>
                    <a:pt x="6274" y="4777"/>
                    <a:pt x="6620" y="4616"/>
                    <a:pt x="6935" y="4153"/>
                  </a:cubicBezTo>
                  <a:cubicBezTo>
                    <a:pt x="7651" y="3109"/>
                    <a:pt x="6065" y="1151"/>
                    <a:pt x="6915" y="1151"/>
                  </a:cubicBezTo>
                  <a:cubicBezTo>
                    <a:pt x="7089" y="1151"/>
                    <a:pt x="7367" y="1234"/>
                    <a:pt x="7789" y="1425"/>
                  </a:cubicBezTo>
                  <a:cubicBezTo>
                    <a:pt x="8335" y="1671"/>
                    <a:pt x="8827" y="2014"/>
                    <a:pt x="9250" y="2437"/>
                  </a:cubicBezTo>
                  <a:cubicBezTo>
                    <a:pt x="8363" y="534"/>
                    <a:pt x="6730" y="0"/>
                    <a:pt x="5780" y="0"/>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6"/>
            <p:cNvSpPr/>
            <p:nvPr/>
          </p:nvSpPr>
          <p:spPr>
            <a:xfrm>
              <a:off x="4425750" y="1281475"/>
              <a:ext cx="187275" cy="155450"/>
            </a:xfrm>
            <a:custGeom>
              <a:rect b="b" l="l" r="r" t="t"/>
              <a:pathLst>
                <a:path extrusionOk="0" h="6218" w="7491">
                  <a:moveTo>
                    <a:pt x="27" y="0"/>
                  </a:moveTo>
                  <a:cubicBezTo>
                    <a:pt x="1" y="493"/>
                    <a:pt x="98" y="1003"/>
                    <a:pt x="546" y="1188"/>
                  </a:cubicBezTo>
                  <a:cubicBezTo>
                    <a:pt x="1118" y="1417"/>
                    <a:pt x="2183" y="1505"/>
                    <a:pt x="3116" y="1584"/>
                  </a:cubicBezTo>
                  <a:cubicBezTo>
                    <a:pt x="3847" y="1637"/>
                    <a:pt x="4524" y="1699"/>
                    <a:pt x="4903" y="1813"/>
                  </a:cubicBezTo>
                  <a:cubicBezTo>
                    <a:pt x="5422" y="1963"/>
                    <a:pt x="5739" y="2209"/>
                    <a:pt x="5836" y="2526"/>
                  </a:cubicBezTo>
                  <a:cubicBezTo>
                    <a:pt x="5915" y="2728"/>
                    <a:pt x="5915" y="2948"/>
                    <a:pt x="5845" y="3151"/>
                  </a:cubicBezTo>
                  <a:cubicBezTo>
                    <a:pt x="5818" y="3230"/>
                    <a:pt x="5783" y="3300"/>
                    <a:pt x="5730" y="3362"/>
                  </a:cubicBezTo>
                  <a:cubicBezTo>
                    <a:pt x="5440" y="3820"/>
                    <a:pt x="4824" y="4093"/>
                    <a:pt x="4375" y="4119"/>
                  </a:cubicBezTo>
                  <a:cubicBezTo>
                    <a:pt x="4359" y="4120"/>
                    <a:pt x="4343" y="4121"/>
                    <a:pt x="4327" y="4121"/>
                  </a:cubicBezTo>
                  <a:cubicBezTo>
                    <a:pt x="3982" y="4121"/>
                    <a:pt x="3824" y="3846"/>
                    <a:pt x="3697" y="3635"/>
                  </a:cubicBezTo>
                  <a:cubicBezTo>
                    <a:pt x="3577" y="3440"/>
                    <a:pt x="3480" y="3299"/>
                    <a:pt x="3322" y="3299"/>
                  </a:cubicBezTo>
                  <a:cubicBezTo>
                    <a:pt x="3259" y="3299"/>
                    <a:pt x="3186" y="3321"/>
                    <a:pt x="3099" y="3371"/>
                  </a:cubicBezTo>
                  <a:cubicBezTo>
                    <a:pt x="2852" y="3503"/>
                    <a:pt x="2650" y="3714"/>
                    <a:pt x="2553" y="3978"/>
                  </a:cubicBezTo>
                  <a:cubicBezTo>
                    <a:pt x="2535" y="4022"/>
                    <a:pt x="2527" y="4066"/>
                    <a:pt x="2518" y="4110"/>
                  </a:cubicBezTo>
                  <a:cubicBezTo>
                    <a:pt x="2447" y="4445"/>
                    <a:pt x="2553" y="4805"/>
                    <a:pt x="2817" y="5149"/>
                  </a:cubicBezTo>
                  <a:cubicBezTo>
                    <a:pt x="3153" y="5593"/>
                    <a:pt x="4120" y="6217"/>
                    <a:pt x="5411" y="6217"/>
                  </a:cubicBezTo>
                  <a:cubicBezTo>
                    <a:pt x="6012" y="6217"/>
                    <a:pt x="6683" y="6082"/>
                    <a:pt x="7394" y="5730"/>
                  </a:cubicBezTo>
                  <a:lnTo>
                    <a:pt x="7490" y="5686"/>
                  </a:lnTo>
                  <a:lnTo>
                    <a:pt x="7490" y="5686"/>
                  </a:lnTo>
                  <a:cubicBezTo>
                    <a:pt x="7287" y="5711"/>
                    <a:pt x="7081" y="5724"/>
                    <a:pt x="6876" y="5724"/>
                  </a:cubicBezTo>
                  <a:cubicBezTo>
                    <a:pt x="6442" y="5724"/>
                    <a:pt x="6007" y="5667"/>
                    <a:pt x="5589" y="5554"/>
                  </a:cubicBezTo>
                  <a:cubicBezTo>
                    <a:pt x="2967" y="4858"/>
                    <a:pt x="6522" y="4427"/>
                    <a:pt x="6654" y="2904"/>
                  </a:cubicBezTo>
                  <a:cubicBezTo>
                    <a:pt x="6786" y="1382"/>
                    <a:pt x="5334" y="1435"/>
                    <a:pt x="4604" y="1364"/>
                  </a:cubicBezTo>
                  <a:cubicBezTo>
                    <a:pt x="3988" y="1303"/>
                    <a:pt x="828" y="1285"/>
                    <a:pt x="27" y="0"/>
                  </a:cubicBezTo>
                  <a:close/>
                </a:path>
              </a:pathLst>
            </a:custGeom>
            <a:solidFill>
              <a:srgbClr val="FFE2C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6"/>
            <p:cNvSpPr/>
            <p:nvPr/>
          </p:nvSpPr>
          <p:spPr>
            <a:xfrm>
              <a:off x="4473950" y="1345850"/>
              <a:ext cx="196050" cy="103475"/>
            </a:xfrm>
            <a:custGeom>
              <a:rect b="b" l="l" r="r" t="t"/>
              <a:pathLst>
                <a:path extrusionOk="0" h="4139" w="7842">
                  <a:moveTo>
                    <a:pt x="1233" y="1"/>
                  </a:moveTo>
                  <a:cubicBezTo>
                    <a:pt x="1129" y="1"/>
                    <a:pt x="1019" y="22"/>
                    <a:pt x="915" y="83"/>
                  </a:cubicBezTo>
                  <a:cubicBezTo>
                    <a:pt x="555" y="294"/>
                    <a:pt x="282" y="629"/>
                    <a:pt x="132" y="1025"/>
                  </a:cubicBezTo>
                  <a:cubicBezTo>
                    <a:pt x="27" y="1333"/>
                    <a:pt x="0" y="1676"/>
                    <a:pt x="71" y="2002"/>
                  </a:cubicBezTo>
                  <a:cubicBezTo>
                    <a:pt x="229" y="2846"/>
                    <a:pt x="986" y="3806"/>
                    <a:pt x="2306" y="4035"/>
                  </a:cubicBezTo>
                  <a:cubicBezTo>
                    <a:pt x="2719" y="4105"/>
                    <a:pt x="3113" y="4138"/>
                    <a:pt x="3488" y="4138"/>
                  </a:cubicBezTo>
                  <a:cubicBezTo>
                    <a:pt x="5458" y="4138"/>
                    <a:pt x="6910" y="3230"/>
                    <a:pt x="7842" y="2054"/>
                  </a:cubicBezTo>
                  <a:lnTo>
                    <a:pt x="7842" y="2054"/>
                  </a:lnTo>
                  <a:cubicBezTo>
                    <a:pt x="7261" y="2574"/>
                    <a:pt x="6539" y="2926"/>
                    <a:pt x="5774" y="3075"/>
                  </a:cubicBezTo>
                  <a:cubicBezTo>
                    <a:pt x="5677" y="3119"/>
                    <a:pt x="5589" y="3172"/>
                    <a:pt x="5492" y="3216"/>
                  </a:cubicBezTo>
                  <a:cubicBezTo>
                    <a:pt x="4758" y="3582"/>
                    <a:pt x="4071" y="3723"/>
                    <a:pt x="3459" y="3723"/>
                  </a:cubicBezTo>
                  <a:cubicBezTo>
                    <a:pt x="2158" y="3723"/>
                    <a:pt x="1196" y="3085"/>
                    <a:pt x="836" y="2618"/>
                  </a:cubicBezTo>
                  <a:cubicBezTo>
                    <a:pt x="555" y="2266"/>
                    <a:pt x="449" y="1870"/>
                    <a:pt x="519" y="1518"/>
                  </a:cubicBezTo>
                  <a:cubicBezTo>
                    <a:pt x="528" y="1474"/>
                    <a:pt x="537" y="1430"/>
                    <a:pt x="555" y="1386"/>
                  </a:cubicBezTo>
                  <a:cubicBezTo>
                    <a:pt x="660" y="1104"/>
                    <a:pt x="871" y="875"/>
                    <a:pt x="1135" y="734"/>
                  </a:cubicBezTo>
                  <a:cubicBezTo>
                    <a:pt x="1234" y="679"/>
                    <a:pt x="1318" y="656"/>
                    <a:pt x="1391" y="656"/>
                  </a:cubicBezTo>
                  <a:cubicBezTo>
                    <a:pt x="1596" y="656"/>
                    <a:pt x="1711" y="843"/>
                    <a:pt x="1822" y="1025"/>
                  </a:cubicBezTo>
                  <a:cubicBezTo>
                    <a:pt x="1949" y="1237"/>
                    <a:pt x="2093" y="1474"/>
                    <a:pt x="2405" y="1474"/>
                  </a:cubicBezTo>
                  <a:cubicBezTo>
                    <a:pt x="2416" y="1474"/>
                    <a:pt x="2427" y="1474"/>
                    <a:pt x="2438" y="1474"/>
                  </a:cubicBezTo>
                  <a:cubicBezTo>
                    <a:pt x="2860" y="1447"/>
                    <a:pt x="3468" y="1183"/>
                    <a:pt x="3741" y="752"/>
                  </a:cubicBezTo>
                  <a:cubicBezTo>
                    <a:pt x="3785" y="699"/>
                    <a:pt x="3811" y="637"/>
                    <a:pt x="3837" y="576"/>
                  </a:cubicBezTo>
                  <a:lnTo>
                    <a:pt x="3776" y="541"/>
                  </a:lnTo>
                  <a:cubicBezTo>
                    <a:pt x="3565" y="875"/>
                    <a:pt x="3142" y="1139"/>
                    <a:pt x="2799" y="1157"/>
                  </a:cubicBezTo>
                  <a:cubicBezTo>
                    <a:pt x="2782" y="1158"/>
                    <a:pt x="2765" y="1159"/>
                    <a:pt x="2749" y="1159"/>
                  </a:cubicBezTo>
                  <a:cubicBezTo>
                    <a:pt x="2506" y="1159"/>
                    <a:pt x="2303" y="982"/>
                    <a:pt x="2262" y="743"/>
                  </a:cubicBezTo>
                  <a:cubicBezTo>
                    <a:pt x="2209" y="497"/>
                    <a:pt x="1936" y="224"/>
                    <a:pt x="1620" y="83"/>
                  </a:cubicBezTo>
                  <a:cubicBezTo>
                    <a:pt x="1526" y="46"/>
                    <a:pt x="1385" y="1"/>
                    <a:pt x="1233"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6"/>
            <p:cNvSpPr/>
            <p:nvPr/>
          </p:nvSpPr>
          <p:spPr>
            <a:xfrm>
              <a:off x="4431475" y="1138450"/>
              <a:ext cx="285825" cy="209925"/>
            </a:xfrm>
            <a:custGeom>
              <a:rect b="b" l="l" r="r" t="t"/>
              <a:pathLst>
                <a:path extrusionOk="0" fill="none" h="8397" w="11433">
                  <a:moveTo>
                    <a:pt x="1" y="4603"/>
                  </a:moveTo>
                  <a:cubicBezTo>
                    <a:pt x="1" y="4603"/>
                    <a:pt x="661" y="2676"/>
                    <a:pt x="1708" y="2993"/>
                  </a:cubicBezTo>
                  <a:cubicBezTo>
                    <a:pt x="2755" y="3318"/>
                    <a:pt x="4639" y="4920"/>
                    <a:pt x="5484" y="5272"/>
                  </a:cubicBezTo>
                  <a:cubicBezTo>
                    <a:pt x="7693" y="6188"/>
                    <a:pt x="6883" y="2931"/>
                    <a:pt x="5888" y="3715"/>
                  </a:cubicBezTo>
                  <a:cubicBezTo>
                    <a:pt x="5536" y="3996"/>
                    <a:pt x="4568" y="3899"/>
                    <a:pt x="4383" y="3354"/>
                  </a:cubicBezTo>
                  <a:cubicBezTo>
                    <a:pt x="3723" y="1479"/>
                    <a:pt x="5994" y="1"/>
                    <a:pt x="8001" y="1136"/>
                  </a:cubicBezTo>
                  <a:cubicBezTo>
                    <a:pt x="11222" y="2949"/>
                    <a:pt x="11433" y="6126"/>
                    <a:pt x="10702" y="8177"/>
                  </a:cubicBezTo>
                  <a:cubicBezTo>
                    <a:pt x="10676" y="8247"/>
                    <a:pt x="10650" y="8317"/>
                    <a:pt x="10623" y="8397"/>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6"/>
            <p:cNvSpPr/>
            <p:nvPr/>
          </p:nvSpPr>
          <p:spPr>
            <a:xfrm>
              <a:off x="4413650" y="1253525"/>
              <a:ext cx="283425" cy="209475"/>
            </a:xfrm>
            <a:custGeom>
              <a:rect b="b" l="l" r="r" t="t"/>
              <a:pathLst>
                <a:path extrusionOk="0" fill="none" h="8379" w="11337">
                  <a:moveTo>
                    <a:pt x="714" y="0"/>
                  </a:moveTo>
                  <a:cubicBezTo>
                    <a:pt x="714" y="0"/>
                    <a:pt x="1" y="1919"/>
                    <a:pt x="1022" y="2333"/>
                  </a:cubicBezTo>
                  <a:cubicBezTo>
                    <a:pt x="2034" y="2746"/>
                    <a:pt x="4507" y="2693"/>
                    <a:pt x="5378" y="2958"/>
                  </a:cubicBezTo>
                  <a:cubicBezTo>
                    <a:pt x="7675" y="3644"/>
                    <a:pt x="4982" y="5651"/>
                    <a:pt x="4709" y="4418"/>
                  </a:cubicBezTo>
                  <a:cubicBezTo>
                    <a:pt x="4612" y="3970"/>
                    <a:pt x="3812" y="3442"/>
                    <a:pt x="3319" y="3741"/>
                  </a:cubicBezTo>
                  <a:cubicBezTo>
                    <a:pt x="1620" y="4771"/>
                    <a:pt x="2439" y="7358"/>
                    <a:pt x="4709" y="7754"/>
                  </a:cubicBezTo>
                  <a:cubicBezTo>
                    <a:pt x="8362" y="8379"/>
                    <a:pt x="10527" y="6055"/>
                    <a:pt x="11266" y="4005"/>
                  </a:cubicBezTo>
                  <a:cubicBezTo>
                    <a:pt x="11292" y="3934"/>
                    <a:pt x="11319" y="3864"/>
                    <a:pt x="11336" y="378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6"/>
            <p:cNvSpPr/>
            <p:nvPr/>
          </p:nvSpPr>
          <p:spPr>
            <a:xfrm>
              <a:off x="4481875" y="1167500"/>
              <a:ext cx="219600" cy="285400"/>
            </a:xfrm>
            <a:custGeom>
              <a:rect b="b" l="l" r="r" t="t"/>
              <a:pathLst>
                <a:path extrusionOk="0" fill="none" h="11416" w="8784">
                  <a:moveTo>
                    <a:pt x="3547" y="7094"/>
                  </a:moveTo>
                  <a:cubicBezTo>
                    <a:pt x="3872" y="7930"/>
                    <a:pt x="2860" y="8590"/>
                    <a:pt x="2121" y="8643"/>
                  </a:cubicBezTo>
                  <a:cubicBezTo>
                    <a:pt x="1382" y="8687"/>
                    <a:pt x="1514" y="7516"/>
                    <a:pt x="836" y="7895"/>
                  </a:cubicBezTo>
                  <a:cubicBezTo>
                    <a:pt x="158" y="8273"/>
                    <a:pt x="0" y="9021"/>
                    <a:pt x="546" y="9725"/>
                  </a:cubicBezTo>
                  <a:cubicBezTo>
                    <a:pt x="1091" y="10438"/>
                    <a:pt x="2940" y="11415"/>
                    <a:pt x="5166" y="10315"/>
                  </a:cubicBezTo>
                  <a:cubicBezTo>
                    <a:pt x="7094" y="9356"/>
                    <a:pt x="7780" y="7903"/>
                    <a:pt x="7982" y="7314"/>
                  </a:cubicBezTo>
                  <a:cubicBezTo>
                    <a:pt x="8044" y="7129"/>
                    <a:pt x="8106" y="6953"/>
                    <a:pt x="8176" y="6777"/>
                  </a:cubicBezTo>
                  <a:cubicBezTo>
                    <a:pt x="8396" y="6187"/>
                    <a:pt x="8783" y="4630"/>
                    <a:pt x="7894" y="2667"/>
                  </a:cubicBezTo>
                  <a:cubicBezTo>
                    <a:pt x="6874" y="405"/>
                    <a:pt x="4814" y="0"/>
                    <a:pt x="3943" y="203"/>
                  </a:cubicBezTo>
                  <a:cubicBezTo>
                    <a:pt x="3080" y="405"/>
                    <a:pt x="2728" y="1083"/>
                    <a:pt x="3010" y="1804"/>
                  </a:cubicBezTo>
                  <a:cubicBezTo>
                    <a:pt x="3300" y="2526"/>
                    <a:pt x="3934" y="1540"/>
                    <a:pt x="4480" y="2042"/>
                  </a:cubicBezTo>
                  <a:cubicBezTo>
                    <a:pt x="5017" y="2544"/>
                    <a:pt x="5386" y="3697"/>
                    <a:pt x="4603" y="414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6"/>
            <p:cNvSpPr/>
            <p:nvPr/>
          </p:nvSpPr>
          <p:spPr>
            <a:xfrm>
              <a:off x="4601125" y="1205775"/>
              <a:ext cx="16950" cy="72625"/>
            </a:xfrm>
            <a:custGeom>
              <a:rect b="b" l="l" r="r" t="t"/>
              <a:pathLst>
                <a:path extrusionOk="0" fill="none" h="2905" w="678">
                  <a:moveTo>
                    <a:pt x="0" y="1"/>
                  </a:moveTo>
                  <a:cubicBezTo>
                    <a:pt x="387" y="344"/>
                    <a:pt x="590" y="863"/>
                    <a:pt x="643" y="1374"/>
                  </a:cubicBezTo>
                  <a:cubicBezTo>
                    <a:pt x="678" y="1884"/>
                    <a:pt x="634" y="2403"/>
                    <a:pt x="511" y="290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6"/>
            <p:cNvSpPr/>
            <p:nvPr/>
          </p:nvSpPr>
          <p:spPr>
            <a:xfrm>
              <a:off x="4624650" y="1230650"/>
              <a:ext cx="900" cy="17400"/>
            </a:xfrm>
            <a:custGeom>
              <a:rect b="b" l="l" r="r" t="t"/>
              <a:pathLst>
                <a:path extrusionOk="0" fill="none" h="696" w="36">
                  <a:moveTo>
                    <a:pt x="1" y="0"/>
                  </a:moveTo>
                  <a:cubicBezTo>
                    <a:pt x="36" y="229"/>
                    <a:pt x="36" y="467"/>
                    <a:pt x="1" y="69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6"/>
            <p:cNvSpPr/>
            <p:nvPr/>
          </p:nvSpPr>
          <p:spPr>
            <a:xfrm>
              <a:off x="4632575" y="1239000"/>
              <a:ext cx="900" cy="11025"/>
            </a:xfrm>
            <a:custGeom>
              <a:rect b="b" l="l" r="r" t="t"/>
              <a:pathLst>
                <a:path extrusionOk="0" fill="none" h="441" w="36">
                  <a:moveTo>
                    <a:pt x="1" y="1"/>
                  </a:moveTo>
                  <a:cubicBezTo>
                    <a:pt x="36" y="141"/>
                    <a:pt x="36" y="291"/>
                    <a:pt x="27" y="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6"/>
            <p:cNvSpPr/>
            <p:nvPr/>
          </p:nvSpPr>
          <p:spPr>
            <a:xfrm>
              <a:off x="4640275" y="1250875"/>
              <a:ext cx="475" cy="11475"/>
            </a:xfrm>
            <a:custGeom>
              <a:rect b="b" l="l" r="r" t="t"/>
              <a:pathLst>
                <a:path extrusionOk="0" fill="none" h="459" w="19">
                  <a:moveTo>
                    <a:pt x="18" y="1"/>
                  </a:moveTo>
                  <a:cubicBezTo>
                    <a:pt x="9" y="150"/>
                    <a:pt x="1" y="300"/>
                    <a:pt x="1"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6"/>
            <p:cNvSpPr/>
            <p:nvPr/>
          </p:nvSpPr>
          <p:spPr>
            <a:xfrm>
              <a:off x="4650175" y="1204250"/>
              <a:ext cx="29300" cy="55025"/>
            </a:xfrm>
            <a:custGeom>
              <a:rect b="b" l="l" r="r" t="t"/>
              <a:pathLst>
                <a:path extrusionOk="0" fill="none" h="2201" w="1172">
                  <a:moveTo>
                    <a:pt x="1" y="0"/>
                  </a:moveTo>
                  <a:cubicBezTo>
                    <a:pt x="564" y="634"/>
                    <a:pt x="960" y="1382"/>
                    <a:pt x="1171" y="22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6"/>
            <p:cNvSpPr/>
            <p:nvPr/>
          </p:nvSpPr>
          <p:spPr>
            <a:xfrm>
              <a:off x="4657875" y="1224250"/>
              <a:ext cx="7500" cy="13225"/>
            </a:xfrm>
            <a:custGeom>
              <a:rect b="b" l="l" r="r" t="t"/>
              <a:pathLst>
                <a:path extrusionOk="0" fill="none" h="529" w="300">
                  <a:moveTo>
                    <a:pt x="1" y="1"/>
                  </a:moveTo>
                  <a:cubicBezTo>
                    <a:pt x="115" y="168"/>
                    <a:pt x="212" y="344"/>
                    <a:pt x="300"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6"/>
            <p:cNvSpPr/>
            <p:nvPr/>
          </p:nvSpPr>
          <p:spPr>
            <a:xfrm>
              <a:off x="4660950" y="1246475"/>
              <a:ext cx="1800" cy="4875"/>
            </a:xfrm>
            <a:custGeom>
              <a:rect b="b" l="l" r="r" t="t"/>
              <a:pathLst>
                <a:path extrusionOk="0" fill="none" h="195" w="72">
                  <a:moveTo>
                    <a:pt x="1" y="1"/>
                  </a:moveTo>
                  <a:lnTo>
                    <a:pt x="71" y="19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6"/>
            <p:cNvSpPr/>
            <p:nvPr/>
          </p:nvSpPr>
          <p:spPr>
            <a:xfrm>
              <a:off x="4610350" y="1185100"/>
              <a:ext cx="10375" cy="4200"/>
            </a:xfrm>
            <a:custGeom>
              <a:rect b="b" l="l" r="r" t="t"/>
              <a:pathLst>
                <a:path extrusionOk="0" fill="none" h="168" w="415">
                  <a:moveTo>
                    <a:pt x="414" y="168"/>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6"/>
            <p:cNvSpPr/>
            <p:nvPr/>
          </p:nvSpPr>
          <p:spPr>
            <a:xfrm>
              <a:off x="4582625" y="1181800"/>
              <a:ext cx="7075" cy="1350"/>
            </a:xfrm>
            <a:custGeom>
              <a:rect b="b" l="l" r="r" t="t"/>
              <a:pathLst>
                <a:path extrusionOk="0" fill="none" h="54" w="283">
                  <a:moveTo>
                    <a:pt x="282" y="9"/>
                  </a:moveTo>
                  <a:cubicBezTo>
                    <a:pt x="186" y="0"/>
                    <a:pt x="89" y="18"/>
                    <a:pt x="1" y="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6"/>
            <p:cNvSpPr/>
            <p:nvPr/>
          </p:nvSpPr>
          <p:spPr>
            <a:xfrm>
              <a:off x="4546100" y="1270475"/>
              <a:ext cx="60750" cy="21800"/>
            </a:xfrm>
            <a:custGeom>
              <a:rect b="b" l="l" r="r" t="t"/>
              <a:pathLst>
                <a:path extrusionOk="0" fill="none" h="872" w="2430">
                  <a:moveTo>
                    <a:pt x="2430" y="625"/>
                  </a:moveTo>
                  <a:cubicBezTo>
                    <a:pt x="2051" y="871"/>
                    <a:pt x="1559" y="854"/>
                    <a:pt x="1136" y="704"/>
                  </a:cubicBezTo>
                  <a:cubicBezTo>
                    <a:pt x="714" y="555"/>
                    <a:pt x="353" y="273"/>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6"/>
            <p:cNvSpPr/>
            <p:nvPr/>
          </p:nvSpPr>
          <p:spPr>
            <a:xfrm>
              <a:off x="4521675" y="1252200"/>
              <a:ext cx="9275" cy="6200"/>
            </a:xfrm>
            <a:custGeom>
              <a:rect b="b" l="l" r="r" t="t"/>
              <a:pathLst>
                <a:path extrusionOk="0" fill="none" h="248" w="371">
                  <a:moveTo>
                    <a:pt x="371" y="247"/>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6"/>
            <p:cNvSpPr/>
            <p:nvPr/>
          </p:nvSpPr>
          <p:spPr>
            <a:xfrm>
              <a:off x="4543250" y="1280800"/>
              <a:ext cx="22900" cy="15425"/>
            </a:xfrm>
            <a:custGeom>
              <a:rect b="b" l="l" r="r" t="t"/>
              <a:pathLst>
                <a:path extrusionOk="0" fill="none" h="617" w="916">
                  <a:moveTo>
                    <a:pt x="916" y="617"/>
                  </a:moveTo>
                  <a:cubicBezTo>
                    <a:pt x="608" y="414"/>
                    <a:pt x="300" y="212"/>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6"/>
            <p:cNvSpPr/>
            <p:nvPr/>
          </p:nvSpPr>
          <p:spPr>
            <a:xfrm>
              <a:off x="4479450" y="1236350"/>
              <a:ext cx="50625" cy="34150"/>
            </a:xfrm>
            <a:custGeom>
              <a:rect b="b" l="l" r="r" t="t"/>
              <a:pathLst>
                <a:path extrusionOk="0" fill="none" h="1366" w="2025">
                  <a:moveTo>
                    <a:pt x="2024" y="1365"/>
                  </a:moveTo>
                  <a:cubicBezTo>
                    <a:pt x="1408" y="828"/>
                    <a:pt x="722" y="37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6"/>
            <p:cNvSpPr/>
            <p:nvPr/>
          </p:nvSpPr>
          <p:spPr>
            <a:xfrm>
              <a:off x="4460075" y="1240550"/>
              <a:ext cx="46900" cy="21350"/>
            </a:xfrm>
            <a:custGeom>
              <a:rect b="b" l="l" r="r" t="t"/>
              <a:pathLst>
                <a:path extrusionOk="0" fill="none" h="854" w="1876">
                  <a:moveTo>
                    <a:pt x="1875" y="854"/>
                  </a:moveTo>
                  <a:cubicBezTo>
                    <a:pt x="1330" y="423"/>
                    <a:pt x="687" y="132"/>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6"/>
            <p:cNvSpPr/>
            <p:nvPr/>
          </p:nvSpPr>
          <p:spPr>
            <a:xfrm>
              <a:off x="4463825" y="1253975"/>
              <a:ext cx="15200" cy="6625"/>
            </a:xfrm>
            <a:custGeom>
              <a:rect b="b" l="l" r="r" t="t"/>
              <a:pathLst>
                <a:path extrusionOk="0" fill="none" h="265" w="608">
                  <a:moveTo>
                    <a:pt x="608" y="264"/>
                  </a:moveTo>
                  <a:cubicBezTo>
                    <a:pt x="414" y="158"/>
                    <a:pt x="212" y="70"/>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6"/>
            <p:cNvSpPr/>
            <p:nvPr/>
          </p:nvSpPr>
          <p:spPr>
            <a:xfrm>
              <a:off x="4450850" y="1262325"/>
              <a:ext cx="11900" cy="2450"/>
            </a:xfrm>
            <a:custGeom>
              <a:rect b="b" l="l" r="r" t="t"/>
              <a:pathLst>
                <a:path extrusionOk="0" fill="none" h="98" w="476">
                  <a:moveTo>
                    <a:pt x="475" y="97"/>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6"/>
            <p:cNvSpPr/>
            <p:nvPr/>
          </p:nvSpPr>
          <p:spPr>
            <a:xfrm>
              <a:off x="4485600" y="1225150"/>
              <a:ext cx="9050" cy="5300"/>
            </a:xfrm>
            <a:custGeom>
              <a:rect b="b" l="l" r="r" t="t"/>
              <a:pathLst>
                <a:path extrusionOk="0" fill="none" h="212" w="362">
                  <a:moveTo>
                    <a:pt x="361" y="211"/>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6"/>
            <p:cNvSpPr/>
            <p:nvPr/>
          </p:nvSpPr>
          <p:spPr>
            <a:xfrm>
              <a:off x="4453700" y="1301700"/>
              <a:ext cx="59875" cy="11025"/>
            </a:xfrm>
            <a:custGeom>
              <a:rect b="b" l="l" r="r" t="t"/>
              <a:pathLst>
                <a:path extrusionOk="0" fill="none" h="441" w="2395">
                  <a:moveTo>
                    <a:pt x="2394" y="441"/>
                  </a:moveTo>
                  <a:cubicBezTo>
                    <a:pt x="1576" y="406"/>
                    <a:pt x="775" y="256"/>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6"/>
            <p:cNvSpPr/>
            <p:nvPr/>
          </p:nvSpPr>
          <p:spPr>
            <a:xfrm>
              <a:off x="4469975" y="1295100"/>
              <a:ext cx="16325" cy="5325"/>
            </a:xfrm>
            <a:custGeom>
              <a:rect b="b" l="l" r="r" t="t"/>
              <a:pathLst>
                <a:path extrusionOk="0" fill="none" h="213" w="653">
                  <a:moveTo>
                    <a:pt x="652" y="212"/>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6"/>
            <p:cNvSpPr/>
            <p:nvPr/>
          </p:nvSpPr>
          <p:spPr>
            <a:xfrm>
              <a:off x="4450850" y="1276625"/>
              <a:ext cx="5525" cy="3325"/>
            </a:xfrm>
            <a:custGeom>
              <a:rect b="b" l="l" r="r" t="t"/>
              <a:pathLst>
                <a:path extrusionOk="0" fill="none" h="133" w="221">
                  <a:moveTo>
                    <a:pt x="220" y="133"/>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6"/>
            <p:cNvSpPr/>
            <p:nvPr/>
          </p:nvSpPr>
          <p:spPr>
            <a:xfrm>
              <a:off x="4541275" y="1314250"/>
              <a:ext cx="43575" cy="47775"/>
            </a:xfrm>
            <a:custGeom>
              <a:rect b="b" l="l" r="r" t="t"/>
              <a:pathLst>
                <a:path extrusionOk="0" fill="none" h="1911" w="1743">
                  <a:moveTo>
                    <a:pt x="0" y="0"/>
                  </a:moveTo>
                  <a:cubicBezTo>
                    <a:pt x="352" y="62"/>
                    <a:pt x="696" y="176"/>
                    <a:pt x="1012" y="353"/>
                  </a:cubicBezTo>
                  <a:cubicBezTo>
                    <a:pt x="1338" y="520"/>
                    <a:pt x="1576" y="810"/>
                    <a:pt x="1681" y="1162"/>
                  </a:cubicBezTo>
                  <a:cubicBezTo>
                    <a:pt x="1734" y="1409"/>
                    <a:pt x="1743" y="1664"/>
                    <a:pt x="1716"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6"/>
            <p:cNvSpPr/>
            <p:nvPr/>
          </p:nvSpPr>
          <p:spPr>
            <a:xfrm>
              <a:off x="4580650" y="1323500"/>
              <a:ext cx="11025" cy="28175"/>
            </a:xfrm>
            <a:custGeom>
              <a:rect b="b" l="l" r="r" t="t"/>
              <a:pathLst>
                <a:path extrusionOk="0" fill="none" h="1127" w="441">
                  <a:moveTo>
                    <a:pt x="1" y="0"/>
                  </a:moveTo>
                  <a:cubicBezTo>
                    <a:pt x="291" y="299"/>
                    <a:pt x="441" y="704"/>
                    <a:pt x="423" y="112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6"/>
            <p:cNvSpPr/>
            <p:nvPr/>
          </p:nvSpPr>
          <p:spPr>
            <a:xfrm>
              <a:off x="4599575" y="1333400"/>
              <a:ext cx="2000" cy="7275"/>
            </a:xfrm>
            <a:custGeom>
              <a:rect b="b" l="l" r="r" t="t"/>
              <a:pathLst>
                <a:path extrusionOk="0" fill="none" h="291" w="80">
                  <a:moveTo>
                    <a:pt x="0" y="0"/>
                  </a:moveTo>
                  <a:cubicBezTo>
                    <a:pt x="27" y="97"/>
                    <a:pt x="53" y="194"/>
                    <a:pt x="80"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6"/>
            <p:cNvSpPr/>
            <p:nvPr/>
          </p:nvSpPr>
          <p:spPr>
            <a:xfrm>
              <a:off x="4512875" y="1380700"/>
              <a:ext cx="31500" cy="15200"/>
            </a:xfrm>
            <a:custGeom>
              <a:rect b="b" l="l" r="r" t="t"/>
              <a:pathLst>
                <a:path extrusionOk="0" fill="none" h="608" w="1260">
                  <a:moveTo>
                    <a:pt x="1259" y="388"/>
                  </a:moveTo>
                  <a:cubicBezTo>
                    <a:pt x="802" y="608"/>
                    <a:pt x="256" y="440"/>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6"/>
            <p:cNvSpPr/>
            <p:nvPr/>
          </p:nvSpPr>
          <p:spPr>
            <a:xfrm>
              <a:off x="4512000" y="1393900"/>
              <a:ext cx="7950" cy="4875"/>
            </a:xfrm>
            <a:custGeom>
              <a:rect b="b" l="l" r="r" t="t"/>
              <a:pathLst>
                <a:path extrusionOk="0" fill="none" h="195" w="318">
                  <a:moveTo>
                    <a:pt x="318" y="19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6"/>
            <p:cNvSpPr/>
            <p:nvPr/>
          </p:nvSpPr>
          <p:spPr>
            <a:xfrm>
              <a:off x="4508700" y="1400275"/>
              <a:ext cx="5300" cy="3100"/>
            </a:xfrm>
            <a:custGeom>
              <a:rect b="b" l="l" r="r" t="t"/>
              <a:pathLst>
                <a:path extrusionOk="0" fill="none" h="124" w="212">
                  <a:moveTo>
                    <a:pt x="212" y="124"/>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6"/>
            <p:cNvSpPr/>
            <p:nvPr/>
          </p:nvSpPr>
          <p:spPr>
            <a:xfrm>
              <a:off x="4516625" y="1416350"/>
              <a:ext cx="6850" cy="3100"/>
            </a:xfrm>
            <a:custGeom>
              <a:rect b="b" l="l" r="r" t="t"/>
              <a:pathLst>
                <a:path extrusionOk="0" fill="none" h="124" w="274">
                  <a:moveTo>
                    <a:pt x="273" y="123"/>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6"/>
            <p:cNvSpPr/>
            <p:nvPr/>
          </p:nvSpPr>
          <p:spPr>
            <a:xfrm>
              <a:off x="4553600" y="1417650"/>
              <a:ext cx="48650" cy="9725"/>
            </a:xfrm>
            <a:custGeom>
              <a:rect b="b" l="l" r="r" t="t"/>
              <a:pathLst>
                <a:path extrusionOk="0" fill="none" h="389" w="1946">
                  <a:moveTo>
                    <a:pt x="1945" y="1"/>
                  </a:moveTo>
                  <a:cubicBezTo>
                    <a:pt x="1329" y="265"/>
                    <a:pt x="660" y="388"/>
                    <a:pt x="0" y="34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6"/>
            <p:cNvSpPr/>
            <p:nvPr/>
          </p:nvSpPr>
          <p:spPr>
            <a:xfrm>
              <a:off x="4563050" y="1415900"/>
              <a:ext cx="13675" cy="2450"/>
            </a:xfrm>
            <a:custGeom>
              <a:rect b="b" l="l" r="r" t="t"/>
              <a:pathLst>
                <a:path extrusionOk="0" fill="none" h="98" w="547">
                  <a:moveTo>
                    <a:pt x="546" y="0"/>
                  </a:moveTo>
                  <a:cubicBezTo>
                    <a:pt x="361" y="9"/>
                    <a:pt x="177" y="44"/>
                    <a:pt x="1" y="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6"/>
            <p:cNvSpPr/>
            <p:nvPr/>
          </p:nvSpPr>
          <p:spPr>
            <a:xfrm>
              <a:off x="4627950" y="1335150"/>
              <a:ext cx="12575" cy="44025"/>
            </a:xfrm>
            <a:custGeom>
              <a:rect b="b" l="l" r="r" t="t"/>
              <a:pathLst>
                <a:path extrusionOk="0" fill="none" h="1761" w="503">
                  <a:moveTo>
                    <a:pt x="1" y="1"/>
                  </a:moveTo>
                  <a:cubicBezTo>
                    <a:pt x="89" y="97"/>
                    <a:pt x="159" y="203"/>
                    <a:pt x="212" y="317"/>
                  </a:cubicBezTo>
                  <a:cubicBezTo>
                    <a:pt x="291" y="441"/>
                    <a:pt x="353" y="564"/>
                    <a:pt x="397" y="705"/>
                  </a:cubicBezTo>
                  <a:cubicBezTo>
                    <a:pt x="502" y="1048"/>
                    <a:pt x="414" y="1426"/>
                    <a:pt x="300" y="17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6"/>
            <p:cNvSpPr/>
            <p:nvPr/>
          </p:nvSpPr>
          <p:spPr>
            <a:xfrm>
              <a:off x="4642250" y="1345050"/>
              <a:ext cx="5100" cy="35000"/>
            </a:xfrm>
            <a:custGeom>
              <a:rect b="b" l="l" r="r" t="t"/>
              <a:pathLst>
                <a:path extrusionOk="0" fill="none" h="1400" w="204">
                  <a:moveTo>
                    <a:pt x="124" y="1"/>
                  </a:moveTo>
                  <a:cubicBezTo>
                    <a:pt x="186" y="229"/>
                    <a:pt x="203" y="467"/>
                    <a:pt x="168" y="705"/>
                  </a:cubicBezTo>
                  <a:cubicBezTo>
                    <a:pt x="124" y="942"/>
                    <a:pt x="71" y="1171"/>
                    <a:pt x="1" y="14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6"/>
            <p:cNvSpPr/>
            <p:nvPr/>
          </p:nvSpPr>
          <p:spPr>
            <a:xfrm>
              <a:off x="4656350" y="1350550"/>
              <a:ext cx="450" cy="7075"/>
            </a:xfrm>
            <a:custGeom>
              <a:rect b="b" l="l" r="r" t="t"/>
              <a:pathLst>
                <a:path extrusionOk="0" fill="none" h="283" w="18">
                  <a:moveTo>
                    <a:pt x="0" y="1"/>
                  </a:moveTo>
                  <a:cubicBezTo>
                    <a:pt x="0" y="97"/>
                    <a:pt x="18" y="185"/>
                    <a:pt x="18" y="28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6"/>
            <p:cNvSpPr/>
            <p:nvPr/>
          </p:nvSpPr>
          <p:spPr>
            <a:xfrm>
              <a:off x="4640275" y="1289825"/>
              <a:ext cx="41400" cy="19400"/>
            </a:xfrm>
            <a:custGeom>
              <a:rect b="b" l="l" r="r" t="t"/>
              <a:pathLst>
                <a:path extrusionOk="0" fill="none" h="776" w="1656">
                  <a:moveTo>
                    <a:pt x="1655" y="1"/>
                  </a:moveTo>
                  <a:cubicBezTo>
                    <a:pt x="1206" y="441"/>
                    <a:pt x="626" y="713"/>
                    <a:pt x="1" y="77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6"/>
            <p:cNvSpPr/>
            <p:nvPr/>
          </p:nvSpPr>
          <p:spPr>
            <a:xfrm>
              <a:off x="4651950" y="1312275"/>
              <a:ext cx="16525" cy="3325"/>
            </a:xfrm>
            <a:custGeom>
              <a:rect b="b" l="l" r="r" t="t"/>
              <a:pathLst>
                <a:path extrusionOk="0" fill="none" h="133" w="661">
                  <a:moveTo>
                    <a:pt x="660" y="0"/>
                  </a:moveTo>
                  <a:cubicBezTo>
                    <a:pt x="440" y="35"/>
                    <a:pt x="220" y="79"/>
                    <a:pt x="0"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6"/>
            <p:cNvSpPr/>
            <p:nvPr/>
          </p:nvSpPr>
          <p:spPr>
            <a:xfrm>
              <a:off x="4660750" y="1323925"/>
              <a:ext cx="1325" cy="250"/>
            </a:xfrm>
            <a:custGeom>
              <a:rect b="b" l="l" r="r" t="t"/>
              <a:pathLst>
                <a:path extrusionOk="0" fill="none" h="10" w="53">
                  <a:moveTo>
                    <a:pt x="53" y="1"/>
                  </a:moveTo>
                  <a:lnTo>
                    <a:pt x="0"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6"/>
            <p:cNvSpPr/>
            <p:nvPr/>
          </p:nvSpPr>
          <p:spPr>
            <a:xfrm>
              <a:off x="4664475" y="1332075"/>
              <a:ext cx="4650" cy="450"/>
            </a:xfrm>
            <a:custGeom>
              <a:rect b="b" l="l" r="r" t="t"/>
              <a:pathLst>
                <a:path extrusionOk="0" fill="none" h="18" w="186">
                  <a:moveTo>
                    <a:pt x="186" y="0"/>
                  </a:moveTo>
                  <a:lnTo>
                    <a:pt x="1" y="1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6"/>
            <p:cNvSpPr/>
            <p:nvPr/>
          </p:nvSpPr>
          <p:spPr>
            <a:xfrm>
              <a:off x="4615425" y="1308975"/>
              <a:ext cx="5075" cy="1550"/>
            </a:xfrm>
            <a:custGeom>
              <a:rect b="b" l="l" r="r" t="t"/>
              <a:pathLst>
                <a:path extrusionOk="0" fill="none" h="62" w="203">
                  <a:moveTo>
                    <a:pt x="203" y="62"/>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26"/>
          <p:cNvGrpSpPr/>
          <p:nvPr/>
        </p:nvGrpSpPr>
        <p:grpSpPr>
          <a:xfrm>
            <a:off x="7540604" y="4396251"/>
            <a:ext cx="1014435" cy="999142"/>
            <a:chOff x="8155625" y="4293825"/>
            <a:chExt cx="639175" cy="629500"/>
          </a:xfrm>
        </p:grpSpPr>
        <p:sp>
          <p:nvSpPr>
            <p:cNvPr id="1616" name="Google Shape;1616;p26"/>
            <p:cNvSpPr/>
            <p:nvPr/>
          </p:nvSpPr>
          <p:spPr>
            <a:xfrm>
              <a:off x="8157600" y="4303775"/>
              <a:ext cx="637200" cy="605850"/>
            </a:xfrm>
            <a:custGeom>
              <a:rect b="b" l="l" r="r" t="t"/>
              <a:pathLst>
                <a:path extrusionOk="0" h="24234" w="25488">
                  <a:moveTo>
                    <a:pt x="22022" y="7665"/>
                  </a:moveTo>
                  <a:lnTo>
                    <a:pt x="22022" y="7665"/>
                  </a:lnTo>
                  <a:cubicBezTo>
                    <a:pt x="22066" y="7700"/>
                    <a:pt x="22109" y="7735"/>
                    <a:pt x="22152" y="7761"/>
                  </a:cubicBezTo>
                  <a:cubicBezTo>
                    <a:pt x="22231" y="7831"/>
                    <a:pt x="22310" y="7900"/>
                    <a:pt x="22388" y="7979"/>
                  </a:cubicBezTo>
                  <a:lnTo>
                    <a:pt x="22388" y="7979"/>
                  </a:lnTo>
                  <a:cubicBezTo>
                    <a:pt x="22310" y="7900"/>
                    <a:pt x="22231" y="7831"/>
                    <a:pt x="22152" y="7770"/>
                  </a:cubicBezTo>
                  <a:lnTo>
                    <a:pt x="22022" y="7665"/>
                  </a:lnTo>
                  <a:close/>
                  <a:moveTo>
                    <a:pt x="13355" y="1845"/>
                  </a:moveTo>
                  <a:cubicBezTo>
                    <a:pt x="14784" y="1845"/>
                    <a:pt x="16245" y="2315"/>
                    <a:pt x="17312" y="3158"/>
                  </a:cubicBezTo>
                  <a:cubicBezTo>
                    <a:pt x="18042" y="3730"/>
                    <a:pt x="18615" y="4478"/>
                    <a:pt x="18958" y="5341"/>
                  </a:cubicBezTo>
                  <a:cubicBezTo>
                    <a:pt x="19195" y="5939"/>
                    <a:pt x="19319" y="6581"/>
                    <a:pt x="19327" y="7233"/>
                  </a:cubicBezTo>
                  <a:lnTo>
                    <a:pt x="19327" y="7294"/>
                  </a:lnTo>
                  <a:lnTo>
                    <a:pt x="19389" y="7303"/>
                  </a:lnTo>
                  <a:cubicBezTo>
                    <a:pt x="20806" y="7532"/>
                    <a:pt x="21888" y="8403"/>
                    <a:pt x="22425" y="9767"/>
                  </a:cubicBezTo>
                  <a:cubicBezTo>
                    <a:pt x="22997" y="11220"/>
                    <a:pt x="22865" y="13050"/>
                    <a:pt x="22091" y="14229"/>
                  </a:cubicBezTo>
                  <a:lnTo>
                    <a:pt x="22073" y="14265"/>
                  </a:lnTo>
                  <a:lnTo>
                    <a:pt x="22091" y="14300"/>
                  </a:lnTo>
                  <a:cubicBezTo>
                    <a:pt x="22170" y="14458"/>
                    <a:pt x="22240" y="14617"/>
                    <a:pt x="22302" y="14775"/>
                  </a:cubicBezTo>
                  <a:cubicBezTo>
                    <a:pt x="22654" y="15655"/>
                    <a:pt x="23517" y="18718"/>
                    <a:pt x="20075" y="21270"/>
                  </a:cubicBezTo>
                  <a:cubicBezTo>
                    <a:pt x="18928" y="22127"/>
                    <a:pt x="17814" y="22419"/>
                    <a:pt x="16830" y="22419"/>
                  </a:cubicBezTo>
                  <a:cubicBezTo>
                    <a:pt x="15399" y="22419"/>
                    <a:pt x="14244" y="21802"/>
                    <a:pt x="13660" y="21411"/>
                  </a:cubicBezTo>
                  <a:lnTo>
                    <a:pt x="13616" y="21385"/>
                  </a:lnTo>
                  <a:lnTo>
                    <a:pt x="13580" y="21411"/>
                  </a:lnTo>
                  <a:cubicBezTo>
                    <a:pt x="13102" y="21713"/>
                    <a:pt x="11978" y="22303"/>
                    <a:pt x="10480" y="22303"/>
                  </a:cubicBezTo>
                  <a:cubicBezTo>
                    <a:pt x="9139" y="22303"/>
                    <a:pt x="7499" y="21829"/>
                    <a:pt x="5756" y="20249"/>
                  </a:cubicBezTo>
                  <a:cubicBezTo>
                    <a:pt x="4718" y="19334"/>
                    <a:pt x="3899" y="18181"/>
                    <a:pt x="3380" y="16896"/>
                  </a:cubicBezTo>
                  <a:cubicBezTo>
                    <a:pt x="2086" y="13622"/>
                    <a:pt x="3257" y="10093"/>
                    <a:pt x="5140" y="8570"/>
                  </a:cubicBezTo>
                  <a:cubicBezTo>
                    <a:pt x="5983" y="7891"/>
                    <a:pt x="6918" y="7523"/>
                    <a:pt x="7856" y="7523"/>
                  </a:cubicBezTo>
                  <a:cubicBezTo>
                    <a:pt x="7878" y="7523"/>
                    <a:pt x="7900" y="7523"/>
                    <a:pt x="7921" y="7523"/>
                  </a:cubicBezTo>
                  <a:lnTo>
                    <a:pt x="7992" y="7523"/>
                  </a:lnTo>
                  <a:lnTo>
                    <a:pt x="7992" y="7453"/>
                  </a:lnTo>
                  <a:cubicBezTo>
                    <a:pt x="8053" y="6344"/>
                    <a:pt x="8361" y="5270"/>
                    <a:pt x="8898" y="4302"/>
                  </a:cubicBezTo>
                  <a:cubicBezTo>
                    <a:pt x="9541" y="3096"/>
                    <a:pt x="10685" y="2269"/>
                    <a:pt x="12111" y="1970"/>
                  </a:cubicBezTo>
                  <a:cubicBezTo>
                    <a:pt x="12515" y="1886"/>
                    <a:pt x="12934" y="1845"/>
                    <a:pt x="13355" y="1845"/>
                  </a:cubicBezTo>
                  <a:close/>
                  <a:moveTo>
                    <a:pt x="13359" y="0"/>
                  </a:moveTo>
                  <a:cubicBezTo>
                    <a:pt x="12812" y="0"/>
                    <a:pt x="12266" y="54"/>
                    <a:pt x="11732" y="166"/>
                  </a:cubicBezTo>
                  <a:cubicBezTo>
                    <a:pt x="9761" y="579"/>
                    <a:pt x="8185" y="1741"/>
                    <a:pt x="7279" y="3431"/>
                  </a:cubicBezTo>
                  <a:cubicBezTo>
                    <a:pt x="6865" y="4196"/>
                    <a:pt x="6557" y="5006"/>
                    <a:pt x="6364" y="5842"/>
                  </a:cubicBezTo>
                  <a:cubicBezTo>
                    <a:pt x="6355" y="5869"/>
                    <a:pt x="6337" y="5895"/>
                    <a:pt x="6311" y="5904"/>
                  </a:cubicBezTo>
                  <a:cubicBezTo>
                    <a:pt x="5457" y="6150"/>
                    <a:pt x="4665" y="6573"/>
                    <a:pt x="3979" y="7136"/>
                  </a:cubicBezTo>
                  <a:cubicBezTo>
                    <a:pt x="1620" y="9054"/>
                    <a:pt x="1" y="13358"/>
                    <a:pt x="1673" y="17565"/>
                  </a:cubicBezTo>
                  <a:cubicBezTo>
                    <a:pt x="2298" y="19114"/>
                    <a:pt x="3275" y="20496"/>
                    <a:pt x="4524" y="21605"/>
                  </a:cubicBezTo>
                  <a:cubicBezTo>
                    <a:pt x="6699" y="23580"/>
                    <a:pt x="8801" y="24138"/>
                    <a:pt x="10484" y="24138"/>
                  </a:cubicBezTo>
                  <a:cubicBezTo>
                    <a:pt x="11845" y="24138"/>
                    <a:pt x="12933" y="23772"/>
                    <a:pt x="13563" y="23497"/>
                  </a:cubicBezTo>
                  <a:cubicBezTo>
                    <a:pt x="13572" y="23492"/>
                    <a:pt x="13583" y="23490"/>
                    <a:pt x="13594" y="23490"/>
                  </a:cubicBezTo>
                  <a:cubicBezTo>
                    <a:pt x="13605" y="23490"/>
                    <a:pt x="13616" y="23492"/>
                    <a:pt x="13624" y="23497"/>
                  </a:cubicBezTo>
                  <a:cubicBezTo>
                    <a:pt x="14258" y="23797"/>
                    <a:pt x="15422" y="24234"/>
                    <a:pt x="16851" y="24234"/>
                  </a:cubicBezTo>
                  <a:cubicBezTo>
                    <a:pt x="18143" y="24234"/>
                    <a:pt x="19650" y="23877"/>
                    <a:pt x="21176" y="22740"/>
                  </a:cubicBezTo>
                  <a:cubicBezTo>
                    <a:pt x="25488" y="19536"/>
                    <a:pt x="24511" y="15514"/>
                    <a:pt x="24115" y="14361"/>
                  </a:cubicBezTo>
                  <a:cubicBezTo>
                    <a:pt x="24106" y="14344"/>
                    <a:pt x="24106" y="14326"/>
                    <a:pt x="24115" y="14309"/>
                  </a:cubicBezTo>
                  <a:cubicBezTo>
                    <a:pt x="24775" y="12636"/>
                    <a:pt x="24784" y="10771"/>
                    <a:pt x="24133" y="9090"/>
                  </a:cubicBezTo>
                  <a:cubicBezTo>
                    <a:pt x="23534" y="7594"/>
                    <a:pt x="22469" y="6485"/>
                    <a:pt x="21052" y="5877"/>
                  </a:cubicBezTo>
                  <a:cubicBezTo>
                    <a:pt x="21035" y="5869"/>
                    <a:pt x="21017" y="5851"/>
                    <a:pt x="21017" y="5833"/>
                  </a:cubicBezTo>
                  <a:lnTo>
                    <a:pt x="21017" y="5825"/>
                  </a:lnTo>
                  <a:cubicBezTo>
                    <a:pt x="20674" y="4196"/>
                    <a:pt x="19767" y="2735"/>
                    <a:pt x="18456" y="1715"/>
                  </a:cubicBezTo>
                  <a:cubicBezTo>
                    <a:pt x="17046" y="609"/>
                    <a:pt x="15197" y="0"/>
                    <a:pt x="13359"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6"/>
            <p:cNvSpPr/>
            <p:nvPr/>
          </p:nvSpPr>
          <p:spPr>
            <a:xfrm>
              <a:off x="8213700" y="4353475"/>
              <a:ext cx="527425" cy="506700"/>
            </a:xfrm>
            <a:custGeom>
              <a:rect b="b" l="l" r="r" t="t"/>
              <a:pathLst>
                <a:path extrusionOk="0" h="20268" w="21097">
                  <a:moveTo>
                    <a:pt x="11092" y="848"/>
                  </a:moveTo>
                  <a:cubicBezTo>
                    <a:pt x="12303" y="848"/>
                    <a:pt x="13563" y="1249"/>
                    <a:pt x="14452" y="1953"/>
                  </a:cubicBezTo>
                  <a:cubicBezTo>
                    <a:pt x="15042" y="2411"/>
                    <a:pt x="15499" y="3018"/>
                    <a:pt x="15781" y="3713"/>
                  </a:cubicBezTo>
                  <a:cubicBezTo>
                    <a:pt x="16080" y="4497"/>
                    <a:pt x="16150" y="5350"/>
                    <a:pt x="16001" y="6178"/>
                  </a:cubicBezTo>
                  <a:lnTo>
                    <a:pt x="15983" y="6274"/>
                  </a:lnTo>
                  <a:lnTo>
                    <a:pt x="15983" y="6274"/>
                  </a:lnTo>
                  <a:lnTo>
                    <a:pt x="16080" y="6266"/>
                  </a:lnTo>
                  <a:cubicBezTo>
                    <a:pt x="16193" y="6257"/>
                    <a:pt x="16304" y="6253"/>
                    <a:pt x="16413" y="6253"/>
                  </a:cubicBezTo>
                  <a:cubicBezTo>
                    <a:pt x="17767" y="6253"/>
                    <a:pt x="18768" y="6910"/>
                    <a:pt x="19248" y="8140"/>
                  </a:cubicBezTo>
                  <a:cubicBezTo>
                    <a:pt x="19284" y="8219"/>
                    <a:pt x="19310" y="8290"/>
                    <a:pt x="19336" y="8369"/>
                  </a:cubicBezTo>
                  <a:cubicBezTo>
                    <a:pt x="19794" y="9777"/>
                    <a:pt x="19468" y="11493"/>
                    <a:pt x="18632" y="12127"/>
                  </a:cubicBezTo>
                  <a:lnTo>
                    <a:pt x="18571" y="12171"/>
                  </a:lnTo>
                  <a:lnTo>
                    <a:pt x="18615" y="12233"/>
                  </a:lnTo>
                  <a:cubicBezTo>
                    <a:pt x="18835" y="12514"/>
                    <a:pt x="19011" y="12822"/>
                    <a:pt x="19134" y="13157"/>
                  </a:cubicBezTo>
                  <a:cubicBezTo>
                    <a:pt x="19380" y="13764"/>
                    <a:pt x="19468" y="14424"/>
                    <a:pt x="19407" y="15075"/>
                  </a:cubicBezTo>
                  <a:cubicBezTo>
                    <a:pt x="19275" y="16351"/>
                    <a:pt x="18527" y="17531"/>
                    <a:pt x="17242" y="18481"/>
                  </a:cubicBezTo>
                  <a:cubicBezTo>
                    <a:pt x="16309" y="19175"/>
                    <a:pt x="15405" y="19418"/>
                    <a:pt x="14597" y="19418"/>
                  </a:cubicBezTo>
                  <a:cubicBezTo>
                    <a:pt x="12987" y="19418"/>
                    <a:pt x="11755" y="18455"/>
                    <a:pt x="11433" y="18173"/>
                  </a:cubicBezTo>
                  <a:lnTo>
                    <a:pt x="11380" y="18129"/>
                  </a:lnTo>
                  <a:lnTo>
                    <a:pt x="11336" y="18173"/>
                  </a:lnTo>
                  <a:cubicBezTo>
                    <a:pt x="11006" y="18447"/>
                    <a:pt x="9851" y="19309"/>
                    <a:pt x="8218" y="19309"/>
                  </a:cubicBezTo>
                  <a:cubicBezTo>
                    <a:pt x="7069" y="19309"/>
                    <a:pt x="5683" y="18882"/>
                    <a:pt x="4181" y="17522"/>
                  </a:cubicBezTo>
                  <a:cubicBezTo>
                    <a:pt x="3204" y="16633"/>
                    <a:pt x="2492" y="15630"/>
                    <a:pt x="2060" y="14547"/>
                  </a:cubicBezTo>
                  <a:cubicBezTo>
                    <a:pt x="1717" y="13676"/>
                    <a:pt x="1550" y="12743"/>
                    <a:pt x="1576" y="11810"/>
                  </a:cubicBezTo>
                  <a:cubicBezTo>
                    <a:pt x="1629" y="10015"/>
                    <a:pt x="2395" y="8263"/>
                    <a:pt x="3521" y="7357"/>
                  </a:cubicBezTo>
                  <a:cubicBezTo>
                    <a:pt x="4301" y="6723"/>
                    <a:pt x="5019" y="6528"/>
                    <a:pt x="5607" y="6528"/>
                  </a:cubicBezTo>
                  <a:cubicBezTo>
                    <a:pt x="6088" y="6528"/>
                    <a:pt x="6482" y="6658"/>
                    <a:pt x="6751" y="6785"/>
                  </a:cubicBezTo>
                  <a:lnTo>
                    <a:pt x="6892" y="6846"/>
                  </a:lnTo>
                  <a:lnTo>
                    <a:pt x="6848" y="6697"/>
                  </a:lnTo>
                  <a:cubicBezTo>
                    <a:pt x="6690" y="6019"/>
                    <a:pt x="6558" y="4611"/>
                    <a:pt x="7534" y="2780"/>
                  </a:cubicBezTo>
                  <a:cubicBezTo>
                    <a:pt x="8045" y="1821"/>
                    <a:pt x="8916" y="1187"/>
                    <a:pt x="10069" y="950"/>
                  </a:cubicBezTo>
                  <a:cubicBezTo>
                    <a:pt x="10399" y="881"/>
                    <a:pt x="10744" y="848"/>
                    <a:pt x="11092" y="848"/>
                  </a:cubicBezTo>
                  <a:close/>
                  <a:moveTo>
                    <a:pt x="11107" y="1"/>
                  </a:moveTo>
                  <a:cubicBezTo>
                    <a:pt x="10698" y="1"/>
                    <a:pt x="10293" y="41"/>
                    <a:pt x="9902" y="123"/>
                  </a:cubicBezTo>
                  <a:cubicBezTo>
                    <a:pt x="8511" y="413"/>
                    <a:pt x="7411" y="1214"/>
                    <a:pt x="6786" y="2384"/>
                  </a:cubicBezTo>
                  <a:cubicBezTo>
                    <a:pt x="6214" y="3467"/>
                    <a:pt x="5906" y="4549"/>
                    <a:pt x="5897" y="5614"/>
                  </a:cubicBezTo>
                  <a:cubicBezTo>
                    <a:pt x="5897" y="5658"/>
                    <a:pt x="5862" y="5694"/>
                    <a:pt x="5818" y="5694"/>
                  </a:cubicBezTo>
                  <a:cubicBezTo>
                    <a:pt x="5746" y="5689"/>
                    <a:pt x="5673" y="5687"/>
                    <a:pt x="5601" y="5687"/>
                  </a:cubicBezTo>
                  <a:cubicBezTo>
                    <a:pt x="4704" y="5687"/>
                    <a:pt x="3807" y="6037"/>
                    <a:pt x="2984" y="6697"/>
                  </a:cubicBezTo>
                  <a:cubicBezTo>
                    <a:pt x="1145" y="8184"/>
                    <a:pt x="1" y="11643"/>
                    <a:pt x="1277" y="14847"/>
                  </a:cubicBezTo>
                  <a:cubicBezTo>
                    <a:pt x="1787" y="16114"/>
                    <a:pt x="2588" y="17249"/>
                    <a:pt x="3609" y="18147"/>
                  </a:cubicBezTo>
                  <a:cubicBezTo>
                    <a:pt x="5323" y="19701"/>
                    <a:pt x="6925" y="20172"/>
                    <a:pt x="8236" y="20172"/>
                  </a:cubicBezTo>
                  <a:cubicBezTo>
                    <a:pt x="9739" y="20172"/>
                    <a:pt x="10862" y="19553"/>
                    <a:pt x="11336" y="19238"/>
                  </a:cubicBezTo>
                  <a:cubicBezTo>
                    <a:pt x="11345" y="19229"/>
                    <a:pt x="11358" y="19225"/>
                    <a:pt x="11373" y="19225"/>
                  </a:cubicBezTo>
                  <a:cubicBezTo>
                    <a:pt x="11387" y="19225"/>
                    <a:pt x="11402" y="19229"/>
                    <a:pt x="11416" y="19238"/>
                  </a:cubicBezTo>
                  <a:cubicBezTo>
                    <a:pt x="11880" y="19562"/>
                    <a:pt x="13074" y="20268"/>
                    <a:pt x="14593" y="20268"/>
                  </a:cubicBezTo>
                  <a:cubicBezTo>
                    <a:pt x="15548" y="20268"/>
                    <a:pt x="16632" y="19988"/>
                    <a:pt x="17743" y="19159"/>
                  </a:cubicBezTo>
                  <a:cubicBezTo>
                    <a:pt x="21097" y="16668"/>
                    <a:pt x="20261" y="13694"/>
                    <a:pt x="19917" y="12840"/>
                  </a:cubicBezTo>
                  <a:cubicBezTo>
                    <a:pt x="19847" y="12655"/>
                    <a:pt x="19759" y="12470"/>
                    <a:pt x="19662" y="12294"/>
                  </a:cubicBezTo>
                  <a:cubicBezTo>
                    <a:pt x="19653" y="12277"/>
                    <a:pt x="19662" y="12250"/>
                    <a:pt x="19671" y="12224"/>
                  </a:cubicBezTo>
                  <a:cubicBezTo>
                    <a:pt x="20463" y="11089"/>
                    <a:pt x="20613" y="9284"/>
                    <a:pt x="20040" y="7841"/>
                  </a:cubicBezTo>
                  <a:cubicBezTo>
                    <a:pt x="19504" y="6486"/>
                    <a:pt x="18421" y="5641"/>
                    <a:pt x="16995" y="5447"/>
                  </a:cubicBezTo>
                  <a:cubicBezTo>
                    <a:pt x="16969" y="5447"/>
                    <a:pt x="16951" y="5430"/>
                    <a:pt x="16934" y="5394"/>
                  </a:cubicBezTo>
                  <a:cubicBezTo>
                    <a:pt x="16934" y="5386"/>
                    <a:pt x="16925" y="5377"/>
                    <a:pt x="16925" y="5368"/>
                  </a:cubicBezTo>
                  <a:cubicBezTo>
                    <a:pt x="16934" y="4699"/>
                    <a:pt x="16819" y="4030"/>
                    <a:pt x="16573" y="3405"/>
                  </a:cubicBezTo>
                  <a:cubicBezTo>
                    <a:pt x="16239" y="2569"/>
                    <a:pt x="15684" y="1839"/>
                    <a:pt x="14971" y="1293"/>
                  </a:cubicBezTo>
                  <a:cubicBezTo>
                    <a:pt x="13930" y="463"/>
                    <a:pt x="12500" y="1"/>
                    <a:pt x="11107"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6"/>
            <p:cNvSpPr/>
            <p:nvPr/>
          </p:nvSpPr>
          <p:spPr>
            <a:xfrm>
              <a:off x="8155625" y="4293825"/>
              <a:ext cx="627975" cy="629500"/>
            </a:xfrm>
            <a:custGeom>
              <a:rect b="b" l="l" r="r" t="t"/>
              <a:pathLst>
                <a:path extrusionOk="0" fill="none" h="25180" w="25119">
                  <a:moveTo>
                    <a:pt x="1681" y="17998"/>
                  </a:moveTo>
                  <a:cubicBezTo>
                    <a:pt x="0" y="13747"/>
                    <a:pt x="1629" y="9408"/>
                    <a:pt x="4014" y="7481"/>
                  </a:cubicBezTo>
                  <a:cubicBezTo>
                    <a:pt x="4700" y="6909"/>
                    <a:pt x="5510" y="6478"/>
                    <a:pt x="6372" y="6223"/>
                  </a:cubicBezTo>
                  <a:cubicBezTo>
                    <a:pt x="6566" y="5378"/>
                    <a:pt x="6874" y="4559"/>
                    <a:pt x="7288" y="3793"/>
                  </a:cubicBezTo>
                  <a:cubicBezTo>
                    <a:pt x="8203" y="2077"/>
                    <a:pt x="9805" y="907"/>
                    <a:pt x="11802" y="484"/>
                  </a:cubicBezTo>
                  <a:cubicBezTo>
                    <a:pt x="14143" y="0"/>
                    <a:pt x="16740" y="599"/>
                    <a:pt x="18579" y="2060"/>
                  </a:cubicBezTo>
                  <a:cubicBezTo>
                    <a:pt x="19574" y="2834"/>
                    <a:pt x="20348" y="3855"/>
                    <a:pt x="20815" y="5026"/>
                  </a:cubicBezTo>
                  <a:cubicBezTo>
                    <a:pt x="20964" y="5404"/>
                    <a:pt x="21087" y="5800"/>
                    <a:pt x="21167" y="6205"/>
                  </a:cubicBezTo>
                  <a:cubicBezTo>
                    <a:pt x="22584" y="6803"/>
                    <a:pt x="23675" y="7930"/>
                    <a:pt x="24282" y="9461"/>
                  </a:cubicBezTo>
                  <a:cubicBezTo>
                    <a:pt x="24933" y="11151"/>
                    <a:pt x="24933" y="13034"/>
                    <a:pt x="24264" y="14733"/>
                  </a:cubicBezTo>
                  <a:cubicBezTo>
                    <a:pt x="25118" y="17180"/>
                    <a:pt x="24775" y="20612"/>
                    <a:pt x="21299" y="23200"/>
                  </a:cubicBezTo>
                  <a:cubicBezTo>
                    <a:pt x="18632" y="25180"/>
                    <a:pt x="15789" y="24960"/>
                    <a:pt x="13668" y="23956"/>
                  </a:cubicBezTo>
                  <a:cubicBezTo>
                    <a:pt x="11213" y="25048"/>
                    <a:pt x="7807" y="25013"/>
                    <a:pt x="4550" y="22064"/>
                  </a:cubicBezTo>
                  <a:cubicBezTo>
                    <a:pt x="3292" y="20946"/>
                    <a:pt x="2306" y="19556"/>
                    <a:pt x="1681" y="1799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6"/>
            <p:cNvSpPr/>
            <p:nvPr/>
          </p:nvSpPr>
          <p:spPr>
            <a:xfrm>
              <a:off x="8211725" y="4345525"/>
              <a:ext cx="531600" cy="535350"/>
            </a:xfrm>
            <a:custGeom>
              <a:rect b="b" l="l" r="r" t="t"/>
              <a:pathLst>
                <a:path extrusionOk="0" fill="none" h="21414" w="21264">
                  <a:moveTo>
                    <a:pt x="1286" y="15200"/>
                  </a:moveTo>
                  <a:cubicBezTo>
                    <a:pt x="1" y="11952"/>
                    <a:pt x="1162" y="8458"/>
                    <a:pt x="3019" y="6953"/>
                  </a:cubicBezTo>
                  <a:cubicBezTo>
                    <a:pt x="4058" y="6117"/>
                    <a:pt x="5061" y="5888"/>
                    <a:pt x="5906" y="5932"/>
                  </a:cubicBezTo>
                  <a:cubicBezTo>
                    <a:pt x="5915" y="5070"/>
                    <a:pt x="6126" y="3943"/>
                    <a:pt x="6804" y="2667"/>
                  </a:cubicBezTo>
                  <a:cubicBezTo>
                    <a:pt x="7437" y="1479"/>
                    <a:pt x="8564" y="661"/>
                    <a:pt x="9963" y="370"/>
                  </a:cubicBezTo>
                  <a:cubicBezTo>
                    <a:pt x="11715" y="1"/>
                    <a:pt x="13730" y="467"/>
                    <a:pt x="15103" y="1549"/>
                  </a:cubicBezTo>
                  <a:cubicBezTo>
                    <a:pt x="15825" y="2104"/>
                    <a:pt x="16379" y="2852"/>
                    <a:pt x="16722" y="3697"/>
                  </a:cubicBezTo>
                  <a:cubicBezTo>
                    <a:pt x="16969" y="4331"/>
                    <a:pt x="17092" y="5008"/>
                    <a:pt x="17083" y="5686"/>
                  </a:cubicBezTo>
                  <a:cubicBezTo>
                    <a:pt x="18509" y="5880"/>
                    <a:pt x="19635" y="6733"/>
                    <a:pt x="20190" y="8124"/>
                  </a:cubicBezTo>
                  <a:cubicBezTo>
                    <a:pt x="20788" y="9638"/>
                    <a:pt x="20586" y="11477"/>
                    <a:pt x="19811" y="12586"/>
                  </a:cubicBezTo>
                  <a:cubicBezTo>
                    <a:pt x="19908" y="12762"/>
                    <a:pt x="19996" y="12947"/>
                    <a:pt x="20067" y="13131"/>
                  </a:cubicBezTo>
                  <a:cubicBezTo>
                    <a:pt x="20410" y="13994"/>
                    <a:pt x="21264" y="17013"/>
                    <a:pt x="17866" y="19539"/>
                  </a:cubicBezTo>
                  <a:cubicBezTo>
                    <a:pt x="15358" y="21404"/>
                    <a:pt x="12868" y="20603"/>
                    <a:pt x="11451" y="19618"/>
                  </a:cubicBezTo>
                  <a:cubicBezTo>
                    <a:pt x="9822" y="20700"/>
                    <a:pt x="6830" y="21413"/>
                    <a:pt x="3644" y="18518"/>
                  </a:cubicBezTo>
                  <a:cubicBezTo>
                    <a:pt x="2606" y="17611"/>
                    <a:pt x="1805" y="16467"/>
                    <a:pt x="1286" y="1520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6"/>
            <p:cNvSpPr/>
            <p:nvPr/>
          </p:nvSpPr>
          <p:spPr>
            <a:xfrm>
              <a:off x="8219000" y="4361575"/>
              <a:ext cx="501875" cy="519725"/>
            </a:xfrm>
            <a:custGeom>
              <a:rect b="b" l="l" r="r" t="t"/>
              <a:pathLst>
                <a:path extrusionOk="0" fill="none" h="20789" w="20075">
                  <a:moveTo>
                    <a:pt x="15666" y="6030"/>
                  </a:moveTo>
                  <a:cubicBezTo>
                    <a:pt x="15666" y="6030"/>
                    <a:pt x="16440" y="3469"/>
                    <a:pt x="14196" y="1691"/>
                  </a:cubicBezTo>
                  <a:cubicBezTo>
                    <a:pt x="12339" y="221"/>
                    <a:pt x="8713" y="1"/>
                    <a:pt x="7384" y="2492"/>
                  </a:cubicBezTo>
                  <a:cubicBezTo>
                    <a:pt x="6064" y="4974"/>
                    <a:pt x="6830" y="6716"/>
                    <a:pt x="6830" y="6716"/>
                  </a:cubicBezTo>
                  <a:cubicBezTo>
                    <a:pt x="6830" y="6716"/>
                    <a:pt x="5307" y="5510"/>
                    <a:pt x="3353" y="7086"/>
                  </a:cubicBezTo>
                  <a:cubicBezTo>
                    <a:pt x="1399" y="8670"/>
                    <a:pt x="0" y="13493"/>
                    <a:pt x="4022" y="17145"/>
                  </a:cubicBezTo>
                  <a:cubicBezTo>
                    <a:pt x="8044" y="20789"/>
                    <a:pt x="11168" y="17700"/>
                    <a:pt x="11168" y="17700"/>
                  </a:cubicBezTo>
                  <a:cubicBezTo>
                    <a:pt x="11168" y="17700"/>
                    <a:pt x="13888" y="20402"/>
                    <a:pt x="16986" y="18096"/>
                  </a:cubicBezTo>
                  <a:cubicBezTo>
                    <a:pt x="20075" y="15799"/>
                    <a:pt x="19204" y="12912"/>
                    <a:pt x="18244" y="11829"/>
                  </a:cubicBezTo>
                  <a:cubicBezTo>
                    <a:pt x="19881" y="10914"/>
                    <a:pt x="19855" y="5528"/>
                    <a:pt x="15666" y="603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6"/>
            <p:cNvSpPr/>
            <p:nvPr/>
          </p:nvSpPr>
          <p:spPr>
            <a:xfrm>
              <a:off x="8234400" y="4468300"/>
              <a:ext cx="79675" cy="56800"/>
            </a:xfrm>
            <a:custGeom>
              <a:rect b="b" l="l" r="r" t="t"/>
              <a:pathLst>
                <a:path extrusionOk="0" fill="none" h="2272" w="3187">
                  <a:moveTo>
                    <a:pt x="3186" y="0"/>
                  </a:moveTo>
                  <a:cubicBezTo>
                    <a:pt x="1866" y="308"/>
                    <a:pt x="722" y="1127"/>
                    <a:pt x="0" y="227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6"/>
            <p:cNvSpPr/>
            <p:nvPr/>
          </p:nvSpPr>
          <p:spPr>
            <a:xfrm>
              <a:off x="8265425" y="4491175"/>
              <a:ext cx="22450" cy="16300"/>
            </a:xfrm>
            <a:custGeom>
              <a:rect b="b" l="l" r="r" t="t"/>
              <a:pathLst>
                <a:path extrusionOk="0" fill="none" h="652" w="898">
                  <a:moveTo>
                    <a:pt x="898" y="1"/>
                  </a:moveTo>
                  <a:cubicBezTo>
                    <a:pt x="572" y="168"/>
                    <a:pt x="264" y="388"/>
                    <a:pt x="0"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6"/>
            <p:cNvSpPr/>
            <p:nvPr/>
          </p:nvSpPr>
          <p:spPr>
            <a:xfrm>
              <a:off x="8438800" y="4325500"/>
              <a:ext cx="121475" cy="15000"/>
            </a:xfrm>
            <a:custGeom>
              <a:rect b="b" l="l" r="r" t="t"/>
              <a:pathLst>
                <a:path extrusionOk="0" fill="none" h="600" w="4859">
                  <a:moveTo>
                    <a:pt x="0" y="599"/>
                  </a:moveTo>
                  <a:cubicBezTo>
                    <a:pt x="1567" y="1"/>
                    <a:pt x="3292" y="1"/>
                    <a:pt x="4858" y="59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6"/>
            <p:cNvSpPr/>
            <p:nvPr/>
          </p:nvSpPr>
          <p:spPr>
            <a:xfrm>
              <a:off x="8584875" y="4347725"/>
              <a:ext cx="7725" cy="4875"/>
            </a:xfrm>
            <a:custGeom>
              <a:rect b="b" l="l" r="r" t="t"/>
              <a:pathLst>
                <a:path extrusionOk="0" fill="none" h="195" w="309">
                  <a:moveTo>
                    <a:pt x="1" y="1"/>
                  </a:moveTo>
                  <a:lnTo>
                    <a:pt x="309" y="19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6"/>
            <p:cNvSpPr/>
            <p:nvPr/>
          </p:nvSpPr>
          <p:spPr>
            <a:xfrm>
              <a:off x="8397425" y="4356300"/>
              <a:ext cx="9925" cy="7075"/>
            </a:xfrm>
            <a:custGeom>
              <a:rect b="b" l="l" r="r" t="t"/>
              <a:pathLst>
                <a:path extrusionOk="0" fill="none" h="283" w="397">
                  <a:moveTo>
                    <a:pt x="397" y="1"/>
                  </a:moveTo>
                  <a:cubicBezTo>
                    <a:pt x="247" y="80"/>
                    <a:pt x="115" y="168"/>
                    <a:pt x="1" y="2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6"/>
            <p:cNvSpPr/>
            <p:nvPr/>
          </p:nvSpPr>
          <p:spPr>
            <a:xfrm>
              <a:off x="8673550" y="4476225"/>
              <a:ext cx="64275" cy="55675"/>
            </a:xfrm>
            <a:custGeom>
              <a:rect b="b" l="l" r="r" t="t"/>
              <a:pathLst>
                <a:path extrusionOk="0" fill="none" h="2227" w="2571">
                  <a:moveTo>
                    <a:pt x="1" y="0"/>
                  </a:moveTo>
                  <a:cubicBezTo>
                    <a:pt x="546" y="211"/>
                    <a:pt x="1048" y="502"/>
                    <a:pt x="1514" y="863"/>
                  </a:cubicBezTo>
                  <a:cubicBezTo>
                    <a:pt x="1972" y="1224"/>
                    <a:pt x="2333" y="1690"/>
                    <a:pt x="2571" y="22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6"/>
            <p:cNvSpPr/>
            <p:nvPr/>
          </p:nvSpPr>
          <p:spPr>
            <a:xfrm>
              <a:off x="8742650" y="4552350"/>
              <a:ext cx="450" cy="6850"/>
            </a:xfrm>
            <a:custGeom>
              <a:rect b="b" l="l" r="r" t="t"/>
              <a:pathLst>
                <a:path extrusionOk="0" fill="none" h="274" w="18">
                  <a:moveTo>
                    <a:pt x="18" y="0"/>
                  </a:moveTo>
                  <a:cubicBezTo>
                    <a:pt x="0" y="88"/>
                    <a:pt x="0" y="185"/>
                    <a:pt x="18" y="27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6"/>
            <p:cNvSpPr/>
            <p:nvPr/>
          </p:nvSpPr>
          <p:spPr>
            <a:xfrm>
              <a:off x="8737150" y="4663250"/>
              <a:ext cx="7275" cy="80325"/>
            </a:xfrm>
            <a:custGeom>
              <a:rect b="b" l="l" r="r" t="t"/>
              <a:pathLst>
                <a:path extrusionOk="0" fill="none" h="3213" w="291">
                  <a:moveTo>
                    <a:pt x="0" y="0"/>
                  </a:moveTo>
                  <a:cubicBezTo>
                    <a:pt x="264" y="1056"/>
                    <a:pt x="291" y="2147"/>
                    <a:pt x="79" y="321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6"/>
            <p:cNvSpPr/>
            <p:nvPr/>
          </p:nvSpPr>
          <p:spPr>
            <a:xfrm>
              <a:off x="8726150" y="4779200"/>
              <a:ext cx="5725" cy="12550"/>
            </a:xfrm>
            <a:custGeom>
              <a:rect b="b" l="l" r="r" t="t"/>
              <a:pathLst>
                <a:path extrusionOk="0" fill="none" h="502" w="229">
                  <a:moveTo>
                    <a:pt x="229" y="0"/>
                  </a:moveTo>
                  <a:lnTo>
                    <a:pt x="0" y="50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6"/>
            <p:cNvSpPr/>
            <p:nvPr/>
          </p:nvSpPr>
          <p:spPr>
            <a:xfrm>
              <a:off x="8681250" y="4832225"/>
              <a:ext cx="11025" cy="8150"/>
            </a:xfrm>
            <a:custGeom>
              <a:rect b="b" l="l" r="r" t="t"/>
              <a:pathLst>
                <a:path extrusionOk="0" fill="none" h="326" w="441">
                  <a:moveTo>
                    <a:pt x="441" y="0"/>
                  </a:moveTo>
                  <a:lnTo>
                    <a:pt x="1"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6"/>
            <p:cNvSpPr/>
            <p:nvPr/>
          </p:nvSpPr>
          <p:spPr>
            <a:xfrm>
              <a:off x="8509200" y="4866100"/>
              <a:ext cx="68225" cy="18075"/>
            </a:xfrm>
            <a:custGeom>
              <a:rect b="b" l="l" r="r" t="t"/>
              <a:pathLst>
                <a:path extrusionOk="0" fill="none" h="723" w="2729">
                  <a:moveTo>
                    <a:pt x="0" y="1"/>
                  </a:moveTo>
                  <a:cubicBezTo>
                    <a:pt x="837" y="476"/>
                    <a:pt x="1769" y="722"/>
                    <a:pt x="2729"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6"/>
            <p:cNvSpPr/>
            <p:nvPr/>
          </p:nvSpPr>
          <p:spPr>
            <a:xfrm>
              <a:off x="8592375" y="4883475"/>
              <a:ext cx="11450" cy="2000"/>
            </a:xfrm>
            <a:custGeom>
              <a:rect b="b" l="l" r="r" t="t"/>
              <a:pathLst>
                <a:path extrusionOk="0" fill="none" h="80" w="458">
                  <a:moveTo>
                    <a:pt x="0" y="80"/>
                  </a:moveTo>
                  <a:cubicBezTo>
                    <a:pt x="150" y="36"/>
                    <a:pt x="308" y="1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6"/>
            <p:cNvSpPr/>
            <p:nvPr/>
          </p:nvSpPr>
          <p:spPr>
            <a:xfrm>
              <a:off x="8255300" y="4794600"/>
              <a:ext cx="96825" cy="76150"/>
            </a:xfrm>
            <a:custGeom>
              <a:rect b="b" l="l" r="r" t="t"/>
              <a:pathLst>
                <a:path extrusionOk="0" fill="none" h="3046" w="3873">
                  <a:moveTo>
                    <a:pt x="0" y="0"/>
                  </a:moveTo>
                  <a:cubicBezTo>
                    <a:pt x="1074" y="1259"/>
                    <a:pt x="2394" y="2297"/>
                    <a:pt x="3873" y="304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6"/>
            <p:cNvSpPr/>
            <p:nvPr/>
          </p:nvSpPr>
          <p:spPr>
            <a:xfrm>
              <a:off x="8365975" y="4876450"/>
              <a:ext cx="14325" cy="4200"/>
            </a:xfrm>
            <a:custGeom>
              <a:rect b="b" l="l" r="r" t="t"/>
              <a:pathLst>
                <a:path extrusionOk="0" fill="none" h="168" w="573">
                  <a:moveTo>
                    <a:pt x="0" y="0"/>
                  </a:moveTo>
                  <a:cubicBezTo>
                    <a:pt x="194" y="35"/>
                    <a:pt x="387" y="88"/>
                    <a:pt x="572" y="16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6"/>
            <p:cNvSpPr/>
            <p:nvPr/>
          </p:nvSpPr>
          <p:spPr>
            <a:xfrm>
              <a:off x="8407325" y="4888100"/>
              <a:ext cx="10150" cy="25"/>
            </a:xfrm>
            <a:custGeom>
              <a:rect b="b" l="l" r="r" t="t"/>
              <a:pathLst>
                <a:path extrusionOk="0" fill="none" h="1" w="406">
                  <a:moveTo>
                    <a:pt x="1" y="1"/>
                  </a:moveTo>
                  <a:lnTo>
                    <a:pt x="40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26"/>
          <p:cNvGrpSpPr/>
          <p:nvPr/>
        </p:nvGrpSpPr>
        <p:grpSpPr>
          <a:xfrm>
            <a:off x="290998" y="-334106"/>
            <a:ext cx="1014464" cy="1045206"/>
            <a:chOff x="592825" y="880800"/>
            <a:chExt cx="319275" cy="328950"/>
          </a:xfrm>
        </p:grpSpPr>
        <p:sp>
          <p:nvSpPr>
            <p:cNvPr id="1637" name="Google Shape;1637;p26"/>
            <p:cNvSpPr/>
            <p:nvPr/>
          </p:nvSpPr>
          <p:spPr>
            <a:xfrm>
              <a:off x="614600" y="919400"/>
              <a:ext cx="263175" cy="277625"/>
            </a:xfrm>
            <a:custGeom>
              <a:rect b="b" l="l" r="r" t="t"/>
              <a:pathLst>
                <a:path extrusionOk="0" h="11105" w="10527">
                  <a:moveTo>
                    <a:pt x="3307" y="609"/>
                  </a:moveTo>
                  <a:cubicBezTo>
                    <a:pt x="3585" y="609"/>
                    <a:pt x="3850" y="688"/>
                    <a:pt x="4084" y="842"/>
                  </a:cubicBezTo>
                  <a:cubicBezTo>
                    <a:pt x="4929" y="1414"/>
                    <a:pt x="5492" y="3508"/>
                    <a:pt x="5642" y="4133"/>
                  </a:cubicBezTo>
                  <a:lnTo>
                    <a:pt x="5660" y="4204"/>
                  </a:lnTo>
                  <a:lnTo>
                    <a:pt x="5721" y="4159"/>
                  </a:lnTo>
                  <a:cubicBezTo>
                    <a:pt x="6304" y="3773"/>
                    <a:pt x="7257" y="3712"/>
                    <a:pt x="8017" y="3712"/>
                  </a:cubicBezTo>
                  <a:cubicBezTo>
                    <a:pt x="8209" y="3712"/>
                    <a:pt x="8388" y="3716"/>
                    <a:pt x="8546" y="3719"/>
                  </a:cubicBezTo>
                  <a:cubicBezTo>
                    <a:pt x="8634" y="3719"/>
                    <a:pt x="8715" y="3723"/>
                    <a:pt x="8787" y="3723"/>
                  </a:cubicBezTo>
                  <a:cubicBezTo>
                    <a:pt x="8823" y="3723"/>
                    <a:pt x="8857" y="3722"/>
                    <a:pt x="8890" y="3719"/>
                  </a:cubicBezTo>
                  <a:cubicBezTo>
                    <a:pt x="9206" y="3719"/>
                    <a:pt x="9541" y="3992"/>
                    <a:pt x="9717" y="4406"/>
                  </a:cubicBezTo>
                  <a:cubicBezTo>
                    <a:pt x="9910" y="4855"/>
                    <a:pt x="9884" y="5365"/>
                    <a:pt x="9646" y="5876"/>
                  </a:cubicBezTo>
                  <a:lnTo>
                    <a:pt x="9629" y="5902"/>
                  </a:lnTo>
                  <a:cubicBezTo>
                    <a:pt x="9497" y="6157"/>
                    <a:pt x="9330" y="6395"/>
                    <a:pt x="9127" y="6606"/>
                  </a:cubicBezTo>
                  <a:cubicBezTo>
                    <a:pt x="9030" y="6712"/>
                    <a:pt x="8916" y="6809"/>
                    <a:pt x="8793" y="6897"/>
                  </a:cubicBezTo>
                  <a:cubicBezTo>
                    <a:pt x="8416" y="7150"/>
                    <a:pt x="7990" y="7243"/>
                    <a:pt x="7569" y="7243"/>
                  </a:cubicBezTo>
                  <a:cubicBezTo>
                    <a:pt x="6642" y="7243"/>
                    <a:pt x="5734" y="6794"/>
                    <a:pt x="5396" y="6606"/>
                  </a:cubicBezTo>
                  <a:lnTo>
                    <a:pt x="5334" y="6580"/>
                  </a:lnTo>
                  <a:lnTo>
                    <a:pt x="5325" y="6641"/>
                  </a:lnTo>
                  <a:cubicBezTo>
                    <a:pt x="5017" y="8507"/>
                    <a:pt x="4093" y="9634"/>
                    <a:pt x="3574" y="10135"/>
                  </a:cubicBezTo>
                  <a:cubicBezTo>
                    <a:pt x="3539" y="10171"/>
                    <a:pt x="3495" y="10206"/>
                    <a:pt x="3451" y="10241"/>
                  </a:cubicBezTo>
                  <a:cubicBezTo>
                    <a:pt x="3225" y="10389"/>
                    <a:pt x="2914" y="10464"/>
                    <a:pt x="2591" y="10464"/>
                  </a:cubicBezTo>
                  <a:cubicBezTo>
                    <a:pt x="2298" y="10464"/>
                    <a:pt x="1994" y="10402"/>
                    <a:pt x="1734" y="10276"/>
                  </a:cubicBezTo>
                  <a:cubicBezTo>
                    <a:pt x="1338" y="10083"/>
                    <a:pt x="705" y="9590"/>
                    <a:pt x="828" y="8410"/>
                  </a:cubicBezTo>
                  <a:cubicBezTo>
                    <a:pt x="925" y="7451"/>
                    <a:pt x="1444" y="6589"/>
                    <a:pt x="2254" y="6060"/>
                  </a:cubicBezTo>
                  <a:cubicBezTo>
                    <a:pt x="2350" y="5999"/>
                    <a:pt x="2439" y="5937"/>
                    <a:pt x="2544" y="5884"/>
                  </a:cubicBezTo>
                  <a:lnTo>
                    <a:pt x="2518" y="5840"/>
                  </a:lnTo>
                  <a:lnTo>
                    <a:pt x="2562" y="5876"/>
                  </a:lnTo>
                  <a:cubicBezTo>
                    <a:pt x="2703" y="5796"/>
                    <a:pt x="2852" y="5726"/>
                    <a:pt x="3002" y="5673"/>
                  </a:cubicBezTo>
                  <a:lnTo>
                    <a:pt x="3468" y="5550"/>
                  </a:lnTo>
                  <a:lnTo>
                    <a:pt x="3125" y="5268"/>
                  </a:lnTo>
                  <a:cubicBezTo>
                    <a:pt x="2122" y="4608"/>
                    <a:pt x="1286" y="2936"/>
                    <a:pt x="1497" y="2012"/>
                  </a:cubicBezTo>
                  <a:cubicBezTo>
                    <a:pt x="1620" y="1572"/>
                    <a:pt x="1902" y="1194"/>
                    <a:pt x="2289" y="947"/>
                  </a:cubicBezTo>
                  <a:cubicBezTo>
                    <a:pt x="2412" y="859"/>
                    <a:pt x="2544" y="789"/>
                    <a:pt x="2685" y="736"/>
                  </a:cubicBezTo>
                  <a:cubicBezTo>
                    <a:pt x="2896" y="651"/>
                    <a:pt x="3105" y="609"/>
                    <a:pt x="3307" y="609"/>
                  </a:cubicBezTo>
                  <a:close/>
                  <a:moveTo>
                    <a:pt x="3340" y="1"/>
                  </a:moveTo>
                  <a:cubicBezTo>
                    <a:pt x="2940" y="1"/>
                    <a:pt x="2512" y="149"/>
                    <a:pt x="2060" y="454"/>
                  </a:cubicBezTo>
                  <a:cubicBezTo>
                    <a:pt x="1312" y="956"/>
                    <a:pt x="898" y="1581"/>
                    <a:pt x="846" y="2285"/>
                  </a:cubicBezTo>
                  <a:cubicBezTo>
                    <a:pt x="731" y="3755"/>
                    <a:pt x="2192" y="5154"/>
                    <a:pt x="2210" y="5163"/>
                  </a:cubicBezTo>
                  <a:cubicBezTo>
                    <a:pt x="2218" y="5180"/>
                    <a:pt x="2227" y="5189"/>
                    <a:pt x="2218" y="5207"/>
                  </a:cubicBezTo>
                  <a:cubicBezTo>
                    <a:pt x="2218" y="5224"/>
                    <a:pt x="2210" y="5233"/>
                    <a:pt x="2201" y="5242"/>
                  </a:cubicBezTo>
                  <a:cubicBezTo>
                    <a:pt x="2104" y="5295"/>
                    <a:pt x="2007" y="5348"/>
                    <a:pt x="1919" y="5409"/>
                  </a:cubicBezTo>
                  <a:cubicBezTo>
                    <a:pt x="731" y="6219"/>
                    <a:pt x="1" y="7838"/>
                    <a:pt x="221" y="9194"/>
                  </a:cubicBezTo>
                  <a:cubicBezTo>
                    <a:pt x="388" y="10223"/>
                    <a:pt x="1074" y="10883"/>
                    <a:pt x="2139" y="11059"/>
                  </a:cubicBezTo>
                  <a:cubicBezTo>
                    <a:pt x="2296" y="11090"/>
                    <a:pt x="2455" y="11104"/>
                    <a:pt x="2613" y="11104"/>
                  </a:cubicBezTo>
                  <a:cubicBezTo>
                    <a:pt x="3101" y="11104"/>
                    <a:pt x="3584" y="10962"/>
                    <a:pt x="3996" y="10690"/>
                  </a:cubicBezTo>
                  <a:cubicBezTo>
                    <a:pt x="5360" y="9766"/>
                    <a:pt x="5730" y="7627"/>
                    <a:pt x="5739" y="7601"/>
                  </a:cubicBezTo>
                  <a:lnTo>
                    <a:pt x="5739" y="7583"/>
                  </a:lnTo>
                  <a:cubicBezTo>
                    <a:pt x="5739" y="7574"/>
                    <a:pt x="5748" y="7574"/>
                    <a:pt x="5748" y="7565"/>
                  </a:cubicBezTo>
                  <a:lnTo>
                    <a:pt x="5774" y="7565"/>
                  </a:lnTo>
                  <a:lnTo>
                    <a:pt x="5783" y="7513"/>
                  </a:lnTo>
                  <a:lnTo>
                    <a:pt x="5800" y="7565"/>
                  </a:lnTo>
                  <a:cubicBezTo>
                    <a:pt x="5813" y="7572"/>
                    <a:pt x="6641" y="7977"/>
                    <a:pt x="7599" y="7977"/>
                  </a:cubicBezTo>
                  <a:cubicBezTo>
                    <a:pt x="7961" y="7977"/>
                    <a:pt x="8342" y="7919"/>
                    <a:pt x="8705" y="7759"/>
                  </a:cubicBezTo>
                  <a:cubicBezTo>
                    <a:pt x="8828" y="7697"/>
                    <a:pt x="8942" y="7636"/>
                    <a:pt x="9057" y="7557"/>
                  </a:cubicBezTo>
                  <a:cubicBezTo>
                    <a:pt x="9629" y="7169"/>
                    <a:pt x="10042" y="6527"/>
                    <a:pt x="10289" y="5629"/>
                  </a:cubicBezTo>
                  <a:cubicBezTo>
                    <a:pt x="10527" y="4776"/>
                    <a:pt x="10439" y="4124"/>
                    <a:pt x="10025" y="3702"/>
                  </a:cubicBezTo>
                  <a:cubicBezTo>
                    <a:pt x="9560" y="3229"/>
                    <a:pt x="8763" y="3093"/>
                    <a:pt x="8000" y="3093"/>
                  </a:cubicBezTo>
                  <a:cubicBezTo>
                    <a:pt x="7001" y="3093"/>
                    <a:pt x="6059" y="3326"/>
                    <a:pt x="5994" y="3341"/>
                  </a:cubicBezTo>
                  <a:cubicBezTo>
                    <a:pt x="5985" y="3345"/>
                    <a:pt x="5979" y="3348"/>
                    <a:pt x="5972" y="3348"/>
                  </a:cubicBezTo>
                  <a:cubicBezTo>
                    <a:pt x="5965" y="3348"/>
                    <a:pt x="5959" y="3345"/>
                    <a:pt x="5950" y="3341"/>
                  </a:cubicBezTo>
                  <a:cubicBezTo>
                    <a:pt x="5941" y="3332"/>
                    <a:pt x="5932" y="3323"/>
                    <a:pt x="5932" y="3306"/>
                  </a:cubicBezTo>
                  <a:cubicBezTo>
                    <a:pt x="5924" y="3279"/>
                    <a:pt x="5343" y="683"/>
                    <a:pt x="3917" y="111"/>
                  </a:cubicBezTo>
                  <a:cubicBezTo>
                    <a:pt x="3732" y="38"/>
                    <a:pt x="3540" y="1"/>
                    <a:pt x="3340"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6"/>
            <p:cNvSpPr/>
            <p:nvPr/>
          </p:nvSpPr>
          <p:spPr>
            <a:xfrm>
              <a:off x="634850" y="1075300"/>
              <a:ext cx="45775" cy="103225"/>
            </a:xfrm>
            <a:custGeom>
              <a:rect b="b" l="l" r="r" t="t"/>
              <a:pathLst>
                <a:path extrusionOk="0" h="4129" w="1831">
                  <a:moveTo>
                    <a:pt x="1144" y="3873"/>
                  </a:moveTo>
                  <a:lnTo>
                    <a:pt x="1144" y="3873"/>
                  </a:lnTo>
                  <a:cubicBezTo>
                    <a:pt x="1153" y="3885"/>
                    <a:pt x="1163" y="3897"/>
                    <a:pt x="1172" y="3909"/>
                  </a:cubicBezTo>
                  <a:lnTo>
                    <a:pt x="1172" y="3909"/>
                  </a:lnTo>
                  <a:cubicBezTo>
                    <a:pt x="1162" y="3897"/>
                    <a:pt x="1152" y="3885"/>
                    <a:pt x="1144" y="3873"/>
                  </a:cubicBezTo>
                  <a:close/>
                  <a:moveTo>
                    <a:pt x="1347" y="1"/>
                  </a:moveTo>
                  <a:cubicBezTo>
                    <a:pt x="643" y="520"/>
                    <a:pt x="194" y="1312"/>
                    <a:pt x="106" y="2183"/>
                  </a:cubicBezTo>
                  <a:cubicBezTo>
                    <a:pt x="0" y="3310"/>
                    <a:pt x="599" y="3776"/>
                    <a:pt x="960" y="3952"/>
                  </a:cubicBezTo>
                  <a:cubicBezTo>
                    <a:pt x="1021" y="3979"/>
                    <a:pt x="1092" y="4005"/>
                    <a:pt x="1153" y="4031"/>
                  </a:cubicBezTo>
                  <a:lnTo>
                    <a:pt x="1206" y="3952"/>
                  </a:lnTo>
                  <a:cubicBezTo>
                    <a:pt x="1203" y="3947"/>
                    <a:pt x="1199" y="3942"/>
                    <a:pt x="1195" y="3937"/>
                  </a:cubicBezTo>
                  <a:lnTo>
                    <a:pt x="1195" y="3937"/>
                  </a:lnTo>
                  <a:cubicBezTo>
                    <a:pt x="1235" y="3985"/>
                    <a:pt x="1280" y="4032"/>
                    <a:pt x="1329" y="4075"/>
                  </a:cubicBezTo>
                  <a:lnTo>
                    <a:pt x="1338" y="4084"/>
                  </a:lnTo>
                  <a:lnTo>
                    <a:pt x="1356" y="4084"/>
                  </a:lnTo>
                  <a:cubicBezTo>
                    <a:pt x="1470" y="4111"/>
                    <a:pt x="1602" y="4128"/>
                    <a:pt x="1725" y="4128"/>
                  </a:cubicBezTo>
                  <a:lnTo>
                    <a:pt x="1831" y="4128"/>
                  </a:lnTo>
                  <a:lnTo>
                    <a:pt x="1761" y="4049"/>
                  </a:lnTo>
                  <a:cubicBezTo>
                    <a:pt x="1364" y="3609"/>
                    <a:pt x="185" y="2025"/>
                    <a:pt x="1417" y="71"/>
                  </a:cubicBezTo>
                  <a:lnTo>
                    <a:pt x="1347"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6"/>
            <p:cNvSpPr/>
            <p:nvPr/>
          </p:nvSpPr>
          <p:spPr>
            <a:xfrm>
              <a:off x="651800" y="936975"/>
              <a:ext cx="76350" cy="96100"/>
            </a:xfrm>
            <a:custGeom>
              <a:rect b="b" l="l" r="r" t="t"/>
              <a:pathLst>
                <a:path extrusionOk="0" h="3844" w="3054">
                  <a:moveTo>
                    <a:pt x="1798" y="0"/>
                  </a:moveTo>
                  <a:cubicBezTo>
                    <a:pt x="1609" y="0"/>
                    <a:pt x="1419" y="40"/>
                    <a:pt x="1241" y="121"/>
                  </a:cubicBezTo>
                  <a:cubicBezTo>
                    <a:pt x="1109" y="174"/>
                    <a:pt x="986" y="235"/>
                    <a:pt x="862" y="315"/>
                  </a:cubicBezTo>
                  <a:cubicBezTo>
                    <a:pt x="502" y="552"/>
                    <a:pt x="229" y="904"/>
                    <a:pt x="114" y="1327"/>
                  </a:cubicBezTo>
                  <a:cubicBezTo>
                    <a:pt x="0" y="1784"/>
                    <a:pt x="176" y="2462"/>
                    <a:pt x="563" y="3157"/>
                  </a:cubicBezTo>
                  <a:lnTo>
                    <a:pt x="651" y="3131"/>
                  </a:lnTo>
                  <a:cubicBezTo>
                    <a:pt x="641" y="3060"/>
                    <a:pt x="633" y="2990"/>
                    <a:pt x="628" y="2919"/>
                  </a:cubicBezTo>
                  <a:lnTo>
                    <a:pt x="628" y="2919"/>
                  </a:lnTo>
                  <a:cubicBezTo>
                    <a:pt x="643" y="3090"/>
                    <a:pt x="674" y="3260"/>
                    <a:pt x="722" y="3430"/>
                  </a:cubicBezTo>
                  <a:cubicBezTo>
                    <a:pt x="810" y="3571"/>
                    <a:pt x="915" y="3712"/>
                    <a:pt x="1021" y="3844"/>
                  </a:cubicBezTo>
                  <a:lnTo>
                    <a:pt x="1109" y="3800"/>
                  </a:lnTo>
                  <a:cubicBezTo>
                    <a:pt x="986" y="3333"/>
                    <a:pt x="915" y="2638"/>
                    <a:pt x="1241" y="2004"/>
                  </a:cubicBezTo>
                  <a:cubicBezTo>
                    <a:pt x="1399" y="1705"/>
                    <a:pt x="1637" y="1441"/>
                    <a:pt x="1919" y="1256"/>
                  </a:cubicBezTo>
                  <a:cubicBezTo>
                    <a:pt x="2244" y="1045"/>
                    <a:pt x="2605" y="895"/>
                    <a:pt x="2984" y="807"/>
                  </a:cubicBezTo>
                  <a:lnTo>
                    <a:pt x="3054" y="799"/>
                  </a:lnTo>
                  <a:lnTo>
                    <a:pt x="3019" y="737"/>
                  </a:lnTo>
                  <a:cubicBezTo>
                    <a:pt x="2896" y="535"/>
                    <a:pt x="2728" y="359"/>
                    <a:pt x="2543" y="218"/>
                  </a:cubicBezTo>
                  <a:cubicBezTo>
                    <a:pt x="2319" y="75"/>
                    <a:pt x="2059" y="0"/>
                    <a:pt x="1798"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6"/>
            <p:cNvSpPr/>
            <p:nvPr/>
          </p:nvSpPr>
          <p:spPr>
            <a:xfrm>
              <a:off x="689625" y="1112700"/>
              <a:ext cx="87600" cy="91175"/>
            </a:xfrm>
            <a:custGeom>
              <a:rect b="b" l="l" r="r" t="t"/>
              <a:pathLst>
                <a:path extrusionOk="0" h="3647" w="3504">
                  <a:moveTo>
                    <a:pt x="2808" y="1"/>
                  </a:moveTo>
                  <a:lnTo>
                    <a:pt x="2782" y="115"/>
                  </a:lnTo>
                  <a:cubicBezTo>
                    <a:pt x="2632" y="740"/>
                    <a:pt x="2166" y="2280"/>
                    <a:pt x="1039" y="3037"/>
                  </a:cubicBezTo>
                  <a:cubicBezTo>
                    <a:pt x="731" y="3248"/>
                    <a:pt x="379" y="3389"/>
                    <a:pt x="1" y="3442"/>
                  </a:cubicBezTo>
                  <a:lnTo>
                    <a:pt x="1" y="3539"/>
                  </a:lnTo>
                  <a:cubicBezTo>
                    <a:pt x="381" y="3611"/>
                    <a:pt x="724" y="3646"/>
                    <a:pt x="1027" y="3646"/>
                  </a:cubicBezTo>
                  <a:cubicBezTo>
                    <a:pt x="1279" y="3646"/>
                    <a:pt x="1504" y="3622"/>
                    <a:pt x="1699" y="3574"/>
                  </a:cubicBezTo>
                  <a:lnTo>
                    <a:pt x="1717" y="3574"/>
                  </a:lnTo>
                  <a:cubicBezTo>
                    <a:pt x="1867" y="3459"/>
                    <a:pt x="3178" y="2465"/>
                    <a:pt x="3504" y="1048"/>
                  </a:cubicBezTo>
                  <a:lnTo>
                    <a:pt x="3504" y="1030"/>
                  </a:lnTo>
                  <a:lnTo>
                    <a:pt x="2808"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6"/>
            <p:cNvSpPr/>
            <p:nvPr/>
          </p:nvSpPr>
          <p:spPr>
            <a:xfrm>
              <a:off x="810200" y="1014800"/>
              <a:ext cx="49100" cy="41175"/>
            </a:xfrm>
            <a:custGeom>
              <a:rect b="b" l="l" r="r" t="t"/>
              <a:pathLst>
                <a:path extrusionOk="0" h="1647" w="1964">
                  <a:moveTo>
                    <a:pt x="9" y="0"/>
                  </a:moveTo>
                  <a:lnTo>
                    <a:pt x="1" y="97"/>
                  </a:lnTo>
                  <a:cubicBezTo>
                    <a:pt x="696" y="317"/>
                    <a:pt x="1567" y="775"/>
                    <a:pt x="1778" y="1646"/>
                  </a:cubicBezTo>
                  <a:lnTo>
                    <a:pt x="1875" y="1646"/>
                  </a:lnTo>
                  <a:cubicBezTo>
                    <a:pt x="1963" y="1312"/>
                    <a:pt x="1937" y="951"/>
                    <a:pt x="1805" y="634"/>
                  </a:cubicBezTo>
                  <a:cubicBezTo>
                    <a:pt x="1646" y="264"/>
                    <a:pt x="1338" y="9"/>
                    <a:pt x="1066" y="9"/>
                  </a:cubicBezTo>
                  <a:lnTo>
                    <a:pt x="722" y="9"/>
                  </a:lnTo>
                  <a:cubicBezTo>
                    <a:pt x="520" y="9"/>
                    <a:pt x="282" y="0"/>
                    <a:pt x="9"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6"/>
            <p:cNvSpPr/>
            <p:nvPr/>
          </p:nvSpPr>
          <p:spPr>
            <a:xfrm>
              <a:off x="723950" y="923475"/>
              <a:ext cx="53050" cy="76825"/>
            </a:xfrm>
            <a:custGeom>
              <a:rect b="b" l="l" r="r" t="t"/>
              <a:pathLst>
                <a:path extrusionOk="0" h="3073" w="2122">
                  <a:moveTo>
                    <a:pt x="54" y="1"/>
                  </a:moveTo>
                  <a:lnTo>
                    <a:pt x="1" y="80"/>
                  </a:lnTo>
                  <a:cubicBezTo>
                    <a:pt x="1066" y="855"/>
                    <a:pt x="1550" y="2668"/>
                    <a:pt x="1638" y="3020"/>
                  </a:cubicBezTo>
                  <a:lnTo>
                    <a:pt x="1655" y="3072"/>
                  </a:lnTo>
                  <a:lnTo>
                    <a:pt x="1699" y="3064"/>
                  </a:lnTo>
                  <a:cubicBezTo>
                    <a:pt x="1787" y="3037"/>
                    <a:pt x="1910" y="3011"/>
                    <a:pt x="2078" y="2984"/>
                  </a:cubicBezTo>
                  <a:lnTo>
                    <a:pt x="2122" y="2976"/>
                  </a:lnTo>
                  <a:lnTo>
                    <a:pt x="2122" y="2923"/>
                  </a:lnTo>
                  <a:cubicBezTo>
                    <a:pt x="1849" y="1004"/>
                    <a:pt x="846" y="274"/>
                    <a:pt x="54"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6"/>
            <p:cNvSpPr/>
            <p:nvPr/>
          </p:nvSpPr>
          <p:spPr>
            <a:xfrm>
              <a:off x="762675" y="1011275"/>
              <a:ext cx="127650" cy="129675"/>
            </a:xfrm>
            <a:custGeom>
              <a:rect b="b" l="l" r="r" t="t"/>
              <a:pathLst>
                <a:path extrusionOk="0" h="5187" w="5106">
                  <a:moveTo>
                    <a:pt x="4348" y="0"/>
                  </a:moveTo>
                  <a:lnTo>
                    <a:pt x="4278" y="71"/>
                  </a:lnTo>
                  <a:cubicBezTo>
                    <a:pt x="4630" y="529"/>
                    <a:pt x="4692" y="1162"/>
                    <a:pt x="4472" y="1981"/>
                  </a:cubicBezTo>
                  <a:cubicBezTo>
                    <a:pt x="4216" y="2896"/>
                    <a:pt x="3785" y="3565"/>
                    <a:pt x="3195" y="3961"/>
                  </a:cubicBezTo>
                  <a:cubicBezTo>
                    <a:pt x="3081" y="4040"/>
                    <a:pt x="2958" y="4110"/>
                    <a:pt x="2826" y="4163"/>
                  </a:cubicBezTo>
                  <a:cubicBezTo>
                    <a:pt x="2438" y="4337"/>
                    <a:pt x="2035" y="4400"/>
                    <a:pt x="1654" y="4400"/>
                  </a:cubicBezTo>
                  <a:cubicBezTo>
                    <a:pt x="1048" y="4400"/>
                    <a:pt x="496" y="4240"/>
                    <a:pt x="150" y="4110"/>
                  </a:cubicBezTo>
                  <a:lnTo>
                    <a:pt x="1" y="4049"/>
                  </a:lnTo>
                  <a:lnTo>
                    <a:pt x="1" y="4049"/>
                  </a:lnTo>
                  <a:lnTo>
                    <a:pt x="661" y="5035"/>
                  </a:lnTo>
                  <a:lnTo>
                    <a:pt x="678" y="5035"/>
                  </a:lnTo>
                  <a:cubicBezTo>
                    <a:pt x="794" y="5070"/>
                    <a:pt x="1197" y="5186"/>
                    <a:pt x="1718" y="5186"/>
                  </a:cubicBezTo>
                  <a:cubicBezTo>
                    <a:pt x="2106" y="5186"/>
                    <a:pt x="2560" y="5122"/>
                    <a:pt x="3011" y="4911"/>
                  </a:cubicBezTo>
                  <a:cubicBezTo>
                    <a:pt x="3134" y="4850"/>
                    <a:pt x="3257" y="4779"/>
                    <a:pt x="3380" y="4700"/>
                  </a:cubicBezTo>
                  <a:cubicBezTo>
                    <a:pt x="3970" y="4304"/>
                    <a:pt x="4428" y="3670"/>
                    <a:pt x="4736" y="2808"/>
                  </a:cubicBezTo>
                  <a:cubicBezTo>
                    <a:pt x="5105" y="1778"/>
                    <a:pt x="5096" y="960"/>
                    <a:pt x="4700" y="379"/>
                  </a:cubicBezTo>
                  <a:cubicBezTo>
                    <a:pt x="4595" y="229"/>
                    <a:pt x="4480" y="106"/>
                    <a:pt x="4348" y="0"/>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6"/>
            <p:cNvSpPr/>
            <p:nvPr/>
          </p:nvSpPr>
          <p:spPr>
            <a:xfrm>
              <a:off x="592825" y="880800"/>
              <a:ext cx="306300" cy="328750"/>
            </a:xfrm>
            <a:custGeom>
              <a:rect b="b" l="l" r="r" t="t"/>
              <a:pathLst>
                <a:path extrusionOk="0" fill="none" h="13150" w="12252">
                  <a:moveTo>
                    <a:pt x="3045" y="6751"/>
                  </a:moveTo>
                  <a:cubicBezTo>
                    <a:pt x="3045" y="6751"/>
                    <a:pt x="18" y="3908"/>
                    <a:pt x="2913" y="1954"/>
                  </a:cubicBezTo>
                  <a:cubicBezTo>
                    <a:pt x="5809" y="1"/>
                    <a:pt x="6856" y="4832"/>
                    <a:pt x="6856" y="4832"/>
                  </a:cubicBezTo>
                  <a:cubicBezTo>
                    <a:pt x="6856" y="4832"/>
                    <a:pt x="12251" y="3450"/>
                    <a:pt x="11213" y="7182"/>
                  </a:cubicBezTo>
                  <a:cubicBezTo>
                    <a:pt x="10183" y="10914"/>
                    <a:pt x="6654" y="9153"/>
                    <a:pt x="6654" y="9153"/>
                  </a:cubicBezTo>
                  <a:cubicBezTo>
                    <a:pt x="6654" y="9153"/>
                    <a:pt x="5994" y="13149"/>
                    <a:pt x="3001" y="12656"/>
                  </a:cubicBezTo>
                  <a:cubicBezTo>
                    <a:pt x="0" y="12163"/>
                    <a:pt x="678" y="8009"/>
                    <a:pt x="3045" y="675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6"/>
            <p:cNvSpPr/>
            <p:nvPr/>
          </p:nvSpPr>
          <p:spPr>
            <a:xfrm>
              <a:off x="667850" y="996750"/>
              <a:ext cx="244250" cy="213000"/>
            </a:xfrm>
            <a:custGeom>
              <a:rect b="b" l="l" r="r" t="t"/>
              <a:pathLst>
                <a:path extrusionOk="0" fill="none" h="8520" w="9770">
                  <a:moveTo>
                    <a:pt x="0" y="8018"/>
                  </a:moveTo>
                  <a:cubicBezTo>
                    <a:pt x="0" y="8018"/>
                    <a:pt x="1558" y="8520"/>
                    <a:pt x="2597" y="8256"/>
                  </a:cubicBezTo>
                  <a:cubicBezTo>
                    <a:pt x="2597" y="8256"/>
                    <a:pt x="4102" y="7209"/>
                    <a:pt x="4427" y="5660"/>
                  </a:cubicBezTo>
                  <a:cubicBezTo>
                    <a:pt x="4427" y="5660"/>
                    <a:pt x="7376" y="6733"/>
                    <a:pt x="8573" y="3415"/>
                  </a:cubicBezTo>
                  <a:cubicBezTo>
                    <a:pt x="9769" y="89"/>
                    <a:pt x="6636" y="1"/>
                    <a:pt x="6636"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6"/>
            <p:cNvSpPr/>
            <p:nvPr/>
          </p:nvSpPr>
          <p:spPr>
            <a:xfrm>
              <a:off x="759150" y="1109625"/>
              <a:ext cx="19400" cy="28625"/>
            </a:xfrm>
            <a:custGeom>
              <a:rect b="b" l="l" r="r" t="t"/>
              <a:pathLst>
                <a:path extrusionOk="0" fill="none" h="1145" w="776">
                  <a:moveTo>
                    <a:pt x="1" y="0"/>
                  </a:moveTo>
                  <a:lnTo>
                    <a:pt x="775" y="1145"/>
                  </a:ln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6"/>
            <p:cNvSpPr/>
            <p:nvPr/>
          </p:nvSpPr>
          <p:spPr>
            <a:xfrm>
              <a:off x="703275" y="916225"/>
              <a:ext cx="75050" cy="82750"/>
            </a:xfrm>
            <a:custGeom>
              <a:rect b="b" l="l" r="r" t="t"/>
              <a:pathLst>
                <a:path extrusionOk="0" fill="none" h="3310" w="3002">
                  <a:moveTo>
                    <a:pt x="0" y="80"/>
                  </a:moveTo>
                  <a:cubicBezTo>
                    <a:pt x="0" y="80"/>
                    <a:pt x="2597" y="0"/>
                    <a:pt x="3002" y="331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6"/>
            <p:cNvSpPr/>
            <p:nvPr/>
          </p:nvSpPr>
          <p:spPr>
            <a:xfrm>
              <a:off x="631100" y="925025"/>
              <a:ext cx="244700" cy="262950"/>
            </a:xfrm>
            <a:custGeom>
              <a:rect b="b" l="l" r="r" t="t"/>
              <a:pathLst>
                <a:path extrusionOk="0" fill="none" h="10518" w="9788">
                  <a:moveTo>
                    <a:pt x="2359" y="5492"/>
                  </a:moveTo>
                  <a:cubicBezTo>
                    <a:pt x="2359" y="5492"/>
                    <a:pt x="432" y="6091"/>
                    <a:pt x="212" y="8194"/>
                  </a:cubicBezTo>
                  <a:cubicBezTo>
                    <a:pt x="1" y="10298"/>
                    <a:pt x="2227" y="10518"/>
                    <a:pt x="2879" y="9884"/>
                  </a:cubicBezTo>
                  <a:cubicBezTo>
                    <a:pt x="3530" y="9259"/>
                    <a:pt x="4375" y="8071"/>
                    <a:pt x="4639" y="6284"/>
                  </a:cubicBezTo>
                  <a:cubicBezTo>
                    <a:pt x="4639" y="6284"/>
                    <a:pt x="7077" y="7781"/>
                    <a:pt x="8432" y="6364"/>
                  </a:cubicBezTo>
                  <a:cubicBezTo>
                    <a:pt x="9787" y="4938"/>
                    <a:pt x="8898" y="3556"/>
                    <a:pt x="8238" y="3556"/>
                  </a:cubicBezTo>
                  <a:cubicBezTo>
                    <a:pt x="7569" y="3556"/>
                    <a:pt x="5774" y="3406"/>
                    <a:pt x="4964" y="4058"/>
                  </a:cubicBezTo>
                  <a:cubicBezTo>
                    <a:pt x="4964" y="4058"/>
                    <a:pt x="4357" y="1303"/>
                    <a:pt x="3389" y="652"/>
                  </a:cubicBezTo>
                  <a:cubicBezTo>
                    <a:pt x="2421" y="0"/>
                    <a:pt x="1101" y="872"/>
                    <a:pt x="890" y="1787"/>
                  </a:cubicBezTo>
                  <a:cubicBezTo>
                    <a:pt x="678" y="2702"/>
                    <a:pt x="1550" y="4366"/>
                    <a:pt x="2500" y="4999"/>
                  </a:cubicBezTo>
                  <a:lnTo>
                    <a:pt x="2923" y="5334"/>
                  </a:ln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6"/>
            <p:cNvSpPr/>
            <p:nvPr/>
          </p:nvSpPr>
          <p:spPr>
            <a:xfrm>
              <a:off x="654425" y="957600"/>
              <a:ext cx="75500" cy="84500"/>
            </a:xfrm>
            <a:custGeom>
              <a:rect b="b" l="l" r="r" t="t"/>
              <a:pathLst>
                <a:path extrusionOk="0" fill="none" h="3380" w="3020">
                  <a:moveTo>
                    <a:pt x="1180" y="3380"/>
                  </a:moveTo>
                  <a:cubicBezTo>
                    <a:pt x="1180" y="3380"/>
                    <a:pt x="1" y="651"/>
                    <a:pt x="3019" y="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6"/>
            <p:cNvSpPr/>
            <p:nvPr/>
          </p:nvSpPr>
          <p:spPr>
            <a:xfrm>
              <a:off x="793700" y="1014350"/>
              <a:ext cx="60975" cy="51725"/>
            </a:xfrm>
            <a:custGeom>
              <a:rect b="b" l="l" r="r" t="t"/>
              <a:pathLst>
                <a:path extrusionOk="0" fill="none" h="2069" w="2439">
                  <a:moveTo>
                    <a:pt x="1" y="1"/>
                  </a:moveTo>
                  <a:cubicBezTo>
                    <a:pt x="1" y="1"/>
                    <a:pt x="2438" y="335"/>
                    <a:pt x="2430" y="2069"/>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6"/>
            <p:cNvSpPr/>
            <p:nvPr/>
          </p:nvSpPr>
          <p:spPr>
            <a:xfrm>
              <a:off x="628675" y="1067375"/>
              <a:ext cx="54825" cy="112250"/>
            </a:xfrm>
            <a:custGeom>
              <a:rect b="b" l="l" r="r" t="t"/>
              <a:pathLst>
                <a:path extrusionOk="0" fill="none" h="4490" w="2193">
                  <a:moveTo>
                    <a:pt x="2192" y="4489"/>
                  </a:moveTo>
                  <a:cubicBezTo>
                    <a:pt x="2192" y="4489"/>
                    <a:pt x="1" y="2544"/>
                    <a:pt x="2008"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6"/>
            <p:cNvSpPr/>
            <p:nvPr/>
          </p:nvSpPr>
          <p:spPr>
            <a:xfrm>
              <a:off x="748825" y="1147475"/>
              <a:ext cx="13875" cy="21350"/>
            </a:xfrm>
            <a:custGeom>
              <a:rect b="b" l="l" r="r" t="t"/>
              <a:pathLst>
                <a:path extrusionOk="0" fill="none" h="854" w="555">
                  <a:moveTo>
                    <a:pt x="0" y="854"/>
                  </a:moveTo>
                  <a:cubicBezTo>
                    <a:pt x="273" y="634"/>
                    <a:pt x="467" y="335"/>
                    <a:pt x="55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6"/>
            <p:cNvSpPr/>
            <p:nvPr/>
          </p:nvSpPr>
          <p:spPr>
            <a:xfrm>
              <a:off x="763125" y="1134925"/>
              <a:ext cx="1350" cy="5750"/>
            </a:xfrm>
            <a:custGeom>
              <a:rect b="b" l="l" r="r" t="t"/>
              <a:pathLst>
                <a:path extrusionOk="0" fill="none" h="230" w="54">
                  <a:moveTo>
                    <a:pt x="0" y="229"/>
                  </a:moveTo>
                  <a:cubicBezTo>
                    <a:pt x="18" y="150"/>
                    <a:pt x="35" y="71"/>
                    <a:pt x="53"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6"/>
            <p:cNvSpPr/>
            <p:nvPr/>
          </p:nvSpPr>
          <p:spPr>
            <a:xfrm>
              <a:off x="653100" y="1153200"/>
              <a:ext cx="17625" cy="26200"/>
            </a:xfrm>
            <a:custGeom>
              <a:rect b="b" l="l" r="r" t="t"/>
              <a:pathLst>
                <a:path extrusionOk="0" fill="none" h="1048" w="705">
                  <a:moveTo>
                    <a:pt x="705" y="1047"/>
                  </a:moveTo>
                  <a:cubicBezTo>
                    <a:pt x="370" y="775"/>
                    <a:pt x="124" y="414"/>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6"/>
            <p:cNvSpPr/>
            <p:nvPr/>
          </p:nvSpPr>
          <p:spPr>
            <a:xfrm>
              <a:off x="647375" y="1131400"/>
              <a:ext cx="700" cy="8175"/>
            </a:xfrm>
            <a:custGeom>
              <a:rect b="b" l="l" r="r" t="t"/>
              <a:pathLst>
                <a:path extrusionOk="0" fill="none" h="327" w="28">
                  <a:moveTo>
                    <a:pt x="27" y="326"/>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6"/>
            <p:cNvSpPr/>
            <p:nvPr/>
          </p:nvSpPr>
          <p:spPr>
            <a:xfrm>
              <a:off x="664550" y="970800"/>
              <a:ext cx="9700" cy="59200"/>
            </a:xfrm>
            <a:custGeom>
              <a:rect b="b" l="l" r="r" t="t"/>
              <a:pathLst>
                <a:path extrusionOk="0" fill="none" h="2368" w="388">
                  <a:moveTo>
                    <a:pt x="300" y="2368"/>
                  </a:moveTo>
                  <a:cubicBezTo>
                    <a:pt x="0" y="1602"/>
                    <a:pt x="36" y="748"/>
                    <a:pt x="38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6"/>
            <p:cNvSpPr/>
            <p:nvPr/>
          </p:nvSpPr>
          <p:spPr>
            <a:xfrm>
              <a:off x="685225" y="956500"/>
              <a:ext cx="4425" cy="3100"/>
            </a:xfrm>
            <a:custGeom>
              <a:rect b="b" l="l" r="r" t="t"/>
              <a:pathLst>
                <a:path extrusionOk="0" fill="none" h="124" w="177">
                  <a:moveTo>
                    <a:pt x="1" y="123"/>
                  </a:moveTo>
                  <a:cubicBezTo>
                    <a:pt x="62" y="79"/>
                    <a:pt x="115" y="44"/>
                    <a:pt x="177"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6"/>
            <p:cNvSpPr/>
            <p:nvPr/>
          </p:nvSpPr>
          <p:spPr>
            <a:xfrm>
              <a:off x="705700" y="950100"/>
              <a:ext cx="2875" cy="250"/>
            </a:xfrm>
            <a:custGeom>
              <a:rect b="b" l="l" r="r" t="t"/>
              <a:pathLst>
                <a:path extrusionOk="0" fill="none" h="10" w="115">
                  <a:moveTo>
                    <a:pt x="0" y="1"/>
                  </a:moveTo>
                  <a:lnTo>
                    <a:pt x="115"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6"/>
            <p:cNvSpPr/>
            <p:nvPr/>
          </p:nvSpPr>
          <p:spPr>
            <a:xfrm>
              <a:off x="785350" y="1129650"/>
              <a:ext cx="24450" cy="4650"/>
            </a:xfrm>
            <a:custGeom>
              <a:rect b="b" l="l" r="r" t="t"/>
              <a:pathLst>
                <a:path extrusionOk="0" fill="none" h="186" w="978">
                  <a:moveTo>
                    <a:pt x="0" y="0"/>
                  </a:moveTo>
                  <a:cubicBezTo>
                    <a:pt x="299" y="141"/>
                    <a:pt x="643" y="185"/>
                    <a:pt x="977" y="12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6"/>
            <p:cNvSpPr/>
            <p:nvPr/>
          </p:nvSpPr>
          <p:spPr>
            <a:xfrm>
              <a:off x="823850" y="1128775"/>
              <a:ext cx="3550" cy="450"/>
            </a:xfrm>
            <a:custGeom>
              <a:rect b="b" l="l" r="r" t="t"/>
              <a:pathLst>
                <a:path extrusionOk="0" fill="none" h="18" w="142">
                  <a:moveTo>
                    <a:pt x="0" y="18"/>
                  </a:moveTo>
                  <a:lnTo>
                    <a:pt x="14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1" name="Google Shape;1661;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65" name="Shape 1665"/>
        <p:cNvGrpSpPr/>
        <p:nvPr/>
      </p:nvGrpSpPr>
      <p:grpSpPr>
        <a:xfrm>
          <a:off x="0" y="0"/>
          <a:ext cx="0" cy="0"/>
          <a:chOff x="0" y="0"/>
          <a:chExt cx="0" cy="0"/>
        </a:xfrm>
      </p:grpSpPr>
      <p:sp>
        <p:nvSpPr>
          <p:cNvPr id="1666" name="Google Shape;1666;p28"/>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8"/>
          <p:cNvSpPr txBox="1"/>
          <p:nvPr>
            <p:ph type="ctrTitle"/>
          </p:nvPr>
        </p:nvSpPr>
        <p:spPr>
          <a:xfrm>
            <a:off x="1182350" y="1216650"/>
            <a:ext cx="6779400" cy="2224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191919"/>
              </a:buClr>
              <a:buSzPts val="5200"/>
              <a:buNone/>
              <a:defRPr sz="85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668" name="Google Shape;1668;p28"/>
          <p:cNvSpPr txBox="1"/>
          <p:nvPr>
            <p:ph idx="1" type="subTitle"/>
          </p:nvPr>
        </p:nvSpPr>
        <p:spPr>
          <a:xfrm>
            <a:off x="1679250" y="3586525"/>
            <a:ext cx="5785500" cy="4200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69" name="Shape 1669"/>
        <p:cNvGrpSpPr/>
        <p:nvPr/>
      </p:nvGrpSpPr>
      <p:grpSpPr>
        <a:xfrm>
          <a:off x="0" y="0"/>
          <a:ext cx="0" cy="0"/>
          <a:chOff x="0" y="0"/>
          <a:chExt cx="0" cy="0"/>
        </a:xfrm>
      </p:grpSpPr>
      <p:sp>
        <p:nvSpPr>
          <p:cNvPr id="1670" name="Google Shape;1670;p29"/>
          <p:cNvSpPr/>
          <p:nvPr/>
        </p:nvSpPr>
        <p:spPr>
          <a:xfrm>
            <a:off x="0" y="2299300"/>
            <a:ext cx="9144000" cy="2844300"/>
          </a:xfrm>
          <a:prstGeom prst="round2SameRect">
            <a:avLst>
              <a:gd fmla="val 26705"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9"/>
          <p:cNvSpPr txBox="1"/>
          <p:nvPr>
            <p:ph type="title"/>
          </p:nvPr>
        </p:nvSpPr>
        <p:spPr>
          <a:xfrm>
            <a:off x="2755650" y="2964675"/>
            <a:ext cx="4748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72" name="Google Shape;1672;p29"/>
          <p:cNvSpPr txBox="1"/>
          <p:nvPr>
            <p:ph hasCustomPrompt="1" idx="2" type="title"/>
          </p:nvPr>
        </p:nvSpPr>
        <p:spPr>
          <a:xfrm>
            <a:off x="1640250" y="2964675"/>
            <a:ext cx="1115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73" name="Google Shape;1673;p29"/>
          <p:cNvSpPr txBox="1"/>
          <p:nvPr>
            <p:ph idx="1" type="subTitle"/>
          </p:nvPr>
        </p:nvSpPr>
        <p:spPr>
          <a:xfrm>
            <a:off x="2755650" y="3882675"/>
            <a:ext cx="4748100" cy="43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74" name="Shape 1674"/>
        <p:cNvGrpSpPr/>
        <p:nvPr/>
      </p:nvGrpSpPr>
      <p:grpSpPr>
        <a:xfrm>
          <a:off x="0" y="0"/>
          <a:ext cx="0" cy="0"/>
          <a:chOff x="0" y="0"/>
          <a:chExt cx="0" cy="0"/>
        </a:xfrm>
      </p:grpSpPr>
      <p:sp>
        <p:nvSpPr>
          <p:cNvPr id="1675" name="Google Shape;1675;p30"/>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677" name="Google Shape;1677;p30"/>
          <p:cNvSpPr txBox="1"/>
          <p:nvPr>
            <p:ph idx="1" type="body"/>
          </p:nvPr>
        </p:nvSpPr>
        <p:spPr>
          <a:xfrm>
            <a:off x="720000" y="1130700"/>
            <a:ext cx="7704000" cy="3501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Font typeface="Roboto Condensed Light"/>
              <a:buChar char="○"/>
              <a:defRPr/>
            </a:lvl2pPr>
            <a:lvl3pPr indent="-317500" lvl="2" marL="1371600" rtl="0">
              <a:lnSpc>
                <a:spcPct val="100000"/>
              </a:lnSpc>
              <a:spcBef>
                <a:spcPts val="0"/>
              </a:spcBef>
              <a:spcAft>
                <a:spcPts val="0"/>
              </a:spcAft>
              <a:buSzPts val="1400"/>
              <a:buFont typeface="Roboto Condensed Light"/>
              <a:buChar char="■"/>
              <a:defRPr/>
            </a:lvl3pPr>
            <a:lvl4pPr indent="-317500" lvl="3" marL="1828800" rtl="0">
              <a:lnSpc>
                <a:spcPct val="100000"/>
              </a:lnSpc>
              <a:spcBef>
                <a:spcPts val="0"/>
              </a:spcBef>
              <a:spcAft>
                <a:spcPts val="0"/>
              </a:spcAft>
              <a:buSzPts val="1400"/>
              <a:buFont typeface="Roboto Condensed Light"/>
              <a:buChar char="●"/>
              <a:defRPr/>
            </a:lvl4pPr>
            <a:lvl5pPr indent="-317500" lvl="4" marL="2286000" rtl="0">
              <a:lnSpc>
                <a:spcPct val="100000"/>
              </a:lnSpc>
              <a:spcBef>
                <a:spcPts val="0"/>
              </a:spcBef>
              <a:spcAft>
                <a:spcPts val="0"/>
              </a:spcAft>
              <a:buSzPts val="1400"/>
              <a:buFont typeface="Roboto Condensed Light"/>
              <a:buChar char="○"/>
              <a:defRPr/>
            </a:lvl5pPr>
            <a:lvl6pPr indent="-317500" lvl="5" marL="2743200" rtl="0">
              <a:lnSpc>
                <a:spcPct val="100000"/>
              </a:lnSpc>
              <a:spcBef>
                <a:spcPts val="0"/>
              </a:spcBef>
              <a:spcAft>
                <a:spcPts val="0"/>
              </a:spcAft>
              <a:buSzPts val="1400"/>
              <a:buFont typeface="Roboto Condensed Light"/>
              <a:buChar char="■"/>
              <a:defRPr/>
            </a:lvl6pPr>
            <a:lvl7pPr indent="-317500" lvl="6" marL="3200400" rtl="0">
              <a:lnSpc>
                <a:spcPct val="100000"/>
              </a:lnSpc>
              <a:spcBef>
                <a:spcPts val="0"/>
              </a:spcBef>
              <a:spcAft>
                <a:spcPts val="0"/>
              </a:spcAft>
              <a:buSzPts val="1400"/>
              <a:buFont typeface="Roboto Condensed Light"/>
              <a:buChar char="●"/>
              <a:defRPr/>
            </a:lvl7pPr>
            <a:lvl8pPr indent="-317500" lvl="7" marL="3657600" rtl="0">
              <a:lnSpc>
                <a:spcPct val="100000"/>
              </a:lnSpc>
              <a:spcBef>
                <a:spcPts val="0"/>
              </a:spcBef>
              <a:spcAft>
                <a:spcPts val="0"/>
              </a:spcAft>
              <a:buSzPts val="1400"/>
              <a:buFont typeface="Roboto Condensed Light"/>
              <a:buChar char="○"/>
              <a:defRPr/>
            </a:lvl8pPr>
            <a:lvl9pPr indent="-317500" lvl="8" marL="4114800" rtl="0">
              <a:lnSpc>
                <a:spcPct val="100000"/>
              </a:lnSpc>
              <a:spcBef>
                <a:spcPts val="0"/>
              </a:spcBef>
              <a:spcAft>
                <a:spcPts val="0"/>
              </a:spcAft>
              <a:buSzPts val="1400"/>
              <a:buFont typeface="Roboto Condensed Light"/>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78" name="Shape 1678"/>
        <p:cNvGrpSpPr/>
        <p:nvPr/>
      </p:nvGrpSpPr>
      <p:grpSpPr>
        <a:xfrm>
          <a:off x="0" y="0"/>
          <a:ext cx="0" cy="0"/>
          <a:chOff x="0" y="0"/>
          <a:chExt cx="0" cy="0"/>
        </a:xfrm>
      </p:grpSpPr>
      <p:sp>
        <p:nvSpPr>
          <p:cNvPr id="1679" name="Google Shape;1679;p31"/>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0" name="Google Shape;1680;p31"/>
          <p:cNvGrpSpPr/>
          <p:nvPr/>
        </p:nvGrpSpPr>
        <p:grpSpPr>
          <a:xfrm>
            <a:off x="343932" y="4279700"/>
            <a:ext cx="514166" cy="641423"/>
            <a:chOff x="4151250" y="4228900"/>
            <a:chExt cx="362625" cy="452375"/>
          </a:xfrm>
        </p:grpSpPr>
        <p:sp>
          <p:nvSpPr>
            <p:cNvPr id="1681" name="Google Shape;1681;p31"/>
            <p:cNvSpPr/>
            <p:nvPr/>
          </p:nvSpPr>
          <p:spPr>
            <a:xfrm>
              <a:off x="4168850" y="4250775"/>
              <a:ext cx="323450" cy="398450"/>
            </a:xfrm>
            <a:custGeom>
              <a:rect b="b" l="l" r="r" t="t"/>
              <a:pathLst>
                <a:path extrusionOk="0" h="15938" w="12938">
                  <a:moveTo>
                    <a:pt x="4797" y="4247"/>
                  </a:moveTo>
                  <a:lnTo>
                    <a:pt x="4753" y="4371"/>
                  </a:lnTo>
                  <a:cubicBezTo>
                    <a:pt x="4753" y="4441"/>
                    <a:pt x="4735" y="4511"/>
                    <a:pt x="4735" y="4591"/>
                  </a:cubicBezTo>
                  <a:cubicBezTo>
                    <a:pt x="4735" y="4511"/>
                    <a:pt x="4735" y="4441"/>
                    <a:pt x="4744" y="4362"/>
                  </a:cubicBezTo>
                  <a:lnTo>
                    <a:pt x="4797" y="4247"/>
                  </a:lnTo>
                  <a:close/>
                  <a:moveTo>
                    <a:pt x="6715" y="5638"/>
                  </a:moveTo>
                  <a:lnTo>
                    <a:pt x="6715" y="6025"/>
                  </a:lnTo>
                  <a:lnTo>
                    <a:pt x="6707" y="5638"/>
                  </a:lnTo>
                  <a:close/>
                  <a:moveTo>
                    <a:pt x="4058" y="1"/>
                  </a:moveTo>
                  <a:cubicBezTo>
                    <a:pt x="3583" y="1"/>
                    <a:pt x="3073" y="89"/>
                    <a:pt x="2553" y="322"/>
                  </a:cubicBezTo>
                  <a:cubicBezTo>
                    <a:pt x="1857" y="630"/>
                    <a:pt x="1285" y="1334"/>
                    <a:pt x="898" y="2355"/>
                  </a:cubicBezTo>
                  <a:cubicBezTo>
                    <a:pt x="0" y="4723"/>
                    <a:pt x="291" y="8208"/>
                    <a:pt x="1620" y="11341"/>
                  </a:cubicBezTo>
                  <a:cubicBezTo>
                    <a:pt x="1681" y="11490"/>
                    <a:pt x="1752" y="11640"/>
                    <a:pt x="1813" y="11790"/>
                  </a:cubicBezTo>
                  <a:cubicBezTo>
                    <a:pt x="2007" y="12212"/>
                    <a:pt x="2236" y="12617"/>
                    <a:pt x="2491" y="12995"/>
                  </a:cubicBezTo>
                  <a:cubicBezTo>
                    <a:pt x="3265" y="14131"/>
                    <a:pt x="4277" y="14993"/>
                    <a:pt x="5422" y="15477"/>
                  </a:cubicBezTo>
                  <a:cubicBezTo>
                    <a:pt x="6099" y="15759"/>
                    <a:pt x="6812" y="15917"/>
                    <a:pt x="7543" y="15935"/>
                  </a:cubicBezTo>
                  <a:cubicBezTo>
                    <a:pt x="7605" y="15937"/>
                    <a:pt x="7667" y="15938"/>
                    <a:pt x="7728" y="15938"/>
                  </a:cubicBezTo>
                  <a:cubicBezTo>
                    <a:pt x="9522" y="15938"/>
                    <a:pt x="11036" y="15076"/>
                    <a:pt x="11802" y="13629"/>
                  </a:cubicBezTo>
                  <a:cubicBezTo>
                    <a:pt x="12938" y="11517"/>
                    <a:pt x="11767" y="9950"/>
                    <a:pt x="10412" y="8604"/>
                  </a:cubicBezTo>
                  <a:cubicBezTo>
                    <a:pt x="10192" y="8384"/>
                    <a:pt x="9954" y="8164"/>
                    <a:pt x="9725" y="7944"/>
                  </a:cubicBezTo>
                  <a:cubicBezTo>
                    <a:pt x="9144" y="7389"/>
                    <a:pt x="8652" y="6923"/>
                    <a:pt x="8370" y="6456"/>
                  </a:cubicBezTo>
                  <a:cubicBezTo>
                    <a:pt x="7930" y="5735"/>
                    <a:pt x="7965" y="5031"/>
                    <a:pt x="7991" y="4344"/>
                  </a:cubicBezTo>
                  <a:cubicBezTo>
                    <a:pt x="8044" y="3376"/>
                    <a:pt x="8097" y="2390"/>
                    <a:pt x="6953" y="1044"/>
                  </a:cubicBezTo>
                  <a:cubicBezTo>
                    <a:pt x="6707" y="859"/>
                    <a:pt x="6451" y="692"/>
                    <a:pt x="6178" y="551"/>
                  </a:cubicBezTo>
                  <a:cubicBezTo>
                    <a:pt x="6064" y="489"/>
                    <a:pt x="5932" y="428"/>
                    <a:pt x="5800" y="375"/>
                  </a:cubicBezTo>
                  <a:cubicBezTo>
                    <a:pt x="5335" y="179"/>
                    <a:pt x="4732" y="1"/>
                    <a:pt x="4058" y="1"/>
                  </a:cubicBezTo>
                  <a:close/>
                </a:path>
              </a:pathLst>
            </a:custGeom>
            <a:solidFill>
              <a:srgbClr val="93262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1"/>
            <p:cNvSpPr/>
            <p:nvPr/>
          </p:nvSpPr>
          <p:spPr>
            <a:xfrm>
              <a:off x="4168850" y="4250975"/>
              <a:ext cx="154475" cy="283550"/>
            </a:xfrm>
            <a:custGeom>
              <a:rect b="b" l="l" r="r" t="t"/>
              <a:pathLst>
                <a:path extrusionOk="0" h="11342" w="6179">
                  <a:moveTo>
                    <a:pt x="4057" y="1"/>
                  </a:moveTo>
                  <a:cubicBezTo>
                    <a:pt x="3579" y="1"/>
                    <a:pt x="3066" y="89"/>
                    <a:pt x="2544" y="323"/>
                  </a:cubicBezTo>
                  <a:cubicBezTo>
                    <a:pt x="1857" y="631"/>
                    <a:pt x="1276" y="1335"/>
                    <a:pt x="898" y="2347"/>
                  </a:cubicBezTo>
                  <a:cubicBezTo>
                    <a:pt x="0" y="4723"/>
                    <a:pt x="291" y="8209"/>
                    <a:pt x="1611" y="11342"/>
                  </a:cubicBezTo>
                  <a:cubicBezTo>
                    <a:pt x="748" y="3711"/>
                    <a:pt x="5263" y="1018"/>
                    <a:pt x="6178" y="552"/>
                  </a:cubicBezTo>
                  <a:cubicBezTo>
                    <a:pt x="6055" y="490"/>
                    <a:pt x="5932" y="429"/>
                    <a:pt x="5791" y="367"/>
                  </a:cubicBezTo>
                  <a:cubicBezTo>
                    <a:pt x="5333" y="176"/>
                    <a:pt x="4730" y="1"/>
                    <a:pt x="4057" y="1"/>
                  </a:cubicBezTo>
                  <a:close/>
                </a:path>
              </a:pathLst>
            </a:custGeom>
            <a:solidFill>
              <a:srgbClr val="77111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1"/>
            <p:cNvSpPr/>
            <p:nvPr/>
          </p:nvSpPr>
          <p:spPr>
            <a:xfrm>
              <a:off x="4231100" y="4466075"/>
              <a:ext cx="261200" cy="183575"/>
            </a:xfrm>
            <a:custGeom>
              <a:rect b="b" l="l" r="r" t="t"/>
              <a:pathLst>
                <a:path extrusionOk="0" h="7343" w="10448">
                  <a:moveTo>
                    <a:pt x="7922" y="1"/>
                  </a:moveTo>
                  <a:lnTo>
                    <a:pt x="7922" y="1"/>
                  </a:lnTo>
                  <a:cubicBezTo>
                    <a:pt x="8291" y="661"/>
                    <a:pt x="8564" y="1488"/>
                    <a:pt x="8397" y="2342"/>
                  </a:cubicBezTo>
                  <a:cubicBezTo>
                    <a:pt x="8335" y="2650"/>
                    <a:pt x="8247" y="2949"/>
                    <a:pt x="8142" y="3239"/>
                  </a:cubicBezTo>
                  <a:cubicBezTo>
                    <a:pt x="7621" y="4625"/>
                    <a:pt x="6440" y="6327"/>
                    <a:pt x="4356" y="6327"/>
                  </a:cubicBezTo>
                  <a:cubicBezTo>
                    <a:pt x="3197" y="6327"/>
                    <a:pt x="1759" y="5801"/>
                    <a:pt x="1" y="4401"/>
                  </a:cubicBezTo>
                  <a:lnTo>
                    <a:pt x="1" y="4401"/>
                  </a:lnTo>
                  <a:cubicBezTo>
                    <a:pt x="767" y="5528"/>
                    <a:pt x="1779" y="6390"/>
                    <a:pt x="2932" y="6874"/>
                  </a:cubicBezTo>
                  <a:cubicBezTo>
                    <a:pt x="3600" y="7156"/>
                    <a:pt x="4322" y="7314"/>
                    <a:pt x="5053" y="7341"/>
                  </a:cubicBezTo>
                  <a:cubicBezTo>
                    <a:pt x="5098" y="7342"/>
                    <a:pt x="5143" y="7342"/>
                    <a:pt x="5188" y="7342"/>
                  </a:cubicBezTo>
                  <a:cubicBezTo>
                    <a:pt x="6996" y="7342"/>
                    <a:pt x="8531" y="6486"/>
                    <a:pt x="9312" y="5026"/>
                  </a:cubicBezTo>
                  <a:cubicBezTo>
                    <a:pt x="10448" y="2905"/>
                    <a:pt x="9277" y="1338"/>
                    <a:pt x="7922" y="1"/>
                  </a:cubicBezTo>
                  <a:close/>
                </a:path>
              </a:pathLst>
            </a:custGeom>
            <a:solidFill>
              <a:srgbClr val="B5414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1"/>
            <p:cNvSpPr/>
            <p:nvPr/>
          </p:nvSpPr>
          <p:spPr>
            <a:xfrm>
              <a:off x="4151250" y="4228900"/>
              <a:ext cx="362625" cy="452375"/>
            </a:xfrm>
            <a:custGeom>
              <a:rect b="b" l="l" r="r" t="t"/>
              <a:pathLst>
                <a:path extrusionOk="0" fill="none" h="18095" w="14505">
                  <a:moveTo>
                    <a:pt x="7763" y="1831"/>
                  </a:moveTo>
                  <a:cubicBezTo>
                    <a:pt x="7763" y="1831"/>
                    <a:pt x="5598" y="0"/>
                    <a:pt x="3195" y="1074"/>
                  </a:cubicBezTo>
                  <a:cubicBezTo>
                    <a:pt x="783" y="2148"/>
                    <a:pt x="0" y="7560"/>
                    <a:pt x="2385" y="12735"/>
                  </a:cubicBezTo>
                  <a:cubicBezTo>
                    <a:pt x="4770" y="17919"/>
                    <a:pt x="10755" y="18095"/>
                    <a:pt x="12629" y="14583"/>
                  </a:cubicBezTo>
                  <a:cubicBezTo>
                    <a:pt x="14504" y="11063"/>
                    <a:pt x="10192" y="8924"/>
                    <a:pt x="9197" y="7261"/>
                  </a:cubicBezTo>
                  <a:cubicBezTo>
                    <a:pt x="8203" y="5598"/>
                    <a:pt x="9778" y="4181"/>
                    <a:pt x="7763" y="183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1"/>
            <p:cNvSpPr/>
            <p:nvPr/>
          </p:nvSpPr>
          <p:spPr>
            <a:xfrm>
              <a:off x="4207575" y="4298425"/>
              <a:ext cx="36325" cy="208150"/>
            </a:xfrm>
            <a:custGeom>
              <a:rect b="b" l="l" r="r" t="t"/>
              <a:pathLst>
                <a:path extrusionOk="0" fill="none" h="8326" w="1453">
                  <a:moveTo>
                    <a:pt x="625" y="0"/>
                  </a:moveTo>
                  <a:cubicBezTo>
                    <a:pt x="0" y="2790"/>
                    <a:pt x="291" y="5712"/>
                    <a:pt x="1452" y="832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1"/>
            <p:cNvSpPr/>
            <p:nvPr/>
          </p:nvSpPr>
          <p:spPr>
            <a:xfrm>
              <a:off x="4243200" y="4335825"/>
              <a:ext cx="10375" cy="101225"/>
            </a:xfrm>
            <a:custGeom>
              <a:rect b="b" l="l" r="r" t="t"/>
              <a:pathLst>
                <a:path extrusionOk="0" fill="none" h="4049" w="415">
                  <a:moveTo>
                    <a:pt x="256" y="0"/>
                  </a:moveTo>
                  <a:cubicBezTo>
                    <a:pt x="1" y="1347"/>
                    <a:pt x="54" y="2729"/>
                    <a:pt x="415" y="404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1"/>
            <p:cNvSpPr/>
            <p:nvPr/>
          </p:nvSpPr>
          <p:spPr>
            <a:xfrm>
              <a:off x="4286325" y="4359800"/>
              <a:ext cx="2675" cy="39625"/>
            </a:xfrm>
            <a:custGeom>
              <a:rect b="b" l="l" r="r" t="t"/>
              <a:pathLst>
                <a:path extrusionOk="0" fill="none" h="1585" w="107">
                  <a:moveTo>
                    <a:pt x="45" y="1"/>
                  </a:moveTo>
                  <a:cubicBezTo>
                    <a:pt x="1" y="529"/>
                    <a:pt x="19" y="1066"/>
                    <a:pt x="107" y="158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1"/>
            <p:cNvSpPr/>
            <p:nvPr/>
          </p:nvSpPr>
          <p:spPr>
            <a:xfrm>
              <a:off x="4316925" y="4372350"/>
              <a:ext cx="3975" cy="33675"/>
            </a:xfrm>
            <a:custGeom>
              <a:rect b="b" l="l" r="r" t="t"/>
              <a:pathLst>
                <a:path extrusionOk="0" fill="none" h="1347" w="159">
                  <a:moveTo>
                    <a:pt x="0" y="0"/>
                  </a:moveTo>
                  <a:lnTo>
                    <a:pt x="159" y="134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1"/>
            <p:cNvSpPr/>
            <p:nvPr/>
          </p:nvSpPr>
          <p:spPr>
            <a:xfrm>
              <a:off x="4336500" y="4391700"/>
              <a:ext cx="25" cy="9725"/>
            </a:xfrm>
            <a:custGeom>
              <a:rect b="b" l="l" r="r" t="t"/>
              <a:pathLst>
                <a:path extrusionOk="0" fill="none" h="389" w="1">
                  <a:moveTo>
                    <a:pt x="1" y="1"/>
                  </a:moveTo>
                  <a:lnTo>
                    <a:pt x="1" y="38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1"/>
            <p:cNvSpPr/>
            <p:nvPr/>
          </p:nvSpPr>
          <p:spPr>
            <a:xfrm>
              <a:off x="4412400" y="4502150"/>
              <a:ext cx="27525" cy="72425"/>
            </a:xfrm>
            <a:custGeom>
              <a:rect b="b" l="l" r="r" t="t"/>
              <a:pathLst>
                <a:path extrusionOk="0" fill="none" h="2897" w="1101">
                  <a:moveTo>
                    <a:pt x="1" y="1"/>
                  </a:moveTo>
                  <a:cubicBezTo>
                    <a:pt x="802" y="731"/>
                    <a:pt x="1101" y="1867"/>
                    <a:pt x="758" y="28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1"/>
            <p:cNvSpPr/>
            <p:nvPr/>
          </p:nvSpPr>
          <p:spPr>
            <a:xfrm>
              <a:off x="4394375" y="4541100"/>
              <a:ext cx="4850" cy="29500"/>
            </a:xfrm>
            <a:custGeom>
              <a:rect b="b" l="l" r="r" t="t"/>
              <a:pathLst>
                <a:path extrusionOk="0" fill="none" h="1180" w="194">
                  <a:moveTo>
                    <a:pt x="0" y="1"/>
                  </a:moveTo>
                  <a:cubicBezTo>
                    <a:pt x="141" y="370"/>
                    <a:pt x="194" y="775"/>
                    <a:pt x="167" y="118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1"/>
            <p:cNvSpPr/>
            <p:nvPr/>
          </p:nvSpPr>
          <p:spPr>
            <a:xfrm>
              <a:off x="4361800" y="4571700"/>
              <a:ext cx="1125" cy="17825"/>
            </a:xfrm>
            <a:custGeom>
              <a:rect b="b" l="l" r="r" t="t"/>
              <a:pathLst>
                <a:path extrusionOk="0" fill="none" h="713" w="45">
                  <a:moveTo>
                    <a:pt x="1" y="0"/>
                  </a:moveTo>
                  <a:cubicBezTo>
                    <a:pt x="45" y="238"/>
                    <a:pt x="45" y="484"/>
                    <a:pt x="1" y="71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1"/>
            <p:cNvSpPr/>
            <p:nvPr/>
          </p:nvSpPr>
          <p:spPr>
            <a:xfrm>
              <a:off x="4330775" y="4575875"/>
              <a:ext cx="2450" cy="21350"/>
            </a:xfrm>
            <a:custGeom>
              <a:rect b="b" l="l" r="r" t="t"/>
              <a:pathLst>
                <a:path extrusionOk="0" fill="none" h="854" w="98">
                  <a:moveTo>
                    <a:pt x="62" y="0"/>
                  </a:moveTo>
                  <a:cubicBezTo>
                    <a:pt x="1" y="282"/>
                    <a:pt x="18" y="572"/>
                    <a:pt x="98" y="85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31"/>
          <p:cNvGrpSpPr/>
          <p:nvPr/>
        </p:nvGrpSpPr>
        <p:grpSpPr>
          <a:xfrm flipH="1" rot="-10112124">
            <a:off x="374356" y="-265327"/>
            <a:ext cx="1066876" cy="1266476"/>
            <a:chOff x="7714550" y="3879200"/>
            <a:chExt cx="789482" cy="937184"/>
          </a:xfrm>
        </p:grpSpPr>
        <p:sp>
          <p:nvSpPr>
            <p:cNvPr id="1695" name="Google Shape;1695;p31"/>
            <p:cNvSpPr/>
            <p:nvPr/>
          </p:nvSpPr>
          <p:spPr>
            <a:xfrm>
              <a:off x="7911579" y="4211400"/>
              <a:ext cx="591034" cy="602225"/>
            </a:xfrm>
            <a:custGeom>
              <a:rect b="b" l="l" r="r" t="t"/>
              <a:pathLst>
                <a:path extrusionOk="0" h="7641" w="7499">
                  <a:moveTo>
                    <a:pt x="7498" y="1"/>
                  </a:moveTo>
                  <a:lnTo>
                    <a:pt x="7472" y="19"/>
                  </a:lnTo>
                  <a:cubicBezTo>
                    <a:pt x="5853" y="899"/>
                    <a:pt x="4621" y="2448"/>
                    <a:pt x="3600" y="3838"/>
                  </a:cubicBezTo>
                  <a:lnTo>
                    <a:pt x="3432" y="4067"/>
                  </a:lnTo>
                  <a:cubicBezTo>
                    <a:pt x="2456" y="5396"/>
                    <a:pt x="1452" y="6778"/>
                    <a:pt x="0" y="7614"/>
                  </a:cubicBezTo>
                  <a:lnTo>
                    <a:pt x="9" y="7640"/>
                  </a:lnTo>
                  <a:cubicBezTo>
                    <a:pt x="203" y="7614"/>
                    <a:pt x="396" y="7587"/>
                    <a:pt x="581" y="7543"/>
                  </a:cubicBezTo>
                  <a:cubicBezTo>
                    <a:pt x="3309" y="6971"/>
                    <a:pt x="4999" y="5088"/>
                    <a:pt x="5967" y="3557"/>
                  </a:cubicBezTo>
                  <a:cubicBezTo>
                    <a:pt x="6442" y="2791"/>
                    <a:pt x="6838" y="1981"/>
                    <a:pt x="7146" y="1136"/>
                  </a:cubicBezTo>
                  <a:cubicBezTo>
                    <a:pt x="7278" y="775"/>
                    <a:pt x="7393" y="406"/>
                    <a:pt x="7490" y="36"/>
                  </a:cubicBezTo>
                  <a:lnTo>
                    <a:pt x="7498"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1"/>
            <p:cNvSpPr/>
            <p:nvPr/>
          </p:nvSpPr>
          <p:spPr>
            <a:xfrm>
              <a:off x="7903934" y="4211400"/>
              <a:ext cx="591034" cy="602225"/>
            </a:xfrm>
            <a:custGeom>
              <a:rect b="b" l="l" r="r" t="t"/>
              <a:pathLst>
                <a:path extrusionOk="0" h="7641" w="7499">
                  <a:moveTo>
                    <a:pt x="2966" y="1920"/>
                  </a:moveTo>
                  <a:cubicBezTo>
                    <a:pt x="2975" y="1981"/>
                    <a:pt x="2984" y="2034"/>
                    <a:pt x="2993" y="2096"/>
                  </a:cubicBezTo>
                  <a:cubicBezTo>
                    <a:pt x="2984" y="2043"/>
                    <a:pt x="2975" y="1981"/>
                    <a:pt x="2966" y="1928"/>
                  </a:cubicBezTo>
                  <a:lnTo>
                    <a:pt x="2966" y="1920"/>
                  </a:lnTo>
                  <a:close/>
                  <a:moveTo>
                    <a:pt x="2658" y="4278"/>
                  </a:moveTo>
                  <a:lnTo>
                    <a:pt x="2667" y="4349"/>
                  </a:lnTo>
                  <a:lnTo>
                    <a:pt x="2649" y="4278"/>
                  </a:lnTo>
                  <a:close/>
                  <a:moveTo>
                    <a:pt x="7490" y="1"/>
                  </a:moveTo>
                  <a:lnTo>
                    <a:pt x="7349" y="10"/>
                  </a:lnTo>
                  <a:cubicBezTo>
                    <a:pt x="4946" y="203"/>
                    <a:pt x="2517" y="1242"/>
                    <a:pt x="1400" y="2553"/>
                  </a:cubicBezTo>
                  <a:cubicBezTo>
                    <a:pt x="995" y="3037"/>
                    <a:pt x="801" y="3521"/>
                    <a:pt x="845" y="3953"/>
                  </a:cubicBezTo>
                  <a:cubicBezTo>
                    <a:pt x="1012" y="5458"/>
                    <a:pt x="185" y="7253"/>
                    <a:pt x="18" y="7605"/>
                  </a:cubicBezTo>
                  <a:lnTo>
                    <a:pt x="0" y="7640"/>
                  </a:lnTo>
                  <a:lnTo>
                    <a:pt x="18" y="7631"/>
                  </a:lnTo>
                  <a:lnTo>
                    <a:pt x="35" y="7623"/>
                  </a:lnTo>
                  <a:cubicBezTo>
                    <a:pt x="1505" y="6778"/>
                    <a:pt x="2517" y="5396"/>
                    <a:pt x="3503" y="4049"/>
                  </a:cubicBezTo>
                  <a:lnTo>
                    <a:pt x="3670" y="3821"/>
                  </a:lnTo>
                  <a:cubicBezTo>
                    <a:pt x="4682" y="2448"/>
                    <a:pt x="5897" y="916"/>
                    <a:pt x="7499" y="27"/>
                  </a:cubicBezTo>
                  <a:lnTo>
                    <a:pt x="7490"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1"/>
            <p:cNvSpPr/>
            <p:nvPr/>
          </p:nvSpPr>
          <p:spPr>
            <a:xfrm>
              <a:off x="7903934" y="4212110"/>
              <a:ext cx="579290" cy="601516"/>
            </a:xfrm>
            <a:custGeom>
              <a:rect b="b" l="l" r="r" t="t"/>
              <a:pathLst>
                <a:path extrusionOk="0" h="7632" w="7350">
                  <a:moveTo>
                    <a:pt x="7349" y="1"/>
                  </a:moveTo>
                  <a:lnTo>
                    <a:pt x="7349" y="1"/>
                  </a:lnTo>
                  <a:cubicBezTo>
                    <a:pt x="4946" y="194"/>
                    <a:pt x="2517" y="1224"/>
                    <a:pt x="1400" y="2544"/>
                  </a:cubicBezTo>
                  <a:cubicBezTo>
                    <a:pt x="995" y="3028"/>
                    <a:pt x="801" y="3504"/>
                    <a:pt x="845" y="3944"/>
                  </a:cubicBezTo>
                  <a:cubicBezTo>
                    <a:pt x="1004" y="5449"/>
                    <a:pt x="185" y="7244"/>
                    <a:pt x="18" y="7596"/>
                  </a:cubicBezTo>
                  <a:lnTo>
                    <a:pt x="0" y="7631"/>
                  </a:lnTo>
                  <a:lnTo>
                    <a:pt x="9" y="7622"/>
                  </a:lnTo>
                  <a:cubicBezTo>
                    <a:pt x="2473" y="5704"/>
                    <a:pt x="916" y="4524"/>
                    <a:pt x="2077" y="3284"/>
                  </a:cubicBezTo>
                  <a:cubicBezTo>
                    <a:pt x="2658" y="2597"/>
                    <a:pt x="3345" y="1999"/>
                    <a:pt x="4110" y="1523"/>
                  </a:cubicBezTo>
                  <a:cubicBezTo>
                    <a:pt x="4286" y="1418"/>
                    <a:pt x="4445" y="1321"/>
                    <a:pt x="4612" y="1224"/>
                  </a:cubicBezTo>
                  <a:cubicBezTo>
                    <a:pt x="5483" y="731"/>
                    <a:pt x="6399" y="318"/>
                    <a:pt x="7349"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1"/>
            <p:cNvSpPr/>
            <p:nvPr/>
          </p:nvSpPr>
          <p:spPr>
            <a:xfrm>
              <a:off x="7957292" y="4300933"/>
              <a:ext cx="517578" cy="505047"/>
            </a:xfrm>
            <a:custGeom>
              <a:rect b="b" l="l" r="r" t="t"/>
              <a:pathLst>
                <a:path extrusionOk="0" h="6408" w="6567">
                  <a:moveTo>
                    <a:pt x="6566" y="0"/>
                  </a:moveTo>
                  <a:lnTo>
                    <a:pt x="6566" y="0"/>
                  </a:lnTo>
                  <a:cubicBezTo>
                    <a:pt x="5739" y="1523"/>
                    <a:pt x="3697" y="4612"/>
                    <a:pt x="1" y="6407"/>
                  </a:cubicBezTo>
                  <a:cubicBezTo>
                    <a:pt x="2729" y="5835"/>
                    <a:pt x="4419" y="3952"/>
                    <a:pt x="5387" y="2421"/>
                  </a:cubicBezTo>
                  <a:cubicBezTo>
                    <a:pt x="5862" y="1655"/>
                    <a:pt x="6258" y="836"/>
                    <a:pt x="6566"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1"/>
            <p:cNvSpPr/>
            <p:nvPr/>
          </p:nvSpPr>
          <p:spPr>
            <a:xfrm>
              <a:off x="7901176" y="4209351"/>
              <a:ext cx="602856" cy="607033"/>
            </a:xfrm>
            <a:custGeom>
              <a:rect b="b" l="l" r="r" t="t"/>
              <a:pathLst>
                <a:path extrusionOk="0" fill="none" h="7702" w="7649">
                  <a:moveTo>
                    <a:pt x="0" y="7701"/>
                  </a:moveTo>
                  <a:cubicBezTo>
                    <a:pt x="0" y="7701"/>
                    <a:pt x="1056" y="5686"/>
                    <a:pt x="871" y="3979"/>
                  </a:cubicBezTo>
                  <a:cubicBezTo>
                    <a:pt x="687" y="2280"/>
                    <a:pt x="4031" y="194"/>
                    <a:pt x="7648" y="1"/>
                  </a:cubicBezTo>
                  <a:cubicBezTo>
                    <a:pt x="7648" y="1"/>
                    <a:pt x="6099" y="6997"/>
                    <a:pt x="0" y="770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1"/>
            <p:cNvSpPr/>
            <p:nvPr/>
          </p:nvSpPr>
          <p:spPr>
            <a:xfrm>
              <a:off x="7901176" y="4209351"/>
              <a:ext cx="602856" cy="607033"/>
            </a:xfrm>
            <a:custGeom>
              <a:rect b="b" l="l" r="r" t="t"/>
              <a:pathLst>
                <a:path extrusionOk="0" fill="none" h="7702" w="7649">
                  <a:moveTo>
                    <a:pt x="7648" y="1"/>
                  </a:moveTo>
                  <a:cubicBezTo>
                    <a:pt x="6037" y="854"/>
                    <a:pt x="4805" y="2386"/>
                    <a:pt x="3723" y="3855"/>
                  </a:cubicBezTo>
                  <a:cubicBezTo>
                    <a:pt x="2640" y="5325"/>
                    <a:pt x="1593" y="6821"/>
                    <a:pt x="0" y="77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1"/>
            <p:cNvSpPr/>
            <p:nvPr/>
          </p:nvSpPr>
          <p:spPr>
            <a:xfrm>
              <a:off x="8375558" y="4253723"/>
              <a:ext cx="4256" cy="11901"/>
            </a:xfrm>
            <a:custGeom>
              <a:rect b="b" l="l" r="r" t="t"/>
              <a:pathLst>
                <a:path extrusionOk="0" fill="none" h="151" w="54">
                  <a:moveTo>
                    <a:pt x="54" y="1"/>
                  </a:moveTo>
                  <a:cubicBezTo>
                    <a:pt x="27" y="45"/>
                    <a:pt x="10" y="98"/>
                    <a:pt x="1"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1"/>
            <p:cNvSpPr/>
            <p:nvPr/>
          </p:nvSpPr>
          <p:spPr>
            <a:xfrm>
              <a:off x="8352702" y="4250965"/>
              <a:ext cx="3547" cy="50048"/>
            </a:xfrm>
            <a:custGeom>
              <a:rect b="b" l="l" r="r" t="t"/>
              <a:pathLst>
                <a:path extrusionOk="0" fill="none" h="635" w="45">
                  <a:moveTo>
                    <a:pt x="44" y="1"/>
                  </a:moveTo>
                  <a:cubicBezTo>
                    <a:pt x="9" y="212"/>
                    <a:pt x="0" y="423"/>
                    <a:pt x="27"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1"/>
            <p:cNvSpPr/>
            <p:nvPr/>
          </p:nvSpPr>
          <p:spPr>
            <a:xfrm>
              <a:off x="8319442" y="4287771"/>
              <a:ext cx="79" cy="20177"/>
            </a:xfrm>
            <a:custGeom>
              <a:rect b="b" l="l" r="r" t="t"/>
              <a:pathLst>
                <a:path extrusionOk="0" fill="none" h="256" w="1">
                  <a:moveTo>
                    <a:pt x="0" y="0"/>
                  </a:moveTo>
                  <a:lnTo>
                    <a:pt x="0" y="25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1"/>
            <p:cNvSpPr/>
            <p:nvPr/>
          </p:nvSpPr>
          <p:spPr>
            <a:xfrm>
              <a:off x="8266006" y="4280126"/>
              <a:ext cx="9064" cy="76372"/>
            </a:xfrm>
            <a:custGeom>
              <a:rect b="b" l="l" r="r" t="t"/>
              <a:pathLst>
                <a:path extrusionOk="0" fill="none" h="969" w="115">
                  <a:moveTo>
                    <a:pt x="44" y="0"/>
                  </a:moveTo>
                  <a:cubicBezTo>
                    <a:pt x="0" y="326"/>
                    <a:pt x="27" y="652"/>
                    <a:pt x="115"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1"/>
            <p:cNvSpPr/>
            <p:nvPr/>
          </p:nvSpPr>
          <p:spPr>
            <a:xfrm>
              <a:off x="8226442" y="4298174"/>
              <a:ext cx="14660" cy="96470"/>
            </a:xfrm>
            <a:custGeom>
              <a:rect b="b" l="l" r="r" t="t"/>
              <a:pathLst>
                <a:path extrusionOk="0" fill="none" h="1224" w="186">
                  <a:moveTo>
                    <a:pt x="1" y="0"/>
                  </a:moveTo>
                  <a:cubicBezTo>
                    <a:pt x="1" y="414"/>
                    <a:pt x="62" y="827"/>
                    <a:pt x="186" y="12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1"/>
            <p:cNvSpPr/>
            <p:nvPr/>
          </p:nvSpPr>
          <p:spPr>
            <a:xfrm>
              <a:off x="8184119" y="4348063"/>
              <a:ext cx="27822" cy="71564"/>
            </a:xfrm>
            <a:custGeom>
              <a:rect b="b" l="l" r="r" t="t"/>
              <a:pathLst>
                <a:path extrusionOk="0" fill="none" h="908" w="353">
                  <a:moveTo>
                    <a:pt x="1" y="1"/>
                  </a:moveTo>
                  <a:cubicBezTo>
                    <a:pt x="45" y="326"/>
                    <a:pt x="159" y="643"/>
                    <a:pt x="353" y="9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1"/>
            <p:cNvSpPr/>
            <p:nvPr/>
          </p:nvSpPr>
          <p:spPr>
            <a:xfrm>
              <a:off x="8137697" y="4362644"/>
              <a:ext cx="36807" cy="125631"/>
            </a:xfrm>
            <a:custGeom>
              <a:rect b="b" l="l" r="r" t="t"/>
              <a:pathLst>
                <a:path extrusionOk="0" fill="none" h="1594" w="467">
                  <a:moveTo>
                    <a:pt x="0" y="1"/>
                  </a:moveTo>
                  <a:cubicBezTo>
                    <a:pt x="62" y="555"/>
                    <a:pt x="211" y="1101"/>
                    <a:pt x="467" y="15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1"/>
            <p:cNvSpPr/>
            <p:nvPr/>
          </p:nvSpPr>
          <p:spPr>
            <a:xfrm>
              <a:off x="8089148" y="4399450"/>
              <a:ext cx="49259" cy="124212"/>
            </a:xfrm>
            <a:custGeom>
              <a:rect b="b" l="l" r="r" t="t"/>
              <a:pathLst>
                <a:path extrusionOk="0" fill="none" h="1576" w="625">
                  <a:moveTo>
                    <a:pt x="0" y="0"/>
                  </a:moveTo>
                  <a:cubicBezTo>
                    <a:pt x="53" y="572"/>
                    <a:pt x="273" y="1118"/>
                    <a:pt x="625" y="157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1"/>
            <p:cNvSpPr/>
            <p:nvPr/>
          </p:nvSpPr>
          <p:spPr>
            <a:xfrm>
              <a:off x="8035002" y="4455565"/>
              <a:ext cx="56274" cy="149906"/>
            </a:xfrm>
            <a:custGeom>
              <a:rect b="b" l="l" r="r" t="t"/>
              <a:pathLst>
                <a:path extrusionOk="0" fill="none" h="1902" w="714">
                  <a:moveTo>
                    <a:pt x="1" y="1"/>
                  </a:moveTo>
                  <a:cubicBezTo>
                    <a:pt x="115" y="679"/>
                    <a:pt x="353" y="1321"/>
                    <a:pt x="714" y="19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1"/>
            <p:cNvSpPr/>
            <p:nvPr/>
          </p:nvSpPr>
          <p:spPr>
            <a:xfrm>
              <a:off x="8041938" y="4583953"/>
              <a:ext cx="26482" cy="41693"/>
            </a:xfrm>
            <a:custGeom>
              <a:rect b="b" l="l" r="r" t="t"/>
              <a:pathLst>
                <a:path extrusionOk="0" fill="none" h="529" w="336">
                  <a:moveTo>
                    <a:pt x="1" y="0"/>
                  </a:moveTo>
                  <a:lnTo>
                    <a:pt x="335" y="52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1"/>
            <p:cNvSpPr/>
            <p:nvPr/>
          </p:nvSpPr>
          <p:spPr>
            <a:xfrm>
              <a:off x="8037761" y="4632502"/>
              <a:ext cx="9143" cy="18758"/>
            </a:xfrm>
            <a:custGeom>
              <a:rect b="b" l="l" r="r" t="t"/>
              <a:pathLst>
                <a:path extrusionOk="0" fill="none" h="238" w="116">
                  <a:moveTo>
                    <a:pt x="1" y="0"/>
                  </a:moveTo>
                  <a:cubicBezTo>
                    <a:pt x="27" y="79"/>
                    <a:pt x="71" y="159"/>
                    <a:pt x="115"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1"/>
            <p:cNvSpPr/>
            <p:nvPr/>
          </p:nvSpPr>
          <p:spPr>
            <a:xfrm>
              <a:off x="8087020" y="4536744"/>
              <a:ext cx="11192" cy="34048"/>
            </a:xfrm>
            <a:custGeom>
              <a:rect b="b" l="l" r="r" t="t"/>
              <a:pathLst>
                <a:path extrusionOk="0" fill="none" h="432" w="142">
                  <a:moveTo>
                    <a:pt x="1" y="1"/>
                  </a:moveTo>
                  <a:cubicBezTo>
                    <a:pt x="36" y="150"/>
                    <a:pt x="80" y="291"/>
                    <a:pt x="142"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1"/>
            <p:cNvSpPr/>
            <p:nvPr/>
          </p:nvSpPr>
          <p:spPr>
            <a:xfrm>
              <a:off x="8112713" y="4548566"/>
              <a:ext cx="1419" cy="5596"/>
            </a:xfrm>
            <a:custGeom>
              <a:rect b="b" l="l" r="r" t="t"/>
              <a:pathLst>
                <a:path extrusionOk="0" fill="none" h="71" w="18">
                  <a:moveTo>
                    <a:pt x="0" y="0"/>
                  </a:moveTo>
                  <a:lnTo>
                    <a:pt x="18" y="7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1"/>
            <p:cNvSpPr/>
            <p:nvPr/>
          </p:nvSpPr>
          <p:spPr>
            <a:xfrm>
              <a:off x="8005211" y="4633842"/>
              <a:ext cx="9773" cy="38935"/>
            </a:xfrm>
            <a:custGeom>
              <a:rect b="b" l="l" r="r" t="t"/>
              <a:pathLst>
                <a:path extrusionOk="0" fill="none" h="494" w="124">
                  <a:moveTo>
                    <a:pt x="0" y="1"/>
                  </a:moveTo>
                  <a:cubicBezTo>
                    <a:pt x="35" y="168"/>
                    <a:pt x="79" y="326"/>
                    <a:pt x="123"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1"/>
            <p:cNvSpPr/>
            <p:nvPr/>
          </p:nvSpPr>
          <p:spPr>
            <a:xfrm>
              <a:off x="7996147" y="4694214"/>
              <a:ext cx="2207" cy="17418"/>
            </a:xfrm>
            <a:custGeom>
              <a:rect b="b" l="l" r="r" t="t"/>
              <a:pathLst>
                <a:path extrusionOk="0" fill="none" h="221" w="28">
                  <a:moveTo>
                    <a:pt x="27" y="0"/>
                  </a:moveTo>
                  <a:lnTo>
                    <a:pt x="1"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1"/>
            <p:cNvSpPr/>
            <p:nvPr/>
          </p:nvSpPr>
          <p:spPr>
            <a:xfrm>
              <a:off x="7972581" y="4726843"/>
              <a:ext cx="1497" cy="7015"/>
            </a:xfrm>
            <a:custGeom>
              <a:rect b="b" l="l" r="r" t="t"/>
              <a:pathLst>
                <a:path extrusionOk="0" fill="none" h="89" w="19">
                  <a:moveTo>
                    <a:pt x="18" y="0"/>
                  </a:moveTo>
                  <a:cubicBezTo>
                    <a:pt x="18" y="35"/>
                    <a:pt x="9" y="62"/>
                    <a:pt x="1"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1"/>
            <p:cNvSpPr/>
            <p:nvPr/>
          </p:nvSpPr>
          <p:spPr>
            <a:xfrm>
              <a:off x="8039179" y="4745521"/>
              <a:ext cx="30580" cy="1497"/>
            </a:xfrm>
            <a:custGeom>
              <a:rect b="b" l="l" r="r" t="t"/>
              <a:pathLst>
                <a:path extrusionOk="0" fill="none" h="19" w="388">
                  <a:moveTo>
                    <a:pt x="0" y="1"/>
                  </a:moveTo>
                  <a:cubicBezTo>
                    <a:pt x="132" y="9"/>
                    <a:pt x="256" y="18"/>
                    <a:pt x="388" y="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1"/>
            <p:cNvSpPr/>
            <p:nvPr/>
          </p:nvSpPr>
          <p:spPr>
            <a:xfrm>
              <a:off x="8053760" y="4716439"/>
              <a:ext cx="79130" cy="11822"/>
            </a:xfrm>
            <a:custGeom>
              <a:rect b="b" l="l" r="r" t="t"/>
              <a:pathLst>
                <a:path extrusionOk="0" fill="none" h="150" w="1004">
                  <a:moveTo>
                    <a:pt x="0" y="114"/>
                  </a:moveTo>
                  <a:cubicBezTo>
                    <a:pt x="344" y="150"/>
                    <a:pt x="678" y="106"/>
                    <a:pt x="100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1"/>
            <p:cNvSpPr/>
            <p:nvPr/>
          </p:nvSpPr>
          <p:spPr>
            <a:xfrm>
              <a:off x="8085680" y="4700440"/>
              <a:ext cx="13950" cy="2207"/>
            </a:xfrm>
            <a:custGeom>
              <a:rect b="b" l="l" r="r" t="t"/>
              <a:pathLst>
                <a:path extrusionOk="0" fill="none" h="28" w="177">
                  <a:moveTo>
                    <a:pt x="0" y="27"/>
                  </a:moveTo>
                  <a:lnTo>
                    <a:pt x="17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1"/>
            <p:cNvSpPr/>
            <p:nvPr/>
          </p:nvSpPr>
          <p:spPr>
            <a:xfrm>
              <a:off x="8114053" y="4632502"/>
              <a:ext cx="113888" cy="36807"/>
            </a:xfrm>
            <a:custGeom>
              <a:rect b="b" l="l" r="r" t="t"/>
              <a:pathLst>
                <a:path extrusionOk="0" fill="none" h="467" w="1445">
                  <a:moveTo>
                    <a:pt x="1" y="467"/>
                  </a:moveTo>
                  <a:cubicBezTo>
                    <a:pt x="503" y="396"/>
                    <a:pt x="995" y="238"/>
                    <a:pt x="14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1"/>
            <p:cNvSpPr/>
            <p:nvPr/>
          </p:nvSpPr>
          <p:spPr>
            <a:xfrm>
              <a:off x="8154327" y="4629665"/>
              <a:ext cx="20177" cy="4256"/>
            </a:xfrm>
            <a:custGeom>
              <a:rect b="b" l="l" r="r" t="t"/>
              <a:pathLst>
                <a:path extrusionOk="0" fill="none" h="54" w="256">
                  <a:moveTo>
                    <a:pt x="0" y="54"/>
                  </a:moveTo>
                  <a:cubicBezTo>
                    <a:pt x="88" y="36"/>
                    <a:pt x="168" y="19"/>
                    <a:pt x="25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1"/>
            <p:cNvSpPr/>
            <p:nvPr/>
          </p:nvSpPr>
          <p:spPr>
            <a:xfrm>
              <a:off x="8180020" y="4567245"/>
              <a:ext cx="114518" cy="29240"/>
            </a:xfrm>
            <a:custGeom>
              <a:rect b="b" l="l" r="r" t="t"/>
              <a:pathLst>
                <a:path extrusionOk="0" fill="none" h="371" w="1453">
                  <a:moveTo>
                    <a:pt x="0" y="370"/>
                  </a:moveTo>
                  <a:cubicBezTo>
                    <a:pt x="502" y="318"/>
                    <a:pt x="1012" y="238"/>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1"/>
            <p:cNvSpPr/>
            <p:nvPr/>
          </p:nvSpPr>
          <p:spPr>
            <a:xfrm>
              <a:off x="8207763" y="4556841"/>
              <a:ext cx="41693" cy="9852"/>
            </a:xfrm>
            <a:custGeom>
              <a:rect b="b" l="l" r="r" t="t"/>
              <a:pathLst>
                <a:path extrusionOk="0" fill="none" h="125" w="529">
                  <a:moveTo>
                    <a:pt x="0" y="124"/>
                  </a:moveTo>
                  <a:cubicBezTo>
                    <a:pt x="176" y="98"/>
                    <a:pt x="352" y="54"/>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1"/>
            <p:cNvSpPr/>
            <p:nvPr/>
          </p:nvSpPr>
          <p:spPr>
            <a:xfrm>
              <a:off x="8233377" y="4481259"/>
              <a:ext cx="118695" cy="43112"/>
            </a:xfrm>
            <a:custGeom>
              <a:rect b="b" l="l" r="r" t="t"/>
              <a:pathLst>
                <a:path extrusionOk="0" fill="none" h="547" w="1506">
                  <a:moveTo>
                    <a:pt x="1" y="546"/>
                  </a:moveTo>
                  <a:cubicBezTo>
                    <a:pt x="511" y="370"/>
                    <a:pt x="1083" y="326"/>
                    <a:pt x="15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1"/>
            <p:cNvSpPr/>
            <p:nvPr/>
          </p:nvSpPr>
          <p:spPr>
            <a:xfrm>
              <a:off x="8277750" y="4477791"/>
              <a:ext cx="36176" cy="13241"/>
            </a:xfrm>
            <a:custGeom>
              <a:rect b="b" l="l" r="r" t="t"/>
              <a:pathLst>
                <a:path extrusionOk="0" fill="none" h="168" w="459">
                  <a:moveTo>
                    <a:pt x="1" y="168"/>
                  </a:moveTo>
                  <a:cubicBezTo>
                    <a:pt x="159" y="133"/>
                    <a:pt x="309" y="71"/>
                    <a:pt x="4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1"/>
            <p:cNvSpPr/>
            <p:nvPr/>
          </p:nvSpPr>
          <p:spPr>
            <a:xfrm>
              <a:off x="8330476" y="4429242"/>
              <a:ext cx="20255" cy="10482"/>
            </a:xfrm>
            <a:custGeom>
              <a:rect b="b" l="l" r="r" t="t"/>
              <a:pathLst>
                <a:path extrusionOk="0" fill="none" h="133" w="257">
                  <a:moveTo>
                    <a:pt x="1" y="132"/>
                  </a:moveTo>
                  <a:cubicBezTo>
                    <a:pt x="98" y="106"/>
                    <a:pt x="177" y="53"/>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1"/>
            <p:cNvSpPr/>
            <p:nvPr/>
          </p:nvSpPr>
          <p:spPr>
            <a:xfrm>
              <a:off x="8325669" y="4361935"/>
              <a:ext cx="100647" cy="36176"/>
            </a:xfrm>
            <a:custGeom>
              <a:rect b="b" l="l" r="r" t="t"/>
              <a:pathLst>
                <a:path extrusionOk="0" fill="none" h="459" w="1277">
                  <a:moveTo>
                    <a:pt x="0" y="458"/>
                  </a:moveTo>
                  <a:cubicBezTo>
                    <a:pt x="440" y="353"/>
                    <a:pt x="880" y="221"/>
                    <a:pt x="12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1"/>
            <p:cNvSpPr/>
            <p:nvPr/>
          </p:nvSpPr>
          <p:spPr>
            <a:xfrm>
              <a:off x="8367992" y="4349482"/>
              <a:ext cx="32629" cy="13241"/>
            </a:xfrm>
            <a:custGeom>
              <a:rect b="b" l="l" r="r" t="t"/>
              <a:pathLst>
                <a:path extrusionOk="0" fill="none" h="168" w="414">
                  <a:moveTo>
                    <a:pt x="0" y="168"/>
                  </a:moveTo>
                  <a:cubicBezTo>
                    <a:pt x="150" y="132"/>
                    <a:pt x="282" y="71"/>
                    <a:pt x="41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1"/>
            <p:cNvSpPr/>
            <p:nvPr/>
          </p:nvSpPr>
          <p:spPr>
            <a:xfrm>
              <a:off x="8407478" y="4316144"/>
              <a:ext cx="20886" cy="8433"/>
            </a:xfrm>
            <a:custGeom>
              <a:rect b="b" l="l" r="r" t="t"/>
              <a:pathLst>
                <a:path extrusionOk="0" fill="none" h="107" w="265">
                  <a:moveTo>
                    <a:pt x="1" y="107"/>
                  </a:moveTo>
                  <a:cubicBezTo>
                    <a:pt x="89" y="71"/>
                    <a:pt x="177" y="36"/>
                    <a:pt x="26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1"/>
            <p:cNvSpPr/>
            <p:nvPr/>
          </p:nvSpPr>
          <p:spPr>
            <a:xfrm>
              <a:off x="8437979" y="4287062"/>
              <a:ext cx="9852" cy="4256"/>
            </a:xfrm>
            <a:custGeom>
              <a:rect b="b" l="l" r="r" t="t"/>
              <a:pathLst>
                <a:path extrusionOk="0" fill="none" h="54" w="125">
                  <a:moveTo>
                    <a:pt x="1" y="53"/>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1"/>
            <p:cNvSpPr/>
            <p:nvPr/>
          </p:nvSpPr>
          <p:spPr>
            <a:xfrm>
              <a:off x="8460914" y="4262078"/>
              <a:ext cx="8433" cy="4256"/>
            </a:xfrm>
            <a:custGeom>
              <a:rect b="b" l="l" r="r" t="t"/>
              <a:pathLst>
                <a:path extrusionOk="0" fill="none" h="54" w="107">
                  <a:moveTo>
                    <a:pt x="0" y="53"/>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1"/>
            <p:cNvSpPr/>
            <p:nvPr/>
          </p:nvSpPr>
          <p:spPr>
            <a:xfrm>
              <a:off x="8415832" y="4238512"/>
              <a:ext cx="2837" cy="3547"/>
            </a:xfrm>
            <a:custGeom>
              <a:rect b="b" l="l" r="r" t="t"/>
              <a:pathLst>
                <a:path extrusionOk="0" fill="none" h="45" w="36">
                  <a:moveTo>
                    <a:pt x="36" y="0"/>
                  </a:moveTo>
                  <a:lnTo>
                    <a:pt x="0"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1"/>
            <p:cNvSpPr/>
            <p:nvPr/>
          </p:nvSpPr>
          <p:spPr>
            <a:xfrm>
              <a:off x="7915053" y="3882668"/>
              <a:ext cx="258828" cy="902511"/>
            </a:xfrm>
            <a:custGeom>
              <a:rect b="b" l="l" r="r" t="t"/>
              <a:pathLst>
                <a:path extrusionOk="0" h="11451" w="3284">
                  <a:moveTo>
                    <a:pt x="2685" y="0"/>
                  </a:moveTo>
                  <a:lnTo>
                    <a:pt x="2667" y="26"/>
                  </a:lnTo>
                  <a:cubicBezTo>
                    <a:pt x="1646" y="1778"/>
                    <a:pt x="1382" y="3934"/>
                    <a:pt x="1215" y="5826"/>
                  </a:cubicBezTo>
                  <a:lnTo>
                    <a:pt x="1189" y="6134"/>
                  </a:lnTo>
                  <a:cubicBezTo>
                    <a:pt x="1039" y="7947"/>
                    <a:pt x="872" y="9813"/>
                    <a:pt x="0" y="11432"/>
                  </a:cubicBezTo>
                  <a:lnTo>
                    <a:pt x="18" y="11450"/>
                  </a:lnTo>
                  <a:cubicBezTo>
                    <a:pt x="185" y="11318"/>
                    <a:pt x="352" y="11177"/>
                    <a:pt x="502" y="11036"/>
                  </a:cubicBezTo>
                  <a:cubicBezTo>
                    <a:pt x="2737" y="8933"/>
                    <a:pt x="3248" y="6196"/>
                    <a:pt x="3274" y="4207"/>
                  </a:cubicBezTo>
                  <a:cubicBezTo>
                    <a:pt x="3283" y="3212"/>
                    <a:pt x="3186" y="2227"/>
                    <a:pt x="2993" y="1259"/>
                  </a:cubicBezTo>
                  <a:cubicBezTo>
                    <a:pt x="2870" y="625"/>
                    <a:pt x="2737" y="176"/>
                    <a:pt x="2693" y="26"/>
                  </a:cubicBezTo>
                  <a:lnTo>
                    <a:pt x="2685" y="0"/>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1"/>
            <p:cNvSpPr/>
            <p:nvPr/>
          </p:nvSpPr>
          <p:spPr>
            <a:xfrm>
              <a:off x="7774212" y="3886766"/>
              <a:ext cx="345525" cy="903220"/>
            </a:xfrm>
            <a:custGeom>
              <a:rect b="b" l="l" r="r" t="t"/>
              <a:pathLst>
                <a:path extrusionOk="0" h="11460" w="4384">
                  <a:moveTo>
                    <a:pt x="1224" y="4393"/>
                  </a:moveTo>
                  <a:lnTo>
                    <a:pt x="1224" y="4393"/>
                  </a:lnTo>
                  <a:cubicBezTo>
                    <a:pt x="1259" y="4445"/>
                    <a:pt x="1303" y="4489"/>
                    <a:pt x="1330" y="4542"/>
                  </a:cubicBezTo>
                  <a:cubicBezTo>
                    <a:pt x="1295" y="4489"/>
                    <a:pt x="1259" y="4445"/>
                    <a:pt x="1224" y="4393"/>
                  </a:cubicBezTo>
                  <a:close/>
                  <a:moveTo>
                    <a:pt x="4366" y="1"/>
                  </a:moveTo>
                  <a:lnTo>
                    <a:pt x="4243" y="89"/>
                  </a:lnTo>
                  <a:cubicBezTo>
                    <a:pt x="2095" y="1647"/>
                    <a:pt x="406" y="4005"/>
                    <a:pt x="115" y="5880"/>
                  </a:cubicBezTo>
                  <a:cubicBezTo>
                    <a:pt x="1" y="6566"/>
                    <a:pt x="98" y="7130"/>
                    <a:pt x="397" y="7508"/>
                  </a:cubicBezTo>
                  <a:cubicBezTo>
                    <a:pt x="1409" y="8828"/>
                    <a:pt x="1655" y="10993"/>
                    <a:pt x="1699" y="11407"/>
                  </a:cubicBezTo>
                  <a:lnTo>
                    <a:pt x="1699" y="11460"/>
                  </a:lnTo>
                  <a:lnTo>
                    <a:pt x="1717" y="11442"/>
                  </a:lnTo>
                  <a:lnTo>
                    <a:pt x="1726" y="11416"/>
                  </a:lnTo>
                  <a:cubicBezTo>
                    <a:pt x="2632" y="9787"/>
                    <a:pt x="2791" y="7904"/>
                    <a:pt x="2949" y="6082"/>
                  </a:cubicBezTo>
                  <a:lnTo>
                    <a:pt x="2976" y="5774"/>
                  </a:lnTo>
                  <a:cubicBezTo>
                    <a:pt x="3134" y="3900"/>
                    <a:pt x="3389" y="1770"/>
                    <a:pt x="4384" y="18"/>
                  </a:cubicBezTo>
                  <a:lnTo>
                    <a:pt x="4366"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1"/>
            <p:cNvSpPr/>
            <p:nvPr/>
          </p:nvSpPr>
          <p:spPr>
            <a:xfrm>
              <a:off x="7774922" y="3893702"/>
              <a:ext cx="334412" cy="896284"/>
            </a:xfrm>
            <a:custGeom>
              <a:rect b="b" l="l" r="r" t="t"/>
              <a:pathLst>
                <a:path extrusionOk="0" h="11372" w="4243">
                  <a:moveTo>
                    <a:pt x="4243" y="1"/>
                  </a:moveTo>
                  <a:lnTo>
                    <a:pt x="4243" y="1"/>
                  </a:lnTo>
                  <a:cubicBezTo>
                    <a:pt x="2095" y="1550"/>
                    <a:pt x="405" y="3917"/>
                    <a:pt x="106" y="5792"/>
                  </a:cubicBezTo>
                  <a:cubicBezTo>
                    <a:pt x="1" y="6478"/>
                    <a:pt x="97" y="7042"/>
                    <a:pt x="388" y="7420"/>
                  </a:cubicBezTo>
                  <a:cubicBezTo>
                    <a:pt x="1400" y="8740"/>
                    <a:pt x="1655" y="10905"/>
                    <a:pt x="1699" y="11319"/>
                  </a:cubicBezTo>
                  <a:lnTo>
                    <a:pt x="1699" y="11372"/>
                  </a:lnTo>
                  <a:lnTo>
                    <a:pt x="1717" y="11345"/>
                  </a:lnTo>
                  <a:cubicBezTo>
                    <a:pt x="2923" y="8142"/>
                    <a:pt x="784" y="7922"/>
                    <a:pt x="1162" y="6100"/>
                  </a:cubicBezTo>
                  <a:cubicBezTo>
                    <a:pt x="1312" y="5123"/>
                    <a:pt x="1620" y="4164"/>
                    <a:pt x="2069" y="3284"/>
                  </a:cubicBezTo>
                  <a:cubicBezTo>
                    <a:pt x="2166" y="3090"/>
                    <a:pt x="2271" y="2896"/>
                    <a:pt x="2368" y="2712"/>
                  </a:cubicBezTo>
                  <a:cubicBezTo>
                    <a:pt x="2905" y="1752"/>
                    <a:pt x="3530" y="846"/>
                    <a:pt x="4243"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1"/>
            <p:cNvSpPr/>
            <p:nvPr/>
          </p:nvSpPr>
          <p:spPr>
            <a:xfrm>
              <a:off x="7954618" y="3981816"/>
              <a:ext cx="219263" cy="770023"/>
            </a:xfrm>
            <a:custGeom>
              <a:rect b="b" l="l" r="r" t="t"/>
              <a:pathLst>
                <a:path extrusionOk="0" h="9770" w="2782">
                  <a:moveTo>
                    <a:pt x="2491" y="1"/>
                  </a:moveTo>
                  <a:cubicBezTo>
                    <a:pt x="2588" y="1910"/>
                    <a:pt x="2438" y="5976"/>
                    <a:pt x="0" y="9770"/>
                  </a:cubicBezTo>
                  <a:cubicBezTo>
                    <a:pt x="2235" y="7675"/>
                    <a:pt x="2746" y="4938"/>
                    <a:pt x="2772" y="2949"/>
                  </a:cubicBezTo>
                  <a:cubicBezTo>
                    <a:pt x="2781" y="1954"/>
                    <a:pt x="2684" y="969"/>
                    <a:pt x="2491"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1"/>
            <p:cNvSpPr/>
            <p:nvPr/>
          </p:nvSpPr>
          <p:spPr>
            <a:xfrm>
              <a:off x="7714550" y="3879200"/>
              <a:ext cx="612629" cy="914963"/>
            </a:xfrm>
            <a:custGeom>
              <a:rect b="b" l="l" r="r" t="t"/>
              <a:pathLst>
                <a:path extrusionOk="0" fill="none" h="11609" w="7773">
                  <a:moveTo>
                    <a:pt x="2456" y="11608"/>
                  </a:moveTo>
                  <a:cubicBezTo>
                    <a:pt x="2456" y="11608"/>
                    <a:pt x="2289" y="9109"/>
                    <a:pt x="1145" y="7613"/>
                  </a:cubicBezTo>
                  <a:cubicBezTo>
                    <a:pt x="1" y="6125"/>
                    <a:pt x="1955" y="2253"/>
                    <a:pt x="5229" y="0"/>
                  </a:cubicBezTo>
                  <a:cubicBezTo>
                    <a:pt x="5229" y="0"/>
                    <a:pt x="7772" y="7454"/>
                    <a:pt x="2456" y="1160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1"/>
            <p:cNvSpPr/>
            <p:nvPr/>
          </p:nvSpPr>
          <p:spPr>
            <a:xfrm>
              <a:off x="7908117" y="3879200"/>
              <a:ext cx="218554" cy="914963"/>
            </a:xfrm>
            <a:custGeom>
              <a:rect b="b" l="l" r="r" t="t"/>
              <a:pathLst>
                <a:path extrusionOk="0" fill="none" h="11609" w="2773">
                  <a:moveTo>
                    <a:pt x="2773" y="0"/>
                  </a:moveTo>
                  <a:cubicBezTo>
                    <a:pt x="1743" y="1725"/>
                    <a:pt x="1461" y="3872"/>
                    <a:pt x="1294" y="5870"/>
                  </a:cubicBezTo>
                  <a:cubicBezTo>
                    <a:pt x="1118" y="7868"/>
                    <a:pt x="986" y="9866"/>
                    <a:pt x="0" y="11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1"/>
            <p:cNvSpPr/>
            <p:nvPr/>
          </p:nvSpPr>
          <p:spPr>
            <a:xfrm>
              <a:off x="8035008" y="3992219"/>
              <a:ext cx="2916" cy="13241"/>
            </a:xfrm>
            <a:custGeom>
              <a:rect b="b" l="l" r="r" t="t"/>
              <a:pathLst>
                <a:path extrusionOk="0" fill="none" h="168" w="37">
                  <a:moveTo>
                    <a:pt x="1" y="1"/>
                  </a:moveTo>
                  <a:cubicBezTo>
                    <a:pt x="1" y="53"/>
                    <a:pt x="10" y="115"/>
                    <a:pt x="36" y="1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1"/>
            <p:cNvSpPr/>
            <p:nvPr/>
          </p:nvSpPr>
          <p:spPr>
            <a:xfrm>
              <a:off x="8010733" y="4002622"/>
              <a:ext cx="27822" cy="47920"/>
            </a:xfrm>
            <a:custGeom>
              <a:rect b="b" l="l" r="r" t="t"/>
              <a:pathLst>
                <a:path extrusionOk="0" fill="none" h="608" w="353">
                  <a:moveTo>
                    <a:pt x="1" y="1"/>
                  </a:moveTo>
                  <a:cubicBezTo>
                    <a:pt x="89" y="221"/>
                    <a:pt x="212" y="423"/>
                    <a:pt x="353" y="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1"/>
            <p:cNvSpPr/>
            <p:nvPr/>
          </p:nvSpPr>
          <p:spPr>
            <a:xfrm>
              <a:off x="7997571" y="4058107"/>
              <a:ext cx="11901" cy="19546"/>
            </a:xfrm>
            <a:custGeom>
              <a:rect b="b" l="l" r="r" t="t"/>
              <a:pathLst>
                <a:path extrusionOk="0" fill="none" h="248" w="151">
                  <a:moveTo>
                    <a:pt x="1" y="1"/>
                  </a:moveTo>
                  <a:cubicBezTo>
                    <a:pt x="54" y="89"/>
                    <a:pt x="98" y="168"/>
                    <a:pt x="150"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1"/>
            <p:cNvSpPr/>
            <p:nvPr/>
          </p:nvSpPr>
          <p:spPr>
            <a:xfrm>
              <a:off x="7946263" y="4080333"/>
              <a:ext cx="49338" cy="67308"/>
            </a:xfrm>
            <a:custGeom>
              <a:rect b="b" l="l" r="r" t="t"/>
              <a:pathLst>
                <a:path extrusionOk="0" fill="none" h="854" w="626">
                  <a:moveTo>
                    <a:pt x="0" y="0"/>
                  </a:moveTo>
                  <a:cubicBezTo>
                    <a:pt x="150" y="326"/>
                    <a:pt x="361" y="616"/>
                    <a:pt x="625" y="8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1"/>
            <p:cNvSpPr/>
            <p:nvPr/>
          </p:nvSpPr>
          <p:spPr>
            <a:xfrm>
              <a:off x="7916472" y="4121237"/>
              <a:ext cx="68727" cy="81968"/>
            </a:xfrm>
            <a:custGeom>
              <a:rect b="b" l="l" r="r" t="t"/>
              <a:pathLst>
                <a:path extrusionOk="0" fill="none" h="1040" w="872">
                  <a:moveTo>
                    <a:pt x="0" y="1"/>
                  </a:moveTo>
                  <a:cubicBezTo>
                    <a:pt x="238" y="388"/>
                    <a:pt x="528" y="740"/>
                    <a:pt x="871" y="10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1"/>
            <p:cNvSpPr/>
            <p:nvPr/>
          </p:nvSpPr>
          <p:spPr>
            <a:xfrm>
              <a:off x="7906068" y="4192012"/>
              <a:ext cx="66599" cy="51387"/>
            </a:xfrm>
            <a:custGeom>
              <a:rect b="b" l="l" r="r" t="t"/>
              <a:pathLst>
                <a:path extrusionOk="0" fill="none" h="652" w="845">
                  <a:moveTo>
                    <a:pt x="0" y="0"/>
                  </a:moveTo>
                  <a:cubicBezTo>
                    <a:pt x="220" y="291"/>
                    <a:pt x="510" y="511"/>
                    <a:pt x="845"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1"/>
            <p:cNvSpPr/>
            <p:nvPr/>
          </p:nvSpPr>
          <p:spPr>
            <a:xfrm>
              <a:off x="7870681" y="4232916"/>
              <a:ext cx="106164" cy="97179"/>
            </a:xfrm>
            <a:custGeom>
              <a:rect b="b" l="l" r="r" t="t"/>
              <a:pathLst>
                <a:path extrusionOk="0" fill="none" h="1233" w="1347">
                  <a:moveTo>
                    <a:pt x="0" y="0"/>
                  </a:moveTo>
                  <a:cubicBezTo>
                    <a:pt x="370" y="493"/>
                    <a:pt x="827" y="907"/>
                    <a:pt x="1347" y="123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1"/>
            <p:cNvSpPr/>
            <p:nvPr/>
          </p:nvSpPr>
          <p:spPr>
            <a:xfrm>
              <a:off x="7845697" y="4295337"/>
              <a:ext cx="116567" cy="88194"/>
            </a:xfrm>
            <a:custGeom>
              <a:rect b="b" l="l" r="r" t="t"/>
              <a:pathLst>
                <a:path extrusionOk="0" fill="none" h="1119" w="1479">
                  <a:moveTo>
                    <a:pt x="0" y="1"/>
                  </a:moveTo>
                  <a:cubicBezTo>
                    <a:pt x="379" y="502"/>
                    <a:pt x="889" y="889"/>
                    <a:pt x="1479" y="11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1"/>
            <p:cNvSpPr/>
            <p:nvPr/>
          </p:nvSpPr>
          <p:spPr>
            <a:xfrm>
              <a:off x="7827648" y="4378564"/>
              <a:ext cx="138084" cy="109001"/>
            </a:xfrm>
            <a:custGeom>
              <a:rect b="b" l="l" r="r" t="t"/>
              <a:pathLst>
                <a:path extrusionOk="0" fill="none" h="1383" w="1752">
                  <a:moveTo>
                    <a:pt x="1" y="1"/>
                  </a:moveTo>
                  <a:cubicBezTo>
                    <a:pt x="485" y="573"/>
                    <a:pt x="1083" y="1039"/>
                    <a:pt x="1752" y="13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1"/>
            <p:cNvSpPr/>
            <p:nvPr/>
          </p:nvSpPr>
          <p:spPr>
            <a:xfrm>
              <a:off x="7907408" y="4495130"/>
              <a:ext cx="48629" cy="24354"/>
            </a:xfrm>
            <a:custGeom>
              <a:rect b="b" l="l" r="r" t="t"/>
              <a:pathLst>
                <a:path extrusionOk="0" fill="none" h="309" w="617">
                  <a:moveTo>
                    <a:pt x="1" y="0"/>
                  </a:moveTo>
                  <a:lnTo>
                    <a:pt x="617" y="30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1"/>
            <p:cNvSpPr/>
            <p:nvPr/>
          </p:nvSpPr>
          <p:spPr>
            <a:xfrm>
              <a:off x="7930974" y="4543679"/>
              <a:ext cx="19546" cy="11822"/>
            </a:xfrm>
            <a:custGeom>
              <a:rect b="b" l="l" r="r" t="t"/>
              <a:pathLst>
                <a:path extrusionOk="0" fill="none" h="150" w="248">
                  <a:moveTo>
                    <a:pt x="1" y="0"/>
                  </a:moveTo>
                  <a:cubicBezTo>
                    <a:pt x="71" y="53"/>
                    <a:pt x="159" y="106"/>
                    <a:pt x="247"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1"/>
            <p:cNvSpPr/>
            <p:nvPr/>
          </p:nvSpPr>
          <p:spPr>
            <a:xfrm>
              <a:off x="7921989" y="4425774"/>
              <a:ext cx="30580" cy="25694"/>
            </a:xfrm>
            <a:custGeom>
              <a:rect b="b" l="l" r="r" t="t"/>
              <a:pathLst>
                <a:path extrusionOk="0" fill="none" h="326" w="388">
                  <a:moveTo>
                    <a:pt x="0" y="0"/>
                  </a:moveTo>
                  <a:cubicBezTo>
                    <a:pt x="124" y="115"/>
                    <a:pt x="247" y="229"/>
                    <a:pt x="388" y="3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1"/>
            <p:cNvSpPr/>
            <p:nvPr/>
          </p:nvSpPr>
          <p:spPr>
            <a:xfrm>
              <a:off x="7953199" y="4421596"/>
              <a:ext cx="4256" cy="4256"/>
            </a:xfrm>
            <a:custGeom>
              <a:rect b="b" l="l" r="r" t="t"/>
              <a:pathLst>
                <a:path extrusionOk="0" fill="none" h="54" w="54">
                  <a:moveTo>
                    <a:pt x="0" y="0"/>
                  </a:moveTo>
                  <a:lnTo>
                    <a:pt x="53" y="5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1"/>
            <p:cNvSpPr/>
            <p:nvPr/>
          </p:nvSpPr>
          <p:spPr>
            <a:xfrm>
              <a:off x="7901182" y="4563777"/>
              <a:ext cx="31290" cy="29871"/>
            </a:xfrm>
            <a:custGeom>
              <a:rect b="b" l="l" r="r" t="t"/>
              <a:pathLst>
                <a:path extrusionOk="0" fill="none" h="379" w="397">
                  <a:moveTo>
                    <a:pt x="0" y="1"/>
                  </a:moveTo>
                  <a:lnTo>
                    <a:pt x="396"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1"/>
            <p:cNvSpPr/>
            <p:nvPr/>
          </p:nvSpPr>
          <p:spPr>
            <a:xfrm>
              <a:off x="7928924" y="4624148"/>
              <a:ext cx="8433" cy="18127"/>
            </a:xfrm>
            <a:custGeom>
              <a:rect b="b" l="l" r="r" t="t"/>
              <a:pathLst>
                <a:path extrusionOk="0" fill="none" h="230" w="107">
                  <a:moveTo>
                    <a:pt x="0" y="0"/>
                  </a:moveTo>
                  <a:cubicBezTo>
                    <a:pt x="36" y="71"/>
                    <a:pt x="71" y="150"/>
                    <a:pt x="106" y="22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1"/>
            <p:cNvSpPr/>
            <p:nvPr/>
          </p:nvSpPr>
          <p:spPr>
            <a:xfrm>
              <a:off x="7925457" y="4668520"/>
              <a:ext cx="2837" cy="7015"/>
            </a:xfrm>
            <a:custGeom>
              <a:rect b="b" l="l" r="r" t="t"/>
              <a:pathLst>
                <a:path extrusionOk="0" fill="none" h="89" w="36">
                  <a:moveTo>
                    <a:pt x="0" y="0"/>
                  </a:moveTo>
                  <a:cubicBezTo>
                    <a:pt x="9" y="27"/>
                    <a:pt x="27" y="53"/>
                    <a:pt x="36"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1"/>
            <p:cNvSpPr/>
            <p:nvPr/>
          </p:nvSpPr>
          <p:spPr>
            <a:xfrm>
              <a:off x="7996862" y="4632423"/>
              <a:ext cx="29240" cy="16078"/>
            </a:xfrm>
            <a:custGeom>
              <a:rect b="b" l="l" r="r" t="t"/>
              <a:pathLst>
                <a:path extrusionOk="0" fill="none" h="204" w="371">
                  <a:moveTo>
                    <a:pt x="1" y="203"/>
                  </a:moveTo>
                  <a:cubicBezTo>
                    <a:pt x="124" y="142"/>
                    <a:pt x="256" y="71"/>
                    <a:pt x="3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1"/>
            <p:cNvSpPr/>
            <p:nvPr/>
          </p:nvSpPr>
          <p:spPr>
            <a:xfrm>
              <a:off x="7998990" y="4567244"/>
              <a:ext cx="68727" cy="54146"/>
            </a:xfrm>
            <a:custGeom>
              <a:rect b="b" l="l" r="r" t="t"/>
              <a:pathLst>
                <a:path extrusionOk="0" fill="none" h="687" w="872">
                  <a:moveTo>
                    <a:pt x="0" y="687"/>
                  </a:moveTo>
                  <a:cubicBezTo>
                    <a:pt x="335" y="520"/>
                    <a:pt x="634" y="291"/>
                    <a:pt x="87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1"/>
            <p:cNvSpPr/>
            <p:nvPr/>
          </p:nvSpPr>
          <p:spPr>
            <a:xfrm>
              <a:off x="8015620" y="4571422"/>
              <a:ext cx="12532" cy="9773"/>
            </a:xfrm>
            <a:custGeom>
              <a:rect b="b" l="l" r="r" t="t"/>
              <a:pathLst>
                <a:path extrusionOk="0" fill="none" h="124" w="159">
                  <a:moveTo>
                    <a:pt x="1" y="124"/>
                  </a:moveTo>
                  <a:lnTo>
                    <a:pt x="1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1"/>
            <p:cNvSpPr/>
            <p:nvPr/>
          </p:nvSpPr>
          <p:spPr>
            <a:xfrm>
              <a:off x="8023265" y="4434049"/>
              <a:ext cx="85357" cy="100016"/>
            </a:xfrm>
            <a:custGeom>
              <a:rect b="b" l="l" r="r" t="t"/>
              <a:pathLst>
                <a:path extrusionOk="0" fill="none" h="1269" w="1083">
                  <a:moveTo>
                    <a:pt x="0" y="1268"/>
                  </a:moveTo>
                  <a:cubicBezTo>
                    <a:pt x="432" y="916"/>
                    <a:pt x="801" y="485"/>
                    <a:pt x="108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1"/>
            <p:cNvSpPr/>
            <p:nvPr/>
          </p:nvSpPr>
          <p:spPr>
            <a:xfrm>
              <a:off x="8040604" y="4462501"/>
              <a:ext cx="16709" cy="15369"/>
            </a:xfrm>
            <a:custGeom>
              <a:rect b="b" l="l" r="r" t="t"/>
              <a:pathLst>
                <a:path extrusionOk="0" fill="none" h="195" w="212">
                  <a:moveTo>
                    <a:pt x="0" y="194"/>
                  </a:moveTo>
                  <a:cubicBezTo>
                    <a:pt x="80" y="133"/>
                    <a:pt x="150" y="71"/>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1"/>
            <p:cNvSpPr/>
            <p:nvPr/>
          </p:nvSpPr>
          <p:spPr>
            <a:xfrm>
              <a:off x="8044072" y="4334901"/>
              <a:ext cx="90953" cy="93002"/>
            </a:xfrm>
            <a:custGeom>
              <a:rect b="b" l="l" r="r" t="t"/>
              <a:pathLst>
                <a:path extrusionOk="0" fill="none" h="1180" w="1154">
                  <a:moveTo>
                    <a:pt x="0" y="1180"/>
                  </a:moveTo>
                  <a:cubicBezTo>
                    <a:pt x="440" y="845"/>
                    <a:pt x="863" y="475"/>
                    <a:pt x="11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1"/>
            <p:cNvSpPr/>
            <p:nvPr/>
          </p:nvSpPr>
          <p:spPr>
            <a:xfrm>
              <a:off x="8053057" y="4351531"/>
              <a:ext cx="33418" cy="32708"/>
            </a:xfrm>
            <a:custGeom>
              <a:rect b="b" l="l" r="r" t="t"/>
              <a:pathLst>
                <a:path extrusionOk="0" fill="none" h="415" w="424">
                  <a:moveTo>
                    <a:pt x="1" y="414"/>
                  </a:moveTo>
                  <a:cubicBezTo>
                    <a:pt x="142" y="282"/>
                    <a:pt x="282" y="141"/>
                    <a:pt x="4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1"/>
            <p:cNvSpPr/>
            <p:nvPr/>
          </p:nvSpPr>
          <p:spPr>
            <a:xfrm>
              <a:off x="8053057" y="4221094"/>
              <a:ext cx="86775" cy="109001"/>
            </a:xfrm>
            <a:custGeom>
              <a:rect b="b" l="l" r="r" t="t"/>
              <a:pathLst>
                <a:path extrusionOk="0" fill="none" h="1383" w="1101">
                  <a:moveTo>
                    <a:pt x="1" y="1383"/>
                  </a:moveTo>
                  <a:cubicBezTo>
                    <a:pt x="370" y="925"/>
                    <a:pt x="890" y="555"/>
                    <a:pt x="110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1"/>
            <p:cNvSpPr/>
            <p:nvPr/>
          </p:nvSpPr>
          <p:spPr>
            <a:xfrm>
              <a:off x="8074573" y="4240561"/>
              <a:ext cx="27112" cy="32629"/>
            </a:xfrm>
            <a:custGeom>
              <a:rect b="b" l="l" r="r" t="t"/>
              <a:pathLst>
                <a:path extrusionOk="0" fill="none" h="414" w="344">
                  <a:moveTo>
                    <a:pt x="1" y="414"/>
                  </a:moveTo>
                  <a:cubicBezTo>
                    <a:pt x="133" y="282"/>
                    <a:pt x="247" y="150"/>
                    <a:pt x="3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1"/>
            <p:cNvSpPr/>
            <p:nvPr/>
          </p:nvSpPr>
          <p:spPr>
            <a:xfrm>
              <a:off x="8095380" y="4173254"/>
              <a:ext cx="12610" cy="21595"/>
            </a:xfrm>
            <a:custGeom>
              <a:rect b="b" l="l" r="r" t="t"/>
              <a:pathLst>
                <a:path extrusionOk="0" fill="none" h="274" w="160">
                  <a:moveTo>
                    <a:pt x="1" y="273"/>
                  </a:moveTo>
                  <a:cubicBezTo>
                    <a:pt x="71" y="194"/>
                    <a:pt x="124" y="97"/>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1"/>
            <p:cNvSpPr/>
            <p:nvPr/>
          </p:nvSpPr>
          <p:spPr>
            <a:xfrm>
              <a:off x="8066928" y="4067171"/>
              <a:ext cx="73613" cy="91583"/>
            </a:xfrm>
            <a:custGeom>
              <a:rect b="b" l="l" r="r" t="t"/>
              <a:pathLst>
                <a:path extrusionOk="0" fill="none" h="1162" w="934">
                  <a:moveTo>
                    <a:pt x="1" y="1162"/>
                  </a:moveTo>
                  <a:cubicBezTo>
                    <a:pt x="344" y="801"/>
                    <a:pt x="696" y="440"/>
                    <a:pt x="9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1"/>
            <p:cNvSpPr/>
            <p:nvPr/>
          </p:nvSpPr>
          <p:spPr>
            <a:xfrm>
              <a:off x="8086395" y="4069929"/>
              <a:ext cx="22935" cy="31290"/>
            </a:xfrm>
            <a:custGeom>
              <a:rect b="b" l="l" r="r" t="t"/>
              <a:pathLst>
                <a:path extrusionOk="0" fill="none" h="397" w="291">
                  <a:moveTo>
                    <a:pt x="0" y="396"/>
                  </a:moveTo>
                  <a:cubicBezTo>
                    <a:pt x="115" y="273"/>
                    <a:pt x="211" y="141"/>
                    <a:pt x="29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1"/>
            <p:cNvSpPr/>
            <p:nvPr/>
          </p:nvSpPr>
          <p:spPr>
            <a:xfrm>
              <a:off x="8100976" y="4022720"/>
              <a:ext cx="15290" cy="19546"/>
            </a:xfrm>
            <a:custGeom>
              <a:rect b="b" l="l" r="r" t="t"/>
              <a:pathLst>
                <a:path extrusionOk="0" fill="none" h="248" w="194">
                  <a:moveTo>
                    <a:pt x="0" y="247"/>
                  </a:moveTo>
                  <a:cubicBezTo>
                    <a:pt x="70" y="168"/>
                    <a:pt x="132"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1"/>
            <p:cNvSpPr/>
            <p:nvPr/>
          </p:nvSpPr>
          <p:spPr>
            <a:xfrm>
              <a:off x="8111379" y="3984574"/>
              <a:ext cx="6305" cy="9773"/>
            </a:xfrm>
            <a:custGeom>
              <a:rect b="b" l="l" r="r" t="t"/>
              <a:pathLst>
                <a:path extrusionOk="0" fill="none" h="124" w="80">
                  <a:moveTo>
                    <a:pt x="0" y="124"/>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1"/>
            <p:cNvSpPr/>
            <p:nvPr/>
          </p:nvSpPr>
          <p:spPr>
            <a:xfrm>
              <a:off x="8118315" y="3949187"/>
              <a:ext cx="5596" cy="8433"/>
            </a:xfrm>
            <a:custGeom>
              <a:rect b="b" l="l" r="r" t="t"/>
              <a:pathLst>
                <a:path extrusionOk="0" fill="none" h="107" w="71">
                  <a:moveTo>
                    <a:pt x="0" y="107"/>
                  </a:moveTo>
                  <a:lnTo>
                    <a:pt x="7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1"/>
            <p:cNvSpPr/>
            <p:nvPr/>
          </p:nvSpPr>
          <p:spPr>
            <a:xfrm>
              <a:off x="8062120" y="3955492"/>
              <a:ext cx="788" cy="4887"/>
            </a:xfrm>
            <a:custGeom>
              <a:rect b="b" l="l" r="r" t="t"/>
              <a:pathLst>
                <a:path extrusionOk="0" fill="none" h="62" w="10">
                  <a:moveTo>
                    <a:pt x="9" y="0"/>
                  </a:moveTo>
                  <a:lnTo>
                    <a:pt x="0"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1" name="Google Shape;1771;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72" name="Google Shape;1772;p31"/>
          <p:cNvSpPr txBox="1"/>
          <p:nvPr>
            <p:ph idx="2" type="title"/>
          </p:nvPr>
        </p:nvSpPr>
        <p:spPr>
          <a:xfrm>
            <a:off x="1543442" y="2458875"/>
            <a:ext cx="25605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b="0" sz="24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73" name="Google Shape;1773;p31"/>
          <p:cNvSpPr txBox="1"/>
          <p:nvPr>
            <p:ph idx="3" type="title"/>
          </p:nvPr>
        </p:nvSpPr>
        <p:spPr>
          <a:xfrm>
            <a:off x="5040058" y="2458875"/>
            <a:ext cx="25605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b="0" sz="24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74" name="Google Shape;1774;p31"/>
          <p:cNvSpPr txBox="1"/>
          <p:nvPr>
            <p:ph idx="1" type="subTitle"/>
          </p:nvPr>
        </p:nvSpPr>
        <p:spPr>
          <a:xfrm>
            <a:off x="5040058" y="2946501"/>
            <a:ext cx="25605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75" name="Google Shape;1775;p31"/>
          <p:cNvSpPr txBox="1"/>
          <p:nvPr>
            <p:ph idx="4" type="subTitle"/>
          </p:nvPr>
        </p:nvSpPr>
        <p:spPr>
          <a:xfrm>
            <a:off x="1543442" y="2946501"/>
            <a:ext cx="25605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2" name="Google Shape;22;p4"/>
          <p:cNvSpPr txBox="1"/>
          <p:nvPr>
            <p:ph idx="1" type="body"/>
          </p:nvPr>
        </p:nvSpPr>
        <p:spPr>
          <a:xfrm>
            <a:off x="720000" y="1130700"/>
            <a:ext cx="7704000" cy="3501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Font typeface="Roboto Condensed Light"/>
              <a:buChar char="○"/>
              <a:defRPr/>
            </a:lvl2pPr>
            <a:lvl3pPr indent="-317500" lvl="2" marL="1371600" rtl="0">
              <a:lnSpc>
                <a:spcPct val="100000"/>
              </a:lnSpc>
              <a:spcBef>
                <a:spcPts val="0"/>
              </a:spcBef>
              <a:spcAft>
                <a:spcPts val="0"/>
              </a:spcAft>
              <a:buSzPts val="1400"/>
              <a:buFont typeface="Roboto Condensed Light"/>
              <a:buChar char="■"/>
              <a:defRPr/>
            </a:lvl3pPr>
            <a:lvl4pPr indent="-317500" lvl="3" marL="1828800" rtl="0">
              <a:lnSpc>
                <a:spcPct val="100000"/>
              </a:lnSpc>
              <a:spcBef>
                <a:spcPts val="0"/>
              </a:spcBef>
              <a:spcAft>
                <a:spcPts val="0"/>
              </a:spcAft>
              <a:buSzPts val="1400"/>
              <a:buFont typeface="Roboto Condensed Light"/>
              <a:buChar char="●"/>
              <a:defRPr/>
            </a:lvl4pPr>
            <a:lvl5pPr indent="-317500" lvl="4" marL="2286000" rtl="0">
              <a:lnSpc>
                <a:spcPct val="100000"/>
              </a:lnSpc>
              <a:spcBef>
                <a:spcPts val="0"/>
              </a:spcBef>
              <a:spcAft>
                <a:spcPts val="0"/>
              </a:spcAft>
              <a:buSzPts val="1400"/>
              <a:buFont typeface="Roboto Condensed Light"/>
              <a:buChar char="○"/>
              <a:defRPr/>
            </a:lvl5pPr>
            <a:lvl6pPr indent="-317500" lvl="5" marL="2743200" rtl="0">
              <a:lnSpc>
                <a:spcPct val="100000"/>
              </a:lnSpc>
              <a:spcBef>
                <a:spcPts val="0"/>
              </a:spcBef>
              <a:spcAft>
                <a:spcPts val="0"/>
              </a:spcAft>
              <a:buSzPts val="1400"/>
              <a:buFont typeface="Roboto Condensed Light"/>
              <a:buChar char="■"/>
              <a:defRPr/>
            </a:lvl6pPr>
            <a:lvl7pPr indent="-317500" lvl="6" marL="3200400" rtl="0">
              <a:lnSpc>
                <a:spcPct val="100000"/>
              </a:lnSpc>
              <a:spcBef>
                <a:spcPts val="0"/>
              </a:spcBef>
              <a:spcAft>
                <a:spcPts val="0"/>
              </a:spcAft>
              <a:buSzPts val="1400"/>
              <a:buFont typeface="Roboto Condensed Light"/>
              <a:buChar char="●"/>
              <a:defRPr/>
            </a:lvl7pPr>
            <a:lvl8pPr indent="-317500" lvl="7" marL="3657600" rtl="0">
              <a:lnSpc>
                <a:spcPct val="100000"/>
              </a:lnSpc>
              <a:spcBef>
                <a:spcPts val="0"/>
              </a:spcBef>
              <a:spcAft>
                <a:spcPts val="0"/>
              </a:spcAft>
              <a:buSzPts val="1400"/>
              <a:buFont typeface="Roboto Condensed Light"/>
              <a:buChar char="○"/>
              <a:defRPr/>
            </a:lvl8pPr>
            <a:lvl9pPr indent="-317500" lvl="8" marL="4114800" rtl="0">
              <a:lnSpc>
                <a:spcPct val="100000"/>
              </a:lnSpc>
              <a:spcBef>
                <a:spcPts val="0"/>
              </a:spcBef>
              <a:spcAft>
                <a:spcPts val="0"/>
              </a:spcAft>
              <a:buSzPts val="1400"/>
              <a:buFont typeface="Roboto Condensed Light"/>
              <a:buChar char="■"/>
              <a:defRPr/>
            </a:lvl9pPr>
          </a:lstStyle>
          <a:p/>
        </p:txBody>
      </p:sp>
      <p:sp>
        <p:nvSpPr>
          <p:cNvPr id="23" name="Google Shape;23;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76" name="Shape 1776"/>
        <p:cNvGrpSpPr/>
        <p:nvPr/>
      </p:nvGrpSpPr>
      <p:grpSpPr>
        <a:xfrm>
          <a:off x="0" y="0"/>
          <a:ext cx="0" cy="0"/>
          <a:chOff x="0" y="0"/>
          <a:chExt cx="0" cy="0"/>
        </a:xfrm>
      </p:grpSpPr>
      <p:sp>
        <p:nvSpPr>
          <p:cNvPr id="1777" name="Google Shape;1777;p32"/>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79" name="Shape 1779"/>
        <p:cNvGrpSpPr/>
        <p:nvPr/>
      </p:nvGrpSpPr>
      <p:grpSpPr>
        <a:xfrm>
          <a:off x="0" y="0"/>
          <a:ext cx="0" cy="0"/>
          <a:chOff x="0" y="0"/>
          <a:chExt cx="0" cy="0"/>
        </a:xfrm>
      </p:grpSpPr>
      <p:sp>
        <p:nvSpPr>
          <p:cNvPr id="1780" name="Google Shape;1780;p33"/>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1" name="Google Shape;1781;p33"/>
          <p:cNvGrpSpPr/>
          <p:nvPr/>
        </p:nvGrpSpPr>
        <p:grpSpPr>
          <a:xfrm flipH="1" rot="-493310">
            <a:off x="8187759" y="3987184"/>
            <a:ext cx="1213432" cy="1440450"/>
            <a:chOff x="7714550" y="3879200"/>
            <a:chExt cx="789482" cy="937184"/>
          </a:xfrm>
        </p:grpSpPr>
        <p:sp>
          <p:nvSpPr>
            <p:cNvPr id="1782" name="Google Shape;1782;p33"/>
            <p:cNvSpPr/>
            <p:nvPr/>
          </p:nvSpPr>
          <p:spPr>
            <a:xfrm>
              <a:off x="7911579" y="4211400"/>
              <a:ext cx="591034" cy="602225"/>
            </a:xfrm>
            <a:custGeom>
              <a:rect b="b" l="l" r="r" t="t"/>
              <a:pathLst>
                <a:path extrusionOk="0" h="7641" w="7499">
                  <a:moveTo>
                    <a:pt x="7498" y="1"/>
                  </a:moveTo>
                  <a:lnTo>
                    <a:pt x="7472" y="19"/>
                  </a:lnTo>
                  <a:cubicBezTo>
                    <a:pt x="5853" y="899"/>
                    <a:pt x="4621" y="2448"/>
                    <a:pt x="3600" y="3838"/>
                  </a:cubicBezTo>
                  <a:lnTo>
                    <a:pt x="3432" y="4067"/>
                  </a:lnTo>
                  <a:cubicBezTo>
                    <a:pt x="2456" y="5396"/>
                    <a:pt x="1452" y="6778"/>
                    <a:pt x="0" y="7614"/>
                  </a:cubicBezTo>
                  <a:lnTo>
                    <a:pt x="9" y="7640"/>
                  </a:lnTo>
                  <a:cubicBezTo>
                    <a:pt x="203" y="7614"/>
                    <a:pt x="396" y="7587"/>
                    <a:pt x="581" y="7543"/>
                  </a:cubicBezTo>
                  <a:cubicBezTo>
                    <a:pt x="3309" y="6971"/>
                    <a:pt x="4999" y="5088"/>
                    <a:pt x="5967" y="3557"/>
                  </a:cubicBezTo>
                  <a:cubicBezTo>
                    <a:pt x="6442" y="2791"/>
                    <a:pt x="6838" y="1981"/>
                    <a:pt x="7146" y="1136"/>
                  </a:cubicBezTo>
                  <a:cubicBezTo>
                    <a:pt x="7278" y="775"/>
                    <a:pt x="7393" y="406"/>
                    <a:pt x="7490" y="36"/>
                  </a:cubicBezTo>
                  <a:lnTo>
                    <a:pt x="7498"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3"/>
            <p:cNvSpPr/>
            <p:nvPr/>
          </p:nvSpPr>
          <p:spPr>
            <a:xfrm>
              <a:off x="7903934" y="4211400"/>
              <a:ext cx="591034" cy="602225"/>
            </a:xfrm>
            <a:custGeom>
              <a:rect b="b" l="l" r="r" t="t"/>
              <a:pathLst>
                <a:path extrusionOk="0" h="7641" w="7499">
                  <a:moveTo>
                    <a:pt x="2966" y="1920"/>
                  </a:moveTo>
                  <a:cubicBezTo>
                    <a:pt x="2975" y="1981"/>
                    <a:pt x="2984" y="2034"/>
                    <a:pt x="2993" y="2096"/>
                  </a:cubicBezTo>
                  <a:cubicBezTo>
                    <a:pt x="2984" y="2043"/>
                    <a:pt x="2975" y="1981"/>
                    <a:pt x="2966" y="1928"/>
                  </a:cubicBezTo>
                  <a:lnTo>
                    <a:pt x="2966" y="1920"/>
                  </a:lnTo>
                  <a:close/>
                  <a:moveTo>
                    <a:pt x="2658" y="4278"/>
                  </a:moveTo>
                  <a:lnTo>
                    <a:pt x="2667" y="4349"/>
                  </a:lnTo>
                  <a:lnTo>
                    <a:pt x="2649" y="4278"/>
                  </a:lnTo>
                  <a:close/>
                  <a:moveTo>
                    <a:pt x="7490" y="1"/>
                  </a:moveTo>
                  <a:lnTo>
                    <a:pt x="7349" y="10"/>
                  </a:lnTo>
                  <a:cubicBezTo>
                    <a:pt x="4946" y="203"/>
                    <a:pt x="2517" y="1242"/>
                    <a:pt x="1400" y="2553"/>
                  </a:cubicBezTo>
                  <a:cubicBezTo>
                    <a:pt x="995" y="3037"/>
                    <a:pt x="801" y="3521"/>
                    <a:pt x="845" y="3953"/>
                  </a:cubicBezTo>
                  <a:cubicBezTo>
                    <a:pt x="1012" y="5458"/>
                    <a:pt x="185" y="7253"/>
                    <a:pt x="18" y="7605"/>
                  </a:cubicBezTo>
                  <a:lnTo>
                    <a:pt x="0" y="7640"/>
                  </a:lnTo>
                  <a:lnTo>
                    <a:pt x="18" y="7631"/>
                  </a:lnTo>
                  <a:lnTo>
                    <a:pt x="35" y="7623"/>
                  </a:lnTo>
                  <a:cubicBezTo>
                    <a:pt x="1505" y="6778"/>
                    <a:pt x="2517" y="5396"/>
                    <a:pt x="3503" y="4049"/>
                  </a:cubicBezTo>
                  <a:lnTo>
                    <a:pt x="3670" y="3821"/>
                  </a:lnTo>
                  <a:cubicBezTo>
                    <a:pt x="4682" y="2448"/>
                    <a:pt x="5897" y="916"/>
                    <a:pt x="7499" y="27"/>
                  </a:cubicBezTo>
                  <a:lnTo>
                    <a:pt x="7490"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3"/>
            <p:cNvSpPr/>
            <p:nvPr/>
          </p:nvSpPr>
          <p:spPr>
            <a:xfrm>
              <a:off x="7903934" y="4212110"/>
              <a:ext cx="579290" cy="601516"/>
            </a:xfrm>
            <a:custGeom>
              <a:rect b="b" l="l" r="r" t="t"/>
              <a:pathLst>
                <a:path extrusionOk="0" h="7632" w="7350">
                  <a:moveTo>
                    <a:pt x="7349" y="1"/>
                  </a:moveTo>
                  <a:lnTo>
                    <a:pt x="7349" y="1"/>
                  </a:lnTo>
                  <a:cubicBezTo>
                    <a:pt x="4946" y="194"/>
                    <a:pt x="2517" y="1224"/>
                    <a:pt x="1400" y="2544"/>
                  </a:cubicBezTo>
                  <a:cubicBezTo>
                    <a:pt x="995" y="3028"/>
                    <a:pt x="801" y="3504"/>
                    <a:pt x="845" y="3944"/>
                  </a:cubicBezTo>
                  <a:cubicBezTo>
                    <a:pt x="1004" y="5449"/>
                    <a:pt x="185" y="7244"/>
                    <a:pt x="18" y="7596"/>
                  </a:cubicBezTo>
                  <a:lnTo>
                    <a:pt x="0" y="7631"/>
                  </a:lnTo>
                  <a:lnTo>
                    <a:pt x="9" y="7622"/>
                  </a:lnTo>
                  <a:cubicBezTo>
                    <a:pt x="2473" y="5704"/>
                    <a:pt x="916" y="4524"/>
                    <a:pt x="2077" y="3284"/>
                  </a:cubicBezTo>
                  <a:cubicBezTo>
                    <a:pt x="2658" y="2597"/>
                    <a:pt x="3345" y="1999"/>
                    <a:pt x="4110" y="1523"/>
                  </a:cubicBezTo>
                  <a:cubicBezTo>
                    <a:pt x="4286" y="1418"/>
                    <a:pt x="4445" y="1321"/>
                    <a:pt x="4612" y="1224"/>
                  </a:cubicBezTo>
                  <a:cubicBezTo>
                    <a:pt x="5483" y="731"/>
                    <a:pt x="6399" y="318"/>
                    <a:pt x="7349"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3"/>
            <p:cNvSpPr/>
            <p:nvPr/>
          </p:nvSpPr>
          <p:spPr>
            <a:xfrm>
              <a:off x="7957292" y="4300933"/>
              <a:ext cx="517578" cy="505047"/>
            </a:xfrm>
            <a:custGeom>
              <a:rect b="b" l="l" r="r" t="t"/>
              <a:pathLst>
                <a:path extrusionOk="0" h="6408" w="6567">
                  <a:moveTo>
                    <a:pt x="6566" y="0"/>
                  </a:moveTo>
                  <a:lnTo>
                    <a:pt x="6566" y="0"/>
                  </a:lnTo>
                  <a:cubicBezTo>
                    <a:pt x="5739" y="1523"/>
                    <a:pt x="3697" y="4612"/>
                    <a:pt x="1" y="6407"/>
                  </a:cubicBezTo>
                  <a:cubicBezTo>
                    <a:pt x="2729" y="5835"/>
                    <a:pt x="4419" y="3952"/>
                    <a:pt x="5387" y="2421"/>
                  </a:cubicBezTo>
                  <a:cubicBezTo>
                    <a:pt x="5862" y="1655"/>
                    <a:pt x="6258" y="836"/>
                    <a:pt x="6566"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3"/>
            <p:cNvSpPr/>
            <p:nvPr/>
          </p:nvSpPr>
          <p:spPr>
            <a:xfrm>
              <a:off x="7901176" y="4209351"/>
              <a:ext cx="602856" cy="607033"/>
            </a:xfrm>
            <a:custGeom>
              <a:rect b="b" l="l" r="r" t="t"/>
              <a:pathLst>
                <a:path extrusionOk="0" fill="none" h="7702" w="7649">
                  <a:moveTo>
                    <a:pt x="0" y="7701"/>
                  </a:moveTo>
                  <a:cubicBezTo>
                    <a:pt x="0" y="7701"/>
                    <a:pt x="1056" y="5686"/>
                    <a:pt x="871" y="3979"/>
                  </a:cubicBezTo>
                  <a:cubicBezTo>
                    <a:pt x="687" y="2280"/>
                    <a:pt x="4031" y="194"/>
                    <a:pt x="7648" y="1"/>
                  </a:cubicBezTo>
                  <a:cubicBezTo>
                    <a:pt x="7648" y="1"/>
                    <a:pt x="6099" y="6997"/>
                    <a:pt x="0" y="770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3"/>
            <p:cNvSpPr/>
            <p:nvPr/>
          </p:nvSpPr>
          <p:spPr>
            <a:xfrm>
              <a:off x="7901176" y="4209351"/>
              <a:ext cx="602856" cy="607033"/>
            </a:xfrm>
            <a:custGeom>
              <a:rect b="b" l="l" r="r" t="t"/>
              <a:pathLst>
                <a:path extrusionOk="0" fill="none" h="7702" w="7649">
                  <a:moveTo>
                    <a:pt x="7648" y="1"/>
                  </a:moveTo>
                  <a:cubicBezTo>
                    <a:pt x="6037" y="854"/>
                    <a:pt x="4805" y="2386"/>
                    <a:pt x="3723" y="3855"/>
                  </a:cubicBezTo>
                  <a:cubicBezTo>
                    <a:pt x="2640" y="5325"/>
                    <a:pt x="1593" y="6821"/>
                    <a:pt x="0" y="77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3"/>
            <p:cNvSpPr/>
            <p:nvPr/>
          </p:nvSpPr>
          <p:spPr>
            <a:xfrm>
              <a:off x="8375558" y="4253723"/>
              <a:ext cx="4256" cy="11901"/>
            </a:xfrm>
            <a:custGeom>
              <a:rect b="b" l="l" r="r" t="t"/>
              <a:pathLst>
                <a:path extrusionOk="0" fill="none" h="151" w="54">
                  <a:moveTo>
                    <a:pt x="54" y="1"/>
                  </a:moveTo>
                  <a:cubicBezTo>
                    <a:pt x="27" y="45"/>
                    <a:pt x="10" y="98"/>
                    <a:pt x="1"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3"/>
            <p:cNvSpPr/>
            <p:nvPr/>
          </p:nvSpPr>
          <p:spPr>
            <a:xfrm>
              <a:off x="8352702" y="4250965"/>
              <a:ext cx="3547" cy="50048"/>
            </a:xfrm>
            <a:custGeom>
              <a:rect b="b" l="l" r="r" t="t"/>
              <a:pathLst>
                <a:path extrusionOk="0" fill="none" h="635" w="45">
                  <a:moveTo>
                    <a:pt x="44" y="1"/>
                  </a:moveTo>
                  <a:cubicBezTo>
                    <a:pt x="9" y="212"/>
                    <a:pt x="0" y="423"/>
                    <a:pt x="27"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3"/>
            <p:cNvSpPr/>
            <p:nvPr/>
          </p:nvSpPr>
          <p:spPr>
            <a:xfrm>
              <a:off x="8319442" y="4287771"/>
              <a:ext cx="79" cy="20177"/>
            </a:xfrm>
            <a:custGeom>
              <a:rect b="b" l="l" r="r" t="t"/>
              <a:pathLst>
                <a:path extrusionOk="0" fill="none" h="256" w="1">
                  <a:moveTo>
                    <a:pt x="0" y="0"/>
                  </a:moveTo>
                  <a:lnTo>
                    <a:pt x="0" y="25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3"/>
            <p:cNvSpPr/>
            <p:nvPr/>
          </p:nvSpPr>
          <p:spPr>
            <a:xfrm>
              <a:off x="8266006" y="4280126"/>
              <a:ext cx="9064" cy="76372"/>
            </a:xfrm>
            <a:custGeom>
              <a:rect b="b" l="l" r="r" t="t"/>
              <a:pathLst>
                <a:path extrusionOk="0" fill="none" h="969" w="115">
                  <a:moveTo>
                    <a:pt x="44" y="0"/>
                  </a:moveTo>
                  <a:cubicBezTo>
                    <a:pt x="0" y="326"/>
                    <a:pt x="27" y="652"/>
                    <a:pt x="115"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3"/>
            <p:cNvSpPr/>
            <p:nvPr/>
          </p:nvSpPr>
          <p:spPr>
            <a:xfrm>
              <a:off x="8226442" y="4298174"/>
              <a:ext cx="14660" cy="96470"/>
            </a:xfrm>
            <a:custGeom>
              <a:rect b="b" l="l" r="r" t="t"/>
              <a:pathLst>
                <a:path extrusionOk="0" fill="none" h="1224" w="186">
                  <a:moveTo>
                    <a:pt x="1" y="0"/>
                  </a:moveTo>
                  <a:cubicBezTo>
                    <a:pt x="1" y="414"/>
                    <a:pt x="62" y="827"/>
                    <a:pt x="186" y="12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3"/>
            <p:cNvSpPr/>
            <p:nvPr/>
          </p:nvSpPr>
          <p:spPr>
            <a:xfrm>
              <a:off x="8184119" y="4348063"/>
              <a:ext cx="27822" cy="71564"/>
            </a:xfrm>
            <a:custGeom>
              <a:rect b="b" l="l" r="r" t="t"/>
              <a:pathLst>
                <a:path extrusionOk="0" fill="none" h="908" w="353">
                  <a:moveTo>
                    <a:pt x="1" y="1"/>
                  </a:moveTo>
                  <a:cubicBezTo>
                    <a:pt x="45" y="326"/>
                    <a:pt x="159" y="643"/>
                    <a:pt x="353" y="9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3"/>
            <p:cNvSpPr/>
            <p:nvPr/>
          </p:nvSpPr>
          <p:spPr>
            <a:xfrm>
              <a:off x="8137697" y="4362644"/>
              <a:ext cx="36807" cy="125631"/>
            </a:xfrm>
            <a:custGeom>
              <a:rect b="b" l="l" r="r" t="t"/>
              <a:pathLst>
                <a:path extrusionOk="0" fill="none" h="1594" w="467">
                  <a:moveTo>
                    <a:pt x="0" y="1"/>
                  </a:moveTo>
                  <a:cubicBezTo>
                    <a:pt x="62" y="555"/>
                    <a:pt x="211" y="1101"/>
                    <a:pt x="467" y="15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3"/>
            <p:cNvSpPr/>
            <p:nvPr/>
          </p:nvSpPr>
          <p:spPr>
            <a:xfrm>
              <a:off x="8089148" y="4399450"/>
              <a:ext cx="49259" cy="124212"/>
            </a:xfrm>
            <a:custGeom>
              <a:rect b="b" l="l" r="r" t="t"/>
              <a:pathLst>
                <a:path extrusionOk="0" fill="none" h="1576" w="625">
                  <a:moveTo>
                    <a:pt x="0" y="0"/>
                  </a:moveTo>
                  <a:cubicBezTo>
                    <a:pt x="53" y="572"/>
                    <a:pt x="273" y="1118"/>
                    <a:pt x="625" y="157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3"/>
            <p:cNvSpPr/>
            <p:nvPr/>
          </p:nvSpPr>
          <p:spPr>
            <a:xfrm>
              <a:off x="8035002" y="4455565"/>
              <a:ext cx="56274" cy="149906"/>
            </a:xfrm>
            <a:custGeom>
              <a:rect b="b" l="l" r="r" t="t"/>
              <a:pathLst>
                <a:path extrusionOk="0" fill="none" h="1902" w="714">
                  <a:moveTo>
                    <a:pt x="1" y="1"/>
                  </a:moveTo>
                  <a:cubicBezTo>
                    <a:pt x="115" y="679"/>
                    <a:pt x="353" y="1321"/>
                    <a:pt x="714" y="19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3"/>
            <p:cNvSpPr/>
            <p:nvPr/>
          </p:nvSpPr>
          <p:spPr>
            <a:xfrm>
              <a:off x="8041938" y="4583953"/>
              <a:ext cx="26482" cy="41693"/>
            </a:xfrm>
            <a:custGeom>
              <a:rect b="b" l="l" r="r" t="t"/>
              <a:pathLst>
                <a:path extrusionOk="0" fill="none" h="529" w="336">
                  <a:moveTo>
                    <a:pt x="1" y="0"/>
                  </a:moveTo>
                  <a:lnTo>
                    <a:pt x="335" y="52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3"/>
            <p:cNvSpPr/>
            <p:nvPr/>
          </p:nvSpPr>
          <p:spPr>
            <a:xfrm>
              <a:off x="8037761" y="4632502"/>
              <a:ext cx="9143" cy="18758"/>
            </a:xfrm>
            <a:custGeom>
              <a:rect b="b" l="l" r="r" t="t"/>
              <a:pathLst>
                <a:path extrusionOk="0" fill="none" h="238" w="116">
                  <a:moveTo>
                    <a:pt x="1" y="0"/>
                  </a:moveTo>
                  <a:cubicBezTo>
                    <a:pt x="27" y="79"/>
                    <a:pt x="71" y="159"/>
                    <a:pt x="115"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3"/>
            <p:cNvSpPr/>
            <p:nvPr/>
          </p:nvSpPr>
          <p:spPr>
            <a:xfrm>
              <a:off x="8087020" y="4536744"/>
              <a:ext cx="11192" cy="34048"/>
            </a:xfrm>
            <a:custGeom>
              <a:rect b="b" l="l" r="r" t="t"/>
              <a:pathLst>
                <a:path extrusionOk="0" fill="none" h="432" w="142">
                  <a:moveTo>
                    <a:pt x="1" y="1"/>
                  </a:moveTo>
                  <a:cubicBezTo>
                    <a:pt x="36" y="150"/>
                    <a:pt x="80" y="291"/>
                    <a:pt x="142"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3"/>
            <p:cNvSpPr/>
            <p:nvPr/>
          </p:nvSpPr>
          <p:spPr>
            <a:xfrm>
              <a:off x="8112713" y="4548566"/>
              <a:ext cx="1419" cy="5596"/>
            </a:xfrm>
            <a:custGeom>
              <a:rect b="b" l="l" r="r" t="t"/>
              <a:pathLst>
                <a:path extrusionOk="0" fill="none" h="71" w="18">
                  <a:moveTo>
                    <a:pt x="0" y="0"/>
                  </a:moveTo>
                  <a:lnTo>
                    <a:pt x="18" y="7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3"/>
            <p:cNvSpPr/>
            <p:nvPr/>
          </p:nvSpPr>
          <p:spPr>
            <a:xfrm>
              <a:off x="8005211" y="4633842"/>
              <a:ext cx="9773" cy="38935"/>
            </a:xfrm>
            <a:custGeom>
              <a:rect b="b" l="l" r="r" t="t"/>
              <a:pathLst>
                <a:path extrusionOk="0" fill="none" h="494" w="124">
                  <a:moveTo>
                    <a:pt x="0" y="1"/>
                  </a:moveTo>
                  <a:cubicBezTo>
                    <a:pt x="35" y="168"/>
                    <a:pt x="79" y="326"/>
                    <a:pt x="123"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3"/>
            <p:cNvSpPr/>
            <p:nvPr/>
          </p:nvSpPr>
          <p:spPr>
            <a:xfrm>
              <a:off x="7996147" y="4694214"/>
              <a:ext cx="2207" cy="17418"/>
            </a:xfrm>
            <a:custGeom>
              <a:rect b="b" l="l" r="r" t="t"/>
              <a:pathLst>
                <a:path extrusionOk="0" fill="none" h="221" w="28">
                  <a:moveTo>
                    <a:pt x="27" y="0"/>
                  </a:moveTo>
                  <a:lnTo>
                    <a:pt x="1"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3"/>
            <p:cNvSpPr/>
            <p:nvPr/>
          </p:nvSpPr>
          <p:spPr>
            <a:xfrm>
              <a:off x="7972581" y="4726843"/>
              <a:ext cx="1497" cy="7015"/>
            </a:xfrm>
            <a:custGeom>
              <a:rect b="b" l="l" r="r" t="t"/>
              <a:pathLst>
                <a:path extrusionOk="0" fill="none" h="89" w="19">
                  <a:moveTo>
                    <a:pt x="18" y="0"/>
                  </a:moveTo>
                  <a:cubicBezTo>
                    <a:pt x="18" y="35"/>
                    <a:pt x="9" y="62"/>
                    <a:pt x="1"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3"/>
            <p:cNvSpPr/>
            <p:nvPr/>
          </p:nvSpPr>
          <p:spPr>
            <a:xfrm>
              <a:off x="8039179" y="4745521"/>
              <a:ext cx="30580" cy="1497"/>
            </a:xfrm>
            <a:custGeom>
              <a:rect b="b" l="l" r="r" t="t"/>
              <a:pathLst>
                <a:path extrusionOk="0" fill="none" h="19" w="388">
                  <a:moveTo>
                    <a:pt x="0" y="1"/>
                  </a:moveTo>
                  <a:cubicBezTo>
                    <a:pt x="132" y="9"/>
                    <a:pt x="256" y="18"/>
                    <a:pt x="388" y="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3"/>
            <p:cNvSpPr/>
            <p:nvPr/>
          </p:nvSpPr>
          <p:spPr>
            <a:xfrm>
              <a:off x="8053760" y="4716439"/>
              <a:ext cx="79130" cy="11822"/>
            </a:xfrm>
            <a:custGeom>
              <a:rect b="b" l="l" r="r" t="t"/>
              <a:pathLst>
                <a:path extrusionOk="0" fill="none" h="150" w="1004">
                  <a:moveTo>
                    <a:pt x="0" y="114"/>
                  </a:moveTo>
                  <a:cubicBezTo>
                    <a:pt x="344" y="150"/>
                    <a:pt x="678" y="106"/>
                    <a:pt x="100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3"/>
            <p:cNvSpPr/>
            <p:nvPr/>
          </p:nvSpPr>
          <p:spPr>
            <a:xfrm>
              <a:off x="8085680" y="4700440"/>
              <a:ext cx="13950" cy="2207"/>
            </a:xfrm>
            <a:custGeom>
              <a:rect b="b" l="l" r="r" t="t"/>
              <a:pathLst>
                <a:path extrusionOk="0" fill="none" h="28" w="177">
                  <a:moveTo>
                    <a:pt x="0" y="27"/>
                  </a:moveTo>
                  <a:lnTo>
                    <a:pt x="17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3"/>
            <p:cNvSpPr/>
            <p:nvPr/>
          </p:nvSpPr>
          <p:spPr>
            <a:xfrm>
              <a:off x="8114053" y="4632502"/>
              <a:ext cx="113888" cy="36807"/>
            </a:xfrm>
            <a:custGeom>
              <a:rect b="b" l="l" r="r" t="t"/>
              <a:pathLst>
                <a:path extrusionOk="0" fill="none" h="467" w="1445">
                  <a:moveTo>
                    <a:pt x="1" y="467"/>
                  </a:moveTo>
                  <a:cubicBezTo>
                    <a:pt x="503" y="396"/>
                    <a:pt x="995" y="238"/>
                    <a:pt x="14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3"/>
            <p:cNvSpPr/>
            <p:nvPr/>
          </p:nvSpPr>
          <p:spPr>
            <a:xfrm>
              <a:off x="8154327" y="4629665"/>
              <a:ext cx="20177" cy="4256"/>
            </a:xfrm>
            <a:custGeom>
              <a:rect b="b" l="l" r="r" t="t"/>
              <a:pathLst>
                <a:path extrusionOk="0" fill="none" h="54" w="256">
                  <a:moveTo>
                    <a:pt x="0" y="54"/>
                  </a:moveTo>
                  <a:cubicBezTo>
                    <a:pt x="88" y="36"/>
                    <a:pt x="168" y="19"/>
                    <a:pt x="25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3"/>
            <p:cNvSpPr/>
            <p:nvPr/>
          </p:nvSpPr>
          <p:spPr>
            <a:xfrm>
              <a:off x="8180020" y="4567245"/>
              <a:ext cx="114518" cy="29240"/>
            </a:xfrm>
            <a:custGeom>
              <a:rect b="b" l="l" r="r" t="t"/>
              <a:pathLst>
                <a:path extrusionOk="0" fill="none" h="371" w="1453">
                  <a:moveTo>
                    <a:pt x="0" y="370"/>
                  </a:moveTo>
                  <a:cubicBezTo>
                    <a:pt x="502" y="318"/>
                    <a:pt x="1012" y="238"/>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3"/>
            <p:cNvSpPr/>
            <p:nvPr/>
          </p:nvSpPr>
          <p:spPr>
            <a:xfrm>
              <a:off x="8207763" y="4556841"/>
              <a:ext cx="41693" cy="9852"/>
            </a:xfrm>
            <a:custGeom>
              <a:rect b="b" l="l" r="r" t="t"/>
              <a:pathLst>
                <a:path extrusionOk="0" fill="none" h="125" w="529">
                  <a:moveTo>
                    <a:pt x="0" y="124"/>
                  </a:moveTo>
                  <a:cubicBezTo>
                    <a:pt x="176" y="98"/>
                    <a:pt x="352" y="54"/>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3"/>
            <p:cNvSpPr/>
            <p:nvPr/>
          </p:nvSpPr>
          <p:spPr>
            <a:xfrm>
              <a:off x="8233377" y="4481259"/>
              <a:ext cx="118695" cy="43112"/>
            </a:xfrm>
            <a:custGeom>
              <a:rect b="b" l="l" r="r" t="t"/>
              <a:pathLst>
                <a:path extrusionOk="0" fill="none" h="547" w="1506">
                  <a:moveTo>
                    <a:pt x="1" y="546"/>
                  </a:moveTo>
                  <a:cubicBezTo>
                    <a:pt x="511" y="370"/>
                    <a:pt x="1083" y="326"/>
                    <a:pt x="15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3"/>
            <p:cNvSpPr/>
            <p:nvPr/>
          </p:nvSpPr>
          <p:spPr>
            <a:xfrm>
              <a:off x="8277750" y="4477791"/>
              <a:ext cx="36176" cy="13241"/>
            </a:xfrm>
            <a:custGeom>
              <a:rect b="b" l="l" r="r" t="t"/>
              <a:pathLst>
                <a:path extrusionOk="0" fill="none" h="168" w="459">
                  <a:moveTo>
                    <a:pt x="1" y="168"/>
                  </a:moveTo>
                  <a:cubicBezTo>
                    <a:pt x="159" y="133"/>
                    <a:pt x="309" y="71"/>
                    <a:pt x="4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3"/>
            <p:cNvSpPr/>
            <p:nvPr/>
          </p:nvSpPr>
          <p:spPr>
            <a:xfrm>
              <a:off x="8330476" y="4429242"/>
              <a:ext cx="20255" cy="10482"/>
            </a:xfrm>
            <a:custGeom>
              <a:rect b="b" l="l" r="r" t="t"/>
              <a:pathLst>
                <a:path extrusionOk="0" fill="none" h="133" w="257">
                  <a:moveTo>
                    <a:pt x="1" y="132"/>
                  </a:moveTo>
                  <a:cubicBezTo>
                    <a:pt x="98" y="106"/>
                    <a:pt x="177" y="53"/>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3"/>
            <p:cNvSpPr/>
            <p:nvPr/>
          </p:nvSpPr>
          <p:spPr>
            <a:xfrm>
              <a:off x="8325669" y="4361935"/>
              <a:ext cx="100647" cy="36176"/>
            </a:xfrm>
            <a:custGeom>
              <a:rect b="b" l="l" r="r" t="t"/>
              <a:pathLst>
                <a:path extrusionOk="0" fill="none" h="459" w="1277">
                  <a:moveTo>
                    <a:pt x="0" y="458"/>
                  </a:moveTo>
                  <a:cubicBezTo>
                    <a:pt x="440" y="353"/>
                    <a:pt x="880" y="221"/>
                    <a:pt x="12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3"/>
            <p:cNvSpPr/>
            <p:nvPr/>
          </p:nvSpPr>
          <p:spPr>
            <a:xfrm>
              <a:off x="8367992" y="4349482"/>
              <a:ext cx="32629" cy="13241"/>
            </a:xfrm>
            <a:custGeom>
              <a:rect b="b" l="l" r="r" t="t"/>
              <a:pathLst>
                <a:path extrusionOk="0" fill="none" h="168" w="414">
                  <a:moveTo>
                    <a:pt x="0" y="168"/>
                  </a:moveTo>
                  <a:cubicBezTo>
                    <a:pt x="150" y="132"/>
                    <a:pt x="282" y="71"/>
                    <a:pt x="41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3"/>
            <p:cNvSpPr/>
            <p:nvPr/>
          </p:nvSpPr>
          <p:spPr>
            <a:xfrm>
              <a:off x="8407478" y="4316144"/>
              <a:ext cx="20886" cy="8433"/>
            </a:xfrm>
            <a:custGeom>
              <a:rect b="b" l="l" r="r" t="t"/>
              <a:pathLst>
                <a:path extrusionOk="0" fill="none" h="107" w="265">
                  <a:moveTo>
                    <a:pt x="1" y="107"/>
                  </a:moveTo>
                  <a:cubicBezTo>
                    <a:pt x="89" y="71"/>
                    <a:pt x="177" y="36"/>
                    <a:pt x="26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3"/>
            <p:cNvSpPr/>
            <p:nvPr/>
          </p:nvSpPr>
          <p:spPr>
            <a:xfrm>
              <a:off x="8437979" y="4287062"/>
              <a:ext cx="9852" cy="4256"/>
            </a:xfrm>
            <a:custGeom>
              <a:rect b="b" l="l" r="r" t="t"/>
              <a:pathLst>
                <a:path extrusionOk="0" fill="none" h="54" w="125">
                  <a:moveTo>
                    <a:pt x="1" y="53"/>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3"/>
            <p:cNvSpPr/>
            <p:nvPr/>
          </p:nvSpPr>
          <p:spPr>
            <a:xfrm>
              <a:off x="8460914" y="4262078"/>
              <a:ext cx="8433" cy="4256"/>
            </a:xfrm>
            <a:custGeom>
              <a:rect b="b" l="l" r="r" t="t"/>
              <a:pathLst>
                <a:path extrusionOk="0" fill="none" h="54" w="107">
                  <a:moveTo>
                    <a:pt x="0" y="53"/>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3"/>
            <p:cNvSpPr/>
            <p:nvPr/>
          </p:nvSpPr>
          <p:spPr>
            <a:xfrm>
              <a:off x="8415832" y="4238512"/>
              <a:ext cx="2837" cy="3547"/>
            </a:xfrm>
            <a:custGeom>
              <a:rect b="b" l="l" r="r" t="t"/>
              <a:pathLst>
                <a:path extrusionOk="0" fill="none" h="45" w="36">
                  <a:moveTo>
                    <a:pt x="36" y="0"/>
                  </a:moveTo>
                  <a:lnTo>
                    <a:pt x="0"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3"/>
            <p:cNvSpPr/>
            <p:nvPr/>
          </p:nvSpPr>
          <p:spPr>
            <a:xfrm>
              <a:off x="7915053" y="3882668"/>
              <a:ext cx="258828" cy="902511"/>
            </a:xfrm>
            <a:custGeom>
              <a:rect b="b" l="l" r="r" t="t"/>
              <a:pathLst>
                <a:path extrusionOk="0" h="11451" w="3284">
                  <a:moveTo>
                    <a:pt x="2685" y="0"/>
                  </a:moveTo>
                  <a:lnTo>
                    <a:pt x="2667" y="26"/>
                  </a:lnTo>
                  <a:cubicBezTo>
                    <a:pt x="1646" y="1778"/>
                    <a:pt x="1382" y="3934"/>
                    <a:pt x="1215" y="5826"/>
                  </a:cubicBezTo>
                  <a:lnTo>
                    <a:pt x="1189" y="6134"/>
                  </a:lnTo>
                  <a:cubicBezTo>
                    <a:pt x="1039" y="7947"/>
                    <a:pt x="872" y="9813"/>
                    <a:pt x="0" y="11432"/>
                  </a:cubicBezTo>
                  <a:lnTo>
                    <a:pt x="18" y="11450"/>
                  </a:lnTo>
                  <a:cubicBezTo>
                    <a:pt x="185" y="11318"/>
                    <a:pt x="352" y="11177"/>
                    <a:pt x="502" y="11036"/>
                  </a:cubicBezTo>
                  <a:cubicBezTo>
                    <a:pt x="2737" y="8933"/>
                    <a:pt x="3248" y="6196"/>
                    <a:pt x="3274" y="4207"/>
                  </a:cubicBezTo>
                  <a:cubicBezTo>
                    <a:pt x="3283" y="3212"/>
                    <a:pt x="3186" y="2227"/>
                    <a:pt x="2993" y="1259"/>
                  </a:cubicBezTo>
                  <a:cubicBezTo>
                    <a:pt x="2870" y="625"/>
                    <a:pt x="2737" y="176"/>
                    <a:pt x="2693" y="26"/>
                  </a:cubicBezTo>
                  <a:lnTo>
                    <a:pt x="2685" y="0"/>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3"/>
            <p:cNvSpPr/>
            <p:nvPr/>
          </p:nvSpPr>
          <p:spPr>
            <a:xfrm>
              <a:off x="7774212" y="3886766"/>
              <a:ext cx="345525" cy="903220"/>
            </a:xfrm>
            <a:custGeom>
              <a:rect b="b" l="l" r="r" t="t"/>
              <a:pathLst>
                <a:path extrusionOk="0" h="11460" w="4384">
                  <a:moveTo>
                    <a:pt x="1224" y="4393"/>
                  </a:moveTo>
                  <a:lnTo>
                    <a:pt x="1224" y="4393"/>
                  </a:lnTo>
                  <a:cubicBezTo>
                    <a:pt x="1259" y="4445"/>
                    <a:pt x="1303" y="4489"/>
                    <a:pt x="1330" y="4542"/>
                  </a:cubicBezTo>
                  <a:cubicBezTo>
                    <a:pt x="1295" y="4489"/>
                    <a:pt x="1259" y="4445"/>
                    <a:pt x="1224" y="4393"/>
                  </a:cubicBezTo>
                  <a:close/>
                  <a:moveTo>
                    <a:pt x="4366" y="1"/>
                  </a:moveTo>
                  <a:lnTo>
                    <a:pt x="4243" y="89"/>
                  </a:lnTo>
                  <a:cubicBezTo>
                    <a:pt x="2095" y="1647"/>
                    <a:pt x="406" y="4005"/>
                    <a:pt x="115" y="5880"/>
                  </a:cubicBezTo>
                  <a:cubicBezTo>
                    <a:pt x="1" y="6566"/>
                    <a:pt x="98" y="7130"/>
                    <a:pt x="397" y="7508"/>
                  </a:cubicBezTo>
                  <a:cubicBezTo>
                    <a:pt x="1409" y="8828"/>
                    <a:pt x="1655" y="10993"/>
                    <a:pt x="1699" y="11407"/>
                  </a:cubicBezTo>
                  <a:lnTo>
                    <a:pt x="1699" y="11460"/>
                  </a:lnTo>
                  <a:lnTo>
                    <a:pt x="1717" y="11442"/>
                  </a:lnTo>
                  <a:lnTo>
                    <a:pt x="1726" y="11416"/>
                  </a:lnTo>
                  <a:cubicBezTo>
                    <a:pt x="2632" y="9787"/>
                    <a:pt x="2791" y="7904"/>
                    <a:pt x="2949" y="6082"/>
                  </a:cubicBezTo>
                  <a:lnTo>
                    <a:pt x="2976" y="5774"/>
                  </a:lnTo>
                  <a:cubicBezTo>
                    <a:pt x="3134" y="3900"/>
                    <a:pt x="3389" y="1770"/>
                    <a:pt x="4384" y="18"/>
                  </a:cubicBezTo>
                  <a:lnTo>
                    <a:pt x="4366"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3"/>
            <p:cNvSpPr/>
            <p:nvPr/>
          </p:nvSpPr>
          <p:spPr>
            <a:xfrm>
              <a:off x="7774922" y="3893702"/>
              <a:ext cx="334412" cy="896284"/>
            </a:xfrm>
            <a:custGeom>
              <a:rect b="b" l="l" r="r" t="t"/>
              <a:pathLst>
                <a:path extrusionOk="0" h="11372" w="4243">
                  <a:moveTo>
                    <a:pt x="4243" y="1"/>
                  </a:moveTo>
                  <a:lnTo>
                    <a:pt x="4243" y="1"/>
                  </a:lnTo>
                  <a:cubicBezTo>
                    <a:pt x="2095" y="1550"/>
                    <a:pt x="405" y="3917"/>
                    <a:pt x="106" y="5792"/>
                  </a:cubicBezTo>
                  <a:cubicBezTo>
                    <a:pt x="1" y="6478"/>
                    <a:pt x="97" y="7042"/>
                    <a:pt x="388" y="7420"/>
                  </a:cubicBezTo>
                  <a:cubicBezTo>
                    <a:pt x="1400" y="8740"/>
                    <a:pt x="1655" y="10905"/>
                    <a:pt x="1699" y="11319"/>
                  </a:cubicBezTo>
                  <a:lnTo>
                    <a:pt x="1699" y="11372"/>
                  </a:lnTo>
                  <a:lnTo>
                    <a:pt x="1717" y="11345"/>
                  </a:lnTo>
                  <a:cubicBezTo>
                    <a:pt x="2923" y="8142"/>
                    <a:pt x="784" y="7922"/>
                    <a:pt x="1162" y="6100"/>
                  </a:cubicBezTo>
                  <a:cubicBezTo>
                    <a:pt x="1312" y="5123"/>
                    <a:pt x="1620" y="4164"/>
                    <a:pt x="2069" y="3284"/>
                  </a:cubicBezTo>
                  <a:cubicBezTo>
                    <a:pt x="2166" y="3090"/>
                    <a:pt x="2271" y="2896"/>
                    <a:pt x="2368" y="2712"/>
                  </a:cubicBezTo>
                  <a:cubicBezTo>
                    <a:pt x="2905" y="1752"/>
                    <a:pt x="3530" y="846"/>
                    <a:pt x="4243"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3"/>
            <p:cNvSpPr/>
            <p:nvPr/>
          </p:nvSpPr>
          <p:spPr>
            <a:xfrm>
              <a:off x="7954618" y="3981816"/>
              <a:ext cx="219263" cy="770023"/>
            </a:xfrm>
            <a:custGeom>
              <a:rect b="b" l="l" r="r" t="t"/>
              <a:pathLst>
                <a:path extrusionOk="0" h="9770" w="2782">
                  <a:moveTo>
                    <a:pt x="2491" y="1"/>
                  </a:moveTo>
                  <a:cubicBezTo>
                    <a:pt x="2588" y="1910"/>
                    <a:pt x="2438" y="5976"/>
                    <a:pt x="0" y="9770"/>
                  </a:cubicBezTo>
                  <a:cubicBezTo>
                    <a:pt x="2235" y="7675"/>
                    <a:pt x="2746" y="4938"/>
                    <a:pt x="2772" y="2949"/>
                  </a:cubicBezTo>
                  <a:cubicBezTo>
                    <a:pt x="2781" y="1954"/>
                    <a:pt x="2684" y="969"/>
                    <a:pt x="2491"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3"/>
            <p:cNvSpPr/>
            <p:nvPr/>
          </p:nvSpPr>
          <p:spPr>
            <a:xfrm>
              <a:off x="7714550" y="3879200"/>
              <a:ext cx="612629" cy="914963"/>
            </a:xfrm>
            <a:custGeom>
              <a:rect b="b" l="l" r="r" t="t"/>
              <a:pathLst>
                <a:path extrusionOk="0" fill="none" h="11609" w="7773">
                  <a:moveTo>
                    <a:pt x="2456" y="11608"/>
                  </a:moveTo>
                  <a:cubicBezTo>
                    <a:pt x="2456" y="11608"/>
                    <a:pt x="2289" y="9109"/>
                    <a:pt x="1145" y="7613"/>
                  </a:cubicBezTo>
                  <a:cubicBezTo>
                    <a:pt x="1" y="6125"/>
                    <a:pt x="1955" y="2253"/>
                    <a:pt x="5229" y="0"/>
                  </a:cubicBezTo>
                  <a:cubicBezTo>
                    <a:pt x="5229" y="0"/>
                    <a:pt x="7772" y="7454"/>
                    <a:pt x="2456" y="1160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3"/>
            <p:cNvSpPr/>
            <p:nvPr/>
          </p:nvSpPr>
          <p:spPr>
            <a:xfrm>
              <a:off x="7908117" y="3879200"/>
              <a:ext cx="218554" cy="914963"/>
            </a:xfrm>
            <a:custGeom>
              <a:rect b="b" l="l" r="r" t="t"/>
              <a:pathLst>
                <a:path extrusionOk="0" fill="none" h="11609" w="2773">
                  <a:moveTo>
                    <a:pt x="2773" y="0"/>
                  </a:moveTo>
                  <a:cubicBezTo>
                    <a:pt x="1743" y="1725"/>
                    <a:pt x="1461" y="3872"/>
                    <a:pt x="1294" y="5870"/>
                  </a:cubicBezTo>
                  <a:cubicBezTo>
                    <a:pt x="1118" y="7868"/>
                    <a:pt x="986" y="9866"/>
                    <a:pt x="0" y="11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3"/>
            <p:cNvSpPr/>
            <p:nvPr/>
          </p:nvSpPr>
          <p:spPr>
            <a:xfrm>
              <a:off x="8035008" y="3992219"/>
              <a:ext cx="2916" cy="13241"/>
            </a:xfrm>
            <a:custGeom>
              <a:rect b="b" l="l" r="r" t="t"/>
              <a:pathLst>
                <a:path extrusionOk="0" fill="none" h="168" w="37">
                  <a:moveTo>
                    <a:pt x="1" y="1"/>
                  </a:moveTo>
                  <a:cubicBezTo>
                    <a:pt x="1" y="53"/>
                    <a:pt x="10" y="115"/>
                    <a:pt x="36" y="1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3"/>
            <p:cNvSpPr/>
            <p:nvPr/>
          </p:nvSpPr>
          <p:spPr>
            <a:xfrm>
              <a:off x="8010733" y="4002622"/>
              <a:ext cx="27822" cy="47920"/>
            </a:xfrm>
            <a:custGeom>
              <a:rect b="b" l="l" r="r" t="t"/>
              <a:pathLst>
                <a:path extrusionOk="0" fill="none" h="608" w="353">
                  <a:moveTo>
                    <a:pt x="1" y="1"/>
                  </a:moveTo>
                  <a:cubicBezTo>
                    <a:pt x="89" y="221"/>
                    <a:pt x="212" y="423"/>
                    <a:pt x="353" y="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3"/>
            <p:cNvSpPr/>
            <p:nvPr/>
          </p:nvSpPr>
          <p:spPr>
            <a:xfrm>
              <a:off x="7997571" y="4058107"/>
              <a:ext cx="11901" cy="19546"/>
            </a:xfrm>
            <a:custGeom>
              <a:rect b="b" l="l" r="r" t="t"/>
              <a:pathLst>
                <a:path extrusionOk="0" fill="none" h="248" w="151">
                  <a:moveTo>
                    <a:pt x="1" y="1"/>
                  </a:moveTo>
                  <a:cubicBezTo>
                    <a:pt x="54" y="89"/>
                    <a:pt x="98" y="168"/>
                    <a:pt x="150"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3"/>
            <p:cNvSpPr/>
            <p:nvPr/>
          </p:nvSpPr>
          <p:spPr>
            <a:xfrm>
              <a:off x="7946263" y="4080333"/>
              <a:ext cx="49338" cy="67308"/>
            </a:xfrm>
            <a:custGeom>
              <a:rect b="b" l="l" r="r" t="t"/>
              <a:pathLst>
                <a:path extrusionOk="0" fill="none" h="854" w="626">
                  <a:moveTo>
                    <a:pt x="0" y="0"/>
                  </a:moveTo>
                  <a:cubicBezTo>
                    <a:pt x="150" y="326"/>
                    <a:pt x="361" y="616"/>
                    <a:pt x="625" y="8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3"/>
            <p:cNvSpPr/>
            <p:nvPr/>
          </p:nvSpPr>
          <p:spPr>
            <a:xfrm>
              <a:off x="7916472" y="4121237"/>
              <a:ext cx="68727" cy="81968"/>
            </a:xfrm>
            <a:custGeom>
              <a:rect b="b" l="l" r="r" t="t"/>
              <a:pathLst>
                <a:path extrusionOk="0" fill="none" h="1040" w="872">
                  <a:moveTo>
                    <a:pt x="0" y="1"/>
                  </a:moveTo>
                  <a:cubicBezTo>
                    <a:pt x="238" y="388"/>
                    <a:pt x="528" y="740"/>
                    <a:pt x="871" y="10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3"/>
            <p:cNvSpPr/>
            <p:nvPr/>
          </p:nvSpPr>
          <p:spPr>
            <a:xfrm>
              <a:off x="7906068" y="4192012"/>
              <a:ext cx="66599" cy="51387"/>
            </a:xfrm>
            <a:custGeom>
              <a:rect b="b" l="l" r="r" t="t"/>
              <a:pathLst>
                <a:path extrusionOk="0" fill="none" h="652" w="845">
                  <a:moveTo>
                    <a:pt x="0" y="0"/>
                  </a:moveTo>
                  <a:cubicBezTo>
                    <a:pt x="220" y="291"/>
                    <a:pt x="510" y="511"/>
                    <a:pt x="845"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3"/>
            <p:cNvSpPr/>
            <p:nvPr/>
          </p:nvSpPr>
          <p:spPr>
            <a:xfrm>
              <a:off x="7870681" y="4232916"/>
              <a:ext cx="106164" cy="97179"/>
            </a:xfrm>
            <a:custGeom>
              <a:rect b="b" l="l" r="r" t="t"/>
              <a:pathLst>
                <a:path extrusionOk="0" fill="none" h="1233" w="1347">
                  <a:moveTo>
                    <a:pt x="0" y="0"/>
                  </a:moveTo>
                  <a:cubicBezTo>
                    <a:pt x="370" y="493"/>
                    <a:pt x="827" y="907"/>
                    <a:pt x="1347" y="123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3"/>
            <p:cNvSpPr/>
            <p:nvPr/>
          </p:nvSpPr>
          <p:spPr>
            <a:xfrm>
              <a:off x="7845697" y="4295337"/>
              <a:ext cx="116567" cy="88194"/>
            </a:xfrm>
            <a:custGeom>
              <a:rect b="b" l="l" r="r" t="t"/>
              <a:pathLst>
                <a:path extrusionOk="0" fill="none" h="1119" w="1479">
                  <a:moveTo>
                    <a:pt x="0" y="1"/>
                  </a:moveTo>
                  <a:cubicBezTo>
                    <a:pt x="379" y="502"/>
                    <a:pt x="889" y="889"/>
                    <a:pt x="1479" y="11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3"/>
            <p:cNvSpPr/>
            <p:nvPr/>
          </p:nvSpPr>
          <p:spPr>
            <a:xfrm>
              <a:off x="7827648" y="4378564"/>
              <a:ext cx="138084" cy="109001"/>
            </a:xfrm>
            <a:custGeom>
              <a:rect b="b" l="l" r="r" t="t"/>
              <a:pathLst>
                <a:path extrusionOk="0" fill="none" h="1383" w="1752">
                  <a:moveTo>
                    <a:pt x="1" y="1"/>
                  </a:moveTo>
                  <a:cubicBezTo>
                    <a:pt x="485" y="573"/>
                    <a:pt x="1083" y="1039"/>
                    <a:pt x="1752" y="13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3"/>
            <p:cNvSpPr/>
            <p:nvPr/>
          </p:nvSpPr>
          <p:spPr>
            <a:xfrm>
              <a:off x="7907408" y="4495130"/>
              <a:ext cx="48629" cy="24354"/>
            </a:xfrm>
            <a:custGeom>
              <a:rect b="b" l="l" r="r" t="t"/>
              <a:pathLst>
                <a:path extrusionOk="0" fill="none" h="309" w="617">
                  <a:moveTo>
                    <a:pt x="1" y="0"/>
                  </a:moveTo>
                  <a:lnTo>
                    <a:pt x="617" y="30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3"/>
            <p:cNvSpPr/>
            <p:nvPr/>
          </p:nvSpPr>
          <p:spPr>
            <a:xfrm>
              <a:off x="7930974" y="4543679"/>
              <a:ext cx="19546" cy="11822"/>
            </a:xfrm>
            <a:custGeom>
              <a:rect b="b" l="l" r="r" t="t"/>
              <a:pathLst>
                <a:path extrusionOk="0" fill="none" h="150" w="248">
                  <a:moveTo>
                    <a:pt x="1" y="0"/>
                  </a:moveTo>
                  <a:cubicBezTo>
                    <a:pt x="71" y="53"/>
                    <a:pt x="159" y="106"/>
                    <a:pt x="247"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3"/>
            <p:cNvSpPr/>
            <p:nvPr/>
          </p:nvSpPr>
          <p:spPr>
            <a:xfrm>
              <a:off x="7921989" y="4425774"/>
              <a:ext cx="30580" cy="25694"/>
            </a:xfrm>
            <a:custGeom>
              <a:rect b="b" l="l" r="r" t="t"/>
              <a:pathLst>
                <a:path extrusionOk="0" fill="none" h="326" w="388">
                  <a:moveTo>
                    <a:pt x="0" y="0"/>
                  </a:moveTo>
                  <a:cubicBezTo>
                    <a:pt x="124" y="115"/>
                    <a:pt x="247" y="229"/>
                    <a:pt x="388" y="3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3"/>
            <p:cNvSpPr/>
            <p:nvPr/>
          </p:nvSpPr>
          <p:spPr>
            <a:xfrm>
              <a:off x="7953199" y="4421596"/>
              <a:ext cx="4256" cy="4256"/>
            </a:xfrm>
            <a:custGeom>
              <a:rect b="b" l="l" r="r" t="t"/>
              <a:pathLst>
                <a:path extrusionOk="0" fill="none" h="54" w="54">
                  <a:moveTo>
                    <a:pt x="0" y="0"/>
                  </a:moveTo>
                  <a:lnTo>
                    <a:pt x="53" y="5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3"/>
            <p:cNvSpPr/>
            <p:nvPr/>
          </p:nvSpPr>
          <p:spPr>
            <a:xfrm>
              <a:off x="7901182" y="4563777"/>
              <a:ext cx="31290" cy="29871"/>
            </a:xfrm>
            <a:custGeom>
              <a:rect b="b" l="l" r="r" t="t"/>
              <a:pathLst>
                <a:path extrusionOk="0" fill="none" h="379" w="397">
                  <a:moveTo>
                    <a:pt x="0" y="1"/>
                  </a:moveTo>
                  <a:lnTo>
                    <a:pt x="396"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3"/>
            <p:cNvSpPr/>
            <p:nvPr/>
          </p:nvSpPr>
          <p:spPr>
            <a:xfrm>
              <a:off x="7928924" y="4624148"/>
              <a:ext cx="8433" cy="18127"/>
            </a:xfrm>
            <a:custGeom>
              <a:rect b="b" l="l" r="r" t="t"/>
              <a:pathLst>
                <a:path extrusionOk="0" fill="none" h="230" w="107">
                  <a:moveTo>
                    <a:pt x="0" y="0"/>
                  </a:moveTo>
                  <a:cubicBezTo>
                    <a:pt x="36" y="71"/>
                    <a:pt x="71" y="150"/>
                    <a:pt x="106" y="22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3"/>
            <p:cNvSpPr/>
            <p:nvPr/>
          </p:nvSpPr>
          <p:spPr>
            <a:xfrm>
              <a:off x="7925457" y="4668520"/>
              <a:ext cx="2837" cy="7015"/>
            </a:xfrm>
            <a:custGeom>
              <a:rect b="b" l="l" r="r" t="t"/>
              <a:pathLst>
                <a:path extrusionOk="0" fill="none" h="89" w="36">
                  <a:moveTo>
                    <a:pt x="0" y="0"/>
                  </a:moveTo>
                  <a:cubicBezTo>
                    <a:pt x="9" y="27"/>
                    <a:pt x="27" y="53"/>
                    <a:pt x="36"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3"/>
            <p:cNvSpPr/>
            <p:nvPr/>
          </p:nvSpPr>
          <p:spPr>
            <a:xfrm>
              <a:off x="7996862" y="4632423"/>
              <a:ext cx="29240" cy="16078"/>
            </a:xfrm>
            <a:custGeom>
              <a:rect b="b" l="l" r="r" t="t"/>
              <a:pathLst>
                <a:path extrusionOk="0" fill="none" h="204" w="371">
                  <a:moveTo>
                    <a:pt x="1" y="203"/>
                  </a:moveTo>
                  <a:cubicBezTo>
                    <a:pt x="124" y="142"/>
                    <a:pt x="256" y="71"/>
                    <a:pt x="3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3"/>
            <p:cNvSpPr/>
            <p:nvPr/>
          </p:nvSpPr>
          <p:spPr>
            <a:xfrm>
              <a:off x="7998990" y="4567244"/>
              <a:ext cx="68727" cy="54146"/>
            </a:xfrm>
            <a:custGeom>
              <a:rect b="b" l="l" r="r" t="t"/>
              <a:pathLst>
                <a:path extrusionOk="0" fill="none" h="687" w="872">
                  <a:moveTo>
                    <a:pt x="0" y="687"/>
                  </a:moveTo>
                  <a:cubicBezTo>
                    <a:pt x="335" y="520"/>
                    <a:pt x="634" y="291"/>
                    <a:pt x="87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3"/>
            <p:cNvSpPr/>
            <p:nvPr/>
          </p:nvSpPr>
          <p:spPr>
            <a:xfrm>
              <a:off x="8015620" y="4571422"/>
              <a:ext cx="12532" cy="9773"/>
            </a:xfrm>
            <a:custGeom>
              <a:rect b="b" l="l" r="r" t="t"/>
              <a:pathLst>
                <a:path extrusionOk="0" fill="none" h="124" w="159">
                  <a:moveTo>
                    <a:pt x="1" y="124"/>
                  </a:moveTo>
                  <a:lnTo>
                    <a:pt x="1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3"/>
            <p:cNvSpPr/>
            <p:nvPr/>
          </p:nvSpPr>
          <p:spPr>
            <a:xfrm>
              <a:off x="8023265" y="4434049"/>
              <a:ext cx="85357" cy="100016"/>
            </a:xfrm>
            <a:custGeom>
              <a:rect b="b" l="l" r="r" t="t"/>
              <a:pathLst>
                <a:path extrusionOk="0" fill="none" h="1269" w="1083">
                  <a:moveTo>
                    <a:pt x="0" y="1268"/>
                  </a:moveTo>
                  <a:cubicBezTo>
                    <a:pt x="432" y="916"/>
                    <a:pt x="801" y="485"/>
                    <a:pt x="108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3"/>
            <p:cNvSpPr/>
            <p:nvPr/>
          </p:nvSpPr>
          <p:spPr>
            <a:xfrm>
              <a:off x="8040604" y="4462501"/>
              <a:ext cx="16709" cy="15369"/>
            </a:xfrm>
            <a:custGeom>
              <a:rect b="b" l="l" r="r" t="t"/>
              <a:pathLst>
                <a:path extrusionOk="0" fill="none" h="195" w="212">
                  <a:moveTo>
                    <a:pt x="0" y="194"/>
                  </a:moveTo>
                  <a:cubicBezTo>
                    <a:pt x="80" y="133"/>
                    <a:pt x="150" y="71"/>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3"/>
            <p:cNvSpPr/>
            <p:nvPr/>
          </p:nvSpPr>
          <p:spPr>
            <a:xfrm>
              <a:off x="8044072" y="4334901"/>
              <a:ext cx="90953" cy="93002"/>
            </a:xfrm>
            <a:custGeom>
              <a:rect b="b" l="l" r="r" t="t"/>
              <a:pathLst>
                <a:path extrusionOk="0" fill="none" h="1180" w="1154">
                  <a:moveTo>
                    <a:pt x="0" y="1180"/>
                  </a:moveTo>
                  <a:cubicBezTo>
                    <a:pt x="440" y="845"/>
                    <a:pt x="863" y="475"/>
                    <a:pt x="11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3"/>
            <p:cNvSpPr/>
            <p:nvPr/>
          </p:nvSpPr>
          <p:spPr>
            <a:xfrm>
              <a:off x="8053057" y="4351531"/>
              <a:ext cx="33418" cy="32708"/>
            </a:xfrm>
            <a:custGeom>
              <a:rect b="b" l="l" r="r" t="t"/>
              <a:pathLst>
                <a:path extrusionOk="0" fill="none" h="415" w="424">
                  <a:moveTo>
                    <a:pt x="1" y="414"/>
                  </a:moveTo>
                  <a:cubicBezTo>
                    <a:pt x="142" y="282"/>
                    <a:pt x="282" y="141"/>
                    <a:pt x="4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3"/>
            <p:cNvSpPr/>
            <p:nvPr/>
          </p:nvSpPr>
          <p:spPr>
            <a:xfrm>
              <a:off x="8053057" y="4221094"/>
              <a:ext cx="86775" cy="109001"/>
            </a:xfrm>
            <a:custGeom>
              <a:rect b="b" l="l" r="r" t="t"/>
              <a:pathLst>
                <a:path extrusionOk="0" fill="none" h="1383" w="1101">
                  <a:moveTo>
                    <a:pt x="1" y="1383"/>
                  </a:moveTo>
                  <a:cubicBezTo>
                    <a:pt x="370" y="925"/>
                    <a:pt x="890" y="555"/>
                    <a:pt x="110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3"/>
            <p:cNvSpPr/>
            <p:nvPr/>
          </p:nvSpPr>
          <p:spPr>
            <a:xfrm>
              <a:off x="8074573" y="4240561"/>
              <a:ext cx="27112" cy="32629"/>
            </a:xfrm>
            <a:custGeom>
              <a:rect b="b" l="l" r="r" t="t"/>
              <a:pathLst>
                <a:path extrusionOk="0" fill="none" h="414" w="344">
                  <a:moveTo>
                    <a:pt x="1" y="414"/>
                  </a:moveTo>
                  <a:cubicBezTo>
                    <a:pt x="133" y="282"/>
                    <a:pt x="247" y="150"/>
                    <a:pt x="3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3"/>
            <p:cNvSpPr/>
            <p:nvPr/>
          </p:nvSpPr>
          <p:spPr>
            <a:xfrm>
              <a:off x="8095380" y="4173254"/>
              <a:ext cx="12610" cy="21595"/>
            </a:xfrm>
            <a:custGeom>
              <a:rect b="b" l="l" r="r" t="t"/>
              <a:pathLst>
                <a:path extrusionOk="0" fill="none" h="274" w="160">
                  <a:moveTo>
                    <a:pt x="1" y="273"/>
                  </a:moveTo>
                  <a:cubicBezTo>
                    <a:pt x="71" y="194"/>
                    <a:pt x="124" y="97"/>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3"/>
            <p:cNvSpPr/>
            <p:nvPr/>
          </p:nvSpPr>
          <p:spPr>
            <a:xfrm>
              <a:off x="8066928" y="4067171"/>
              <a:ext cx="73613" cy="91583"/>
            </a:xfrm>
            <a:custGeom>
              <a:rect b="b" l="l" r="r" t="t"/>
              <a:pathLst>
                <a:path extrusionOk="0" fill="none" h="1162" w="934">
                  <a:moveTo>
                    <a:pt x="1" y="1162"/>
                  </a:moveTo>
                  <a:cubicBezTo>
                    <a:pt x="344" y="801"/>
                    <a:pt x="696" y="440"/>
                    <a:pt x="9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3"/>
            <p:cNvSpPr/>
            <p:nvPr/>
          </p:nvSpPr>
          <p:spPr>
            <a:xfrm>
              <a:off x="8086395" y="4069929"/>
              <a:ext cx="22935" cy="31290"/>
            </a:xfrm>
            <a:custGeom>
              <a:rect b="b" l="l" r="r" t="t"/>
              <a:pathLst>
                <a:path extrusionOk="0" fill="none" h="397" w="291">
                  <a:moveTo>
                    <a:pt x="0" y="396"/>
                  </a:moveTo>
                  <a:cubicBezTo>
                    <a:pt x="115" y="273"/>
                    <a:pt x="211" y="141"/>
                    <a:pt x="29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3"/>
            <p:cNvSpPr/>
            <p:nvPr/>
          </p:nvSpPr>
          <p:spPr>
            <a:xfrm>
              <a:off x="8100976" y="4022720"/>
              <a:ext cx="15290" cy="19546"/>
            </a:xfrm>
            <a:custGeom>
              <a:rect b="b" l="l" r="r" t="t"/>
              <a:pathLst>
                <a:path extrusionOk="0" fill="none" h="248" w="194">
                  <a:moveTo>
                    <a:pt x="0" y="247"/>
                  </a:moveTo>
                  <a:cubicBezTo>
                    <a:pt x="70" y="168"/>
                    <a:pt x="132"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3"/>
            <p:cNvSpPr/>
            <p:nvPr/>
          </p:nvSpPr>
          <p:spPr>
            <a:xfrm>
              <a:off x="8111379" y="3984574"/>
              <a:ext cx="6305" cy="9773"/>
            </a:xfrm>
            <a:custGeom>
              <a:rect b="b" l="l" r="r" t="t"/>
              <a:pathLst>
                <a:path extrusionOk="0" fill="none" h="124" w="80">
                  <a:moveTo>
                    <a:pt x="0" y="124"/>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3"/>
            <p:cNvSpPr/>
            <p:nvPr/>
          </p:nvSpPr>
          <p:spPr>
            <a:xfrm>
              <a:off x="8118315" y="3949187"/>
              <a:ext cx="5596" cy="8433"/>
            </a:xfrm>
            <a:custGeom>
              <a:rect b="b" l="l" r="r" t="t"/>
              <a:pathLst>
                <a:path extrusionOk="0" fill="none" h="107" w="71">
                  <a:moveTo>
                    <a:pt x="0" y="107"/>
                  </a:moveTo>
                  <a:lnTo>
                    <a:pt x="7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3"/>
            <p:cNvSpPr/>
            <p:nvPr/>
          </p:nvSpPr>
          <p:spPr>
            <a:xfrm>
              <a:off x="8062120" y="3955492"/>
              <a:ext cx="788" cy="4887"/>
            </a:xfrm>
            <a:custGeom>
              <a:rect b="b" l="l" r="r" t="t"/>
              <a:pathLst>
                <a:path extrusionOk="0" fill="none" h="62" w="10">
                  <a:moveTo>
                    <a:pt x="9" y="0"/>
                  </a:moveTo>
                  <a:lnTo>
                    <a:pt x="0"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8" name="Google Shape;1858;p33"/>
          <p:cNvSpPr txBox="1"/>
          <p:nvPr>
            <p:ph idx="1" type="subTitle"/>
          </p:nvPr>
        </p:nvSpPr>
        <p:spPr>
          <a:xfrm>
            <a:off x="870525" y="1666875"/>
            <a:ext cx="4187400" cy="244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Font typeface="Open Sans"/>
              <a:buChar char="●"/>
              <a:defRPr/>
            </a:lvl1pPr>
            <a:lvl2pPr lvl="1" rtl="0" algn="ctr">
              <a:lnSpc>
                <a:spcPct val="100000"/>
              </a:lnSpc>
              <a:spcBef>
                <a:spcPts val="0"/>
              </a:spcBef>
              <a:spcAft>
                <a:spcPts val="0"/>
              </a:spcAft>
              <a:buClr>
                <a:srgbClr val="999999"/>
              </a:buClr>
              <a:buSzPts val="1400"/>
              <a:buFont typeface="Open Sans"/>
              <a:buChar char="○"/>
              <a:defRPr/>
            </a:lvl2pPr>
            <a:lvl3pPr lvl="2" rtl="0" algn="ctr">
              <a:lnSpc>
                <a:spcPct val="100000"/>
              </a:lnSpc>
              <a:spcBef>
                <a:spcPts val="0"/>
              </a:spcBef>
              <a:spcAft>
                <a:spcPts val="0"/>
              </a:spcAft>
              <a:buClr>
                <a:srgbClr val="999999"/>
              </a:buClr>
              <a:buSzPts val="1400"/>
              <a:buFont typeface="Open Sans"/>
              <a:buChar char="■"/>
              <a:defRPr/>
            </a:lvl3pPr>
            <a:lvl4pPr lvl="3" rtl="0" algn="ctr">
              <a:lnSpc>
                <a:spcPct val="100000"/>
              </a:lnSpc>
              <a:spcBef>
                <a:spcPts val="0"/>
              </a:spcBef>
              <a:spcAft>
                <a:spcPts val="0"/>
              </a:spcAft>
              <a:buClr>
                <a:srgbClr val="999999"/>
              </a:buClr>
              <a:buSzPts val="1400"/>
              <a:buFont typeface="Open Sans"/>
              <a:buChar char="●"/>
              <a:defRPr/>
            </a:lvl4pPr>
            <a:lvl5pPr lvl="4" rtl="0" algn="ctr">
              <a:lnSpc>
                <a:spcPct val="100000"/>
              </a:lnSpc>
              <a:spcBef>
                <a:spcPts val="0"/>
              </a:spcBef>
              <a:spcAft>
                <a:spcPts val="0"/>
              </a:spcAft>
              <a:buClr>
                <a:srgbClr val="999999"/>
              </a:buClr>
              <a:buSzPts val="1400"/>
              <a:buFont typeface="Open Sans"/>
              <a:buChar char="○"/>
              <a:defRPr/>
            </a:lvl5pPr>
            <a:lvl6pPr lvl="5" rtl="0" algn="ctr">
              <a:lnSpc>
                <a:spcPct val="100000"/>
              </a:lnSpc>
              <a:spcBef>
                <a:spcPts val="0"/>
              </a:spcBef>
              <a:spcAft>
                <a:spcPts val="0"/>
              </a:spcAft>
              <a:buClr>
                <a:srgbClr val="999999"/>
              </a:buClr>
              <a:buSzPts val="1400"/>
              <a:buFont typeface="Open Sans"/>
              <a:buChar char="■"/>
              <a:defRPr/>
            </a:lvl6pPr>
            <a:lvl7pPr lvl="6" rtl="0" algn="ctr">
              <a:lnSpc>
                <a:spcPct val="100000"/>
              </a:lnSpc>
              <a:spcBef>
                <a:spcPts val="0"/>
              </a:spcBef>
              <a:spcAft>
                <a:spcPts val="0"/>
              </a:spcAft>
              <a:buClr>
                <a:srgbClr val="999999"/>
              </a:buClr>
              <a:buSzPts val="1400"/>
              <a:buFont typeface="Open Sans"/>
              <a:buChar char="●"/>
              <a:defRPr/>
            </a:lvl7pPr>
            <a:lvl8pPr lvl="7" rtl="0" algn="ctr">
              <a:lnSpc>
                <a:spcPct val="100000"/>
              </a:lnSpc>
              <a:spcBef>
                <a:spcPts val="0"/>
              </a:spcBef>
              <a:spcAft>
                <a:spcPts val="0"/>
              </a:spcAft>
              <a:buClr>
                <a:srgbClr val="999999"/>
              </a:buClr>
              <a:buSzPts val="1400"/>
              <a:buFont typeface="Open Sans"/>
              <a:buChar char="○"/>
              <a:defRPr/>
            </a:lvl8pPr>
            <a:lvl9pPr lvl="8" rtl="0" algn="ctr">
              <a:lnSpc>
                <a:spcPct val="100000"/>
              </a:lnSpc>
              <a:spcBef>
                <a:spcPts val="0"/>
              </a:spcBef>
              <a:spcAft>
                <a:spcPts val="0"/>
              </a:spcAft>
              <a:buClr>
                <a:srgbClr val="999999"/>
              </a:buClr>
              <a:buSzPts val="1400"/>
              <a:buFont typeface="Open Sans"/>
              <a:buChar char="■"/>
              <a:defRPr/>
            </a:lvl9pPr>
          </a:lstStyle>
          <a:p/>
        </p:txBody>
      </p:sp>
      <p:sp>
        <p:nvSpPr>
          <p:cNvPr id="1859" name="Google Shape;1859;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60" name="Shape 1860"/>
        <p:cNvGrpSpPr/>
        <p:nvPr/>
      </p:nvGrpSpPr>
      <p:grpSpPr>
        <a:xfrm>
          <a:off x="0" y="0"/>
          <a:ext cx="0" cy="0"/>
          <a:chOff x="0" y="0"/>
          <a:chExt cx="0" cy="0"/>
        </a:xfrm>
      </p:grpSpPr>
      <p:sp>
        <p:nvSpPr>
          <p:cNvPr id="1861" name="Google Shape;1861;p34"/>
          <p:cNvSpPr/>
          <p:nvPr/>
        </p:nvSpPr>
        <p:spPr>
          <a:xfrm flipH="1" rot="10800000">
            <a:off x="0" y="-75"/>
            <a:ext cx="9144000" cy="3380700"/>
          </a:xfrm>
          <a:prstGeom prst="round2SameRect">
            <a:avLst>
              <a:gd fmla="val 2168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4"/>
          <p:cNvSpPr txBox="1"/>
          <p:nvPr>
            <p:ph type="title"/>
          </p:nvPr>
        </p:nvSpPr>
        <p:spPr>
          <a:xfrm>
            <a:off x="1628650" y="736225"/>
            <a:ext cx="58869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7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63" name="Shape 1863"/>
        <p:cNvGrpSpPr/>
        <p:nvPr/>
      </p:nvGrpSpPr>
      <p:grpSpPr>
        <a:xfrm>
          <a:off x="0" y="0"/>
          <a:ext cx="0" cy="0"/>
          <a:chOff x="0" y="0"/>
          <a:chExt cx="0" cy="0"/>
        </a:xfrm>
      </p:grpSpPr>
      <p:sp>
        <p:nvSpPr>
          <p:cNvPr id="1864" name="Google Shape;1864;p35"/>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5"/>
          <p:cNvSpPr txBox="1"/>
          <p:nvPr>
            <p:ph type="title"/>
          </p:nvPr>
        </p:nvSpPr>
        <p:spPr>
          <a:xfrm>
            <a:off x="1967800" y="1365700"/>
            <a:ext cx="5208600" cy="76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66" name="Google Shape;1866;p35"/>
          <p:cNvSpPr txBox="1"/>
          <p:nvPr>
            <p:ph idx="1" type="subTitle"/>
          </p:nvPr>
        </p:nvSpPr>
        <p:spPr>
          <a:xfrm>
            <a:off x="1967800" y="2255600"/>
            <a:ext cx="5208600" cy="144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Open Sans"/>
              <a:buChar char="●"/>
              <a:defRPr/>
            </a:lvl1pPr>
            <a:lvl2pPr lvl="1" rtl="0" algn="ctr">
              <a:lnSpc>
                <a:spcPct val="100000"/>
              </a:lnSpc>
              <a:spcBef>
                <a:spcPts val="0"/>
              </a:spcBef>
              <a:spcAft>
                <a:spcPts val="0"/>
              </a:spcAft>
              <a:buSzPts val="1400"/>
              <a:buFont typeface="Open Sans"/>
              <a:buChar char="○"/>
              <a:defRPr/>
            </a:lvl2pPr>
            <a:lvl3pPr lvl="2" rtl="0" algn="ctr">
              <a:lnSpc>
                <a:spcPct val="100000"/>
              </a:lnSpc>
              <a:spcBef>
                <a:spcPts val="0"/>
              </a:spcBef>
              <a:spcAft>
                <a:spcPts val="0"/>
              </a:spcAft>
              <a:buSzPts val="1400"/>
              <a:buFont typeface="Open Sans"/>
              <a:buChar char="■"/>
              <a:defRPr/>
            </a:lvl3pPr>
            <a:lvl4pPr lvl="3" rtl="0" algn="ctr">
              <a:lnSpc>
                <a:spcPct val="100000"/>
              </a:lnSpc>
              <a:spcBef>
                <a:spcPts val="0"/>
              </a:spcBef>
              <a:spcAft>
                <a:spcPts val="0"/>
              </a:spcAft>
              <a:buSzPts val="1400"/>
              <a:buFont typeface="Open Sans"/>
              <a:buChar char="●"/>
              <a:defRPr/>
            </a:lvl4pPr>
            <a:lvl5pPr lvl="4" rtl="0" algn="ctr">
              <a:lnSpc>
                <a:spcPct val="100000"/>
              </a:lnSpc>
              <a:spcBef>
                <a:spcPts val="0"/>
              </a:spcBef>
              <a:spcAft>
                <a:spcPts val="0"/>
              </a:spcAft>
              <a:buSzPts val="1400"/>
              <a:buFont typeface="Open Sans"/>
              <a:buChar char="○"/>
              <a:defRPr/>
            </a:lvl5pPr>
            <a:lvl6pPr lvl="5" rtl="0" algn="ctr">
              <a:lnSpc>
                <a:spcPct val="100000"/>
              </a:lnSpc>
              <a:spcBef>
                <a:spcPts val="0"/>
              </a:spcBef>
              <a:spcAft>
                <a:spcPts val="0"/>
              </a:spcAft>
              <a:buSzPts val="1400"/>
              <a:buFont typeface="Open Sans"/>
              <a:buChar char="■"/>
              <a:defRPr/>
            </a:lvl6pPr>
            <a:lvl7pPr lvl="6" rtl="0" algn="ctr">
              <a:lnSpc>
                <a:spcPct val="100000"/>
              </a:lnSpc>
              <a:spcBef>
                <a:spcPts val="0"/>
              </a:spcBef>
              <a:spcAft>
                <a:spcPts val="0"/>
              </a:spcAft>
              <a:buSzPts val="1400"/>
              <a:buFont typeface="Open Sans"/>
              <a:buChar char="●"/>
              <a:defRPr/>
            </a:lvl7pPr>
            <a:lvl8pPr lvl="7" rtl="0" algn="ctr">
              <a:lnSpc>
                <a:spcPct val="100000"/>
              </a:lnSpc>
              <a:spcBef>
                <a:spcPts val="0"/>
              </a:spcBef>
              <a:spcAft>
                <a:spcPts val="0"/>
              </a:spcAft>
              <a:buSzPts val="1400"/>
              <a:buFont typeface="Open Sans"/>
              <a:buChar char="○"/>
              <a:defRPr/>
            </a:lvl8pPr>
            <a:lvl9pPr lvl="8" rtl="0" algn="ctr">
              <a:lnSpc>
                <a:spcPct val="100000"/>
              </a:lnSpc>
              <a:spcBef>
                <a:spcPts val="0"/>
              </a:spcBef>
              <a:spcAft>
                <a:spcPts val="0"/>
              </a:spcAft>
              <a:buSzPts val="1400"/>
              <a:buFont typeface="Open Sans"/>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1867" name="Shape 1867"/>
        <p:cNvGrpSpPr/>
        <p:nvPr/>
      </p:nvGrpSpPr>
      <p:grpSpPr>
        <a:xfrm>
          <a:off x="0" y="0"/>
          <a:ext cx="0" cy="0"/>
          <a:chOff x="0" y="0"/>
          <a:chExt cx="0" cy="0"/>
        </a:xfrm>
      </p:grpSpPr>
      <p:grpSp>
        <p:nvGrpSpPr>
          <p:cNvPr id="1868" name="Google Shape;1868;p36"/>
          <p:cNvGrpSpPr/>
          <p:nvPr/>
        </p:nvGrpSpPr>
        <p:grpSpPr>
          <a:xfrm flipH="1" rot="-407495">
            <a:off x="252876" y="3003109"/>
            <a:ext cx="1066813" cy="1266400"/>
            <a:chOff x="7714550" y="3879200"/>
            <a:chExt cx="789482" cy="937184"/>
          </a:xfrm>
        </p:grpSpPr>
        <p:sp>
          <p:nvSpPr>
            <p:cNvPr id="1869" name="Google Shape;1869;p36"/>
            <p:cNvSpPr/>
            <p:nvPr/>
          </p:nvSpPr>
          <p:spPr>
            <a:xfrm>
              <a:off x="7911579" y="4211400"/>
              <a:ext cx="591034" cy="602225"/>
            </a:xfrm>
            <a:custGeom>
              <a:rect b="b" l="l" r="r" t="t"/>
              <a:pathLst>
                <a:path extrusionOk="0" h="7641" w="7499">
                  <a:moveTo>
                    <a:pt x="7498" y="1"/>
                  </a:moveTo>
                  <a:lnTo>
                    <a:pt x="7472" y="19"/>
                  </a:lnTo>
                  <a:cubicBezTo>
                    <a:pt x="5853" y="899"/>
                    <a:pt x="4621" y="2448"/>
                    <a:pt x="3600" y="3838"/>
                  </a:cubicBezTo>
                  <a:lnTo>
                    <a:pt x="3432" y="4067"/>
                  </a:lnTo>
                  <a:cubicBezTo>
                    <a:pt x="2456" y="5396"/>
                    <a:pt x="1452" y="6778"/>
                    <a:pt x="0" y="7614"/>
                  </a:cubicBezTo>
                  <a:lnTo>
                    <a:pt x="9" y="7640"/>
                  </a:lnTo>
                  <a:cubicBezTo>
                    <a:pt x="203" y="7614"/>
                    <a:pt x="396" y="7587"/>
                    <a:pt x="581" y="7543"/>
                  </a:cubicBezTo>
                  <a:cubicBezTo>
                    <a:pt x="3309" y="6971"/>
                    <a:pt x="4999" y="5088"/>
                    <a:pt x="5967" y="3557"/>
                  </a:cubicBezTo>
                  <a:cubicBezTo>
                    <a:pt x="6442" y="2791"/>
                    <a:pt x="6838" y="1981"/>
                    <a:pt x="7146" y="1136"/>
                  </a:cubicBezTo>
                  <a:cubicBezTo>
                    <a:pt x="7278" y="775"/>
                    <a:pt x="7393" y="406"/>
                    <a:pt x="7490" y="36"/>
                  </a:cubicBezTo>
                  <a:lnTo>
                    <a:pt x="7498"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6"/>
            <p:cNvSpPr/>
            <p:nvPr/>
          </p:nvSpPr>
          <p:spPr>
            <a:xfrm>
              <a:off x="7903934" y="4211400"/>
              <a:ext cx="591034" cy="602225"/>
            </a:xfrm>
            <a:custGeom>
              <a:rect b="b" l="l" r="r" t="t"/>
              <a:pathLst>
                <a:path extrusionOk="0" h="7641" w="7499">
                  <a:moveTo>
                    <a:pt x="2966" y="1920"/>
                  </a:moveTo>
                  <a:cubicBezTo>
                    <a:pt x="2975" y="1981"/>
                    <a:pt x="2984" y="2034"/>
                    <a:pt x="2993" y="2096"/>
                  </a:cubicBezTo>
                  <a:cubicBezTo>
                    <a:pt x="2984" y="2043"/>
                    <a:pt x="2975" y="1981"/>
                    <a:pt x="2966" y="1928"/>
                  </a:cubicBezTo>
                  <a:lnTo>
                    <a:pt x="2966" y="1920"/>
                  </a:lnTo>
                  <a:close/>
                  <a:moveTo>
                    <a:pt x="2658" y="4278"/>
                  </a:moveTo>
                  <a:lnTo>
                    <a:pt x="2667" y="4349"/>
                  </a:lnTo>
                  <a:lnTo>
                    <a:pt x="2649" y="4278"/>
                  </a:lnTo>
                  <a:close/>
                  <a:moveTo>
                    <a:pt x="7490" y="1"/>
                  </a:moveTo>
                  <a:lnTo>
                    <a:pt x="7349" y="10"/>
                  </a:lnTo>
                  <a:cubicBezTo>
                    <a:pt x="4946" y="203"/>
                    <a:pt x="2517" y="1242"/>
                    <a:pt x="1400" y="2553"/>
                  </a:cubicBezTo>
                  <a:cubicBezTo>
                    <a:pt x="995" y="3037"/>
                    <a:pt x="801" y="3521"/>
                    <a:pt x="845" y="3953"/>
                  </a:cubicBezTo>
                  <a:cubicBezTo>
                    <a:pt x="1012" y="5458"/>
                    <a:pt x="185" y="7253"/>
                    <a:pt x="18" y="7605"/>
                  </a:cubicBezTo>
                  <a:lnTo>
                    <a:pt x="0" y="7640"/>
                  </a:lnTo>
                  <a:lnTo>
                    <a:pt x="18" y="7631"/>
                  </a:lnTo>
                  <a:lnTo>
                    <a:pt x="35" y="7623"/>
                  </a:lnTo>
                  <a:cubicBezTo>
                    <a:pt x="1505" y="6778"/>
                    <a:pt x="2517" y="5396"/>
                    <a:pt x="3503" y="4049"/>
                  </a:cubicBezTo>
                  <a:lnTo>
                    <a:pt x="3670" y="3821"/>
                  </a:lnTo>
                  <a:cubicBezTo>
                    <a:pt x="4682" y="2448"/>
                    <a:pt x="5897" y="916"/>
                    <a:pt x="7499" y="27"/>
                  </a:cubicBezTo>
                  <a:lnTo>
                    <a:pt x="7490"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6"/>
            <p:cNvSpPr/>
            <p:nvPr/>
          </p:nvSpPr>
          <p:spPr>
            <a:xfrm>
              <a:off x="7903934" y="4212110"/>
              <a:ext cx="579290" cy="601516"/>
            </a:xfrm>
            <a:custGeom>
              <a:rect b="b" l="l" r="r" t="t"/>
              <a:pathLst>
                <a:path extrusionOk="0" h="7632" w="7350">
                  <a:moveTo>
                    <a:pt x="7349" y="1"/>
                  </a:moveTo>
                  <a:lnTo>
                    <a:pt x="7349" y="1"/>
                  </a:lnTo>
                  <a:cubicBezTo>
                    <a:pt x="4946" y="194"/>
                    <a:pt x="2517" y="1224"/>
                    <a:pt x="1400" y="2544"/>
                  </a:cubicBezTo>
                  <a:cubicBezTo>
                    <a:pt x="995" y="3028"/>
                    <a:pt x="801" y="3504"/>
                    <a:pt x="845" y="3944"/>
                  </a:cubicBezTo>
                  <a:cubicBezTo>
                    <a:pt x="1004" y="5449"/>
                    <a:pt x="185" y="7244"/>
                    <a:pt x="18" y="7596"/>
                  </a:cubicBezTo>
                  <a:lnTo>
                    <a:pt x="0" y="7631"/>
                  </a:lnTo>
                  <a:lnTo>
                    <a:pt x="9" y="7622"/>
                  </a:lnTo>
                  <a:cubicBezTo>
                    <a:pt x="2473" y="5704"/>
                    <a:pt x="916" y="4524"/>
                    <a:pt x="2077" y="3284"/>
                  </a:cubicBezTo>
                  <a:cubicBezTo>
                    <a:pt x="2658" y="2597"/>
                    <a:pt x="3345" y="1999"/>
                    <a:pt x="4110" y="1523"/>
                  </a:cubicBezTo>
                  <a:cubicBezTo>
                    <a:pt x="4286" y="1418"/>
                    <a:pt x="4445" y="1321"/>
                    <a:pt x="4612" y="1224"/>
                  </a:cubicBezTo>
                  <a:cubicBezTo>
                    <a:pt x="5483" y="731"/>
                    <a:pt x="6399" y="318"/>
                    <a:pt x="7349"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6"/>
            <p:cNvSpPr/>
            <p:nvPr/>
          </p:nvSpPr>
          <p:spPr>
            <a:xfrm>
              <a:off x="7957292" y="4300933"/>
              <a:ext cx="517578" cy="505047"/>
            </a:xfrm>
            <a:custGeom>
              <a:rect b="b" l="l" r="r" t="t"/>
              <a:pathLst>
                <a:path extrusionOk="0" h="6408" w="6567">
                  <a:moveTo>
                    <a:pt x="6566" y="0"/>
                  </a:moveTo>
                  <a:lnTo>
                    <a:pt x="6566" y="0"/>
                  </a:lnTo>
                  <a:cubicBezTo>
                    <a:pt x="5739" y="1523"/>
                    <a:pt x="3697" y="4612"/>
                    <a:pt x="1" y="6407"/>
                  </a:cubicBezTo>
                  <a:cubicBezTo>
                    <a:pt x="2729" y="5835"/>
                    <a:pt x="4419" y="3952"/>
                    <a:pt x="5387" y="2421"/>
                  </a:cubicBezTo>
                  <a:cubicBezTo>
                    <a:pt x="5862" y="1655"/>
                    <a:pt x="6258" y="836"/>
                    <a:pt x="6566"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6"/>
            <p:cNvSpPr/>
            <p:nvPr/>
          </p:nvSpPr>
          <p:spPr>
            <a:xfrm>
              <a:off x="7901176" y="4209351"/>
              <a:ext cx="602856" cy="607033"/>
            </a:xfrm>
            <a:custGeom>
              <a:rect b="b" l="l" r="r" t="t"/>
              <a:pathLst>
                <a:path extrusionOk="0" fill="none" h="7702" w="7649">
                  <a:moveTo>
                    <a:pt x="0" y="7701"/>
                  </a:moveTo>
                  <a:cubicBezTo>
                    <a:pt x="0" y="7701"/>
                    <a:pt x="1056" y="5686"/>
                    <a:pt x="871" y="3979"/>
                  </a:cubicBezTo>
                  <a:cubicBezTo>
                    <a:pt x="687" y="2280"/>
                    <a:pt x="4031" y="194"/>
                    <a:pt x="7648" y="1"/>
                  </a:cubicBezTo>
                  <a:cubicBezTo>
                    <a:pt x="7648" y="1"/>
                    <a:pt x="6099" y="6997"/>
                    <a:pt x="0" y="770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6"/>
            <p:cNvSpPr/>
            <p:nvPr/>
          </p:nvSpPr>
          <p:spPr>
            <a:xfrm>
              <a:off x="7901176" y="4209351"/>
              <a:ext cx="602856" cy="607033"/>
            </a:xfrm>
            <a:custGeom>
              <a:rect b="b" l="l" r="r" t="t"/>
              <a:pathLst>
                <a:path extrusionOk="0" fill="none" h="7702" w="7649">
                  <a:moveTo>
                    <a:pt x="7648" y="1"/>
                  </a:moveTo>
                  <a:cubicBezTo>
                    <a:pt x="6037" y="854"/>
                    <a:pt x="4805" y="2386"/>
                    <a:pt x="3723" y="3855"/>
                  </a:cubicBezTo>
                  <a:cubicBezTo>
                    <a:pt x="2640" y="5325"/>
                    <a:pt x="1593" y="6821"/>
                    <a:pt x="0" y="77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6"/>
            <p:cNvSpPr/>
            <p:nvPr/>
          </p:nvSpPr>
          <p:spPr>
            <a:xfrm>
              <a:off x="8375558" y="4253723"/>
              <a:ext cx="4256" cy="11901"/>
            </a:xfrm>
            <a:custGeom>
              <a:rect b="b" l="l" r="r" t="t"/>
              <a:pathLst>
                <a:path extrusionOk="0" fill="none" h="151" w="54">
                  <a:moveTo>
                    <a:pt x="54" y="1"/>
                  </a:moveTo>
                  <a:cubicBezTo>
                    <a:pt x="27" y="45"/>
                    <a:pt x="10" y="98"/>
                    <a:pt x="1"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6"/>
            <p:cNvSpPr/>
            <p:nvPr/>
          </p:nvSpPr>
          <p:spPr>
            <a:xfrm>
              <a:off x="8352702" y="4250965"/>
              <a:ext cx="3547" cy="50048"/>
            </a:xfrm>
            <a:custGeom>
              <a:rect b="b" l="l" r="r" t="t"/>
              <a:pathLst>
                <a:path extrusionOk="0" fill="none" h="635" w="45">
                  <a:moveTo>
                    <a:pt x="44" y="1"/>
                  </a:moveTo>
                  <a:cubicBezTo>
                    <a:pt x="9" y="212"/>
                    <a:pt x="0" y="423"/>
                    <a:pt x="27"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6"/>
            <p:cNvSpPr/>
            <p:nvPr/>
          </p:nvSpPr>
          <p:spPr>
            <a:xfrm>
              <a:off x="8319442" y="4287771"/>
              <a:ext cx="79" cy="20177"/>
            </a:xfrm>
            <a:custGeom>
              <a:rect b="b" l="l" r="r" t="t"/>
              <a:pathLst>
                <a:path extrusionOk="0" fill="none" h="256" w="1">
                  <a:moveTo>
                    <a:pt x="0" y="0"/>
                  </a:moveTo>
                  <a:lnTo>
                    <a:pt x="0" y="25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6"/>
            <p:cNvSpPr/>
            <p:nvPr/>
          </p:nvSpPr>
          <p:spPr>
            <a:xfrm>
              <a:off x="8266006" y="4280126"/>
              <a:ext cx="9064" cy="76372"/>
            </a:xfrm>
            <a:custGeom>
              <a:rect b="b" l="l" r="r" t="t"/>
              <a:pathLst>
                <a:path extrusionOk="0" fill="none" h="969" w="115">
                  <a:moveTo>
                    <a:pt x="44" y="0"/>
                  </a:moveTo>
                  <a:cubicBezTo>
                    <a:pt x="0" y="326"/>
                    <a:pt x="27" y="652"/>
                    <a:pt x="115"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6"/>
            <p:cNvSpPr/>
            <p:nvPr/>
          </p:nvSpPr>
          <p:spPr>
            <a:xfrm>
              <a:off x="8226442" y="4298174"/>
              <a:ext cx="14660" cy="96470"/>
            </a:xfrm>
            <a:custGeom>
              <a:rect b="b" l="l" r="r" t="t"/>
              <a:pathLst>
                <a:path extrusionOk="0" fill="none" h="1224" w="186">
                  <a:moveTo>
                    <a:pt x="1" y="0"/>
                  </a:moveTo>
                  <a:cubicBezTo>
                    <a:pt x="1" y="414"/>
                    <a:pt x="62" y="827"/>
                    <a:pt x="186" y="12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6"/>
            <p:cNvSpPr/>
            <p:nvPr/>
          </p:nvSpPr>
          <p:spPr>
            <a:xfrm>
              <a:off x="8184119" y="4348063"/>
              <a:ext cx="27822" cy="71564"/>
            </a:xfrm>
            <a:custGeom>
              <a:rect b="b" l="l" r="r" t="t"/>
              <a:pathLst>
                <a:path extrusionOk="0" fill="none" h="908" w="353">
                  <a:moveTo>
                    <a:pt x="1" y="1"/>
                  </a:moveTo>
                  <a:cubicBezTo>
                    <a:pt x="45" y="326"/>
                    <a:pt x="159" y="643"/>
                    <a:pt x="353" y="9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6"/>
            <p:cNvSpPr/>
            <p:nvPr/>
          </p:nvSpPr>
          <p:spPr>
            <a:xfrm>
              <a:off x="8137697" y="4362644"/>
              <a:ext cx="36807" cy="125631"/>
            </a:xfrm>
            <a:custGeom>
              <a:rect b="b" l="l" r="r" t="t"/>
              <a:pathLst>
                <a:path extrusionOk="0" fill="none" h="1594" w="467">
                  <a:moveTo>
                    <a:pt x="0" y="1"/>
                  </a:moveTo>
                  <a:cubicBezTo>
                    <a:pt x="62" y="555"/>
                    <a:pt x="211" y="1101"/>
                    <a:pt x="467" y="15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6"/>
            <p:cNvSpPr/>
            <p:nvPr/>
          </p:nvSpPr>
          <p:spPr>
            <a:xfrm>
              <a:off x="8089148" y="4399450"/>
              <a:ext cx="49259" cy="124212"/>
            </a:xfrm>
            <a:custGeom>
              <a:rect b="b" l="l" r="r" t="t"/>
              <a:pathLst>
                <a:path extrusionOk="0" fill="none" h="1576" w="625">
                  <a:moveTo>
                    <a:pt x="0" y="0"/>
                  </a:moveTo>
                  <a:cubicBezTo>
                    <a:pt x="53" y="572"/>
                    <a:pt x="273" y="1118"/>
                    <a:pt x="625" y="157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6"/>
            <p:cNvSpPr/>
            <p:nvPr/>
          </p:nvSpPr>
          <p:spPr>
            <a:xfrm>
              <a:off x="8035002" y="4455565"/>
              <a:ext cx="56274" cy="149906"/>
            </a:xfrm>
            <a:custGeom>
              <a:rect b="b" l="l" r="r" t="t"/>
              <a:pathLst>
                <a:path extrusionOk="0" fill="none" h="1902" w="714">
                  <a:moveTo>
                    <a:pt x="1" y="1"/>
                  </a:moveTo>
                  <a:cubicBezTo>
                    <a:pt x="115" y="679"/>
                    <a:pt x="353" y="1321"/>
                    <a:pt x="714" y="19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6"/>
            <p:cNvSpPr/>
            <p:nvPr/>
          </p:nvSpPr>
          <p:spPr>
            <a:xfrm>
              <a:off x="8041938" y="4583953"/>
              <a:ext cx="26482" cy="41693"/>
            </a:xfrm>
            <a:custGeom>
              <a:rect b="b" l="l" r="r" t="t"/>
              <a:pathLst>
                <a:path extrusionOk="0" fill="none" h="529" w="336">
                  <a:moveTo>
                    <a:pt x="1" y="0"/>
                  </a:moveTo>
                  <a:lnTo>
                    <a:pt x="335" y="52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6"/>
            <p:cNvSpPr/>
            <p:nvPr/>
          </p:nvSpPr>
          <p:spPr>
            <a:xfrm>
              <a:off x="8037761" y="4632502"/>
              <a:ext cx="9143" cy="18758"/>
            </a:xfrm>
            <a:custGeom>
              <a:rect b="b" l="l" r="r" t="t"/>
              <a:pathLst>
                <a:path extrusionOk="0" fill="none" h="238" w="116">
                  <a:moveTo>
                    <a:pt x="1" y="0"/>
                  </a:moveTo>
                  <a:cubicBezTo>
                    <a:pt x="27" y="79"/>
                    <a:pt x="71" y="159"/>
                    <a:pt x="115"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6"/>
            <p:cNvSpPr/>
            <p:nvPr/>
          </p:nvSpPr>
          <p:spPr>
            <a:xfrm>
              <a:off x="8087020" y="4536744"/>
              <a:ext cx="11192" cy="34048"/>
            </a:xfrm>
            <a:custGeom>
              <a:rect b="b" l="l" r="r" t="t"/>
              <a:pathLst>
                <a:path extrusionOk="0" fill="none" h="432" w="142">
                  <a:moveTo>
                    <a:pt x="1" y="1"/>
                  </a:moveTo>
                  <a:cubicBezTo>
                    <a:pt x="36" y="150"/>
                    <a:pt x="80" y="291"/>
                    <a:pt x="142"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6"/>
            <p:cNvSpPr/>
            <p:nvPr/>
          </p:nvSpPr>
          <p:spPr>
            <a:xfrm>
              <a:off x="8112713" y="4548566"/>
              <a:ext cx="1419" cy="5596"/>
            </a:xfrm>
            <a:custGeom>
              <a:rect b="b" l="l" r="r" t="t"/>
              <a:pathLst>
                <a:path extrusionOk="0" fill="none" h="71" w="18">
                  <a:moveTo>
                    <a:pt x="0" y="0"/>
                  </a:moveTo>
                  <a:lnTo>
                    <a:pt x="18" y="7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6"/>
            <p:cNvSpPr/>
            <p:nvPr/>
          </p:nvSpPr>
          <p:spPr>
            <a:xfrm>
              <a:off x="8005211" y="4633842"/>
              <a:ext cx="9773" cy="38935"/>
            </a:xfrm>
            <a:custGeom>
              <a:rect b="b" l="l" r="r" t="t"/>
              <a:pathLst>
                <a:path extrusionOk="0" fill="none" h="494" w="124">
                  <a:moveTo>
                    <a:pt x="0" y="1"/>
                  </a:moveTo>
                  <a:cubicBezTo>
                    <a:pt x="35" y="168"/>
                    <a:pt x="79" y="326"/>
                    <a:pt x="123"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6"/>
            <p:cNvSpPr/>
            <p:nvPr/>
          </p:nvSpPr>
          <p:spPr>
            <a:xfrm>
              <a:off x="7996147" y="4694214"/>
              <a:ext cx="2207" cy="17418"/>
            </a:xfrm>
            <a:custGeom>
              <a:rect b="b" l="l" r="r" t="t"/>
              <a:pathLst>
                <a:path extrusionOk="0" fill="none" h="221" w="28">
                  <a:moveTo>
                    <a:pt x="27" y="0"/>
                  </a:moveTo>
                  <a:lnTo>
                    <a:pt x="1"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6"/>
            <p:cNvSpPr/>
            <p:nvPr/>
          </p:nvSpPr>
          <p:spPr>
            <a:xfrm>
              <a:off x="7972581" y="4726843"/>
              <a:ext cx="1497" cy="7015"/>
            </a:xfrm>
            <a:custGeom>
              <a:rect b="b" l="l" r="r" t="t"/>
              <a:pathLst>
                <a:path extrusionOk="0" fill="none" h="89" w="19">
                  <a:moveTo>
                    <a:pt x="18" y="0"/>
                  </a:moveTo>
                  <a:cubicBezTo>
                    <a:pt x="18" y="35"/>
                    <a:pt x="9" y="62"/>
                    <a:pt x="1"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6"/>
            <p:cNvSpPr/>
            <p:nvPr/>
          </p:nvSpPr>
          <p:spPr>
            <a:xfrm>
              <a:off x="8039179" y="4745521"/>
              <a:ext cx="30580" cy="1497"/>
            </a:xfrm>
            <a:custGeom>
              <a:rect b="b" l="l" r="r" t="t"/>
              <a:pathLst>
                <a:path extrusionOk="0" fill="none" h="19" w="388">
                  <a:moveTo>
                    <a:pt x="0" y="1"/>
                  </a:moveTo>
                  <a:cubicBezTo>
                    <a:pt x="132" y="9"/>
                    <a:pt x="256" y="18"/>
                    <a:pt x="388" y="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6"/>
            <p:cNvSpPr/>
            <p:nvPr/>
          </p:nvSpPr>
          <p:spPr>
            <a:xfrm>
              <a:off x="8053760" y="4716439"/>
              <a:ext cx="79130" cy="11822"/>
            </a:xfrm>
            <a:custGeom>
              <a:rect b="b" l="l" r="r" t="t"/>
              <a:pathLst>
                <a:path extrusionOk="0" fill="none" h="150" w="1004">
                  <a:moveTo>
                    <a:pt x="0" y="114"/>
                  </a:moveTo>
                  <a:cubicBezTo>
                    <a:pt x="344" y="150"/>
                    <a:pt x="678" y="106"/>
                    <a:pt x="100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6"/>
            <p:cNvSpPr/>
            <p:nvPr/>
          </p:nvSpPr>
          <p:spPr>
            <a:xfrm>
              <a:off x="8085680" y="4700440"/>
              <a:ext cx="13950" cy="2207"/>
            </a:xfrm>
            <a:custGeom>
              <a:rect b="b" l="l" r="r" t="t"/>
              <a:pathLst>
                <a:path extrusionOk="0" fill="none" h="28" w="177">
                  <a:moveTo>
                    <a:pt x="0" y="27"/>
                  </a:moveTo>
                  <a:lnTo>
                    <a:pt x="17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6"/>
            <p:cNvSpPr/>
            <p:nvPr/>
          </p:nvSpPr>
          <p:spPr>
            <a:xfrm>
              <a:off x="8114053" y="4632502"/>
              <a:ext cx="113888" cy="36807"/>
            </a:xfrm>
            <a:custGeom>
              <a:rect b="b" l="l" r="r" t="t"/>
              <a:pathLst>
                <a:path extrusionOk="0" fill="none" h="467" w="1445">
                  <a:moveTo>
                    <a:pt x="1" y="467"/>
                  </a:moveTo>
                  <a:cubicBezTo>
                    <a:pt x="503" y="396"/>
                    <a:pt x="995" y="238"/>
                    <a:pt x="14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6"/>
            <p:cNvSpPr/>
            <p:nvPr/>
          </p:nvSpPr>
          <p:spPr>
            <a:xfrm>
              <a:off x="8154327" y="4629665"/>
              <a:ext cx="20177" cy="4256"/>
            </a:xfrm>
            <a:custGeom>
              <a:rect b="b" l="l" r="r" t="t"/>
              <a:pathLst>
                <a:path extrusionOk="0" fill="none" h="54" w="256">
                  <a:moveTo>
                    <a:pt x="0" y="54"/>
                  </a:moveTo>
                  <a:cubicBezTo>
                    <a:pt x="88" y="36"/>
                    <a:pt x="168" y="19"/>
                    <a:pt x="25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6"/>
            <p:cNvSpPr/>
            <p:nvPr/>
          </p:nvSpPr>
          <p:spPr>
            <a:xfrm>
              <a:off x="8180020" y="4567245"/>
              <a:ext cx="114518" cy="29240"/>
            </a:xfrm>
            <a:custGeom>
              <a:rect b="b" l="l" r="r" t="t"/>
              <a:pathLst>
                <a:path extrusionOk="0" fill="none" h="371" w="1453">
                  <a:moveTo>
                    <a:pt x="0" y="370"/>
                  </a:moveTo>
                  <a:cubicBezTo>
                    <a:pt x="502" y="318"/>
                    <a:pt x="1012" y="238"/>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6"/>
            <p:cNvSpPr/>
            <p:nvPr/>
          </p:nvSpPr>
          <p:spPr>
            <a:xfrm>
              <a:off x="8207763" y="4556841"/>
              <a:ext cx="41693" cy="9852"/>
            </a:xfrm>
            <a:custGeom>
              <a:rect b="b" l="l" r="r" t="t"/>
              <a:pathLst>
                <a:path extrusionOk="0" fill="none" h="125" w="529">
                  <a:moveTo>
                    <a:pt x="0" y="124"/>
                  </a:moveTo>
                  <a:cubicBezTo>
                    <a:pt x="176" y="98"/>
                    <a:pt x="352" y="54"/>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6"/>
            <p:cNvSpPr/>
            <p:nvPr/>
          </p:nvSpPr>
          <p:spPr>
            <a:xfrm>
              <a:off x="8233377" y="4481259"/>
              <a:ext cx="118695" cy="43112"/>
            </a:xfrm>
            <a:custGeom>
              <a:rect b="b" l="l" r="r" t="t"/>
              <a:pathLst>
                <a:path extrusionOk="0" fill="none" h="547" w="1506">
                  <a:moveTo>
                    <a:pt x="1" y="546"/>
                  </a:moveTo>
                  <a:cubicBezTo>
                    <a:pt x="511" y="370"/>
                    <a:pt x="1083" y="326"/>
                    <a:pt x="15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6"/>
            <p:cNvSpPr/>
            <p:nvPr/>
          </p:nvSpPr>
          <p:spPr>
            <a:xfrm>
              <a:off x="8277750" y="4477791"/>
              <a:ext cx="36176" cy="13241"/>
            </a:xfrm>
            <a:custGeom>
              <a:rect b="b" l="l" r="r" t="t"/>
              <a:pathLst>
                <a:path extrusionOk="0" fill="none" h="168" w="459">
                  <a:moveTo>
                    <a:pt x="1" y="168"/>
                  </a:moveTo>
                  <a:cubicBezTo>
                    <a:pt x="159" y="133"/>
                    <a:pt x="309" y="71"/>
                    <a:pt x="4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6"/>
            <p:cNvSpPr/>
            <p:nvPr/>
          </p:nvSpPr>
          <p:spPr>
            <a:xfrm>
              <a:off x="8330476" y="4429242"/>
              <a:ext cx="20255" cy="10482"/>
            </a:xfrm>
            <a:custGeom>
              <a:rect b="b" l="l" r="r" t="t"/>
              <a:pathLst>
                <a:path extrusionOk="0" fill="none" h="133" w="257">
                  <a:moveTo>
                    <a:pt x="1" y="132"/>
                  </a:moveTo>
                  <a:cubicBezTo>
                    <a:pt x="98" y="106"/>
                    <a:pt x="177" y="53"/>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6"/>
            <p:cNvSpPr/>
            <p:nvPr/>
          </p:nvSpPr>
          <p:spPr>
            <a:xfrm>
              <a:off x="8325669" y="4361935"/>
              <a:ext cx="100647" cy="36176"/>
            </a:xfrm>
            <a:custGeom>
              <a:rect b="b" l="l" r="r" t="t"/>
              <a:pathLst>
                <a:path extrusionOk="0" fill="none" h="459" w="1277">
                  <a:moveTo>
                    <a:pt x="0" y="458"/>
                  </a:moveTo>
                  <a:cubicBezTo>
                    <a:pt x="440" y="353"/>
                    <a:pt x="880" y="221"/>
                    <a:pt x="12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6"/>
            <p:cNvSpPr/>
            <p:nvPr/>
          </p:nvSpPr>
          <p:spPr>
            <a:xfrm>
              <a:off x="8367992" y="4349482"/>
              <a:ext cx="32629" cy="13241"/>
            </a:xfrm>
            <a:custGeom>
              <a:rect b="b" l="l" r="r" t="t"/>
              <a:pathLst>
                <a:path extrusionOk="0" fill="none" h="168" w="414">
                  <a:moveTo>
                    <a:pt x="0" y="168"/>
                  </a:moveTo>
                  <a:cubicBezTo>
                    <a:pt x="150" y="132"/>
                    <a:pt x="282" y="71"/>
                    <a:pt x="41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6"/>
            <p:cNvSpPr/>
            <p:nvPr/>
          </p:nvSpPr>
          <p:spPr>
            <a:xfrm>
              <a:off x="8407478" y="4316144"/>
              <a:ext cx="20886" cy="8433"/>
            </a:xfrm>
            <a:custGeom>
              <a:rect b="b" l="l" r="r" t="t"/>
              <a:pathLst>
                <a:path extrusionOk="0" fill="none" h="107" w="265">
                  <a:moveTo>
                    <a:pt x="1" y="107"/>
                  </a:moveTo>
                  <a:cubicBezTo>
                    <a:pt x="89" y="71"/>
                    <a:pt x="177" y="36"/>
                    <a:pt x="26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6"/>
            <p:cNvSpPr/>
            <p:nvPr/>
          </p:nvSpPr>
          <p:spPr>
            <a:xfrm>
              <a:off x="8437979" y="4287062"/>
              <a:ext cx="9852" cy="4256"/>
            </a:xfrm>
            <a:custGeom>
              <a:rect b="b" l="l" r="r" t="t"/>
              <a:pathLst>
                <a:path extrusionOk="0" fill="none" h="54" w="125">
                  <a:moveTo>
                    <a:pt x="1" y="53"/>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6"/>
            <p:cNvSpPr/>
            <p:nvPr/>
          </p:nvSpPr>
          <p:spPr>
            <a:xfrm>
              <a:off x="8460914" y="4262078"/>
              <a:ext cx="8433" cy="4256"/>
            </a:xfrm>
            <a:custGeom>
              <a:rect b="b" l="l" r="r" t="t"/>
              <a:pathLst>
                <a:path extrusionOk="0" fill="none" h="54" w="107">
                  <a:moveTo>
                    <a:pt x="0" y="53"/>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6"/>
            <p:cNvSpPr/>
            <p:nvPr/>
          </p:nvSpPr>
          <p:spPr>
            <a:xfrm>
              <a:off x="8415832" y="4238512"/>
              <a:ext cx="2837" cy="3547"/>
            </a:xfrm>
            <a:custGeom>
              <a:rect b="b" l="l" r="r" t="t"/>
              <a:pathLst>
                <a:path extrusionOk="0" fill="none" h="45" w="36">
                  <a:moveTo>
                    <a:pt x="36" y="0"/>
                  </a:moveTo>
                  <a:lnTo>
                    <a:pt x="0"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6"/>
            <p:cNvSpPr/>
            <p:nvPr/>
          </p:nvSpPr>
          <p:spPr>
            <a:xfrm>
              <a:off x="7915053" y="3882668"/>
              <a:ext cx="258828" cy="902511"/>
            </a:xfrm>
            <a:custGeom>
              <a:rect b="b" l="l" r="r" t="t"/>
              <a:pathLst>
                <a:path extrusionOk="0" h="11451" w="3284">
                  <a:moveTo>
                    <a:pt x="2685" y="0"/>
                  </a:moveTo>
                  <a:lnTo>
                    <a:pt x="2667" y="26"/>
                  </a:lnTo>
                  <a:cubicBezTo>
                    <a:pt x="1646" y="1778"/>
                    <a:pt x="1382" y="3934"/>
                    <a:pt x="1215" y="5826"/>
                  </a:cubicBezTo>
                  <a:lnTo>
                    <a:pt x="1189" y="6134"/>
                  </a:lnTo>
                  <a:cubicBezTo>
                    <a:pt x="1039" y="7947"/>
                    <a:pt x="872" y="9813"/>
                    <a:pt x="0" y="11432"/>
                  </a:cubicBezTo>
                  <a:lnTo>
                    <a:pt x="18" y="11450"/>
                  </a:lnTo>
                  <a:cubicBezTo>
                    <a:pt x="185" y="11318"/>
                    <a:pt x="352" y="11177"/>
                    <a:pt x="502" y="11036"/>
                  </a:cubicBezTo>
                  <a:cubicBezTo>
                    <a:pt x="2737" y="8933"/>
                    <a:pt x="3248" y="6196"/>
                    <a:pt x="3274" y="4207"/>
                  </a:cubicBezTo>
                  <a:cubicBezTo>
                    <a:pt x="3283" y="3212"/>
                    <a:pt x="3186" y="2227"/>
                    <a:pt x="2993" y="1259"/>
                  </a:cubicBezTo>
                  <a:cubicBezTo>
                    <a:pt x="2870" y="625"/>
                    <a:pt x="2737" y="176"/>
                    <a:pt x="2693" y="26"/>
                  </a:cubicBezTo>
                  <a:lnTo>
                    <a:pt x="2685" y="0"/>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6"/>
            <p:cNvSpPr/>
            <p:nvPr/>
          </p:nvSpPr>
          <p:spPr>
            <a:xfrm>
              <a:off x="7774212" y="3886766"/>
              <a:ext cx="345525" cy="903220"/>
            </a:xfrm>
            <a:custGeom>
              <a:rect b="b" l="l" r="r" t="t"/>
              <a:pathLst>
                <a:path extrusionOk="0" h="11460" w="4384">
                  <a:moveTo>
                    <a:pt x="1224" y="4393"/>
                  </a:moveTo>
                  <a:lnTo>
                    <a:pt x="1224" y="4393"/>
                  </a:lnTo>
                  <a:cubicBezTo>
                    <a:pt x="1259" y="4445"/>
                    <a:pt x="1303" y="4489"/>
                    <a:pt x="1330" y="4542"/>
                  </a:cubicBezTo>
                  <a:cubicBezTo>
                    <a:pt x="1295" y="4489"/>
                    <a:pt x="1259" y="4445"/>
                    <a:pt x="1224" y="4393"/>
                  </a:cubicBezTo>
                  <a:close/>
                  <a:moveTo>
                    <a:pt x="4366" y="1"/>
                  </a:moveTo>
                  <a:lnTo>
                    <a:pt x="4243" y="89"/>
                  </a:lnTo>
                  <a:cubicBezTo>
                    <a:pt x="2095" y="1647"/>
                    <a:pt x="406" y="4005"/>
                    <a:pt x="115" y="5880"/>
                  </a:cubicBezTo>
                  <a:cubicBezTo>
                    <a:pt x="1" y="6566"/>
                    <a:pt x="98" y="7130"/>
                    <a:pt x="397" y="7508"/>
                  </a:cubicBezTo>
                  <a:cubicBezTo>
                    <a:pt x="1409" y="8828"/>
                    <a:pt x="1655" y="10993"/>
                    <a:pt x="1699" y="11407"/>
                  </a:cubicBezTo>
                  <a:lnTo>
                    <a:pt x="1699" y="11460"/>
                  </a:lnTo>
                  <a:lnTo>
                    <a:pt x="1717" y="11442"/>
                  </a:lnTo>
                  <a:lnTo>
                    <a:pt x="1726" y="11416"/>
                  </a:lnTo>
                  <a:cubicBezTo>
                    <a:pt x="2632" y="9787"/>
                    <a:pt x="2791" y="7904"/>
                    <a:pt x="2949" y="6082"/>
                  </a:cubicBezTo>
                  <a:lnTo>
                    <a:pt x="2976" y="5774"/>
                  </a:lnTo>
                  <a:cubicBezTo>
                    <a:pt x="3134" y="3900"/>
                    <a:pt x="3389" y="1770"/>
                    <a:pt x="4384" y="18"/>
                  </a:cubicBezTo>
                  <a:lnTo>
                    <a:pt x="4366"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6"/>
            <p:cNvSpPr/>
            <p:nvPr/>
          </p:nvSpPr>
          <p:spPr>
            <a:xfrm>
              <a:off x="7774922" y="3893702"/>
              <a:ext cx="334412" cy="896284"/>
            </a:xfrm>
            <a:custGeom>
              <a:rect b="b" l="l" r="r" t="t"/>
              <a:pathLst>
                <a:path extrusionOk="0" h="11372" w="4243">
                  <a:moveTo>
                    <a:pt x="4243" y="1"/>
                  </a:moveTo>
                  <a:lnTo>
                    <a:pt x="4243" y="1"/>
                  </a:lnTo>
                  <a:cubicBezTo>
                    <a:pt x="2095" y="1550"/>
                    <a:pt x="405" y="3917"/>
                    <a:pt x="106" y="5792"/>
                  </a:cubicBezTo>
                  <a:cubicBezTo>
                    <a:pt x="1" y="6478"/>
                    <a:pt x="97" y="7042"/>
                    <a:pt x="388" y="7420"/>
                  </a:cubicBezTo>
                  <a:cubicBezTo>
                    <a:pt x="1400" y="8740"/>
                    <a:pt x="1655" y="10905"/>
                    <a:pt x="1699" y="11319"/>
                  </a:cubicBezTo>
                  <a:lnTo>
                    <a:pt x="1699" y="11372"/>
                  </a:lnTo>
                  <a:lnTo>
                    <a:pt x="1717" y="11345"/>
                  </a:lnTo>
                  <a:cubicBezTo>
                    <a:pt x="2923" y="8142"/>
                    <a:pt x="784" y="7922"/>
                    <a:pt x="1162" y="6100"/>
                  </a:cubicBezTo>
                  <a:cubicBezTo>
                    <a:pt x="1312" y="5123"/>
                    <a:pt x="1620" y="4164"/>
                    <a:pt x="2069" y="3284"/>
                  </a:cubicBezTo>
                  <a:cubicBezTo>
                    <a:pt x="2166" y="3090"/>
                    <a:pt x="2271" y="2896"/>
                    <a:pt x="2368" y="2712"/>
                  </a:cubicBezTo>
                  <a:cubicBezTo>
                    <a:pt x="2905" y="1752"/>
                    <a:pt x="3530" y="846"/>
                    <a:pt x="4243"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6"/>
            <p:cNvSpPr/>
            <p:nvPr/>
          </p:nvSpPr>
          <p:spPr>
            <a:xfrm>
              <a:off x="7954618" y="3981816"/>
              <a:ext cx="219263" cy="770023"/>
            </a:xfrm>
            <a:custGeom>
              <a:rect b="b" l="l" r="r" t="t"/>
              <a:pathLst>
                <a:path extrusionOk="0" h="9770" w="2782">
                  <a:moveTo>
                    <a:pt x="2491" y="1"/>
                  </a:moveTo>
                  <a:cubicBezTo>
                    <a:pt x="2588" y="1910"/>
                    <a:pt x="2438" y="5976"/>
                    <a:pt x="0" y="9770"/>
                  </a:cubicBezTo>
                  <a:cubicBezTo>
                    <a:pt x="2235" y="7675"/>
                    <a:pt x="2746" y="4938"/>
                    <a:pt x="2772" y="2949"/>
                  </a:cubicBezTo>
                  <a:cubicBezTo>
                    <a:pt x="2781" y="1954"/>
                    <a:pt x="2684" y="969"/>
                    <a:pt x="2491"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6"/>
            <p:cNvSpPr/>
            <p:nvPr/>
          </p:nvSpPr>
          <p:spPr>
            <a:xfrm>
              <a:off x="7714550" y="3879200"/>
              <a:ext cx="612629" cy="914963"/>
            </a:xfrm>
            <a:custGeom>
              <a:rect b="b" l="l" r="r" t="t"/>
              <a:pathLst>
                <a:path extrusionOk="0" fill="none" h="11609" w="7773">
                  <a:moveTo>
                    <a:pt x="2456" y="11608"/>
                  </a:moveTo>
                  <a:cubicBezTo>
                    <a:pt x="2456" y="11608"/>
                    <a:pt x="2289" y="9109"/>
                    <a:pt x="1145" y="7613"/>
                  </a:cubicBezTo>
                  <a:cubicBezTo>
                    <a:pt x="1" y="6125"/>
                    <a:pt x="1955" y="2253"/>
                    <a:pt x="5229" y="0"/>
                  </a:cubicBezTo>
                  <a:cubicBezTo>
                    <a:pt x="5229" y="0"/>
                    <a:pt x="7772" y="7454"/>
                    <a:pt x="2456" y="1160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6"/>
            <p:cNvSpPr/>
            <p:nvPr/>
          </p:nvSpPr>
          <p:spPr>
            <a:xfrm>
              <a:off x="7908117" y="3879200"/>
              <a:ext cx="218554" cy="914963"/>
            </a:xfrm>
            <a:custGeom>
              <a:rect b="b" l="l" r="r" t="t"/>
              <a:pathLst>
                <a:path extrusionOk="0" fill="none" h="11609" w="2773">
                  <a:moveTo>
                    <a:pt x="2773" y="0"/>
                  </a:moveTo>
                  <a:cubicBezTo>
                    <a:pt x="1743" y="1725"/>
                    <a:pt x="1461" y="3872"/>
                    <a:pt x="1294" y="5870"/>
                  </a:cubicBezTo>
                  <a:cubicBezTo>
                    <a:pt x="1118" y="7868"/>
                    <a:pt x="986" y="9866"/>
                    <a:pt x="0" y="11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6"/>
            <p:cNvSpPr/>
            <p:nvPr/>
          </p:nvSpPr>
          <p:spPr>
            <a:xfrm>
              <a:off x="8035008" y="3992219"/>
              <a:ext cx="2916" cy="13241"/>
            </a:xfrm>
            <a:custGeom>
              <a:rect b="b" l="l" r="r" t="t"/>
              <a:pathLst>
                <a:path extrusionOk="0" fill="none" h="168" w="37">
                  <a:moveTo>
                    <a:pt x="1" y="1"/>
                  </a:moveTo>
                  <a:cubicBezTo>
                    <a:pt x="1" y="53"/>
                    <a:pt x="10" y="115"/>
                    <a:pt x="36" y="1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6"/>
            <p:cNvSpPr/>
            <p:nvPr/>
          </p:nvSpPr>
          <p:spPr>
            <a:xfrm>
              <a:off x="8010733" y="4002622"/>
              <a:ext cx="27822" cy="47920"/>
            </a:xfrm>
            <a:custGeom>
              <a:rect b="b" l="l" r="r" t="t"/>
              <a:pathLst>
                <a:path extrusionOk="0" fill="none" h="608" w="353">
                  <a:moveTo>
                    <a:pt x="1" y="1"/>
                  </a:moveTo>
                  <a:cubicBezTo>
                    <a:pt x="89" y="221"/>
                    <a:pt x="212" y="423"/>
                    <a:pt x="353" y="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6"/>
            <p:cNvSpPr/>
            <p:nvPr/>
          </p:nvSpPr>
          <p:spPr>
            <a:xfrm>
              <a:off x="7997571" y="4058107"/>
              <a:ext cx="11901" cy="19546"/>
            </a:xfrm>
            <a:custGeom>
              <a:rect b="b" l="l" r="r" t="t"/>
              <a:pathLst>
                <a:path extrusionOk="0" fill="none" h="248" w="151">
                  <a:moveTo>
                    <a:pt x="1" y="1"/>
                  </a:moveTo>
                  <a:cubicBezTo>
                    <a:pt x="54" y="89"/>
                    <a:pt x="98" y="168"/>
                    <a:pt x="150"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6"/>
            <p:cNvSpPr/>
            <p:nvPr/>
          </p:nvSpPr>
          <p:spPr>
            <a:xfrm>
              <a:off x="7946263" y="4080333"/>
              <a:ext cx="49338" cy="67308"/>
            </a:xfrm>
            <a:custGeom>
              <a:rect b="b" l="l" r="r" t="t"/>
              <a:pathLst>
                <a:path extrusionOk="0" fill="none" h="854" w="626">
                  <a:moveTo>
                    <a:pt x="0" y="0"/>
                  </a:moveTo>
                  <a:cubicBezTo>
                    <a:pt x="150" y="326"/>
                    <a:pt x="361" y="616"/>
                    <a:pt x="625" y="8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6"/>
            <p:cNvSpPr/>
            <p:nvPr/>
          </p:nvSpPr>
          <p:spPr>
            <a:xfrm>
              <a:off x="7916472" y="4121237"/>
              <a:ext cx="68727" cy="81968"/>
            </a:xfrm>
            <a:custGeom>
              <a:rect b="b" l="l" r="r" t="t"/>
              <a:pathLst>
                <a:path extrusionOk="0" fill="none" h="1040" w="872">
                  <a:moveTo>
                    <a:pt x="0" y="1"/>
                  </a:moveTo>
                  <a:cubicBezTo>
                    <a:pt x="238" y="388"/>
                    <a:pt x="528" y="740"/>
                    <a:pt x="871" y="10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6"/>
            <p:cNvSpPr/>
            <p:nvPr/>
          </p:nvSpPr>
          <p:spPr>
            <a:xfrm>
              <a:off x="7906068" y="4192012"/>
              <a:ext cx="66599" cy="51387"/>
            </a:xfrm>
            <a:custGeom>
              <a:rect b="b" l="l" r="r" t="t"/>
              <a:pathLst>
                <a:path extrusionOk="0" fill="none" h="652" w="845">
                  <a:moveTo>
                    <a:pt x="0" y="0"/>
                  </a:moveTo>
                  <a:cubicBezTo>
                    <a:pt x="220" y="291"/>
                    <a:pt x="510" y="511"/>
                    <a:pt x="845"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6"/>
            <p:cNvSpPr/>
            <p:nvPr/>
          </p:nvSpPr>
          <p:spPr>
            <a:xfrm>
              <a:off x="7870681" y="4232916"/>
              <a:ext cx="106164" cy="97179"/>
            </a:xfrm>
            <a:custGeom>
              <a:rect b="b" l="l" r="r" t="t"/>
              <a:pathLst>
                <a:path extrusionOk="0" fill="none" h="1233" w="1347">
                  <a:moveTo>
                    <a:pt x="0" y="0"/>
                  </a:moveTo>
                  <a:cubicBezTo>
                    <a:pt x="370" y="493"/>
                    <a:pt x="827" y="907"/>
                    <a:pt x="1347" y="123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6"/>
            <p:cNvSpPr/>
            <p:nvPr/>
          </p:nvSpPr>
          <p:spPr>
            <a:xfrm>
              <a:off x="7845697" y="4295337"/>
              <a:ext cx="116567" cy="88194"/>
            </a:xfrm>
            <a:custGeom>
              <a:rect b="b" l="l" r="r" t="t"/>
              <a:pathLst>
                <a:path extrusionOk="0" fill="none" h="1119" w="1479">
                  <a:moveTo>
                    <a:pt x="0" y="1"/>
                  </a:moveTo>
                  <a:cubicBezTo>
                    <a:pt x="379" y="502"/>
                    <a:pt x="889" y="889"/>
                    <a:pt x="1479" y="11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6"/>
            <p:cNvSpPr/>
            <p:nvPr/>
          </p:nvSpPr>
          <p:spPr>
            <a:xfrm>
              <a:off x="7827648" y="4378564"/>
              <a:ext cx="138084" cy="109001"/>
            </a:xfrm>
            <a:custGeom>
              <a:rect b="b" l="l" r="r" t="t"/>
              <a:pathLst>
                <a:path extrusionOk="0" fill="none" h="1383" w="1752">
                  <a:moveTo>
                    <a:pt x="1" y="1"/>
                  </a:moveTo>
                  <a:cubicBezTo>
                    <a:pt x="485" y="573"/>
                    <a:pt x="1083" y="1039"/>
                    <a:pt x="1752" y="13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6"/>
            <p:cNvSpPr/>
            <p:nvPr/>
          </p:nvSpPr>
          <p:spPr>
            <a:xfrm>
              <a:off x="7907408" y="4495130"/>
              <a:ext cx="48629" cy="24354"/>
            </a:xfrm>
            <a:custGeom>
              <a:rect b="b" l="l" r="r" t="t"/>
              <a:pathLst>
                <a:path extrusionOk="0" fill="none" h="309" w="617">
                  <a:moveTo>
                    <a:pt x="1" y="0"/>
                  </a:moveTo>
                  <a:lnTo>
                    <a:pt x="617" y="30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6"/>
            <p:cNvSpPr/>
            <p:nvPr/>
          </p:nvSpPr>
          <p:spPr>
            <a:xfrm>
              <a:off x="7930974" y="4543679"/>
              <a:ext cx="19546" cy="11822"/>
            </a:xfrm>
            <a:custGeom>
              <a:rect b="b" l="l" r="r" t="t"/>
              <a:pathLst>
                <a:path extrusionOk="0" fill="none" h="150" w="248">
                  <a:moveTo>
                    <a:pt x="1" y="0"/>
                  </a:moveTo>
                  <a:cubicBezTo>
                    <a:pt x="71" y="53"/>
                    <a:pt x="159" y="106"/>
                    <a:pt x="247"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6"/>
            <p:cNvSpPr/>
            <p:nvPr/>
          </p:nvSpPr>
          <p:spPr>
            <a:xfrm>
              <a:off x="7921989" y="4425774"/>
              <a:ext cx="30580" cy="25694"/>
            </a:xfrm>
            <a:custGeom>
              <a:rect b="b" l="l" r="r" t="t"/>
              <a:pathLst>
                <a:path extrusionOk="0" fill="none" h="326" w="388">
                  <a:moveTo>
                    <a:pt x="0" y="0"/>
                  </a:moveTo>
                  <a:cubicBezTo>
                    <a:pt x="124" y="115"/>
                    <a:pt x="247" y="229"/>
                    <a:pt x="388" y="3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6"/>
            <p:cNvSpPr/>
            <p:nvPr/>
          </p:nvSpPr>
          <p:spPr>
            <a:xfrm>
              <a:off x="7953199" y="4421596"/>
              <a:ext cx="4256" cy="4256"/>
            </a:xfrm>
            <a:custGeom>
              <a:rect b="b" l="l" r="r" t="t"/>
              <a:pathLst>
                <a:path extrusionOk="0" fill="none" h="54" w="54">
                  <a:moveTo>
                    <a:pt x="0" y="0"/>
                  </a:moveTo>
                  <a:lnTo>
                    <a:pt x="53" y="5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6"/>
            <p:cNvSpPr/>
            <p:nvPr/>
          </p:nvSpPr>
          <p:spPr>
            <a:xfrm>
              <a:off x="7901182" y="4563777"/>
              <a:ext cx="31290" cy="29871"/>
            </a:xfrm>
            <a:custGeom>
              <a:rect b="b" l="l" r="r" t="t"/>
              <a:pathLst>
                <a:path extrusionOk="0" fill="none" h="379" w="397">
                  <a:moveTo>
                    <a:pt x="0" y="1"/>
                  </a:moveTo>
                  <a:lnTo>
                    <a:pt x="396"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6"/>
            <p:cNvSpPr/>
            <p:nvPr/>
          </p:nvSpPr>
          <p:spPr>
            <a:xfrm>
              <a:off x="7928924" y="4624148"/>
              <a:ext cx="8433" cy="18127"/>
            </a:xfrm>
            <a:custGeom>
              <a:rect b="b" l="l" r="r" t="t"/>
              <a:pathLst>
                <a:path extrusionOk="0" fill="none" h="230" w="107">
                  <a:moveTo>
                    <a:pt x="0" y="0"/>
                  </a:moveTo>
                  <a:cubicBezTo>
                    <a:pt x="36" y="71"/>
                    <a:pt x="71" y="150"/>
                    <a:pt x="106" y="22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6"/>
            <p:cNvSpPr/>
            <p:nvPr/>
          </p:nvSpPr>
          <p:spPr>
            <a:xfrm>
              <a:off x="7925457" y="4668520"/>
              <a:ext cx="2837" cy="7015"/>
            </a:xfrm>
            <a:custGeom>
              <a:rect b="b" l="l" r="r" t="t"/>
              <a:pathLst>
                <a:path extrusionOk="0" fill="none" h="89" w="36">
                  <a:moveTo>
                    <a:pt x="0" y="0"/>
                  </a:moveTo>
                  <a:cubicBezTo>
                    <a:pt x="9" y="27"/>
                    <a:pt x="27" y="53"/>
                    <a:pt x="36"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6"/>
            <p:cNvSpPr/>
            <p:nvPr/>
          </p:nvSpPr>
          <p:spPr>
            <a:xfrm>
              <a:off x="7996862" y="4632423"/>
              <a:ext cx="29240" cy="16078"/>
            </a:xfrm>
            <a:custGeom>
              <a:rect b="b" l="l" r="r" t="t"/>
              <a:pathLst>
                <a:path extrusionOk="0" fill="none" h="204" w="371">
                  <a:moveTo>
                    <a:pt x="1" y="203"/>
                  </a:moveTo>
                  <a:cubicBezTo>
                    <a:pt x="124" y="142"/>
                    <a:pt x="256" y="71"/>
                    <a:pt x="3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6"/>
            <p:cNvSpPr/>
            <p:nvPr/>
          </p:nvSpPr>
          <p:spPr>
            <a:xfrm>
              <a:off x="7998990" y="4567244"/>
              <a:ext cx="68727" cy="54146"/>
            </a:xfrm>
            <a:custGeom>
              <a:rect b="b" l="l" r="r" t="t"/>
              <a:pathLst>
                <a:path extrusionOk="0" fill="none" h="687" w="872">
                  <a:moveTo>
                    <a:pt x="0" y="687"/>
                  </a:moveTo>
                  <a:cubicBezTo>
                    <a:pt x="335" y="520"/>
                    <a:pt x="634" y="291"/>
                    <a:pt x="87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6"/>
            <p:cNvSpPr/>
            <p:nvPr/>
          </p:nvSpPr>
          <p:spPr>
            <a:xfrm>
              <a:off x="8015620" y="4571422"/>
              <a:ext cx="12532" cy="9773"/>
            </a:xfrm>
            <a:custGeom>
              <a:rect b="b" l="l" r="r" t="t"/>
              <a:pathLst>
                <a:path extrusionOk="0" fill="none" h="124" w="159">
                  <a:moveTo>
                    <a:pt x="1" y="124"/>
                  </a:moveTo>
                  <a:lnTo>
                    <a:pt x="1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6"/>
            <p:cNvSpPr/>
            <p:nvPr/>
          </p:nvSpPr>
          <p:spPr>
            <a:xfrm>
              <a:off x="8023265" y="4434049"/>
              <a:ext cx="85357" cy="100016"/>
            </a:xfrm>
            <a:custGeom>
              <a:rect b="b" l="l" r="r" t="t"/>
              <a:pathLst>
                <a:path extrusionOk="0" fill="none" h="1269" w="1083">
                  <a:moveTo>
                    <a:pt x="0" y="1268"/>
                  </a:moveTo>
                  <a:cubicBezTo>
                    <a:pt x="432" y="916"/>
                    <a:pt x="801" y="485"/>
                    <a:pt x="108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6"/>
            <p:cNvSpPr/>
            <p:nvPr/>
          </p:nvSpPr>
          <p:spPr>
            <a:xfrm>
              <a:off x="8040604" y="4462501"/>
              <a:ext cx="16709" cy="15369"/>
            </a:xfrm>
            <a:custGeom>
              <a:rect b="b" l="l" r="r" t="t"/>
              <a:pathLst>
                <a:path extrusionOk="0" fill="none" h="195" w="212">
                  <a:moveTo>
                    <a:pt x="0" y="194"/>
                  </a:moveTo>
                  <a:cubicBezTo>
                    <a:pt x="80" y="133"/>
                    <a:pt x="150" y="71"/>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6"/>
            <p:cNvSpPr/>
            <p:nvPr/>
          </p:nvSpPr>
          <p:spPr>
            <a:xfrm>
              <a:off x="8044072" y="4334901"/>
              <a:ext cx="90953" cy="93002"/>
            </a:xfrm>
            <a:custGeom>
              <a:rect b="b" l="l" r="r" t="t"/>
              <a:pathLst>
                <a:path extrusionOk="0" fill="none" h="1180" w="1154">
                  <a:moveTo>
                    <a:pt x="0" y="1180"/>
                  </a:moveTo>
                  <a:cubicBezTo>
                    <a:pt x="440" y="845"/>
                    <a:pt x="863" y="475"/>
                    <a:pt x="11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6"/>
            <p:cNvSpPr/>
            <p:nvPr/>
          </p:nvSpPr>
          <p:spPr>
            <a:xfrm>
              <a:off x="8053057" y="4351531"/>
              <a:ext cx="33418" cy="32708"/>
            </a:xfrm>
            <a:custGeom>
              <a:rect b="b" l="l" r="r" t="t"/>
              <a:pathLst>
                <a:path extrusionOk="0" fill="none" h="415" w="424">
                  <a:moveTo>
                    <a:pt x="1" y="414"/>
                  </a:moveTo>
                  <a:cubicBezTo>
                    <a:pt x="142" y="282"/>
                    <a:pt x="282" y="141"/>
                    <a:pt x="4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6"/>
            <p:cNvSpPr/>
            <p:nvPr/>
          </p:nvSpPr>
          <p:spPr>
            <a:xfrm>
              <a:off x="8053057" y="4221094"/>
              <a:ext cx="86775" cy="109001"/>
            </a:xfrm>
            <a:custGeom>
              <a:rect b="b" l="l" r="r" t="t"/>
              <a:pathLst>
                <a:path extrusionOk="0" fill="none" h="1383" w="1101">
                  <a:moveTo>
                    <a:pt x="1" y="1383"/>
                  </a:moveTo>
                  <a:cubicBezTo>
                    <a:pt x="370" y="925"/>
                    <a:pt x="890" y="555"/>
                    <a:pt x="110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6"/>
            <p:cNvSpPr/>
            <p:nvPr/>
          </p:nvSpPr>
          <p:spPr>
            <a:xfrm>
              <a:off x="8074573" y="4240561"/>
              <a:ext cx="27112" cy="32629"/>
            </a:xfrm>
            <a:custGeom>
              <a:rect b="b" l="l" r="r" t="t"/>
              <a:pathLst>
                <a:path extrusionOk="0" fill="none" h="414" w="344">
                  <a:moveTo>
                    <a:pt x="1" y="414"/>
                  </a:moveTo>
                  <a:cubicBezTo>
                    <a:pt x="133" y="282"/>
                    <a:pt x="247" y="150"/>
                    <a:pt x="3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6"/>
            <p:cNvSpPr/>
            <p:nvPr/>
          </p:nvSpPr>
          <p:spPr>
            <a:xfrm>
              <a:off x="8095380" y="4173254"/>
              <a:ext cx="12610" cy="21595"/>
            </a:xfrm>
            <a:custGeom>
              <a:rect b="b" l="l" r="r" t="t"/>
              <a:pathLst>
                <a:path extrusionOk="0" fill="none" h="274" w="160">
                  <a:moveTo>
                    <a:pt x="1" y="273"/>
                  </a:moveTo>
                  <a:cubicBezTo>
                    <a:pt x="71" y="194"/>
                    <a:pt x="124" y="97"/>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6"/>
            <p:cNvSpPr/>
            <p:nvPr/>
          </p:nvSpPr>
          <p:spPr>
            <a:xfrm>
              <a:off x="8066928" y="4067171"/>
              <a:ext cx="73613" cy="91583"/>
            </a:xfrm>
            <a:custGeom>
              <a:rect b="b" l="l" r="r" t="t"/>
              <a:pathLst>
                <a:path extrusionOk="0" fill="none" h="1162" w="934">
                  <a:moveTo>
                    <a:pt x="1" y="1162"/>
                  </a:moveTo>
                  <a:cubicBezTo>
                    <a:pt x="344" y="801"/>
                    <a:pt x="696" y="440"/>
                    <a:pt x="9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6"/>
            <p:cNvSpPr/>
            <p:nvPr/>
          </p:nvSpPr>
          <p:spPr>
            <a:xfrm>
              <a:off x="8086395" y="4069929"/>
              <a:ext cx="22935" cy="31290"/>
            </a:xfrm>
            <a:custGeom>
              <a:rect b="b" l="l" r="r" t="t"/>
              <a:pathLst>
                <a:path extrusionOk="0" fill="none" h="397" w="291">
                  <a:moveTo>
                    <a:pt x="0" y="396"/>
                  </a:moveTo>
                  <a:cubicBezTo>
                    <a:pt x="115" y="273"/>
                    <a:pt x="211" y="141"/>
                    <a:pt x="29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6"/>
            <p:cNvSpPr/>
            <p:nvPr/>
          </p:nvSpPr>
          <p:spPr>
            <a:xfrm>
              <a:off x="8100976" y="4022720"/>
              <a:ext cx="15290" cy="19546"/>
            </a:xfrm>
            <a:custGeom>
              <a:rect b="b" l="l" r="r" t="t"/>
              <a:pathLst>
                <a:path extrusionOk="0" fill="none" h="248" w="194">
                  <a:moveTo>
                    <a:pt x="0" y="247"/>
                  </a:moveTo>
                  <a:cubicBezTo>
                    <a:pt x="70" y="168"/>
                    <a:pt x="132"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6"/>
            <p:cNvSpPr/>
            <p:nvPr/>
          </p:nvSpPr>
          <p:spPr>
            <a:xfrm>
              <a:off x="8111379" y="3984574"/>
              <a:ext cx="6305" cy="9773"/>
            </a:xfrm>
            <a:custGeom>
              <a:rect b="b" l="l" r="r" t="t"/>
              <a:pathLst>
                <a:path extrusionOk="0" fill="none" h="124" w="80">
                  <a:moveTo>
                    <a:pt x="0" y="124"/>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6"/>
            <p:cNvSpPr/>
            <p:nvPr/>
          </p:nvSpPr>
          <p:spPr>
            <a:xfrm>
              <a:off x="8118315" y="3949187"/>
              <a:ext cx="5596" cy="8433"/>
            </a:xfrm>
            <a:custGeom>
              <a:rect b="b" l="l" r="r" t="t"/>
              <a:pathLst>
                <a:path extrusionOk="0" fill="none" h="107" w="71">
                  <a:moveTo>
                    <a:pt x="0" y="107"/>
                  </a:moveTo>
                  <a:lnTo>
                    <a:pt x="7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6"/>
            <p:cNvSpPr/>
            <p:nvPr/>
          </p:nvSpPr>
          <p:spPr>
            <a:xfrm>
              <a:off x="8062120" y="3955492"/>
              <a:ext cx="788" cy="4887"/>
            </a:xfrm>
            <a:custGeom>
              <a:rect b="b" l="l" r="r" t="t"/>
              <a:pathLst>
                <a:path extrusionOk="0" fill="none" h="62" w="10">
                  <a:moveTo>
                    <a:pt x="9" y="0"/>
                  </a:moveTo>
                  <a:lnTo>
                    <a:pt x="0"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5" name="Google Shape;1945;p36"/>
          <p:cNvSpPr/>
          <p:nvPr/>
        </p:nvSpPr>
        <p:spPr>
          <a:xfrm>
            <a:off x="0" y="3923925"/>
            <a:ext cx="9144000" cy="12195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6"/>
          <p:cNvSpPr txBox="1"/>
          <p:nvPr>
            <p:ph type="title"/>
          </p:nvPr>
        </p:nvSpPr>
        <p:spPr>
          <a:xfrm>
            <a:off x="720000" y="403587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47" name="Shape 1947"/>
        <p:cNvGrpSpPr/>
        <p:nvPr/>
      </p:nvGrpSpPr>
      <p:grpSpPr>
        <a:xfrm>
          <a:off x="0" y="0"/>
          <a:ext cx="0" cy="0"/>
          <a:chOff x="0" y="0"/>
          <a:chExt cx="0" cy="0"/>
        </a:xfrm>
      </p:grpSpPr>
      <p:sp>
        <p:nvSpPr>
          <p:cNvPr id="1948" name="Google Shape;1948;p37"/>
          <p:cNvSpPr/>
          <p:nvPr/>
        </p:nvSpPr>
        <p:spPr>
          <a:xfrm>
            <a:off x="0" y="1528075"/>
            <a:ext cx="9144000" cy="3615300"/>
          </a:xfrm>
          <a:prstGeom prst="round2SameRect">
            <a:avLst>
              <a:gd fmla="val 22596"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7"/>
          <p:cNvSpPr txBox="1"/>
          <p:nvPr>
            <p:ph hasCustomPrompt="1" type="title"/>
          </p:nvPr>
        </p:nvSpPr>
        <p:spPr>
          <a:xfrm>
            <a:off x="2046600" y="2202075"/>
            <a:ext cx="5050800" cy="147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950" name="Google Shape;1950;p37"/>
          <p:cNvSpPr txBox="1"/>
          <p:nvPr>
            <p:ph idx="1" type="subTitle"/>
          </p:nvPr>
        </p:nvSpPr>
        <p:spPr>
          <a:xfrm>
            <a:off x="2046600" y="3675625"/>
            <a:ext cx="50508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951" name="Shape 1951"/>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952" name="Shape 1952"/>
        <p:cNvGrpSpPr/>
        <p:nvPr/>
      </p:nvGrpSpPr>
      <p:grpSpPr>
        <a:xfrm>
          <a:off x="0" y="0"/>
          <a:ext cx="0" cy="0"/>
          <a:chOff x="0" y="0"/>
          <a:chExt cx="0" cy="0"/>
        </a:xfrm>
      </p:grpSpPr>
      <p:sp>
        <p:nvSpPr>
          <p:cNvPr id="1953" name="Google Shape;1953;p39"/>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55" name="Google Shape;1955;p39"/>
          <p:cNvSpPr txBox="1"/>
          <p:nvPr>
            <p:ph idx="2" type="title"/>
          </p:nvPr>
        </p:nvSpPr>
        <p:spPr>
          <a:xfrm>
            <a:off x="923963" y="1418300"/>
            <a:ext cx="2948400" cy="48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56" name="Google Shape;1956;p39"/>
          <p:cNvSpPr txBox="1"/>
          <p:nvPr>
            <p:ph idx="1" type="subTitle"/>
          </p:nvPr>
        </p:nvSpPr>
        <p:spPr>
          <a:xfrm>
            <a:off x="5271638" y="1418300"/>
            <a:ext cx="2948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7" name="Google Shape;1957;p39"/>
          <p:cNvSpPr txBox="1"/>
          <p:nvPr>
            <p:ph hasCustomPrompt="1" idx="3" type="title"/>
          </p:nvPr>
        </p:nvSpPr>
        <p:spPr>
          <a:xfrm>
            <a:off x="4229850" y="1458050"/>
            <a:ext cx="684300" cy="405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58" name="Google Shape;1958;p39"/>
          <p:cNvSpPr txBox="1"/>
          <p:nvPr>
            <p:ph idx="4" type="title"/>
          </p:nvPr>
        </p:nvSpPr>
        <p:spPr>
          <a:xfrm>
            <a:off x="923963" y="2269091"/>
            <a:ext cx="2948400" cy="48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59" name="Google Shape;1959;p39"/>
          <p:cNvSpPr txBox="1"/>
          <p:nvPr>
            <p:ph idx="5" type="subTitle"/>
          </p:nvPr>
        </p:nvSpPr>
        <p:spPr>
          <a:xfrm>
            <a:off x="5271638" y="2269091"/>
            <a:ext cx="2948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0" name="Google Shape;1960;p39"/>
          <p:cNvSpPr txBox="1"/>
          <p:nvPr>
            <p:ph hasCustomPrompt="1" idx="6" type="title"/>
          </p:nvPr>
        </p:nvSpPr>
        <p:spPr>
          <a:xfrm>
            <a:off x="4229850" y="2308841"/>
            <a:ext cx="684300" cy="405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61" name="Google Shape;1961;p39"/>
          <p:cNvSpPr txBox="1"/>
          <p:nvPr>
            <p:ph idx="7" type="title"/>
          </p:nvPr>
        </p:nvSpPr>
        <p:spPr>
          <a:xfrm>
            <a:off x="923963" y="3119881"/>
            <a:ext cx="2948400" cy="48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2" name="Google Shape;1962;p39"/>
          <p:cNvSpPr txBox="1"/>
          <p:nvPr>
            <p:ph idx="8" type="subTitle"/>
          </p:nvPr>
        </p:nvSpPr>
        <p:spPr>
          <a:xfrm>
            <a:off x="5271638" y="3119881"/>
            <a:ext cx="2948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3" name="Google Shape;1963;p39"/>
          <p:cNvSpPr txBox="1"/>
          <p:nvPr>
            <p:ph hasCustomPrompt="1" idx="9" type="title"/>
          </p:nvPr>
        </p:nvSpPr>
        <p:spPr>
          <a:xfrm>
            <a:off x="4229850" y="3159631"/>
            <a:ext cx="684300" cy="405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64" name="Google Shape;1964;p39"/>
          <p:cNvSpPr txBox="1"/>
          <p:nvPr>
            <p:ph idx="13" type="title"/>
          </p:nvPr>
        </p:nvSpPr>
        <p:spPr>
          <a:xfrm>
            <a:off x="923963" y="3970672"/>
            <a:ext cx="2948400" cy="48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5" name="Google Shape;1965;p39"/>
          <p:cNvSpPr txBox="1"/>
          <p:nvPr>
            <p:ph idx="14" type="subTitle"/>
          </p:nvPr>
        </p:nvSpPr>
        <p:spPr>
          <a:xfrm>
            <a:off x="5271638" y="3970672"/>
            <a:ext cx="2948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6" name="Google Shape;1966;p39"/>
          <p:cNvSpPr txBox="1"/>
          <p:nvPr>
            <p:ph hasCustomPrompt="1" idx="15" type="title"/>
          </p:nvPr>
        </p:nvSpPr>
        <p:spPr>
          <a:xfrm>
            <a:off x="4229850" y="4010422"/>
            <a:ext cx="684300" cy="405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1967" name="Google Shape;1967;p39"/>
          <p:cNvGrpSpPr/>
          <p:nvPr/>
        </p:nvGrpSpPr>
        <p:grpSpPr>
          <a:xfrm rot="6206874">
            <a:off x="8433925" y="3975651"/>
            <a:ext cx="730175" cy="1015952"/>
            <a:chOff x="2287875" y="4926150"/>
            <a:chExt cx="306075" cy="449075"/>
          </a:xfrm>
        </p:grpSpPr>
        <p:sp>
          <p:nvSpPr>
            <p:cNvPr id="1968" name="Google Shape;1968;p39"/>
            <p:cNvSpPr/>
            <p:nvPr/>
          </p:nvSpPr>
          <p:spPr>
            <a:xfrm>
              <a:off x="2318025" y="4929450"/>
              <a:ext cx="224000" cy="444025"/>
            </a:xfrm>
            <a:custGeom>
              <a:rect b="b" l="l" r="r" t="t"/>
              <a:pathLst>
                <a:path extrusionOk="0" h="17761" w="8960">
                  <a:moveTo>
                    <a:pt x="8933" y="0"/>
                  </a:moveTo>
                  <a:cubicBezTo>
                    <a:pt x="8599" y="159"/>
                    <a:pt x="8282" y="326"/>
                    <a:pt x="7983" y="502"/>
                  </a:cubicBezTo>
                  <a:cubicBezTo>
                    <a:pt x="3485" y="3063"/>
                    <a:pt x="1558" y="7367"/>
                    <a:pt x="731" y="10623"/>
                  </a:cubicBezTo>
                  <a:cubicBezTo>
                    <a:pt x="335" y="12251"/>
                    <a:pt x="97" y="13906"/>
                    <a:pt x="35" y="15578"/>
                  </a:cubicBezTo>
                  <a:cubicBezTo>
                    <a:pt x="0" y="16282"/>
                    <a:pt x="9" y="16995"/>
                    <a:pt x="44" y="17708"/>
                  </a:cubicBezTo>
                  <a:lnTo>
                    <a:pt x="44" y="17761"/>
                  </a:lnTo>
                  <a:lnTo>
                    <a:pt x="88" y="17725"/>
                  </a:lnTo>
                  <a:cubicBezTo>
                    <a:pt x="2456" y="15252"/>
                    <a:pt x="3732" y="11802"/>
                    <a:pt x="4753" y="8766"/>
                  </a:cubicBezTo>
                  <a:lnTo>
                    <a:pt x="4920" y="8264"/>
                  </a:lnTo>
                  <a:cubicBezTo>
                    <a:pt x="5879" y="5360"/>
                    <a:pt x="6882" y="2359"/>
                    <a:pt x="8959" y="44"/>
                  </a:cubicBezTo>
                  <a:lnTo>
                    <a:pt x="8933" y="0"/>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9"/>
            <p:cNvSpPr/>
            <p:nvPr/>
          </p:nvSpPr>
          <p:spPr>
            <a:xfrm>
              <a:off x="2323300" y="4928125"/>
              <a:ext cx="246000" cy="444250"/>
            </a:xfrm>
            <a:custGeom>
              <a:rect b="b" l="l" r="r" t="t"/>
              <a:pathLst>
                <a:path extrusionOk="0" h="17770" w="9840">
                  <a:moveTo>
                    <a:pt x="6795" y="11512"/>
                  </a:moveTo>
                  <a:lnTo>
                    <a:pt x="6795" y="11512"/>
                  </a:lnTo>
                  <a:cubicBezTo>
                    <a:pt x="6839" y="11609"/>
                    <a:pt x="6883" y="11697"/>
                    <a:pt x="6927" y="11794"/>
                  </a:cubicBezTo>
                  <a:cubicBezTo>
                    <a:pt x="6883" y="11706"/>
                    <a:pt x="6839" y="11609"/>
                    <a:pt x="6795" y="11512"/>
                  </a:cubicBezTo>
                  <a:close/>
                  <a:moveTo>
                    <a:pt x="8916" y="1"/>
                  </a:moveTo>
                  <a:lnTo>
                    <a:pt x="8889" y="27"/>
                  </a:lnTo>
                  <a:lnTo>
                    <a:pt x="8863" y="62"/>
                  </a:lnTo>
                  <a:cubicBezTo>
                    <a:pt x="6742" y="2377"/>
                    <a:pt x="5739" y="5404"/>
                    <a:pt x="4762" y="8335"/>
                  </a:cubicBezTo>
                  <a:lnTo>
                    <a:pt x="4594" y="8845"/>
                  </a:lnTo>
                  <a:cubicBezTo>
                    <a:pt x="3591" y="11847"/>
                    <a:pt x="2324" y="15253"/>
                    <a:pt x="0" y="17726"/>
                  </a:cubicBezTo>
                  <a:lnTo>
                    <a:pt x="36" y="17770"/>
                  </a:lnTo>
                  <a:cubicBezTo>
                    <a:pt x="115" y="17734"/>
                    <a:pt x="185" y="17708"/>
                    <a:pt x="264" y="17673"/>
                  </a:cubicBezTo>
                  <a:cubicBezTo>
                    <a:pt x="4401" y="15965"/>
                    <a:pt x="8106" y="12753"/>
                    <a:pt x="9338" y="9787"/>
                  </a:cubicBezTo>
                  <a:cubicBezTo>
                    <a:pt x="9787" y="8713"/>
                    <a:pt x="9840" y="7745"/>
                    <a:pt x="9514" y="6997"/>
                  </a:cubicBezTo>
                  <a:cubicBezTo>
                    <a:pt x="8370" y="4427"/>
                    <a:pt x="8810" y="784"/>
                    <a:pt x="8907" y="80"/>
                  </a:cubicBezTo>
                  <a:lnTo>
                    <a:pt x="8916"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9"/>
            <p:cNvSpPr/>
            <p:nvPr/>
          </p:nvSpPr>
          <p:spPr>
            <a:xfrm>
              <a:off x="2329900" y="4928125"/>
              <a:ext cx="239400" cy="442050"/>
            </a:xfrm>
            <a:custGeom>
              <a:rect b="b" l="l" r="r" t="t"/>
              <a:pathLst>
                <a:path extrusionOk="0" h="17682" w="9576">
                  <a:moveTo>
                    <a:pt x="8652" y="1"/>
                  </a:moveTo>
                  <a:lnTo>
                    <a:pt x="8625" y="36"/>
                  </a:lnTo>
                  <a:cubicBezTo>
                    <a:pt x="5369" y="4823"/>
                    <a:pt x="8801" y="6020"/>
                    <a:pt x="7455" y="8872"/>
                  </a:cubicBezTo>
                  <a:cubicBezTo>
                    <a:pt x="6856" y="10421"/>
                    <a:pt x="5906" y="11873"/>
                    <a:pt x="4850" y="13140"/>
                  </a:cubicBezTo>
                  <a:cubicBezTo>
                    <a:pt x="4621" y="13422"/>
                    <a:pt x="4383" y="13695"/>
                    <a:pt x="4137" y="13959"/>
                  </a:cubicBezTo>
                  <a:cubicBezTo>
                    <a:pt x="2878" y="15323"/>
                    <a:pt x="1497" y="16573"/>
                    <a:pt x="0" y="17682"/>
                  </a:cubicBezTo>
                  <a:cubicBezTo>
                    <a:pt x="4137" y="15974"/>
                    <a:pt x="7842" y="12753"/>
                    <a:pt x="9065" y="9796"/>
                  </a:cubicBezTo>
                  <a:cubicBezTo>
                    <a:pt x="9514" y="8713"/>
                    <a:pt x="9576" y="7745"/>
                    <a:pt x="9250" y="7006"/>
                  </a:cubicBezTo>
                  <a:cubicBezTo>
                    <a:pt x="8106" y="4436"/>
                    <a:pt x="8537" y="793"/>
                    <a:pt x="8643" y="89"/>
                  </a:cubicBezTo>
                  <a:lnTo>
                    <a:pt x="8652" y="1"/>
                  </a:ln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9"/>
            <p:cNvSpPr/>
            <p:nvPr/>
          </p:nvSpPr>
          <p:spPr>
            <a:xfrm>
              <a:off x="2318900" y="4942200"/>
              <a:ext cx="198700" cy="376700"/>
            </a:xfrm>
            <a:custGeom>
              <a:rect b="b" l="l" r="r" t="t"/>
              <a:pathLst>
                <a:path extrusionOk="0" h="15068" w="7948">
                  <a:moveTo>
                    <a:pt x="7948" y="1"/>
                  </a:moveTo>
                  <a:cubicBezTo>
                    <a:pt x="3450" y="2553"/>
                    <a:pt x="1523" y="6857"/>
                    <a:pt x="696" y="10122"/>
                  </a:cubicBezTo>
                  <a:cubicBezTo>
                    <a:pt x="300" y="11741"/>
                    <a:pt x="62" y="13396"/>
                    <a:pt x="0" y="15068"/>
                  </a:cubicBezTo>
                  <a:cubicBezTo>
                    <a:pt x="590" y="11891"/>
                    <a:pt x="2447" y="5281"/>
                    <a:pt x="7948"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9"/>
            <p:cNvSpPr/>
            <p:nvPr/>
          </p:nvSpPr>
          <p:spPr>
            <a:xfrm>
              <a:off x="2287875" y="4926150"/>
              <a:ext cx="306075" cy="449075"/>
            </a:xfrm>
            <a:custGeom>
              <a:rect b="b" l="l" r="r" t="t"/>
              <a:pathLst>
                <a:path extrusionOk="0" fill="none" h="17963" w="12243">
                  <a:moveTo>
                    <a:pt x="10368" y="0"/>
                  </a:moveTo>
                  <a:cubicBezTo>
                    <a:pt x="10368" y="0"/>
                    <a:pt x="9664" y="4172"/>
                    <a:pt x="10949" y="7067"/>
                  </a:cubicBezTo>
                  <a:cubicBezTo>
                    <a:pt x="12242" y="9972"/>
                    <a:pt x="7516" y="15552"/>
                    <a:pt x="1233" y="17963"/>
                  </a:cubicBezTo>
                  <a:cubicBezTo>
                    <a:pt x="1241" y="17963"/>
                    <a:pt x="0" y="4718"/>
                    <a:pt x="10368"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9"/>
            <p:cNvSpPr/>
            <p:nvPr/>
          </p:nvSpPr>
          <p:spPr>
            <a:xfrm>
              <a:off x="2318900" y="4926150"/>
              <a:ext cx="228400" cy="449075"/>
            </a:xfrm>
            <a:custGeom>
              <a:rect b="b" l="l" r="r" t="t"/>
              <a:pathLst>
                <a:path extrusionOk="0" fill="none" h="17963" w="9136">
                  <a:moveTo>
                    <a:pt x="0" y="17963"/>
                  </a:moveTo>
                  <a:cubicBezTo>
                    <a:pt x="2368" y="15543"/>
                    <a:pt x="3670" y="12137"/>
                    <a:pt x="4744" y="8916"/>
                  </a:cubicBezTo>
                  <a:cubicBezTo>
                    <a:pt x="5818" y="5703"/>
                    <a:pt x="6812" y="2465"/>
                    <a:pt x="9136" y="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9"/>
            <p:cNvSpPr/>
            <p:nvPr/>
          </p:nvSpPr>
          <p:spPr>
            <a:xfrm>
              <a:off x="2380500" y="5320650"/>
              <a:ext cx="700" cy="7500"/>
            </a:xfrm>
            <a:custGeom>
              <a:rect b="b" l="l" r="r" t="t"/>
              <a:pathLst>
                <a:path extrusionOk="0" fill="none" h="300" w="28">
                  <a:moveTo>
                    <a:pt x="1" y="300"/>
                  </a:moveTo>
                  <a:cubicBezTo>
                    <a:pt x="27" y="203"/>
                    <a:pt x="27" y="97"/>
                    <a:pt x="9"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9"/>
            <p:cNvSpPr/>
            <p:nvPr/>
          </p:nvSpPr>
          <p:spPr>
            <a:xfrm>
              <a:off x="2386000" y="5297100"/>
              <a:ext cx="8600" cy="28400"/>
            </a:xfrm>
            <a:custGeom>
              <a:rect b="b" l="l" r="r" t="t"/>
              <a:pathLst>
                <a:path extrusionOk="0" fill="none" h="1136" w="344">
                  <a:moveTo>
                    <a:pt x="344" y="1136"/>
                  </a:moveTo>
                  <a:cubicBezTo>
                    <a:pt x="282" y="740"/>
                    <a:pt x="168" y="361"/>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9"/>
            <p:cNvSpPr/>
            <p:nvPr/>
          </p:nvSpPr>
          <p:spPr>
            <a:xfrm>
              <a:off x="2404700" y="5286775"/>
              <a:ext cx="3550" cy="11225"/>
            </a:xfrm>
            <a:custGeom>
              <a:rect b="b" l="l" r="r" t="t"/>
              <a:pathLst>
                <a:path extrusionOk="0" fill="none" h="449" w="142">
                  <a:moveTo>
                    <a:pt x="142" y="449"/>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9"/>
            <p:cNvSpPr/>
            <p:nvPr/>
          </p:nvSpPr>
          <p:spPr>
            <a:xfrm>
              <a:off x="2420550" y="5251775"/>
              <a:ext cx="17175" cy="41625"/>
            </a:xfrm>
            <a:custGeom>
              <a:rect b="b" l="l" r="r" t="t"/>
              <a:pathLst>
                <a:path extrusionOk="0" fill="none" h="1665" w="687">
                  <a:moveTo>
                    <a:pt x="687" y="1664"/>
                  </a:moveTo>
                  <a:cubicBezTo>
                    <a:pt x="581" y="1066"/>
                    <a:pt x="344" y="494"/>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9"/>
            <p:cNvSpPr/>
            <p:nvPr/>
          </p:nvSpPr>
          <p:spPr>
            <a:xfrm>
              <a:off x="2432650" y="5224275"/>
              <a:ext cx="25775" cy="51075"/>
            </a:xfrm>
            <a:custGeom>
              <a:rect b="b" l="l" r="r" t="t"/>
              <a:pathLst>
                <a:path extrusionOk="0" fill="none" h="2043" w="1031">
                  <a:moveTo>
                    <a:pt x="1030" y="2042"/>
                  </a:moveTo>
                  <a:cubicBezTo>
                    <a:pt x="793" y="1312"/>
                    <a:pt x="449" y="625"/>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9"/>
            <p:cNvSpPr/>
            <p:nvPr/>
          </p:nvSpPr>
          <p:spPr>
            <a:xfrm>
              <a:off x="2444525" y="5204925"/>
              <a:ext cx="28400" cy="35000"/>
            </a:xfrm>
            <a:custGeom>
              <a:rect b="b" l="l" r="r" t="t"/>
              <a:pathLst>
                <a:path extrusionOk="0" fill="none" h="1400" w="1136">
                  <a:moveTo>
                    <a:pt x="1136" y="1399"/>
                  </a:moveTo>
                  <a:cubicBezTo>
                    <a:pt x="881" y="845"/>
                    <a:pt x="494" y="361"/>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9"/>
            <p:cNvSpPr/>
            <p:nvPr/>
          </p:nvSpPr>
          <p:spPr>
            <a:xfrm>
              <a:off x="2453100" y="5159375"/>
              <a:ext cx="43375" cy="63600"/>
            </a:xfrm>
            <a:custGeom>
              <a:rect b="b" l="l" r="r" t="t"/>
              <a:pathLst>
                <a:path extrusionOk="0" fill="none" h="2544" w="1735">
                  <a:moveTo>
                    <a:pt x="1735" y="2544"/>
                  </a:moveTo>
                  <a:cubicBezTo>
                    <a:pt x="1312" y="1602"/>
                    <a:pt x="731" y="731"/>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9"/>
            <p:cNvSpPr/>
            <p:nvPr/>
          </p:nvSpPr>
          <p:spPr>
            <a:xfrm>
              <a:off x="2467400" y="5133175"/>
              <a:ext cx="49750" cy="60550"/>
            </a:xfrm>
            <a:custGeom>
              <a:rect b="b" l="l" r="r" t="t"/>
              <a:pathLst>
                <a:path extrusionOk="0" fill="none" h="2422" w="1990">
                  <a:moveTo>
                    <a:pt x="1990" y="2421"/>
                  </a:moveTo>
                  <a:cubicBezTo>
                    <a:pt x="1568" y="1444"/>
                    <a:pt x="872" y="608"/>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9"/>
            <p:cNvSpPr/>
            <p:nvPr/>
          </p:nvSpPr>
          <p:spPr>
            <a:xfrm>
              <a:off x="2478625" y="5078625"/>
              <a:ext cx="58550" cy="73950"/>
            </a:xfrm>
            <a:custGeom>
              <a:rect b="b" l="l" r="r" t="t"/>
              <a:pathLst>
                <a:path extrusionOk="0" fill="none" h="2958" w="2342">
                  <a:moveTo>
                    <a:pt x="2342" y="2957"/>
                  </a:moveTo>
                  <a:cubicBezTo>
                    <a:pt x="1761" y="1831"/>
                    <a:pt x="969" y="828"/>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9"/>
            <p:cNvSpPr/>
            <p:nvPr/>
          </p:nvSpPr>
          <p:spPr>
            <a:xfrm>
              <a:off x="2487650" y="5063225"/>
              <a:ext cx="22475" cy="18725"/>
            </a:xfrm>
            <a:custGeom>
              <a:rect b="b" l="l" r="r" t="t"/>
              <a:pathLst>
                <a:path extrusionOk="0" fill="none" h="749" w="899">
                  <a:moveTo>
                    <a:pt x="898" y="748"/>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9"/>
            <p:cNvSpPr/>
            <p:nvPr/>
          </p:nvSpPr>
          <p:spPr>
            <a:xfrm>
              <a:off x="2495125" y="5045175"/>
              <a:ext cx="8625" cy="8600"/>
            </a:xfrm>
            <a:custGeom>
              <a:rect b="b" l="l" r="r" t="t"/>
              <a:pathLst>
                <a:path extrusionOk="0" fill="none" h="344" w="345">
                  <a:moveTo>
                    <a:pt x="344" y="344"/>
                  </a:moveTo>
                  <a:cubicBezTo>
                    <a:pt x="239" y="221"/>
                    <a:pt x="124" y="106"/>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9"/>
            <p:cNvSpPr/>
            <p:nvPr/>
          </p:nvSpPr>
          <p:spPr>
            <a:xfrm>
              <a:off x="2481050" y="5099075"/>
              <a:ext cx="12575" cy="16975"/>
            </a:xfrm>
            <a:custGeom>
              <a:rect b="b" l="l" r="r" t="t"/>
              <a:pathLst>
                <a:path extrusionOk="0" fill="none" h="679" w="503">
                  <a:moveTo>
                    <a:pt x="502" y="678"/>
                  </a:moveTo>
                  <a:cubicBezTo>
                    <a:pt x="353" y="441"/>
                    <a:pt x="185" y="212"/>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9"/>
            <p:cNvSpPr/>
            <p:nvPr/>
          </p:nvSpPr>
          <p:spPr>
            <a:xfrm>
              <a:off x="2475325" y="5111625"/>
              <a:ext cx="1575" cy="2875"/>
            </a:xfrm>
            <a:custGeom>
              <a:rect b="b" l="l" r="r" t="t"/>
              <a:pathLst>
                <a:path extrusionOk="0" fill="none" h="115" w="63">
                  <a:moveTo>
                    <a:pt x="62" y="115"/>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9"/>
            <p:cNvSpPr/>
            <p:nvPr/>
          </p:nvSpPr>
          <p:spPr>
            <a:xfrm>
              <a:off x="2509225" y="5027350"/>
              <a:ext cx="12775" cy="19825"/>
            </a:xfrm>
            <a:custGeom>
              <a:rect b="b" l="l" r="r" t="t"/>
              <a:pathLst>
                <a:path extrusionOk="0" fill="none" h="793" w="511">
                  <a:moveTo>
                    <a:pt x="511" y="793"/>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9"/>
            <p:cNvSpPr/>
            <p:nvPr/>
          </p:nvSpPr>
          <p:spPr>
            <a:xfrm>
              <a:off x="2512725" y="5001625"/>
              <a:ext cx="2025" cy="10350"/>
            </a:xfrm>
            <a:custGeom>
              <a:rect b="b" l="l" r="r" t="t"/>
              <a:pathLst>
                <a:path extrusionOk="0" fill="none" h="414" w="81">
                  <a:moveTo>
                    <a:pt x="80" y="414"/>
                  </a:moveTo>
                  <a:cubicBezTo>
                    <a:pt x="54" y="282"/>
                    <a:pt x="27" y="141"/>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9"/>
            <p:cNvSpPr/>
            <p:nvPr/>
          </p:nvSpPr>
          <p:spPr>
            <a:xfrm>
              <a:off x="2435500" y="5004475"/>
              <a:ext cx="42500" cy="19825"/>
            </a:xfrm>
            <a:custGeom>
              <a:rect b="b" l="l" r="r" t="t"/>
              <a:pathLst>
                <a:path extrusionOk="0" fill="none" h="793" w="1700">
                  <a:moveTo>
                    <a:pt x="1699" y="0"/>
                  </a:moveTo>
                  <a:cubicBezTo>
                    <a:pt x="1083" y="141"/>
                    <a:pt x="502" y="414"/>
                    <a:pt x="1" y="79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9"/>
            <p:cNvSpPr/>
            <p:nvPr/>
          </p:nvSpPr>
          <p:spPr>
            <a:xfrm>
              <a:off x="2456625" y="5023400"/>
              <a:ext cx="7725" cy="3550"/>
            </a:xfrm>
            <a:custGeom>
              <a:rect b="b" l="l" r="r" t="t"/>
              <a:pathLst>
                <a:path extrusionOk="0" fill="none" h="142" w="309">
                  <a:moveTo>
                    <a:pt x="309" y="0"/>
                  </a:moveTo>
                  <a:lnTo>
                    <a:pt x="1" y="14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9"/>
            <p:cNvSpPr/>
            <p:nvPr/>
          </p:nvSpPr>
          <p:spPr>
            <a:xfrm>
              <a:off x="2397675" y="5047375"/>
              <a:ext cx="56775" cy="41175"/>
            </a:xfrm>
            <a:custGeom>
              <a:rect b="b" l="l" r="r" t="t"/>
              <a:pathLst>
                <a:path extrusionOk="0" fill="none" h="1647" w="2271">
                  <a:moveTo>
                    <a:pt x="2271" y="1"/>
                  </a:moveTo>
                  <a:cubicBezTo>
                    <a:pt x="1417" y="405"/>
                    <a:pt x="651" y="969"/>
                    <a:pt x="0" y="164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9"/>
            <p:cNvSpPr/>
            <p:nvPr/>
          </p:nvSpPr>
          <p:spPr>
            <a:xfrm>
              <a:off x="2427800" y="5074225"/>
              <a:ext cx="10600" cy="6175"/>
            </a:xfrm>
            <a:custGeom>
              <a:rect b="b" l="l" r="r" t="t"/>
              <a:pathLst>
                <a:path extrusionOk="0" fill="none" h="247" w="424">
                  <a:moveTo>
                    <a:pt x="423" y="0"/>
                  </a:moveTo>
                  <a:cubicBezTo>
                    <a:pt x="274" y="71"/>
                    <a:pt x="133" y="150"/>
                    <a:pt x="1"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9"/>
            <p:cNvSpPr/>
            <p:nvPr/>
          </p:nvSpPr>
          <p:spPr>
            <a:xfrm>
              <a:off x="2371475" y="5099750"/>
              <a:ext cx="59000" cy="36975"/>
            </a:xfrm>
            <a:custGeom>
              <a:rect b="b" l="l" r="r" t="t"/>
              <a:pathLst>
                <a:path extrusionOk="0" fill="none" h="1479" w="2360">
                  <a:moveTo>
                    <a:pt x="2359" y="0"/>
                  </a:moveTo>
                  <a:cubicBezTo>
                    <a:pt x="1506" y="379"/>
                    <a:pt x="661" y="819"/>
                    <a:pt x="1" y="14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9"/>
            <p:cNvSpPr/>
            <p:nvPr/>
          </p:nvSpPr>
          <p:spPr>
            <a:xfrm>
              <a:off x="2398975" y="5121525"/>
              <a:ext cx="21375" cy="12775"/>
            </a:xfrm>
            <a:custGeom>
              <a:rect b="b" l="l" r="r" t="t"/>
              <a:pathLst>
                <a:path extrusionOk="0" fill="none" h="511" w="855">
                  <a:moveTo>
                    <a:pt x="855" y="1"/>
                  </a:moveTo>
                  <a:cubicBezTo>
                    <a:pt x="555" y="159"/>
                    <a:pt x="274" y="335"/>
                    <a:pt x="1" y="51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9"/>
            <p:cNvSpPr/>
            <p:nvPr/>
          </p:nvSpPr>
          <p:spPr>
            <a:xfrm>
              <a:off x="2354750" y="5149900"/>
              <a:ext cx="58775" cy="45575"/>
            </a:xfrm>
            <a:custGeom>
              <a:rect b="b" l="l" r="r" t="t"/>
              <a:pathLst>
                <a:path extrusionOk="0" fill="none" h="1823" w="2351">
                  <a:moveTo>
                    <a:pt x="2351" y="1"/>
                  </a:moveTo>
                  <a:cubicBezTo>
                    <a:pt x="1559" y="599"/>
                    <a:pt x="564" y="995"/>
                    <a:pt x="1" y="18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9"/>
            <p:cNvSpPr/>
            <p:nvPr/>
          </p:nvSpPr>
          <p:spPr>
            <a:xfrm>
              <a:off x="2376975" y="5176750"/>
              <a:ext cx="18075" cy="13675"/>
            </a:xfrm>
            <a:custGeom>
              <a:rect b="b" l="l" r="r" t="t"/>
              <a:pathLst>
                <a:path extrusionOk="0" fill="none" h="547" w="723">
                  <a:moveTo>
                    <a:pt x="722" y="1"/>
                  </a:moveTo>
                  <a:cubicBezTo>
                    <a:pt x="458" y="150"/>
                    <a:pt x="221" y="335"/>
                    <a:pt x="1" y="54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9"/>
            <p:cNvSpPr/>
            <p:nvPr/>
          </p:nvSpPr>
          <p:spPr>
            <a:xfrm>
              <a:off x="2365325" y="5214825"/>
              <a:ext cx="9050" cy="9700"/>
            </a:xfrm>
            <a:custGeom>
              <a:rect b="b" l="l" r="r" t="t"/>
              <a:pathLst>
                <a:path extrusionOk="0" fill="none" h="388" w="362">
                  <a:moveTo>
                    <a:pt x="361" y="0"/>
                  </a:moveTo>
                  <a:cubicBezTo>
                    <a:pt x="220" y="106"/>
                    <a:pt x="97" y="238"/>
                    <a:pt x="0" y="38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9"/>
            <p:cNvSpPr/>
            <p:nvPr/>
          </p:nvSpPr>
          <p:spPr>
            <a:xfrm>
              <a:off x="2335175" y="5237050"/>
              <a:ext cx="49750" cy="38725"/>
            </a:xfrm>
            <a:custGeom>
              <a:rect b="b" l="l" r="r" t="t"/>
              <a:pathLst>
                <a:path extrusionOk="0" fill="none" h="1549" w="1990">
                  <a:moveTo>
                    <a:pt x="1990" y="0"/>
                  </a:moveTo>
                  <a:cubicBezTo>
                    <a:pt x="1277" y="458"/>
                    <a:pt x="555" y="915"/>
                    <a:pt x="1" y="154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9"/>
            <p:cNvSpPr/>
            <p:nvPr/>
          </p:nvSpPr>
          <p:spPr>
            <a:xfrm>
              <a:off x="2351675" y="5264750"/>
              <a:ext cx="15875" cy="13450"/>
            </a:xfrm>
            <a:custGeom>
              <a:rect b="b" l="l" r="r" t="t"/>
              <a:pathLst>
                <a:path extrusionOk="0" fill="none" h="538" w="635">
                  <a:moveTo>
                    <a:pt x="634" y="1"/>
                  </a:moveTo>
                  <a:cubicBezTo>
                    <a:pt x="397" y="151"/>
                    <a:pt x="177" y="327"/>
                    <a:pt x="1" y="53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9"/>
            <p:cNvSpPr/>
            <p:nvPr/>
          </p:nvSpPr>
          <p:spPr>
            <a:xfrm>
              <a:off x="2342225" y="5293375"/>
              <a:ext cx="10150" cy="8375"/>
            </a:xfrm>
            <a:custGeom>
              <a:rect b="b" l="l" r="r" t="t"/>
              <a:pathLst>
                <a:path extrusionOk="0" fill="none" h="335" w="406">
                  <a:moveTo>
                    <a:pt x="405" y="0"/>
                  </a:moveTo>
                  <a:cubicBezTo>
                    <a:pt x="264" y="106"/>
                    <a:pt x="132" y="220"/>
                    <a:pt x="0" y="3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9"/>
            <p:cNvSpPr/>
            <p:nvPr/>
          </p:nvSpPr>
          <p:spPr>
            <a:xfrm>
              <a:off x="2336725" y="5317575"/>
              <a:ext cx="4425" cy="4200"/>
            </a:xfrm>
            <a:custGeom>
              <a:rect b="b" l="l" r="r" t="t"/>
              <a:pathLst>
                <a:path extrusionOk="0" fill="none" h="168" w="177">
                  <a:moveTo>
                    <a:pt x="176" y="0"/>
                  </a:moveTo>
                  <a:lnTo>
                    <a:pt x="0" y="16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9"/>
            <p:cNvSpPr/>
            <p:nvPr/>
          </p:nvSpPr>
          <p:spPr>
            <a:xfrm>
              <a:off x="2328800" y="5335600"/>
              <a:ext cx="4200" cy="3775"/>
            </a:xfrm>
            <a:custGeom>
              <a:rect b="b" l="l" r="r" t="t"/>
              <a:pathLst>
                <a:path extrusionOk="0" fill="none" h="151" w="168">
                  <a:moveTo>
                    <a:pt x="168" y="1"/>
                  </a:moveTo>
                  <a:lnTo>
                    <a:pt x="0" y="15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9"/>
            <p:cNvSpPr/>
            <p:nvPr/>
          </p:nvSpPr>
          <p:spPr>
            <a:xfrm>
              <a:off x="2361575" y="5341100"/>
              <a:ext cx="900" cy="2225"/>
            </a:xfrm>
            <a:custGeom>
              <a:rect b="b" l="l" r="r" t="t"/>
              <a:pathLst>
                <a:path extrusionOk="0" fill="none" h="89" w="36">
                  <a:moveTo>
                    <a:pt x="1" y="89"/>
                  </a:moveTo>
                  <a:lnTo>
                    <a:pt x="36"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004" name="Shape 2004"/>
        <p:cNvGrpSpPr/>
        <p:nvPr/>
      </p:nvGrpSpPr>
      <p:grpSpPr>
        <a:xfrm>
          <a:off x="0" y="0"/>
          <a:ext cx="0" cy="0"/>
          <a:chOff x="0" y="0"/>
          <a:chExt cx="0" cy="0"/>
        </a:xfrm>
      </p:grpSpPr>
      <p:sp>
        <p:nvSpPr>
          <p:cNvPr id="2005" name="Google Shape;2005;p40"/>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0"/>
          <p:cNvSpPr txBox="1"/>
          <p:nvPr>
            <p:ph type="title"/>
          </p:nvPr>
        </p:nvSpPr>
        <p:spPr>
          <a:xfrm>
            <a:off x="1226400" y="3100288"/>
            <a:ext cx="66912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4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007" name="Google Shape;2007;p40"/>
          <p:cNvSpPr txBox="1"/>
          <p:nvPr>
            <p:ph idx="1" type="subTitle"/>
          </p:nvPr>
        </p:nvSpPr>
        <p:spPr>
          <a:xfrm>
            <a:off x="1226400" y="1511300"/>
            <a:ext cx="66912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title only 1">
  <p:cSld name="CUSTOM_12">
    <p:spTree>
      <p:nvGrpSpPr>
        <p:cNvPr id="2008" name="Shape 2008"/>
        <p:cNvGrpSpPr/>
        <p:nvPr/>
      </p:nvGrpSpPr>
      <p:grpSpPr>
        <a:xfrm>
          <a:off x="0" y="0"/>
          <a:ext cx="0" cy="0"/>
          <a:chOff x="0" y="0"/>
          <a:chExt cx="0" cy="0"/>
        </a:xfrm>
      </p:grpSpPr>
      <p:sp>
        <p:nvSpPr>
          <p:cNvPr id="2009" name="Google Shape;2009;p41"/>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011" name="Google Shape;2011;p41"/>
          <p:cNvGrpSpPr/>
          <p:nvPr/>
        </p:nvGrpSpPr>
        <p:grpSpPr>
          <a:xfrm flipH="1" rot="10800000">
            <a:off x="391517" y="-197863"/>
            <a:ext cx="889667" cy="1056113"/>
            <a:chOff x="7714550" y="3879200"/>
            <a:chExt cx="789482" cy="937184"/>
          </a:xfrm>
        </p:grpSpPr>
        <p:sp>
          <p:nvSpPr>
            <p:cNvPr id="2012" name="Google Shape;2012;p41"/>
            <p:cNvSpPr/>
            <p:nvPr/>
          </p:nvSpPr>
          <p:spPr>
            <a:xfrm>
              <a:off x="7911579" y="4211400"/>
              <a:ext cx="591034" cy="602225"/>
            </a:xfrm>
            <a:custGeom>
              <a:rect b="b" l="l" r="r" t="t"/>
              <a:pathLst>
                <a:path extrusionOk="0" h="7641" w="7499">
                  <a:moveTo>
                    <a:pt x="7498" y="1"/>
                  </a:moveTo>
                  <a:lnTo>
                    <a:pt x="7472" y="19"/>
                  </a:lnTo>
                  <a:cubicBezTo>
                    <a:pt x="5853" y="899"/>
                    <a:pt x="4621" y="2448"/>
                    <a:pt x="3600" y="3838"/>
                  </a:cubicBezTo>
                  <a:lnTo>
                    <a:pt x="3432" y="4067"/>
                  </a:lnTo>
                  <a:cubicBezTo>
                    <a:pt x="2456" y="5396"/>
                    <a:pt x="1452" y="6778"/>
                    <a:pt x="0" y="7614"/>
                  </a:cubicBezTo>
                  <a:lnTo>
                    <a:pt x="9" y="7640"/>
                  </a:lnTo>
                  <a:cubicBezTo>
                    <a:pt x="203" y="7614"/>
                    <a:pt x="396" y="7587"/>
                    <a:pt x="581" y="7543"/>
                  </a:cubicBezTo>
                  <a:cubicBezTo>
                    <a:pt x="3309" y="6971"/>
                    <a:pt x="4999" y="5088"/>
                    <a:pt x="5967" y="3557"/>
                  </a:cubicBezTo>
                  <a:cubicBezTo>
                    <a:pt x="6442" y="2791"/>
                    <a:pt x="6838" y="1981"/>
                    <a:pt x="7146" y="1136"/>
                  </a:cubicBezTo>
                  <a:cubicBezTo>
                    <a:pt x="7278" y="775"/>
                    <a:pt x="7393" y="406"/>
                    <a:pt x="7490" y="36"/>
                  </a:cubicBezTo>
                  <a:lnTo>
                    <a:pt x="7498"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1"/>
            <p:cNvSpPr/>
            <p:nvPr/>
          </p:nvSpPr>
          <p:spPr>
            <a:xfrm>
              <a:off x="7903934" y="4211400"/>
              <a:ext cx="591034" cy="602225"/>
            </a:xfrm>
            <a:custGeom>
              <a:rect b="b" l="l" r="r" t="t"/>
              <a:pathLst>
                <a:path extrusionOk="0" h="7641" w="7499">
                  <a:moveTo>
                    <a:pt x="2966" y="1920"/>
                  </a:moveTo>
                  <a:cubicBezTo>
                    <a:pt x="2975" y="1981"/>
                    <a:pt x="2984" y="2034"/>
                    <a:pt x="2993" y="2096"/>
                  </a:cubicBezTo>
                  <a:cubicBezTo>
                    <a:pt x="2984" y="2043"/>
                    <a:pt x="2975" y="1981"/>
                    <a:pt x="2966" y="1928"/>
                  </a:cubicBezTo>
                  <a:lnTo>
                    <a:pt x="2966" y="1920"/>
                  </a:lnTo>
                  <a:close/>
                  <a:moveTo>
                    <a:pt x="2658" y="4278"/>
                  </a:moveTo>
                  <a:lnTo>
                    <a:pt x="2667" y="4349"/>
                  </a:lnTo>
                  <a:lnTo>
                    <a:pt x="2649" y="4278"/>
                  </a:lnTo>
                  <a:close/>
                  <a:moveTo>
                    <a:pt x="7490" y="1"/>
                  </a:moveTo>
                  <a:lnTo>
                    <a:pt x="7349" y="10"/>
                  </a:lnTo>
                  <a:cubicBezTo>
                    <a:pt x="4946" y="203"/>
                    <a:pt x="2517" y="1242"/>
                    <a:pt x="1400" y="2553"/>
                  </a:cubicBezTo>
                  <a:cubicBezTo>
                    <a:pt x="995" y="3037"/>
                    <a:pt x="801" y="3521"/>
                    <a:pt x="845" y="3953"/>
                  </a:cubicBezTo>
                  <a:cubicBezTo>
                    <a:pt x="1012" y="5458"/>
                    <a:pt x="185" y="7253"/>
                    <a:pt x="18" y="7605"/>
                  </a:cubicBezTo>
                  <a:lnTo>
                    <a:pt x="0" y="7640"/>
                  </a:lnTo>
                  <a:lnTo>
                    <a:pt x="18" y="7631"/>
                  </a:lnTo>
                  <a:lnTo>
                    <a:pt x="35" y="7623"/>
                  </a:lnTo>
                  <a:cubicBezTo>
                    <a:pt x="1505" y="6778"/>
                    <a:pt x="2517" y="5396"/>
                    <a:pt x="3503" y="4049"/>
                  </a:cubicBezTo>
                  <a:lnTo>
                    <a:pt x="3670" y="3821"/>
                  </a:lnTo>
                  <a:cubicBezTo>
                    <a:pt x="4682" y="2448"/>
                    <a:pt x="5897" y="916"/>
                    <a:pt x="7499" y="27"/>
                  </a:cubicBezTo>
                  <a:lnTo>
                    <a:pt x="7490"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1"/>
            <p:cNvSpPr/>
            <p:nvPr/>
          </p:nvSpPr>
          <p:spPr>
            <a:xfrm>
              <a:off x="7903934" y="4212110"/>
              <a:ext cx="579290" cy="601516"/>
            </a:xfrm>
            <a:custGeom>
              <a:rect b="b" l="l" r="r" t="t"/>
              <a:pathLst>
                <a:path extrusionOk="0" h="7632" w="7350">
                  <a:moveTo>
                    <a:pt x="7349" y="1"/>
                  </a:moveTo>
                  <a:lnTo>
                    <a:pt x="7349" y="1"/>
                  </a:lnTo>
                  <a:cubicBezTo>
                    <a:pt x="4946" y="194"/>
                    <a:pt x="2517" y="1224"/>
                    <a:pt x="1400" y="2544"/>
                  </a:cubicBezTo>
                  <a:cubicBezTo>
                    <a:pt x="995" y="3028"/>
                    <a:pt x="801" y="3504"/>
                    <a:pt x="845" y="3944"/>
                  </a:cubicBezTo>
                  <a:cubicBezTo>
                    <a:pt x="1004" y="5449"/>
                    <a:pt x="185" y="7244"/>
                    <a:pt x="18" y="7596"/>
                  </a:cubicBezTo>
                  <a:lnTo>
                    <a:pt x="0" y="7631"/>
                  </a:lnTo>
                  <a:lnTo>
                    <a:pt x="9" y="7622"/>
                  </a:lnTo>
                  <a:cubicBezTo>
                    <a:pt x="2473" y="5704"/>
                    <a:pt x="916" y="4524"/>
                    <a:pt x="2077" y="3284"/>
                  </a:cubicBezTo>
                  <a:cubicBezTo>
                    <a:pt x="2658" y="2597"/>
                    <a:pt x="3345" y="1999"/>
                    <a:pt x="4110" y="1523"/>
                  </a:cubicBezTo>
                  <a:cubicBezTo>
                    <a:pt x="4286" y="1418"/>
                    <a:pt x="4445" y="1321"/>
                    <a:pt x="4612" y="1224"/>
                  </a:cubicBezTo>
                  <a:cubicBezTo>
                    <a:pt x="5483" y="731"/>
                    <a:pt x="6399" y="318"/>
                    <a:pt x="7349"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1"/>
            <p:cNvSpPr/>
            <p:nvPr/>
          </p:nvSpPr>
          <p:spPr>
            <a:xfrm>
              <a:off x="7957292" y="4300933"/>
              <a:ext cx="517578" cy="505047"/>
            </a:xfrm>
            <a:custGeom>
              <a:rect b="b" l="l" r="r" t="t"/>
              <a:pathLst>
                <a:path extrusionOk="0" h="6408" w="6567">
                  <a:moveTo>
                    <a:pt x="6566" y="0"/>
                  </a:moveTo>
                  <a:lnTo>
                    <a:pt x="6566" y="0"/>
                  </a:lnTo>
                  <a:cubicBezTo>
                    <a:pt x="5739" y="1523"/>
                    <a:pt x="3697" y="4612"/>
                    <a:pt x="1" y="6407"/>
                  </a:cubicBezTo>
                  <a:cubicBezTo>
                    <a:pt x="2729" y="5835"/>
                    <a:pt x="4419" y="3952"/>
                    <a:pt x="5387" y="2421"/>
                  </a:cubicBezTo>
                  <a:cubicBezTo>
                    <a:pt x="5862" y="1655"/>
                    <a:pt x="6258" y="836"/>
                    <a:pt x="6566"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1"/>
            <p:cNvSpPr/>
            <p:nvPr/>
          </p:nvSpPr>
          <p:spPr>
            <a:xfrm>
              <a:off x="7901176" y="4209351"/>
              <a:ext cx="602856" cy="607033"/>
            </a:xfrm>
            <a:custGeom>
              <a:rect b="b" l="l" r="r" t="t"/>
              <a:pathLst>
                <a:path extrusionOk="0" fill="none" h="7702" w="7649">
                  <a:moveTo>
                    <a:pt x="0" y="7701"/>
                  </a:moveTo>
                  <a:cubicBezTo>
                    <a:pt x="0" y="7701"/>
                    <a:pt x="1056" y="5686"/>
                    <a:pt x="871" y="3979"/>
                  </a:cubicBezTo>
                  <a:cubicBezTo>
                    <a:pt x="687" y="2280"/>
                    <a:pt x="4031" y="194"/>
                    <a:pt x="7648" y="1"/>
                  </a:cubicBezTo>
                  <a:cubicBezTo>
                    <a:pt x="7648" y="1"/>
                    <a:pt x="6099" y="6997"/>
                    <a:pt x="0" y="770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1"/>
            <p:cNvSpPr/>
            <p:nvPr/>
          </p:nvSpPr>
          <p:spPr>
            <a:xfrm>
              <a:off x="7901176" y="4209351"/>
              <a:ext cx="602856" cy="607033"/>
            </a:xfrm>
            <a:custGeom>
              <a:rect b="b" l="l" r="r" t="t"/>
              <a:pathLst>
                <a:path extrusionOk="0" fill="none" h="7702" w="7649">
                  <a:moveTo>
                    <a:pt x="7648" y="1"/>
                  </a:moveTo>
                  <a:cubicBezTo>
                    <a:pt x="6037" y="854"/>
                    <a:pt x="4805" y="2386"/>
                    <a:pt x="3723" y="3855"/>
                  </a:cubicBezTo>
                  <a:cubicBezTo>
                    <a:pt x="2640" y="5325"/>
                    <a:pt x="1593" y="6821"/>
                    <a:pt x="0" y="77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1"/>
            <p:cNvSpPr/>
            <p:nvPr/>
          </p:nvSpPr>
          <p:spPr>
            <a:xfrm>
              <a:off x="8375558" y="4253723"/>
              <a:ext cx="4256" cy="11901"/>
            </a:xfrm>
            <a:custGeom>
              <a:rect b="b" l="l" r="r" t="t"/>
              <a:pathLst>
                <a:path extrusionOk="0" fill="none" h="151" w="54">
                  <a:moveTo>
                    <a:pt x="54" y="1"/>
                  </a:moveTo>
                  <a:cubicBezTo>
                    <a:pt x="27" y="45"/>
                    <a:pt x="10" y="98"/>
                    <a:pt x="1"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1"/>
            <p:cNvSpPr/>
            <p:nvPr/>
          </p:nvSpPr>
          <p:spPr>
            <a:xfrm>
              <a:off x="8352702" y="4250965"/>
              <a:ext cx="3547" cy="50048"/>
            </a:xfrm>
            <a:custGeom>
              <a:rect b="b" l="l" r="r" t="t"/>
              <a:pathLst>
                <a:path extrusionOk="0" fill="none" h="635" w="45">
                  <a:moveTo>
                    <a:pt x="44" y="1"/>
                  </a:moveTo>
                  <a:cubicBezTo>
                    <a:pt x="9" y="212"/>
                    <a:pt x="0" y="423"/>
                    <a:pt x="27"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1"/>
            <p:cNvSpPr/>
            <p:nvPr/>
          </p:nvSpPr>
          <p:spPr>
            <a:xfrm>
              <a:off x="8319442" y="4287771"/>
              <a:ext cx="79" cy="20177"/>
            </a:xfrm>
            <a:custGeom>
              <a:rect b="b" l="l" r="r" t="t"/>
              <a:pathLst>
                <a:path extrusionOk="0" fill="none" h="256" w="1">
                  <a:moveTo>
                    <a:pt x="0" y="0"/>
                  </a:moveTo>
                  <a:lnTo>
                    <a:pt x="0" y="25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1"/>
            <p:cNvSpPr/>
            <p:nvPr/>
          </p:nvSpPr>
          <p:spPr>
            <a:xfrm>
              <a:off x="8266006" y="4280126"/>
              <a:ext cx="9064" cy="76372"/>
            </a:xfrm>
            <a:custGeom>
              <a:rect b="b" l="l" r="r" t="t"/>
              <a:pathLst>
                <a:path extrusionOk="0" fill="none" h="969" w="115">
                  <a:moveTo>
                    <a:pt x="44" y="0"/>
                  </a:moveTo>
                  <a:cubicBezTo>
                    <a:pt x="0" y="326"/>
                    <a:pt x="27" y="652"/>
                    <a:pt x="115"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1"/>
            <p:cNvSpPr/>
            <p:nvPr/>
          </p:nvSpPr>
          <p:spPr>
            <a:xfrm>
              <a:off x="8226442" y="4298174"/>
              <a:ext cx="14660" cy="96470"/>
            </a:xfrm>
            <a:custGeom>
              <a:rect b="b" l="l" r="r" t="t"/>
              <a:pathLst>
                <a:path extrusionOk="0" fill="none" h="1224" w="186">
                  <a:moveTo>
                    <a:pt x="1" y="0"/>
                  </a:moveTo>
                  <a:cubicBezTo>
                    <a:pt x="1" y="414"/>
                    <a:pt x="62" y="827"/>
                    <a:pt x="186" y="12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1"/>
            <p:cNvSpPr/>
            <p:nvPr/>
          </p:nvSpPr>
          <p:spPr>
            <a:xfrm>
              <a:off x="8184119" y="4348063"/>
              <a:ext cx="27822" cy="71564"/>
            </a:xfrm>
            <a:custGeom>
              <a:rect b="b" l="l" r="r" t="t"/>
              <a:pathLst>
                <a:path extrusionOk="0" fill="none" h="908" w="353">
                  <a:moveTo>
                    <a:pt x="1" y="1"/>
                  </a:moveTo>
                  <a:cubicBezTo>
                    <a:pt x="45" y="326"/>
                    <a:pt x="159" y="643"/>
                    <a:pt x="353" y="9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1"/>
            <p:cNvSpPr/>
            <p:nvPr/>
          </p:nvSpPr>
          <p:spPr>
            <a:xfrm>
              <a:off x="8137697" y="4362644"/>
              <a:ext cx="36807" cy="125631"/>
            </a:xfrm>
            <a:custGeom>
              <a:rect b="b" l="l" r="r" t="t"/>
              <a:pathLst>
                <a:path extrusionOk="0" fill="none" h="1594" w="467">
                  <a:moveTo>
                    <a:pt x="0" y="1"/>
                  </a:moveTo>
                  <a:cubicBezTo>
                    <a:pt x="62" y="555"/>
                    <a:pt x="211" y="1101"/>
                    <a:pt x="467" y="15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1"/>
            <p:cNvSpPr/>
            <p:nvPr/>
          </p:nvSpPr>
          <p:spPr>
            <a:xfrm>
              <a:off x="8089148" y="4399450"/>
              <a:ext cx="49259" cy="124212"/>
            </a:xfrm>
            <a:custGeom>
              <a:rect b="b" l="l" r="r" t="t"/>
              <a:pathLst>
                <a:path extrusionOk="0" fill="none" h="1576" w="625">
                  <a:moveTo>
                    <a:pt x="0" y="0"/>
                  </a:moveTo>
                  <a:cubicBezTo>
                    <a:pt x="53" y="572"/>
                    <a:pt x="273" y="1118"/>
                    <a:pt x="625" y="157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1"/>
            <p:cNvSpPr/>
            <p:nvPr/>
          </p:nvSpPr>
          <p:spPr>
            <a:xfrm>
              <a:off x="8035002" y="4455565"/>
              <a:ext cx="56274" cy="149906"/>
            </a:xfrm>
            <a:custGeom>
              <a:rect b="b" l="l" r="r" t="t"/>
              <a:pathLst>
                <a:path extrusionOk="0" fill="none" h="1902" w="714">
                  <a:moveTo>
                    <a:pt x="1" y="1"/>
                  </a:moveTo>
                  <a:cubicBezTo>
                    <a:pt x="115" y="679"/>
                    <a:pt x="353" y="1321"/>
                    <a:pt x="714" y="19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1"/>
            <p:cNvSpPr/>
            <p:nvPr/>
          </p:nvSpPr>
          <p:spPr>
            <a:xfrm>
              <a:off x="8041938" y="4583953"/>
              <a:ext cx="26482" cy="41693"/>
            </a:xfrm>
            <a:custGeom>
              <a:rect b="b" l="l" r="r" t="t"/>
              <a:pathLst>
                <a:path extrusionOk="0" fill="none" h="529" w="336">
                  <a:moveTo>
                    <a:pt x="1" y="0"/>
                  </a:moveTo>
                  <a:lnTo>
                    <a:pt x="335" y="52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1"/>
            <p:cNvSpPr/>
            <p:nvPr/>
          </p:nvSpPr>
          <p:spPr>
            <a:xfrm>
              <a:off x="8037761" y="4632502"/>
              <a:ext cx="9143" cy="18758"/>
            </a:xfrm>
            <a:custGeom>
              <a:rect b="b" l="l" r="r" t="t"/>
              <a:pathLst>
                <a:path extrusionOk="0" fill="none" h="238" w="116">
                  <a:moveTo>
                    <a:pt x="1" y="0"/>
                  </a:moveTo>
                  <a:cubicBezTo>
                    <a:pt x="27" y="79"/>
                    <a:pt x="71" y="159"/>
                    <a:pt x="115"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1"/>
            <p:cNvSpPr/>
            <p:nvPr/>
          </p:nvSpPr>
          <p:spPr>
            <a:xfrm>
              <a:off x="8087020" y="4536744"/>
              <a:ext cx="11192" cy="34048"/>
            </a:xfrm>
            <a:custGeom>
              <a:rect b="b" l="l" r="r" t="t"/>
              <a:pathLst>
                <a:path extrusionOk="0" fill="none" h="432" w="142">
                  <a:moveTo>
                    <a:pt x="1" y="1"/>
                  </a:moveTo>
                  <a:cubicBezTo>
                    <a:pt x="36" y="150"/>
                    <a:pt x="80" y="291"/>
                    <a:pt x="142"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1"/>
            <p:cNvSpPr/>
            <p:nvPr/>
          </p:nvSpPr>
          <p:spPr>
            <a:xfrm>
              <a:off x="8112713" y="4548566"/>
              <a:ext cx="1419" cy="5596"/>
            </a:xfrm>
            <a:custGeom>
              <a:rect b="b" l="l" r="r" t="t"/>
              <a:pathLst>
                <a:path extrusionOk="0" fill="none" h="71" w="18">
                  <a:moveTo>
                    <a:pt x="0" y="0"/>
                  </a:moveTo>
                  <a:lnTo>
                    <a:pt x="18" y="7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1"/>
            <p:cNvSpPr/>
            <p:nvPr/>
          </p:nvSpPr>
          <p:spPr>
            <a:xfrm>
              <a:off x="8005211" y="4633842"/>
              <a:ext cx="9773" cy="38935"/>
            </a:xfrm>
            <a:custGeom>
              <a:rect b="b" l="l" r="r" t="t"/>
              <a:pathLst>
                <a:path extrusionOk="0" fill="none" h="494" w="124">
                  <a:moveTo>
                    <a:pt x="0" y="1"/>
                  </a:moveTo>
                  <a:cubicBezTo>
                    <a:pt x="35" y="168"/>
                    <a:pt x="79" y="326"/>
                    <a:pt x="123"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1"/>
            <p:cNvSpPr/>
            <p:nvPr/>
          </p:nvSpPr>
          <p:spPr>
            <a:xfrm>
              <a:off x="7996147" y="4694214"/>
              <a:ext cx="2207" cy="17418"/>
            </a:xfrm>
            <a:custGeom>
              <a:rect b="b" l="l" r="r" t="t"/>
              <a:pathLst>
                <a:path extrusionOk="0" fill="none" h="221" w="28">
                  <a:moveTo>
                    <a:pt x="27" y="0"/>
                  </a:moveTo>
                  <a:lnTo>
                    <a:pt x="1"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1"/>
            <p:cNvSpPr/>
            <p:nvPr/>
          </p:nvSpPr>
          <p:spPr>
            <a:xfrm>
              <a:off x="7972581" y="4726843"/>
              <a:ext cx="1497" cy="7015"/>
            </a:xfrm>
            <a:custGeom>
              <a:rect b="b" l="l" r="r" t="t"/>
              <a:pathLst>
                <a:path extrusionOk="0" fill="none" h="89" w="19">
                  <a:moveTo>
                    <a:pt x="18" y="0"/>
                  </a:moveTo>
                  <a:cubicBezTo>
                    <a:pt x="18" y="35"/>
                    <a:pt x="9" y="62"/>
                    <a:pt x="1"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1"/>
            <p:cNvSpPr/>
            <p:nvPr/>
          </p:nvSpPr>
          <p:spPr>
            <a:xfrm>
              <a:off x="8039179" y="4745521"/>
              <a:ext cx="30580" cy="1497"/>
            </a:xfrm>
            <a:custGeom>
              <a:rect b="b" l="l" r="r" t="t"/>
              <a:pathLst>
                <a:path extrusionOk="0" fill="none" h="19" w="388">
                  <a:moveTo>
                    <a:pt x="0" y="1"/>
                  </a:moveTo>
                  <a:cubicBezTo>
                    <a:pt x="132" y="9"/>
                    <a:pt x="256" y="18"/>
                    <a:pt x="388" y="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1"/>
            <p:cNvSpPr/>
            <p:nvPr/>
          </p:nvSpPr>
          <p:spPr>
            <a:xfrm>
              <a:off x="8053760" y="4716439"/>
              <a:ext cx="79130" cy="11822"/>
            </a:xfrm>
            <a:custGeom>
              <a:rect b="b" l="l" r="r" t="t"/>
              <a:pathLst>
                <a:path extrusionOk="0" fill="none" h="150" w="1004">
                  <a:moveTo>
                    <a:pt x="0" y="114"/>
                  </a:moveTo>
                  <a:cubicBezTo>
                    <a:pt x="344" y="150"/>
                    <a:pt x="678" y="106"/>
                    <a:pt x="100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1"/>
            <p:cNvSpPr/>
            <p:nvPr/>
          </p:nvSpPr>
          <p:spPr>
            <a:xfrm>
              <a:off x="8085680" y="4700440"/>
              <a:ext cx="13950" cy="2207"/>
            </a:xfrm>
            <a:custGeom>
              <a:rect b="b" l="l" r="r" t="t"/>
              <a:pathLst>
                <a:path extrusionOk="0" fill="none" h="28" w="177">
                  <a:moveTo>
                    <a:pt x="0" y="27"/>
                  </a:moveTo>
                  <a:lnTo>
                    <a:pt x="17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1"/>
            <p:cNvSpPr/>
            <p:nvPr/>
          </p:nvSpPr>
          <p:spPr>
            <a:xfrm>
              <a:off x="8114053" y="4632502"/>
              <a:ext cx="113888" cy="36807"/>
            </a:xfrm>
            <a:custGeom>
              <a:rect b="b" l="l" r="r" t="t"/>
              <a:pathLst>
                <a:path extrusionOk="0" fill="none" h="467" w="1445">
                  <a:moveTo>
                    <a:pt x="1" y="467"/>
                  </a:moveTo>
                  <a:cubicBezTo>
                    <a:pt x="503" y="396"/>
                    <a:pt x="995" y="238"/>
                    <a:pt x="14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1"/>
            <p:cNvSpPr/>
            <p:nvPr/>
          </p:nvSpPr>
          <p:spPr>
            <a:xfrm>
              <a:off x="8154327" y="4629665"/>
              <a:ext cx="20177" cy="4256"/>
            </a:xfrm>
            <a:custGeom>
              <a:rect b="b" l="l" r="r" t="t"/>
              <a:pathLst>
                <a:path extrusionOk="0" fill="none" h="54" w="256">
                  <a:moveTo>
                    <a:pt x="0" y="54"/>
                  </a:moveTo>
                  <a:cubicBezTo>
                    <a:pt x="88" y="36"/>
                    <a:pt x="168" y="19"/>
                    <a:pt x="25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1"/>
            <p:cNvSpPr/>
            <p:nvPr/>
          </p:nvSpPr>
          <p:spPr>
            <a:xfrm>
              <a:off x="8180020" y="4567245"/>
              <a:ext cx="114518" cy="29240"/>
            </a:xfrm>
            <a:custGeom>
              <a:rect b="b" l="l" r="r" t="t"/>
              <a:pathLst>
                <a:path extrusionOk="0" fill="none" h="371" w="1453">
                  <a:moveTo>
                    <a:pt x="0" y="370"/>
                  </a:moveTo>
                  <a:cubicBezTo>
                    <a:pt x="502" y="318"/>
                    <a:pt x="1012" y="238"/>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1"/>
            <p:cNvSpPr/>
            <p:nvPr/>
          </p:nvSpPr>
          <p:spPr>
            <a:xfrm>
              <a:off x="8207763" y="4556841"/>
              <a:ext cx="41693" cy="9852"/>
            </a:xfrm>
            <a:custGeom>
              <a:rect b="b" l="l" r="r" t="t"/>
              <a:pathLst>
                <a:path extrusionOk="0" fill="none" h="125" w="529">
                  <a:moveTo>
                    <a:pt x="0" y="124"/>
                  </a:moveTo>
                  <a:cubicBezTo>
                    <a:pt x="176" y="98"/>
                    <a:pt x="352" y="54"/>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1"/>
            <p:cNvSpPr/>
            <p:nvPr/>
          </p:nvSpPr>
          <p:spPr>
            <a:xfrm>
              <a:off x="8233377" y="4481259"/>
              <a:ext cx="118695" cy="43112"/>
            </a:xfrm>
            <a:custGeom>
              <a:rect b="b" l="l" r="r" t="t"/>
              <a:pathLst>
                <a:path extrusionOk="0" fill="none" h="547" w="1506">
                  <a:moveTo>
                    <a:pt x="1" y="546"/>
                  </a:moveTo>
                  <a:cubicBezTo>
                    <a:pt x="511" y="370"/>
                    <a:pt x="1083" y="326"/>
                    <a:pt x="15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1"/>
            <p:cNvSpPr/>
            <p:nvPr/>
          </p:nvSpPr>
          <p:spPr>
            <a:xfrm>
              <a:off x="8277750" y="4477791"/>
              <a:ext cx="36176" cy="13241"/>
            </a:xfrm>
            <a:custGeom>
              <a:rect b="b" l="l" r="r" t="t"/>
              <a:pathLst>
                <a:path extrusionOk="0" fill="none" h="168" w="459">
                  <a:moveTo>
                    <a:pt x="1" y="168"/>
                  </a:moveTo>
                  <a:cubicBezTo>
                    <a:pt x="159" y="133"/>
                    <a:pt x="309" y="71"/>
                    <a:pt x="4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1"/>
            <p:cNvSpPr/>
            <p:nvPr/>
          </p:nvSpPr>
          <p:spPr>
            <a:xfrm>
              <a:off x="8330476" y="4429242"/>
              <a:ext cx="20255" cy="10482"/>
            </a:xfrm>
            <a:custGeom>
              <a:rect b="b" l="l" r="r" t="t"/>
              <a:pathLst>
                <a:path extrusionOk="0" fill="none" h="133" w="257">
                  <a:moveTo>
                    <a:pt x="1" y="132"/>
                  </a:moveTo>
                  <a:cubicBezTo>
                    <a:pt x="98" y="106"/>
                    <a:pt x="177" y="53"/>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1"/>
            <p:cNvSpPr/>
            <p:nvPr/>
          </p:nvSpPr>
          <p:spPr>
            <a:xfrm>
              <a:off x="8325669" y="4361935"/>
              <a:ext cx="100647" cy="36176"/>
            </a:xfrm>
            <a:custGeom>
              <a:rect b="b" l="l" r="r" t="t"/>
              <a:pathLst>
                <a:path extrusionOk="0" fill="none" h="459" w="1277">
                  <a:moveTo>
                    <a:pt x="0" y="458"/>
                  </a:moveTo>
                  <a:cubicBezTo>
                    <a:pt x="440" y="353"/>
                    <a:pt x="880" y="221"/>
                    <a:pt x="12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1"/>
            <p:cNvSpPr/>
            <p:nvPr/>
          </p:nvSpPr>
          <p:spPr>
            <a:xfrm>
              <a:off x="8367992" y="4349482"/>
              <a:ext cx="32629" cy="13241"/>
            </a:xfrm>
            <a:custGeom>
              <a:rect b="b" l="l" r="r" t="t"/>
              <a:pathLst>
                <a:path extrusionOk="0" fill="none" h="168" w="414">
                  <a:moveTo>
                    <a:pt x="0" y="168"/>
                  </a:moveTo>
                  <a:cubicBezTo>
                    <a:pt x="150" y="132"/>
                    <a:pt x="282" y="71"/>
                    <a:pt x="41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1"/>
            <p:cNvSpPr/>
            <p:nvPr/>
          </p:nvSpPr>
          <p:spPr>
            <a:xfrm>
              <a:off x="8407478" y="4316144"/>
              <a:ext cx="20886" cy="8433"/>
            </a:xfrm>
            <a:custGeom>
              <a:rect b="b" l="l" r="r" t="t"/>
              <a:pathLst>
                <a:path extrusionOk="0" fill="none" h="107" w="265">
                  <a:moveTo>
                    <a:pt x="1" y="107"/>
                  </a:moveTo>
                  <a:cubicBezTo>
                    <a:pt x="89" y="71"/>
                    <a:pt x="177" y="36"/>
                    <a:pt x="26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1"/>
            <p:cNvSpPr/>
            <p:nvPr/>
          </p:nvSpPr>
          <p:spPr>
            <a:xfrm>
              <a:off x="8437979" y="4287062"/>
              <a:ext cx="9852" cy="4256"/>
            </a:xfrm>
            <a:custGeom>
              <a:rect b="b" l="l" r="r" t="t"/>
              <a:pathLst>
                <a:path extrusionOk="0" fill="none" h="54" w="125">
                  <a:moveTo>
                    <a:pt x="1" y="53"/>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1"/>
            <p:cNvSpPr/>
            <p:nvPr/>
          </p:nvSpPr>
          <p:spPr>
            <a:xfrm>
              <a:off x="8460914" y="4262078"/>
              <a:ext cx="8433" cy="4256"/>
            </a:xfrm>
            <a:custGeom>
              <a:rect b="b" l="l" r="r" t="t"/>
              <a:pathLst>
                <a:path extrusionOk="0" fill="none" h="54" w="107">
                  <a:moveTo>
                    <a:pt x="0" y="53"/>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1"/>
            <p:cNvSpPr/>
            <p:nvPr/>
          </p:nvSpPr>
          <p:spPr>
            <a:xfrm>
              <a:off x="8415832" y="4238512"/>
              <a:ext cx="2837" cy="3547"/>
            </a:xfrm>
            <a:custGeom>
              <a:rect b="b" l="l" r="r" t="t"/>
              <a:pathLst>
                <a:path extrusionOk="0" fill="none" h="45" w="36">
                  <a:moveTo>
                    <a:pt x="36" y="0"/>
                  </a:moveTo>
                  <a:lnTo>
                    <a:pt x="0"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1"/>
            <p:cNvSpPr/>
            <p:nvPr/>
          </p:nvSpPr>
          <p:spPr>
            <a:xfrm>
              <a:off x="7915053" y="3882668"/>
              <a:ext cx="258828" cy="902511"/>
            </a:xfrm>
            <a:custGeom>
              <a:rect b="b" l="l" r="r" t="t"/>
              <a:pathLst>
                <a:path extrusionOk="0" h="11451" w="3284">
                  <a:moveTo>
                    <a:pt x="2685" y="0"/>
                  </a:moveTo>
                  <a:lnTo>
                    <a:pt x="2667" y="26"/>
                  </a:lnTo>
                  <a:cubicBezTo>
                    <a:pt x="1646" y="1778"/>
                    <a:pt x="1382" y="3934"/>
                    <a:pt x="1215" y="5826"/>
                  </a:cubicBezTo>
                  <a:lnTo>
                    <a:pt x="1189" y="6134"/>
                  </a:lnTo>
                  <a:cubicBezTo>
                    <a:pt x="1039" y="7947"/>
                    <a:pt x="872" y="9813"/>
                    <a:pt x="0" y="11432"/>
                  </a:cubicBezTo>
                  <a:lnTo>
                    <a:pt x="18" y="11450"/>
                  </a:lnTo>
                  <a:cubicBezTo>
                    <a:pt x="185" y="11318"/>
                    <a:pt x="352" y="11177"/>
                    <a:pt x="502" y="11036"/>
                  </a:cubicBezTo>
                  <a:cubicBezTo>
                    <a:pt x="2737" y="8933"/>
                    <a:pt x="3248" y="6196"/>
                    <a:pt x="3274" y="4207"/>
                  </a:cubicBezTo>
                  <a:cubicBezTo>
                    <a:pt x="3283" y="3212"/>
                    <a:pt x="3186" y="2227"/>
                    <a:pt x="2993" y="1259"/>
                  </a:cubicBezTo>
                  <a:cubicBezTo>
                    <a:pt x="2870" y="625"/>
                    <a:pt x="2737" y="176"/>
                    <a:pt x="2693" y="26"/>
                  </a:cubicBezTo>
                  <a:lnTo>
                    <a:pt x="2685" y="0"/>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1"/>
            <p:cNvSpPr/>
            <p:nvPr/>
          </p:nvSpPr>
          <p:spPr>
            <a:xfrm>
              <a:off x="7774212" y="3886766"/>
              <a:ext cx="345525" cy="903220"/>
            </a:xfrm>
            <a:custGeom>
              <a:rect b="b" l="l" r="r" t="t"/>
              <a:pathLst>
                <a:path extrusionOk="0" h="11460" w="4384">
                  <a:moveTo>
                    <a:pt x="1224" y="4393"/>
                  </a:moveTo>
                  <a:lnTo>
                    <a:pt x="1224" y="4393"/>
                  </a:lnTo>
                  <a:cubicBezTo>
                    <a:pt x="1259" y="4445"/>
                    <a:pt x="1303" y="4489"/>
                    <a:pt x="1330" y="4542"/>
                  </a:cubicBezTo>
                  <a:cubicBezTo>
                    <a:pt x="1295" y="4489"/>
                    <a:pt x="1259" y="4445"/>
                    <a:pt x="1224" y="4393"/>
                  </a:cubicBezTo>
                  <a:close/>
                  <a:moveTo>
                    <a:pt x="4366" y="1"/>
                  </a:moveTo>
                  <a:lnTo>
                    <a:pt x="4243" y="89"/>
                  </a:lnTo>
                  <a:cubicBezTo>
                    <a:pt x="2095" y="1647"/>
                    <a:pt x="406" y="4005"/>
                    <a:pt x="115" y="5880"/>
                  </a:cubicBezTo>
                  <a:cubicBezTo>
                    <a:pt x="1" y="6566"/>
                    <a:pt x="98" y="7130"/>
                    <a:pt x="397" y="7508"/>
                  </a:cubicBezTo>
                  <a:cubicBezTo>
                    <a:pt x="1409" y="8828"/>
                    <a:pt x="1655" y="10993"/>
                    <a:pt x="1699" y="11407"/>
                  </a:cubicBezTo>
                  <a:lnTo>
                    <a:pt x="1699" y="11460"/>
                  </a:lnTo>
                  <a:lnTo>
                    <a:pt x="1717" y="11442"/>
                  </a:lnTo>
                  <a:lnTo>
                    <a:pt x="1726" y="11416"/>
                  </a:lnTo>
                  <a:cubicBezTo>
                    <a:pt x="2632" y="9787"/>
                    <a:pt x="2791" y="7904"/>
                    <a:pt x="2949" y="6082"/>
                  </a:cubicBezTo>
                  <a:lnTo>
                    <a:pt x="2976" y="5774"/>
                  </a:lnTo>
                  <a:cubicBezTo>
                    <a:pt x="3134" y="3900"/>
                    <a:pt x="3389" y="1770"/>
                    <a:pt x="4384" y="18"/>
                  </a:cubicBezTo>
                  <a:lnTo>
                    <a:pt x="4366"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1"/>
            <p:cNvSpPr/>
            <p:nvPr/>
          </p:nvSpPr>
          <p:spPr>
            <a:xfrm>
              <a:off x="7774922" y="3893702"/>
              <a:ext cx="334412" cy="896284"/>
            </a:xfrm>
            <a:custGeom>
              <a:rect b="b" l="l" r="r" t="t"/>
              <a:pathLst>
                <a:path extrusionOk="0" h="11372" w="4243">
                  <a:moveTo>
                    <a:pt x="4243" y="1"/>
                  </a:moveTo>
                  <a:lnTo>
                    <a:pt x="4243" y="1"/>
                  </a:lnTo>
                  <a:cubicBezTo>
                    <a:pt x="2095" y="1550"/>
                    <a:pt x="405" y="3917"/>
                    <a:pt x="106" y="5792"/>
                  </a:cubicBezTo>
                  <a:cubicBezTo>
                    <a:pt x="1" y="6478"/>
                    <a:pt x="97" y="7042"/>
                    <a:pt x="388" y="7420"/>
                  </a:cubicBezTo>
                  <a:cubicBezTo>
                    <a:pt x="1400" y="8740"/>
                    <a:pt x="1655" y="10905"/>
                    <a:pt x="1699" y="11319"/>
                  </a:cubicBezTo>
                  <a:lnTo>
                    <a:pt x="1699" y="11372"/>
                  </a:lnTo>
                  <a:lnTo>
                    <a:pt x="1717" y="11345"/>
                  </a:lnTo>
                  <a:cubicBezTo>
                    <a:pt x="2923" y="8142"/>
                    <a:pt x="784" y="7922"/>
                    <a:pt x="1162" y="6100"/>
                  </a:cubicBezTo>
                  <a:cubicBezTo>
                    <a:pt x="1312" y="5123"/>
                    <a:pt x="1620" y="4164"/>
                    <a:pt x="2069" y="3284"/>
                  </a:cubicBezTo>
                  <a:cubicBezTo>
                    <a:pt x="2166" y="3090"/>
                    <a:pt x="2271" y="2896"/>
                    <a:pt x="2368" y="2712"/>
                  </a:cubicBezTo>
                  <a:cubicBezTo>
                    <a:pt x="2905" y="1752"/>
                    <a:pt x="3530" y="846"/>
                    <a:pt x="4243"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1"/>
            <p:cNvSpPr/>
            <p:nvPr/>
          </p:nvSpPr>
          <p:spPr>
            <a:xfrm>
              <a:off x="7954618" y="3981816"/>
              <a:ext cx="219263" cy="770023"/>
            </a:xfrm>
            <a:custGeom>
              <a:rect b="b" l="l" r="r" t="t"/>
              <a:pathLst>
                <a:path extrusionOk="0" h="9770" w="2782">
                  <a:moveTo>
                    <a:pt x="2491" y="1"/>
                  </a:moveTo>
                  <a:cubicBezTo>
                    <a:pt x="2588" y="1910"/>
                    <a:pt x="2438" y="5976"/>
                    <a:pt x="0" y="9770"/>
                  </a:cubicBezTo>
                  <a:cubicBezTo>
                    <a:pt x="2235" y="7675"/>
                    <a:pt x="2746" y="4938"/>
                    <a:pt x="2772" y="2949"/>
                  </a:cubicBezTo>
                  <a:cubicBezTo>
                    <a:pt x="2781" y="1954"/>
                    <a:pt x="2684" y="969"/>
                    <a:pt x="2491"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1"/>
            <p:cNvSpPr/>
            <p:nvPr/>
          </p:nvSpPr>
          <p:spPr>
            <a:xfrm>
              <a:off x="7714550" y="3879200"/>
              <a:ext cx="612629" cy="914963"/>
            </a:xfrm>
            <a:custGeom>
              <a:rect b="b" l="l" r="r" t="t"/>
              <a:pathLst>
                <a:path extrusionOk="0" fill="none" h="11609" w="7773">
                  <a:moveTo>
                    <a:pt x="2456" y="11608"/>
                  </a:moveTo>
                  <a:cubicBezTo>
                    <a:pt x="2456" y="11608"/>
                    <a:pt x="2289" y="9109"/>
                    <a:pt x="1145" y="7613"/>
                  </a:cubicBezTo>
                  <a:cubicBezTo>
                    <a:pt x="1" y="6125"/>
                    <a:pt x="1955" y="2253"/>
                    <a:pt x="5229" y="0"/>
                  </a:cubicBezTo>
                  <a:cubicBezTo>
                    <a:pt x="5229" y="0"/>
                    <a:pt x="7772" y="7454"/>
                    <a:pt x="2456" y="1160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1"/>
            <p:cNvSpPr/>
            <p:nvPr/>
          </p:nvSpPr>
          <p:spPr>
            <a:xfrm>
              <a:off x="7908117" y="3879200"/>
              <a:ext cx="218554" cy="914963"/>
            </a:xfrm>
            <a:custGeom>
              <a:rect b="b" l="l" r="r" t="t"/>
              <a:pathLst>
                <a:path extrusionOk="0" fill="none" h="11609" w="2773">
                  <a:moveTo>
                    <a:pt x="2773" y="0"/>
                  </a:moveTo>
                  <a:cubicBezTo>
                    <a:pt x="1743" y="1725"/>
                    <a:pt x="1461" y="3872"/>
                    <a:pt x="1294" y="5870"/>
                  </a:cubicBezTo>
                  <a:cubicBezTo>
                    <a:pt x="1118" y="7868"/>
                    <a:pt x="986" y="9866"/>
                    <a:pt x="0" y="11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1"/>
            <p:cNvSpPr/>
            <p:nvPr/>
          </p:nvSpPr>
          <p:spPr>
            <a:xfrm>
              <a:off x="8035008" y="3992219"/>
              <a:ext cx="2916" cy="13241"/>
            </a:xfrm>
            <a:custGeom>
              <a:rect b="b" l="l" r="r" t="t"/>
              <a:pathLst>
                <a:path extrusionOk="0" fill="none" h="168" w="37">
                  <a:moveTo>
                    <a:pt x="1" y="1"/>
                  </a:moveTo>
                  <a:cubicBezTo>
                    <a:pt x="1" y="53"/>
                    <a:pt x="10" y="115"/>
                    <a:pt x="36" y="1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1"/>
            <p:cNvSpPr/>
            <p:nvPr/>
          </p:nvSpPr>
          <p:spPr>
            <a:xfrm>
              <a:off x="8010733" y="4002622"/>
              <a:ext cx="27822" cy="47920"/>
            </a:xfrm>
            <a:custGeom>
              <a:rect b="b" l="l" r="r" t="t"/>
              <a:pathLst>
                <a:path extrusionOk="0" fill="none" h="608" w="353">
                  <a:moveTo>
                    <a:pt x="1" y="1"/>
                  </a:moveTo>
                  <a:cubicBezTo>
                    <a:pt x="89" y="221"/>
                    <a:pt x="212" y="423"/>
                    <a:pt x="353" y="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1"/>
            <p:cNvSpPr/>
            <p:nvPr/>
          </p:nvSpPr>
          <p:spPr>
            <a:xfrm>
              <a:off x="7997571" y="4058107"/>
              <a:ext cx="11901" cy="19546"/>
            </a:xfrm>
            <a:custGeom>
              <a:rect b="b" l="l" r="r" t="t"/>
              <a:pathLst>
                <a:path extrusionOk="0" fill="none" h="248" w="151">
                  <a:moveTo>
                    <a:pt x="1" y="1"/>
                  </a:moveTo>
                  <a:cubicBezTo>
                    <a:pt x="54" y="89"/>
                    <a:pt x="98" y="168"/>
                    <a:pt x="150"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1"/>
            <p:cNvSpPr/>
            <p:nvPr/>
          </p:nvSpPr>
          <p:spPr>
            <a:xfrm>
              <a:off x="7946263" y="4080333"/>
              <a:ext cx="49338" cy="67308"/>
            </a:xfrm>
            <a:custGeom>
              <a:rect b="b" l="l" r="r" t="t"/>
              <a:pathLst>
                <a:path extrusionOk="0" fill="none" h="854" w="626">
                  <a:moveTo>
                    <a:pt x="0" y="0"/>
                  </a:moveTo>
                  <a:cubicBezTo>
                    <a:pt x="150" y="326"/>
                    <a:pt x="361" y="616"/>
                    <a:pt x="625" y="8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1"/>
            <p:cNvSpPr/>
            <p:nvPr/>
          </p:nvSpPr>
          <p:spPr>
            <a:xfrm>
              <a:off x="7916472" y="4121237"/>
              <a:ext cx="68727" cy="81968"/>
            </a:xfrm>
            <a:custGeom>
              <a:rect b="b" l="l" r="r" t="t"/>
              <a:pathLst>
                <a:path extrusionOk="0" fill="none" h="1040" w="872">
                  <a:moveTo>
                    <a:pt x="0" y="1"/>
                  </a:moveTo>
                  <a:cubicBezTo>
                    <a:pt x="238" y="388"/>
                    <a:pt x="528" y="740"/>
                    <a:pt x="871" y="10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1"/>
            <p:cNvSpPr/>
            <p:nvPr/>
          </p:nvSpPr>
          <p:spPr>
            <a:xfrm>
              <a:off x="7906068" y="4192012"/>
              <a:ext cx="66599" cy="51387"/>
            </a:xfrm>
            <a:custGeom>
              <a:rect b="b" l="l" r="r" t="t"/>
              <a:pathLst>
                <a:path extrusionOk="0" fill="none" h="652" w="845">
                  <a:moveTo>
                    <a:pt x="0" y="0"/>
                  </a:moveTo>
                  <a:cubicBezTo>
                    <a:pt x="220" y="291"/>
                    <a:pt x="510" y="511"/>
                    <a:pt x="845"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1"/>
            <p:cNvSpPr/>
            <p:nvPr/>
          </p:nvSpPr>
          <p:spPr>
            <a:xfrm>
              <a:off x="7870681" y="4232916"/>
              <a:ext cx="106164" cy="97179"/>
            </a:xfrm>
            <a:custGeom>
              <a:rect b="b" l="l" r="r" t="t"/>
              <a:pathLst>
                <a:path extrusionOk="0" fill="none" h="1233" w="1347">
                  <a:moveTo>
                    <a:pt x="0" y="0"/>
                  </a:moveTo>
                  <a:cubicBezTo>
                    <a:pt x="370" y="493"/>
                    <a:pt x="827" y="907"/>
                    <a:pt x="1347" y="123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1"/>
            <p:cNvSpPr/>
            <p:nvPr/>
          </p:nvSpPr>
          <p:spPr>
            <a:xfrm>
              <a:off x="7845697" y="4295337"/>
              <a:ext cx="116567" cy="88194"/>
            </a:xfrm>
            <a:custGeom>
              <a:rect b="b" l="l" r="r" t="t"/>
              <a:pathLst>
                <a:path extrusionOk="0" fill="none" h="1119" w="1479">
                  <a:moveTo>
                    <a:pt x="0" y="1"/>
                  </a:moveTo>
                  <a:cubicBezTo>
                    <a:pt x="379" y="502"/>
                    <a:pt x="889" y="889"/>
                    <a:pt x="1479" y="11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1"/>
            <p:cNvSpPr/>
            <p:nvPr/>
          </p:nvSpPr>
          <p:spPr>
            <a:xfrm>
              <a:off x="7827648" y="4378564"/>
              <a:ext cx="138084" cy="109001"/>
            </a:xfrm>
            <a:custGeom>
              <a:rect b="b" l="l" r="r" t="t"/>
              <a:pathLst>
                <a:path extrusionOk="0" fill="none" h="1383" w="1752">
                  <a:moveTo>
                    <a:pt x="1" y="1"/>
                  </a:moveTo>
                  <a:cubicBezTo>
                    <a:pt x="485" y="573"/>
                    <a:pt x="1083" y="1039"/>
                    <a:pt x="1752" y="13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1"/>
            <p:cNvSpPr/>
            <p:nvPr/>
          </p:nvSpPr>
          <p:spPr>
            <a:xfrm>
              <a:off x="7907408" y="4495130"/>
              <a:ext cx="48629" cy="24354"/>
            </a:xfrm>
            <a:custGeom>
              <a:rect b="b" l="l" r="r" t="t"/>
              <a:pathLst>
                <a:path extrusionOk="0" fill="none" h="309" w="617">
                  <a:moveTo>
                    <a:pt x="1" y="0"/>
                  </a:moveTo>
                  <a:lnTo>
                    <a:pt x="617" y="30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1"/>
            <p:cNvSpPr/>
            <p:nvPr/>
          </p:nvSpPr>
          <p:spPr>
            <a:xfrm>
              <a:off x="7930974" y="4543679"/>
              <a:ext cx="19546" cy="11822"/>
            </a:xfrm>
            <a:custGeom>
              <a:rect b="b" l="l" r="r" t="t"/>
              <a:pathLst>
                <a:path extrusionOk="0" fill="none" h="150" w="248">
                  <a:moveTo>
                    <a:pt x="1" y="0"/>
                  </a:moveTo>
                  <a:cubicBezTo>
                    <a:pt x="71" y="53"/>
                    <a:pt x="159" y="106"/>
                    <a:pt x="247"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1"/>
            <p:cNvSpPr/>
            <p:nvPr/>
          </p:nvSpPr>
          <p:spPr>
            <a:xfrm>
              <a:off x="7921989" y="4425774"/>
              <a:ext cx="30580" cy="25694"/>
            </a:xfrm>
            <a:custGeom>
              <a:rect b="b" l="l" r="r" t="t"/>
              <a:pathLst>
                <a:path extrusionOk="0" fill="none" h="326" w="388">
                  <a:moveTo>
                    <a:pt x="0" y="0"/>
                  </a:moveTo>
                  <a:cubicBezTo>
                    <a:pt x="124" y="115"/>
                    <a:pt x="247" y="229"/>
                    <a:pt x="388" y="3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1"/>
            <p:cNvSpPr/>
            <p:nvPr/>
          </p:nvSpPr>
          <p:spPr>
            <a:xfrm>
              <a:off x="7953199" y="4421596"/>
              <a:ext cx="4256" cy="4256"/>
            </a:xfrm>
            <a:custGeom>
              <a:rect b="b" l="l" r="r" t="t"/>
              <a:pathLst>
                <a:path extrusionOk="0" fill="none" h="54" w="54">
                  <a:moveTo>
                    <a:pt x="0" y="0"/>
                  </a:moveTo>
                  <a:lnTo>
                    <a:pt x="53" y="5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1"/>
            <p:cNvSpPr/>
            <p:nvPr/>
          </p:nvSpPr>
          <p:spPr>
            <a:xfrm>
              <a:off x="7901182" y="4563777"/>
              <a:ext cx="31290" cy="29871"/>
            </a:xfrm>
            <a:custGeom>
              <a:rect b="b" l="l" r="r" t="t"/>
              <a:pathLst>
                <a:path extrusionOk="0" fill="none" h="379" w="397">
                  <a:moveTo>
                    <a:pt x="0" y="1"/>
                  </a:moveTo>
                  <a:lnTo>
                    <a:pt x="396"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1"/>
            <p:cNvSpPr/>
            <p:nvPr/>
          </p:nvSpPr>
          <p:spPr>
            <a:xfrm>
              <a:off x="7928924" y="4624148"/>
              <a:ext cx="8433" cy="18127"/>
            </a:xfrm>
            <a:custGeom>
              <a:rect b="b" l="l" r="r" t="t"/>
              <a:pathLst>
                <a:path extrusionOk="0" fill="none" h="230" w="107">
                  <a:moveTo>
                    <a:pt x="0" y="0"/>
                  </a:moveTo>
                  <a:cubicBezTo>
                    <a:pt x="36" y="71"/>
                    <a:pt x="71" y="150"/>
                    <a:pt x="106" y="22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1"/>
            <p:cNvSpPr/>
            <p:nvPr/>
          </p:nvSpPr>
          <p:spPr>
            <a:xfrm>
              <a:off x="7925457" y="4668520"/>
              <a:ext cx="2837" cy="7015"/>
            </a:xfrm>
            <a:custGeom>
              <a:rect b="b" l="l" r="r" t="t"/>
              <a:pathLst>
                <a:path extrusionOk="0" fill="none" h="89" w="36">
                  <a:moveTo>
                    <a:pt x="0" y="0"/>
                  </a:moveTo>
                  <a:cubicBezTo>
                    <a:pt x="9" y="27"/>
                    <a:pt x="27" y="53"/>
                    <a:pt x="36"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1"/>
            <p:cNvSpPr/>
            <p:nvPr/>
          </p:nvSpPr>
          <p:spPr>
            <a:xfrm>
              <a:off x="7996862" y="4632423"/>
              <a:ext cx="29240" cy="16078"/>
            </a:xfrm>
            <a:custGeom>
              <a:rect b="b" l="l" r="r" t="t"/>
              <a:pathLst>
                <a:path extrusionOk="0" fill="none" h="204" w="371">
                  <a:moveTo>
                    <a:pt x="1" y="203"/>
                  </a:moveTo>
                  <a:cubicBezTo>
                    <a:pt x="124" y="142"/>
                    <a:pt x="256" y="71"/>
                    <a:pt x="3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1"/>
            <p:cNvSpPr/>
            <p:nvPr/>
          </p:nvSpPr>
          <p:spPr>
            <a:xfrm>
              <a:off x="7998990" y="4567244"/>
              <a:ext cx="68727" cy="54146"/>
            </a:xfrm>
            <a:custGeom>
              <a:rect b="b" l="l" r="r" t="t"/>
              <a:pathLst>
                <a:path extrusionOk="0" fill="none" h="687" w="872">
                  <a:moveTo>
                    <a:pt x="0" y="687"/>
                  </a:moveTo>
                  <a:cubicBezTo>
                    <a:pt x="335" y="520"/>
                    <a:pt x="634" y="291"/>
                    <a:pt x="87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1"/>
            <p:cNvSpPr/>
            <p:nvPr/>
          </p:nvSpPr>
          <p:spPr>
            <a:xfrm>
              <a:off x="8015620" y="4571422"/>
              <a:ext cx="12532" cy="9773"/>
            </a:xfrm>
            <a:custGeom>
              <a:rect b="b" l="l" r="r" t="t"/>
              <a:pathLst>
                <a:path extrusionOk="0" fill="none" h="124" w="159">
                  <a:moveTo>
                    <a:pt x="1" y="124"/>
                  </a:moveTo>
                  <a:lnTo>
                    <a:pt x="1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1"/>
            <p:cNvSpPr/>
            <p:nvPr/>
          </p:nvSpPr>
          <p:spPr>
            <a:xfrm>
              <a:off x="8023265" y="4434049"/>
              <a:ext cx="85357" cy="100016"/>
            </a:xfrm>
            <a:custGeom>
              <a:rect b="b" l="l" r="r" t="t"/>
              <a:pathLst>
                <a:path extrusionOk="0" fill="none" h="1269" w="1083">
                  <a:moveTo>
                    <a:pt x="0" y="1268"/>
                  </a:moveTo>
                  <a:cubicBezTo>
                    <a:pt x="432" y="916"/>
                    <a:pt x="801" y="485"/>
                    <a:pt x="108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1"/>
            <p:cNvSpPr/>
            <p:nvPr/>
          </p:nvSpPr>
          <p:spPr>
            <a:xfrm>
              <a:off x="8040604" y="4462501"/>
              <a:ext cx="16709" cy="15369"/>
            </a:xfrm>
            <a:custGeom>
              <a:rect b="b" l="l" r="r" t="t"/>
              <a:pathLst>
                <a:path extrusionOk="0" fill="none" h="195" w="212">
                  <a:moveTo>
                    <a:pt x="0" y="194"/>
                  </a:moveTo>
                  <a:cubicBezTo>
                    <a:pt x="80" y="133"/>
                    <a:pt x="150" y="71"/>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1"/>
            <p:cNvSpPr/>
            <p:nvPr/>
          </p:nvSpPr>
          <p:spPr>
            <a:xfrm>
              <a:off x="8044072" y="4334901"/>
              <a:ext cx="90953" cy="93002"/>
            </a:xfrm>
            <a:custGeom>
              <a:rect b="b" l="l" r="r" t="t"/>
              <a:pathLst>
                <a:path extrusionOk="0" fill="none" h="1180" w="1154">
                  <a:moveTo>
                    <a:pt x="0" y="1180"/>
                  </a:moveTo>
                  <a:cubicBezTo>
                    <a:pt x="440" y="845"/>
                    <a:pt x="863" y="475"/>
                    <a:pt x="11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1"/>
            <p:cNvSpPr/>
            <p:nvPr/>
          </p:nvSpPr>
          <p:spPr>
            <a:xfrm>
              <a:off x="8053057" y="4351531"/>
              <a:ext cx="33418" cy="32708"/>
            </a:xfrm>
            <a:custGeom>
              <a:rect b="b" l="l" r="r" t="t"/>
              <a:pathLst>
                <a:path extrusionOk="0" fill="none" h="415" w="424">
                  <a:moveTo>
                    <a:pt x="1" y="414"/>
                  </a:moveTo>
                  <a:cubicBezTo>
                    <a:pt x="142" y="282"/>
                    <a:pt x="282" y="141"/>
                    <a:pt x="4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1"/>
            <p:cNvSpPr/>
            <p:nvPr/>
          </p:nvSpPr>
          <p:spPr>
            <a:xfrm>
              <a:off x="8053057" y="4221094"/>
              <a:ext cx="86775" cy="109001"/>
            </a:xfrm>
            <a:custGeom>
              <a:rect b="b" l="l" r="r" t="t"/>
              <a:pathLst>
                <a:path extrusionOk="0" fill="none" h="1383" w="1101">
                  <a:moveTo>
                    <a:pt x="1" y="1383"/>
                  </a:moveTo>
                  <a:cubicBezTo>
                    <a:pt x="370" y="925"/>
                    <a:pt x="890" y="555"/>
                    <a:pt x="110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1"/>
            <p:cNvSpPr/>
            <p:nvPr/>
          </p:nvSpPr>
          <p:spPr>
            <a:xfrm>
              <a:off x="8074573" y="4240561"/>
              <a:ext cx="27112" cy="32629"/>
            </a:xfrm>
            <a:custGeom>
              <a:rect b="b" l="l" r="r" t="t"/>
              <a:pathLst>
                <a:path extrusionOk="0" fill="none" h="414" w="344">
                  <a:moveTo>
                    <a:pt x="1" y="414"/>
                  </a:moveTo>
                  <a:cubicBezTo>
                    <a:pt x="133" y="282"/>
                    <a:pt x="247" y="150"/>
                    <a:pt x="3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1"/>
            <p:cNvSpPr/>
            <p:nvPr/>
          </p:nvSpPr>
          <p:spPr>
            <a:xfrm>
              <a:off x="8095380" y="4173254"/>
              <a:ext cx="12610" cy="21595"/>
            </a:xfrm>
            <a:custGeom>
              <a:rect b="b" l="l" r="r" t="t"/>
              <a:pathLst>
                <a:path extrusionOk="0" fill="none" h="274" w="160">
                  <a:moveTo>
                    <a:pt x="1" y="273"/>
                  </a:moveTo>
                  <a:cubicBezTo>
                    <a:pt x="71" y="194"/>
                    <a:pt x="124" y="97"/>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1"/>
            <p:cNvSpPr/>
            <p:nvPr/>
          </p:nvSpPr>
          <p:spPr>
            <a:xfrm>
              <a:off x="8066928" y="4067171"/>
              <a:ext cx="73613" cy="91583"/>
            </a:xfrm>
            <a:custGeom>
              <a:rect b="b" l="l" r="r" t="t"/>
              <a:pathLst>
                <a:path extrusionOk="0" fill="none" h="1162" w="934">
                  <a:moveTo>
                    <a:pt x="1" y="1162"/>
                  </a:moveTo>
                  <a:cubicBezTo>
                    <a:pt x="344" y="801"/>
                    <a:pt x="696" y="440"/>
                    <a:pt x="9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1"/>
            <p:cNvSpPr/>
            <p:nvPr/>
          </p:nvSpPr>
          <p:spPr>
            <a:xfrm>
              <a:off x="8086395" y="4069929"/>
              <a:ext cx="22935" cy="31290"/>
            </a:xfrm>
            <a:custGeom>
              <a:rect b="b" l="l" r="r" t="t"/>
              <a:pathLst>
                <a:path extrusionOk="0" fill="none" h="397" w="291">
                  <a:moveTo>
                    <a:pt x="0" y="396"/>
                  </a:moveTo>
                  <a:cubicBezTo>
                    <a:pt x="115" y="273"/>
                    <a:pt x="211" y="141"/>
                    <a:pt x="29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1"/>
            <p:cNvSpPr/>
            <p:nvPr/>
          </p:nvSpPr>
          <p:spPr>
            <a:xfrm>
              <a:off x="8100976" y="4022720"/>
              <a:ext cx="15290" cy="19546"/>
            </a:xfrm>
            <a:custGeom>
              <a:rect b="b" l="l" r="r" t="t"/>
              <a:pathLst>
                <a:path extrusionOk="0" fill="none" h="248" w="194">
                  <a:moveTo>
                    <a:pt x="0" y="247"/>
                  </a:moveTo>
                  <a:cubicBezTo>
                    <a:pt x="70" y="168"/>
                    <a:pt x="132"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1"/>
            <p:cNvSpPr/>
            <p:nvPr/>
          </p:nvSpPr>
          <p:spPr>
            <a:xfrm>
              <a:off x="8111379" y="3984574"/>
              <a:ext cx="6305" cy="9773"/>
            </a:xfrm>
            <a:custGeom>
              <a:rect b="b" l="l" r="r" t="t"/>
              <a:pathLst>
                <a:path extrusionOk="0" fill="none" h="124" w="80">
                  <a:moveTo>
                    <a:pt x="0" y="124"/>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1"/>
            <p:cNvSpPr/>
            <p:nvPr/>
          </p:nvSpPr>
          <p:spPr>
            <a:xfrm>
              <a:off x="8118315" y="3949187"/>
              <a:ext cx="5596" cy="8433"/>
            </a:xfrm>
            <a:custGeom>
              <a:rect b="b" l="l" r="r" t="t"/>
              <a:pathLst>
                <a:path extrusionOk="0" fill="none" h="107" w="71">
                  <a:moveTo>
                    <a:pt x="0" y="107"/>
                  </a:moveTo>
                  <a:lnTo>
                    <a:pt x="7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1"/>
            <p:cNvSpPr/>
            <p:nvPr/>
          </p:nvSpPr>
          <p:spPr>
            <a:xfrm>
              <a:off x="8062120" y="3955492"/>
              <a:ext cx="788" cy="4887"/>
            </a:xfrm>
            <a:custGeom>
              <a:rect b="b" l="l" r="r" t="t"/>
              <a:pathLst>
                <a:path extrusionOk="0" fill="none" h="62" w="10">
                  <a:moveTo>
                    <a:pt x="9" y="0"/>
                  </a:moveTo>
                  <a:lnTo>
                    <a:pt x="0"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8" name="Google Shape;2088;p41"/>
          <p:cNvGrpSpPr/>
          <p:nvPr/>
        </p:nvGrpSpPr>
        <p:grpSpPr>
          <a:xfrm flipH="1">
            <a:off x="8095936" y="-173496"/>
            <a:ext cx="908197" cy="900782"/>
            <a:chOff x="5180950" y="2803150"/>
            <a:chExt cx="404200" cy="400900"/>
          </a:xfrm>
        </p:grpSpPr>
        <p:sp>
          <p:nvSpPr>
            <p:cNvPr id="2089" name="Google Shape;2089;p41"/>
            <p:cNvSpPr/>
            <p:nvPr/>
          </p:nvSpPr>
          <p:spPr>
            <a:xfrm>
              <a:off x="5277975" y="2879500"/>
              <a:ext cx="19175" cy="11025"/>
            </a:xfrm>
            <a:custGeom>
              <a:rect b="b" l="l" r="r" t="t"/>
              <a:pathLst>
                <a:path extrusionOk="0" h="441" w="767">
                  <a:moveTo>
                    <a:pt x="766" y="0"/>
                  </a:moveTo>
                  <a:lnTo>
                    <a:pt x="687" y="9"/>
                  </a:lnTo>
                  <a:cubicBezTo>
                    <a:pt x="379" y="62"/>
                    <a:pt x="71" y="308"/>
                    <a:pt x="18" y="361"/>
                  </a:cubicBezTo>
                  <a:lnTo>
                    <a:pt x="9" y="361"/>
                  </a:lnTo>
                  <a:lnTo>
                    <a:pt x="9" y="370"/>
                  </a:lnTo>
                  <a:cubicBezTo>
                    <a:pt x="1" y="387"/>
                    <a:pt x="1" y="405"/>
                    <a:pt x="9" y="414"/>
                  </a:cubicBezTo>
                  <a:lnTo>
                    <a:pt x="9" y="431"/>
                  </a:lnTo>
                  <a:lnTo>
                    <a:pt x="27" y="431"/>
                  </a:lnTo>
                  <a:cubicBezTo>
                    <a:pt x="45" y="440"/>
                    <a:pt x="71" y="440"/>
                    <a:pt x="89" y="440"/>
                  </a:cubicBezTo>
                  <a:lnTo>
                    <a:pt x="159" y="440"/>
                  </a:lnTo>
                  <a:cubicBezTo>
                    <a:pt x="335" y="414"/>
                    <a:pt x="652" y="167"/>
                    <a:pt x="731" y="62"/>
                  </a:cubicBezTo>
                  <a:lnTo>
                    <a:pt x="766" y="0"/>
                  </a:ln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1"/>
            <p:cNvSpPr/>
            <p:nvPr/>
          </p:nvSpPr>
          <p:spPr>
            <a:xfrm>
              <a:off x="5331450" y="2874175"/>
              <a:ext cx="202425" cy="233500"/>
            </a:xfrm>
            <a:custGeom>
              <a:rect b="b" l="l" r="r" t="t"/>
              <a:pathLst>
                <a:path extrusionOk="0" h="9340" w="8097">
                  <a:moveTo>
                    <a:pt x="1989" y="873"/>
                  </a:moveTo>
                  <a:cubicBezTo>
                    <a:pt x="2077" y="873"/>
                    <a:pt x="2156" y="900"/>
                    <a:pt x="2236" y="952"/>
                  </a:cubicBezTo>
                  <a:cubicBezTo>
                    <a:pt x="2324" y="1014"/>
                    <a:pt x="2508" y="1225"/>
                    <a:pt x="2262" y="1727"/>
                  </a:cubicBezTo>
                  <a:cubicBezTo>
                    <a:pt x="2024" y="2211"/>
                    <a:pt x="1822" y="2281"/>
                    <a:pt x="1716" y="2281"/>
                  </a:cubicBezTo>
                  <a:lnTo>
                    <a:pt x="1681" y="2281"/>
                  </a:lnTo>
                  <a:cubicBezTo>
                    <a:pt x="1576" y="2255"/>
                    <a:pt x="1496" y="2167"/>
                    <a:pt x="1496" y="2052"/>
                  </a:cubicBezTo>
                  <a:cubicBezTo>
                    <a:pt x="1496" y="2017"/>
                    <a:pt x="1382" y="1252"/>
                    <a:pt x="1681" y="988"/>
                  </a:cubicBezTo>
                  <a:cubicBezTo>
                    <a:pt x="1760" y="917"/>
                    <a:pt x="1875" y="873"/>
                    <a:pt x="1989" y="873"/>
                  </a:cubicBezTo>
                  <a:close/>
                  <a:moveTo>
                    <a:pt x="4242" y="2413"/>
                  </a:moveTo>
                  <a:cubicBezTo>
                    <a:pt x="4357" y="2413"/>
                    <a:pt x="4471" y="2466"/>
                    <a:pt x="4541" y="2563"/>
                  </a:cubicBezTo>
                  <a:cubicBezTo>
                    <a:pt x="4594" y="2633"/>
                    <a:pt x="4682" y="2845"/>
                    <a:pt x="4357" y="3161"/>
                  </a:cubicBezTo>
                  <a:cubicBezTo>
                    <a:pt x="4172" y="3364"/>
                    <a:pt x="3996" y="3461"/>
                    <a:pt x="3873" y="3461"/>
                  </a:cubicBezTo>
                  <a:cubicBezTo>
                    <a:pt x="3732" y="3461"/>
                    <a:pt x="3644" y="3329"/>
                    <a:pt x="3688" y="3205"/>
                  </a:cubicBezTo>
                  <a:cubicBezTo>
                    <a:pt x="3688" y="3179"/>
                    <a:pt x="3811" y="2572"/>
                    <a:pt x="4101" y="2449"/>
                  </a:cubicBezTo>
                  <a:cubicBezTo>
                    <a:pt x="4145" y="2422"/>
                    <a:pt x="4198" y="2413"/>
                    <a:pt x="4242" y="2413"/>
                  </a:cubicBezTo>
                  <a:close/>
                  <a:moveTo>
                    <a:pt x="5791" y="4860"/>
                  </a:moveTo>
                  <a:cubicBezTo>
                    <a:pt x="5932" y="4869"/>
                    <a:pt x="6046" y="4966"/>
                    <a:pt x="6064" y="5098"/>
                  </a:cubicBezTo>
                  <a:cubicBezTo>
                    <a:pt x="6073" y="5177"/>
                    <a:pt x="6064" y="5353"/>
                    <a:pt x="5721" y="5467"/>
                  </a:cubicBezTo>
                  <a:cubicBezTo>
                    <a:pt x="5624" y="5502"/>
                    <a:pt x="5518" y="5529"/>
                    <a:pt x="5413" y="5529"/>
                  </a:cubicBezTo>
                  <a:cubicBezTo>
                    <a:pt x="5403" y="5530"/>
                    <a:pt x="5393" y="5531"/>
                    <a:pt x="5383" y="5531"/>
                  </a:cubicBezTo>
                  <a:cubicBezTo>
                    <a:pt x="5314" y="5531"/>
                    <a:pt x="5249" y="5504"/>
                    <a:pt x="5210" y="5450"/>
                  </a:cubicBezTo>
                  <a:cubicBezTo>
                    <a:pt x="5166" y="5388"/>
                    <a:pt x="5175" y="5300"/>
                    <a:pt x="5228" y="5247"/>
                  </a:cubicBezTo>
                  <a:cubicBezTo>
                    <a:pt x="5263" y="5203"/>
                    <a:pt x="5536" y="4860"/>
                    <a:pt x="5782" y="4860"/>
                  </a:cubicBezTo>
                  <a:close/>
                  <a:moveTo>
                    <a:pt x="6082" y="5714"/>
                  </a:moveTo>
                  <a:lnTo>
                    <a:pt x="6082" y="5714"/>
                  </a:lnTo>
                  <a:cubicBezTo>
                    <a:pt x="6036" y="5733"/>
                    <a:pt x="5990" y="5748"/>
                    <a:pt x="5945" y="5761"/>
                  </a:cubicBezTo>
                  <a:lnTo>
                    <a:pt x="5945" y="5761"/>
                  </a:lnTo>
                  <a:cubicBezTo>
                    <a:pt x="5988" y="5746"/>
                    <a:pt x="6035" y="5727"/>
                    <a:pt x="6082" y="5714"/>
                  </a:cubicBezTo>
                  <a:close/>
                  <a:moveTo>
                    <a:pt x="1380" y="1"/>
                  </a:moveTo>
                  <a:cubicBezTo>
                    <a:pt x="1215" y="1"/>
                    <a:pt x="1058" y="36"/>
                    <a:pt x="915" y="107"/>
                  </a:cubicBezTo>
                  <a:cubicBezTo>
                    <a:pt x="863" y="134"/>
                    <a:pt x="845" y="195"/>
                    <a:pt x="863" y="248"/>
                  </a:cubicBezTo>
                  <a:cubicBezTo>
                    <a:pt x="1012" y="627"/>
                    <a:pt x="836" y="856"/>
                    <a:pt x="607" y="1146"/>
                  </a:cubicBezTo>
                  <a:cubicBezTo>
                    <a:pt x="484" y="1296"/>
                    <a:pt x="379" y="1454"/>
                    <a:pt x="291" y="1612"/>
                  </a:cubicBezTo>
                  <a:cubicBezTo>
                    <a:pt x="0" y="2158"/>
                    <a:pt x="449" y="2589"/>
                    <a:pt x="475" y="2607"/>
                  </a:cubicBezTo>
                  <a:lnTo>
                    <a:pt x="616" y="2721"/>
                  </a:lnTo>
                  <a:cubicBezTo>
                    <a:pt x="1285" y="3258"/>
                    <a:pt x="1910" y="3769"/>
                    <a:pt x="2931" y="3971"/>
                  </a:cubicBezTo>
                  <a:cubicBezTo>
                    <a:pt x="3556" y="4086"/>
                    <a:pt x="3811" y="4517"/>
                    <a:pt x="4154" y="5071"/>
                  </a:cubicBezTo>
                  <a:cubicBezTo>
                    <a:pt x="4436" y="5529"/>
                    <a:pt x="4761" y="6057"/>
                    <a:pt x="5386" y="6567"/>
                  </a:cubicBezTo>
                  <a:cubicBezTo>
                    <a:pt x="6170" y="7219"/>
                    <a:pt x="6266" y="7984"/>
                    <a:pt x="6214" y="8521"/>
                  </a:cubicBezTo>
                  <a:cubicBezTo>
                    <a:pt x="6178" y="8776"/>
                    <a:pt x="6293" y="9032"/>
                    <a:pt x="6504" y="9190"/>
                  </a:cubicBezTo>
                  <a:cubicBezTo>
                    <a:pt x="6627" y="9287"/>
                    <a:pt x="6777" y="9340"/>
                    <a:pt x="6935" y="9340"/>
                  </a:cubicBezTo>
                  <a:cubicBezTo>
                    <a:pt x="7023" y="9340"/>
                    <a:pt x="7102" y="9322"/>
                    <a:pt x="7190" y="9287"/>
                  </a:cubicBezTo>
                  <a:cubicBezTo>
                    <a:pt x="7455" y="9181"/>
                    <a:pt x="7639" y="8961"/>
                    <a:pt x="7736" y="8618"/>
                  </a:cubicBezTo>
                  <a:cubicBezTo>
                    <a:pt x="8097" y="7342"/>
                    <a:pt x="6530" y="2994"/>
                    <a:pt x="4929" y="1472"/>
                  </a:cubicBezTo>
                  <a:cubicBezTo>
                    <a:pt x="3802" y="398"/>
                    <a:pt x="2218" y="2"/>
                    <a:pt x="1435" y="2"/>
                  </a:cubicBezTo>
                  <a:cubicBezTo>
                    <a:pt x="1416" y="1"/>
                    <a:pt x="1398" y="1"/>
                    <a:pt x="1380" y="1"/>
                  </a:cubicBezTo>
                  <a:close/>
                </a:path>
              </a:pathLst>
            </a:custGeom>
            <a:solidFill>
              <a:srgbClr val="FF92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1"/>
            <p:cNvSpPr/>
            <p:nvPr/>
          </p:nvSpPr>
          <p:spPr>
            <a:xfrm>
              <a:off x="5283475" y="2982575"/>
              <a:ext cx="33700" cy="18850"/>
            </a:xfrm>
            <a:custGeom>
              <a:rect b="b" l="l" r="r" t="t"/>
              <a:pathLst>
                <a:path extrusionOk="0" h="754" w="1348">
                  <a:moveTo>
                    <a:pt x="562" y="1"/>
                  </a:moveTo>
                  <a:cubicBezTo>
                    <a:pt x="419" y="1"/>
                    <a:pt x="281" y="45"/>
                    <a:pt x="168" y="128"/>
                  </a:cubicBezTo>
                  <a:cubicBezTo>
                    <a:pt x="36" y="242"/>
                    <a:pt x="1" y="436"/>
                    <a:pt x="80" y="594"/>
                  </a:cubicBezTo>
                  <a:cubicBezTo>
                    <a:pt x="146" y="693"/>
                    <a:pt x="266" y="754"/>
                    <a:pt x="389" y="754"/>
                  </a:cubicBezTo>
                  <a:cubicBezTo>
                    <a:pt x="398" y="754"/>
                    <a:pt x="406" y="753"/>
                    <a:pt x="414" y="753"/>
                  </a:cubicBezTo>
                  <a:cubicBezTo>
                    <a:pt x="537" y="744"/>
                    <a:pt x="652" y="726"/>
                    <a:pt x="766" y="682"/>
                  </a:cubicBezTo>
                  <a:cubicBezTo>
                    <a:pt x="1303" y="489"/>
                    <a:pt x="1347" y="304"/>
                    <a:pt x="1338" y="225"/>
                  </a:cubicBezTo>
                  <a:cubicBezTo>
                    <a:pt x="1330" y="146"/>
                    <a:pt x="1259" y="84"/>
                    <a:pt x="1180" y="75"/>
                  </a:cubicBezTo>
                  <a:cubicBezTo>
                    <a:pt x="1004" y="31"/>
                    <a:pt x="819" y="5"/>
                    <a:pt x="634" y="5"/>
                  </a:cubicBezTo>
                  <a:cubicBezTo>
                    <a:pt x="610" y="2"/>
                    <a:pt x="586" y="1"/>
                    <a:pt x="562"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1"/>
            <p:cNvSpPr/>
            <p:nvPr/>
          </p:nvSpPr>
          <p:spPr>
            <a:xfrm>
              <a:off x="5315825" y="3042075"/>
              <a:ext cx="25750" cy="18125"/>
            </a:xfrm>
            <a:custGeom>
              <a:rect b="b" l="l" r="r" t="t"/>
              <a:pathLst>
                <a:path extrusionOk="0" h="725" w="1030">
                  <a:moveTo>
                    <a:pt x="828" y="1"/>
                  </a:moveTo>
                  <a:cubicBezTo>
                    <a:pt x="828" y="1"/>
                    <a:pt x="212" y="45"/>
                    <a:pt x="71" y="300"/>
                  </a:cubicBezTo>
                  <a:cubicBezTo>
                    <a:pt x="0" y="423"/>
                    <a:pt x="27" y="573"/>
                    <a:pt x="124" y="670"/>
                  </a:cubicBezTo>
                  <a:cubicBezTo>
                    <a:pt x="162" y="700"/>
                    <a:pt x="213" y="724"/>
                    <a:pt x="266" y="724"/>
                  </a:cubicBezTo>
                  <a:cubicBezTo>
                    <a:pt x="275" y="724"/>
                    <a:pt x="283" y="724"/>
                    <a:pt x="291" y="723"/>
                  </a:cubicBezTo>
                  <a:cubicBezTo>
                    <a:pt x="423" y="714"/>
                    <a:pt x="564" y="652"/>
                    <a:pt x="660" y="555"/>
                  </a:cubicBezTo>
                  <a:cubicBezTo>
                    <a:pt x="907" y="362"/>
                    <a:pt x="1030" y="186"/>
                    <a:pt x="977" y="80"/>
                  </a:cubicBezTo>
                  <a:cubicBezTo>
                    <a:pt x="960" y="27"/>
                    <a:pt x="907" y="1"/>
                    <a:pt x="854"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1"/>
            <p:cNvSpPr/>
            <p:nvPr/>
          </p:nvSpPr>
          <p:spPr>
            <a:xfrm>
              <a:off x="5367525" y="2897525"/>
              <a:ext cx="22900" cy="32150"/>
            </a:xfrm>
            <a:custGeom>
              <a:rect b="b" l="l" r="r" t="t"/>
              <a:pathLst>
                <a:path extrusionOk="0" h="1286" w="916">
                  <a:moveTo>
                    <a:pt x="546" y="1"/>
                  </a:moveTo>
                  <a:cubicBezTo>
                    <a:pt x="449" y="1"/>
                    <a:pt x="353" y="36"/>
                    <a:pt x="273" y="98"/>
                  </a:cubicBezTo>
                  <a:cubicBezTo>
                    <a:pt x="1" y="344"/>
                    <a:pt x="115" y="1101"/>
                    <a:pt x="115" y="1110"/>
                  </a:cubicBezTo>
                  <a:cubicBezTo>
                    <a:pt x="115" y="1189"/>
                    <a:pt x="168" y="1259"/>
                    <a:pt x="247" y="1286"/>
                  </a:cubicBezTo>
                  <a:lnTo>
                    <a:pt x="273" y="1286"/>
                  </a:lnTo>
                  <a:cubicBezTo>
                    <a:pt x="361" y="1286"/>
                    <a:pt x="537" y="1215"/>
                    <a:pt x="766" y="758"/>
                  </a:cubicBezTo>
                  <a:cubicBezTo>
                    <a:pt x="916" y="441"/>
                    <a:pt x="916" y="186"/>
                    <a:pt x="749" y="62"/>
                  </a:cubicBezTo>
                  <a:cubicBezTo>
                    <a:pt x="687" y="18"/>
                    <a:pt x="617" y="1"/>
                    <a:pt x="546"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1"/>
            <p:cNvSpPr/>
            <p:nvPr/>
          </p:nvSpPr>
          <p:spPr>
            <a:xfrm>
              <a:off x="5462575" y="2997200"/>
              <a:ext cx="19600" cy="13675"/>
            </a:xfrm>
            <a:custGeom>
              <a:rect b="b" l="l" r="r" t="t"/>
              <a:pathLst>
                <a:path extrusionOk="0" h="547" w="784">
                  <a:moveTo>
                    <a:pt x="546" y="1"/>
                  </a:moveTo>
                  <a:cubicBezTo>
                    <a:pt x="326" y="1"/>
                    <a:pt x="45" y="361"/>
                    <a:pt x="36" y="370"/>
                  </a:cubicBezTo>
                  <a:cubicBezTo>
                    <a:pt x="9" y="405"/>
                    <a:pt x="1" y="449"/>
                    <a:pt x="27" y="493"/>
                  </a:cubicBezTo>
                  <a:cubicBezTo>
                    <a:pt x="36" y="520"/>
                    <a:pt x="71" y="546"/>
                    <a:pt x="168" y="546"/>
                  </a:cubicBezTo>
                  <a:cubicBezTo>
                    <a:pt x="273" y="546"/>
                    <a:pt x="370" y="520"/>
                    <a:pt x="467" y="485"/>
                  </a:cubicBezTo>
                  <a:cubicBezTo>
                    <a:pt x="669" y="423"/>
                    <a:pt x="784" y="309"/>
                    <a:pt x="766" y="185"/>
                  </a:cubicBezTo>
                  <a:cubicBezTo>
                    <a:pt x="740" y="80"/>
                    <a:pt x="652" y="1"/>
                    <a:pt x="546"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1"/>
            <p:cNvSpPr/>
            <p:nvPr/>
          </p:nvSpPr>
          <p:spPr>
            <a:xfrm>
              <a:off x="5424725" y="2936175"/>
              <a:ext cx="21150" cy="23000"/>
            </a:xfrm>
            <a:custGeom>
              <a:rect b="b" l="l" r="r" t="t"/>
              <a:pathLst>
                <a:path extrusionOk="0" h="920" w="846">
                  <a:moveTo>
                    <a:pt x="485" y="0"/>
                  </a:moveTo>
                  <a:cubicBezTo>
                    <a:pt x="453" y="0"/>
                    <a:pt x="423" y="8"/>
                    <a:pt x="397" y="21"/>
                  </a:cubicBezTo>
                  <a:cubicBezTo>
                    <a:pt x="133" y="136"/>
                    <a:pt x="18" y="734"/>
                    <a:pt x="18" y="743"/>
                  </a:cubicBezTo>
                  <a:cubicBezTo>
                    <a:pt x="1" y="805"/>
                    <a:pt x="27" y="866"/>
                    <a:pt x="80" y="901"/>
                  </a:cubicBezTo>
                  <a:cubicBezTo>
                    <a:pt x="98" y="910"/>
                    <a:pt x="124" y="919"/>
                    <a:pt x="150" y="919"/>
                  </a:cubicBezTo>
                  <a:cubicBezTo>
                    <a:pt x="256" y="919"/>
                    <a:pt x="414" y="822"/>
                    <a:pt x="590" y="637"/>
                  </a:cubicBezTo>
                  <a:cubicBezTo>
                    <a:pt x="784" y="444"/>
                    <a:pt x="846" y="250"/>
                    <a:pt x="758" y="118"/>
                  </a:cubicBezTo>
                  <a:cubicBezTo>
                    <a:pt x="709" y="46"/>
                    <a:pt x="624" y="3"/>
                    <a:pt x="542" y="3"/>
                  </a:cubicBezTo>
                  <a:cubicBezTo>
                    <a:pt x="535" y="3"/>
                    <a:pt x="527" y="3"/>
                    <a:pt x="520" y="4"/>
                  </a:cubicBezTo>
                  <a:cubicBezTo>
                    <a:pt x="508" y="1"/>
                    <a:pt x="496" y="0"/>
                    <a:pt x="485" y="0"/>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1"/>
            <p:cNvSpPr/>
            <p:nvPr/>
          </p:nvSpPr>
          <p:spPr>
            <a:xfrm>
              <a:off x="5373025" y="3085200"/>
              <a:ext cx="15425" cy="18300"/>
            </a:xfrm>
            <a:custGeom>
              <a:rect b="b" l="l" r="r" t="t"/>
              <a:pathLst>
                <a:path extrusionOk="0" h="732" w="617">
                  <a:moveTo>
                    <a:pt x="493" y="1"/>
                  </a:moveTo>
                  <a:cubicBezTo>
                    <a:pt x="467" y="1"/>
                    <a:pt x="449" y="10"/>
                    <a:pt x="423" y="27"/>
                  </a:cubicBezTo>
                  <a:cubicBezTo>
                    <a:pt x="423" y="27"/>
                    <a:pt x="18" y="274"/>
                    <a:pt x="1" y="494"/>
                  </a:cubicBezTo>
                  <a:cubicBezTo>
                    <a:pt x="1" y="608"/>
                    <a:pt x="62" y="696"/>
                    <a:pt x="168" y="731"/>
                  </a:cubicBezTo>
                  <a:lnTo>
                    <a:pt x="212" y="731"/>
                  </a:lnTo>
                  <a:cubicBezTo>
                    <a:pt x="317" y="731"/>
                    <a:pt x="423" y="635"/>
                    <a:pt x="502" y="459"/>
                  </a:cubicBezTo>
                  <a:cubicBezTo>
                    <a:pt x="599" y="239"/>
                    <a:pt x="617" y="71"/>
                    <a:pt x="555" y="19"/>
                  </a:cubicBezTo>
                  <a:cubicBezTo>
                    <a:pt x="537" y="10"/>
                    <a:pt x="520" y="1"/>
                    <a:pt x="493"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1"/>
            <p:cNvSpPr/>
            <p:nvPr/>
          </p:nvSpPr>
          <p:spPr>
            <a:xfrm>
              <a:off x="5258625" y="2950125"/>
              <a:ext cx="222225" cy="206175"/>
            </a:xfrm>
            <a:custGeom>
              <a:rect b="b" l="l" r="r" t="t"/>
              <a:pathLst>
                <a:path extrusionOk="0" h="8247" w="8889">
                  <a:moveTo>
                    <a:pt x="1558" y="1229"/>
                  </a:moveTo>
                  <a:cubicBezTo>
                    <a:pt x="1581" y="1229"/>
                    <a:pt x="1605" y="1230"/>
                    <a:pt x="1628" y="1232"/>
                  </a:cubicBezTo>
                  <a:cubicBezTo>
                    <a:pt x="1813" y="1232"/>
                    <a:pt x="2007" y="1259"/>
                    <a:pt x="2191" y="1303"/>
                  </a:cubicBezTo>
                  <a:cubicBezTo>
                    <a:pt x="2297" y="1320"/>
                    <a:pt x="2385" y="1408"/>
                    <a:pt x="2403" y="1514"/>
                  </a:cubicBezTo>
                  <a:cubicBezTo>
                    <a:pt x="2412" y="1628"/>
                    <a:pt x="2341" y="1840"/>
                    <a:pt x="1787" y="2033"/>
                  </a:cubicBezTo>
                  <a:cubicBezTo>
                    <a:pt x="1663" y="2077"/>
                    <a:pt x="1540" y="2104"/>
                    <a:pt x="1408" y="2112"/>
                  </a:cubicBezTo>
                  <a:cubicBezTo>
                    <a:pt x="1394" y="2114"/>
                    <a:pt x="1379" y="2115"/>
                    <a:pt x="1364" y="2115"/>
                  </a:cubicBezTo>
                  <a:cubicBezTo>
                    <a:pt x="1223" y="2115"/>
                    <a:pt x="1093" y="2039"/>
                    <a:pt x="1021" y="1919"/>
                  </a:cubicBezTo>
                  <a:cubicBezTo>
                    <a:pt x="915" y="1734"/>
                    <a:pt x="959" y="1514"/>
                    <a:pt x="1118" y="1373"/>
                  </a:cubicBezTo>
                  <a:cubicBezTo>
                    <a:pt x="1248" y="1281"/>
                    <a:pt x="1399" y="1229"/>
                    <a:pt x="1558" y="1229"/>
                  </a:cubicBezTo>
                  <a:close/>
                  <a:moveTo>
                    <a:pt x="3133" y="3617"/>
                  </a:moveTo>
                  <a:cubicBezTo>
                    <a:pt x="3212" y="3617"/>
                    <a:pt x="3283" y="3653"/>
                    <a:pt x="3327" y="3732"/>
                  </a:cubicBezTo>
                  <a:cubicBezTo>
                    <a:pt x="3362" y="3811"/>
                    <a:pt x="3362" y="3987"/>
                    <a:pt x="2992" y="4286"/>
                  </a:cubicBezTo>
                  <a:lnTo>
                    <a:pt x="2984" y="4286"/>
                  </a:lnTo>
                  <a:cubicBezTo>
                    <a:pt x="2869" y="4392"/>
                    <a:pt x="2728" y="4453"/>
                    <a:pt x="2570" y="4471"/>
                  </a:cubicBezTo>
                  <a:cubicBezTo>
                    <a:pt x="2500" y="4471"/>
                    <a:pt x="2420" y="4445"/>
                    <a:pt x="2368" y="4392"/>
                  </a:cubicBezTo>
                  <a:cubicBezTo>
                    <a:pt x="2244" y="4277"/>
                    <a:pt x="2218" y="4093"/>
                    <a:pt x="2297" y="3952"/>
                  </a:cubicBezTo>
                  <a:cubicBezTo>
                    <a:pt x="2456" y="3670"/>
                    <a:pt x="3072" y="3617"/>
                    <a:pt x="3107" y="3617"/>
                  </a:cubicBezTo>
                  <a:close/>
                  <a:moveTo>
                    <a:pt x="5069" y="5342"/>
                  </a:moveTo>
                  <a:cubicBezTo>
                    <a:pt x="5105" y="5342"/>
                    <a:pt x="5140" y="5351"/>
                    <a:pt x="5166" y="5378"/>
                  </a:cubicBezTo>
                  <a:cubicBezTo>
                    <a:pt x="5237" y="5430"/>
                    <a:pt x="5281" y="5562"/>
                    <a:pt x="5131" y="5888"/>
                  </a:cubicBezTo>
                  <a:cubicBezTo>
                    <a:pt x="5008" y="6152"/>
                    <a:pt x="4876" y="6205"/>
                    <a:pt x="4779" y="6205"/>
                  </a:cubicBezTo>
                  <a:cubicBezTo>
                    <a:pt x="4761" y="6205"/>
                    <a:pt x="4744" y="6196"/>
                    <a:pt x="4726" y="6196"/>
                  </a:cubicBezTo>
                  <a:cubicBezTo>
                    <a:pt x="4594" y="6152"/>
                    <a:pt x="4506" y="6038"/>
                    <a:pt x="4515" y="5897"/>
                  </a:cubicBezTo>
                  <a:cubicBezTo>
                    <a:pt x="4524" y="5642"/>
                    <a:pt x="4920" y="5404"/>
                    <a:pt x="4964" y="5369"/>
                  </a:cubicBezTo>
                  <a:cubicBezTo>
                    <a:pt x="4990" y="5351"/>
                    <a:pt x="5034" y="5342"/>
                    <a:pt x="5069" y="5342"/>
                  </a:cubicBezTo>
                  <a:close/>
                  <a:moveTo>
                    <a:pt x="2191" y="0"/>
                  </a:moveTo>
                  <a:cubicBezTo>
                    <a:pt x="2095" y="0"/>
                    <a:pt x="1989" y="27"/>
                    <a:pt x="1892" y="62"/>
                  </a:cubicBezTo>
                  <a:cubicBezTo>
                    <a:pt x="1725" y="141"/>
                    <a:pt x="1558" y="229"/>
                    <a:pt x="1399" y="335"/>
                  </a:cubicBezTo>
                  <a:cubicBezTo>
                    <a:pt x="1188" y="467"/>
                    <a:pt x="1003" y="572"/>
                    <a:pt x="792" y="572"/>
                  </a:cubicBezTo>
                  <a:cubicBezTo>
                    <a:pt x="678" y="572"/>
                    <a:pt x="572" y="546"/>
                    <a:pt x="475" y="484"/>
                  </a:cubicBezTo>
                  <a:cubicBezTo>
                    <a:pt x="458" y="475"/>
                    <a:pt x="440" y="475"/>
                    <a:pt x="414" y="475"/>
                  </a:cubicBezTo>
                  <a:cubicBezTo>
                    <a:pt x="379" y="475"/>
                    <a:pt x="343" y="493"/>
                    <a:pt x="326" y="519"/>
                  </a:cubicBezTo>
                  <a:cubicBezTo>
                    <a:pt x="0" y="915"/>
                    <a:pt x="79" y="3133"/>
                    <a:pt x="1241" y="4665"/>
                  </a:cubicBezTo>
                  <a:cubicBezTo>
                    <a:pt x="2508" y="6328"/>
                    <a:pt x="6302" y="8247"/>
                    <a:pt x="7824" y="8247"/>
                  </a:cubicBezTo>
                  <a:cubicBezTo>
                    <a:pt x="7894" y="8247"/>
                    <a:pt x="7974" y="8247"/>
                    <a:pt x="8044" y="8229"/>
                  </a:cubicBezTo>
                  <a:cubicBezTo>
                    <a:pt x="8387" y="8176"/>
                    <a:pt x="8634" y="8009"/>
                    <a:pt x="8766" y="7763"/>
                  </a:cubicBezTo>
                  <a:cubicBezTo>
                    <a:pt x="8889" y="7543"/>
                    <a:pt x="8880" y="7279"/>
                    <a:pt x="8748" y="7067"/>
                  </a:cubicBezTo>
                  <a:cubicBezTo>
                    <a:pt x="8616" y="6847"/>
                    <a:pt x="8379" y="6706"/>
                    <a:pt x="8114" y="6706"/>
                  </a:cubicBezTo>
                  <a:cubicBezTo>
                    <a:pt x="7578" y="6706"/>
                    <a:pt x="6821" y="6522"/>
                    <a:pt x="6266" y="5668"/>
                  </a:cubicBezTo>
                  <a:cubicBezTo>
                    <a:pt x="5826" y="4999"/>
                    <a:pt x="5342" y="4621"/>
                    <a:pt x="4911" y="4286"/>
                  </a:cubicBezTo>
                  <a:cubicBezTo>
                    <a:pt x="4401" y="3890"/>
                    <a:pt x="4004" y="3582"/>
                    <a:pt x="3952" y="2949"/>
                  </a:cubicBezTo>
                  <a:cubicBezTo>
                    <a:pt x="3864" y="1910"/>
                    <a:pt x="3424" y="1232"/>
                    <a:pt x="2957" y="511"/>
                  </a:cubicBezTo>
                  <a:lnTo>
                    <a:pt x="2860" y="352"/>
                  </a:lnTo>
                  <a:cubicBezTo>
                    <a:pt x="2702" y="141"/>
                    <a:pt x="2456" y="18"/>
                    <a:pt x="2191" y="0"/>
                  </a:cubicBezTo>
                  <a:close/>
                </a:path>
              </a:pathLst>
            </a:custGeom>
            <a:solidFill>
              <a:srgbClr val="FF92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1"/>
            <p:cNvSpPr/>
            <p:nvPr/>
          </p:nvSpPr>
          <p:spPr>
            <a:xfrm>
              <a:off x="5182050" y="2809075"/>
              <a:ext cx="402450" cy="389925"/>
            </a:xfrm>
            <a:custGeom>
              <a:rect b="b" l="l" r="r" t="t"/>
              <a:pathLst>
                <a:path extrusionOk="0" h="15597" w="16098">
                  <a:moveTo>
                    <a:pt x="7177" y="440"/>
                  </a:moveTo>
                  <a:cubicBezTo>
                    <a:pt x="7193" y="440"/>
                    <a:pt x="7209" y="441"/>
                    <a:pt x="7226" y="441"/>
                  </a:cubicBezTo>
                  <a:lnTo>
                    <a:pt x="7358" y="441"/>
                  </a:lnTo>
                  <a:cubicBezTo>
                    <a:pt x="8432" y="485"/>
                    <a:pt x="10201" y="1066"/>
                    <a:pt x="12515" y="3618"/>
                  </a:cubicBezTo>
                  <a:cubicBezTo>
                    <a:pt x="15631" y="7059"/>
                    <a:pt x="15349" y="9911"/>
                    <a:pt x="15191" y="11442"/>
                  </a:cubicBezTo>
                  <a:cubicBezTo>
                    <a:pt x="15173" y="11662"/>
                    <a:pt x="15156" y="11838"/>
                    <a:pt x="15147" y="12005"/>
                  </a:cubicBezTo>
                  <a:cubicBezTo>
                    <a:pt x="15120" y="12463"/>
                    <a:pt x="14909" y="12885"/>
                    <a:pt x="14557" y="13185"/>
                  </a:cubicBezTo>
                  <a:cubicBezTo>
                    <a:pt x="14275" y="13431"/>
                    <a:pt x="13950" y="13607"/>
                    <a:pt x="13598" y="13721"/>
                  </a:cubicBezTo>
                  <a:lnTo>
                    <a:pt x="13571" y="13721"/>
                  </a:lnTo>
                  <a:lnTo>
                    <a:pt x="13571" y="13748"/>
                  </a:lnTo>
                  <a:cubicBezTo>
                    <a:pt x="13580" y="13889"/>
                    <a:pt x="13536" y="14285"/>
                    <a:pt x="12911" y="14646"/>
                  </a:cubicBezTo>
                  <a:cubicBezTo>
                    <a:pt x="12638" y="14804"/>
                    <a:pt x="12348" y="14918"/>
                    <a:pt x="12049" y="14998"/>
                  </a:cubicBezTo>
                  <a:cubicBezTo>
                    <a:pt x="11600" y="15103"/>
                    <a:pt x="11133" y="15147"/>
                    <a:pt x="10676" y="15147"/>
                  </a:cubicBezTo>
                  <a:cubicBezTo>
                    <a:pt x="7164" y="15147"/>
                    <a:pt x="3415" y="12586"/>
                    <a:pt x="2113" y="10183"/>
                  </a:cubicBezTo>
                  <a:cubicBezTo>
                    <a:pt x="484" y="7200"/>
                    <a:pt x="1558" y="4648"/>
                    <a:pt x="1928" y="3935"/>
                  </a:cubicBezTo>
                  <a:cubicBezTo>
                    <a:pt x="2130" y="3583"/>
                    <a:pt x="2412" y="3292"/>
                    <a:pt x="2755" y="3072"/>
                  </a:cubicBezTo>
                  <a:cubicBezTo>
                    <a:pt x="3107" y="2843"/>
                    <a:pt x="3486" y="2659"/>
                    <a:pt x="3890" y="2518"/>
                  </a:cubicBezTo>
                  <a:cubicBezTo>
                    <a:pt x="4383" y="2289"/>
                    <a:pt x="4427" y="2227"/>
                    <a:pt x="4542" y="2043"/>
                  </a:cubicBezTo>
                  <a:cubicBezTo>
                    <a:pt x="4647" y="1884"/>
                    <a:pt x="4797" y="1647"/>
                    <a:pt x="5307" y="1163"/>
                  </a:cubicBezTo>
                  <a:cubicBezTo>
                    <a:pt x="5466" y="1013"/>
                    <a:pt x="5642" y="890"/>
                    <a:pt x="5827" y="784"/>
                  </a:cubicBezTo>
                  <a:cubicBezTo>
                    <a:pt x="6243" y="563"/>
                    <a:pt x="6701" y="440"/>
                    <a:pt x="7177" y="440"/>
                  </a:cubicBezTo>
                  <a:close/>
                  <a:moveTo>
                    <a:pt x="7159" y="0"/>
                  </a:moveTo>
                  <a:cubicBezTo>
                    <a:pt x="6365" y="0"/>
                    <a:pt x="5599" y="306"/>
                    <a:pt x="5008" y="846"/>
                  </a:cubicBezTo>
                  <a:cubicBezTo>
                    <a:pt x="4955" y="890"/>
                    <a:pt x="4911" y="942"/>
                    <a:pt x="4858" y="987"/>
                  </a:cubicBezTo>
                  <a:cubicBezTo>
                    <a:pt x="4594" y="1224"/>
                    <a:pt x="4366" y="1506"/>
                    <a:pt x="4172" y="1814"/>
                  </a:cubicBezTo>
                  <a:cubicBezTo>
                    <a:pt x="4102" y="1919"/>
                    <a:pt x="4084" y="1955"/>
                    <a:pt x="3732" y="2113"/>
                  </a:cubicBezTo>
                  <a:cubicBezTo>
                    <a:pt x="3477" y="2192"/>
                    <a:pt x="3230" y="2298"/>
                    <a:pt x="2993" y="2430"/>
                  </a:cubicBezTo>
                  <a:cubicBezTo>
                    <a:pt x="2482" y="2694"/>
                    <a:pt x="1857" y="3116"/>
                    <a:pt x="1541" y="3732"/>
                  </a:cubicBezTo>
                  <a:cubicBezTo>
                    <a:pt x="1144" y="4498"/>
                    <a:pt x="0" y="7226"/>
                    <a:pt x="1725" y="10403"/>
                  </a:cubicBezTo>
                  <a:cubicBezTo>
                    <a:pt x="3081" y="12903"/>
                    <a:pt x="6883" y="15596"/>
                    <a:pt x="10667" y="15596"/>
                  </a:cubicBezTo>
                  <a:cubicBezTo>
                    <a:pt x="11160" y="15596"/>
                    <a:pt x="11662" y="15543"/>
                    <a:pt x="12146" y="15438"/>
                  </a:cubicBezTo>
                  <a:lnTo>
                    <a:pt x="12172" y="15429"/>
                  </a:lnTo>
                  <a:cubicBezTo>
                    <a:pt x="13096" y="15165"/>
                    <a:pt x="13563" y="14795"/>
                    <a:pt x="13791" y="14452"/>
                  </a:cubicBezTo>
                  <a:cubicBezTo>
                    <a:pt x="13871" y="14338"/>
                    <a:pt x="13932" y="14205"/>
                    <a:pt x="13976" y="14065"/>
                  </a:cubicBezTo>
                  <a:cubicBezTo>
                    <a:pt x="13976" y="14056"/>
                    <a:pt x="13985" y="14047"/>
                    <a:pt x="13994" y="14047"/>
                  </a:cubicBezTo>
                  <a:cubicBezTo>
                    <a:pt x="14143" y="13985"/>
                    <a:pt x="14293" y="13915"/>
                    <a:pt x="14434" y="13827"/>
                  </a:cubicBezTo>
                  <a:cubicBezTo>
                    <a:pt x="14962" y="13519"/>
                    <a:pt x="15543" y="12965"/>
                    <a:pt x="15587" y="12014"/>
                  </a:cubicBezTo>
                  <a:cubicBezTo>
                    <a:pt x="15596" y="11873"/>
                    <a:pt x="15613" y="11697"/>
                    <a:pt x="15631" y="11495"/>
                  </a:cubicBezTo>
                  <a:cubicBezTo>
                    <a:pt x="15789" y="9893"/>
                    <a:pt x="16097" y="6910"/>
                    <a:pt x="12850" y="3328"/>
                  </a:cubicBezTo>
                  <a:cubicBezTo>
                    <a:pt x="10359" y="582"/>
                    <a:pt x="8414" y="1"/>
                    <a:pt x="7226" y="1"/>
                  </a:cubicBezTo>
                  <a:cubicBezTo>
                    <a:pt x="7204" y="0"/>
                    <a:pt x="7182" y="0"/>
                    <a:pt x="7159" y="0"/>
                  </a:cubicBezTo>
                  <a:close/>
                </a:path>
              </a:pathLst>
            </a:custGeom>
            <a:solidFill>
              <a:srgbClr val="F0404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1"/>
            <p:cNvSpPr/>
            <p:nvPr/>
          </p:nvSpPr>
          <p:spPr>
            <a:xfrm>
              <a:off x="5196125" y="2821825"/>
              <a:ext cx="375175" cy="364625"/>
            </a:xfrm>
            <a:custGeom>
              <a:rect b="b" l="l" r="r" t="t"/>
              <a:pathLst>
                <a:path extrusionOk="0" h="14585" w="15007">
                  <a:moveTo>
                    <a:pt x="5246" y="2017"/>
                  </a:moveTo>
                  <a:cubicBezTo>
                    <a:pt x="5246" y="2034"/>
                    <a:pt x="5237" y="2043"/>
                    <a:pt x="5237" y="2052"/>
                  </a:cubicBezTo>
                  <a:cubicBezTo>
                    <a:pt x="5237" y="2043"/>
                    <a:pt x="5237" y="2034"/>
                    <a:pt x="5237" y="2017"/>
                  </a:cubicBezTo>
                  <a:close/>
                  <a:moveTo>
                    <a:pt x="4008" y="2251"/>
                  </a:moveTo>
                  <a:cubicBezTo>
                    <a:pt x="4030" y="2251"/>
                    <a:pt x="4053" y="2261"/>
                    <a:pt x="4067" y="2281"/>
                  </a:cubicBezTo>
                  <a:cubicBezTo>
                    <a:pt x="4084" y="2298"/>
                    <a:pt x="4084" y="2333"/>
                    <a:pt x="4075" y="2360"/>
                  </a:cubicBezTo>
                  <a:cubicBezTo>
                    <a:pt x="4023" y="2492"/>
                    <a:pt x="3635" y="2782"/>
                    <a:pt x="3433" y="2809"/>
                  </a:cubicBezTo>
                  <a:cubicBezTo>
                    <a:pt x="3407" y="2809"/>
                    <a:pt x="3380" y="2818"/>
                    <a:pt x="3354" y="2818"/>
                  </a:cubicBezTo>
                  <a:cubicBezTo>
                    <a:pt x="3310" y="2818"/>
                    <a:pt x="3257" y="2800"/>
                    <a:pt x="3231" y="2765"/>
                  </a:cubicBezTo>
                  <a:cubicBezTo>
                    <a:pt x="3204" y="2721"/>
                    <a:pt x="3204" y="2668"/>
                    <a:pt x="3239" y="2633"/>
                  </a:cubicBezTo>
                  <a:cubicBezTo>
                    <a:pt x="3257" y="2615"/>
                    <a:pt x="3591" y="2307"/>
                    <a:pt x="3943" y="2254"/>
                  </a:cubicBezTo>
                  <a:lnTo>
                    <a:pt x="3987" y="2254"/>
                  </a:lnTo>
                  <a:cubicBezTo>
                    <a:pt x="3994" y="2252"/>
                    <a:pt x="4001" y="2251"/>
                    <a:pt x="4008" y="2251"/>
                  </a:cubicBezTo>
                  <a:close/>
                  <a:moveTo>
                    <a:pt x="6790" y="2033"/>
                  </a:moveTo>
                  <a:cubicBezTo>
                    <a:pt x="6809" y="2033"/>
                    <a:pt x="6828" y="2033"/>
                    <a:pt x="6848" y="2034"/>
                  </a:cubicBezTo>
                  <a:cubicBezTo>
                    <a:pt x="7807" y="2034"/>
                    <a:pt x="9321" y="2492"/>
                    <a:pt x="10386" y="3504"/>
                  </a:cubicBezTo>
                  <a:cubicBezTo>
                    <a:pt x="12005" y="5053"/>
                    <a:pt x="13572" y="9436"/>
                    <a:pt x="13211" y="10730"/>
                  </a:cubicBezTo>
                  <a:cubicBezTo>
                    <a:pt x="13105" y="11090"/>
                    <a:pt x="12912" y="11328"/>
                    <a:pt x="12621" y="11442"/>
                  </a:cubicBezTo>
                  <a:cubicBezTo>
                    <a:pt x="12533" y="11478"/>
                    <a:pt x="12436" y="11495"/>
                    <a:pt x="12339" y="11495"/>
                  </a:cubicBezTo>
                  <a:cubicBezTo>
                    <a:pt x="12172" y="11495"/>
                    <a:pt x="12005" y="11442"/>
                    <a:pt x="11873" y="11337"/>
                  </a:cubicBezTo>
                  <a:cubicBezTo>
                    <a:pt x="11644" y="11170"/>
                    <a:pt x="11530" y="10888"/>
                    <a:pt x="11556" y="10606"/>
                  </a:cubicBezTo>
                  <a:cubicBezTo>
                    <a:pt x="11618" y="10087"/>
                    <a:pt x="11521" y="9339"/>
                    <a:pt x="10755" y="8714"/>
                  </a:cubicBezTo>
                  <a:cubicBezTo>
                    <a:pt x="10130" y="8195"/>
                    <a:pt x="9787" y="7640"/>
                    <a:pt x="9514" y="7200"/>
                  </a:cubicBezTo>
                  <a:cubicBezTo>
                    <a:pt x="9171" y="6646"/>
                    <a:pt x="8925" y="6241"/>
                    <a:pt x="8335" y="6127"/>
                  </a:cubicBezTo>
                  <a:cubicBezTo>
                    <a:pt x="7297" y="5924"/>
                    <a:pt x="6628" y="5387"/>
                    <a:pt x="5985" y="4868"/>
                  </a:cubicBezTo>
                  <a:lnTo>
                    <a:pt x="5844" y="4745"/>
                  </a:lnTo>
                  <a:cubicBezTo>
                    <a:pt x="5844" y="4745"/>
                    <a:pt x="5325" y="4270"/>
                    <a:pt x="5642" y="3680"/>
                  </a:cubicBezTo>
                  <a:cubicBezTo>
                    <a:pt x="5739" y="3513"/>
                    <a:pt x="5844" y="3354"/>
                    <a:pt x="5976" y="3205"/>
                  </a:cubicBezTo>
                  <a:cubicBezTo>
                    <a:pt x="6196" y="2932"/>
                    <a:pt x="6355" y="2712"/>
                    <a:pt x="6214" y="2360"/>
                  </a:cubicBezTo>
                  <a:cubicBezTo>
                    <a:pt x="6179" y="2281"/>
                    <a:pt x="6214" y="2184"/>
                    <a:pt x="6293" y="2140"/>
                  </a:cubicBezTo>
                  <a:cubicBezTo>
                    <a:pt x="6444" y="2069"/>
                    <a:pt x="6616" y="2033"/>
                    <a:pt x="6790" y="2033"/>
                  </a:cubicBezTo>
                  <a:close/>
                  <a:moveTo>
                    <a:pt x="4691" y="5071"/>
                  </a:moveTo>
                  <a:cubicBezTo>
                    <a:pt x="5132" y="5071"/>
                    <a:pt x="5404" y="5449"/>
                    <a:pt x="5413" y="5458"/>
                  </a:cubicBezTo>
                  <a:lnTo>
                    <a:pt x="5510" y="5607"/>
                  </a:lnTo>
                  <a:cubicBezTo>
                    <a:pt x="5959" y="6303"/>
                    <a:pt x="6425" y="7024"/>
                    <a:pt x="6513" y="8081"/>
                  </a:cubicBezTo>
                  <a:cubicBezTo>
                    <a:pt x="6557" y="8679"/>
                    <a:pt x="6927" y="8969"/>
                    <a:pt x="7446" y="9365"/>
                  </a:cubicBezTo>
                  <a:cubicBezTo>
                    <a:pt x="7860" y="9691"/>
                    <a:pt x="8370" y="10087"/>
                    <a:pt x="8810" y="10765"/>
                  </a:cubicBezTo>
                  <a:cubicBezTo>
                    <a:pt x="9356" y="11601"/>
                    <a:pt x="10095" y="11777"/>
                    <a:pt x="10614" y="11777"/>
                  </a:cubicBezTo>
                  <a:cubicBezTo>
                    <a:pt x="10896" y="11777"/>
                    <a:pt x="11160" y="11927"/>
                    <a:pt x="11301" y="12164"/>
                  </a:cubicBezTo>
                  <a:cubicBezTo>
                    <a:pt x="11442" y="12393"/>
                    <a:pt x="11451" y="12683"/>
                    <a:pt x="11327" y="12921"/>
                  </a:cubicBezTo>
                  <a:cubicBezTo>
                    <a:pt x="11178" y="13194"/>
                    <a:pt x="10923" y="13361"/>
                    <a:pt x="10553" y="13431"/>
                  </a:cubicBezTo>
                  <a:cubicBezTo>
                    <a:pt x="10482" y="13440"/>
                    <a:pt x="10403" y="13440"/>
                    <a:pt x="10333" y="13440"/>
                  </a:cubicBezTo>
                  <a:cubicBezTo>
                    <a:pt x="8793" y="13440"/>
                    <a:pt x="4964" y="11504"/>
                    <a:pt x="3688" y="9832"/>
                  </a:cubicBezTo>
                  <a:cubicBezTo>
                    <a:pt x="2482" y="8248"/>
                    <a:pt x="2430" y="6030"/>
                    <a:pt x="2782" y="5616"/>
                  </a:cubicBezTo>
                  <a:cubicBezTo>
                    <a:pt x="2808" y="5572"/>
                    <a:pt x="2861" y="5546"/>
                    <a:pt x="2914" y="5537"/>
                  </a:cubicBezTo>
                  <a:cubicBezTo>
                    <a:pt x="2949" y="5537"/>
                    <a:pt x="2975" y="5546"/>
                    <a:pt x="3002" y="5563"/>
                  </a:cubicBezTo>
                  <a:cubicBezTo>
                    <a:pt x="3090" y="5616"/>
                    <a:pt x="3195" y="5643"/>
                    <a:pt x="3292" y="5643"/>
                  </a:cubicBezTo>
                  <a:cubicBezTo>
                    <a:pt x="3486" y="5643"/>
                    <a:pt x="3653" y="5537"/>
                    <a:pt x="3864" y="5414"/>
                  </a:cubicBezTo>
                  <a:cubicBezTo>
                    <a:pt x="4023" y="5299"/>
                    <a:pt x="4190" y="5211"/>
                    <a:pt x="4375" y="5141"/>
                  </a:cubicBezTo>
                  <a:cubicBezTo>
                    <a:pt x="4471" y="5097"/>
                    <a:pt x="4577" y="5071"/>
                    <a:pt x="4691" y="5071"/>
                  </a:cubicBezTo>
                  <a:close/>
                  <a:moveTo>
                    <a:pt x="6618" y="1"/>
                  </a:moveTo>
                  <a:cubicBezTo>
                    <a:pt x="6206" y="1"/>
                    <a:pt x="5811" y="97"/>
                    <a:pt x="5440" y="265"/>
                  </a:cubicBezTo>
                  <a:cubicBezTo>
                    <a:pt x="5202" y="380"/>
                    <a:pt x="4982" y="529"/>
                    <a:pt x="4788" y="705"/>
                  </a:cubicBezTo>
                  <a:cubicBezTo>
                    <a:pt x="4287" y="1189"/>
                    <a:pt x="4128" y="1418"/>
                    <a:pt x="4040" y="1577"/>
                  </a:cubicBezTo>
                  <a:cubicBezTo>
                    <a:pt x="3908" y="1779"/>
                    <a:pt x="3847" y="1849"/>
                    <a:pt x="3354" y="2078"/>
                  </a:cubicBezTo>
                  <a:cubicBezTo>
                    <a:pt x="2931" y="2228"/>
                    <a:pt x="2526" y="2422"/>
                    <a:pt x="2166" y="2677"/>
                  </a:cubicBezTo>
                  <a:cubicBezTo>
                    <a:pt x="1858" y="2879"/>
                    <a:pt x="1602" y="3143"/>
                    <a:pt x="1426" y="3460"/>
                  </a:cubicBezTo>
                  <a:cubicBezTo>
                    <a:pt x="1066" y="4164"/>
                    <a:pt x="1" y="6699"/>
                    <a:pt x="1611" y="9656"/>
                  </a:cubicBezTo>
                  <a:cubicBezTo>
                    <a:pt x="2905" y="12041"/>
                    <a:pt x="6628" y="14584"/>
                    <a:pt x="10104" y="14584"/>
                  </a:cubicBezTo>
                  <a:cubicBezTo>
                    <a:pt x="10570" y="14584"/>
                    <a:pt x="11028" y="14540"/>
                    <a:pt x="11477" y="14444"/>
                  </a:cubicBezTo>
                  <a:cubicBezTo>
                    <a:pt x="11723" y="14373"/>
                    <a:pt x="11961" y="14276"/>
                    <a:pt x="12190" y="14162"/>
                  </a:cubicBezTo>
                  <a:cubicBezTo>
                    <a:pt x="13044" y="13722"/>
                    <a:pt x="12938" y="13211"/>
                    <a:pt x="12938" y="13203"/>
                  </a:cubicBezTo>
                  <a:cubicBezTo>
                    <a:pt x="12938" y="13185"/>
                    <a:pt x="12947" y="13167"/>
                    <a:pt x="12964" y="13167"/>
                  </a:cubicBezTo>
                  <a:cubicBezTo>
                    <a:pt x="13352" y="13053"/>
                    <a:pt x="13712" y="12851"/>
                    <a:pt x="14012" y="12578"/>
                  </a:cubicBezTo>
                  <a:cubicBezTo>
                    <a:pt x="14320" y="12296"/>
                    <a:pt x="14496" y="11909"/>
                    <a:pt x="14522" y="11495"/>
                  </a:cubicBezTo>
                  <a:cubicBezTo>
                    <a:pt x="14522" y="11337"/>
                    <a:pt x="14540" y="11152"/>
                    <a:pt x="14566" y="10932"/>
                  </a:cubicBezTo>
                  <a:cubicBezTo>
                    <a:pt x="14725" y="9401"/>
                    <a:pt x="15006" y="6567"/>
                    <a:pt x="11917" y="3161"/>
                  </a:cubicBezTo>
                  <a:cubicBezTo>
                    <a:pt x="9611" y="626"/>
                    <a:pt x="7860" y="36"/>
                    <a:pt x="6795" y="1"/>
                  </a:cubicBezTo>
                  <a:lnTo>
                    <a:pt x="6672" y="1"/>
                  </a:lnTo>
                  <a:cubicBezTo>
                    <a:pt x="6654" y="1"/>
                    <a:pt x="6636" y="1"/>
                    <a:pt x="6618"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1"/>
            <p:cNvSpPr/>
            <p:nvPr/>
          </p:nvSpPr>
          <p:spPr>
            <a:xfrm>
              <a:off x="5196125" y="2888500"/>
              <a:ext cx="304750" cy="297750"/>
            </a:xfrm>
            <a:custGeom>
              <a:rect b="b" l="l" r="r" t="t"/>
              <a:pathLst>
                <a:path extrusionOk="0" h="11910" w="12190">
                  <a:moveTo>
                    <a:pt x="2166" y="1"/>
                  </a:moveTo>
                  <a:cubicBezTo>
                    <a:pt x="1858" y="203"/>
                    <a:pt x="1602" y="476"/>
                    <a:pt x="1426" y="793"/>
                  </a:cubicBezTo>
                  <a:cubicBezTo>
                    <a:pt x="1057" y="1497"/>
                    <a:pt x="1" y="4023"/>
                    <a:pt x="1611" y="6989"/>
                  </a:cubicBezTo>
                  <a:cubicBezTo>
                    <a:pt x="2905" y="9365"/>
                    <a:pt x="6628" y="11909"/>
                    <a:pt x="10104" y="11909"/>
                  </a:cubicBezTo>
                  <a:cubicBezTo>
                    <a:pt x="10138" y="11909"/>
                    <a:pt x="10171" y="11910"/>
                    <a:pt x="10205" y="11910"/>
                  </a:cubicBezTo>
                  <a:cubicBezTo>
                    <a:pt x="10637" y="11910"/>
                    <a:pt x="11061" y="11858"/>
                    <a:pt x="11477" y="11768"/>
                  </a:cubicBezTo>
                  <a:cubicBezTo>
                    <a:pt x="11723" y="11697"/>
                    <a:pt x="11961" y="11609"/>
                    <a:pt x="12190" y="11495"/>
                  </a:cubicBezTo>
                  <a:lnTo>
                    <a:pt x="12190" y="11495"/>
                  </a:lnTo>
                  <a:cubicBezTo>
                    <a:pt x="12032" y="11508"/>
                    <a:pt x="11868" y="11515"/>
                    <a:pt x="11699" y="11515"/>
                  </a:cubicBezTo>
                  <a:cubicBezTo>
                    <a:pt x="8836" y="11515"/>
                    <a:pt x="4633" y="9637"/>
                    <a:pt x="2747" y="6918"/>
                  </a:cubicBezTo>
                  <a:cubicBezTo>
                    <a:pt x="1092" y="4525"/>
                    <a:pt x="1664" y="1576"/>
                    <a:pt x="2166" y="1"/>
                  </a:cubicBezTo>
                  <a:close/>
                </a:path>
              </a:pathLst>
            </a:custGeom>
            <a:solidFill>
              <a:srgbClr val="FF50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1"/>
            <p:cNvSpPr/>
            <p:nvPr/>
          </p:nvSpPr>
          <p:spPr>
            <a:xfrm>
              <a:off x="5181825" y="2869800"/>
              <a:ext cx="345250" cy="329400"/>
            </a:xfrm>
            <a:custGeom>
              <a:rect b="b" l="l" r="r" t="t"/>
              <a:pathLst>
                <a:path extrusionOk="0" h="13176" w="13810">
                  <a:moveTo>
                    <a:pt x="3002" y="1"/>
                  </a:moveTo>
                  <a:lnTo>
                    <a:pt x="3002" y="1"/>
                  </a:lnTo>
                  <a:cubicBezTo>
                    <a:pt x="2491" y="265"/>
                    <a:pt x="1866" y="696"/>
                    <a:pt x="1550" y="1312"/>
                  </a:cubicBezTo>
                  <a:cubicBezTo>
                    <a:pt x="1153" y="2069"/>
                    <a:pt x="1" y="4806"/>
                    <a:pt x="1734" y="7983"/>
                  </a:cubicBezTo>
                  <a:cubicBezTo>
                    <a:pt x="3081" y="10474"/>
                    <a:pt x="6892" y="13176"/>
                    <a:pt x="10676" y="13176"/>
                  </a:cubicBezTo>
                  <a:cubicBezTo>
                    <a:pt x="11178" y="13176"/>
                    <a:pt x="11671" y="13123"/>
                    <a:pt x="12155" y="13009"/>
                  </a:cubicBezTo>
                  <a:lnTo>
                    <a:pt x="12190" y="13000"/>
                  </a:lnTo>
                  <a:cubicBezTo>
                    <a:pt x="13105" y="12736"/>
                    <a:pt x="13572" y="12366"/>
                    <a:pt x="13809" y="12023"/>
                  </a:cubicBezTo>
                  <a:lnTo>
                    <a:pt x="13809" y="12023"/>
                  </a:lnTo>
                  <a:cubicBezTo>
                    <a:pt x="13519" y="12129"/>
                    <a:pt x="13220" y="12199"/>
                    <a:pt x="12920" y="12234"/>
                  </a:cubicBezTo>
                  <a:cubicBezTo>
                    <a:pt x="12647" y="12384"/>
                    <a:pt x="12357" y="12507"/>
                    <a:pt x="12058" y="12586"/>
                  </a:cubicBezTo>
                  <a:cubicBezTo>
                    <a:pt x="11609" y="12683"/>
                    <a:pt x="11142" y="12727"/>
                    <a:pt x="10685" y="12727"/>
                  </a:cubicBezTo>
                  <a:cubicBezTo>
                    <a:pt x="7173" y="12727"/>
                    <a:pt x="3424" y="10166"/>
                    <a:pt x="2122" y="7772"/>
                  </a:cubicBezTo>
                  <a:cubicBezTo>
                    <a:pt x="493" y="4780"/>
                    <a:pt x="1567" y="2227"/>
                    <a:pt x="1937" y="1515"/>
                  </a:cubicBezTo>
                  <a:cubicBezTo>
                    <a:pt x="2139" y="1163"/>
                    <a:pt x="2421" y="872"/>
                    <a:pt x="2764" y="661"/>
                  </a:cubicBezTo>
                  <a:cubicBezTo>
                    <a:pt x="2852" y="397"/>
                    <a:pt x="2931" y="177"/>
                    <a:pt x="3002" y="1"/>
                  </a:cubicBezTo>
                  <a:close/>
                </a:path>
              </a:pathLst>
            </a:custGeom>
            <a:solidFill>
              <a:srgbClr val="D2282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1"/>
            <p:cNvSpPr/>
            <p:nvPr/>
          </p:nvSpPr>
          <p:spPr>
            <a:xfrm>
              <a:off x="5332100" y="2821825"/>
              <a:ext cx="238975" cy="314225"/>
            </a:xfrm>
            <a:custGeom>
              <a:rect b="b" l="l" r="r" t="t"/>
              <a:pathLst>
                <a:path extrusionOk="0" h="12569" w="9559">
                  <a:moveTo>
                    <a:pt x="1166" y="1"/>
                  </a:moveTo>
                  <a:cubicBezTo>
                    <a:pt x="763" y="1"/>
                    <a:pt x="362" y="89"/>
                    <a:pt x="1" y="265"/>
                  </a:cubicBezTo>
                  <a:cubicBezTo>
                    <a:pt x="116" y="257"/>
                    <a:pt x="237" y="253"/>
                    <a:pt x="363" y="253"/>
                  </a:cubicBezTo>
                  <a:cubicBezTo>
                    <a:pt x="1784" y="253"/>
                    <a:pt x="3810" y="812"/>
                    <a:pt x="5985" y="3214"/>
                  </a:cubicBezTo>
                  <a:cubicBezTo>
                    <a:pt x="9074" y="6602"/>
                    <a:pt x="8872" y="10721"/>
                    <a:pt x="8573" y="12569"/>
                  </a:cubicBezTo>
                  <a:cubicBezTo>
                    <a:pt x="8881" y="12287"/>
                    <a:pt x="9057" y="11900"/>
                    <a:pt x="9074" y="11486"/>
                  </a:cubicBezTo>
                  <a:cubicBezTo>
                    <a:pt x="9083" y="11328"/>
                    <a:pt x="9101" y="11143"/>
                    <a:pt x="9127" y="10923"/>
                  </a:cubicBezTo>
                  <a:cubicBezTo>
                    <a:pt x="9277" y="9401"/>
                    <a:pt x="9558" y="6567"/>
                    <a:pt x="6469" y="3161"/>
                  </a:cubicBezTo>
                  <a:cubicBezTo>
                    <a:pt x="4172" y="617"/>
                    <a:pt x="2421" y="36"/>
                    <a:pt x="1356" y="1"/>
                  </a:cubicBezTo>
                  <a:lnTo>
                    <a:pt x="1224" y="1"/>
                  </a:lnTo>
                  <a:cubicBezTo>
                    <a:pt x="1205" y="1"/>
                    <a:pt x="1185" y="1"/>
                    <a:pt x="1166" y="1"/>
                  </a:cubicBezTo>
                  <a:close/>
                </a:path>
              </a:pathLst>
            </a:custGeom>
            <a:solidFill>
              <a:srgbClr val="FF858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1"/>
            <p:cNvSpPr/>
            <p:nvPr/>
          </p:nvSpPr>
          <p:spPr>
            <a:xfrm>
              <a:off x="5303500" y="2809075"/>
              <a:ext cx="281000" cy="345700"/>
            </a:xfrm>
            <a:custGeom>
              <a:rect b="b" l="l" r="r" t="t"/>
              <a:pathLst>
                <a:path extrusionOk="0" h="13828" w="11240">
                  <a:moveTo>
                    <a:pt x="2333" y="1"/>
                  </a:moveTo>
                  <a:cubicBezTo>
                    <a:pt x="1527" y="1"/>
                    <a:pt x="749" y="299"/>
                    <a:pt x="150" y="846"/>
                  </a:cubicBezTo>
                  <a:cubicBezTo>
                    <a:pt x="97" y="898"/>
                    <a:pt x="53" y="942"/>
                    <a:pt x="0" y="987"/>
                  </a:cubicBezTo>
                  <a:cubicBezTo>
                    <a:pt x="317" y="890"/>
                    <a:pt x="643" y="819"/>
                    <a:pt x="977" y="793"/>
                  </a:cubicBezTo>
                  <a:cubicBezTo>
                    <a:pt x="1393" y="564"/>
                    <a:pt x="1850" y="449"/>
                    <a:pt x="2316" y="449"/>
                  </a:cubicBezTo>
                  <a:cubicBezTo>
                    <a:pt x="2333" y="449"/>
                    <a:pt x="2351" y="449"/>
                    <a:pt x="2368" y="450"/>
                  </a:cubicBezTo>
                  <a:lnTo>
                    <a:pt x="2500" y="450"/>
                  </a:lnTo>
                  <a:cubicBezTo>
                    <a:pt x="3582" y="485"/>
                    <a:pt x="5351" y="1075"/>
                    <a:pt x="7666" y="3627"/>
                  </a:cubicBezTo>
                  <a:cubicBezTo>
                    <a:pt x="10773" y="7059"/>
                    <a:pt x="10491" y="9911"/>
                    <a:pt x="10333" y="11442"/>
                  </a:cubicBezTo>
                  <a:cubicBezTo>
                    <a:pt x="10315" y="11662"/>
                    <a:pt x="10298" y="11838"/>
                    <a:pt x="10289" y="12005"/>
                  </a:cubicBezTo>
                  <a:cubicBezTo>
                    <a:pt x="10262" y="12463"/>
                    <a:pt x="10051" y="12885"/>
                    <a:pt x="9699" y="13185"/>
                  </a:cubicBezTo>
                  <a:cubicBezTo>
                    <a:pt x="9655" y="13457"/>
                    <a:pt x="9611" y="13677"/>
                    <a:pt x="9576" y="13827"/>
                  </a:cubicBezTo>
                  <a:cubicBezTo>
                    <a:pt x="10104" y="13519"/>
                    <a:pt x="10685" y="12965"/>
                    <a:pt x="10729" y="12023"/>
                  </a:cubicBezTo>
                  <a:cubicBezTo>
                    <a:pt x="10738" y="11882"/>
                    <a:pt x="10755" y="11706"/>
                    <a:pt x="10773" y="11495"/>
                  </a:cubicBezTo>
                  <a:cubicBezTo>
                    <a:pt x="10931" y="9893"/>
                    <a:pt x="11239" y="6910"/>
                    <a:pt x="7992" y="3336"/>
                  </a:cubicBezTo>
                  <a:cubicBezTo>
                    <a:pt x="5501" y="582"/>
                    <a:pt x="3556" y="1"/>
                    <a:pt x="2368" y="1"/>
                  </a:cubicBezTo>
                  <a:cubicBezTo>
                    <a:pt x="2356" y="1"/>
                    <a:pt x="2344" y="1"/>
                    <a:pt x="2333"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1"/>
            <p:cNvSpPr/>
            <p:nvPr/>
          </p:nvSpPr>
          <p:spPr>
            <a:xfrm>
              <a:off x="5180950" y="2807975"/>
              <a:ext cx="404200" cy="391900"/>
            </a:xfrm>
            <a:custGeom>
              <a:rect b="b" l="l" r="r" t="t"/>
              <a:pathLst>
                <a:path extrusionOk="0" fill="none" h="15676" w="16168">
                  <a:moveTo>
                    <a:pt x="10711" y="15675"/>
                  </a:moveTo>
                  <a:cubicBezTo>
                    <a:pt x="6918" y="15675"/>
                    <a:pt x="3098" y="12973"/>
                    <a:pt x="1743" y="10465"/>
                  </a:cubicBezTo>
                  <a:cubicBezTo>
                    <a:pt x="0" y="7270"/>
                    <a:pt x="1153" y="4524"/>
                    <a:pt x="1549" y="3768"/>
                  </a:cubicBezTo>
                  <a:cubicBezTo>
                    <a:pt x="2095" y="2720"/>
                    <a:pt x="3486" y="2219"/>
                    <a:pt x="3758" y="2131"/>
                  </a:cubicBezTo>
                  <a:cubicBezTo>
                    <a:pt x="4110" y="1972"/>
                    <a:pt x="4119" y="1946"/>
                    <a:pt x="4190" y="1840"/>
                  </a:cubicBezTo>
                  <a:cubicBezTo>
                    <a:pt x="4295" y="1664"/>
                    <a:pt x="4471" y="1391"/>
                    <a:pt x="5026" y="863"/>
                  </a:cubicBezTo>
                  <a:cubicBezTo>
                    <a:pt x="5633" y="300"/>
                    <a:pt x="6434" y="1"/>
                    <a:pt x="7270" y="10"/>
                  </a:cubicBezTo>
                  <a:cubicBezTo>
                    <a:pt x="8458" y="10"/>
                    <a:pt x="10412" y="590"/>
                    <a:pt x="12911" y="3354"/>
                  </a:cubicBezTo>
                  <a:cubicBezTo>
                    <a:pt x="16168" y="6936"/>
                    <a:pt x="15860" y="9928"/>
                    <a:pt x="15701" y="11539"/>
                  </a:cubicBezTo>
                  <a:cubicBezTo>
                    <a:pt x="15684" y="11741"/>
                    <a:pt x="15666" y="11917"/>
                    <a:pt x="15657" y="12067"/>
                  </a:cubicBezTo>
                  <a:cubicBezTo>
                    <a:pt x="15604" y="13317"/>
                    <a:pt x="14601" y="13897"/>
                    <a:pt x="14047" y="14117"/>
                  </a:cubicBezTo>
                  <a:cubicBezTo>
                    <a:pt x="13932" y="14540"/>
                    <a:pt x="13527" y="15130"/>
                    <a:pt x="12225" y="15508"/>
                  </a:cubicBezTo>
                  <a:lnTo>
                    <a:pt x="12207" y="15508"/>
                  </a:lnTo>
                  <a:lnTo>
                    <a:pt x="12190" y="15508"/>
                  </a:lnTo>
                  <a:cubicBezTo>
                    <a:pt x="11706" y="15614"/>
                    <a:pt x="11213" y="15666"/>
                    <a:pt x="10711" y="15666"/>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1"/>
            <p:cNvSpPr/>
            <p:nvPr/>
          </p:nvSpPr>
          <p:spPr>
            <a:xfrm>
              <a:off x="5197675" y="2803150"/>
              <a:ext cx="385050" cy="400900"/>
            </a:xfrm>
            <a:custGeom>
              <a:rect b="b" l="l" r="r" t="t"/>
              <a:pathLst>
                <a:path extrusionOk="0" fill="none" h="16036" w="15402">
                  <a:moveTo>
                    <a:pt x="3283" y="2790"/>
                  </a:moveTo>
                  <a:cubicBezTo>
                    <a:pt x="3283" y="2790"/>
                    <a:pt x="1822" y="3248"/>
                    <a:pt x="1338" y="4189"/>
                  </a:cubicBezTo>
                  <a:cubicBezTo>
                    <a:pt x="854" y="5131"/>
                    <a:pt x="0" y="7622"/>
                    <a:pt x="1523" y="10420"/>
                  </a:cubicBezTo>
                  <a:cubicBezTo>
                    <a:pt x="3037" y="13210"/>
                    <a:pt x="7683" y="16035"/>
                    <a:pt x="11424" y="15217"/>
                  </a:cubicBezTo>
                  <a:cubicBezTo>
                    <a:pt x="13105" y="14724"/>
                    <a:pt x="12911" y="13941"/>
                    <a:pt x="12911" y="13941"/>
                  </a:cubicBezTo>
                  <a:cubicBezTo>
                    <a:pt x="12911" y="13941"/>
                    <a:pt x="14425" y="13571"/>
                    <a:pt x="14486" y="12233"/>
                  </a:cubicBezTo>
                  <a:cubicBezTo>
                    <a:pt x="14548" y="10905"/>
                    <a:pt x="15402" y="7771"/>
                    <a:pt x="11873" y="3890"/>
                  </a:cubicBezTo>
                  <a:cubicBezTo>
                    <a:pt x="8352" y="0"/>
                    <a:pt x="5835" y="370"/>
                    <a:pt x="4709" y="1426"/>
                  </a:cubicBezTo>
                  <a:cubicBezTo>
                    <a:pt x="3582" y="2491"/>
                    <a:pt x="4207" y="2368"/>
                    <a:pt x="3283" y="279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1"/>
            <p:cNvSpPr/>
            <p:nvPr/>
          </p:nvSpPr>
          <p:spPr>
            <a:xfrm>
              <a:off x="5254875" y="2944825"/>
              <a:ext cx="229950" cy="217200"/>
            </a:xfrm>
            <a:custGeom>
              <a:rect b="b" l="l" r="r" t="t"/>
              <a:pathLst>
                <a:path extrusionOk="0" fill="none" h="8688" w="9198">
                  <a:moveTo>
                    <a:pt x="3037" y="547"/>
                  </a:moveTo>
                  <a:cubicBezTo>
                    <a:pt x="3037" y="547"/>
                    <a:pt x="2641" y="1"/>
                    <a:pt x="2033" y="247"/>
                  </a:cubicBezTo>
                  <a:cubicBezTo>
                    <a:pt x="1426" y="494"/>
                    <a:pt x="1153" y="943"/>
                    <a:pt x="643" y="670"/>
                  </a:cubicBezTo>
                  <a:cubicBezTo>
                    <a:pt x="124" y="397"/>
                    <a:pt x="0" y="3099"/>
                    <a:pt x="1365" y="4894"/>
                  </a:cubicBezTo>
                  <a:cubicBezTo>
                    <a:pt x="2738" y="6681"/>
                    <a:pt x="6927" y="8687"/>
                    <a:pt x="8203" y="8476"/>
                  </a:cubicBezTo>
                  <a:cubicBezTo>
                    <a:pt x="8599" y="8406"/>
                    <a:pt x="8828" y="8221"/>
                    <a:pt x="8951" y="7983"/>
                  </a:cubicBezTo>
                  <a:cubicBezTo>
                    <a:pt x="9197" y="7482"/>
                    <a:pt x="8828" y="6892"/>
                    <a:pt x="8264" y="6883"/>
                  </a:cubicBezTo>
                  <a:cubicBezTo>
                    <a:pt x="7719" y="6883"/>
                    <a:pt x="6988" y="6698"/>
                    <a:pt x="6443" y="5862"/>
                  </a:cubicBezTo>
                  <a:cubicBezTo>
                    <a:pt x="5466" y="4375"/>
                    <a:pt x="4225" y="4287"/>
                    <a:pt x="4128" y="3161"/>
                  </a:cubicBezTo>
                  <a:cubicBezTo>
                    <a:pt x="4040" y="2043"/>
                    <a:pt x="3521" y="1312"/>
                    <a:pt x="3037" y="547"/>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1"/>
            <p:cNvSpPr/>
            <p:nvPr/>
          </p:nvSpPr>
          <p:spPr>
            <a:xfrm>
              <a:off x="5279950" y="2978725"/>
              <a:ext cx="43375" cy="28850"/>
            </a:xfrm>
            <a:custGeom>
              <a:rect b="b" l="l" r="r" t="t"/>
              <a:pathLst>
                <a:path extrusionOk="0" fill="none" h="1154" w="1735">
                  <a:moveTo>
                    <a:pt x="1338" y="194"/>
                  </a:moveTo>
                  <a:cubicBezTo>
                    <a:pt x="1338" y="194"/>
                    <a:pt x="573" y="0"/>
                    <a:pt x="291" y="256"/>
                  </a:cubicBezTo>
                  <a:cubicBezTo>
                    <a:pt x="1" y="511"/>
                    <a:pt x="124" y="1153"/>
                    <a:pt x="925" y="863"/>
                  </a:cubicBezTo>
                  <a:cubicBezTo>
                    <a:pt x="1735" y="572"/>
                    <a:pt x="1559" y="238"/>
                    <a:pt x="1338" y="19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1"/>
            <p:cNvSpPr/>
            <p:nvPr/>
          </p:nvSpPr>
          <p:spPr>
            <a:xfrm>
              <a:off x="5313175" y="3040775"/>
              <a:ext cx="33250" cy="26425"/>
            </a:xfrm>
            <a:custGeom>
              <a:rect b="b" l="l" r="r" t="t"/>
              <a:pathLst>
                <a:path extrusionOk="0" fill="none" h="1057" w="1330">
                  <a:moveTo>
                    <a:pt x="925" y="27"/>
                  </a:moveTo>
                  <a:cubicBezTo>
                    <a:pt x="925" y="27"/>
                    <a:pt x="300" y="71"/>
                    <a:pt x="150" y="335"/>
                  </a:cubicBezTo>
                  <a:cubicBezTo>
                    <a:pt x="1" y="607"/>
                    <a:pt x="256" y="1056"/>
                    <a:pt x="793" y="634"/>
                  </a:cubicBezTo>
                  <a:cubicBezTo>
                    <a:pt x="1330" y="211"/>
                    <a:pt x="1110" y="0"/>
                    <a:pt x="925" y="27"/>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1"/>
            <p:cNvSpPr/>
            <p:nvPr/>
          </p:nvSpPr>
          <p:spPr>
            <a:xfrm>
              <a:off x="5371925" y="3083000"/>
              <a:ext cx="19600" cy="26450"/>
            </a:xfrm>
            <a:custGeom>
              <a:rect b="b" l="l" r="r" t="t"/>
              <a:pathLst>
                <a:path extrusionOk="0" fill="none" h="1058" w="784">
                  <a:moveTo>
                    <a:pt x="449" y="89"/>
                  </a:moveTo>
                  <a:cubicBezTo>
                    <a:pt x="449" y="89"/>
                    <a:pt x="27" y="344"/>
                    <a:pt x="9" y="582"/>
                  </a:cubicBezTo>
                  <a:cubicBezTo>
                    <a:pt x="1" y="828"/>
                    <a:pt x="344" y="1057"/>
                    <a:pt x="564" y="564"/>
                  </a:cubicBezTo>
                  <a:cubicBezTo>
                    <a:pt x="784" y="71"/>
                    <a:pt x="573" y="1"/>
                    <a:pt x="449" y="89"/>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1"/>
            <p:cNvSpPr/>
            <p:nvPr/>
          </p:nvSpPr>
          <p:spPr>
            <a:xfrm>
              <a:off x="5330350" y="2866950"/>
              <a:ext cx="203975" cy="245125"/>
            </a:xfrm>
            <a:custGeom>
              <a:rect b="b" l="l" r="r" t="t"/>
              <a:pathLst>
                <a:path extrusionOk="0" fill="none" h="9805" w="8159">
                  <a:moveTo>
                    <a:pt x="493" y="2922"/>
                  </a:moveTo>
                  <a:cubicBezTo>
                    <a:pt x="493" y="2922"/>
                    <a:pt x="0" y="2465"/>
                    <a:pt x="299" y="1893"/>
                  </a:cubicBezTo>
                  <a:cubicBezTo>
                    <a:pt x="607" y="1312"/>
                    <a:pt x="1091" y="1092"/>
                    <a:pt x="880" y="546"/>
                  </a:cubicBezTo>
                  <a:cubicBezTo>
                    <a:pt x="660" y="0"/>
                    <a:pt x="3362" y="176"/>
                    <a:pt x="4999" y="1734"/>
                  </a:cubicBezTo>
                  <a:cubicBezTo>
                    <a:pt x="6627" y="3283"/>
                    <a:pt x="8159" y="7675"/>
                    <a:pt x="7815" y="8916"/>
                  </a:cubicBezTo>
                  <a:cubicBezTo>
                    <a:pt x="7701" y="9303"/>
                    <a:pt x="7481" y="9514"/>
                    <a:pt x="7243" y="9611"/>
                  </a:cubicBezTo>
                  <a:cubicBezTo>
                    <a:pt x="6715" y="9805"/>
                    <a:pt x="6161" y="9373"/>
                    <a:pt x="6222" y="8810"/>
                  </a:cubicBezTo>
                  <a:cubicBezTo>
                    <a:pt x="6284" y="8265"/>
                    <a:pt x="6178" y="7516"/>
                    <a:pt x="5404" y="6883"/>
                  </a:cubicBezTo>
                  <a:cubicBezTo>
                    <a:pt x="4031" y="5756"/>
                    <a:pt x="4084" y="4507"/>
                    <a:pt x="2975" y="4295"/>
                  </a:cubicBezTo>
                  <a:cubicBezTo>
                    <a:pt x="1866" y="4075"/>
                    <a:pt x="1197" y="3486"/>
                    <a:pt x="493" y="2922"/>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1"/>
            <p:cNvSpPr/>
            <p:nvPr/>
          </p:nvSpPr>
          <p:spPr>
            <a:xfrm>
              <a:off x="5366875" y="2892900"/>
              <a:ext cx="29725" cy="43375"/>
            </a:xfrm>
            <a:custGeom>
              <a:rect b="b" l="l" r="r" t="t"/>
              <a:pathLst>
                <a:path extrusionOk="0" fill="none" h="1735" w="1189">
                  <a:moveTo>
                    <a:pt x="106" y="1295"/>
                  </a:moveTo>
                  <a:cubicBezTo>
                    <a:pt x="106" y="1295"/>
                    <a:pt x="0" y="520"/>
                    <a:pt x="282" y="265"/>
                  </a:cubicBezTo>
                  <a:cubicBezTo>
                    <a:pt x="563" y="1"/>
                    <a:pt x="1188" y="195"/>
                    <a:pt x="819" y="960"/>
                  </a:cubicBezTo>
                  <a:cubicBezTo>
                    <a:pt x="440" y="1735"/>
                    <a:pt x="123" y="1524"/>
                    <a:pt x="106" y="129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1"/>
            <p:cNvSpPr/>
            <p:nvPr/>
          </p:nvSpPr>
          <p:spPr>
            <a:xfrm>
              <a:off x="5423400" y="2932950"/>
              <a:ext cx="28650" cy="31925"/>
            </a:xfrm>
            <a:custGeom>
              <a:rect b="b" l="l" r="r" t="t"/>
              <a:pathLst>
                <a:path extrusionOk="0" fill="none" h="1277" w="1146">
                  <a:moveTo>
                    <a:pt x="45" y="863"/>
                  </a:moveTo>
                  <a:cubicBezTo>
                    <a:pt x="45" y="863"/>
                    <a:pt x="151" y="247"/>
                    <a:pt x="441" y="124"/>
                  </a:cubicBezTo>
                  <a:cubicBezTo>
                    <a:pt x="731" y="1"/>
                    <a:pt x="1145" y="309"/>
                    <a:pt x="661" y="793"/>
                  </a:cubicBezTo>
                  <a:cubicBezTo>
                    <a:pt x="177" y="1277"/>
                    <a:pt x="1" y="1039"/>
                    <a:pt x="45" y="86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1"/>
            <p:cNvSpPr/>
            <p:nvPr/>
          </p:nvSpPr>
          <p:spPr>
            <a:xfrm>
              <a:off x="5460600" y="2996100"/>
              <a:ext cx="26650" cy="18300"/>
            </a:xfrm>
            <a:custGeom>
              <a:rect b="b" l="l" r="r" t="t"/>
              <a:pathLst>
                <a:path extrusionOk="0" fill="none" h="732" w="1066">
                  <a:moveTo>
                    <a:pt x="88" y="388"/>
                  </a:moveTo>
                  <a:cubicBezTo>
                    <a:pt x="88" y="388"/>
                    <a:pt x="388" y="1"/>
                    <a:pt x="634" y="9"/>
                  </a:cubicBezTo>
                  <a:cubicBezTo>
                    <a:pt x="880" y="27"/>
                    <a:pt x="1065" y="397"/>
                    <a:pt x="555" y="564"/>
                  </a:cubicBezTo>
                  <a:cubicBezTo>
                    <a:pt x="44" y="731"/>
                    <a:pt x="0" y="502"/>
                    <a:pt x="88" y="38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1"/>
            <p:cNvSpPr/>
            <p:nvPr/>
          </p:nvSpPr>
          <p:spPr>
            <a:xfrm>
              <a:off x="5275325" y="2877725"/>
              <a:ext cx="27975" cy="14550"/>
            </a:xfrm>
            <a:custGeom>
              <a:rect b="b" l="l" r="r" t="t"/>
              <a:pathLst>
                <a:path extrusionOk="0" fill="none" h="582" w="1119">
                  <a:moveTo>
                    <a:pt x="89" y="414"/>
                  </a:moveTo>
                  <a:cubicBezTo>
                    <a:pt x="89" y="414"/>
                    <a:pt x="432" y="106"/>
                    <a:pt x="775" y="53"/>
                  </a:cubicBezTo>
                  <a:cubicBezTo>
                    <a:pt x="1119" y="1"/>
                    <a:pt x="520" y="502"/>
                    <a:pt x="256" y="538"/>
                  </a:cubicBezTo>
                  <a:cubicBezTo>
                    <a:pt x="1" y="582"/>
                    <a:pt x="89" y="414"/>
                    <a:pt x="89" y="41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1"/>
            <p:cNvSpPr/>
            <p:nvPr/>
          </p:nvSpPr>
          <p:spPr>
            <a:xfrm>
              <a:off x="5221200" y="2928125"/>
              <a:ext cx="12800" cy="82300"/>
            </a:xfrm>
            <a:custGeom>
              <a:rect b="b" l="l" r="r" t="t"/>
              <a:pathLst>
                <a:path extrusionOk="0" fill="none" h="3292" w="512">
                  <a:moveTo>
                    <a:pt x="142" y="3292"/>
                  </a:moveTo>
                  <a:cubicBezTo>
                    <a:pt x="1" y="2183"/>
                    <a:pt x="133" y="1047"/>
                    <a:pt x="51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1"/>
            <p:cNvSpPr/>
            <p:nvPr/>
          </p:nvSpPr>
          <p:spPr>
            <a:xfrm>
              <a:off x="5231775" y="2952750"/>
              <a:ext cx="3550" cy="30400"/>
            </a:xfrm>
            <a:custGeom>
              <a:rect b="b" l="l" r="r" t="t"/>
              <a:pathLst>
                <a:path extrusionOk="0" fill="none" h="1216" w="142">
                  <a:moveTo>
                    <a:pt x="36" y="1215"/>
                  </a:moveTo>
                  <a:cubicBezTo>
                    <a:pt x="0" y="810"/>
                    <a:pt x="36" y="397"/>
                    <a:pt x="14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1"/>
            <p:cNvSpPr/>
            <p:nvPr/>
          </p:nvSpPr>
          <p:spPr>
            <a:xfrm>
              <a:off x="5239250" y="2962225"/>
              <a:ext cx="3550" cy="16300"/>
            </a:xfrm>
            <a:custGeom>
              <a:rect b="b" l="l" r="r" t="t"/>
              <a:pathLst>
                <a:path extrusionOk="0" fill="none" h="652" w="142">
                  <a:moveTo>
                    <a:pt x="1" y="652"/>
                  </a:moveTo>
                  <a:cubicBezTo>
                    <a:pt x="18" y="431"/>
                    <a:pt x="62" y="211"/>
                    <a:pt x="1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1"/>
            <p:cNvSpPr/>
            <p:nvPr/>
          </p:nvSpPr>
          <p:spPr>
            <a:xfrm>
              <a:off x="5229125" y="3023825"/>
              <a:ext cx="2900" cy="11025"/>
            </a:xfrm>
            <a:custGeom>
              <a:rect b="b" l="l" r="r" t="t"/>
              <a:pathLst>
                <a:path extrusionOk="0" fill="none" h="441" w="116">
                  <a:moveTo>
                    <a:pt x="1" y="1"/>
                  </a:moveTo>
                  <a:cubicBezTo>
                    <a:pt x="18" y="150"/>
                    <a:pt x="54" y="300"/>
                    <a:pt x="115" y="4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1"/>
            <p:cNvSpPr/>
            <p:nvPr/>
          </p:nvSpPr>
          <p:spPr>
            <a:xfrm>
              <a:off x="5241225" y="3052875"/>
              <a:ext cx="2000" cy="5525"/>
            </a:xfrm>
            <a:custGeom>
              <a:rect b="b" l="l" r="r" t="t"/>
              <a:pathLst>
                <a:path extrusionOk="0" fill="none" h="221" w="80">
                  <a:moveTo>
                    <a:pt x="1" y="0"/>
                  </a:moveTo>
                  <a:lnTo>
                    <a:pt x="80"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1"/>
            <p:cNvSpPr/>
            <p:nvPr/>
          </p:nvSpPr>
          <p:spPr>
            <a:xfrm>
              <a:off x="5420325" y="3071575"/>
              <a:ext cx="40725" cy="34775"/>
            </a:xfrm>
            <a:custGeom>
              <a:rect b="b" l="l" r="r" t="t"/>
              <a:pathLst>
                <a:path extrusionOk="0" fill="none" h="1391" w="1629">
                  <a:moveTo>
                    <a:pt x="1" y="0"/>
                  </a:moveTo>
                  <a:cubicBezTo>
                    <a:pt x="142" y="801"/>
                    <a:pt x="819" y="1382"/>
                    <a:pt x="1629" y="139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1"/>
            <p:cNvSpPr/>
            <p:nvPr/>
          </p:nvSpPr>
          <p:spPr>
            <a:xfrm>
              <a:off x="5433750" y="3080600"/>
              <a:ext cx="13225" cy="13875"/>
            </a:xfrm>
            <a:custGeom>
              <a:rect b="b" l="l" r="r" t="t"/>
              <a:pathLst>
                <a:path extrusionOk="0" fill="none" h="555" w="529">
                  <a:moveTo>
                    <a:pt x="1" y="0"/>
                  </a:moveTo>
                  <a:cubicBezTo>
                    <a:pt x="150" y="211"/>
                    <a:pt x="326" y="396"/>
                    <a:pt x="529" y="55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1"/>
            <p:cNvSpPr/>
            <p:nvPr/>
          </p:nvSpPr>
          <p:spPr>
            <a:xfrm>
              <a:off x="5449600" y="3080375"/>
              <a:ext cx="2875" cy="2875"/>
            </a:xfrm>
            <a:custGeom>
              <a:rect b="b" l="l" r="r" t="t"/>
              <a:pathLst>
                <a:path extrusionOk="0" fill="none" h="115" w="115">
                  <a:moveTo>
                    <a:pt x="0" y="0"/>
                  </a:moveTo>
                  <a:lnTo>
                    <a:pt x="115" y="11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1"/>
            <p:cNvSpPr/>
            <p:nvPr/>
          </p:nvSpPr>
          <p:spPr>
            <a:xfrm>
              <a:off x="5455325" y="3075300"/>
              <a:ext cx="4200" cy="5750"/>
            </a:xfrm>
            <a:custGeom>
              <a:rect b="b" l="l" r="r" t="t"/>
              <a:pathLst>
                <a:path extrusionOk="0" fill="none" h="230" w="168">
                  <a:moveTo>
                    <a:pt x="0" y="1"/>
                  </a:moveTo>
                  <a:cubicBezTo>
                    <a:pt x="35" y="89"/>
                    <a:pt x="97" y="168"/>
                    <a:pt x="167" y="23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1"/>
            <p:cNvSpPr/>
            <p:nvPr/>
          </p:nvSpPr>
          <p:spPr>
            <a:xfrm>
              <a:off x="5456200" y="3048025"/>
              <a:ext cx="20475" cy="28850"/>
            </a:xfrm>
            <a:custGeom>
              <a:rect b="b" l="l" r="r" t="t"/>
              <a:pathLst>
                <a:path extrusionOk="0" fill="none" h="1154" w="819">
                  <a:moveTo>
                    <a:pt x="0" y="1"/>
                  </a:moveTo>
                  <a:cubicBezTo>
                    <a:pt x="370" y="309"/>
                    <a:pt x="722" y="678"/>
                    <a:pt x="819" y="11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1"/>
            <p:cNvSpPr/>
            <p:nvPr/>
          </p:nvSpPr>
          <p:spPr>
            <a:xfrm>
              <a:off x="5455750" y="3056825"/>
              <a:ext cx="5300" cy="5975"/>
            </a:xfrm>
            <a:custGeom>
              <a:rect b="b" l="l" r="r" t="t"/>
              <a:pathLst>
                <a:path extrusionOk="0" fill="none" h="239" w="212">
                  <a:moveTo>
                    <a:pt x="1" y="1"/>
                  </a:moveTo>
                  <a:lnTo>
                    <a:pt x="212" y="23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1"/>
            <p:cNvSpPr/>
            <p:nvPr/>
          </p:nvSpPr>
          <p:spPr>
            <a:xfrm>
              <a:off x="5360700" y="2990375"/>
              <a:ext cx="13900" cy="42050"/>
            </a:xfrm>
            <a:custGeom>
              <a:rect b="b" l="l" r="r" t="t"/>
              <a:pathLst>
                <a:path extrusionOk="0" fill="none" h="1682" w="556">
                  <a:moveTo>
                    <a:pt x="1" y="1"/>
                  </a:moveTo>
                  <a:cubicBezTo>
                    <a:pt x="168" y="256"/>
                    <a:pt x="186" y="573"/>
                    <a:pt x="221" y="872"/>
                  </a:cubicBezTo>
                  <a:cubicBezTo>
                    <a:pt x="256" y="1171"/>
                    <a:pt x="326" y="1488"/>
                    <a:pt x="555" y="16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1"/>
            <p:cNvSpPr/>
            <p:nvPr/>
          </p:nvSpPr>
          <p:spPr>
            <a:xfrm>
              <a:off x="5371475" y="3001175"/>
              <a:ext cx="5975" cy="19825"/>
            </a:xfrm>
            <a:custGeom>
              <a:rect b="b" l="l" r="r" t="t"/>
              <a:pathLst>
                <a:path extrusionOk="0" fill="none" h="793" w="239">
                  <a:moveTo>
                    <a:pt x="19" y="0"/>
                  </a:moveTo>
                  <a:cubicBezTo>
                    <a:pt x="1" y="273"/>
                    <a:pt x="80" y="554"/>
                    <a:pt x="239" y="79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1"/>
            <p:cNvSpPr/>
            <p:nvPr/>
          </p:nvSpPr>
          <p:spPr>
            <a:xfrm>
              <a:off x="5385775" y="3020750"/>
              <a:ext cx="4000" cy="7275"/>
            </a:xfrm>
            <a:custGeom>
              <a:rect b="b" l="l" r="r" t="t"/>
              <a:pathLst>
                <a:path extrusionOk="0" fill="none" h="291" w="160">
                  <a:moveTo>
                    <a:pt x="1" y="0"/>
                  </a:moveTo>
                  <a:lnTo>
                    <a:pt x="159" y="29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1"/>
            <p:cNvSpPr/>
            <p:nvPr/>
          </p:nvSpPr>
          <p:spPr>
            <a:xfrm>
              <a:off x="5413500" y="2991925"/>
              <a:ext cx="16100" cy="24225"/>
            </a:xfrm>
            <a:custGeom>
              <a:rect b="b" l="l" r="r" t="t"/>
              <a:pathLst>
                <a:path extrusionOk="0" fill="none" h="969" w="644">
                  <a:moveTo>
                    <a:pt x="1" y="0"/>
                  </a:moveTo>
                  <a:cubicBezTo>
                    <a:pt x="159" y="124"/>
                    <a:pt x="309" y="264"/>
                    <a:pt x="441" y="423"/>
                  </a:cubicBezTo>
                  <a:cubicBezTo>
                    <a:pt x="555" y="581"/>
                    <a:pt x="626" y="775"/>
                    <a:pt x="643"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1"/>
            <p:cNvSpPr/>
            <p:nvPr/>
          </p:nvSpPr>
          <p:spPr>
            <a:xfrm>
              <a:off x="5415500" y="3006675"/>
              <a:ext cx="4625" cy="6825"/>
            </a:xfrm>
            <a:custGeom>
              <a:rect b="b" l="l" r="r" t="t"/>
              <a:pathLst>
                <a:path extrusionOk="0" fill="none" h="273" w="185">
                  <a:moveTo>
                    <a:pt x="0" y="0"/>
                  </a:moveTo>
                  <a:lnTo>
                    <a:pt x="185" y="27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1"/>
            <p:cNvSpPr/>
            <p:nvPr/>
          </p:nvSpPr>
          <p:spPr>
            <a:xfrm>
              <a:off x="5408225" y="3014575"/>
              <a:ext cx="6200" cy="9500"/>
            </a:xfrm>
            <a:custGeom>
              <a:rect b="b" l="l" r="r" t="t"/>
              <a:pathLst>
                <a:path extrusionOk="0" fill="none" h="380" w="248">
                  <a:moveTo>
                    <a:pt x="1" y="1"/>
                  </a:moveTo>
                  <a:lnTo>
                    <a:pt x="247"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1"/>
            <p:cNvSpPr/>
            <p:nvPr/>
          </p:nvSpPr>
          <p:spPr>
            <a:xfrm>
              <a:off x="5417475" y="3048475"/>
              <a:ext cx="2875" cy="3750"/>
            </a:xfrm>
            <a:custGeom>
              <a:rect b="b" l="l" r="r" t="t"/>
              <a:pathLst>
                <a:path extrusionOk="0" fill="none" h="150" w="115">
                  <a:moveTo>
                    <a:pt x="0" y="0"/>
                  </a:moveTo>
                  <a:lnTo>
                    <a:pt x="115" y="15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1"/>
            <p:cNvSpPr/>
            <p:nvPr/>
          </p:nvSpPr>
          <p:spPr>
            <a:xfrm>
              <a:off x="5307675" y="3001375"/>
              <a:ext cx="12125" cy="8400"/>
            </a:xfrm>
            <a:custGeom>
              <a:rect b="b" l="l" r="r" t="t"/>
              <a:pathLst>
                <a:path extrusionOk="0" fill="none" h="336" w="485">
                  <a:moveTo>
                    <a:pt x="1" y="335"/>
                  </a:moveTo>
                  <a:cubicBezTo>
                    <a:pt x="185" y="256"/>
                    <a:pt x="344" y="142"/>
                    <a:pt x="48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1"/>
            <p:cNvSpPr/>
            <p:nvPr/>
          </p:nvSpPr>
          <p:spPr>
            <a:xfrm>
              <a:off x="5319125" y="3007100"/>
              <a:ext cx="5300" cy="5100"/>
            </a:xfrm>
            <a:custGeom>
              <a:rect b="b" l="l" r="r" t="t"/>
              <a:pathLst>
                <a:path extrusionOk="0" fill="none" h="204" w="212">
                  <a:moveTo>
                    <a:pt x="0" y="203"/>
                  </a:moveTo>
                  <a:cubicBezTo>
                    <a:pt x="80" y="141"/>
                    <a:pt x="150" y="80"/>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1"/>
            <p:cNvSpPr/>
            <p:nvPr/>
          </p:nvSpPr>
          <p:spPr>
            <a:xfrm>
              <a:off x="5326600" y="3012375"/>
              <a:ext cx="2450" cy="3125"/>
            </a:xfrm>
            <a:custGeom>
              <a:rect b="b" l="l" r="r" t="t"/>
              <a:pathLst>
                <a:path extrusionOk="0" fill="none" h="125" w="98">
                  <a:moveTo>
                    <a:pt x="1" y="124"/>
                  </a:moveTo>
                  <a:lnTo>
                    <a:pt x="9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1"/>
            <p:cNvSpPr/>
            <p:nvPr/>
          </p:nvSpPr>
          <p:spPr>
            <a:xfrm>
              <a:off x="5340675" y="3049125"/>
              <a:ext cx="8400" cy="16750"/>
            </a:xfrm>
            <a:custGeom>
              <a:rect b="b" l="l" r="r" t="t"/>
              <a:pathLst>
                <a:path extrusionOk="0" fill="none" h="670" w="336">
                  <a:moveTo>
                    <a:pt x="1" y="669"/>
                  </a:moveTo>
                  <a:cubicBezTo>
                    <a:pt x="186" y="493"/>
                    <a:pt x="300" y="256"/>
                    <a:pt x="33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1"/>
            <p:cNvSpPr/>
            <p:nvPr/>
          </p:nvSpPr>
          <p:spPr>
            <a:xfrm>
              <a:off x="5351025" y="3060575"/>
              <a:ext cx="3325" cy="6850"/>
            </a:xfrm>
            <a:custGeom>
              <a:rect b="b" l="l" r="r" t="t"/>
              <a:pathLst>
                <a:path extrusionOk="0" fill="none" h="274" w="133">
                  <a:moveTo>
                    <a:pt x="0" y="273"/>
                  </a:moveTo>
                  <a:cubicBezTo>
                    <a:pt x="53" y="194"/>
                    <a:pt x="97" y="97"/>
                    <a:pt x="13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1"/>
            <p:cNvSpPr/>
            <p:nvPr/>
          </p:nvSpPr>
          <p:spPr>
            <a:xfrm>
              <a:off x="5358950" y="3066300"/>
              <a:ext cx="675" cy="2650"/>
            </a:xfrm>
            <a:custGeom>
              <a:rect b="b" l="l" r="r" t="t"/>
              <a:pathLst>
                <a:path extrusionOk="0" fill="none" h="106" w="27">
                  <a:moveTo>
                    <a:pt x="0" y="106"/>
                  </a:moveTo>
                  <a:lnTo>
                    <a:pt x="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1"/>
            <p:cNvSpPr/>
            <p:nvPr/>
          </p:nvSpPr>
          <p:spPr>
            <a:xfrm>
              <a:off x="5388875" y="3094450"/>
              <a:ext cx="7275" cy="15425"/>
            </a:xfrm>
            <a:custGeom>
              <a:rect b="b" l="l" r="r" t="t"/>
              <a:pathLst>
                <a:path extrusionOk="0" fill="none" h="617" w="291">
                  <a:moveTo>
                    <a:pt x="0" y="617"/>
                  </a:moveTo>
                  <a:cubicBezTo>
                    <a:pt x="167" y="449"/>
                    <a:pt x="264" y="229"/>
                    <a:pt x="29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1"/>
            <p:cNvSpPr/>
            <p:nvPr/>
          </p:nvSpPr>
          <p:spPr>
            <a:xfrm>
              <a:off x="5402300" y="3105900"/>
              <a:ext cx="1775" cy="5525"/>
            </a:xfrm>
            <a:custGeom>
              <a:rect b="b" l="l" r="r" t="t"/>
              <a:pathLst>
                <a:path extrusionOk="0" fill="none" h="221" w="71">
                  <a:moveTo>
                    <a:pt x="0" y="220"/>
                  </a:moveTo>
                  <a:cubicBezTo>
                    <a:pt x="18" y="150"/>
                    <a:pt x="44" y="71"/>
                    <a:pt x="7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1"/>
            <p:cNvSpPr/>
            <p:nvPr/>
          </p:nvSpPr>
          <p:spPr>
            <a:xfrm>
              <a:off x="5406475" y="3111400"/>
              <a:ext cx="2225" cy="3100"/>
            </a:xfrm>
            <a:custGeom>
              <a:rect b="b" l="l" r="r" t="t"/>
              <a:pathLst>
                <a:path extrusionOk="0" fill="none" h="124" w="89">
                  <a:moveTo>
                    <a:pt x="0" y="123"/>
                  </a:moveTo>
                  <a:lnTo>
                    <a:pt x="8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1"/>
            <p:cNvSpPr/>
            <p:nvPr/>
          </p:nvSpPr>
          <p:spPr>
            <a:xfrm>
              <a:off x="5417025" y="3121525"/>
              <a:ext cx="2225" cy="2875"/>
            </a:xfrm>
            <a:custGeom>
              <a:rect b="b" l="l" r="r" t="t"/>
              <a:pathLst>
                <a:path extrusionOk="0" fill="none" h="115" w="89">
                  <a:moveTo>
                    <a:pt x="1" y="115"/>
                  </a:moveTo>
                  <a:lnTo>
                    <a:pt x="8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1"/>
            <p:cNvSpPr/>
            <p:nvPr/>
          </p:nvSpPr>
          <p:spPr>
            <a:xfrm>
              <a:off x="5455750" y="3139125"/>
              <a:ext cx="1575" cy="4200"/>
            </a:xfrm>
            <a:custGeom>
              <a:rect b="b" l="l" r="r" t="t"/>
              <a:pathLst>
                <a:path extrusionOk="0" fill="none" h="168" w="63">
                  <a:moveTo>
                    <a:pt x="1" y="167"/>
                  </a:moveTo>
                  <a:cubicBezTo>
                    <a:pt x="18" y="115"/>
                    <a:pt x="36" y="62"/>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1"/>
            <p:cNvSpPr/>
            <p:nvPr/>
          </p:nvSpPr>
          <p:spPr>
            <a:xfrm>
              <a:off x="5467850" y="3134925"/>
              <a:ext cx="2450" cy="6850"/>
            </a:xfrm>
            <a:custGeom>
              <a:rect b="b" l="l" r="r" t="t"/>
              <a:pathLst>
                <a:path extrusionOk="0" fill="none" h="274" w="98">
                  <a:moveTo>
                    <a:pt x="1" y="274"/>
                  </a:moveTo>
                  <a:cubicBezTo>
                    <a:pt x="36" y="186"/>
                    <a:pt x="62" y="98"/>
                    <a:pt x="9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1"/>
            <p:cNvSpPr/>
            <p:nvPr/>
          </p:nvSpPr>
          <p:spPr>
            <a:xfrm>
              <a:off x="5500200" y="3091150"/>
              <a:ext cx="10375" cy="2875"/>
            </a:xfrm>
            <a:custGeom>
              <a:rect b="b" l="l" r="r" t="t"/>
              <a:pathLst>
                <a:path extrusionOk="0" fill="none" h="115" w="415">
                  <a:moveTo>
                    <a:pt x="0" y="62"/>
                  </a:moveTo>
                  <a:cubicBezTo>
                    <a:pt x="141" y="115"/>
                    <a:pt x="300" y="89"/>
                    <a:pt x="4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1"/>
            <p:cNvSpPr/>
            <p:nvPr/>
          </p:nvSpPr>
          <p:spPr>
            <a:xfrm>
              <a:off x="5502850" y="3077300"/>
              <a:ext cx="6825" cy="5300"/>
            </a:xfrm>
            <a:custGeom>
              <a:rect b="b" l="l" r="r" t="t"/>
              <a:pathLst>
                <a:path extrusionOk="0" fill="none" h="212" w="273">
                  <a:moveTo>
                    <a:pt x="0" y="211"/>
                  </a:moveTo>
                  <a:cubicBezTo>
                    <a:pt x="123" y="203"/>
                    <a:pt x="229" y="123"/>
                    <a:pt x="27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1"/>
            <p:cNvSpPr/>
            <p:nvPr/>
          </p:nvSpPr>
          <p:spPr>
            <a:xfrm>
              <a:off x="5503950" y="3062775"/>
              <a:ext cx="3525" cy="5075"/>
            </a:xfrm>
            <a:custGeom>
              <a:rect b="b" l="l" r="r" t="t"/>
              <a:pathLst>
                <a:path extrusionOk="0" fill="none" h="203" w="141">
                  <a:moveTo>
                    <a:pt x="0" y="203"/>
                  </a:moveTo>
                  <a:cubicBezTo>
                    <a:pt x="62" y="150"/>
                    <a:pt x="114" y="79"/>
                    <a:pt x="1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1"/>
            <p:cNvSpPr/>
            <p:nvPr/>
          </p:nvSpPr>
          <p:spPr>
            <a:xfrm>
              <a:off x="5468950" y="3013050"/>
              <a:ext cx="22025" cy="7950"/>
            </a:xfrm>
            <a:custGeom>
              <a:rect b="b" l="l" r="r" t="t"/>
              <a:pathLst>
                <a:path extrusionOk="0" fill="none" h="318" w="881">
                  <a:moveTo>
                    <a:pt x="1" y="255"/>
                  </a:moveTo>
                  <a:cubicBezTo>
                    <a:pt x="309" y="317"/>
                    <a:pt x="608" y="150"/>
                    <a:pt x="88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1"/>
            <p:cNvSpPr/>
            <p:nvPr/>
          </p:nvSpPr>
          <p:spPr>
            <a:xfrm>
              <a:off x="5486550" y="3023600"/>
              <a:ext cx="4225" cy="2900"/>
            </a:xfrm>
            <a:custGeom>
              <a:rect b="b" l="l" r="r" t="t"/>
              <a:pathLst>
                <a:path extrusionOk="0" fill="none" h="116" w="169">
                  <a:moveTo>
                    <a:pt x="1" y="115"/>
                  </a:moveTo>
                  <a:lnTo>
                    <a:pt x="16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1"/>
            <p:cNvSpPr/>
            <p:nvPr/>
          </p:nvSpPr>
          <p:spPr>
            <a:xfrm>
              <a:off x="5495150" y="3030875"/>
              <a:ext cx="900" cy="450"/>
            </a:xfrm>
            <a:custGeom>
              <a:rect b="b" l="l" r="r" t="t"/>
              <a:pathLst>
                <a:path extrusionOk="0" fill="none" h="18" w="36">
                  <a:moveTo>
                    <a:pt x="0" y="18"/>
                  </a:moveTo>
                  <a:lnTo>
                    <a:pt x="3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1"/>
            <p:cNvSpPr/>
            <p:nvPr/>
          </p:nvSpPr>
          <p:spPr>
            <a:xfrm>
              <a:off x="5433975" y="2943300"/>
              <a:ext cx="23575" cy="25325"/>
            </a:xfrm>
            <a:custGeom>
              <a:rect b="b" l="l" r="r" t="t"/>
              <a:pathLst>
                <a:path extrusionOk="0" fill="none" h="1013" w="943">
                  <a:moveTo>
                    <a:pt x="0" y="1012"/>
                  </a:moveTo>
                  <a:cubicBezTo>
                    <a:pt x="247" y="968"/>
                    <a:pt x="467" y="836"/>
                    <a:pt x="616" y="643"/>
                  </a:cubicBezTo>
                  <a:cubicBezTo>
                    <a:pt x="766" y="449"/>
                    <a:pt x="872" y="229"/>
                    <a:pt x="94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1"/>
            <p:cNvSpPr/>
            <p:nvPr/>
          </p:nvSpPr>
          <p:spPr>
            <a:xfrm>
              <a:off x="5451350" y="2963325"/>
              <a:ext cx="5750" cy="5750"/>
            </a:xfrm>
            <a:custGeom>
              <a:rect b="b" l="l" r="r" t="t"/>
              <a:pathLst>
                <a:path extrusionOk="0" fill="none" h="230" w="230">
                  <a:moveTo>
                    <a:pt x="1" y="229"/>
                  </a:moveTo>
                  <a:cubicBezTo>
                    <a:pt x="89" y="167"/>
                    <a:pt x="168" y="88"/>
                    <a:pt x="22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1"/>
            <p:cNvSpPr/>
            <p:nvPr/>
          </p:nvSpPr>
          <p:spPr>
            <a:xfrm>
              <a:off x="5462125" y="2971450"/>
              <a:ext cx="4225" cy="3325"/>
            </a:xfrm>
            <a:custGeom>
              <a:rect b="b" l="l" r="r" t="t"/>
              <a:pathLst>
                <a:path extrusionOk="0" fill="none" h="133" w="169">
                  <a:moveTo>
                    <a:pt x="1" y="133"/>
                  </a:moveTo>
                  <a:lnTo>
                    <a:pt x="16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1"/>
            <p:cNvSpPr/>
            <p:nvPr/>
          </p:nvSpPr>
          <p:spPr>
            <a:xfrm>
              <a:off x="5387100" y="2900825"/>
              <a:ext cx="14325" cy="31500"/>
            </a:xfrm>
            <a:custGeom>
              <a:rect b="b" l="l" r="r" t="t"/>
              <a:pathLst>
                <a:path extrusionOk="0" fill="none" h="1260" w="573">
                  <a:moveTo>
                    <a:pt x="1" y="1259"/>
                  </a:moveTo>
                  <a:cubicBezTo>
                    <a:pt x="106" y="1171"/>
                    <a:pt x="203" y="1057"/>
                    <a:pt x="282" y="942"/>
                  </a:cubicBezTo>
                  <a:cubicBezTo>
                    <a:pt x="485" y="670"/>
                    <a:pt x="573" y="335"/>
                    <a:pt x="53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1"/>
            <p:cNvSpPr/>
            <p:nvPr/>
          </p:nvSpPr>
          <p:spPr>
            <a:xfrm>
              <a:off x="5400750" y="2920200"/>
              <a:ext cx="6400" cy="11025"/>
            </a:xfrm>
            <a:custGeom>
              <a:rect b="b" l="l" r="r" t="t"/>
              <a:pathLst>
                <a:path extrusionOk="0" fill="none" h="441" w="256">
                  <a:moveTo>
                    <a:pt x="0" y="440"/>
                  </a:moveTo>
                  <a:cubicBezTo>
                    <a:pt x="106" y="299"/>
                    <a:pt x="185" y="159"/>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1"/>
            <p:cNvSpPr/>
            <p:nvPr/>
          </p:nvSpPr>
          <p:spPr>
            <a:xfrm>
              <a:off x="5412400" y="2930325"/>
              <a:ext cx="3125" cy="4200"/>
            </a:xfrm>
            <a:custGeom>
              <a:rect b="b" l="l" r="r" t="t"/>
              <a:pathLst>
                <a:path extrusionOk="0" fill="none" h="168" w="125">
                  <a:moveTo>
                    <a:pt x="1" y="167"/>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1"/>
            <p:cNvSpPr/>
            <p:nvPr/>
          </p:nvSpPr>
          <p:spPr>
            <a:xfrm>
              <a:off x="5432650" y="2917775"/>
              <a:ext cx="1125" cy="25"/>
            </a:xfrm>
            <a:custGeom>
              <a:rect b="b" l="l" r="r" t="t"/>
              <a:pathLst>
                <a:path extrusionOk="0" fill="none" h="1" w="45">
                  <a:moveTo>
                    <a:pt x="1" y="0"/>
                  </a:moveTo>
                  <a:lnTo>
                    <a:pt x="4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1"/>
            <p:cNvSpPr/>
            <p:nvPr/>
          </p:nvSpPr>
          <p:spPr>
            <a:xfrm>
              <a:off x="5359375" y="2915800"/>
              <a:ext cx="25" cy="7725"/>
            </a:xfrm>
            <a:custGeom>
              <a:rect b="b" l="l" r="r" t="t"/>
              <a:pathLst>
                <a:path extrusionOk="0" fill="none" h="309" w="1">
                  <a:moveTo>
                    <a:pt x="1" y="308"/>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1"/>
            <p:cNvSpPr/>
            <p:nvPr/>
          </p:nvSpPr>
          <p:spPr>
            <a:xfrm>
              <a:off x="5303050" y="2968375"/>
              <a:ext cx="13450" cy="4875"/>
            </a:xfrm>
            <a:custGeom>
              <a:rect b="b" l="l" r="r" t="t"/>
              <a:pathLst>
                <a:path extrusionOk="0" fill="none" h="195" w="538">
                  <a:moveTo>
                    <a:pt x="1" y="1"/>
                  </a:moveTo>
                  <a:cubicBezTo>
                    <a:pt x="186" y="53"/>
                    <a:pt x="362" y="124"/>
                    <a:pt x="538" y="1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1"/>
            <p:cNvSpPr/>
            <p:nvPr/>
          </p:nvSpPr>
          <p:spPr>
            <a:xfrm>
              <a:off x="5314950" y="2962225"/>
              <a:ext cx="5300" cy="5300"/>
            </a:xfrm>
            <a:custGeom>
              <a:rect b="b" l="l" r="r" t="t"/>
              <a:pathLst>
                <a:path extrusionOk="0" fill="none" h="212" w="212">
                  <a:moveTo>
                    <a:pt x="0" y="0"/>
                  </a:moveTo>
                  <a:cubicBezTo>
                    <a:pt x="79" y="62"/>
                    <a:pt x="150" y="132"/>
                    <a:pt x="211" y="21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1"/>
            <p:cNvSpPr/>
            <p:nvPr/>
          </p:nvSpPr>
          <p:spPr>
            <a:xfrm>
              <a:off x="5277750" y="3006000"/>
              <a:ext cx="2225" cy="2675"/>
            </a:xfrm>
            <a:custGeom>
              <a:rect b="b" l="l" r="r" t="t"/>
              <a:pathLst>
                <a:path extrusionOk="0" fill="none" h="107" w="89">
                  <a:moveTo>
                    <a:pt x="1" y="1"/>
                  </a:moveTo>
                  <a:lnTo>
                    <a:pt x="89" y="10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1"/>
            <p:cNvSpPr/>
            <p:nvPr/>
          </p:nvSpPr>
          <p:spPr>
            <a:xfrm>
              <a:off x="5290950" y="3035475"/>
              <a:ext cx="2675" cy="1575"/>
            </a:xfrm>
            <a:custGeom>
              <a:rect b="b" l="l" r="r" t="t"/>
              <a:pathLst>
                <a:path extrusionOk="0" fill="none" h="63" w="107">
                  <a:moveTo>
                    <a:pt x="1" y="1"/>
                  </a:moveTo>
                  <a:lnTo>
                    <a:pt x="106" y="6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1"/>
            <p:cNvSpPr/>
            <p:nvPr/>
          </p:nvSpPr>
          <p:spPr>
            <a:xfrm>
              <a:off x="5362675" y="3095125"/>
              <a:ext cx="4225" cy="8825"/>
            </a:xfrm>
            <a:custGeom>
              <a:rect b="b" l="l" r="r" t="t"/>
              <a:pathLst>
                <a:path extrusionOk="0" fill="none" h="353" w="169">
                  <a:moveTo>
                    <a:pt x="18" y="0"/>
                  </a:moveTo>
                  <a:cubicBezTo>
                    <a:pt x="1" y="132"/>
                    <a:pt x="54" y="273"/>
                    <a:pt x="168" y="3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1"/>
            <p:cNvSpPr/>
            <p:nvPr/>
          </p:nvSpPr>
          <p:spPr>
            <a:xfrm>
              <a:off x="5352775" y="3098850"/>
              <a:ext cx="925" cy="4000"/>
            </a:xfrm>
            <a:custGeom>
              <a:rect b="b" l="l" r="r" t="t"/>
              <a:pathLst>
                <a:path extrusionOk="0" fill="none" h="160" w="37">
                  <a:moveTo>
                    <a:pt x="1" y="1"/>
                  </a:moveTo>
                  <a:cubicBezTo>
                    <a:pt x="10" y="53"/>
                    <a:pt x="27" y="106"/>
                    <a:pt x="36" y="15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1"/>
            <p:cNvSpPr/>
            <p:nvPr/>
          </p:nvSpPr>
          <p:spPr>
            <a:xfrm>
              <a:off x="5478200" y="2988850"/>
              <a:ext cx="9250" cy="6400"/>
            </a:xfrm>
            <a:custGeom>
              <a:rect b="b" l="l" r="r" t="t"/>
              <a:pathLst>
                <a:path extrusionOk="0" fill="none" h="256" w="370">
                  <a:moveTo>
                    <a:pt x="0" y="0"/>
                  </a:moveTo>
                  <a:cubicBezTo>
                    <a:pt x="168" y="0"/>
                    <a:pt x="317" y="97"/>
                    <a:pt x="370" y="25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1"/>
            <p:cNvSpPr/>
            <p:nvPr/>
          </p:nvSpPr>
          <p:spPr>
            <a:xfrm>
              <a:off x="5487225" y="2982675"/>
              <a:ext cx="4200" cy="5300"/>
            </a:xfrm>
            <a:custGeom>
              <a:rect b="b" l="l" r="r" t="t"/>
              <a:pathLst>
                <a:path extrusionOk="0" fill="none" h="212" w="168">
                  <a:moveTo>
                    <a:pt x="0" y="1"/>
                  </a:moveTo>
                  <a:cubicBezTo>
                    <a:pt x="53" y="71"/>
                    <a:pt x="106" y="142"/>
                    <a:pt x="167" y="21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1"/>
            <p:cNvSpPr/>
            <p:nvPr/>
          </p:nvSpPr>
          <p:spPr>
            <a:xfrm>
              <a:off x="5446075" y="2920850"/>
              <a:ext cx="5300" cy="6400"/>
            </a:xfrm>
            <a:custGeom>
              <a:rect b="b" l="l" r="r" t="t"/>
              <a:pathLst>
                <a:path extrusionOk="0" fill="none" h="256" w="212">
                  <a:moveTo>
                    <a:pt x="0" y="1"/>
                  </a:moveTo>
                  <a:cubicBezTo>
                    <a:pt x="97" y="62"/>
                    <a:pt x="168" y="150"/>
                    <a:pt x="212" y="2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1"/>
            <p:cNvSpPr/>
            <p:nvPr/>
          </p:nvSpPr>
          <p:spPr>
            <a:xfrm>
              <a:off x="5367975" y="2886525"/>
              <a:ext cx="9250" cy="3100"/>
            </a:xfrm>
            <a:custGeom>
              <a:rect b="b" l="l" r="r" t="t"/>
              <a:pathLst>
                <a:path extrusionOk="0" fill="none" h="124" w="370">
                  <a:moveTo>
                    <a:pt x="0" y="124"/>
                  </a:moveTo>
                  <a:cubicBezTo>
                    <a:pt x="106" y="45"/>
                    <a:pt x="238" y="1"/>
                    <a:pt x="370" y="1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1"/>
            <p:cNvSpPr/>
            <p:nvPr/>
          </p:nvSpPr>
          <p:spPr>
            <a:xfrm>
              <a:off x="5323950" y="2866300"/>
              <a:ext cx="15875" cy="53475"/>
            </a:xfrm>
            <a:custGeom>
              <a:rect b="b" l="l" r="r" t="t"/>
              <a:pathLst>
                <a:path extrusionOk="0" fill="none" h="2139" w="635">
                  <a:moveTo>
                    <a:pt x="1" y="2139"/>
                  </a:moveTo>
                  <a:cubicBezTo>
                    <a:pt x="27" y="1919"/>
                    <a:pt x="63" y="1681"/>
                    <a:pt x="212" y="1523"/>
                  </a:cubicBezTo>
                  <a:cubicBezTo>
                    <a:pt x="291" y="1443"/>
                    <a:pt x="397" y="1382"/>
                    <a:pt x="476" y="1303"/>
                  </a:cubicBezTo>
                  <a:cubicBezTo>
                    <a:pt x="582" y="1197"/>
                    <a:pt x="635" y="1056"/>
                    <a:pt x="626" y="907"/>
                  </a:cubicBezTo>
                  <a:cubicBezTo>
                    <a:pt x="617" y="766"/>
                    <a:pt x="547" y="625"/>
                    <a:pt x="538" y="475"/>
                  </a:cubicBezTo>
                  <a:cubicBezTo>
                    <a:pt x="529" y="317"/>
                    <a:pt x="555" y="150"/>
                    <a:pt x="62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1"/>
            <p:cNvSpPr/>
            <p:nvPr/>
          </p:nvSpPr>
          <p:spPr>
            <a:xfrm>
              <a:off x="5324400" y="2872450"/>
              <a:ext cx="6175" cy="24225"/>
            </a:xfrm>
            <a:custGeom>
              <a:rect b="b" l="l" r="r" t="t"/>
              <a:pathLst>
                <a:path extrusionOk="0" fill="none" h="969" w="247">
                  <a:moveTo>
                    <a:pt x="1" y="969"/>
                  </a:moveTo>
                  <a:cubicBezTo>
                    <a:pt x="71" y="898"/>
                    <a:pt x="133" y="819"/>
                    <a:pt x="177" y="722"/>
                  </a:cubicBezTo>
                  <a:cubicBezTo>
                    <a:pt x="247" y="485"/>
                    <a:pt x="36" y="229"/>
                    <a:pt x="10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1"/>
            <p:cNvSpPr/>
            <p:nvPr/>
          </p:nvSpPr>
          <p:spPr>
            <a:xfrm>
              <a:off x="5310325" y="2888500"/>
              <a:ext cx="2650" cy="5750"/>
            </a:xfrm>
            <a:custGeom>
              <a:rect b="b" l="l" r="r" t="t"/>
              <a:pathLst>
                <a:path extrusionOk="0" fill="none" h="230" w="106">
                  <a:moveTo>
                    <a:pt x="0" y="230"/>
                  </a:moveTo>
                  <a:lnTo>
                    <a:pt x="10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1"/>
            <p:cNvSpPr/>
            <p:nvPr/>
          </p:nvSpPr>
          <p:spPr>
            <a:xfrm>
              <a:off x="5262125" y="2932950"/>
              <a:ext cx="47550" cy="17400"/>
            </a:xfrm>
            <a:custGeom>
              <a:rect b="b" l="l" r="r" t="t"/>
              <a:pathLst>
                <a:path extrusionOk="0" fill="none" h="696" w="1902">
                  <a:moveTo>
                    <a:pt x="1" y="379"/>
                  </a:moveTo>
                  <a:cubicBezTo>
                    <a:pt x="133" y="423"/>
                    <a:pt x="256" y="494"/>
                    <a:pt x="362" y="573"/>
                  </a:cubicBezTo>
                  <a:cubicBezTo>
                    <a:pt x="476" y="661"/>
                    <a:pt x="617" y="696"/>
                    <a:pt x="749" y="670"/>
                  </a:cubicBezTo>
                  <a:cubicBezTo>
                    <a:pt x="863" y="617"/>
                    <a:pt x="960" y="538"/>
                    <a:pt x="1022" y="432"/>
                  </a:cubicBezTo>
                  <a:cubicBezTo>
                    <a:pt x="1127" y="291"/>
                    <a:pt x="1259" y="177"/>
                    <a:pt x="1409" y="98"/>
                  </a:cubicBezTo>
                  <a:cubicBezTo>
                    <a:pt x="1559" y="18"/>
                    <a:pt x="1735" y="1"/>
                    <a:pt x="1902" y="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1"/>
            <p:cNvSpPr/>
            <p:nvPr/>
          </p:nvSpPr>
          <p:spPr>
            <a:xfrm>
              <a:off x="5276875" y="2922400"/>
              <a:ext cx="17625" cy="9050"/>
            </a:xfrm>
            <a:custGeom>
              <a:rect b="b" l="l" r="r" t="t"/>
              <a:pathLst>
                <a:path extrusionOk="0" fill="none" h="362" w="705">
                  <a:moveTo>
                    <a:pt x="1" y="361"/>
                  </a:moveTo>
                  <a:cubicBezTo>
                    <a:pt x="133" y="344"/>
                    <a:pt x="256" y="282"/>
                    <a:pt x="353" y="176"/>
                  </a:cubicBezTo>
                  <a:cubicBezTo>
                    <a:pt x="441" y="71"/>
                    <a:pt x="564" y="9"/>
                    <a:pt x="70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1"/>
            <p:cNvSpPr/>
            <p:nvPr/>
          </p:nvSpPr>
          <p:spPr>
            <a:xfrm>
              <a:off x="5287225" y="2910300"/>
              <a:ext cx="4850" cy="1350"/>
            </a:xfrm>
            <a:custGeom>
              <a:rect b="b" l="l" r="r" t="t"/>
              <a:pathLst>
                <a:path extrusionOk="0" fill="none" h="54" w="194">
                  <a:moveTo>
                    <a:pt x="0" y="0"/>
                  </a:moveTo>
                  <a:lnTo>
                    <a:pt x="194" y="5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1"/>
            <p:cNvSpPr/>
            <p:nvPr/>
          </p:nvSpPr>
          <p:spPr>
            <a:xfrm>
              <a:off x="5268300" y="2899950"/>
              <a:ext cx="14100" cy="4425"/>
            </a:xfrm>
            <a:custGeom>
              <a:rect b="b" l="l" r="r" t="t"/>
              <a:pathLst>
                <a:path extrusionOk="0" fill="none" h="177" w="564">
                  <a:moveTo>
                    <a:pt x="0" y="1"/>
                  </a:moveTo>
                  <a:cubicBezTo>
                    <a:pt x="53" y="89"/>
                    <a:pt x="141" y="150"/>
                    <a:pt x="247" y="159"/>
                  </a:cubicBezTo>
                  <a:cubicBezTo>
                    <a:pt x="352" y="177"/>
                    <a:pt x="458" y="168"/>
                    <a:pt x="564" y="1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1"/>
            <p:cNvSpPr/>
            <p:nvPr/>
          </p:nvSpPr>
          <p:spPr>
            <a:xfrm>
              <a:off x="5259050" y="2909425"/>
              <a:ext cx="5300" cy="1125"/>
            </a:xfrm>
            <a:custGeom>
              <a:rect b="b" l="l" r="r" t="t"/>
              <a:pathLst>
                <a:path extrusionOk="0" fill="none" h="45" w="212">
                  <a:moveTo>
                    <a:pt x="1" y="0"/>
                  </a:moveTo>
                  <a:cubicBezTo>
                    <a:pt x="71" y="26"/>
                    <a:pt x="141" y="44"/>
                    <a:pt x="212" y="4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1"/>
            <p:cNvSpPr/>
            <p:nvPr/>
          </p:nvSpPr>
          <p:spPr>
            <a:xfrm>
              <a:off x="5302625" y="3123050"/>
              <a:ext cx="71075" cy="37650"/>
            </a:xfrm>
            <a:custGeom>
              <a:rect b="b" l="l" r="r" t="t"/>
              <a:pathLst>
                <a:path extrusionOk="0" fill="none" h="1506" w="2843">
                  <a:moveTo>
                    <a:pt x="0" y="1"/>
                  </a:moveTo>
                  <a:cubicBezTo>
                    <a:pt x="880" y="608"/>
                    <a:pt x="1840" y="1118"/>
                    <a:pt x="2843" y="150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1"/>
            <p:cNvSpPr/>
            <p:nvPr/>
          </p:nvSpPr>
          <p:spPr>
            <a:xfrm>
              <a:off x="5332325" y="3133175"/>
              <a:ext cx="19375" cy="11025"/>
            </a:xfrm>
            <a:custGeom>
              <a:rect b="b" l="l" r="r" t="t"/>
              <a:pathLst>
                <a:path extrusionOk="0" fill="none" h="441" w="775">
                  <a:moveTo>
                    <a:pt x="0" y="1"/>
                  </a:moveTo>
                  <a:cubicBezTo>
                    <a:pt x="256" y="159"/>
                    <a:pt x="511" y="300"/>
                    <a:pt x="775" y="4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1"/>
            <p:cNvSpPr/>
            <p:nvPr/>
          </p:nvSpPr>
          <p:spPr>
            <a:xfrm>
              <a:off x="5341350" y="3125475"/>
              <a:ext cx="18275" cy="10800"/>
            </a:xfrm>
            <a:custGeom>
              <a:rect b="b" l="l" r="r" t="t"/>
              <a:pathLst>
                <a:path extrusionOk="0" fill="none" h="432" w="731">
                  <a:moveTo>
                    <a:pt x="0" y="1"/>
                  </a:moveTo>
                  <a:cubicBezTo>
                    <a:pt x="238" y="159"/>
                    <a:pt x="484" y="300"/>
                    <a:pt x="731"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1"/>
            <p:cNvSpPr/>
            <p:nvPr/>
          </p:nvSpPr>
          <p:spPr>
            <a:xfrm>
              <a:off x="5477100" y="3130100"/>
              <a:ext cx="14100" cy="35875"/>
            </a:xfrm>
            <a:custGeom>
              <a:rect b="b" l="l" r="r" t="t"/>
              <a:pathLst>
                <a:path extrusionOk="0" fill="none" h="1435" w="564">
                  <a:moveTo>
                    <a:pt x="0" y="1435"/>
                  </a:moveTo>
                  <a:cubicBezTo>
                    <a:pt x="238" y="1294"/>
                    <a:pt x="414" y="1074"/>
                    <a:pt x="493" y="801"/>
                  </a:cubicBezTo>
                  <a:cubicBezTo>
                    <a:pt x="564" y="537"/>
                    <a:pt x="555" y="256"/>
                    <a:pt x="46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1"/>
            <p:cNvSpPr/>
            <p:nvPr/>
          </p:nvSpPr>
          <p:spPr>
            <a:xfrm>
              <a:off x="5499100" y="3140650"/>
              <a:ext cx="1775" cy="9500"/>
            </a:xfrm>
            <a:custGeom>
              <a:rect b="b" l="l" r="r" t="t"/>
              <a:pathLst>
                <a:path extrusionOk="0" fill="none" h="380" w="71">
                  <a:moveTo>
                    <a:pt x="0" y="379"/>
                  </a:moveTo>
                  <a:cubicBezTo>
                    <a:pt x="44" y="256"/>
                    <a:pt x="71" y="133"/>
                    <a:pt x="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1"/>
            <p:cNvSpPr/>
            <p:nvPr/>
          </p:nvSpPr>
          <p:spPr>
            <a:xfrm>
              <a:off x="5507675" y="3132300"/>
              <a:ext cx="2450" cy="6400"/>
            </a:xfrm>
            <a:custGeom>
              <a:rect b="b" l="l" r="r" t="t"/>
              <a:pathLst>
                <a:path extrusionOk="0" fill="none" h="256" w="98">
                  <a:moveTo>
                    <a:pt x="1" y="256"/>
                  </a:moveTo>
                  <a:cubicBezTo>
                    <a:pt x="36" y="176"/>
                    <a:pt x="62" y="88"/>
                    <a:pt x="9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1"/>
            <p:cNvSpPr/>
            <p:nvPr/>
          </p:nvSpPr>
          <p:spPr>
            <a:xfrm>
              <a:off x="5518250" y="3070025"/>
              <a:ext cx="22900" cy="45125"/>
            </a:xfrm>
            <a:custGeom>
              <a:rect b="b" l="l" r="r" t="t"/>
              <a:pathLst>
                <a:path extrusionOk="0" fill="none" h="1805" w="916">
                  <a:moveTo>
                    <a:pt x="0" y="1805"/>
                  </a:moveTo>
                  <a:cubicBezTo>
                    <a:pt x="317" y="1638"/>
                    <a:pt x="563" y="1365"/>
                    <a:pt x="695" y="1039"/>
                  </a:cubicBezTo>
                  <a:cubicBezTo>
                    <a:pt x="827" y="705"/>
                    <a:pt x="907" y="362"/>
                    <a:pt x="9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1"/>
            <p:cNvSpPr/>
            <p:nvPr/>
          </p:nvSpPr>
          <p:spPr>
            <a:xfrm>
              <a:off x="5537375" y="3098850"/>
              <a:ext cx="7950" cy="11025"/>
            </a:xfrm>
            <a:custGeom>
              <a:rect b="b" l="l" r="r" t="t"/>
              <a:pathLst>
                <a:path extrusionOk="0" fill="none" h="441" w="318">
                  <a:moveTo>
                    <a:pt x="1" y="441"/>
                  </a:moveTo>
                  <a:cubicBezTo>
                    <a:pt x="142" y="326"/>
                    <a:pt x="247" y="177"/>
                    <a:pt x="31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1"/>
            <p:cNvSpPr/>
            <p:nvPr/>
          </p:nvSpPr>
          <p:spPr>
            <a:xfrm>
              <a:off x="5545975" y="3109625"/>
              <a:ext cx="2875" cy="6425"/>
            </a:xfrm>
            <a:custGeom>
              <a:rect b="b" l="l" r="r" t="t"/>
              <a:pathLst>
                <a:path extrusionOk="0" fill="none" h="257" w="115">
                  <a:moveTo>
                    <a:pt x="0" y="256"/>
                  </a:moveTo>
                  <a:cubicBezTo>
                    <a:pt x="53" y="177"/>
                    <a:pt x="88" y="89"/>
                    <a:pt x="1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1"/>
            <p:cNvSpPr/>
            <p:nvPr/>
          </p:nvSpPr>
          <p:spPr>
            <a:xfrm>
              <a:off x="5535175" y="3028675"/>
              <a:ext cx="3100" cy="14325"/>
            </a:xfrm>
            <a:custGeom>
              <a:rect b="b" l="l" r="r" t="t"/>
              <a:pathLst>
                <a:path extrusionOk="0" fill="none" h="573" w="124">
                  <a:moveTo>
                    <a:pt x="1" y="0"/>
                  </a:moveTo>
                  <a:cubicBezTo>
                    <a:pt x="80" y="176"/>
                    <a:pt x="124" y="379"/>
                    <a:pt x="124" y="57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1"/>
            <p:cNvSpPr/>
            <p:nvPr/>
          </p:nvSpPr>
          <p:spPr>
            <a:xfrm>
              <a:off x="5525275" y="2994550"/>
              <a:ext cx="4000" cy="12150"/>
            </a:xfrm>
            <a:custGeom>
              <a:rect b="b" l="l" r="r" t="t"/>
              <a:pathLst>
                <a:path extrusionOk="0" fill="none" h="486" w="160">
                  <a:moveTo>
                    <a:pt x="1" y="1"/>
                  </a:moveTo>
                  <a:cubicBezTo>
                    <a:pt x="36" y="168"/>
                    <a:pt x="89" y="327"/>
                    <a:pt x="159" y="48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1"/>
            <p:cNvSpPr/>
            <p:nvPr/>
          </p:nvSpPr>
          <p:spPr>
            <a:xfrm>
              <a:off x="5402300" y="2864975"/>
              <a:ext cx="58750" cy="33900"/>
            </a:xfrm>
            <a:custGeom>
              <a:rect b="b" l="l" r="r" t="t"/>
              <a:pathLst>
                <a:path extrusionOk="0" fill="none" h="1356" w="2350">
                  <a:moveTo>
                    <a:pt x="0" y="0"/>
                  </a:moveTo>
                  <a:cubicBezTo>
                    <a:pt x="880" y="247"/>
                    <a:pt x="1690" y="713"/>
                    <a:pt x="2350" y="13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1"/>
            <p:cNvSpPr/>
            <p:nvPr/>
          </p:nvSpPr>
          <p:spPr>
            <a:xfrm>
              <a:off x="5477750" y="2910300"/>
              <a:ext cx="3100" cy="4650"/>
            </a:xfrm>
            <a:custGeom>
              <a:rect b="b" l="l" r="r" t="t"/>
              <a:pathLst>
                <a:path extrusionOk="0" fill="none" h="186" w="124">
                  <a:moveTo>
                    <a:pt x="1" y="0"/>
                  </a:moveTo>
                  <a:cubicBezTo>
                    <a:pt x="27" y="71"/>
                    <a:pt x="71" y="132"/>
                    <a:pt x="124" y="18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1"/>
            <p:cNvSpPr/>
            <p:nvPr/>
          </p:nvSpPr>
          <p:spPr>
            <a:xfrm>
              <a:off x="5439700" y="2866500"/>
              <a:ext cx="16075" cy="11475"/>
            </a:xfrm>
            <a:custGeom>
              <a:rect b="b" l="l" r="r" t="t"/>
              <a:pathLst>
                <a:path extrusionOk="0" fill="none" h="459" w="643">
                  <a:moveTo>
                    <a:pt x="0" y="1"/>
                  </a:moveTo>
                  <a:cubicBezTo>
                    <a:pt x="211" y="168"/>
                    <a:pt x="423" y="318"/>
                    <a:pt x="643" y="45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1"/>
            <p:cNvSpPr/>
            <p:nvPr/>
          </p:nvSpPr>
          <p:spPr>
            <a:xfrm>
              <a:off x="5376775" y="2842975"/>
              <a:ext cx="9025" cy="2425"/>
            </a:xfrm>
            <a:custGeom>
              <a:rect b="b" l="l" r="r" t="t"/>
              <a:pathLst>
                <a:path extrusionOk="0" fill="none" h="97" w="361">
                  <a:moveTo>
                    <a:pt x="0" y="0"/>
                  </a:moveTo>
                  <a:lnTo>
                    <a:pt x="361" y="9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5"/>
          <p:cNvGrpSpPr/>
          <p:nvPr/>
        </p:nvGrpSpPr>
        <p:grpSpPr>
          <a:xfrm>
            <a:off x="343932" y="4279700"/>
            <a:ext cx="514166" cy="641423"/>
            <a:chOff x="4151250" y="4228900"/>
            <a:chExt cx="362625" cy="452375"/>
          </a:xfrm>
        </p:grpSpPr>
        <p:sp>
          <p:nvSpPr>
            <p:cNvPr id="27" name="Google Shape;27;p5"/>
            <p:cNvSpPr/>
            <p:nvPr/>
          </p:nvSpPr>
          <p:spPr>
            <a:xfrm>
              <a:off x="4168850" y="4250775"/>
              <a:ext cx="323450" cy="398450"/>
            </a:xfrm>
            <a:custGeom>
              <a:rect b="b" l="l" r="r" t="t"/>
              <a:pathLst>
                <a:path extrusionOk="0" h="15938" w="12938">
                  <a:moveTo>
                    <a:pt x="4797" y="4247"/>
                  </a:moveTo>
                  <a:lnTo>
                    <a:pt x="4753" y="4371"/>
                  </a:lnTo>
                  <a:cubicBezTo>
                    <a:pt x="4753" y="4441"/>
                    <a:pt x="4735" y="4511"/>
                    <a:pt x="4735" y="4591"/>
                  </a:cubicBezTo>
                  <a:cubicBezTo>
                    <a:pt x="4735" y="4511"/>
                    <a:pt x="4735" y="4441"/>
                    <a:pt x="4744" y="4362"/>
                  </a:cubicBezTo>
                  <a:lnTo>
                    <a:pt x="4797" y="4247"/>
                  </a:lnTo>
                  <a:close/>
                  <a:moveTo>
                    <a:pt x="6715" y="5638"/>
                  </a:moveTo>
                  <a:lnTo>
                    <a:pt x="6715" y="6025"/>
                  </a:lnTo>
                  <a:lnTo>
                    <a:pt x="6707" y="5638"/>
                  </a:lnTo>
                  <a:close/>
                  <a:moveTo>
                    <a:pt x="4058" y="1"/>
                  </a:moveTo>
                  <a:cubicBezTo>
                    <a:pt x="3583" y="1"/>
                    <a:pt x="3073" y="89"/>
                    <a:pt x="2553" y="322"/>
                  </a:cubicBezTo>
                  <a:cubicBezTo>
                    <a:pt x="1857" y="630"/>
                    <a:pt x="1285" y="1334"/>
                    <a:pt x="898" y="2355"/>
                  </a:cubicBezTo>
                  <a:cubicBezTo>
                    <a:pt x="0" y="4723"/>
                    <a:pt x="291" y="8208"/>
                    <a:pt x="1620" y="11341"/>
                  </a:cubicBezTo>
                  <a:cubicBezTo>
                    <a:pt x="1681" y="11490"/>
                    <a:pt x="1752" y="11640"/>
                    <a:pt x="1813" y="11790"/>
                  </a:cubicBezTo>
                  <a:cubicBezTo>
                    <a:pt x="2007" y="12212"/>
                    <a:pt x="2236" y="12617"/>
                    <a:pt x="2491" y="12995"/>
                  </a:cubicBezTo>
                  <a:cubicBezTo>
                    <a:pt x="3265" y="14131"/>
                    <a:pt x="4277" y="14993"/>
                    <a:pt x="5422" y="15477"/>
                  </a:cubicBezTo>
                  <a:cubicBezTo>
                    <a:pt x="6099" y="15759"/>
                    <a:pt x="6812" y="15917"/>
                    <a:pt x="7543" y="15935"/>
                  </a:cubicBezTo>
                  <a:cubicBezTo>
                    <a:pt x="7605" y="15937"/>
                    <a:pt x="7667" y="15938"/>
                    <a:pt x="7728" y="15938"/>
                  </a:cubicBezTo>
                  <a:cubicBezTo>
                    <a:pt x="9522" y="15938"/>
                    <a:pt x="11036" y="15076"/>
                    <a:pt x="11802" y="13629"/>
                  </a:cubicBezTo>
                  <a:cubicBezTo>
                    <a:pt x="12938" y="11517"/>
                    <a:pt x="11767" y="9950"/>
                    <a:pt x="10412" y="8604"/>
                  </a:cubicBezTo>
                  <a:cubicBezTo>
                    <a:pt x="10192" y="8384"/>
                    <a:pt x="9954" y="8164"/>
                    <a:pt x="9725" y="7944"/>
                  </a:cubicBezTo>
                  <a:cubicBezTo>
                    <a:pt x="9144" y="7389"/>
                    <a:pt x="8652" y="6923"/>
                    <a:pt x="8370" y="6456"/>
                  </a:cubicBezTo>
                  <a:cubicBezTo>
                    <a:pt x="7930" y="5735"/>
                    <a:pt x="7965" y="5031"/>
                    <a:pt x="7991" y="4344"/>
                  </a:cubicBezTo>
                  <a:cubicBezTo>
                    <a:pt x="8044" y="3376"/>
                    <a:pt x="8097" y="2390"/>
                    <a:pt x="6953" y="1044"/>
                  </a:cubicBezTo>
                  <a:cubicBezTo>
                    <a:pt x="6707" y="859"/>
                    <a:pt x="6451" y="692"/>
                    <a:pt x="6178" y="551"/>
                  </a:cubicBezTo>
                  <a:cubicBezTo>
                    <a:pt x="6064" y="489"/>
                    <a:pt x="5932" y="428"/>
                    <a:pt x="5800" y="375"/>
                  </a:cubicBezTo>
                  <a:cubicBezTo>
                    <a:pt x="5335" y="179"/>
                    <a:pt x="4732" y="1"/>
                    <a:pt x="4058" y="1"/>
                  </a:cubicBezTo>
                  <a:close/>
                </a:path>
              </a:pathLst>
            </a:custGeom>
            <a:solidFill>
              <a:srgbClr val="93262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4168850" y="4250975"/>
              <a:ext cx="154475" cy="283550"/>
            </a:xfrm>
            <a:custGeom>
              <a:rect b="b" l="l" r="r" t="t"/>
              <a:pathLst>
                <a:path extrusionOk="0" h="11342" w="6179">
                  <a:moveTo>
                    <a:pt x="4057" y="1"/>
                  </a:moveTo>
                  <a:cubicBezTo>
                    <a:pt x="3579" y="1"/>
                    <a:pt x="3066" y="89"/>
                    <a:pt x="2544" y="323"/>
                  </a:cubicBezTo>
                  <a:cubicBezTo>
                    <a:pt x="1857" y="631"/>
                    <a:pt x="1276" y="1335"/>
                    <a:pt x="898" y="2347"/>
                  </a:cubicBezTo>
                  <a:cubicBezTo>
                    <a:pt x="0" y="4723"/>
                    <a:pt x="291" y="8209"/>
                    <a:pt x="1611" y="11342"/>
                  </a:cubicBezTo>
                  <a:cubicBezTo>
                    <a:pt x="748" y="3711"/>
                    <a:pt x="5263" y="1018"/>
                    <a:pt x="6178" y="552"/>
                  </a:cubicBezTo>
                  <a:cubicBezTo>
                    <a:pt x="6055" y="490"/>
                    <a:pt x="5932" y="429"/>
                    <a:pt x="5791" y="367"/>
                  </a:cubicBezTo>
                  <a:cubicBezTo>
                    <a:pt x="5333" y="176"/>
                    <a:pt x="4730" y="1"/>
                    <a:pt x="4057" y="1"/>
                  </a:cubicBezTo>
                  <a:close/>
                </a:path>
              </a:pathLst>
            </a:custGeom>
            <a:solidFill>
              <a:srgbClr val="77111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p:nvPr/>
          </p:nvSpPr>
          <p:spPr>
            <a:xfrm>
              <a:off x="4231100" y="4466075"/>
              <a:ext cx="261200" cy="183575"/>
            </a:xfrm>
            <a:custGeom>
              <a:rect b="b" l="l" r="r" t="t"/>
              <a:pathLst>
                <a:path extrusionOk="0" h="7343" w="10448">
                  <a:moveTo>
                    <a:pt x="7922" y="1"/>
                  </a:moveTo>
                  <a:lnTo>
                    <a:pt x="7922" y="1"/>
                  </a:lnTo>
                  <a:cubicBezTo>
                    <a:pt x="8291" y="661"/>
                    <a:pt x="8564" y="1488"/>
                    <a:pt x="8397" y="2342"/>
                  </a:cubicBezTo>
                  <a:cubicBezTo>
                    <a:pt x="8335" y="2650"/>
                    <a:pt x="8247" y="2949"/>
                    <a:pt x="8142" y="3239"/>
                  </a:cubicBezTo>
                  <a:cubicBezTo>
                    <a:pt x="7621" y="4625"/>
                    <a:pt x="6440" y="6327"/>
                    <a:pt x="4356" y="6327"/>
                  </a:cubicBezTo>
                  <a:cubicBezTo>
                    <a:pt x="3197" y="6327"/>
                    <a:pt x="1759" y="5801"/>
                    <a:pt x="1" y="4401"/>
                  </a:cubicBezTo>
                  <a:lnTo>
                    <a:pt x="1" y="4401"/>
                  </a:lnTo>
                  <a:cubicBezTo>
                    <a:pt x="767" y="5528"/>
                    <a:pt x="1779" y="6390"/>
                    <a:pt x="2932" y="6874"/>
                  </a:cubicBezTo>
                  <a:cubicBezTo>
                    <a:pt x="3600" y="7156"/>
                    <a:pt x="4322" y="7314"/>
                    <a:pt x="5053" y="7341"/>
                  </a:cubicBezTo>
                  <a:cubicBezTo>
                    <a:pt x="5098" y="7342"/>
                    <a:pt x="5143" y="7342"/>
                    <a:pt x="5188" y="7342"/>
                  </a:cubicBezTo>
                  <a:cubicBezTo>
                    <a:pt x="6996" y="7342"/>
                    <a:pt x="8531" y="6486"/>
                    <a:pt x="9312" y="5026"/>
                  </a:cubicBezTo>
                  <a:cubicBezTo>
                    <a:pt x="10448" y="2905"/>
                    <a:pt x="9277" y="1338"/>
                    <a:pt x="7922" y="1"/>
                  </a:cubicBezTo>
                  <a:close/>
                </a:path>
              </a:pathLst>
            </a:custGeom>
            <a:solidFill>
              <a:srgbClr val="B5414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4151250" y="4228900"/>
              <a:ext cx="362625" cy="452375"/>
            </a:xfrm>
            <a:custGeom>
              <a:rect b="b" l="l" r="r" t="t"/>
              <a:pathLst>
                <a:path extrusionOk="0" fill="none" h="18095" w="14505">
                  <a:moveTo>
                    <a:pt x="7763" y="1831"/>
                  </a:moveTo>
                  <a:cubicBezTo>
                    <a:pt x="7763" y="1831"/>
                    <a:pt x="5598" y="0"/>
                    <a:pt x="3195" y="1074"/>
                  </a:cubicBezTo>
                  <a:cubicBezTo>
                    <a:pt x="783" y="2148"/>
                    <a:pt x="0" y="7560"/>
                    <a:pt x="2385" y="12735"/>
                  </a:cubicBezTo>
                  <a:cubicBezTo>
                    <a:pt x="4770" y="17919"/>
                    <a:pt x="10755" y="18095"/>
                    <a:pt x="12629" y="14583"/>
                  </a:cubicBezTo>
                  <a:cubicBezTo>
                    <a:pt x="14504" y="11063"/>
                    <a:pt x="10192" y="8924"/>
                    <a:pt x="9197" y="7261"/>
                  </a:cubicBezTo>
                  <a:cubicBezTo>
                    <a:pt x="8203" y="5598"/>
                    <a:pt x="9778" y="4181"/>
                    <a:pt x="7763" y="183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a:off x="4207575" y="4298425"/>
              <a:ext cx="36325" cy="208150"/>
            </a:xfrm>
            <a:custGeom>
              <a:rect b="b" l="l" r="r" t="t"/>
              <a:pathLst>
                <a:path extrusionOk="0" fill="none" h="8326" w="1453">
                  <a:moveTo>
                    <a:pt x="625" y="0"/>
                  </a:moveTo>
                  <a:cubicBezTo>
                    <a:pt x="0" y="2790"/>
                    <a:pt x="291" y="5712"/>
                    <a:pt x="1452" y="832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4243200" y="4335825"/>
              <a:ext cx="10375" cy="101225"/>
            </a:xfrm>
            <a:custGeom>
              <a:rect b="b" l="l" r="r" t="t"/>
              <a:pathLst>
                <a:path extrusionOk="0" fill="none" h="4049" w="415">
                  <a:moveTo>
                    <a:pt x="256" y="0"/>
                  </a:moveTo>
                  <a:cubicBezTo>
                    <a:pt x="1" y="1347"/>
                    <a:pt x="54" y="2729"/>
                    <a:pt x="415" y="404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4286325" y="4359800"/>
              <a:ext cx="2675" cy="39625"/>
            </a:xfrm>
            <a:custGeom>
              <a:rect b="b" l="l" r="r" t="t"/>
              <a:pathLst>
                <a:path extrusionOk="0" fill="none" h="1585" w="107">
                  <a:moveTo>
                    <a:pt x="45" y="1"/>
                  </a:moveTo>
                  <a:cubicBezTo>
                    <a:pt x="1" y="529"/>
                    <a:pt x="19" y="1066"/>
                    <a:pt x="107" y="158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4316925" y="4372350"/>
              <a:ext cx="3975" cy="33675"/>
            </a:xfrm>
            <a:custGeom>
              <a:rect b="b" l="l" r="r" t="t"/>
              <a:pathLst>
                <a:path extrusionOk="0" fill="none" h="1347" w="159">
                  <a:moveTo>
                    <a:pt x="0" y="0"/>
                  </a:moveTo>
                  <a:lnTo>
                    <a:pt x="159" y="134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4336500" y="4391700"/>
              <a:ext cx="25" cy="9725"/>
            </a:xfrm>
            <a:custGeom>
              <a:rect b="b" l="l" r="r" t="t"/>
              <a:pathLst>
                <a:path extrusionOk="0" fill="none" h="389" w="1">
                  <a:moveTo>
                    <a:pt x="1" y="1"/>
                  </a:moveTo>
                  <a:lnTo>
                    <a:pt x="1" y="38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4412400" y="4502150"/>
              <a:ext cx="27525" cy="72425"/>
            </a:xfrm>
            <a:custGeom>
              <a:rect b="b" l="l" r="r" t="t"/>
              <a:pathLst>
                <a:path extrusionOk="0" fill="none" h="2897" w="1101">
                  <a:moveTo>
                    <a:pt x="1" y="1"/>
                  </a:moveTo>
                  <a:cubicBezTo>
                    <a:pt x="802" y="731"/>
                    <a:pt x="1101" y="1867"/>
                    <a:pt x="758" y="28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4394375" y="4541100"/>
              <a:ext cx="4850" cy="29500"/>
            </a:xfrm>
            <a:custGeom>
              <a:rect b="b" l="l" r="r" t="t"/>
              <a:pathLst>
                <a:path extrusionOk="0" fill="none" h="1180" w="194">
                  <a:moveTo>
                    <a:pt x="0" y="1"/>
                  </a:moveTo>
                  <a:cubicBezTo>
                    <a:pt x="141" y="370"/>
                    <a:pt x="194" y="775"/>
                    <a:pt x="167" y="118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a:off x="4361800" y="4571700"/>
              <a:ext cx="1125" cy="17825"/>
            </a:xfrm>
            <a:custGeom>
              <a:rect b="b" l="l" r="r" t="t"/>
              <a:pathLst>
                <a:path extrusionOk="0" fill="none" h="713" w="45">
                  <a:moveTo>
                    <a:pt x="1" y="0"/>
                  </a:moveTo>
                  <a:cubicBezTo>
                    <a:pt x="45" y="238"/>
                    <a:pt x="45" y="484"/>
                    <a:pt x="1" y="71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4330775" y="4575875"/>
              <a:ext cx="2450" cy="21350"/>
            </a:xfrm>
            <a:custGeom>
              <a:rect b="b" l="l" r="r" t="t"/>
              <a:pathLst>
                <a:path extrusionOk="0" fill="none" h="854" w="98">
                  <a:moveTo>
                    <a:pt x="62" y="0"/>
                  </a:moveTo>
                  <a:cubicBezTo>
                    <a:pt x="1" y="282"/>
                    <a:pt x="18" y="572"/>
                    <a:pt x="98" y="85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5"/>
          <p:cNvGrpSpPr/>
          <p:nvPr/>
        </p:nvGrpSpPr>
        <p:grpSpPr>
          <a:xfrm flipH="1" rot="-10112124">
            <a:off x="374356" y="-265327"/>
            <a:ext cx="1066876" cy="1266476"/>
            <a:chOff x="7714550" y="3879200"/>
            <a:chExt cx="789482" cy="937184"/>
          </a:xfrm>
        </p:grpSpPr>
        <p:sp>
          <p:nvSpPr>
            <p:cNvPr id="41" name="Google Shape;41;p5"/>
            <p:cNvSpPr/>
            <p:nvPr/>
          </p:nvSpPr>
          <p:spPr>
            <a:xfrm>
              <a:off x="7911579" y="4211400"/>
              <a:ext cx="591034" cy="602225"/>
            </a:xfrm>
            <a:custGeom>
              <a:rect b="b" l="l" r="r" t="t"/>
              <a:pathLst>
                <a:path extrusionOk="0" h="7641" w="7499">
                  <a:moveTo>
                    <a:pt x="7498" y="1"/>
                  </a:moveTo>
                  <a:lnTo>
                    <a:pt x="7472" y="19"/>
                  </a:lnTo>
                  <a:cubicBezTo>
                    <a:pt x="5853" y="899"/>
                    <a:pt x="4621" y="2448"/>
                    <a:pt x="3600" y="3838"/>
                  </a:cubicBezTo>
                  <a:lnTo>
                    <a:pt x="3432" y="4067"/>
                  </a:lnTo>
                  <a:cubicBezTo>
                    <a:pt x="2456" y="5396"/>
                    <a:pt x="1452" y="6778"/>
                    <a:pt x="0" y="7614"/>
                  </a:cubicBezTo>
                  <a:lnTo>
                    <a:pt x="9" y="7640"/>
                  </a:lnTo>
                  <a:cubicBezTo>
                    <a:pt x="203" y="7614"/>
                    <a:pt x="396" y="7587"/>
                    <a:pt x="581" y="7543"/>
                  </a:cubicBezTo>
                  <a:cubicBezTo>
                    <a:pt x="3309" y="6971"/>
                    <a:pt x="4999" y="5088"/>
                    <a:pt x="5967" y="3557"/>
                  </a:cubicBezTo>
                  <a:cubicBezTo>
                    <a:pt x="6442" y="2791"/>
                    <a:pt x="6838" y="1981"/>
                    <a:pt x="7146" y="1136"/>
                  </a:cubicBezTo>
                  <a:cubicBezTo>
                    <a:pt x="7278" y="775"/>
                    <a:pt x="7393" y="406"/>
                    <a:pt x="7490" y="36"/>
                  </a:cubicBezTo>
                  <a:lnTo>
                    <a:pt x="7498"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7903934" y="4211400"/>
              <a:ext cx="591034" cy="602225"/>
            </a:xfrm>
            <a:custGeom>
              <a:rect b="b" l="l" r="r" t="t"/>
              <a:pathLst>
                <a:path extrusionOk="0" h="7641" w="7499">
                  <a:moveTo>
                    <a:pt x="2966" y="1920"/>
                  </a:moveTo>
                  <a:cubicBezTo>
                    <a:pt x="2975" y="1981"/>
                    <a:pt x="2984" y="2034"/>
                    <a:pt x="2993" y="2096"/>
                  </a:cubicBezTo>
                  <a:cubicBezTo>
                    <a:pt x="2984" y="2043"/>
                    <a:pt x="2975" y="1981"/>
                    <a:pt x="2966" y="1928"/>
                  </a:cubicBezTo>
                  <a:lnTo>
                    <a:pt x="2966" y="1920"/>
                  </a:lnTo>
                  <a:close/>
                  <a:moveTo>
                    <a:pt x="2658" y="4278"/>
                  </a:moveTo>
                  <a:lnTo>
                    <a:pt x="2667" y="4349"/>
                  </a:lnTo>
                  <a:lnTo>
                    <a:pt x="2649" y="4278"/>
                  </a:lnTo>
                  <a:close/>
                  <a:moveTo>
                    <a:pt x="7490" y="1"/>
                  </a:moveTo>
                  <a:lnTo>
                    <a:pt x="7349" y="10"/>
                  </a:lnTo>
                  <a:cubicBezTo>
                    <a:pt x="4946" y="203"/>
                    <a:pt x="2517" y="1242"/>
                    <a:pt x="1400" y="2553"/>
                  </a:cubicBezTo>
                  <a:cubicBezTo>
                    <a:pt x="995" y="3037"/>
                    <a:pt x="801" y="3521"/>
                    <a:pt x="845" y="3953"/>
                  </a:cubicBezTo>
                  <a:cubicBezTo>
                    <a:pt x="1012" y="5458"/>
                    <a:pt x="185" y="7253"/>
                    <a:pt x="18" y="7605"/>
                  </a:cubicBezTo>
                  <a:lnTo>
                    <a:pt x="0" y="7640"/>
                  </a:lnTo>
                  <a:lnTo>
                    <a:pt x="18" y="7631"/>
                  </a:lnTo>
                  <a:lnTo>
                    <a:pt x="35" y="7623"/>
                  </a:lnTo>
                  <a:cubicBezTo>
                    <a:pt x="1505" y="6778"/>
                    <a:pt x="2517" y="5396"/>
                    <a:pt x="3503" y="4049"/>
                  </a:cubicBezTo>
                  <a:lnTo>
                    <a:pt x="3670" y="3821"/>
                  </a:lnTo>
                  <a:cubicBezTo>
                    <a:pt x="4682" y="2448"/>
                    <a:pt x="5897" y="916"/>
                    <a:pt x="7499" y="27"/>
                  </a:cubicBezTo>
                  <a:lnTo>
                    <a:pt x="7490"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7903934" y="4212110"/>
              <a:ext cx="579290" cy="601516"/>
            </a:xfrm>
            <a:custGeom>
              <a:rect b="b" l="l" r="r" t="t"/>
              <a:pathLst>
                <a:path extrusionOk="0" h="7632" w="7350">
                  <a:moveTo>
                    <a:pt x="7349" y="1"/>
                  </a:moveTo>
                  <a:lnTo>
                    <a:pt x="7349" y="1"/>
                  </a:lnTo>
                  <a:cubicBezTo>
                    <a:pt x="4946" y="194"/>
                    <a:pt x="2517" y="1224"/>
                    <a:pt x="1400" y="2544"/>
                  </a:cubicBezTo>
                  <a:cubicBezTo>
                    <a:pt x="995" y="3028"/>
                    <a:pt x="801" y="3504"/>
                    <a:pt x="845" y="3944"/>
                  </a:cubicBezTo>
                  <a:cubicBezTo>
                    <a:pt x="1004" y="5449"/>
                    <a:pt x="185" y="7244"/>
                    <a:pt x="18" y="7596"/>
                  </a:cubicBezTo>
                  <a:lnTo>
                    <a:pt x="0" y="7631"/>
                  </a:lnTo>
                  <a:lnTo>
                    <a:pt x="9" y="7622"/>
                  </a:lnTo>
                  <a:cubicBezTo>
                    <a:pt x="2473" y="5704"/>
                    <a:pt x="916" y="4524"/>
                    <a:pt x="2077" y="3284"/>
                  </a:cubicBezTo>
                  <a:cubicBezTo>
                    <a:pt x="2658" y="2597"/>
                    <a:pt x="3345" y="1999"/>
                    <a:pt x="4110" y="1523"/>
                  </a:cubicBezTo>
                  <a:cubicBezTo>
                    <a:pt x="4286" y="1418"/>
                    <a:pt x="4445" y="1321"/>
                    <a:pt x="4612" y="1224"/>
                  </a:cubicBezTo>
                  <a:cubicBezTo>
                    <a:pt x="5483" y="731"/>
                    <a:pt x="6399" y="318"/>
                    <a:pt x="7349"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7957292" y="4300933"/>
              <a:ext cx="517578" cy="505047"/>
            </a:xfrm>
            <a:custGeom>
              <a:rect b="b" l="l" r="r" t="t"/>
              <a:pathLst>
                <a:path extrusionOk="0" h="6408" w="6567">
                  <a:moveTo>
                    <a:pt x="6566" y="0"/>
                  </a:moveTo>
                  <a:lnTo>
                    <a:pt x="6566" y="0"/>
                  </a:lnTo>
                  <a:cubicBezTo>
                    <a:pt x="5739" y="1523"/>
                    <a:pt x="3697" y="4612"/>
                    <a:pt x="1" y="6407"/>
                  </a:cubicBezTo>
                  <a:cubicBezTo>
                    <a:pt x="2729" y="5835"/>
                    <a:pt x="4419" y="3952"/>
                    <a:pt x="5387" y="2421"/>
                  </a:cubicBezTo>
                  <a:cubicBezTo>
                    <a:pt x="5862" y="1655"/>
                    <a:pt x="6258" y="836"/>
                    <a:pt x="6566"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7901176" y="4209351"/>
              <a:ext cx="602856" cy="607033"/>
            </a:xfrm>
            <a:custGeom>
              <a:rect b="b" l="l" r="r" t="t"/>
              <a:pathLst>
                <a:path extrusionOk="0" fill="none" h="7702" w="7649">
                  <a:moveTo>
                    <a:pt x="0" y="7701"/>
                  </a:moveTo>
                  <a:cubicBezTo>
                    <a:pt x="0" y="7701"/>
                    <a:pt x="1056" y="5686"/>
                    <a:pt x="871" y="3979"/>
                  </a:cubicBezTo>
                  <a:cubicBezTo>
                    <a:pt x="687" y="2280"/>
                    <a:pt x="4031" y="194"/>
                    <a:pt x="7648" y="1"/>
                  </a:cubicBezTo>
                  <a:cubicBezTo>
                    <a:pt x="7648" y="1"/>
                    <a:pt x="6099" y="6997"/>
                    <a:pt x="0" y="770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7901176" y="4209351"/>
              <a:ext cx="602856" cy="607033"/>
            </a:xfrm>
            <a:custGeom>
              <a:rect b="b" l="l" r="r" t="t"/>
              <a:pathLst>
                <a:path extrusionOk="0" fill="none" h="7702" w="7649">
                  <a:moveTo>
                    <a:pt x="7648" y="1"/>
                  </a:moveTo>
                  <a:cubicBezTo>
                    <a:pt x="6037" y="854"/>
                    <a:pt x="4805" y="2386"/>
                    <a:pt x="3723" y="3855"/>
                  </a:cubicBezTo>
                  <a:cubicBezTo>
                    <a:pt x="2640" y="5325"/>
                    <a:pt x="1593" y="6821"/>
                    <a:pt x="0" y="77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8375558" y="4253723"/>
              <a:ext cx="4256" cy="11901"/>
            </a:xfrm>
            <a:custGeom>
              <a:rect b="b" l="l" r="r" t="t"/>
              <a:pathLst>
                <a:path extrusionOk="0" fill="none" h="151" w="54">
                  <a:moveTo>
                    <a:pt x="54" y="1"/>
                  </a:moveTo>
                  <a:cubicBezTo>
                    <a:pt x="27" y="45"/>
                    <a:pt x="10" y="98"/>
                    <a:pt x="1"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8352702" y="4250965"/>
              <a:ext cx="3547" cy="50048"/>
            </a:xfrm>
            <a:custGeom>
              <a:rect b="b" l="l" r="r" t="t"/>
              <a:pathLst>
                <a:path extrusionOk="0" fill="none" h="635" w="45">
                  <a:moveTo>
                    <a:pt x="44" y="1"/>
                  </a:moveTo>
                  <a:cubicBezTo>
                    <a:pt x="9" y="212"/>
                    <a:pt x="0" y="423"/>
                    <a:pt x="27"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8319442" y="4287771"/>
              <a:ext cx="79" cy="20177"/>
            </a:xfrm>
            <a:custGeom>
              <a:rect b="b" l="l" r="r" t="t"/>
              <a:pathLst>
                <a:path extrusionOk="0" fill="none" h="256" w="1">
                  <a:moveTo>
                    <a:pt x="0" y="0"/>
                  </a:moveTo>
                  <a:lnTo>
                    <a:pt x="0" y="25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8266006" y="4280126"/>
              <a:ext cx="9064" cy="76372"/>
            </a:xfrm>
            <a:custGeom>
              <a:rect b="b" l="l" r="r" t="t"/>
              <a:pathLst>
                <a:path extrusionOk="0" fill="none" h="969" w="115">
                  <a:moveTo>
                    <a:pt x="44" y="0"/>
                  </a:moveTo>
                  <a:cubicBezTo>
                    <a:pt x="0" y="326"/>
                    <a:pt x="27" y="652"/>
                    <a:pt x="115"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8226442" y="4298174"/>
              <a:ext cx="14660" cy="96470"/>
            </a:xfrm>
            <a:custGeom>
              <a:rect b="b" l="l" r="r" t="t"/>
              <a:pathLst>
                <a:path extrusionOk="0" fill="none" h="1224" w="186">
                  <a:moveTo>
                    <a:pt x="1" y="0"/>
                  </a:moveTo>
                  <a:cubicBezTo>
                    <a:pt x="1" y="414"/>
                    <a:pt x="62" y="827"/>
                    <a:pt x="186" y="12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8184119" y="4348063"/>
              <a:ext cx="27822" cy="71564"/>
            </a:xfrm>
            <a:custGeom>
              <a:rect b="b" l="l" r="r" t="t"/>
              <a:pathLst>
                <a:path extrusionOk="0" fill="none" h="908" w="353">
                  <a:moveTo>
                    <a:pt x="1" y="1"/>
                  </a:moveTo>
                  <a:cubicBezTo>
                    <a:pt x="45" y="326"/>
                    <a:pt x="159" y="643"/>
                    <a:pt x="353" y="9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8137697" y="4362644"/>
              <a:ext cx="36807" cy="125631"/>
            </a:xfrm>
            <a:custGeom>
              <a:rect b="b" l="l" r="r" t="t"/>
              <a:pathLst>
                <a:path extrusionOk="0" fill="none" h="1594" w="467">
                  <a:moveTo>
                    <a:pt x="0" y="1"/>
                  </a:moveTo>
                  <a:cubicBezTo>
                    <a:pt x="62" y="555"/>
                    <a:pt x="211" y="1101"/>
                    <a:pt x="467" y="15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8089148" y="4399450"/>
              <a:ext cx="49259" cy="124212"/>
            </a:xfrm>
            <a:custGeom>
              <a:rect b="b" l="l" r="r" t="t"/>
              <a:pathLst>
                <a:path extrusionOk="0" fill="none" h="1576" w="625">
                  <a:moveTo>
                    <a:pt x="0" y="0"/>
                  </a:moveTo>
                  <a:cubicBezTo>
                    <a:pt x="53" y="572"/>
                    <a:pt x="273" y="1118"/>
                    <a:pt x="625" y="157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8035002" y="4455565"/>
              <a:ext cx="56274" cy="149906"/>
            </a:xfrm>
            <a:custGeom>
              <a:rect b="b" l="l" r="r" t="t"/>
              <a:pathLst>
                <a:path extrusionOk="0" fill="none" h="1902" w="714">
                  <a:moveTo>
                    <a:pt x="1" y="1"/>
                  </a:moveTo>
                  <a:cubicBezTo>
                    <a:pt x="115" y="679"/>
                    <a:pt x="353" y="1321"/>
                    <a:pt x="714" y="19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8041938" y="4583953"/>
              <a:ext cx="26482" cy="41693"/>
            </a:xfrm>
            <a:custGeom>
              <a:rect b="b" l="l" r="r" t="t"/>
              <a:pathLst>
                <a:path extrusionOk="0" fill="none" h="529" w="336">
                  <a:moveTo>
                    <a:pt x="1" y="0"/>
                  </a:moveTo>
                  <a:lnTo>
                    <a:pt x="335" y="52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8037761" y="4632502"/>
              <a:ext cx="9143" cy="18758"/>
            </a:xfrm>
            <a:custGeom>
              <a:rect b="b" l="l" r="r" t="t"/>
              <a:pathLst>
                <a:path extrusionOk="0" fill="none" h="238" w="116">
                  <a:moveTo>
                    <a:pt x="1" y="0"/>
                  </a:moveTo>
                  <a:cubicBezTo>
                    <a:pt x="27" y="79"/>
                    <a:pt x="71" y="159"/>
                    <a:pt x="115"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8087020" y="4536744"/>
              <a:ext cx="11192" cy="34048"/>
            </a:xfrm>
            <a:custGeom>
              <a:rect b="b" l="l" r="r" t="t"/>
              <a:pathLst>
                <a:path extrusionOk="0" fill="none" h="432" w="142">
                  <a:moveTo>
                    <a:pt x="1" y="1"/>
                  </a:moveTo>
                  <a:cubicBezTo>
                    <a:pt x="36" y="150"/>
                    <a:pt x="80" y="291"/>
                    <a:pt x="142"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8112713" y="4548566"/>
              <a:ext cx="1419" cy="5596"/>
            </a:xfrm>
            <a:custGeom>
              <a:rect b="b" l="l" r="r" t="t"/>
              <a:pathLst>
                <a:path extrusionOk="0" fill="none" h="71" w="18">
                  <a:moveTo>
                    <a:pt x="0" y="0"/>
                  </a:moveTo>
                  <a:lnTo>
                    <a:pt x="18" y="7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8005211" y="4633842"/>
              <a:ext cx="9773" cy="38935"/>
            </a:xfrm>
            <a:custGeom>
              <a:rect b="b" l="l" r="r" t="t"/>
              <a:pathLst>
                <a:path extrusionOk="0" fill="none" h="494" w="124">
                  <a:moveTo>
                    <a:pt x="0" y="1"/>
                  </a:moveTo>
                  <a:cubicBezTo>
                    <a:pt x="35" y="168"/>
                    <a:pt x="79" y="326"/>
                    <a:pt x="123"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7996147" y="4694214"/>
              <a:ext cx="2207" cy="17418"/>
            </a:xfrm>
            <a:custGeom>
              <a:rect b="b" l="l" r="r" t="t"/>
              <a:pathLst>
                <a:path extrusionOk="0" fill="none" h="221" w="28">
                  <a:moveTo>
                    <a:pt x="27" y="0"/>
                  </a:moveTo>
                  <a:lnTo>
                    <a:pt x="1"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7972581" y="4726843"/>
              <a:ext cx="1497" cy="7015"/>
            </a:xfrm>
            <a:custGeom>
              <a:rect b="b" l="l" r="r" t="t"/>
              <a:pathLst>
                <a:path extrusionOk="0" fill="none" h="89" w="19">
                  <a:moveTo>
                    <a:pt x="18" y="0"/>
                  </a:moveTo>
                  <a:cubicBezTo>
                    <a:pt x="18" y="35"/>
                    <a:pt x="9" y="62"/>
                    <a:pt x="1"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8039179" y="4745521"/>
              <a:ext cx="30580" cy="1497"/>
            </a:xfrm>
            <a:custGeom>
              <a:rect b="b" l="l" r="r" t="t"/>
              <a:pathLst>
                <a:path extrusionOk="0" fill="none" h="19" w="388">
                  <a:moveTo>
                    <a:pt x="0" y="1"/>
                  </a:moveTo>
                  <a:cubicBezTo>
                    <a:pt x="132" y="9"/>
                    <a:pt x="256" y="18"/>
                    <a:pt x="388" y="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8053760" y="4716439"/>
              <a:ext cx="79130" cy="11822"/>
            </a:xfrm>
            <a:custGeom>
              <a:rect b="b" l="l" r="r" t="t"/>
              <a:pathLst>
                <a:path extrusionOk="0" fill="none" h="150" w="1004">
                  <a:moveTo>
                    <a:pt x="0" y="114"/>
                  </a:moveTo>
                  <a:cubicBezTo>
                    <a:pt x="344" y="150"/>
                    <a:pt x="678" y="106"/>
                    <a:pt x="100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8085680" y="4700440"/>
              <a:ext cx="13950" cy="2207"/>
            </a:xfrm>
            <a:custGeom>
              <a:rect b="b" l="l" r="r" t="t"/>
              <a:pathLst>
                <a:path extrusionOk="0" fill="none" h="28" w="177">
                  <a:moveTo>
                    <a:pt x="0" y="27"/>
                  </a:moveTo>
                  <a:lnTo>
                    <a:pt x="17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8114053" y="4632502"/>
              <a:ext cx="113888" cy="36807"/>
            </a:xfrm>
            <a:custGeom>
              <a:rect b="b" l="l" r="r" t="t"/>
              <a:pathLst>
                <a:path extrusionOk="0" fill="none" h="467" w="1445">
                  <a:moveTo>
                    <a:pt x="1" y="467"/>
                  </a:moveTo>
                  <a:cubicBezTo>
                    <a:pt x="503" y="396"/>
                    <a:pt x="995" y="238"/>
                    <a:pt x="14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8154327" y="4629665"/>
              <a:ext cx="20177" cy="4256"/>
            </a:xfrm>
            <a:custGeom>
              <a:rect b="b" l="l" r="r" t="t"/>
              <a:pathLst>
                <a:path extrusionOk="0" fill="none" h="54" w="256">
                  <a:moveTo>
                    <a:pt x="0" y="54"/>
                  </a:moveTo>
                  <a:cubicBezTo>
                    <a:pt x="88" y="36"/>
                    <a:pt x="168" y="19"/>
                    <a:pt x="25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8180020" y="4567245"/>
              <a:ext cx="114518" cy="29240"/>
            </a:xfrm>
            <a:custGeom>
              <a:rect b="b" l="l" r="r" t="t"/>
              <a:pathLst>
                <a:path extrusionOk="0" fill="none" h="371" w="1453">
                  <a:moveTo>
                    <a:pt x="0" y="370"/>
                  </a:moveTo>
                  <a:cubicBezTo>
                    <a:pt x="502" y="318"/>
                    <a:pt x="1012" y="238"/>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8207763" y="4556841"/>
              <a:ext cx="41693" cy="9852"/>
            </a:xfrm>
            <a:custGeom>
              <a:rect b="b" l="l" r="r" t="t"/>
              <a:pathLst>
                <a:path extrusionOk="0" fill="none" h="125" w="529">
                  <a:moveTo>
                    <a:pt x="0" y="124"/>
                  </a:moveTo>
                  <a:cubicBezTo>
                    <a:pt x="176" y="98"/>
                    <a:pt x="352" y="54"/>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8233377" y="4481259"/>
              <a:ext cx="118695" cy="43112"/>
            </a:xfrm>
            <a:custGeom>
              <a:rect b="b" l="l" r="r" t="t"/>
              <a:pathLst>
                <a:path extrusionOk="0" fill="none" h="547" w="1506">
                  <a:moveTo>
                    <a:pt x="1" y="546"/>
                  </a:moveTo>
                  <a:cubicBezTo>
                    <a:pt x="511" y="370"/>
                    <a:pt x="1083" y="326"/>
                    <a:pt x="15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8277750" y="4477791"/>
              <a:ext cx="36176" cy="13241"/>
            </a:xfrm>
            <a:custGeom>
              <a:rect b="b" l="l" r="r" t="t"/>
              <a:pathLst>
                <a:path extrusionOk="0" fill="none" h="168" w="459">
                  <a:moveTo>
                    <a:pt x="1" y="168"/>
                  </a:moveTo>
                  <a:cubicBezTo>
                    <a:pt x="159" y="133"/>
                    <a:pt x="309" y="71"/>
                    <a:pt x="4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8330476" y="4429242"/>
              <a:ext cx="20255" cy="10482"/>
            </a:xfrm>
            <a:custGeom>
              <a:rect b="b" l="l" r="r" t="t"/>
              <a:pathLst>
                <a:path extrusionOk="0" fill="none" h="133" w="257">
                  <a:moveTo>
                    <a:pt x="1" y="132"/>
                  </a:moveTo>
                  <a:cubicBezTo>
                    <a:pt x="98" y="106"/>
                    <a:pt x="177" y="53"/>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8325669" y="4361935"/>
              <a:ext cx="100647" cy="36176"/>
            </a:xfrm>
            <a:custGeom>
              <a:rect b="b" l="l" r="r" t="t"/>
              <a:pathLst>
                <a:path extrusionOk="0" fill="none" h="459" w="1277">
                  <a:moveTo>
                    <a:pt x="0" y="458"/>
                  </a:moveTo>
                  <a:cubicBezTo>
                    <a:pt x="440" y="353"/>
                    <a:pt x="880" y="221"/>
                    <a:pt x="12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8367992" y="4349482"/>
              <a:ext cx="32629" cy="13241"/>
            </a:xfrm>
            <a:custGeom>
              <a:rect b="b" l="l" r="r" t="t"/>
              <a:pathLst>
                <a:path extrusionOk="0" fill="none" h="168" w="414">
                  <a:moveTo>
                    <a:pt x="0" y="168"/>
                  </a:moveTo>
                  <a:cubicBezTo>
                    <a:pt x="150" y="132"/>
                    <a:pt x="282" y="71"/>
                    <a:pt x="41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8407478" y="4316144"/>
              <a:ext cx="20886" cy="8433"/>
            </a:xfrm>
            <a:custGeom>
              <a:rect b="b" l="l" r="r" t="t"/>
              <a:pathLst>
                <a:path extrusionOk="0" fill="none" h="107" w="265">
                  <a:moveTo>
                    <a:pt x="1" y="107"/>
                  </a:moveTo>
                  <a:cubicBezTo>
                    <a:pt x="89" y="71"/>
                    <a:pt x="177" y="36"/>
                    <a:pt x="26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8437979" y="4287062"/>
              <a:ext cx="9852" cy="4256"/>
            </a:xfrm>
            <a:custGeom>
              <a:rect b="b" l="l" r="r" t="t"/>
              <a:pathLst>
                <a:path extrusionOk="0" fill="none" h="54" w="125">
                  <a:moveTo>
                    <a:pt x="1" y="53"/>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8460914" y="4262078"/>
              <a:ext cx="8433" cy="4256"/>
            </a:xfrm>
            <a:custGeom>
              <a:rect b="b" l="l" r="r" t="t"/>
              <a:pathLst>
                <a:path extrusionOk="0" fill="none" h="54" w="107">
                  <a:moveTo>
                    <a:pt x="0" y="53"/>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8415832" y="4238512"/>
              <a:ext cx="2837" cy="3547"/>
            </a:xfrm>
            <a:custGeom>
              <a:rect b="b" l="l" r="r" t="t"/>
              <a:pathLst>
                <a:path extrusionOk="0" fill="none" h="45" w="36">
                  <a:moveTo>
                    <a:pt x="36" y="0"/>
                  </a:moveTo>
                  <a:lnTo>
                    <a:pt x="0"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7915053" y="3882668"/>
              <a:ext cx="258828" cy="902511"/>
            </a:xfrm>
            <a:custGeom>
              <a:rect b="b" l="l" r="r" t="t"/>
              <a:pathLst>
                <a:path extrusionOk="0" h="11451" w="3284">
                  <a:moveTo>
                    <a:pt x="2685" y="0"/>
                  </a:moveTo>
                  <a:lnTo>
                    <a:pt x="2667" y="26"/>
                  </a:lnTo>
                  <a:cubicBezTo>
                    <a:pt x="1646" y="1778"/>
                    <a:pt x="1382" y="3934"/>
                    <a:pt x="1215" y="5826"/>
                  </a:cubicBezTo>
                  <a:lnTo>
                    <a:pt x="1189" y="6134"/>
                  </a:lnTo>
                  <a:cubicBezTo>
                    <a:pt x="1039" y="7947"/>
                    <a:pt x="872" y="9813"/>
                    <a:pt x="0" y="11432"/>
                  </a:cubicBezTo>
                  <a:lnTo>
                    <a:pt x="18" y="11450"/>
                  </a:lnTo>
                  <a:cubicBezTo>
                    <a:pt x="185" y="11318"/>
                    <a:pt x="352" y="11177"/>
                    <a:pt x="502" y="11036"/>
                  </a:cubicBezTo>
                  <a:cubicBezTo>
                    <a:pt x="2737" y="8933"/>
                    <a:pt x="3248" y="6196"/>
                    <a:pt x="3274" y="4207"/>
                  </a:cubicBezTo>
                  <a:cubicBezTo>
                    <a:pt x="3283" y="3212"/>
                    <a:pt x="3186" y="2227"/>
                    <a:pt x="2993" y="1259"/>
                  </a:cubicBezTo>
                  <a:cubicBezTo>
                    <a:pt x="2870" y="625"/>
                    <a:pt x="2737" y="176"/>
                    <a:pt x="2693" y="26"/>
                  </a:cubicBezTo>
                  <a:lnTo>
                    <a:pt x="2685" y="0"/>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7774212" y="3886766"/>
              <a:ext cx="345525" cy="903220"/>
            </a:xfrm>
            <a:custGeom>
              <a:rect b="b" l="l" r="r" t="t"/>
              <a:pathLst>
                <a:path extrusionOk="0" h="11460" w="4384">
                  <a:moveTo>
                    <a:pt x="1224" y="4393"/>
                  </a:moveTo>
                  <a:lnTo>
                    <a:pt x="1224" y="4393"/>
                  </a:lnTo>
                  <a:cubicBezTo>
                    <a:pt x="1259" y="4445"/>
                    <a:pt x="1303" y="4489"/>
                    <a:pt x="1330" y="4542"/>
                  </a:cubicBezTo>
                  <a:cubicBezTo>
                    <a:pt x="1295" y="4489"/>
                    <a:pt x="1259" y="4445"/>
                    <a:pt x="1224" y="4393"/>
                  </a:cubicBezTo>
                  <a:close/>
                  <a:moveTo>
                    <a:pt x="4366" y="1"/>
                  </a:moveTo>
                  <a:lnTo>
                    <a:pt x="4243" y="89"/>
                  </a:lnTo>
                  <a:cubicBezTo>
                    <a:pt x="2095" y="1647"/>
                    <a:pt x="406" y="4005"/>
                    <a:pt x="115" y="5880"/>
                  </a:cubicBezTo>
                  <a:cubicBezTo>
                    <a:pt x="1" y="6566"/>
                    <a:pt x="98" y="7130"/>
                    <a:pt x="397" y="7508"/>
                  </a:cubicBezTo>
                  <a:cubicBezTo>
                    <a:pt x="1409" y="8828"/>
                    <a:pt x="1655" y="10993"/>
                    <a:pt x="1699" y="11407"/>
                  </a:cubicBezTo>
                  <a:lnTo>
                    <a:pt x="1699" y="11460"/>
                  </a:lnTo>
                  <a:lnTo>
                    <a:pt x="1717" y="11442"/>
                  </a:lnTo>
                  <a:lnTo>
                    <a:pt x="1726" y="11416"/>
                  </a:lnTo>
                  <a:cubicBezTo>
                    <a:pt x="2632" y="9787"/>
                    <a:pt x="2791" y="7904"/>
                    <a:pt x="2949" y="6082"/>
                  </a:cubicBezTo>
                  <a:lnTo>
                    <a:pt x="2976" y="5774"/>
                  </a:lnTo>
                  <a:cubicBezTo>
                    <a:pt x="3134" y="3900"/>
                    <a:pt x="3389" y="1770"/>
                    <a:pt x="4384" y="18"/>
                  </a:cubicBezTo>
                  <a:lnTo>
                    <a:pt x="4366"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7774922" y="3893702"/>
              <a:ext cx="334412" cy="896284"/>
            </a:xfrm>
            <a:custGeom>
              <a:rect b="b" l="l" r="r" t="t"/>
              <a:pathLst>
                <a:path extrusionOk="0" h="11372" w="4243">
                  <a:moveTo>
                    <a:pt x="4243" y="1"/>
                  </a:moveTo>
                  <a:lnTo>
                    <a:pt x="4243" y="1"/>
                  </a:lnTo>
                  <a:cubicBezTo>
                    <a:pt x="2095" y="1550"/>
                    <a:pt x="405" y="3917"/>
                    <a:pt x="106" y="5792"/>
                  </a:cubicBezTo>
                  <a:cubicBezTo>
                    <a:pt x="1" y="6478"/>
                    <a:pt x="97" y="7042"/>
                    <a:pt x="388" y="7420"/>
                  </a:cubicBezTo>
                  <a:cubicBezTo>
                    <a:pt x="1400" y="8740"/>
                    <a:pt x="1655" y="10905"/>
                    <a:pt x="1699" y="11319"/>
                  </a:cubicBezTo>
                  <a:lnTo>
                    <a:pt x="1699" y="11372"/>
                  </a:lnTo>
                  <a:lnTo>
                    <a:pt x="1717" y="11345"/>
                  </a:lnTo>
                  <a:cubicBezTo>
                    <a:pt x="2923" y="8142"/>
                    <a:pt x="784" y="7922"/>
                    <a:pt x="1162" y="6100"/>
                  </a:cubicBezTo>
                  <a:cubicBezTo>
                    <a:pt x="1312" y="5123"/>
                    <a:pt x="1620" y="4164"/>
                    <a:pt x="2069" y="3284"/>
                  </a:cubicBezTo>
                  <a:cubicBezTo>
                    <a:pt x="2166" y="3090"/>
                    <a:pt x="2271" y="2896"/>
                    <a:pt x="2368" y="2712"/>
                  </a:cubicBezTo>
                  <a:cubicBezTo>
                    <a:pt x="2905" y="1752"/>
                    <a:pt x="3530" y="846"/>
                    <a:pt x="4243"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7954618" y="3981816"/>
              <a:ext cx="219263" cy="770023"/>
            </a:xfrm>
            <a:custGeom>
              <a:rect b="b" l="l" r="r" t="t"/>
              <a:pathLst>
                <a:path extrusionOk="0" h="9770" w="2782">
                  <a:moveTo>
                    <a:pt x="2491" y="1"/>
                  </a:moveTo>
                  <a:cubicBezTo>
                    <a:pt x="2588" y="1910"/>
                    <a:pt x="2438" y="5976"/>
                    <a:pt x="0" y="9770"/>
                  </a:cubicBezTo>
                  <a:cubicBezTo>
                    <a:pt x="2235" y="7675"/>
                    <a:pt x="2746" y="4938"/>
                    <a:pt x="2772" y="2949"/>
                  </a:cubicBezTo>
                  <a:cubicBezTo>
                    <a:pt x="2781" y="1954"/>
                    <a:pt x="2684" y="969"/>
                    <a:pt x="2491"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7714550" y="3879200"/>
              <a:ext cx="612629" cy="914963"/>
            </a:xfrm>
            <a:custGeom>
              <a:rect b="b" l="l" r="r" t="t"/>
              <a:pathLst>
                <a:path extrusionOk="0" fill="none" h="11609" w="7773">
                  <a:moveTo>
                    <a:pt x="2456" y="11608"/>
                  </a:moveTo>
                  <a:cubicBezTo>
                    <a:pt x="2456" y="11608"/>
                    <a:pt x="2289" y="9109"/>
                    <a:pt x="1145" y="7613"/>
                  </a:cubicBezTo>
                  <a:cubicBezTo>
                    <a:pt x="1" y="6125"/>
                    <a:pt x="1955" y="2253"/>
                    <a:pt x="5229" y="0"/>
                  </a:cubicBezTo>
                  <a:cubicBezTo>
                    <a:pt x="5229" y="0"/>
                    <a:pt x="7772" y="7454"/>
                    <a:pt x="2456" y="1160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7908117" y="3879200"/>
              <a:ext cx="218554" cy="914963"/>
            </a:xfrm>
            <a:custGeom>
              <a:rect b="b" l="l" r="r" t="t"/>
              <a:pathLst>
                <a:path extrusionOk="0" fill="none" h="11609" w="2773">
                  <a:moveTo>
                    <a:pt x="2773" y="0"/>
                  </a:moveTo>
                  <a:cubicBezTo>
                    <a:pt x="1743" y="1725"/>
                    <a:pt x="1461" y="3872"/>
                    <a:pt x="1294" y="5870"/>
                  </a:cubicBezTo>
                  <a:cubicBezTo>
                    <a:pt x="1118" y="7868"/>
                    <a:pt x="986" y="9866"/>
                    <a:pt x="0" y="11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035008" y="3992219"/>
              <a:ext cx="2916" cy="13241"/>
            </a:xfrm>
            <a:custGeom>
              <a:rect b="b" l="l" r="r" t="t"/>
              <a:pathLst>
                <a:path extrusionOk="0" fill="none" h="168" w="37">
                  <a:moveTo>
                    <a:pt x="1" y="1"/>
                  </a:moveTo>
                  <a:cubicBezTo>
                    <a:pt x="1" y="53"/>
                    <a:pt x="10" y="115"/>
                    <a:pt x="36" y="1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8010733" y="4002622"/>
              <a:ext cx="27822" cy="47920"/>
            </a:xfrm>
            <a:custGeom>
              <a:rect b="b" l="l" r="r" t="t"/>
              <a:pathLst>
                <a:path extrusionOk="0" fill="none" h="608" w="353">
                  <a:moveTo>
                    <a:pt x="1" y="1"/>
                  </a:moveTo>
                  <a:cubicBezTo>
                    <a:pt x="89" y="221"/>
                    <a:pt x="212" y="423"/>
                    <a:pt x="353" y="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7997571" y="4058107"/>
              <a:ext cx="11901" cy="19546"/>
            </a:xfrm>
            <a:custGeom>
              <a:rect b="b" l="l" r="r" t="t"/>
              <a:pathLst>
                <a:path extrusionOk="0" fill="none" h="248" w="151">
                  <a:moveTo>
                    <a:pt x="1" y="1"/>
                  </a:moveTo>
                  <a:cubicBezTo>
                    <a:pt x="54" y="89"/>
                    <a:pt x="98" y="168"/>
                    <a:pt x="150"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7946263" y="4080333"/>
              <a:ext cx="49338" cy="67308"/>
            </a:xfrm>
            <a:custGeom>
              <a:rect b="b" l="l" r="r" t="t"/>
              <a:pathLst>
                <a:path extrusionOk="0" fill="none" h="854" w="626">
                  <a:moveTo>
                    <a:pt x="0" y="0"/>
                  </a:moveTo>
                  <a:cubicBezTo>
                    <a:pt x="150" y="326"/>
                    <a:pt x="361" y="616"/>
                    <a:pt x="625" y="8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7916472" y="4121237"/>
              <a:ext cx="68727" cy="81968"/>
            </a:xfrm>
            <a:custGeom>
              <a:rect b="b" l="l" r="r" t="t"/>
              <a:pathLst>
                <a:path extrusionOk="0" fill="none" h="1040" w="872">
                  <a:moveTo>
                    <a:pt x="0" y="1"/>
                  </a:moveTo>
                  <a:cubicBezTo>
                    <a:pt x="238" y="388"/>
                    <a:pt x="528" y="740"/>
                    <a:pt x="871" y="10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7906068" y="4192012"/>
              <a:ext cx="66599" cy="51387"/>
            </a:xfrm>
            <a:custGeom>
              <a:rect b="b" l="l" r="r" t="t"/>
              <a:pathLst>
                <a:path extrusionOk="0" fill="none" h="652" w="845">
                  <a:moveTo>
                    <a:pt x="0" y="0"/>
                  </a:moveTo>
                  <a:cubicBezTo>
                    <a:pt x="220" y="291"/>
                    <a:pt x="510" y="511"/>
                    <a:pt x="845"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7870681" y="4232916"/>
              <a:ext cx="106164" cy="97179"/>
            </a:xfrm>
            <a:custGeom>
              <a:rect b="b" l="l" r="r" t="t"/>
              <a:pathLst>
                <a:path extrusionOk="0" fill="none" h="1233" w="1347">
                  <a:moveTo>
                    <a:pt x="0" y="0"/>
                  </a:moveTo>
                  <a:cubicBezTo>
                    <a:pt x="370" y="493"/>
                    <a:pt x="827" y="907"/>
                    <a:pt x="1347" y="123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7845697" y="4295337"/>
              <a:ext cx="116567" cy="88194"/>
            </a:xfrm>
            <a:custGeom>
              <a:rect b="b" l="l" r="r" t="t"/>
              <a:pathLst>
                <a:path extrusionOk="0" fill="none" h="1119" w="1479">
                  <a:moveTo>
                    <a:pt x="0" y="1"/>
                  </a:moveTo>
                  <a:cubicBezTo>
                    <a:pt x="379" y="502"/>
                    <a:pt x="889" y="889"/>
                    <a:pt x="1479" y="11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7827648" y="4378564"/>
              <a:ext cx="138084" cy="109001"/>
            </a:xfrm>
            <a:custGeom>
              <a:rect b="b" l="l" r="r" t="t"/>
              <a:pathLst>
                <a:path extrusionOk="0" fill="none" h="1383" w="1752">
                  <a:moveTo>
                    <a:pt x="1" y="1"/>
                  </a:moveTo>
                  <a:cubicBezTo>
                    <a:pt x="485" y="573"/>
                    <a:pt x="1083" y="1039"/>
                    <a:pt x="1752" y="13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7907408" y="4495130"/>
              <a:ext cx="48629" cy="24354"/>
            </a:xfrm>
            <a:custGeom>
              <a:rect b="b" l="l" r="r" t="t"/>
              <a:pathLst>
                <a:path extrusionOk="0" fill="none" h="309" w="617">
                  <a:moveTo>
                    <a:pt x="1" y="0"/>
                  </a:moveTo>
                  <a:lnTo>
                    <a:pt x="617" y="30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7930974" y="4543679"/>
              <a:ext cx="19546" cy="11822"/>
            </a:xfrm>
            <a:custGeom>
              <a:rect b="b" l="l" r="r" t="t"/>
              <a:pathLst>
                <a:path extrusionOk="0" fill="none" h="150" w="248">
                  <a:moveTo>
                    <a:pt x="1" y="0"/>
                  </a:moveTo>
                  <a:cubicBezTo>
                    <a:pt x="71" y="53"/>
                    <a:pt x="159" y="106"/>
                    <a:pt x="247"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7921989" y="4425774"/>
              <a:ext cx="30580" cy="25694"/>
            </a:xfrm>
            <a:custGeom>
              <a:rect b="b" l="l" r="r" t="t"/>
              <a:pathLst>
                <a:path extrusionOk="0" fill="none" h="326" w="388">
                  <a:moveTo>
                    <a:pt x="0" y="0"/>
                  </a:moveTo>
                  <a:cubicBezTo>
                    <a:pt x="124" y="115"/>
                    <a:pt x="247" y="229"/>
                    <a:pt x="388" y="3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7953199" y="4421596"/>
              <a:ext cx="4256" cy="4256"/>
            </a:xfrm>
            <a:custGeom>
              <a:rect b="b" l="l" r="r" t="t"/>
              <a:pathLst>
                <a:path extrusionOk="0" fill="none" h="54" w="54">
                  <a:moveTo>
                    <a:pt x="0" y="0"/>
                  </a:moveTo>
                  <a:lnTo>
                    <a:pt x="53" y="5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7901182" y="4563777"/>
              <a:ext cx="31290" cy="29871"/>
            </a:xfrm>
            <a:custGeom>
              <a:rect b="b" l="l" r="r" t="t"/>
              <a:pathLst>
                <a:path extrusionOk="0" fill="none" h="379" w="397">
                  <a:moveTo>
                    <a:pt x="0" y="1"/>
                  </a:moveTo>
                  <a:lnTo>
                    <a:pt x="396"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7928924" y="4624148"/>
              <a:ext cx="8433" cy="18127"/>
            </a:xfrm>
            <a:custGeom>
              <a:rect b="b" l="l" r="r" t="t"/>
              <a:pathLst>
                <a:path extrusionOk="0" fill="none" h="230" w="107">
                  <a:moveTo>
                    <a:pt x="0" y="0"/>
                  </a:moveTo>
                  <a:cubicBezTo>
                    <a:pt x="36" y="71"/>
                    <a:pt x="71" y="150"/>
                    <a:pt x="106" y="22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7925457" y="4668520"/>
              <a:ext cx="2837" cy="7015"/>
            </a:xfrm>
            <a:custGeom>
              <a:rect b="b" l="l" r="r" t="t"/>
              <a:pathLst>
                <a:path extrusionOk="0" fill="none" h="89" w="36">
                  <a:moveTo>
                    <a:pt x="0" y="0"/>
                  </a:moveTo>
                  <a:cubicBezTo>
                    <a:pt x="9" y="27"/>
                    <a:pt x="27" y="53"/>
                    <a:pt x="36"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7996862" y="4632423"/>
              <a:ext cx="29240" cy="16078"/>
            </a:xfrm>
            <a:custGeom>
              <a:rect b="b" l="l" r="r" t="t"/>
              <a:pathLst>
                <a:path extrusionOk="0" fill="none" h="204" w="371">
                  <a:moveTo>
                    <a:pt x="1" y="203"/>
                  </a:moveTo>
                  <a:cubicBezTo>
                    <a:pt x="124" y="142"/>
                    <a:pt x="256" y="71"/>
                    <a:pt x="3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7998990" y="4567244"/>
              <a:ext cx="68727" cy="54146"/>
            </a:xfrm>
            <a:custGeom>
              <a:rect b="b" l="l" r="r" t="t"/>
              <a:pathLst>
                <a:path extrusionOk="0" fill="none" h="687" w="872">
                  <a:moveTo>
                    <a:pt x="0" y="687"/>
                  </a:moveTo>
                  <a:cubicBezTo>
                    <a:pt x="335" y="520"/>
                    <a:pt x="634" y="291"/>
                    <a:pt x="87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8015620" y="4571422"/>
              <a:ext cx="12532" cy="9773"/>
            </a:xfrm>
            <a:custGeom>
              <a:rect b="b" l="l" r="r" t="t"/>
              <a:pathLst>
                <a:path extrusionOk="0" fill="none" h="124" w="159">
                  <a:moveTo>
                    <a:pt x="1" y="124"/>
                  </a:moveTo>
                  <a:lnTo>
                    <a:pt x="1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8023265" y="4434049"/>
              <a:ext cx="85357" cy="100016"/>
            </a:xfrm>
            <a:custGeom>
              <a:rect b="b" l="l" r="r" t="t"/>
              <a:pathLst>
                <a:path extrusionOk="0" fill="none" h="1269" w="1083">
                  <a:moveTo>
                    <a:pt x="0" y="1268"/>
                  </a:moveTo>
                  <a:cubicBezTo>
                    <a:pt x="432" y="916"/>
                    <a:pt x="801" y="485"/>
                    <a:pt x="108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8040604" y="4462501"/>
              <a:ext cx="16709" cy="15369"/>
            </a:xfrm>
            <a:custGeom>
              <a:rect b="b" l="l" r="r" t="t"/>
              <a:pathLst>
                <a:path extrusionOk="0" fill="none" h="195" w="212">
                  <a:moveTo>
                    <a:pt x="0" y="194"/>
                  </a:moveTo>
                  <a:cubicBezTo>
                    <a:pt x="80" y="133"/>
                    <a:pt x="150" y="71"/>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8044072" y="4334901"/>
              <a:ext cx="90953" cy="93002"/>
            </a:xfrm>
            <a:custGeom>
              <a:rect b="b" l="l" r="r" t="t"/>
              <a:pathLst>
                <a:path extrusionOk="0" fill="none" h="1180" w="1154">
                  <a:moveTo>
                    <a:pt x="0" y="1180"/>
                  </a:moveTo>
                  <a:cubicBezTo>
                    <a:pt x="440" y="845"/>
                    <a:pt x="863" y="475"/>
                    <a:pt x="11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8053057" y="4351531"/>
              <a:ext cx="33418" cy="32708"/>
            </a:xfrm>
            <a:custGeom>
              <a:rect b="b" l="l" r="r" t="t"/>
              <a:pathLst>
                <a:path extrusionOk="0" fill="none" h="415" w="424">
                  <a:moveTo>
                    <a:pt x="1" y="414"/>
                  </a:moveTo>
                  <a:cubicBezTo>
                    <a:pt x="142" y="282"/>
                    <a:pt x="282" y="141"/>
                    <a:pt x="4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8053057" y="4221094"/>
              <a:ext cx="86775" cy="109001"/>
            </a:xfrm>
            <a:custGeom>
              <a:rect b="b" l="l" r="r" t="t"/>
              <a:pathLst>
                <a:path extrusionOk="0" fill="none" h="1383" w="1101">
                  <a:moveTo>
                    <a:pt x="1" y="1383"/>
                  </a:moveTo>
                  <a:cubicBezTo>
                    <a:pt x="370" y="925"/>
                    <a:pt x="890" y="555"/>
                    <a:pt x="110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8074573" y="4240561"/>
              <a:ext cx="27112" cy="32629"/>
            </a:xfrm>
            <a:custGeom>
              <a:rect b="b" l="l" r="r" t="t"/>
              <a:pathLst>
                <a:path extrusionOk="0" fill="none" h="414" w="344">
                  <a:moveTo>
                    <a:pt x="1" y="414"/>
                  </a:moveTo>
                  <a:cubicBezTo>
                    <a:pt x="133" y="282"/>
                    <a:pt x="247" y="150"/>
                    <a:pt x="3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8095380" y="4173254"/>
              <a:ext cx="12610" cy="21595"/>
            </a:xfrm>
            <a:custGeom>
              <a:rect b="b" l="l" r="r" t="t"/>
              <a:pathLst>
                <a:path extrusionOk="0" fill="none" h="274" w="160">
                  <a:moveTo>
                    <a:pt x="1" y="273"/>
                  </a:moveTo>
                  <a:cubicBezTo>
                    <a:pt x="71" y="194"/>
                    <a:pt x="124" y="97"/>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8066928" y="4067171"/>
              <a:ext cx="73613" cy="91583"/>
            </a:xfrm>
            <a:custGeom>
              <a:rect b="b" l="l" r="r" t="t"/>
              <a:pathLst>
                <a:path extrusionOk="0" fill="none" h="1162" w="934">
                  <a:moveTo>
                    <a:pt x="1" y="1162"/>
                  </a:moveTo>
                  <a:cubicBezTo>
                    <a:pt x="344" y="801"/>
                    <a:pt x="696" y="440"/>
                    <a:pt x="9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8086395" y="4069929"/>
              <a:ext cx="22935" cy="31290"/>
            </a:xfrm>
            <a:custGeom>
              <a:rect b="b" l="l" r="r" t="t"/>
              <a:pathLst>
                <a:path extrusionOk="0" fill="none" h="397" w="291">
                  <a:moveTo>
                    <a:pt x="0" y="396"/>
                  </a:moveTo>
                  <a:cubicBezTo>
                    <a:pt x="115" y="273"/>
                    <a:pt x="211" y="141"/>
                    <a:pt x="29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8100976" y="4022720"/>
              <a:ext cx="15290" cy="19546"/>
            </a:xfrm>
            <a:custGeom>
              <a:rect b="b" l="l" r="r" t="t"/>
              <a:pathLst>
                <a:path extrusionOk="0" fill="none" h="248" w="194">
                  <a:moveTo>
                    <a:pt x="0" y="247"/>
                  </a:moveTo>
                  <a:cubicBezTo>
                    <a:pt x="70" y="168"/>
                    <a:pt x="132"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8111379" y="3984574"/>
              <a:ext cx="6305" cy="9773"/>
            </a:xfrm>
            <a:custGeom>
              <a:rect b="b" l="l" r="r" t="t"/>
              <a:pathLst>
                <a:path extrusionOk="0" fill="none" h="124" w="80">
                  <a:moveTo>
                    <a:pt x="0" y="124"/>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8118315" y="3949187"/>
              <a:ext cx="5596" cy="8433"/>
            </a:xfrm>
            <a:custGeom>
              <a:rect b="b" l="l" r="r" t="t"/>
              <a:pathLst>
                <a:path extrusionOk="0" fill="none" h="107" w="71">
                  <a:moveTo>
                    <a:pt x="0" y="107"/>
                  </a:moveTo>
                  <a:lnTo>
                    <a:pt x="7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8062120" y="3955492"/>
              <a:ext cx="788" cy="4887"/>
            </a:xfrm>
            <a:custGeom>
              <a:rect b="b" l="l" r="r" t="t"/>
              <a:pathLst>
                <a:path extrusionOk="0" fill="none" h="62" w="10">
                  <a:moveTo>
                    <a:pt x="9" y="0"/>
                  </a:moveTo>
                  <a:lnTo>
                    <a:pt x="0"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 name="Google Shape;118;p5"/>
          <p:cNvSpPr txBox="1"/>
          <p:nvPr>
            <p:ph idx="2" type="title"/>
          </p:nvPr>
        </p:nvSpPr>
        <p:spPr>
          <a:xfrm>
            <a:off x="1543442" y="2458875"/>
            <a:ext cx="25605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b="0" sz="24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9" name="Google Shape;119;p5"/>
          <p:cNvSpPr txBox="1"/>
          <p:nvPr>
            <p:ph idx="3" type="title"/>
          </p:nvPr>
        </p:nvSpPr>
        <p:spPr>
          <a:xfrm>
            <a:off x="5040058" y="2458875"/>
            <a:ext cx="25605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b="0" sz="24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0" name="Google Shape;120;p5"/>
          <p:cNvSpPr txBox="1"/>
          <p:nvPr>
            <p:ph idx="1" type="subTitle"/>
          </p:nvPr>
        </p:nvSpPr>
        <p:spPr>
          <a:xfrm>
            <a:off x="5040058" y="2946501"/>
            <a:ext cx="25605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5"/>
          <p:cNvSpPr txBox="1"/>
          <p:nvPr>
            <p:ph idx="4" type="subTitle"/>
          </p:nvPr>
        </p:nvSpPr>
        <p:spPr>
          <a:xfrm>
            <a:off x="1543442" y="2946501"/>
            <a:ext cx="25605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2" name="Google Shape;122;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2192" name="Shape 2192"/>
        <p:cNvGrpSpPr/>
        <p:nvPr/>
      </p:nvGrpSpPr>
      <p:grpSpPr>
        <a:xfrm>
          <a:off x="0" y="0"/>
          <a:ext cx="0" cy="0"/>
          <a:chOff x="0" y="0"/>
          <a:chExt cx="0" cy="0"/>
        </a:xfrm>
      </p:grpSpPr>
      <p:sp>
        <p:nvSpPr>
          <p:cNvPr id="2193" name="Google Shape;2193;p42"/>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2"/>
          <p:cNvSpPr txBox="1"/>
          <p:nvPr>
            <p:ph type="title"/>
          </p:nvPr>
        </p:nvSpPr>
        <p:spPr>
          <a:xfrm>
            <a:off x="4621975" y="1303350"/>
            <a:ext cx="3808800" cy="17058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95" name="Google Shape;2195;p42"/>
          <p:cNvSpPr txBox="1"/>
          <p:nvPr>
            <p:ph idx="1" type="subTitle"/>
          </p:nvPr>
        </p:nvSpPr>
        <p:spPr>
          <a:xfrm>
            <a:off x="4621975" y="3009150"/>
            <a:ext cx="3808800" cy="83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2196" name="Google Shape;2196;p42"/>
          <p:cNvGrpSpPr/>
          <p:nvPr/>
        </p:nvGrpSpPr>
        <p:grpSpPr>
          <a:xfrm>
            <a:off x="7452433" y="-228600"/>
            <a:ext cx="1620872" cy="1554630"/>
            <a:chOff x="2394275" y="385775"/>
            <a:chExt cx="946384" cy="907813"/>
          </a:xfrm>
        </p:grpSpPr>
        <p:sp>
          <p:nvSpPr>
            <p:cNvPr id="2197" name="Google Shape;2197;p42"/>
            <p:cNvSpPr/>
            <p:nvPr/>
          </p:nvSpPr>
          <p:spPr>
            <a:xfrm>
              <a:off x="2397943" y="402193"/>
              <a:ext cx="941633" cy="831075"/>
            </a:xfrm>
            <a:custGeom>
              <a:rect b="b" l="l" r="r" t="t"/>
              <a:pathLst>
                <a:path extrusionOk="0" h="13819" w="15658">
                  <a:moveTo>
                    <a:pt x="5589" y="898"/>
                  </a:moveTo>
                  <a:cubicBezTo>
                    <a:pt x="5448" y="951"/>
                    <a:pt x="5316" y="995"/>
                    <a:pt x="5176" y="1048"/>
                  </a:cubicBezTo>
                  <a:cubicBezTo>
                    <a:pt x="5316" y="995"/>
                    <a:pt x="5448" y="942"/>
                    <a:pt x="5589" y="898"/>
                  </a:cubicBezTo>
                  <a:close/>
                  <a:moveTo>
                    <a:pt x="8229" y="1999"/>
                  </a:moveTo>
                  <a:cubicBezTo>
                    <a:pt x="8238" y="1999"/>
                    <a:pt x="8247" y="1999"/>
                    <a:pt x="8247" y="2016"/>
                  </a:cubicBezTo>
                  <a:cubicBezTo>
                    <a:pt x="8273" y="2051"/>
                    <a:pt x="8678" y="3063"/>
                    <a:pt x="8185" y="4392"/>
                  </a:cubicBezTo>
                  <a:cubicBezTo>
                    <a:pt x="7745" y="5589"/>
                    <a:pt x="7939" y="6320"/>
                    <a:pt x="7983" y="6452"/>
                  </a:cubicBezTo>
                  <a:lnTo>
                    <a:pt x="7983" y="6461"/>
                  </a:lnTo>
                  <a:lnTo>
                    <a:pt x="7992" y="6469"/>
                  </a:lnTo>
                  <a:cubicBezTo>
                    <a:pt x="8221" y="6619"/>
                    <a:pt x="8485" y="6689"/>
                    <a:pt x="8758" y="6689"/>
                  </a:cubicBezTo>
                  <a:cubicBezTo>
                    <a:pt x="8863" y="6689"/>
                    <a:pt x="8969" y="6681"/>
                    <a:pt x="9066" y="6654"/>
                  </a:cubicBezTo>
                  <a:cubicBezTo>
                    <a:pt x="9435" y="6566"/>
                    <a:pt x="9752" y="6320"/>
                    <a:pt x="9928" y="5985"/>
                  </a:cubicBezTo>
                  <a:cubicBezTo>
                    <a:pt x="10148" y="5598"/>
                    <a:pt x="10280" y="4815"/>
                    <a:pt x="10289" y="4771"/>
                  </a:cubicBezTo>
                  <a:cubicBezTo>
                    <a:pt x="10289" y="4762"/>
                    <a:pt x="10298" y="4753"/>
                    <a:pt x="10315" y="4753"/>
                  </a:cubicBezTo>
                  <a:cubicBezTo>
                    <a:pt x="10324" y="4753"/>
                    <a:pt x="10333" y="4762"/>
                    <a:pt x="10342" y="4771"/>
                  </a:cubicBezTo>
                  <a:cubicBezTo>
                    <a:pt x="10412" y="5220"/>
                    <a:pt x="10579" y="6135"/>
                    <a:pt x="9770" y="6892"/>
                  </a:cubicBezTo>
                  <a:cubicBezTo>
                    <a:pt x="9408" y="7227"/>
                    <a:pt x="8938" y="7411"/>
                    <a:pt x="8440" y="7411"/>
                  </a:cubicBezTo>
                  <a:cubicBezTo>
                    <a:pt x="8429" y="7411"/>
                    <a:pt x="8417" y="7411"/>
                    <a:pt x="8405" y="7411"/>
                  </a:cubicBezTo>
                  <a:cubicBezTo>
                    <a:pt x="8053" y="7402"/>
                    <a:pt x="7701" y="7341"/>
                    <a:pt x="7376" y="7217"/>
                  </a:cubicBezTo>
                  <a:lnTo>
                    <a:pt x="7332" y="7200"/>
                  </a:lnTo>
                  <a:lnTo>
                    <a:pt x="7341" y="7244"/>
                  </a:lnTo>
                  <a:cubicBezTo>
                    <a:pt x="7517" y="8458"/>
                    <a:pt x="9673" y="9919"/>
                    <a:pt x="9690" y="9928"/>
                  </a:cubicBezTo>
                  <a:cubicBezTo>
                    <a:pt x="9699" y="9937"/>
                    <a:pt x="9708" y="9955"/>
                    <a:pt x="9699" y="9963"/>
                  </a:cubicBezTo>
                  <a:cubicBezTo>
                    <a:pt x="9699" y="9972"/>
                    <a:pt x="9682" y="9981"/>
                    <a:pt x="9673" y="9981"/>
                  </a:cubicBezTo>
                  <a:cubicBezTo>
                    <a:pt x="7631" y="9339"/>
                    <a:pt x="6601" y="7534"/>
                    <a:pt x="6416" y="7182"/>
                  </a:cubicBezTo>
                  <a:lnTo>
                    <a:pt x="6408" y="7156"/>
                  </a:lnTo>
                  <a:lnTo>
                    <a:pt x="6117" y="7394"/>
                  </a:lnTo>
                  <a:cubicBezTo>
                    <a:pt x="5404" y="7983"/>
                    <a:pt x="5026" y="8890"/>
                    <a:pt x="5105" y="9814"/>
                  </a:cubicBezTo>
                  <a:cubicBezTo>
                    <a:pt x="5140" y="10219"/>
                    <a:pt x="5228" y="10615"/>
                    <a:pt x="5360" y="11002"/>
                  </a:cubicBezTo>
                  <a:cubicBezTo>
                    <a:pt x="5369" y="11011"/>
                    <a:pt x="5360" y="11028"/>
                    <a:pt x="5352" y="11037"/>
                  </a:cubicBezTo>
                  <a:lnTo>
                    <a:pt x="5334" y="11037"/>
                  </a:lnTo>
                  <a:cubicBezTo>
                    <a:pt x="5334" y="11037"/>
                    <a:pt x="5325" y="11028"/>
                    <a:pt x="5316" y="11028"/>
                  </a:cubicBezTo>
                  <a:cubicBezTo>
                    <a:pt x="5308" y="11019"/>
                    <a:pt x="4243" y="9902"/>
                    <a:pt x="4560" y="8678"/>
                  </a:cubicBezTo>
                  <a:cubicBezTo>
                    <a:pt x="4841" y="7587"/>
                    <a:pt x="5660" y="6760"/>
                    <a:pt x="5809" y="6610"/>
                  </a:cubicBezTo>
                  <a:lnTo>
                    <a:pt x="5827" y="6593"/>
                  </a:lnTo>
                  <a:lnTo>
                    <a:pt x="5818" y="6575"/>
                  </a:lnTo>
                  <a:cubicBezTo>
                    <a:pt x="5519" y="6091"/>
                    <a:pt x="5158" y="5695"/>
                    <a:pt x="4788" y="5484"/>
                  </a:cubicBezTo>
                  <a:cubicBezTo>
                    <a:pt x="4155" y="5114"/>
                    <a:pt x="3556" y="4340"/>
                    <a:pt x="3204" y="3732"/>
                  </a:cubicBezTo>
                  <a:cubicBezTo>
                    <a:pt x="3195" y="3724"/>
                    <a:pt x="3195" y="3706"/>
                    <a:pt x="3204" y="3706"/>
                  </a:cubicBezTo>
                  <a:cubicBezTo>
                    <a:pt x="3209" y="3702"/>
                    <a:pt x="3215" y="3699"/>
                    <a:pt x="3222" y="3699"/>
                  </a:cubicBezTo>
                  <a:cubicBezTo>
                    <a:pt x="3228" y="3699"/>
                    <a:pt x="3235" y="3702"/>
                    <a:pt x="3239" y="3706"/>
                  </a:cubicBezTo>
                  <a:cubicBezTo>
                    <a:pt x="3257" y="3715"/>
                    <a:pt x="4357" y="4850"/>
                    <a:pt x="5061" y="5026"/>
                  </a:cubicBezTo>
                  <a:cubicBezTo>
                    <a:pt x="5695" y="5176"/>
                    <a:pt x="6214" y="5457"/>
                    <a:pt x="6461" y="5783"/>
                  </a:cubicBezTo>
                  <a:lnTo>
                    <a:pt x="6505" y="5845"/>
                  </a:lnTo>
                  <a:lnTo>
                    <a:pt x="6505" y="5774"/>
                  </a:lnTo>
                  <a:cubicBezTo>
                    <a:pt x="6522" y="5537"/>
                    <a:pt x="6557" y="5316"/>
                    <a:pt x="6619" y="5096"/>
                  </a:cubicBezTo>
                  <a:cubicBezTo>
                    <a:pt x="6777" y="4929"/>
                    <a:pt x="6989" y="4824"/>
                    <a:pt x="7217" y="4797"/>
                  </a:cubicBezTo>
                  <a:cubicBezTo>
                    <a:pt x="7225" y="4795"/>
                    <a:pt x="7232" y="4794"/>
                    <a:pt x="7239" y="4794"/>
                  </a:cubicBezTo>
                  <a:cubicBezTo>
                    <a:pt x="7255" y="4794"/>
                    <a:pt x="7269" y="4800"/>
                    <a:pt x="7288" y="4806"/>
                  </a:cubicBezTo>
                  <a:cubicBezTo>
                    <a:pt x="7341" y="4832"/>
                    <a:pt x="7349" y="4885"/>
                    <a:pt x="7314" y="4982"/>
                  </a:cubicBezTo>
                  <a:cubicBezTo>
                    <a:pt x="7305" y="5061"/>
                    <a:pt x="7297" y="5184"/>
                    <a:pt x="7297" y="5334"/>
                  </a:cubicBezTo>
                  <a:lnTo>
                    <a:pt x="7349" y="5343"/>
                  </a:lnTo>
                  <a:cubicBezTo>
                    <a:pt x="7464" y="4929"/>
                    <a:pt x="7605" y="4524"/>
                    <a:pt x="7772" y="4137"/>
                  </a:cubicBezTo>
                  <a:cubicBezTo>
                    <a:pt x="8159" y="3187"/>
                    <a:pt x="8203" y="2034"/>
                    <a:pt x="8203" y="2025"/>
                  </a:cubicBezTo>
                  <a:cubicBezTo>
                    <a:pt x="8203" y="2007"/>
                    <a:pt x="8212" y="1999"/>
                    <a:pt x="8229" y="1999"/>
                  </a:cubicBezTo>
                  <a:close/>
                  <a:moveTo>
                    <a:pt x="7921" y="1"/>
                  </a:moveTo>
                  <a:cubicBezTo>
                    <a:pt x="7772" y="1"/>
                    <a:pt x="7640" y="10"/>
                    <a:pt x="7499" y="27"/>
                  </a:cubicBezTo>
                  <a:cubicBezTo>
                    <a:pt x="6645" y="115"/>
                    <a:pt x="5809" y="335"/>
                    <a:pt x="5017" y="661"/>
                  </a:cubicBezTo>
                  <a:cubicBezTo>
                    <a:pt x="2896" y="1559"/>
                    <a:pt x="1567" y="3292"/>
                    <a:pt x="1039" y="5827"/>
                  </a:cubicBezTo>
                  <a:cubicBezTo>
                    <a:pt x="1022" y="5862"/>
                    <a:pt x="1" y="8828"/>
                    <a:pt x="2474" y="11451"/>
                  </a:cubicBezTo>
                  <a:cubicBezTo>
                    <a:pt x="3943" y="13000"/>
                    <a:pt x="5668" y="13818"/>
                    <a:pt x="7481" y="13818"/>
                  </a:cubicBezTo>
                  <a:cubicBezTo>
                    <a:pt x="8045" y="13818"/>
                    <a:pt x="8608" y="13748"/>
                    <a:pt x="9154" y="13598"/>
                  </a:cubicBezTo>
                  <a:cubicBezTo>
                    <a:pt x="9356" y="13545"/>
                    <a:pt x="9558" y="13484"/>
                    <a:pt x="9761" y="13413"/>
                  </a:cubicBezTo>
                  <a:cubicBezTo>
                    <a:pt x="9972" y="13334"/>
                    <a:pt x="10174" y="13255"/>
                    <a:pt x="10377" y="13158"/>
                  </a:cubicBezTo>
                  <a:cubicBezTo>
                    <a:pt x="10967" y="12885"/>
                    <a:pt x="11521" y="12551"/>
                    <a:pt x="12049" y="12164"/>
                  </a:cubicBezTo>
                  <a:cubicBezTo>
                    <a:pt x="15657" y="9550"/>
                    <a:pt x="14417" y="5959"/>
                    <a:pt x="13677" y="3820"/>
                  </a:cubicBezTo>
                  <a:cubicBezTo>
                    <a:pt x="13017" y="1893"/>
                    <a:pt x="10157" y="1"/>
                    <a:pt x="7921" y="1"/>
                  </a:cubicBezTo>
                  <a:close/>
                </a:path>
              </a:pathLst>
            </a:custGeom>
            <a:solidFill>
              <a:srgbClr val="F0404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2"/>
            <p:cNvSpPr/>
            <p:nvPr/>
          </p:nvSpPr>
          <p:spPr>
            <a:xfrm>
              <a:off x="2786438" y="707579"/>
              <a:ext cx="60378" cy="101697"/>
            </a:xfrm>
            <a:custGeom>
              <a:rect b="b" l="l" r="r" t="t"/>
              <a:pathLst>
                <a:path extrusionOk="0" h="1691" w="1004">
                  <a:moveTo>
                    <a:pt x="784" y="1"/>
                  </a:moveTo>
                  <a:lnTo>
                    <a:pt x="740" y="36"/>
                  </a:lnTo>
                  <a:cubicBezTo>
                    <a:pt x="661" y="89"/>
                    <a:pt x="573" y="115"/>
                    <a:pt x="476" y="115"/>
                  </a:cubicBezTo>
                  <a:cubicBezTo>
                    <a:pt x="388" y="106"/>
                    <a:pt x="300" y="98"/>
                    <a:pt x="221" y="71"/>
                  </a:cubicBezTo>
                  <a:lnTo>
                    <a:pt x="194" y="62"/>
                  </a:lnTo>
                  <a:lnTo>
                    <a:pt x="185" y="89"/>
                  </a:lnTo>
                  <a:cubicBezTo>
                    <a:pt x="1" y="863"/>
                    <a:pt x="124" y="1312"/>
                    <a:pt x="185" y="1471"/>
                  </a:cubicBezTo>
                  <a:cubicBezTo>
                    <a:pt x="265" y="1594"/>
                    <a:pt x="388" y="1673"/>
                    <a:pt x="529" y="1691"/>
                  </a:cubicBezTo>
                  <a:lnTo>
                    <a:pt x="573" y="1691"/>
                  </a:lnTo>
                  <a:cubicBezTo>
                    <a:pt x="722" y="1682"/>
                    <a:pt x="863" y="1629"/>
                    <a:pt x="986" y="1532"/>
                  </a:cubicBezTo>
                  <a:lnTo>
                    <a:pt x="1004" y="1523"/>
                  </a:lnTo>
                  <a:lnTo>
                    <a:pt x="995" y="1497"/>
                  </a:lnTo>
                  <a:cubicBezTo>
                    <a:pt x="925" y="1339"/>
                    <a:pt x="872" y="1171"/>
                    <a:pt x="837" y="1004"/>
                  </a:cubicBezTo>
                  <a:lnTo>
                    <a:pt x="837" y="995"/>
                  </a:lnTo>
                  <a:lnTo>
                    <a:pt x="828" y="987"/>
                  </a:lnTo>
                  <a:cubicBezTo>
                    <a:pt x="828" y="987"/>
                    <a:pt x="819" y="978"/>
                    <a:pt x="819" y="978"/>
                  </a:cubicBezTo>
                  <a:cubicBezTo>
                    <a:pt x="801" y="899"/>
                    <a:pt x="793" y="819"/>
                    <a:pt x="801" y="749"/>
                  </a:cubicBezTo>
                  <a:cubicBezTo>
                    <a:pt x="784" y="520"/>
                    <a:pt x="775" y="291"/>
                    <a:pt x="784" y="62"/>
                  </a:cubicBezTo>
                  <a:lnTo>
                    <a:pt x="784" y="1"/>
                  </a:ln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2"/>
            <p:cNvSpPr/>
            <p:nvPr/>
          </p:nvSpPr>
          <p:spPr>
            <a:xfrm>
              <a:off x="2607526" y="540874"/>
              <a:ext cx="415550" cy="509747"/>
            </a:xfrm>
            <a:custGeom>
              <a:rect b="b" l="l" r="r" t="t"/>
              <a:pathLst>
                <a:path extrusionOk="0" h="8476" w="6910">
                  <a:moveTo>
                    <a:pt x="4753" y="1"/>
                  </a:moveTo>
                  <a:cubicBezTo>
                    <a:pt x="4700" y="634"/>
                    <a:pt x="4560" y="1250"/>
                    <a:pt x="4340" y="1840"/>
                  </a:cubicBezTo>
                  <a:cubicBezTo>
                    <a:pt x="4023" y="2606"/>
                    <a:pt x="3856" y="3160"/>
                    <a:pt x="3838" y="3512"/>
                  </a:cubicBezTo>
                  <a:cubicBezTo>
                    <a:pt x="3856" y="3776"/>
                    <a:pt x="3926" y="4040"/>
                    <a:pt x="4040" y="4278"/>
                  </a:cubicBezTo>
                  <a:cubicBezTo>
                    <a:pt x="4049" y="4295"/>
                    <a:pt x="4040" y="4313"/>
                    <a:pt x="4023" y="4322"/>
                  </a:cubicBezTo>
                  <a:cubicBezTo>
                    <a:pt x="3891" y="4436"/>
                    <a:pt x="3724" y="4507"/>
                    <a:pt x="3548" y="4515"/>
                  </a:cubicBezTo>
                  <a:lnTo>
                    <a:pt x="3495" y="4515"/>
                  </a:lnTo>
                  <a:cubicBezTo>
                    <a:pt x="3363" y="4498"/>
                    <a:pt x="3248" y="4436"/>
                    <a:pt x="3160" y="4331"/>
                  </a:cubicBezTo>
                  <a:lnTo>
                    <a:pt x="3160" y="4322"/>
                  </a:lnTo>
                  <a:lnTo>
                    <a:pt x="3152" y="4322"/>
                  </a:lnTo>
                  <a:cubicBezTo>
                    <a:pt x="3143" y="4322"/>
                    <a:pt x="3134" y="4322"/>
                    <a:pt x="3134" y="4313"/>
                  </a:cubicBezTo>
                  <a:cubicBezTo>
                    <a:pt x="3046" y="4102"/>
                    <a:pt x="3002" y="3882"/>
                    <a:pt x="3020" y="3653"/>
                  </a:cubicBezTo>
                  <a:lnTo>
                    <a:pt x="3020" y="3644"/>
                  </a:lnTo>
                  <a:cubicBezTo>
                    <a:pt x="2826" y="3275"/>
                    <a:pt x="2271" y="2940"/>
                    <a:pt x="1567" y="2773"/>
                  </a:cubicBezTo>
                  <a:cubicBezTo>
                    <a:pt x="1075" y="2650"/>
                    <a:pt x="397" y="2078"/>
                    <a:pt x="45" y="1752"/>
                  </a:cubicBezTo>
                  <a:lnTo>
                    <a:pt x="1" y="1787"/>
                  </a:lnTo>
                  <a:cubicBezTo>
                    <a:pt x="247" y="2139"/>
                    <a:pt x="749" y="2799"/>
                    <a:pt x="1339" y="3143"/>
                  </a:cubicBezTo>
                  <a:cubicBezTo>
                    <a:pt x="1708" y="3363"/>
                    <a:pt x="2087" y="3759"/>
                    <a:pt x="2395" y="4269"/>
                  </a:cubicBezTo>
                  <a:lnTo>
                    <a:pt x="2403" y="4287"/>
                  </a:lnTo>
                  <a:cubicBezTo>
                    <a:pt x="2412" y="4295"/>
                    <a:pt x="2412" y="4313"/>
                    <a:pt x="2403" y="4322"/>
                  </a:cubicBezTo>
                  <a:cubicBezTo>
                    <a:pt x="2395" y="4331"/>
                    <a:pt x="1444" y="5202"/>
                    <a:pt x="1127" y="6390"/>
                  </a:cubicBezTo>
                  <a:cubicBezTo>
                    <a:pt x="907" y="7261"/>
                    <a:pt x="1391" y="8080"/>
                    <a:pt x="1708" y="8476"/>
                  </a:cubicBezTo>
                  <a:lnTo>
                    <a:pt x="1752" y="8458"/>
                  </a:lnTo>
                  <a:cubicBezTo>
                    <a:pt x="1664" y="8150"/>
                    <a:pt x="1603" y="7833"/>
                    <a:pt x="1576" y="7508"/>
                  </a:cubicBezTo>
                  <a:cubicBezTo>
                    <a:pt x="1497" y="6566"/>
                    <a:pt x="1884" y="5651"/>
                    <a:pt x="2606" y="5044"/>
                  </a:cubicBezTo>
                  <a:lnTo>
                    <a:pt x="2923" y="4788"/>
                  </a:lnTo>
                  <a:cubicBezTo>
                    <a:pt x="2923" y="4779"/>
                    <a:pt x="2931" y="4779"/>
                    <a:pt x="2940" y="4779"/>
                  </a:cubicBezTo>
                  <a:cubicBezTo>
                    <a:pt x="2949" y="4779"/>
                    <a:pt x="2949" y="4788"/>
                    <a:pt x="2958" y="4797"/>
                  </a:cubicBezTo>
                  <a:cubicBezTo>
                    <a:pt x="2967" y="4815"/>
                    <a:pt x="3864" y="6698"/>
                    <a:pt x="5853" y="7499"/>
                  </a:cubicBezTo>
                  <a:lnTo>
                    <a:pt x="5880" y="7455"/>
                  </a:lnTo>
                  <a:cubicBezTo>
                    <a:pt x="5273" y="7006"/>
                    <a:pt x="3864" y="5853"/>
                    <a:pt x="3803" y="4859"/>
                  </a:cubicBezTo>
                  <a:cubicBezTo>
                    <a:pt x="3803" y="4850"/>
                    <a:pt x="3803" y="4841"/>
                    <a:pt x="3812" y="4832"/>
                  </a:cubicBezTo>
                  <a:lnTo>
                    <a:pt x="3838" y="4832"/>
                  </a:lnTo>
                  <a:cubicBezTo>
                    <a:pt x="4181" y="4973"/>
                    <a:pt x="4551" y="5052"/>
                    <a:pt x="4929" y="5052"/>
                  </a:cubicBezTo>
                  <a:cubicBezTo>
                    <a:pt x="4951" y="5053"/>
                    <a:pt x="4972" y="5053"/>
                    <a:pt x="4994" y="5053"/>
                  </a:cubicBezTo>
                  <a:cubicBezTo>
                    <a:pt x="5463" y="5053"/>
                    <a:pt x="5913" y="4870"/>
                    <a:pt x="6258" y="4551"/>
                  </a:cubicBezTo>
                  <a:cubicBezTo>
                    <a:pt x="6892" y="3952"/>
                    <a:pt x="6910" y="3292"/>
                    <a:pt x="6848" y="2782"/>
                  </a:cubicBezTo>
                  <a:lnTo>
                    <a:pt x="6804" y="2782"/>
                  </a:lnTo>
                  <a:cubicBezTo>
                    <a:pt x="6733" y="3099"/>
                    <a:pt x="6637" y="3407"/>
                    <a:pt x="6496" y="3706"/>
                  </a:cubicBezTo>
                  <a:cubicBezTo>
                    <a:pt x="6311" y="4058"/>
                    <a:pt x="5985" y="4313"/>
                    <a:pt x="5598" y="4401"/>
                  </a:cubicBezTo>
                  <a:cubicBezTo>
                    <a:pt x="5493" y="4427"/>
                    <a:pt x="5387" y="4436"/>
                    <a:pt x="5281" y="4436"/>
                  </a:cubicBezTo>
                  <a:cubicBezTo>
                    <a:pt x="5268" y="4437"/>
                    <a:pt x="5255" y="4437"/>
                    <a:pt x="5241" y="4437"/>
                  </a:cubicBezTo>
                  <a:cubicBezTo>
                    <a:pt x="4964" y="4437"/>
                    <a:pt x="4690" y="4350"/>
                    <a:pt x="4463" y="4199"/>
                  </a:cubicBezTo>
                  <a:cubicBezTo>
                    <a:pt x="4454" y="4190"/>
                    <a:pt x="4454" y="4190"/>
                    <a:pt x="4454" y="4181"/>
                  </a:cubicBezTo>
                  <a:cubicBezTo>
                    <a:pt x="4445" y="4155"/>
                    <a:pt x="4164" y="3398"/>
                    <a:pt x="4656" y="2069"/>
                  </a:cubicBezTo>
                  <a:cubicBezTo>
                    <a:pt x="4912" y="1409"/>
                    <a:pt x="4956" y="687"/>
                    <a:pt x="4806"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2"/>
            <p:cNvSpPr/>
            <p:nvPr/>
          </p:nvSpPr>
          <p:spPr>
            <a:xfrm>
              <a:off x="2799669" y="693326"/>
              <a:ext cx="35541" cy="17681"/>
            </a:xfrm>
            <a:custGeom>
              <a:rect b="b" l="l" r="r" t="t"/>
              <a:pathLst>
                <a:path extrusionOk="0" h="294" w="591">
                  <a:moveTo>
                    <a:pt x="537" y="0"/>
                  </a:moveTo>
                  <a:cubicBezTo>
                    <a:pt x="353" y="35"/>
                    <a:pt x="185" y="106"/>
                    <a:pt x="45" y="220"/>
                  </a:cubicBezTo>
                  <a:lnTo>
                    <a:pt x="1" y="255"/>
                  </a:lnTo>
                  <a:lnTo>
                    <a:pt x="53" y="264"/>
                  </a:lnTo>
                  <a:cubicBezTo>
                    <a:pt x="124" y="282"/>
                    <a:pt x="194" y="291"/>
                    <a:pt x="265" y="291"/>
                  </a:cubicBezTo>
                  <a:cubicBezTo>
                    <a:pt x="278" y="292"/>
                    <a:pt x="292" y="293"/>
                    <a:pt x="305" y="293"/>
                  </a:cubicBezTo>
                  <a:cubicBezTo>
                    <a:pt x="423" y="293"/>
                    <a:pt x="534" y="225"/>
                    <a:pt x="581" y="115"/>
                  </a:cubicBezTo>
                  <a:cubicBezTo>
                    <a:pt x="581" y="79"/>
                    <a:pt x="590" y="53"/>
                    <a:pt x="590" y="35"/>
                  </a:cubicBezTo>
                  <a:lnTo>
                    <a:pt x="590" y="9"/>
                  </a:lnTo>
                  <a:lnTo>
                    <a:pt x="573" y="9"/>
                  </a:lnTo>
                  <a:cubicBezTo>
                    <a:pt x="564" y="0"/>
                    <a:pt x="546" y="0"/>
                    <a:pt x="537"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2"/>
            <p:cNvSpPr/>
            <p:nvPr/>
          </p:nvSpPr>
          <p:spPr>
            <a:xfrm>
              <a:off x="2397943" y="441885"/>
              <a:ext cx="550499" cy="791863"/>
            </a:xfrm>
            <a:custGeom>
              <a:rect b="b" l="l" r="r" t="t"/>
              <a:pathLst>
                <a:path extrusionOk="0" h="13167" w="9154">
                  <a:moveTo>
                    <a:pt x="5017" y="1"/>
                  </a:moveTo>
                  <a:cubicBezTo>
                    <a:pt x="2905" y="899"/>
                    <a:pt x="1567" y="2632"/>
                    <a:pt x="1030" y="5176"/>
                  </a:cubicBezTo>
                  <a:cubicBezTo>
                    <a:pt x="1022" y="5202"/>
                    <a:pt x="1" y="8168"/>
                    <a:pt x="2474" y="10791"/>
                  </a:cubicBezTo>
                  <a:cubicBezTo>
                    <a:pt x="3943" y="12340"/>
                    <a:pt x="5668" y="13167"/>
                    <a:pt x="7481" y="13167"/>
                  </a:cubicBezTo>
                  <a:cubicBezTo>
                    <a:pt x="8045" y="13167"/>
                    <a:pt x="8608" y="13088"/>
                    <a:pt x="9154" y="12947"/>
                  </a:cubicBezTo>
                  <a:cubicBezTo>
                    <a:pt x="9057" y="12938"/>
                    <a:pt x="3239" y="12595"/>
                    <a:pt x="2201" y="7913"/>
                  </a:cubicBezTo>
                  <a:cubicBezTo>
                    <a:pt x="1488" y="4674"/>
                    <a:pt x="3081" y="2157"/>
                    <a:pt x="4146" y="899"/>
                  </a:cubicBezTo>
                  <a:cubicBezTo>
                    <a:pt x="4410" y="573"/>
                    <a:pt x="4700" y="274"/>
                    <a:pt x="5017" y="1"/>
                  </a:cubicBezTo>
                  <a:close/>
                </a:path>
              </a:pathLst>
            </a:custGeom>
            <a:solidFill>
              <a:srgbClr val="D2282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2"/>
            <p:cNvSpPr/>
            <p:nvPr/>
          </p:nvSpPr>
          <p:spPr>
            <a:xfrm>
              <a:off x="2874301" y="402734"/>
              <a:ext cx="465284" cy="791322"/>
            </a:xfrm>
            <a:custGeom>
              <a:rect b="b" l="l" r="r" t="t"/>
              <a:pathLst>
                <a:path extrusionOk="0" h="13158" w="7737">
                  <a:moveTo>
                    <a:pt x="0" y="1"/>
                  </a:moveTo>
                  <a:cubicBezTo>
                    <a:pt x="0" y="1"/>
                    <a:pt x="3406" y="1189"/>
                    <a:pt x="4489" y="5228"/>
                  </a:cubicBezTo>
                  <a:cubicBezTo>
                    <a:pt x="5677" y="9646"/>
                    <a:pt x="2456" y="13158"/>
                    <a:pt x="2456" y="13158"/>
                  </a:cubicBezTo>
                  <a:cubicBezTo>
                    <a:pt x="3046" y="12876"/>
                    <a:pt x="3600" y="12551"/>
                    <a:pt x="4128" y="12163"/>
                  </a:cubicBezTo>
                  <a:cubicBezTo>
                    <a:pt x="7736" y="9541"/>
                    <a:pt x="6496" y="5950"/>
                    <a:pt x="5756" y="3820"/>
                  </a:cubicBezTo>
                  <a:cubicBezTo>
                    <a:pt x="5087" y="1893"/>
                    <a:pt x="2236" y="1"/>
                    <a:pt x="0" y="1"/>
                  </a:cubicBezTo>
                  <a:close/>
                </a:path>
              </a:pathLst>
            </a:custGeom>
            <a:solidFill>
              <a:srgbClr val="FD6C6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2"/>
            <p:cNvSpPr/>
            <p:nvPr/>
          </p:nvSpPr>
          <p:spPr>
            <a:xfrm>
              <a:off x="2781687" y="680096"/>
              <a:ext cx="62483" cy="119137"/>
            </a:xfrm>
            <a:custGeom>
              <a:rect b="b" l="l" r="r" t="t"/>
              <a:pathLst>
                <a:path extrusionOk="0" fill="none" h="1981" w="1039">
                  <a:moveTo>
                    <a:pt x="256" y="1980"/>
                  </a:moveTo>
                  <a:cubicBezTo>
                    <a:pt x="256" y="1980"/>
                    <a:pt x="0" y="1496"/>
                    <a:pt x="256" y="484"/>
                  </a:cubicBezTo>
                  <a:cubicBezTo>
                    <a:pt x="256" y="484"/>
                    <a:pt x="775" y="687"/>
                    <a:pt x="907" y="343"/>
                  </a:cubicBezTo>
                  <a:cubicBezTo>
                    <a:pt x="1039" y="0"/>
                    <a:pt x="335" y="352"/>
                    <a:pt x="256" y="4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2"/>
            <p:cNvSpPr/>
            <p:nvPr/>
          </p:nvSpPr>
          <p:spPr>
            <a:xfrm>
              <a:off x="2795459" y="694349"/>
              <a:ext cx="52981" cy="132428"/>
            </a:xfrm>
            <a:custGeom>
              <a:rect b="b" l="l" r="r" t="t"/>
              <a:pathLst>
                <a:path extrusionOk="0" fill="none" h="2202" w="881">
                  <a:moveTo>
                    <a:pt x="687" y="1"/>
                  </a:moveTo>
                  <a:cubicBezTo>
                    <a:pt x="687" y="1"/>
                    <a:pt x="537" y="1057"/>
                    <a:pt x="880" y="1743"/>
                  </a:cubicBezTo>
                  <a:cubicBezTo>
                    <a:pt x="880" y="1743"/>
                    <a:pt x="370" y="2201"/>
                    <a:pt x="0" y="17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2"/>
            <p:cNvSpPr/>
            <p:nvPr/>
          </p:nvSpPr>
          <p:spPr>
            <a:xfrm>
              <a:off x="2591650" y="523433"/>
              <a:ext cx="438282" cy="541501"/>
            </a:xfrm>
            <a:custGeom>
              <a:rect b="b" l="l" r="r" t="t"/>
              <a:pathLst>
                <a:path extrusionOk="0" fill="none" h="9004" w="7288">
                  <a:moveTo>
                    <a:pt x="3301" y="3925"/>
                  </a:moveTo>
                  <a:cubicBezTo>
                    <a:pt x="3107" y="3538"/>
                    <a:pt x="2544" y="3204"/>
                    <a:pt x="1831" y="3036"/>
                  </a:cubicBezTo>
                  <a:cubicBezTo>
                    <a:pt x="1110" y="2860"/>
                    <a:pt x="1" y="1716"/>
                    <a:pt x="1" y="1716"/>
                  </a:cubicBezTo>
                  <a:cubicBezTo>
                    <a:pt x="362" y="2332"/>
                    <a:pt x="960" y="3089"/>
                    <a:pt x="1576" y="3459"/>
                  </a:cubicBezTo>
                  <a:cubicBezTo>
                    <a:pt x="2201" y="3820"/>
                    <a:pt x="2597" y="4533"/>
                    <a:pt x="2641" y="4594"/>
                  </a:cubicBezTo>
                  <a:cubicBezTo>
                    <a:pt x="2641" y="4594"/>
                    <a:pt x="1673" y="5457"/>
                    <a:pt x="1356" y="6671"/>
                  </a:cubicBezTo>
                  <a:cubicBezTo>
                    <a:pt x="1039" y="7895"/>
                    <a:pt x="2113" y="9003"/>
                    <a:pt x="2113" y="9003"/>
                  </a:cubicBezTo>
                  <a:cubicBezTo>
                    <a:pt x="1981" y="8607"/>
                    <a:pt x="1893" y="8211"/>
                    <a:pt x="1858" y="7798"/>
                  </a:cubicBezTo>
                  <a:cubicBezTo>
                    <a:pt x="1779" y="6865"/>
                    <a:pt x="2157" y="5958"/>
                    <a:pt x="2879" y="5360"/>
                  </a:cubicBezTo>
                  <a:lnTo>
                    <a:pt x="3195" y="5096"/>
                  </a:lnTo>
                  <a:cubicBezTo>
                    <a:pt x="3195" y="5096"/>
                    <a:pt x="4181" y="7226"/>
                    <a:pt x="6461" y="7939"/>
                  </a:cubicBezTo>
                  <a:cubicBezTo>
                    <a:pt x="6461" y="7939"/>
                    <a:pt x="4164" y="6398"/>
                    <a:pt x="4084" y="5149"/>
                  </a:cubicBezTo>
                  <a:cubicBezTo>
                    <a:pt x="4084" y="5149"/>
                    <a:pt x="5537" y="5809"/>
                    <a:pt x="6540" y="4858"/>
                  </a:cubicBezTo>
                  <a:cubicBezTo>
                    <a:pt x="7288" y="4145"/>
                    <a:pt x="7191" y="3309"/>
                    <a:pt x="7094" y="2772"/>
                  </a:cubicBezTo>
                  <a:cubicBezTo>
                    <a:pt x="7094" y="2772"/>
                    <a:pt x="6953" y="3591"/>
                    <a:pt x="6725" y="3978"/>
                  </a:cubicBezTo>
                  <a:cubicBezTo>
                    <a:pt x="6232" y="4858"/>
                    <a:pt x="5255" y="4814"/>
                    <a:pt x="4736" y="4462"/>
                  </a:cubicBezTo>
                  <a:cubicBezTo>
                    <a:pt x="4736" y="4462"/>
                    <a:pt x="4445" y="3697"/>
                    <a:pt x="4938" y="2368"/>
                  </a:cubicBezTo>
                  <a:cubicBezTo>
                    <a:pt x="5440" y="1030"/>
                    <a:pt x="5008" y="0"/>
                    <a:pt x="5008" y="0"/>
                  </a:cubicBezTo>
                  <a:cubicBezTo>
                    <a:pt x="5008" y="0"/>
                    <a:pt x="4964" y="1162"/>
                    <a:pt x="4577" y="2121"/>
                  </a:cubicBezTo>
                  <a:cubicBezTo>
                    <a:pt x="4181" y="3089"/>
                    <a:pt x="4005" y="3758"/>
                    <a:pt x="4084" y="403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2"/>
            <p:cNvSpPr/>
            <p:nvPr/>
          </p:nvSpPr>
          <p:spPr>
            <a:xfrm>
              <a:off x="2394275" y="385775"/>
              <a:ext cx="946384" cy="907813"/>
            </a:xfrm>
            <a:custGeom>
              <a:rect b="b" l="l" r="r" t="t"/>
              <a:pathLst>
                <a:path extrusionOk="0" fill="none" h="15095" w="15737">
                  <a:moveTo>
                    <a:pt x="1065" y="6100"/>
                  </a:moveTo>
                  <a:cubicBezTo>
                    <a:pt x="1065" y="6100"/>
                    <a:pt x="0" y="9066"/>
                    <a:pt x="2517" y="11741"/>
                  </a:cubicBezTo>
                  <a:cubicBezTo>
                    <a:pt x="5034" y="14417"/>
                    <a:pt x="8502" y="15094"/>
                    <a:pt x="12119" y="12463"/>
                  </a:cubicBezTo>
                  <a:cubicBezTo>
                    <a:pt x="15736" y="9832"/>
                    <a:pt x="14486" y="6179"/>
                    <a:pt x="13756" y="4085"/>
                  </a:cubicBezTo>
                  <a:cubicBezTo>
                    <a:pt x="13034" y="1999"/>
                    <a:pt x="9769" y="1"/>
                    <a:pt x="7560" y="274"/>
                  </a:cubicBezTo>
                  <a:cubicBezTo>
                    <a:pt x="5351" y="538"/>
                    <a:pt x="2024" y="1523"/>
                    <a:pt x="1065" y="610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2"/>
            <p:cNvSpPr/>
            <p:nvPr/>
          </p:nvSpPr>
          <p:spPr>
            <a:xfrm>
              <a:off x="3088153" y="969064"/>
              <a:ext cx="137113" cy="154620"/>
            </a:xfrm>
            <a:custGeom>
              <a:rect b="b" l="l" r="r" t="t"/>
              <a:pathLst>
                <a:path extrusionOk="0" fill="none" h="2571" w="2280">
                  <a:moveTo>
                    <a:pt x="0" y="2570"/>
                  </a:moveTo>
                  <a:cubicBezTo>
                    <a:pt x="1021" y="1990"/>
                    <a:pt x="1822" y="1083"/>
                    <a:pt x="22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2"/>
            <p:cNvSpPr/>
            <p:nvPr/>
          </p:nvSpPr>
          <p:spPr>
            <a:xfrm>
              <a:off x="3122011" y="1011402"/>
              <a:ext cx="58814" cy="63568"/>
            </a:xfrm>
            <a:custGeom>
              <a:rect b="b" l="l" r="r" t="t"/>
              <a:pathLst>
                <a:path extrusionOk="0" fill="none" h="1057" w="978">
                  <a:moveTo>
                    <a:pt x="0" y="1057"/>
                  </a:moveTo>
                  <a:cubicBezTo>
                    <a:pt x="388" y="757"/>
                    <a:pt x="713" y="397"/>
                    <a:pt x="97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2"/>
            <p:cNvSpPr/>
            <p:nvPr/>
          </p:nvSpPr>
          <p:spPr>
            <a:xfrm>
              <a:off x="3133137" y="1006110"/>
              <a:ext cx="19064" cy="21229"/>
            </a:xfrm>
            <a:custGeom>
              <a:rect b="b" l="l" r="r" t="t"/>
              <a:pathLst>
                <a:path extrusionOk="0" fill="none" h="353" w="317">
                  <a:moveTo>
                    <a:pt x="0" y="353"/>
                  </a:moveTo>
                  <a:cubicBezTo>
                    <a:pt x="123" y="247"/>
                    <a:pt x="229" y="124"/>
                    <a:pt x="31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2"/>
            <p:cNvSpPr/>
            <p:nvPr/>
          </p:nvSpPr>
          <p:spPr>
            <a:xfrm>
              <a:off x="3121470" y="982295"/>
              <a:ext cx="6435" cy="10645"/>
            </a:xfrm>
            <a:custGeom>
              <a:rect b="b" l="l" r="r" t="t"/>
              <a:pathLst>
                <a:path extrusionOk="0" fill="none" h="177" w="107">
                  <a:moveTo>
                    <a:pt x="0" y="177"/>
                  </a:moveTo>
                  <a:cubicBezTo>
                    <a:pt x="27" y="115"/>
                    <a:pt x="62" y="62"/>
                    <a:pt x="1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2"/>
            <p:cNvSpPr/>
            <p:nvPr/>
          </p:nvSpPr>
          <p:spPr>
            <a:xfrm>
              <a:off x="2997104" y="797608"/>
              <a:ext cx="56650" cy="50818"/>
            </a:xfrm>
            <a:custGeom>
              <a:rect b="b" l="l" r="r" t="t"/>
              <a:pathLst>
                <a:path extrusionOk="0" fill="none" h="845" w="942">
                  <a:moveTo>
                    <a:pt x="0" y="845"/>
                  </a:moveTo>
                  <a:cubicBezTo>
                    <a:pt x="203" y="775"/>
                    <a:pt x="387" y="651"/>
                    <a:pt x="537" y="502"/>
                  </a:cubicBezTo>
                  <a:cubicBezTo>
                    <a:pt x="678" y="343"/>
                    <a:pt x="819" y="176"/>
                    <a:pt x="94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2"/>
            <p:cNvSpPr/>
            <p:nvPr/>
          </p:nvSpPr>
          <p:spPr>
            <a:xfrm>
              <a:off x="3039982" y="819799"/>
              <a:ext cx="26521" cy="27604"/>
            </a:xfrm>
            <a:custGeom>
              <a:rect b="b" l="l" r="r" t="t"/>
              <a:pathLst>
                <a:path extrusionOk="0" fill="none" h="459" w="441">
                  <a:moveTo>
                    <a:pt x="0" y="458"/>
                  </a:moveTo>
                  <a:lnTo>
                    <a:pt x="44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2"/>
            <p:cNvSpPr/>
            <p:nvPr/>
          </p:nvSpPr>
          <p:spPr>
            <a:xfrm>
              <a:off x="3053213" y="843073"/>
              <a:ext cx="18582" cy="15937"/>
            </a:xfrm>
            <a:custGeom>
              <a:rect b="b" l="l" r="r" t="t"/>
              <a:pathLst>
                <a:path extrusionOk="0" fill="none" h="265" w="309">
                  <a:moveTo>
                    <a:pt x="0" y="265"/>
                  </a:moveTo>
                  <a:lnTo>
                    <a:pt x="30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2"/>
            <p:cNvSpPr/>
            <p:nvPr/>
          </p:nvSpPr>
          <p:spPr>
            <a:xfrm>
              <a:off x="3074382" y="876991"/>
              <a:ext cx="15395" cy="8480"/>
            </a:xfrm>
            <a:custGeom>
              <a:rect b="b" l="l" r="r" t="t"/>
              <a:pathLst>
                <a:path extrusionOk="0" fill="none" h="141" w="256">
                  <a:moveTo>
                    <a:pt x="0" y="141"/>
                  </a:moveTo>
                  <a:cubicBezTo>
                    <a:pt x="88" y="106"/>
                    <a:pt x="176" y="53"/>
                    <a:pt x="25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2"/>
            <p:cNvSpPr/>
            <p:nvPr/>
          </p:nvSpPr>
          <p:spPr>
            <a:xfrm>
              <a:off x="3138910" y="547249"/>
              <a:ext cx="75773" cy="123888"/>
            </a:xfrm>
            <a:custGeom>
              <a:rect b="b" l="l" r="r" t="t"/>
              <a:pathLst>
                <a:path extrusionOk="0" fill="none" h="2060" w="1260">
                  <a:moveTo>
                    <a:pt x="1" y="0"/>
                  </a:moveTo>
                  <a:cubicBezTo>
                    <a:pt x="564" y="581"/>
                    <a:pt x="1066" y="1268"/>
                    <a:pt x="1259" y="20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2"/>
            <p:cNvSpPr/>
            <p:nvPr/>
          </p:nvSpPr>
          <p:spPr>
            <a:xfrm>
              <a:off x="3147931" y="586940"/>
              <a:ext cx="35541" cy="77340"/>
            </a:xfrm>
            <a:custGeom>
              <a:rect b="b" l="l" r="r" t="t"/>
              <a:pathLst>
                <a:path extrusionOk="0" fill="none" h="1286" w="591">
                  <a:moveTo>
                    <a:pt x="1" y="0"/>
                  </a:moveTo>
                  <a:cubicBezTo>
                    <a:pt x="300" y="370"/>
                    <a:pt x="441" y="828"/>
                    <a:pt x="590" y="128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2"/>
            <p:cNvSpPr/>
            <p:nvPr/>
          </p:nvSpPr>
          <p:spPr>
            <a:xfrm>
              <a:off x="3126221" y="642509"/>
              <a:ext cx="5352" cy="14313"/>
            </a:xfrm>
            <a:custGeom>
              <a:rect b="b" l="l" r="r" t="t"/>
              <a:pathLst>
                <a:path extrusionOk="0" fill="none" h="238" w="89">
                  <a:moveTo>
                    <a:pt x="1" y="0"/>
                  </a:moveTo>
                  <a:cubicBezTo>
                    <a:pt x="9" y="88"/>
                    <a:pt x="45" y="168"/>
                    <a:pt x="89"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2"/>
            <p:cNvSpPr/>
            <p:nvPr/>
          </p:nvSpPr>
          <p:spPr>
            <a:xfrm>
              <a:off x="3223104" y="716600"/>
              <a:ext cx="4811" cy="22312"/>
            </a:xfrm>
            <a:custGeom>
              <a:rect b="b" l="l" r="r" t="t"/>
              <a:pathLst>
                <a:path extrusionOk="0" fill="none" h="371" w="80">
                  <a:moveTo>
                    <a:pt x="0" y="0"/>
                  </a:moveTo>
                  <a:cubicBezTo>
                    <a:pt x="9" y="124"/>
                    <a:pt x="35" y="247"/>
                    <a:pt x="79" y="37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2"/>
            <p:cNvSpPr/>
            <p:nvPr/>
          </p:nvSpPr>
          <p:spPr>
            <a:xfrm>
              <a:off x="2597483" y="440862"/>
              <a:ext cx="184803" cy="94239"/>
            </a:xfrm>
            <a:custGeom>
              <a:rect b="b" l="l" r="r" t="t"/>
              <a:pathLst>
                <a:path extrusionOk="0" fill="none" h="1567" w="3073">
                  <a:moveTo>
                    <a:pt x="1" y="1567"/>
                  </a:moveTo>
                  <a:cubicBezTo>
                    <a:pt x="810" y="731"/>
                    <a:pt x="1954" y="326"/>
                    <a:pt x="307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2"/>
            <p:cNvSpPr/>
            <p:nvPr/>
          </p:nvSpPr>
          <p:spPr>
            <a:xfrm>
              <a:off x="2659426" y="471533"/>
              <a:ext cx="80524" cy="36565"/>
            </a:xfrm>
            <a:custGeom>
              <a:rect b="b" l="l" r="r" t="t"/>
              <a:pathLst>
                <a:path extrusionOk="0" fill="none" h="608" w="1339">
                  <a:moveTo>
                    <a:pt x="0" y="608"/>
                  </a:moveTo>
                  <a:cubicBezTo>
                    <a:pt x="414" y="344"/>
                    <a:pt x="863" y="141"/>
                    <a:pt x="133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2"/>
            <p:cNvSpPr/>
            <p:nvPr/>
          </p:nvSpPr>
          <p:spPr>
            <a:xfrm>
              <a:off x="2707055" y="503287"/>
              <a:ext cx="38668" cy="11727"/>
            </a:xfrm>
            <a:custGeom>
              <a:rect b="b" l="l" r="r" t="t"/>
              <a:pathLst>
                <a:path extrusionOk="0" fill="none" h="195" w="643">
                  <a:moveTo>
                    <a:pt x="0" y="194"/>
                  </a:moveTo>
                  <a:cubicBezTo>
                    <a:pt x="194" y="80"/>
                    <a:pt x="414" y="18"/>
                    <a:pt x="64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2"/>
            <p:cNvSpPr/>
            <p:nvPr/>
          </p:nvSpPr>
          <p:spPr>
            <a:xfrm>
              <a:off x="2745664" y="535582"/>
              <a:ext cx="3247" cy="1624"/>
            </a:xfrm>
            <a:custGeom>
              <a:rect b="b" l="l" r="r" t="t"/>
              <a:pathLst>
                <a:path extrusionOk="0" fill="none" h="27" w="54">
                  <a:moveTo>
                    <a:pt x="1" y="27"/>
                  </a:moveTo>
                  <a:lnTo>
                    <a:pt x="5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2"/>
            <p:cNvSpPr/>
            <p:nvPr/>
          </p:nvSpPr>
          <p:spPr>
            <a:xfrm>
              <a:off x="2737245" y="561502"/>
              <a:ext cx="18582" cy="10164"/>
            </a:xfrm>
            <a:custGeom>
              <a:rect b="b" l="l" r="r" t="t"/>
              <a:pathLst>
                <a:path extrusionOk="0" fill="none" h="169" w="309">
                  <a:moveTo>
                    <a:pt x="0" y="168"/>
                  </a:moveTo>
                  <a:cubicBezTo>
                    <a:pt x="97" y="106"/>
                    <a:pt x="202" y="45"/>
                    <a:pt x="30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2"/>
            <p:cNvSpPr/>
            <p:nvPr/>
          </p:nvSpPr>
          <p:spPr>
            <a:xfrm>
              <a:off x="2781687" y="1033654"/>
              <a:ext cx="28084" cy="27544"/>
            </a:xfrm>
            <a:custGeom>
              <a:rect b="b" l="l" r="r" t="t"/>
              <a:pathLst>
                <a:path extrusionOk="0" fill="none" h="458" w="467">
                  <a:moveTo>
                    <a:pt x="0" y="0"/>
                  </a:moveTo>
                  <a:cubicBezTo>
                    <a:pt x="132" y="176"/>
                    <a:pt x="291" y="326"/>
                    <a:pt x="467" y="45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2"/>
            <p:cNvSpPr/>
            <p:nvPr/>
          </p:nvSpPr>
          <p:spPr>
            <a:xfrm>
              <a:off x="2771644" y="986024"/>
              <a:ext cx="71503" cy="85760"/>
            </a:xfrm>
            <a:custGeom>
              <a:rect b="b" l="l" r="r" t="t"/>
              <a:pathLst>
                <a:path extrusionOk="0" fill="none" h="1426" w="1189">
                  <a:moveTo>
                    <a:pt x="0" y="0"/>
                  </a:moveTo>
                  <a:cubicBezTo>
                    <a:pt x="343" y="511"/>
                    <a:pt x="748" y="986"/>
                    <a:pt x="1188" y="14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2"/>
            <p:cNvSpPr/>
            <p:nvPr/>
          </p:nvSpPr>
          <p:spPr>
            <a:xfrm>
              <a:off x="2845194" y="1023610"/>
              <a:ext cx="15936" cy="13291"/>
            </a:xfrm>
            <a:custGeom>
              <a:rect b="b" l="l" r="r" t="t"/>
              <a:pathLst>
                <a:path extrusionOk="0" fill="none" h="221" w="265">
                  <a:moveTo>
                    <a:pt x="0" y="0"/>
                  </a:moveTo>
                  <a:cubicBezTo>
                    <a:pt x="71" y="97"/>
                    <a:pt x="159" y="167"/>
                    <a:pt x="264" y="22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2"/>
            <p:cNvSpPr/>
            <p:nvPr/>
          </p:nvSpPr>
          <p:spPr>
            <a:xfrm>
              <a:off x="2886990" y="1032030"/>
              <a:ext cx="13290" cy="15456"/>
            </a:xfrm>
            <a:custGeom>
              <a:rect b="b" l="l" r="r" t="t"/>
              <a:pathLst>
                <a:path extrusionOk="0" fill="none" h="257" w="221">
                  <a:moveTo>
                    <a:pt x="1" y="1"/>
                  </a:moveTo>
                  <a:cubicBezTo>
                    <a:pt x="62" y="98"/>
                    <a:pt x="133" y="186"/>
                    <a:pt x="221" y="2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2"/>
            <p:cNvSpPr/>
            <p:nvPr/>
          </p:nvSpPr>
          <p:spPr>
            <a:xfrm>
              <a:off x="2609150" y="1042614"/>
              <a:ext cx="12208" cy="36084"/>
            </a:xfrm>
            <a:custGeom>
              <a:rect b="b" l="l" r="r" t="t"/>
              <a:pathLst>
                <a:path extrusionOk="0" fill="none" h="600" w="203">
                  <a:moveTo>
                    <a:pt x="0" y="1"/>
                  </a:moveTo>
                  <a:cubicBezTo>
                    <a:pt x="27" y="212"/>
                    <a:pt x="97" y="414"/>
                    <a:pt x="203" y="59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2"/>
            <p:cNvSpPr/>
            <p:nvPr/>
          </p:nvSpPr>
          <p:spPr>
            <a:xfrm>
              <a:off x="2621298" y="1009297"/>
              <a:ext cx="22311" cy="90030"/>
            </a:xfrm>
            <a:custGeom>
              <a:rect b="b" l="l" r="r" t="t"/>
              <a:pathLst>
                <a:path extrusionOk="0" fill="none" h="1497" w="371">
                  <a:moveTo>
                    <a:pt x="1" y="0"/>
                  </a:moveTo>
                  <a:cubicBezTo>
                    <a:pt x="53" y="511"/>
                    <a:pt x="177" y="1021"/>
                    <a:pt x="370" y="149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2"/>
            <p:cNvSpPr/>
            <p:nvPr/>
          </p:nvSpPr>
          <p:spPr>
            <a:xfrm>
              <a:off x="2676325" y="1091868"/>
              <a:ext cx="4871" cy="12208"/>
            </a:xfrm>
            <a:custGeom>
              <a:rect b="b" l="l" r="r" t="t"/>
              <a:pathLst>
                <a:path extrusionOk="0" fill="none" h="203" w="81">
                  <a:moveTo>
                    <a:pt x="1" y="0"/>
                  </a:moveTo>
                  <a:lnTo>
                    <a:pt x="80" y="20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2"/>
            <p:cNvSpPr/>
            <p:nvPr/>
          </p:nvSpPr>
          <p:spPr>
            <a:xfrm>
              <a:off x="2820838" y="613402"/>
              <a:ext cx="5352" cy="19125"/>
            </a:xfrm>
            <a:custGeom>
              <a:rect b="b" l="l" r="r" t="t"/>
              <a:pathLst>
                <a:path extrusionOk="0" fill="none" h="318" w="89">
                  <a:moveTo>
                    <a:pt x="1" y="317"/>
                  </a:moveTo>
                  <a:cubicBezTo>
                    <a:pt x="9" y="212"/>
                    <a:pt x="36" y="97"/>
                    <a:pt x="8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2"/>
            <p:cNvSpPr/>
            <p:nvPr/>
          </p:nvSpPr>
          <p:spPr>
            <a:xfrm>
              <a:off x="2941536" y="642509"/>
              <a:ext cx="19605" cy="63568"/>
            </a:xfrm>
            <a:custGeom>
              <a:rect b="b" l="l" r="r" t="t"/>
              <a:pathLst>
                <a:path extrusionOk="0" fill="none" h="1057" w="326">
                  <a:moveTo>
                    <a:pt x="0" y="1056"/>
                  </a:moveTo>
                  <a:cubicBezTo>
                    <a:pt x="203" y="740"/>
                    <a:pt x="317" y="379"/>
                    <a:pt x="32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2"/>
            <p:cNvSpPr/>
            <p:nvPr/>
          </p:nvSpPr>
          <p:spPr>
            <a:xfrm>
              <a:off x="2965892" y="644614"/>
              <a:ext cx="11667" cy="44504"/>
            </a:xfrm>
            <a:custGeom>
              <a:rect b="b" l="l" r="r" t="t"/>
              <a:pathLst>
                <a:path extrusionOk="0" fill="none" h="740" w="194">
                  <a:moveTo>
                    <a:pt x="0" y="740"/>
                  </a:moveTo>
                  <a:cubicBezTo>
                    <a:pt x="114" y="511"/>
                    <a:pt x="176" y="256"/>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2"/>
            <p:cNvSpPr/>
            <p:nvPr/>
          </p:nvSpPr>
          <p:spPr>
            <a:xfrm>
              <a:off x="2996562" y="587482"/>
              <a:ext cx="601" cy="14855"/>
            </a:xfrm>
            <a:custGeom>
              <a:rect b="b" l="l" r="r" t="t"/>
              <a:pathLst>
                <a:path extrusionOk="0" fill="none" h="247" w="10">
                  <a:moveTo>
                    <a:pt x="0" y="246"/>
                  </a:moveTo>
                  <a:cubicBezTo>
                    <a:pt x="0" y="158"/>
                    <a:pt x="9" y="79"/>
                    <a:pt x="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2"/>
            <p:cNvSpPr/>
            <p:nvPr/>
          </p:nvSpPr>
          <p:spPr>
            <a:xfrm>
              <a:off x="2980145" y="544061"/>
              <a:ext cx="1143" cy="12208"/>
            </a:xfrm>
            <a:custGeom>
              <a:rect b="b" l="l" r="r" t="t"/>
              <a:pathLst>
                <a:path extrusionOk="0" fill="none" h="203" w="19">
                  <a:moveTo>
                    <a:pt x="18" y="203"/>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2"/>
            <p:cNvSpPr/>
            <p:nvPr/>
          </p:nvSpPr>
          <p:spPr>
            <a:xfrm>
              <a:off x="2645654" y="811319"/>
              <a:ext cx="25438" cy="18102"/>
            </a:xfrm>
            <a:custGeom>
              <a:rect b="b" l="l" r="r" t="t"/>
              <a:pathLst>
                <a:path extrusionOk="0" fill="none" h="301" w="423">
                  <a:moveTo>
                    <a:pt x="0" y="300"/>
                  </a:moveTo>
                  <a:cubicBezTo>
                    <a:pt x="97" y="150"/>
                    <a:pt x="247" y="45"/>
                    <a:pt x="4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2"/>
            <p:cNvSpPr/>
            <p:nvPr/>
          </p:nvSpPr>
          <p:spPr>
            <a:xfrm>
              <a:off x="2624485" y="790150"/>
              <a:ext cx="53522" cy="7999"/>
            </a:xfrm>
            <a:custGeom>
              <a:rect b="b" l="l" r="r" t="t"/>
              <a:pathLst>
                <a:path extrusionOk="0" fill="none" h="133" w="890">
                  <a:moveTo>
                    <a:pt x="0" y="133"/>
                  </a:moveTo>
                  <a:cubicBezTo>
                    <a:pt x="282" y="36"/>
                    <a:pt x="590" y="1"/>
                    <a:pt x="889" y="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2"/>
            <p:cNvSpPr/>
            <p:nvPr/>
          </p:nvSpPr>
          <p:spPr>
            <a:xfrm>
              <a:off x="2641925" y="770605"/>
              <a:ext cx="11727" cy="541"/>
            </a:xfrm>
            <a:custGeom>
              <a:rect b="b" l="l" r="r" t="t"/>
              <a:pathLst>
                <a:path extrusionOk="0" fill="none" h="9" w="195">
                  <a:moveTo>
                    <a:pt x="1" y="0"/>
                  </a:moveTo>
                  <a:lnTo>
                    <a:pt x="194" y="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2"/>
            <p:cNvSpPr/>
            <p:nvPr/>
          </p:nvSpPr>
          <p:spPr>
            <a:xfrm>
              <a:off x="2804420" y="754187"/>
              <a:ext cx="1143" cy="30250"/>
            </a:xfrm>
            <a:custGeom>
              <a:rect b="b" l="l" r="r" t="t"/>
              <a:pathLst>
                <a:path extrusionOk="0" fill="none" h="503" w="19">
                  <a:moveTo>
                    <a:pt x="1" y="502"/>
                  </a:moveTo>
                  <a:cubicBezTo>
                    <a:pt x="1" y="335"/>
                    <a:pt x="1" y="168"/>
                    <a:pt x="1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2"/>
            <p:cNvSpPr/>
            <p:nvPr/>
          </p:nvSpPr>
          <p:spPr>
            <a:xfrm>
              <a:off x="2815004" y="764772"/>
              <a:ext cx="1143" cy="19125"/>
            </a:xfrm>
            <a:custGeom>
              <a:rect b="b" l="l" r="r" t="t"/>
              <a:pathLst>
                <a:path extrusionOk="0" fill="none" h="318" w="19">
                  <a:moveTo>
                    <a:pt x="10" y="317"/>
                  </a:moveTo>
                  <a:cubicBezTo>
                    <a:pt x="1" y="212"/>
                    <a:pt x="10" y="97"/>
                    <a:pt x="1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2"/>
            <p:cNvSpPr/>
            <p:nvPr/>
          </p:nvSpPr>
          <p:spPr>
            <a:xfrm>
              <a:off x="2810253" y="730372"/>
              <a:ext cx="2165" cy="10645"/>
            </a:xfrm>
            <a:custGeom>
              <a:rect b="b" l="l" r="r" t="t"/>
              <a:pathLst>
                <a:path extrusionOk="0" fill="none" h="177" w="36">
                  <a:moveTo>
                    <a:pt x="9" y="176"/>
                  </a:moveTo>
                  <a:cubicBezTo>
                    <a:pt x="1" y="115"/>
                    <a:pt x="9" y="53"/>
                    <a:pt x="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
    <p:spTree>
      <p:nvGrpSpPr>
        <p:cNvPr id="2242" name="Shape 2242"/>
        <p:cNvGrpSpPr/>
        <p:nvPr/>
      </p:nvGrpSpPr>
      <p:grpSpPr>
        <a:xfrm>
          <a:off x="0" y="0"/>
          <a:ext cx="0" cy="0"/>
          <a:chOff x="0" y="0"/>
          <a:chExt cx="0" cy="0"/>
        </a:xfrm>
      </p:grpSpPr>
      <p:sp>
        <p:nvSpPr>
          <p:cNvPr id="2243" name="Google Shape;2243;p43"/>
          <p:cNvSpPr/>
          <p:nvPr/>
        </p:nvSpPr>
        <p:spPr>
          <a:xfrm>
            <a:off x="0" y="1500100"/>
            <a:ext cx="9144000" cy="3643500"/>
          </a:xfrm>
          <a:prstGeom prst="round2SameRect">
            <a:avLst>
              <a:gd fmla="val 2825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3"/>
          <p:cNvSpPr txBox="1"/>
          <p:nvPr>
            <p:ph type="title"/>
          </p:nvPr>
        </p:nvSpPr>
        <p:spPr>
          <a:xfrm>
            <a:off x="4752038" y="2977663"/>
            <a:ext cx="3327600" cy="635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45" name="Google Shape;2245;p43"/>
          <p:cNvSpPr txBox="1"/>
          <p:nvPr>
            <p:ph idx="1" type="subTitle"/>
          </p:nvPr>
        </p:nvSpPr>
        <p:spPr>
          <a:xfrm>
            <a:off x="4752038" y="3613113"/>
            <a:ext cx="3327600" cy="84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2246" name="Google Shape;2246;p43"/>
          <p:cNvGrpSpPr/>
          <p:nvPr/>
        </p:nvGrpSpPr>
        <p:grpSpPr>
          <a:xfrm flipH="1" rot="-10112124">
            <a:off x="179794" y="-265327"/>
            <a:ext cx="1066876" cy="1266476"/>
            <a:chOff x="7714550" y="3879200"/>
            <a:chExt cx="789482" cy="937184"/>
          </a:xfrm>
        </p:grpSpPr>
        <p:sp>
          <p:nvSpPr>
            <p:cNvPr id="2247" name="Google Shape;2247;p43"/>
            <p:cNvSpPr/>
            <p:nvPr/>
          </p:nvSpPr>
          <p:spPr>
            <a:xfrm>
              <a:off x="7911579" y="4211400"/>
              <a:ext cx="591034" cy="602225"/>
            </a:xfrm>
            <a:custGeom>
              <a:rect b="b" l="l" r="r" t="t"/>
              <a:pathLst>
                <a:path extrusionOk="0" h="7641" w="7499">
                  <a:moveTo>
                    <a:pt x="7498" y="1"/>
                  </a:moveTo>
                  <a:lnTo>
                    <a:pt x="7472" y="19"/>
                  </a:lnTo>
                  <a:cubicBezTo>
                    <a:pt x="5853" y="899"/>
                    <a:pt x="4621" y="2448"/>
                    <a:pt x="3600" y="3838"/>
                  </a:cubicBezTo>
                  <a:lnTo>
                    <a:pt x="3432" y="4067"/>
                  </a:lnTo>
                  <a:cubicBezTo>
                    <a:pt x="2456" y="5396"/>
                    <a:pt x="1452" y="6778"/>
                    <a:pt x="0" y="7614"/>
                  </a:cubicBezTo>
                  <a:lnTo>
                    <a:pt x="9" y="7640"/>
                  </a:lnTo>
                  <a:cubicBezTo>
                    <a:pt x="203" y="7614"/>
                    <a:pt x="396" y="7587"/>
                    <a:pt x="581" y="7543"/>
                  </a:cubicBezTo>
                  <a:cubicBezTo>
                    <a:pt x="3309" y="6971"/>
                    <a:pt x="4999" y="5088"/>
                    <a:pt x="5967" y="3557"/>
                  </a:cubicBezTo>
                  <a:cubicBezTo>
                    <a:pt x="6442" y="2791"/>
                    <a:pt x="6838" y="1981"/>
                    <a:pt x="7146" y="1136"/>
                  </a:cubicBezTo>
                  <a:cubicBezTo>
                    <a:pt x="7278" y="775"/>
                    <a:pt x="7393" y="406"/>
                    <a:pt x="7490" y="36"/>
                  </a:cubicBezTo>
                  <a:lnTo>
                    <a:pt x="7498"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3"/>
            <p:cNvSpPr/>
            <p:nvPr/>
          </p:nvSpPr>
          <p:spPr>
            <a:xfrm>
              <a:off x="7903934" y="4211400"/>
              <a:ext cx="591034" cy="602225"/>
            </a:xfrm>
            <a:custGeom>
              <a:rect b="b" l="l" r="r" t="t"/>
              <a:pathLst>
                <a:path extrusionOk="0" h="7641" w="7499">
                  <a:moveTo>
                    <a:pt x="2966" y="1920"/>
                  </a:moveTo>
                  <a:cubicBezTo>
                    <a:pt x="2975" y="1981"/>
                    <a:pt x="2984" y="2034"/>
                    <a:pt x="2993" y="2096"/>
                  </a:cubicBezTo>
                  <a:cubicBezTo>
                    <a:pt x="2984" y="2043"/>
                    <a:pt x="2975" y="1981"/>
                    <a:pt x="2966" y="1928"/>
                  </a:cubicBezTo>
                  <a:lnTo>
                    <a:pt x="2966" y="1920"/>
                  </a:lnTo>
                  <a:close/>
                  <a:moveTo>
                    <a:pt x="2658" y="4278"/>
                  </a:moveTo>
                  <a:lnTo>
                    <a:pt x="2667" y="4349"/>
                  </a:lnTo>
                  <a:lnTo>
                    <a:pt x="2649" y="4278"/>
                  </a:lnTo>
                  <a:close/>
                  <a:moveTo>
                    <a:pt x="7490" y="1"/>
                  </a:moveTo>
                  <a:lnTo>
                    <a:pt x="7349" y="10"/>
                  </a:lnTo>
                  <a:cubicBezTo>
                    <a:pt x="4946" y="203"/>
                    <a:pt x="2517" y="1242"/>
                    <a:pt x="1400" y="2553"/>
                  </a:cubicBezTo>
                  <a:cubicBezTo>
                    <a:pt x="995" y="3037"/>
                    <a:pt x="801" y="3521"/>
                    <a:pt x="845" y="3953"/>
                  </a:cubicBezTo>
                  <a:cubicBezTo>
                    <a:pt x="1012" y="5458"/>
                    <a:pt x="185" y="7253"/>
                    <a:pt x="18" y="7605"/>
                  </a:cubicBezTo>
                  <a:lnTo>
                    <a:pt x="0" y="7640"/>
                  </a:lnTo>
                  <a:lnTo>
                    <a:pt x="18" y="7631"/>
                  </a:lnTo>
                  <a:lnTo>
                    <a:pt x="35" y="7623"/>
                  </a:lnTo>
                  <a:cubicBezTo>
                    <a:pt x="1505" y="6778"/>
                    <a:pt x="2517" y="5396"/>
                    <a:pt x="3503" y="4049"/>
                  </a:cubicBezTo>
                  <a:lnTo>
                    <a:pt x="3670" y="3821"/>
                  </a:lnTo>
                  <a:cubicBezTo>
                    <a:pt x="4682" y="2448"/>
                    <a:pt x="5897" y="916"/>
                    <a:pt x="7499" y="27"/>
                  </a:cubicBezTo>
                  <a:lnTo>
                    <a:pt x="7490"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3"/>
            <p:cNvSpPr/>
            <p:nvPr/>
          </p:nvSpPr>
          <p:spPr>
            <a:xfrm>
              <a:off x="7903934" y="4212110"/>
              <a:ext cx="579290" cy="601516"/>
            </a:xfrm>
            <a:custGeom>
              <a:rect b="b" l="l" r="r" t="t"/>
              <a:pathLst>
                <a:path extrusionOk="0" h="7632" w="7350">
                  <a:moveTo>
                    <a:pt x="7349" y="1"/>
                  </a:moveTo>
                  <a:lnTo>
                    <a:pt x="7349" y="1"/>
                  </a:lnTo>
                  <a:cubicBezTo>
                    <a:pt x="4946" y="194"/>
                    <a:pt x="2517" y="1224"/>
                    <a:pt x="1400" y="2544"/>
                  </a:cubicBezTo>
                  <a:cubicBezTo>
                    <a:pt x="995" y="3028"/>
                    <a:pt x="801" y="3504"/>
                    <a:pt x="845" y="3944"/>
                  </a:cubicBezTo>
                  <a:cubicBezTo>
                    <a:pt x="1004" y="5449"/>
                    <a:pt x="185" y="7244"/>
                    <a:pt x="18" y="7596"/>
                  </a:cubicBezTo>
                  <a:lnTo>
                    <a:pt x="0" y="7631"/>
                  </a:lnTo>
                  <a:lnTo>
                    <a:pt x="9" y="7622"/>
                  </a:lnTo>
                  <a:cubicBezTo>
                    <a:pt x="2473" y="5704"/>
                    <a:pt x="916" y="4524"/>
                    <a:pt x="2077" y="3284"/>
                  </a:cubicBezTo>
                  <a:cubicBezTo>
                    <a:pt x="2658" y="2597"/>
                    <a:pt x="3345" y="1999"/>
                    <a:pt x="4110" y="1523"/>
                  </a:cubicBezTo>
                  <a:cubicBezTo>
                    <a:pt x="4286" y="1418"/>
                    <a:pt x="4445" y="1321"/>
                    <a:pt x="4612" y="1224"/>
                  </a:cubicBezTo>
                  <a:cubicBezTo>
                    <a:pt x="5483" y="731"/>
                    <a:pt x="6399" y="318"/>
                    <a:pt x="7349"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3"/>
            <p:cNvSpPr/>
            <p:nvPr/>
          </p:nvSpPr>
          <p:spPr>
            <a:xfrm>
              <a:off x="7957292" y="4300933"/>
              <a:ext cx="517578" cy="505047"/>
            </a:xfrm>
            <a:custGeom>
              <a:rect b="b" l="l" r="r" t="t"/>
              <a:pathLst>
                <a:path extrusionOk="0" h="6408" w="6567">
                  <a:moveTo>
                    <a:pt x="6566" y="0"/>
                  </a:moveTo>
                  <a:lnTo>
                    <a:pt x="6566" y="0"/>
                  </a:lnTo>
                  <a:cubicBezTo>
                    <a:pt x="5739" y="1523"/>
                    <a:pt x="3697" y="4612"/>
                    <a:pt x="1" y="6407"/>
                  </a:cubicBezTo>
                  <a:cubicBezTo>
                    <a:pt x="2729" y="5835"/>
                    <a:pt x="4419" y="3952"/>
                    <a:pt x="5387" y="2421"/>
                  </a:cubicBezTo>
                  <a:cubicBezTo>
                    <a:pt x="5862" y="1655"/>
                    <a:pt x="6258" y="836"/>
                    <a:pt x="6566"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3"/>
            <p:cNvSpPr/>
            <p:nvPr/>
          </p:nvSpPr>
          <p:spPr>
            <a:xfrm>
              <a:off x="7901176" y="4209351"/>
              <a:ext cx="602856" cy="607033"/>
            </a:xfrm>
            <a:custGeom>
              <a:rect b="b" l="l" r="r" t="t"/>
              <a:pathLst>
                <a:path extrusionOk="0" fill="none" h="7702" w="7649">
                  <a:moveTo>
                    <a:pt x="0" y="7701"/>
                  </a:moveTo>
                  <a:cubicBezTo>
                    <a:pt x="0" y="7701"/>
                    <a:pt x="1056" y="5686"/>
                    <a:pt x="871" y="3979"/>
                  </a:cubicBezTo>
                  <a:cubicBezTo>
                    <a:pt x="687" y="2280"/>
                    <a:pt x="4031" y="194"/>
                    <a:pt x="7648" y="1"/>
                  </a:cubicBezTo>
                  <a:cubicBezTo>
                    <a:pt x="7648" y="1"/>
                    <a:pt x="6099" y="6997"/>
                    <a:pt x="0" y="770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3"/>
            <p:cNvSpPr/>
            <p:nvPr/>
          </p:nvSpPr>
          <p:spPr>
            <a:xfrm>
              <a:off x="7901176" y="4209351"/>
              <a:ext cx="602856" cy="607033"/>
            </a:xfrm>
            <a:custGeom>
              <a:rect b="b" l="l" r="r" t="t"/>
              <a:pathLst>
                <a:path extrusionOk="0" fill="none" h="7702" w="7649">
                  <a:moveTo>
                    <a:pt x="7648" y="1"/>
                  </a:moveTo>
                  <a:cubicBezTo>
                    <a:pt x="6037" y="854"/>
                    <a:pt x="4805" y="2386"/>
                    <a:pt x="3723" y="3855"/>
                  </a:cubicBezTo>
                  <a:cubicBezTo>
                    <a:pt x="2640" y="5325"/>
                    <a:pt x="1593" y="6821"/>
                    <a:pt x="0" y="77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3"/>
            <p:cNvSpPr/>
            <p:nvPr/>
          </p:nvSpPr>
          <p:spPr>
            <a:xfrm>
              <a:off x="8375558" y="4253723"/>
              <a:ext cx="4256" cy="11901"/>
            </a:xfrm>
            <a:custGeom>
              <a:rect b="b" l="l" r="r" t="t"/>
              <a:pathLst>
                <a:path extrusionOk="0" fill="none" h="151" w="54">
                  <a:moveTo>
                    <a:pt x="54" y="1"/>
                  </a:moveTo>
                  <a:cubicBezTo>
                    <a:pt x="27" y="45"/>
                    <a:pt x="10" y="98"/>
                    <a:pt x="1"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3"/>
            <p:cNvSpPr/>
            <p:nvPr/>
          </p:nvSpPr>
          <p:spPr>
            <a:xfrm>
              <a:off x="8352702" y="4250965"/>
              <a:ext cx="3547" cy="50048"/>
            </a:xfrm>
            <a:custGeom>
              <a:rect b="b" l="l" r="r" t="t"/>
              <a:pathLst>
                <a:path extrusionOk="0" fill="none" h="635" w="45">
                  <a:moveTo>
                    <a:pt x="44" y="1"/>
                  </a:moveTo>
                  <a:cubicBezTo>
                    <a:pt x="9" y="212"/>
                    <a:pt x="0" y="423"/>
                    <a:pt x="27"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3"/>
            <p:cNvSpPr/>
            <p:nvPr/>
          </p:nvSpPr>
          <p:spPr>
            <a:xfrm>
              <a:off x="8319442" y="4287771"/>
              <a:ext cx="79" cy="20177"/>
            </a:xfrm>
            <a:custGeom>
              <a:rect b="b" l="l" r="r" t="t"/>
              <a:pathLst>
                <a:path extrusionOk="0" fill="none" h="256" w="1">
                  <a:moveTo>
                    <a:pt x="0" y="0"/>
                  </a:moveTo>
                  <a:lnTo>
                    <a:pt x="0" y="25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3"/>
            <p:cNvSpPr/>
            <p:nvPr/>
          </p:nvSpPr>
          <p:spPr>
            <a:xfrm>
              <a:off x="8266006" y="4280126"/>
              <a:ext cx="9064" cy="76372"/>
            </a:xfrm>
            <a:custGeom>
              <a:rect b="b" l="l" r="r" t="t"/>
              <a:pathLst>
                <a:path extrusionOk="0" fill="none" h="969" w="115">
                  <a:moveTo>
                    <a:pt x="44" y="0"/>
                  </a:moveTo>
                  <a:cubicBezTo>
                    <a:pt x="0" y="326"/>
                    <a:pt x="27" y="652"/>
                    <a:pt x="115"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3"/>
            <p:cNvSpPr/>
            <p:nvPr/>
          </p:nvSpPr>
          <p:spPr>
            <a:xfrm>
              <a:off x="8226442" y="4298174"/>
              <a:ext cx="14660" cy="96470"/>
            </a:xfrm>
            <a:custGeom>
              <a:rect b="b" l="l" r="r" t="t"/>
              <a:pathLst>
                <a:path extrusionOk="0" fill="none" h="1224" w="186">
                  <a:moveTo>
                    <a:pt x="1" y="0"/>
                  </a:moveTo>
                  <a:cubicBezTo>
                    <a:pt x="1" y="414"/>
                    <a:pt x="62" y="827"/>
                    <a:pt x="186" y="12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3"/>
            <p:cNvSpPr/>
            <p:nvPr/>
          </p:nvSpPr>
          <p:spPr>
            <a:xfrm>
              <a:off x="8184119" y="4348063"/>
              <a:ext cx="27822" cy="71564"/>
            </a:xfrm>
            <a:custGeom>
              <a:rect b="b" l="l" r="r" t="t"/>
              <a:pathLst>
                <a:path extrusionOk="0" fill="none" h="908" w="353">
                  <a:moveTo>
                    <a:pt x="1" y="1"/>
                  </a:moveTo>
                  <a:cubicBezTo>
                    <a:pt x="45" y="326"/>
                    <a:pt x="159" y="643"/>
                    <a:pt x="353" y="9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3"/>
            <p:cNvSpPr/>
            <p:nvPr/>
          </p:nvSpPr>
          <p:spPr>
            <a:xfrm>
              <a:off x="8137697" y="4362644"/>
              <a:ext cx="36807" cy="125631"/>
            </a:xfrm>
            <a:custGeom>
              <a:rect b="b" l="l" r="r" t="t"/>
              <a:pathLst>
                <a:path extrusionOk="0" fill="none" h="1594" w="467">
                  <a:moveTo>
                    <a:pt x="0" y="1"/>
                  </a:moveTo>
                  <a:cubicBezTo>
                    <a:pt x="62" y="555"/>
                    <a:pt x="211" y="1101"/>
                    <a:pt x="467" y="15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3"/>
            <p:cNvSpPr/>
            <p:nvPr/>
          </p:nvSpPr>
          <p:spPr>
            <a:xfrm>
              <a:off x="8089148" y="4399450"/>
              <a:ext cx="49259" cy="124212"/>
            </a:xfrm>
            <a:custGeom>
              <a:rect b="b" l="l" r="r" t="t"/>
              <a:pathLst>
                <a:path extrusionOk="0" fill="none" h="1576" w="625">
                  <a:moveTo>
                    <a:pt x="0" y="0"/>
                  </a:moveTo>
                  <a:cubicBezTo>
                    <a:pt x="53" y="572"/>
                    <a:pt x="273" y="1118"/>
                    <a:pt x="625" y="157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3"/>
            <p:cNvSpPr/>
            <p:nvPr/>
          </p:nvSpPr>
          <p:spPr>
            <a:xfrm>
              <a:off x="8035002" y="4455565"/>
              <a:ext cx="56274" cy="149906"/>
            </a:xfrm>
            <a:custGeom>
              <a:rect b="b" l="l" r="r" t="t"/>
              <a:pathLst>
                <a:path extrusionOk="0" fill="none" h="1902" w="714">
                  <a:moveTo>
                    <a:pt x="1" y="1"/>
                  </a:moveTo>
                  <a:cubicBezTo>
                    <a:pt x="115" y="679"/>
                    <a:pt x="353" y="1321"/>
                    <a:pt x="714" y="19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3"/>
            <p:cNvSpPr/>
            <p:nvPr/>
          </p:nvSpPr>
          <p:spPr>
            <a:xfrm>
              <a:off x="8041938" y="4583953"/>
              <a:ext cx="26482" cy="41693"/>
            </a:xfrm>
            <a:custGeom>
              <a:rect b="b" l="l" r="r" t="t"/>
              <a:pathLst>
                <a:path extrusionOk="0" fill="none" h="529" w="336">
                  <a:moveTo>
                    <a:pt x="1" y="0"/>
                  </a:moveTo>
                  <a:lnTo>
                    <a:pt x="335" y="52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3"/>
            <p:cNvSpPr/>
            <p:nvPr/>
          </p:nvSpPr>
          <p:spPr>
            <a:xfrm>
              <a:off x="8037761" y="4632502"/>
              <a:ext cx="9143" cy="18758"/>
            </a:xfrm>
            <a:custGeom>
              <a:rect b="b" l="l" r="r" t="t"/>
              <a:pathLst>
                <a:path extrusionOk="0" fill="none" h="238" w="116">
                  <a:moveTo>
                    <a:pt x="1" y="0"/>
                  </a:moveTo>
                  <a:cubicBezTo>
                    <a:pt x="27" y="79"/>
                    <a:pt x="71" y="159"/>
                    <a:pt x="115"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3"/>
            <p:cNvSpPr/>
            <p:nvPr/>
          </p:nvSpPr>
          <p:spPr>
            <a:xfrm>
              <a:off x="8087020" y="4536744"/>
              <a:ext cx="11192" cy="34048"/>
            </a:xfrm>
            <a:custGeom>
              <a:rect b="b" l="l" r="r" t="t"/>
              <a:pathLst>
                <a:path extrusionOk="0" fill="none" h="432" w="142">
                  <a:moveTo>
                    <a:pt x="1" y="1"/>
                  </a:moveTo>
                  <a:cubicBezTo>
                    <a:pt x="36" y="150"/>
                    <a:pt x="80" y="291"/>
                    <a:pt x="142"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3"/>
            <p:cNvSpPr/>
            <p:nvPr/>
          </p:nvSpPr>
          <p:spPr>
            <a:xfrm>
              <a:off x="8112713" y="4548566"/>
              <a:ext cx="1419" cy="5596"/>
            </a:xfrm>
            <a:custGeom>
              <a:rect b="b" l="l" r="r" t="t"/>
              <a:pathLst>
                <a:path extrusionOk="0" fill="none" h="71" w="18">
                  <a:moveTo>
                    <a:pt x="0" y="0"/>
                  </a:moveTo>
                  <a:lnTo>
                    <a:pt x="18" y="7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3"/>
            <p:cNvSpPr/>
            <p:nvPr/>
          </p:nvSpPr>
          <p:spPr>
            <a:xfrm>
              <a:off x="8005211" y="4633842"/>
              <a:ext cx="9773" cy="38935"/>
            </a:xfrm>
            <a:custGeom>
              <a:rect b="b" l="l" r="r" t="t"/>
              <a:pathLst>
                <a:path extrusionOk="0" fill="none" h="494" w="124">
                  <a:moveTo>
                    <a:pt x="0" y="1"/>
                  </a:moveTo>
                  <a:cubicBezTo>
                    <a:pt x="35" y="168"/>
                    <a:pt x="79" y="326"/>
                    <a:pt x="123"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3"/>
            <p:cNvSpPr/>
            <p:nvPr/>
          </p:nvSpPr>
          <p:spPr>
            <a:xfrm>
              <a:off x="7996147" y="4694214"/>
              <a:ext cx="2207" cy="17418"/>
            </a:xfrm>
            <a:custGeom>
              <a:rect b="b" l="l" r="r" t="t"/>
              <a:pathLst>
                <a:path extrusionOk="0" fill="none" h="221" w="28">
                  <a:moveTo>
                    <a:pt x="27" y="0"/>
                  </a:moveTo>
                  <a:lnTo>
                    <a:pt x="1"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3"/>
            <p:cNvSpPr/>
            <p:nvPr/>
          </p:nvSpPr>
          <p:spPr>
            <a:xfrm>
              <a:off x="7972581" y="4726843"/>
              <a:ext cx="1497" cy="7015"/>
            </a:xfrm>
            <a:custGeom>
              <a:rect b="b" l="l" r="r" t="t"/>
              <a:pathLst>
                <a:path extrusionOk="0" fill="none" h="89" w="19">
                  <a:moveTo>
                    <a:pt x="18" y="0"/>
                  </a:moveTo>
                  <a:cubicBezTo>
                    <a:pt x="18" y="35"/>
                    <a:pt x="9" y="62"/>
                    <a:pt x="1"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3"/>
            <p:cNvSpPr/>
            <p:nvPr/>
          </p:nvSpPr>
          <p:spPr>
            <a:xfrm>
              <a:off x="8039179" y="4745521"/>
              <a:ext cx="30580" cy="1497"/>
            </a:xfrm>
            <a:custGeom>
              <a:rect b="b" l="l" r="r" t="t"/>
              <a:pathLst>
                <a:path extrusionOk="0" fill="none" h="19" w="388">
                  <a:moveTo>
                    <a:pt x="0" y="1"/>
                  </a:moveTo>
                  <a:cubicBezTo>
                    <a:pt x="132" y="9"/>
                    <a:pt x="256" y="18"/>
                    <a:pt x="388" y="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3"/>
            <p:cNvSpPr/>
            <p:nvPr/>
          </p:nvSpPr>
          <p:spPr>
            <a:xfrm>
              <a:off x="8053760" y="4716439"/>
              <a:ext cx="79130" cy="11822"/>
            </a:xfrm>
            <a:custGeom>
              <a:rect b="b" l="l" r="r" t="t"/>
              <a:pathLst>
                <a:path extrusionOk="0" fill="none" h="150" w="1004">
                  <a:moveTo>
                    <a:pt x="0" y="114"/>
                  </a:moveTo>
                  <a:cubicBezTo>
                    <a:pt x="344" y="150"/>
                    <a:pt x="678" y="106"/>
                    <a:pt x="100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3"/>
            <p:cNvSpPr/>
            <p:nvPr/>
          </p:nvSpPr>
          <p:spPr>
            <a:xfrm>
              <a:off x="8085680" y="4700440"/>
              <a:ext cx="13950" cy="2207"/>
            </a:xfrm>
            <a:custGeom>
              <a:rect b="b" l="l" r="r" t="t"/>
              <a:pathLst>
                <a:path extrusionOk="0" fill="none" h="28" w="177">
                  <a:moveTo>
                    <a:pt x="0" y="27"/>
                  </a:moveTo>
                  <a:lnTo>
                    <a:pt x="17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3"/>
            <p:cNvSpPr/>
            <p:nvPr/>
          </p:nvSpPr>
          <p:spPr>
            <a:xfrm>
              <a:off x="8114053" y="4632502"/>
              <a:ext cx="113888" cy="36807"/>
            </a:xfrm>
            <a:custGeom>
              <a:rect b="b" l="l" r="r" t="t"/>
              <a:pathLst>
                <a:path extrusionOk="0" fill="none" h="467" w="1445">
                  <a:moveTo>
                    <a:pt x="1" y="467"/>
                  </a:moveTo>
                  <a:cubicBezTo>
                    <a:pt x="503" y="396"/>
                    <a:pt x="995" y="238"/>
                    <a:pt x="14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3"/>
            <p:cNvSpPr/>
            <p:nvPr/>
          </p:nvSpPr>
          <p:spPr>
            <a:xfrm>
              <a:off x="8154327" y="4629665"/>
              <a:ext cx="20177" cy="4256"/>
            </a:xfrm>
            <a:custGeom>
              <a:rect b="b" l="l" r="r" t="t"/>
              <a:pathLst>
                <a:path extrusionOk="0" fill="none" h="54" w="256">
                  <a:moveTo>
                    <a:pt x="0" y="54"/>
                  </a:moveTo>
                  <a:cubicBezTo>
                    <a:pt x="88" y="36"/>
                    <a:pt x="168" y="19"/>
                    <a:pt x="25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3"/>
            <p:cNvSpPr/>
            <p:nvPr/>
          </p:nvSpPr>
          <p:spPr>
            <a:xfrm>
              <a:off x="8180020" y="4567245"/>
              <a:ext cx="114518" cy="29240"/>
            </a:xfrm>
            <a:custGeom>
              <a:rect b="b" l="l" r="r" t="t"/>
              <a:pathLst>
                <a:path extrusionOk="0" fill="none" h="371" w="1453">
                  <a:moveTo>
                    <a:pt x="0" y="370"/>
                  </a:moveTo>
                  <a:cubicBezTo>
                    <a:pt x="502" y="318"/>
                    <a:pt x="1012" y="238"/>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3"/>
            <p:cNvSpPr/>
            <p:nvPr/>
          </p:nvSpPr>
          <p:spPr>
            <a:xfrm>
              <a:off x="8207763" y="4556841"/>
              <a:ext cx="41693" cy="9852"/>
            </a:xfrm>
            <a:custGeom>
              <a:rect b="b" l="l" r="r" t="t"/>
              <a:pathLst>
                <a:path extrusionOk="0" fill="none" h="125" w="529">
                  <a:moveTo>
                    <a:pt x="0" y="124"/>
                  </a:moveTo>
                  <a:cubicBezTo>
                    <a:pt x="176" y="98"/>
                    <a:pt x="352" y="54"/>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3"/>
            <p:cNvSpPr/>
            <p:nvPr/>
          </p:nvSpPr>
          <p:spPr>
            <a:xfrm>
              <a:off x="8233377" y="4481259"/>
              <a:ext cx="118695" cy="43112"/>
            </a:xfrm>
            <a:custGeom>
              <a:rect b="b" l="l" r="r" t="t"/>
              <a:pathLst>
                <a:path extrusionOk="0" fill="none" h="547" w="1506">
                  <a:moveTo>
                    <a:pt x="1" y="546"/>
                  </a:moveTo>
                  <a:cubicBezTo>
                    <a:pt x="511" y="370"/>
                    <a:pt x="1083" y="326"/>
                    <a:pt x="15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3"/>
            <p:cNvSpPr/>
            <p:nvPr/>
          </p:nvSpPr>
          <p:spPr>
            <a:xfrm>
              <a:off x="8277750" y="4477791"/>
              <a:ext cx="36176" cy="13241"/>
            </a:xfrm>
            <a:custGeom>
              <a:rect b="b" l="l" r="r" t="t"/>
              <a:pathLst>
                <a:path extrusionOk="0" fill="none" h="168" w="459">
                  <a:moveTo>
                    <a:pt x="1" y="168"/>
                  </a:moveTo>
                  <a:cubicBezTo>
                    <a:pt x="159" y="133"/>
                    <a:pt x="309" y="71"/>
                    <a:pt x="4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3"/>
            <p:cNvSpPr/>
            <p:nvPr/>
          </p:nvSpPr>
          <p:spPr>
            <a:xfrm>
              <a:off x="8330476" y="4429242"/>
              <a:ext cx="20255" cy="10482"/>
            </a:xfrm>
            <a:custGeom>
              <a:rect b="b" l="l" r="r" t="t"/>
              <a:pathLst>
                <a:path extrusionOk="0" fill="none" h="133" w="257">
                  <a:moveTo>
                    <a:pt x="1" y="132"/>
                  </a:moveTo>
                  <a:cubicBezTo>
                    <a:pt x="98" y="106"/>
                    <a:pt x="177" y="53"/>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3"/>
            <p:cNvSpPr/>
            <p:nvPr/>
          </p:nvSpPr>
          <p:spPr>
            <a:xfrm>
              <a:off x="8325669" y="4361935"/>
              <a:ext cx="100647" cy="36176"/>
            </a:xfrm>
            <a:custGeom>
              <a:rect b="b" l="l" r="r" t="t"/>
              <a:pathLst>
                <a:path extrusionOk="0" fill="none" h="459" w="1277">
                  <a:moveTo>
                    <a:pt x="0" y="458"/>
                  </a:moveTo>
                  <a:cubicBezTo>
                    <a:pt x="440" y="353"/>
                    <a:pt x="880" y="221"/>
                    <a:pt x="12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3"/>
            <p:cNvSpPr/>
            <p:nvPr/>
          </p:nvSpPr>
          <p:spPr>
            <a:xfrm>
              <a:off x="8367992" y="4349482"/>
              <a:ext cx="32629" cy="13241"/>
            </a:xfrm>
            <a:custGeom>
              <a:rect b="b" l="l" r="r" t="t"/>
              <a:pathLst>
                <a:path extrusionOk="0" fill="none" h="168" w="414">
                  <a:moveTo>
                    <a:pt x="0" y="168"/>
                  </a:moveTo>
                  <a:cubicBezTo>
                    <a:pt x="150" y="132"/>
                    <a:pt x="282" y="71"/>
                    <a:pt x="41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3"/>
            <p:cNvSpPr/>
            <p:nvPr/>
          </p:nvSpPr>
          <p:spPr>
            <a:xfrm>
              <a:off x="8407478" y="4316144"/>
              <a:ext cx="20886" cy="8433"/>
            </a:xfrm>
            <a:custGeom>
              <a:rect b="b" l="l" r="r" t="t"/>
              <a:pathLst>
                <a:path extrusionOk="0" fill="none" h="107" w="265">
                  <a:moveTo>
                    <a:pt x="1" y="107"/>
                  </a:moveTo>
                  <a:cubicBezTo>
                    <a:pt x="89" y="71"/>
                    <a:pt x="177" y="36"/>
                    <a:pt x="26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3"/>
            <p:cNvSpPr/>
            <p:nvPr/>
          </p:nvSpPr>
          <p:spPr>
            <a:xfrm>
              <a:off x="8437979" y="4287062"/>
              <a:ext cx="9852" cy="4256"/>
            </a:xfrm>
            <a:custGeom>
              <a:rect b="b" l="l" r="r" t="t"/>
              <a:pathLst>
                <a:path extrusionOk="0" fill="none" h="54" w="125">
                  <a:moveTo>
                    <a:pt x="1" y="53"/>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3"/>
            <p:cNvSpPr/>
            <p:nvPr/>
          </p:nvSpPr>
          <p:spPr>
            <a:xfrm>
              <a:off x="8460914" y="4262078"/>
              <a:ext cx="8433" cy="4256"/>
            </a:xfrm>
            <a:custGeom>
              <a:rect b="b" l="l" r="r" t="t"/>
              <a:pathLst>
                <a:path extrusionOk="0" fill="none" h="54" w="107">
                  <a:moveTo>
                    <a:pt x="0" y="53"/>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3"/>
            <p:cNvSpPr/>
            <p:nvPr/>
          </p:nvSpPr>
          <p:spPr>
            <a:xfrm>
              <a:off x="8415832" y="4238512"/>
              <a:ext cx="2837" cy="3547"/>
            </a:xfrm>
            <a:custGeom>
              <a:rect b="b" l="l" r="r" t="t"/>
              <a:pathLst>
                <a:path extrusionOk="0" fill="none" h="45" w="36">
                  <a:moveTo>
                    <a:pt x="36" y="0"/>
                  </a:moveTo>
                  <a:lnTo>
                    <a:pt x="0"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3"/>
            <p:cNvSpPr/>
            <p:nvPr/>
          </p:nvSpPr>
          <p:spPr>
            <a:xfrm>
              <a:off x="7915053" y="3882668"/>
              <a:ext cx="258828" cy="902511"/>
            </a:xfrm>
            <a:custGeom>
              <a:rect b="b" l="l" r="r" t="t"/>
              <a:pathLst>
                <a:path extrusionOk="0" h="11451" w="3284">
                  <a:moveTo>
                    <a:pt x="2685" y="0"/>
                  </a:moveTo>
                  <a:lnTo>
                    <a:pt x="2667" y="26"/>
                  </a:lnTo>
                  <a:cubicBezTo>
                    <a:pt x="1646" y="1778"/>
                    <a:pt x="1382" y="3934"/>
                    <a:pt x="1215" y="5826"/>
                  </a:cubicBezTo>
                  <a:lnTo>
                    <a:pt x="1189" y="6134"/>
                  </a:lnTo>
                  <a:cubicBezTo>
                    <a:pt x="1039" y="7947"/>
                    <a:pt x="872" y="9813"/>
                    <a:pt x="0" y="11432"/>
                  </a:cubicBezTo>
                  <a:lnTo>
                    <a:pt x="18" y="11450"/>
                  </a:lnTo>
                  <a:cubicBezTo>
                    <a:pt x="185" y="11318"/>
                    <a:pt x="352" y="11177"/>
                    <a:pt x="502" y="11036"/>
                  </a:cubicBezTo>
                  <a:cubicBezTo>
                    <a:pt x="2737" y="8933"/>
                    <a:pt x="3248" y="6196"/>
                    <a:pt x="3274" y="4207"/>
                  </a:cubicBezTo>
                  <a:cubicBezTo>
                    <a:pt x="3283" y="3212"/>
                    <a:pt x="3186" y="2227"/>
                    <a:pt x="2993" y="1259"/>
                  </a:cubicBezTo>
                  <a:cubicBezTo>
                    <a:pt x="2870" y="625"/>
                    <a:pt x="2737" y="176"/>
                    <a:pt x="2693" y="26"/>
                  </a:cubicBezTo>
                  <a:lnTo>
                    <a:pt x="2685" y="0"/>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3"/>
            <p:cNvSpPr/>
            <p:nvPr/>
          </p:nvSpPr>
          <p:spPr>
            <a:xfrm>
              <a:off x="7774212" y="3886766"/>
              <a:ext cx="345525" cy="903220"/>
            </a:xfrm>
            <a:custGeom>
              <a:rect b="b" l="l" r="r" t="t"/>
              <a:pathLst>
                <a:path extrusionOk="0" h="11460" w="4384">
                  <a:moveTo>
                    <a:pt x="1224" y="4393"/>
                  </a:moveTo>
                  <a:lnTo>
                    <a:pt x="1224" y="4393"/>
                  </a:lnTo>
                  <a:cubicBezTo>
                    <a:pt x="1259" y="4445"/>
                    <a:pt x="1303" y="4489"/>
                    <a:pt x="1330" y="4542"/>
                  </a:cubicBezTo>
                  <a:cubicBezTo>
                    <a:pt x="1295" y="4489"/>
                    <a:pt x="1259" y="4445"/>
                    <a:pt x="1224" y="4393"/>
                  </a:cubicBezTo>
                  <a:close/>
                  <a:moveTo>
                    <a:pt x="4366" y="1"/>
                  </a:moveTo>
                  <a:lnTo>
                    <a:pt x="4243" y="89"/>
                  </a:lnTo>
                  <a:cubicBezTo>
                    <a:pt x="2095" y="1647"/>
                    <a:pt x="406" y="4005"/>
                    <a:pt x="115" y="5880"/>
                  </a:cubicBezTo>
                  <a:cubicBezTo>
                    <a:pt x="1" y="6566"/>
                    <a:pt x="98" y="7130"/>
                    <a:pt x="397" y="7508"/>
                  </a:cubicBezTo>
                  <a:cubicBezTo>
                    <a:pt x="1409" y="8828"/>
                    <a:pt x="1655" y="10993"/>
                    <a:pt x="1699" y="11407"/>
                  </a:cubicBezTo>
                  <a:lnTo>
                    <a:pt x="1699" y="11460"/>
                  </a:lnTo>
                  <a:lnTo>
                    <a:pt x="1717" y="11442"/>
                  </a:lnTo>
                  <a:lnTo>
                    <a:pt x="1726" y="11416"/>
                  </a:lnTo>
                  <a:cubicBezTo>
                    <a:pt x="2632" y="9787"/>
                    <a:pt x="2791" y="7904"/>
                    <a:pt x="2949" y="6082"/>
                  </a:cubicBezTo>
                  <a:lnTo>
                    <a:pt x="2976" y="5774"/>
                  </a:lnTo>
                  <a:cubicBezTo>
                    <a:pt x="3134" y="3900"/>
                    <a:pt x="3389" y="1770"/>
                    <a:pt x="4384" y="18"/>
                  </a:cubicBezTo>
                  <a:lnTo>
                    <a:pt x="4366"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3"/>
            <p:cNvSpPr/>
            <p:nvPr/>
          </p:nvSpPr>
          <p:spPr>
            <a:xfrm>
              <a:off x="7774922" y="3893702"/>
              <a:ext cx="334412" cy="896284"/>
            </a:xfrm>
            <a:custGeom>
              <a:rect b="b" l="l" r="r" t="t"/>
              <a:pathLst>
                <a:path extrusionOk="0" h="11372" w="4243">
                  <a:moveTo>
                    <a:pt x="4243" y="1"/>
                  </a:moveTo>
                  <a:lnTo>
                    <a:pt x="4243" y="1"/>
                  </a:lnTo>
                  <a:cubicBezTo>
                    <a:pt x="2095" y="1550"/>
                    <a:pt x="405" y="3917"/>
                    <a:pt x="106" y="5792"/>
                  </a:cubicBezTo>
                  <a:cubicBezTo>
                    <a:pt x="1" y="6478"/>
                    <a:pt x="97" y="7042"/>
                    <a:pt x="388" y="7420"/>
                  </a:cubicBezTo>
                  <a:cubicBezTo>
                    <a:pt x="1400" y="8740"/>
                    <a:pt x="1655" y="10905"/>
                    <a:pt x="1699" y="11319"/>
                  </a:cubicBezTo>
                  <a:lnTo>
                    <a:pt x="1699" y="11372"/>
                  </a:lnTo>
                  <a:lnTo>
                    <a:pt x="1717" y="11345"/>
                  </a:lnTo>
                  <a:cubicBezTo>
                    <a:pt x="2923" y="8142"/>
                    <a:pt x="784" y="7922"/>
                    <a:pt x="1162" y="6100"/>
                  </a:cubicBezTo>
                  <a:cubicBezTo>
                    <a:pt x="1312" y="5123"/>
                    <a:pt x="1620" y="4164"/>
                    <a:pt x="2069" y="3284"/>
                  </a:cubicBezTo>
                  <a:cubicBezTo>
                    <a:pt x="2166" y="3090"/>
                    <a:pt x="2271" y="2896"/>
                    <a:pt x="2368" y="2712"/>
                  </a:cubicBezTo>
                  <a:cubicBezTo>
                    <a:pt x="2905" y="1752"/>
                    <a:pt x="3530" y="846"/>
                    <a:pt x="4243"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3"/>
            <p:cNvSpPr/>
            <p:nvPr/>
          </p:nvSpPr>
          <p:spPr>
            <a:xfrm>
              <a:off x="7954618" y="3981816"/>
              <a:ext cx="219263" cy="770023"/>
            </a:xfrm>
            <a:custGeom>
              <a:rect b="b" l="l" r="r" t="t"/>
              <a:pathLst>
                <a:path extrusionOk="0" h="9770" w="2782">
                  <a:moveTo>
                    <a:pt x="2491" y="1"/>
                  </a:moveTo>
                  <a:cubicBezTo>
                    <a:pt x="2588" y="1910"/>
                    <a:pt x="2438" y="5976"/>
                    <a:pt x="0" y="9770"/>
                  </a:cubicBezTo>
                  <a:cubicBezTo>
                    <a:pt x="2235" y="7675"/>
                    <a:pt x="2746" y="4938"/>
                    <a:pt x="2772" y="2949"/>
                  </a:cubicBezTo>
                  <a:cubicBezTo>
                    <a:pt x="2781" y="1954"/>
                    <a:pt x="2684" y="969"/>
                    <a:pt x="2491"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3"/>
            <p:cNvSpPr/>
            <p:nvPr/>
          </p:nvSpPr>
          <p:spPr>
            <a:xfrm>
              <a:off x="7714550" y="3879200"/>
              <a:ext cx="612629" cy="914963"/>
            </a:xfrm>
            <a:custGeom>
              <a:rect b="b" l="l" r="r" t="t"/>
              <a:pathLst>
                <a:path extrusionOk="0" fill="none" h="11609" w="7773">
                  <a:moveTo>
                    <a:pt x="2456" y="11608"/>
                  </a:moveTo>
                  <a:cubicBezTo>
                    <a:pt x="2456" y="11608"/>
                    <a:pt x="2289" y="9109"/>
                    <a:pt x="1145" y="7613"/>
                  </a:cubicBezTo>
                  <a:cubicBezTo>
                    <a:pt x="1" y="6125"/>
                    <a:pt x="1955" y="2253"/>
                    <a:pt x="5229" y="0"/>
                  </a:cubicBezTo>
                  <a:cubicBezTo>
                    <a:pt x="5229" y="0"/>
                    <a:pt x="7772" y="7454"/>
                    <a:pt x="2456" y="1160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3"/>
            <p:cNvSpPr/>
            <p:nvPr/>
          </p:nvSpPr>
          <p:spPr>
            <a:xfrm>
              <a:off x="7908117" y="3879200"/>
              <a:ext cx="218554" cy="914963"/>
            </a:xfrm>
            <a:custGeom>
              <a:rect b="b" l="l" r="r" t="t"/>
              <a:pathLst>
                <a:path extrusionOk="0" fill="none" h="11609" w="2773">
                  <a:moveTo>
                    <a:pt x="2773" y="0"/>
                  </a:moveTo>
                  <a:cubicBezTo>
                    <a:pt x="1743" y="1725"/>
                    <a:pt x="1461" y="3872"/>
                    <a:pt x="1294" y="5870"/>
                  </a:cubicBezTo>
                  <a:cubicBezTo>
                    <a:pt x="1118" y="7868"/>
                    <a:pt x="986" y="9866"/>
                    <a:pt x="0" y="11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3"/>
            <p:cNvSpPr/>
            <p:nvPr/>
          </p:nvSpPr>
          <p:spPr>
            <a:xfrm>
              <a:off x="8035008" y="3992219"/>
              <a:ext cx="2916" cy="13241"/>
            </a:xfrm>
            <a:custGeom>
              <a:rect b="b" l="l" r="r" t="t"/>
              <a:pathLst>
                <a:path extrusionOk="0" fill="none" h="168" w="37">
                  <a:moveTo>
                    <a:pt x="1" y="1"/>
                  </a:moveTo>
                  <a:cubicBezTo>
                    <a:pt x="1" y="53"/>
                    <a:pt x="10" y="115"/>
                    <a:pt x="36" y="1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3"/>
            <p:cNvSpPr/>
            <p:nvPr/>
          </p:nvSpPr>
          <p:spPr>
            <a:xfrm>
              <a:off x="8010733" y="4002622"/>
              <a:ext cx="27822" cy="47920"/>
            </a:xfrm>
            <a:custGeom>
              <a:rect b="b" l="l" r="r" t="t"/>
              <a:pathLst>
                <a:path extrusionOk="0" fill="none" h="608" w="353">
                  <a:moveTo>
                    <a:pt x="1" y="1"/>
                  </a:moveTo>
                  <a:cubicBezTo>
                    <a:pt x="89" y="221"/>
                    <a:pt x="212" y="423"/>
                    <a:pt x="353" y="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3"/>
            <p:cNvSpPr/>
            <p:nvPr/>
          </p:nvSpPr>
          <p:spPr>
            <a:xfrm>
              <a:off x="7997571" y="4058107"/>
              <a:ext cx="11901" cy="19546"/>
            </a:xfrm>
            <a:custGeom>
              <a:rect b="b" l="l" r="r" t="t"/>
              <a:pathLst>
                <a:path extrusionOk="0" fill="none" h="248" w="151">
                  <a:moveTo>
                    <a:pt x="1" y="1"/>
                  </a:moveTo>
                  <a:cubicBezTo>
                    <a:pt x="54" y="89"/>
                    <a:pt x="98" y="168"/>
                    <a:pt x="150"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3"/>
            <p:cNvSpPr/>
            <p:nvPr/>
          </p:nvSpPr>
          <p:spPr>
            <a:xfrm>
              <a:off x="7946263" y="4080333"/>
              <a:ext cx="49338" cy="67308"/>
            </a:xfrm>
            <a:custGeom>
              <a:rect b="b" l="l" r="r" t="t"/>
              <a:pathLst>
                <a:path extrusionOk="0" fill="none" h="854" w="626">
                  <a:moveTo>
                    <a:pt x="0" y="0"/>
                  </a:moveTo>
                  <a:cubicBezTo>
                    <a:pt x="150" y="326"/>
                    <a:pt x="361" y="616"/>
                    <a:pt x="625" y="8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3"/>
            <p:cNvSpPr/>
            <p:nvPr/>
          </p:nvSpPr>
          <p:spPr>
            <a:xfrm>
              <a:off x="7916472" y="4121237"/>
              <a:ext cx="68727" cy="81968"/>
            </a:xfrm>
            <a:custGeom>
              <a:rect b="b" l="l" r="r" t="t"/>
              <a:pathLst>
                <a:path extrusionOk="0" fill="none" h="1040" w="872">
                  <a:moveTo>
                    <a:pt x="0" y="1"/>
                  </a:moveTo>
                  <a:cubicBezTo>
                    <a:pt x="238" y="388"/>
                    <a:pt x="528" y="740"/>
                    <a:pt x="871" y="10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3"/>
            <p:cNvSpPr/>
            <p:nvPr/>
          </p:nvSpPr>
          <p:spPr>
            <a:xfrm>
              <a:off x="7906068" y="4192012"/>
              <a:ext cx="66599" cy="51387"/>
            </a:xfrm>
            <a:custGeom>
              <a:rect b="b" l="l" r="r" t="t"/>
              <a:pathLst>
                <a:path extrusionOk="0" fill="none" h="652" w="845">
                  <a:moveTo>
                    <a:pt x="0" y="0"/>
                  </a:moveTo>
                  <a:cubicBezTo>
                    <a:pt x="220" y="291"/>
                    <a:pt x="510" y="511"/>
                    <a:pt x="845"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3"/>
            <p:cNvSpPr/>
            <p:nvPr/>
          </p:nvSpPr>
          <p:spPr>
            <a:xfrm>
              <a:off x="7870681" y="4232916"/>
              <a:ext cx="106164" cy="97179"/>
            </a:xfrm>
            <a:custGeom>
              <a:rect b="b" l="l" r="r" t="t"/>
              <a:pathLst>
                <a:path extrusionOk="0" fill="none" h="1233" w="1347">
                  <a:moveTo>
                    <a:pt x="0" y="0"/>
                  </a:moveTo>
                  <a:cubicBezTo>
                    <a:pt x="370" y="493"/>
                    <a:pt x="827" y="907"/>
                    <a:pt x="1347" y="123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3"/>
            <p:cNvSpPr/>
            <p:nvPr/>
          </p:nvSpPr>
          <p:spPr>
            <a:xfrm>
              <a:off x="7845697" y="4295337"/>
              <a:ext cx="116567" cy="88194"/>
            </a:xfrm>
            <a:custGeom>
              <a:rect b="b" l="l" r="r" t="t"/>
              <a:pathLst>
                <a:path extrusionOk="0" fill="none" h="1119" w="1479">
                  <a:moveTo>
                    <a:pt x="0" y="1"/>
                  </a:moveTo>
                  <a:cubicBezTo>
                    <a:pt x="379" y="502"/>
                    <a:pt x="889" y="889"/>
                    <a:pt x="1479" y="11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3"/>
            <p:cNvSpPr/>
            <p:nvPr/>
          </p:nvSpPr>
          <p:spPr>
            <a:xfrm>
              <a:off x="7827648" y="4378564"/>
              <a:ext cx="138084" cy="109001"/>
            </a:xfrm>
            <a:custGeom>
              <a:rect b="b" l="l" r="r" t="t"/>
              <a:pathLst>
                <a:path extrusionOk="0" fill="none" h="1383" w="1752">
                  <a:moveTo>
                    <a:pt x="1" y="1"/>
                  </a:moveTo>
                  <a:cubicBezTo>
                    <a:pt x="485" y="573"/>
                    <a:pt x="1083" y="1039"/>
                    <a:pt x="1752" y="13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3"/>
            <p:cNvSpPr/>
            <p:nvPr/>
          </p:nvSpPr>
          <p:spPr>
            <a:xfrm>
              <a:off x="7907408" y="4495130"/>
              <a:ext cx="48629" cy="24354"/>
            </a:xfrm>
            <a:custGeom>
              <a:rect b="b" l="l" r="r" t="t"/>
              <a:pathLst>
                <a:path extrusionOk="0" fill="none" h="309" w="617">
                  <a:moveTo>
                    <a:pt x="1" y="0"/>
                  </a:moveTo>
                  <a:lnTo>
                    <a:pt x="617" y="30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3"/>
            <p:cNvSpPr/>
            <p:nvPr/>
          </p:nvSpPr>
          <p:spPr>
            <a:xfrm>
              <a:off x="7930974" y="4543679"/>
              <a:ext cx="19546" cy="11822"/>
            </a:xfrm>
            <a:custGeom>
              <a:rect b="b" l="l" r="r" t="t"/>
              <a:pathLst>
                <a:path extrusionOk="0" fill="none" h="150" w="248">
                  <a:moveTo>
                    <a:pt x="1" y="0"/>
                  </a:moveTo>
                  <a:cubicBezTo>
                    <a:pt x="71" y="53"/>
                    <a:pt x="159" y="106"/>
                    <a:pt x="247"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3"/>
            <p:cNvSpPr/>
            <p:nvPr/>
          </p:nvSpPr>
          <p:spPr>
            <a:xfrm>
              <a:off x="7921989" y="4425774"/>
              <a:ext cx="30580" cy="25694"/>
            </a:xfrm>
            <a:custGeom>
              <a:rect b="b" l="l" r="r" t="t"/>
              <a:pathLst>
                <a:path extrusionOk="0" fill="none" h="326" w="388">
                  <a:moveTo>
                    <a:pt x="0" y="0"/>
                  </a:moveTo>
                  <a:cubicBezTo>
                    <a:pt x="124" y="115"/>
                    <a:pt x="247" y="229"/>
                    <a:pt x="388" y="3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3"/>
            <p:cNvSpPr/>
            <p:nvPr/>
          </p:nvSpPr>
          <p:spPr>
            <a:xfrm>
              <a:off x="7953199" y="4421596"/>
              <a:ext cx="4256" cy="4256"/>
            </a:xfrm>
            <a:custGeom>
              <a:rect b="b" l="l" r="r" t="t"/>
              <a:pathLst>
                <a:path extrusionOk="0" fill="none" h="54" w="54">
                  <a:moveTo>
                    <a:pt x="0" y="0"/>
                  </a:moveTo>
                  <a:lnTo>
                    <a:pt x="53" y="5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3"/>
            <p:cNvSpPr/>
            <p:nvPr/>
          </p:nvSpPr>
          <p:spPr>
            <a:xfrm>
              <a:off x="7901182" y="4563777"/>
              <a:ext cx="31290" cy="29871"/>
            </a:xfrm>
            <a:custGeom>
              <a:rect b="b" l="l" r="r" t="t"/>
              <a:pathLst>
                <a:path extrusionOk="0" fill="none" h="379" w="397">
                  <a:moveTo>
                    <a:pt x="0" y="1"/>
                  </a:moveTo>
                  <a:lnTo>
                    <a:pt x="396"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3"/>
            <p:cNvSpPr/>
            <p:nvPr/>
          </p:nvSpPr>
          <p:spPr>
            <a:xfrm>
              <a:off x="7928924" y="4624148"/>
              <a:ext cx="8433" cy="18127"/>
            </a:xfrm>
            <a:custGeom>
              <a:rect b="b" l="l" r="r" t="t"/>
              <a:pathLst>
                <a:path extrusionOk="0" fill="none" h="230" w="107">
                  <a:moveTo>
                    <a:pt x="0" y="0"/>
                  </a:moveTo>
                  <a:cubicBezTo>
                    <a:pt x="36" y="71"/>
                    <a:pt x="71" y="150"/>
                    <a:pt x="106" y="22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3"/>
            <p:cNvSpPr/>
            <p:nvPr/>
          </p:nvSpPr>
          <p:spPr>
            <a:xfrm>
              <a:off x="7925457" y="4668520"/>
              <a:ext cx="2837" cy="7015"/>
            </a:xfrm>
            <a:custGeom>
              <a:rect b="b" l="l" r="r" t="t"/>
              <a:pathLst>
                <a:path extrusionOk="0" fill="none" h="89" w="36">
                  <a:moveTo>
                    <a:pt x="0" y="0"/>
                  </a:moveTo>
                  <a:cubicBezTo>
                    <a:pt x="9" y="27"/>
                    <a:pt x="27" y="53"/>
                    <a:pt x="36"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3"/>
            <p:cNvSpPr/>
            <p:nvPr/>
          </p:nvSpPr>
          <p:spPr>
            <a:xfrm>
              <a:off x="7996862" y="4632423"/>
              <a:ext cx="29240" cy="16078"/>
            </a:xfrm>
            <a:custGeom>
              <a:rect b="b" l="l" r="r" t="t"/>
              <a:pathLst>
                <a:path extrusionOk="0" fill="none" h="204" w="371">
                  <a:moveTo>
                    <a:pt x="1" y="203"/>
                  </a:moveTo>
                  <a:cubicBezTo>
                    <a:pt x="124" y="142"/>
                    <a:pt x="256" y="71"/>
                    <a:pt x="3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3"/>
            <p:cNvSpPr/>
            <p:nvPr/>
          </p:nvSpPr>
          <p:spPr>
            <a:xfrm>
              <a:off x="7998990" y="4567244"/>
              <a:ext cx="68727" cy="54146"/>
            </a:xfrm>
            <a:custGeom>
              <a:rect b="b" l="l" r="r" t="t"/>
              <a:pathLst>
                <a:path extrusionOk="0" fill="none" h="687" w="872">
                  <a:moveTo>
                    <a:pt x="0" y="687"/>
                  </a:moveTo>
                  <a:cubicBezTo>
                    <a:pt x="335" y="520"/>
                    <a:pt x="634" y="291"/>
                    <a:pt x="87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3"/>
            <p:cNvSpPr/>
            <p:nvPr/>
          </p:nvSpPr>
          <p:spPr>
            <a:xfrm>
              <a:off x="8015620" y="4571422"/>
              <a:ext cx="12532" cy="9773"/>
            </a:xfrm>
            <a:custGeom>
              <a:rect b="b" l="l" r="r" t="t"/>
              <a:pathLst>
                <a:path extrusionOk="0" fill="none" h="124" w="159">
                  <a:moveTo>
                    <a:pt x="1" y="124"/>
                  </a:moveTo>
                  <a:lnTo>
                    <a:pt x="1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3"/>
            <p:cNvSpPr/>
            <p:nvPr/>
          </p:nvSpPr>
          <p:spPr>
            <a:xfrm>
              <a:off x="8023265" y="4434049"/>
              <a:ext cx="85357" cy="100016"/>
            </a:xfrm>
            <a:custGeom>
              <a:rect b="b" l="l" r="r" t="t"/>
              <a:pathLst>
                <a:path extrusionOk="0" fill="none" h="1269" w="1083">
                  <a:moveTo>
                    <a:pt x="0" y="1268"/>
                  </a:moveTo>
                  <a:cubicBezTo>
                    <a:pt x="432" y="916"/>
                    <a:pt x="801" y="485"/>
                    <a:pt x="108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3"/>
            <p:cNvSpPr/>
            <p:nvPr/>
          </p:nvSpPr>
          <p:spPr>
            <a:xfrm>
              <a:off x="8040604" y="4462501"/>
              <a:ext cx="16709" cy="15369"/>
            </a:xfrm>
            <a:custGeom>
              <a:rect b="b" l="l" r="r" t="t"/>
              <a:pathLst>
                <a:path extrusionOk="0" fill="none" h="195" w="212">
                  <a:moveTo>
                    <a:pt x="0" y="194"/>
                  </a:moveTo>
                  <a:cubicBezTo>
                    <a:pt x="80" y="133"/>
                    <a:pt x="150" y="71"/>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3"/>
            <p:cNvSpPr/>
            <p:nvPr/>
          </p:nvSpPr>
          <p:spPr>
            <a:xfrm>
              <a:off x="8044072" y="4334901"/>
              <a:ext cx="90953" cy="93002"/>
            </a:xfrm>
            <a:custGeom>
              <a:rect b="b" l="l" r="r" t="t"/>
              <a:pathLst>
                <a:path extrusionOk="0" fill="none" h="1180" w="1154">
                  <a:moveTo>
                    <a:pt x="0" y="1180"/>
                  </a:moveTo>
                  <a:cubicBezTo>
                    <a:pt x="440" y="845"/>
                    <a:pt x="863" y="475"/>
                    <a:pt x="11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3"/>
            <p:cNvSpPr/>
            <p:nvPr/>
          </p:nvSpPr>
          <p:spPr>
            <a:xfrm>
              <a:off x="8053057" y="4351531"/>
              <a:ext cx="33418" cy="32708"/>
            </a:xfrm>
            <a:custGeom>
              <a:rect b="b" l="l" r="r" t="t"/>
              <a:pathLst>
                <a:path extrusionOk="0" fill="none" h="415" w="424">
                  <a:moveTo>
                    <a:pt x="1" y="414"/>
                  </a:moveTo>
                  <a:cubicBezTo>
                    <a:pt x="142" y="282"/>
                    <a:pt x="282" y="141"/>
                    <a:pt x="4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3"/>
            <p:cNvSpPr/>
            <p:nvPr/>
          </p:nvSpPr>
          <p:spPr>
            <a:xfrm>
              <a:off x="8053057" y="4221094"/>
              <a:ext cx="86775" cy="109001"/>
            </a:xfrm>
            <a:custGeom>
              <a:rect b="b" l="l" r="r" t="t"/>
              <a:pathLst>
                <a:path extrusionOk="0" fill="none" h="1383" w="1101">
                  <a:moveTo>
                    <a:pt x="1" y="1383"/>
                  </a:moveTo>
                  <a:cubicBezTo>
                    <a:pt x="370" y="925"/>
                    <a:pt x="890" y="555"/>
                    <a:pt x="110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3"/>
            <p:cNvSpPr/>
            <p:nvPr/>
          </p:nvSpPr>
          <p:spPr>
            <a:xfrm>
              <a:off x="8074573" y="4240561"/>
              <a:ext cx="27112" cy="32629"/>
            </a:xfrm>
            <a:custGeom>
              <a:rect b="b" l="l" r="r" t="t"/>
              <a:pathLst>
                <a:path extrusionOk="0" fill="none" h="414" w="344">
                  <a:moveTo>
                    <a:pt x="1" y="414"/>
                  </a:moveTo>
                  <a:cubicBezTo>
                    <a:pt x="133" y="282"/>
                    <a:pt x="247" y="150"/>
                    <a:pt x="3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3"/>
            <p:cNvSpPr/>
            <p:nvPr/>
          </p:nvSpPr>
          <p:spPr>
            <a:xfrm>
              <a:off x="8095380" y="4173254"/>
              <a:ext cx="12610" cy="21595"/>
            </a:xfrm>
            <a:custGeom>
              <a:rect b="b" l="l" r="r" t="t"/>
              <a:pathLst>
                <a:path extrusionOk="0" fill="none" h="274" w="160">
                  <a:moveTo>
                    <a:pt x="1" y="273"/>
                  </a:moveTo>
                  <a:cubicBezTo>
                    <a:pt x="71" y="194"/>
                    <a:pt x="124" y="97"/>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3"/>
            <p:cNvSpPr/>
            <p:nvPr/>
          </p:nvSpPr>
          <p:spPr>
            <a:xfrm>
              <a:off x="8066928" y="4067171"/>
              <a:ext cx="73613" cy="91583"/>
            </a:xfrm>
            <a:custGeom>
              <a:rect b="b" l="l" r="r" t="t"/>
              <a:pathLst>
                <a:path extrusionOk="0" fill="none" h="1162" w="934">
                  <a:moveTo>
                    <a:pt x="1" y="1162"/>
                  </a:moveTo>
                  <a:cubicBezTo>
                    <a:pt x="344" y="801"/>
                    <a:pt x="696" y="440"/>
                    <a:pt x="9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3"/>
            <p:cNvSpPr/>
            <p:nvPr/>
          </p:nvSpPr>
          <p:spPr>
            <a:xfrm>
              <a:off x="8086395" y="4069929"/>
              <a:ext cx="22935" cy="31290"/>
            </a:xfrm>
            <a:custGeom>
              <a:rect b="b" l="l" r="r" t="t"/>
              <a:pathLst>
                <a:path extrusionOk="0" fill="none" h="397" w="291">
                  <a:moveTo>
                    <a:pt x="0" y="396"/>
                  </a:moveTo>
                  <a:cubicBezTo>
                    <a:pt x="115" y="273"/>
                    <a:pt x="211" y="141"/>
                    <a:pt x="29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3"/>
            <p:cNvSpPr/>
            <p:nvPr/>
          </p:nvSpPr>
          <p:spPr>
            <a:xfrm>
              <a:off x="8100976" y="4022720"/>
              <a:ext cx="15290" cy="19546"/>
            </a:xfrm>
            <a:custGeom>
              <a:rect b="b" l="l" r="r" t="t"/>
              <a:pathLst>
                <a:path extrusionOk="0" fill="none" h="248" w="194">
                  <a:moveTo>
                    <a:pt x="0" y="247"/>
                  </a:moveTo>
                  <a:cubicBezTo>
                    <a:pt x="70" y="168"/>
                    <a:pt x="132"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3"/>
            <p:cNvSpPr/>
            <p:nvPr/>
          </p:nvSpPr>
          <p:spPr>
            <a:xfrm>
              <a:off x="8111379" y="3984574"/>
              <a:ext cx="6305" cy="9773"/>
            </a:xfrm>
            <a:custGeom>
              <a:rect b="b" l="l" r="r" t="t"/>
              <a:pathLst>
                <a:path extrusionOk="0" fill="none" h="124" w="80">
                  <a:moveTo>
                    <a:pt x="0" y="124"/>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3"/>
            <p:cNvSpPr/>
            <p:nvPr/>
          </p:nvSpPr>
          <p:spPr>
            <a:xfrm>
              <a:off x="8118315" y="3949187"/>
              <a:ext cx="5596" cy="8433"/>
            </a:xfrm>
            <a:custGeom>
              <a:rect b="b" l="l" r="r" t="t"/>
              <a:pathLst>
                <a:path extrusionOk="0" fill="none" h="107" w="71">
                  <a:moveTo>
                    <a:pt x="0" y="107"/>
                  </a:moveTo>
                  <a:lnTo>
                    <a:pt x="7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3"/>
            <p:cNvSpPr/>
            <p:nvPr/>
          </p:nvSpPr>
          <p:spPr>
            <a:xfrm>
              <a:off x="8062120" y="3955492"/>
              <a:ext cx="788" cy="4887"/>
            </a:xfrm>
            <a:custGeom>
              <a:rect b="b" l="l" r="r" t="t"/>
              <a:pathLst>
                <a:path extrusionOk="0" fill="none" h="62" w="10">
                  <a:moveTo>
                    <a:pt x="9" y="0"/>
                  </a:moveTo>
                  <a:lnTo>
                    <a:pt x="0"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323" name="Shape 2323"/>
        <p:cNvGrpSpPr/>
        <p:nvPr/>
      </p:nvGrpSpPr>
      <p:grpSpPr>
        <a:xfrm>
          <a:off x="0" y="0"/>
          <a:ext cx="0" cy="0"/>
          <a:chOff x="0" y="0"/>
          <a:chExt cx="0" cy="0"/>
        </a:xfrm>
      </p:grpSpPr>
      <p:sp>
        <p:nvSpPr>
          <p:cNvPr id="2324" name="Google Shape;2324;p44"/>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26" name="Google Shape;2326;p44"/>
          <p:cNvSpPr txBox="1"/>
          <p:nvPr>
            <p:ph idx="2" type="title"/>
          </p:nvPr>
        </p:nvSpPr>
        <p:spPr>
          <a:xfrm>
            <a:off x="1902604" y="3072525"/>
            <a:ext cx="53388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b="0" sz="24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27" name="Google Shape;2327;p44"/>
          <p:cNvSpPr txBox="1"/>
          <p:nvPr>
            <p:ph idx="3" type="title"/>
          </p:nvPr>
        </p:nvSpPr>
        <p:spPr>
          <a:xfrm>
            <a:off x="1902600" y="1427550"/>
            <a:ext cx="53388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b="0" sz="24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28" name="Google Shape;2328;p44"/>
          <p:cNvSpPr txBox="1"/>
          <p:nvPr>
            <p:ph idx="1" type="subTitle"/>
          </p:nvPr>
        </p:nvSpPr>
        <p:spPr>
          <a:xfrm>
            <a:off x="1902604" y="1915175"/>
            <a:ext cx="5338800" cy="60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29" name="Google Shape;2329;p44"/>
          <p:cNvSpPr txBox="1"/>
          <p:nvPr>
            <p:ph idx="4" type="subTitle"/>
          </p:nvPr>
        </p:nvSpPr>
        <p:spPr>
          <a:xfrm>
            <a:off x="1902604" y="3560150"/>
            <a:ext cx="5338800" cy="64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2330" name="Google Shape;2330;p44"/>
          <p:cNvGrpSpPr/>
          <p:nvPr/>
        </p:nvGrpSpPr>
        <p:grpSpPr>
          <a:xfrm flipH="1" rot="-10112124">
            <a:off x="374356" y="-265327"/>
            <a:ext cx="1066876" cy="1266476"/>
            <a:chOff x="7714550" y="3879200"/>
            <a:chExt cx="789482" cy="937184"/>
          </a:xfrm>
        </p:grpSpPr>
        <p:sp>
          <p:nvSpPr>
            <p:cNvPr id="2331" name="Google Shape;2331;p44"/>
            <p:cNvSpPr/>
            <p:nvPr/>
          </p:nvSpPr>
          <p:spPr>
            <a:xfrm>
              <a:off x="7911579" y="4211400"/>
              <a:ext cx="591034" cy="602225"/>
            </a:xfrm>
            <a:custGeom>
              <a:rect b="b" l="l" r="r" t="t"/>
              <a:pathLst>
                <a:path extrusionOk="0" h="7641" w="7499">
                  <a:moveTo>
                    <a:pt x="7498" y="1"/>
                  </a:moveTo>
                  <a:lnTo>
                    <a:pt x="7472" y="19"/>
                  </a:lnTo>
                  <a:cubicBezTo>
                    <a:pt x="5853" y="899"/>
                    <a:pt x="4621" y="2448"/>
                    <a:pt x="3600" y="3838"/>
                  </a:cubicBezTo>
                  <a:lnTo>
                    <a:pt x="3432" y="4067"/>
                  </a:lnTo>
                  <a:cubicBezTo>
                    <a:pt x="2456" y="5396"/>
                    <a:pt x="1452" y="6778"/>
                    <a:pt x="0" y="7614"/>
                  </a:cubicBezTo>
                  <a:lnTo>
                    <a:pt x="9" y="7640"/>
                  </a:lnTo>
                  <a:cubicBezTo>
                    <a:pt x="203" y="7614"/>
                    <a:pt x="396" y="7587"/>
                    <a:pt x="581" y="7543"/>
                  </a:cubicBezTo>
                  <a:cubicBezTo>
                    <a:pt x="3309" y="6971"/>
                    <a:pt x="4999" y="5088"/>
                    <a:pt x="5967" y="3557"/>
                  </a:cubicBezTo>
                  <a:cubicBezTo>
                    <a:pt x="6442" y="2791"/>
                    <a:pt x="6838" y="1981"/>
                    <a:pt x="7146" y="1136"/>
                  </a:cubicBezTo>
                  <a:cubicBezTo>
                    <a:pt x="7278" y="775"/>
                    <a:pt x="7393" y="406"/>
                    <a:pt x="7490" y="36"/>
                  </a:cubicBezTo>
                  <a:lnTo>
                    <a:pt x="7498"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4"/>
            <p:cNvSpPr/>
            <p:nvPr/>
          </p:nvSpPr>
          <p:spPr>
            <a:xfrm>
              <a:off x="7903934" y="4211400"/>
              <a:ext cx="591034" cy="602225"/>
            </a:xfrm>
            <a:custGeom>
              <a:rect b="b" l="l" r="r" t="t"/>
              <a:pathLst>
                <a:path extrusionOk="0" h="7641" w="7499">
                  <a:moveTo>
                    <a:pt x="2966" y="1920"/>
                  </a:moveTo>
                  <a:cubicBezTo>
                    <a:pt x="2975" y="1981"/>
                    <a:pt x="2984" y="2034"/>
                    <a:pt x="2993" y="2096"/>
                  </a:cubicBezTo>
                  <a:cubicBezTo>
                    <a:pt x="2984" y="2043"/>
                    <a:pt x="2975" y="1981"/>
                    <a:pt x="2966" y="1928"/>
                  </a:cubicBezTo>
                  <a:lnTo>
                    <a:pt x="2966" y="1920"/>
                  </a:lnTo>
                  <a:close/>
                  <a:moveTo>
                    <a:pt x="2658" y="4278"/>
                  </a:moveTo>
                  <a:lnTo>
                    <a:pt x="2667" y="4349"/>
                  </a:lnTo>
                  <a:lnTo>
                    <a:pt x="2649" y="4278"/>
                  </a:lnTo>
                  <a:close/>
                  <a:moveTo>
                    <a:pt x="7490" y="1"/>
                  </a:moveTo>
                  <a:lnTo>
                    <a:pt x="7349" y="10"/>
                  </a:lnTo>
                  <a:cubicBezTo>
                    <a:pt x="4946" y="203"/>
                    <a:pt x="2517" y="1242"/>
                    <a:pt x="1400" y="2553"/>
                  </a:cubicBezTo>
                  <a:cubicBezTo>
                    <a:pt x="995" y="3037"/>
                    <a:pt x="801" y="3521"/>
                    <a:pt x="845" y="3953"/>
                  </a:cubicBezTo>
                  <a:cubicBezTo>
                    <a:pt x="1012" y="5458"/>
                    <a:pt x="185" y="7253"/>
                    <a:pt x="18" y="7605"/>
                  </a:cubicBezTo>
                  <a:lnTo>
                    <a:pt x="0" y="7640"/>
                  </a:lnTo>
                  <a:lnTo>
                    <a:pt x="18" y="7631"/>
                  </a:lnTo>
                  <a:lnTo>
                    <a:pt x="35" y="7623"/>
                  </a:lnTo>
                  <a:cubicBezTo>
                    <a:pt x="1505" y="6778"/>
                    <a:pt x="2517" y="5396"/>
                    <a:pt x="3503" y="4049"/>
                  </a:cubicBezTo>
                  <a:lnTo>
                    <a:pt x="3670" y="3821"/>
                  </a:lnTo>
                  <a:cubicBezTo>
                    <a:pt x="4682" y="2448"/>
                    <a:pt x="5897" y="916"/>
                    <a:pt x="7499" y="27"/>
                  </a:cubicBezTo>
                  <a:lnTo>
                    <a:pt x="7490"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4"/>
            <p:cNvSpPr/>
            <p:nvPr/>
          </p:nvSpPr>
          <p:spPr>
            <a:xfrm>
              <a:off x="7903934" y="4212110"/>
              <a:ext cx="579290" cy="601516"/>
            </a:xfrm>
            <a:custGeom>
              <a:rect b="b" l="l" r="r" t="t"/>
              <a:pathLst>
                <a:path extrusionOk="0" h="7632" w="7350">
                  <a:moveTo>
                    <a:pt x="7349" y="1"/>
                  </a:moveTo>
                  <a:lnTo>
                    <a:pt x="7349" y="1"/>
                  </a:lnTo>
                  <a:cubicBezTo>
                    <a:pt x="4946" y="194"/>
                    <a:pt x="2517" y="1224"/>
                    <a:pt x="1400" y="2544"/>
                  </a:cubicBezTo>
                  <a:cubicBezTo>
                    <a:pt x="995" y="3028"/>
                    <a:pt x="801" y="3504"/>
                    <a:pt x="845" y="3944"/>
                  </a:cubicBezTo>
                  <a:cubicBezTo>
                    <a:pt x="1004" y="5449"/>
                    <a:pt x="185" y="7244"/>
                    <a:pt x="18" y="7596"/>
                  </a:cubicBezTo>
                  <a:lnTo>
                    <a:pt x="0" y="7631"/>
                  </a:lnTo>
                  <a:lnTo>
                    <a:pt x="9" y="7622"/>
                  </a:lnTo>
                  <a:cubicBezTo>
                    <a:pt x="2473" y="5704"/>
                    <a:pt x="916" y="4524"/>
                    <a:pt x="2077" y="3284"/>
                  </a:cubicBezTo>
                  <a:cubicBezTo>
                    <a:pt x="2658" y="2597"/>
                    <a:pt x="3345" y="1999"/>
                    <a:pt x="4110" y="1523"/>
                  </a:cubicBezTo>
                  <a:cubicBezTo>
                    <a:pt x="4286" y="1418"/>
                    <a:pt x="4445" y="1321"/>
                    <a:pt x="4612" y="1224"/>
                  </a:cubicBezTo>
                  <a:cubicBezTo>
                    <a:pt x="5483" y="731"/>
                    <a:pt x="6399" y="318"/>
                    <a:pt x="7349"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4"/>
            <p:cNvSpPr/>
            <p:nvPr/>
          </p:nvSpPr>
          <p:spPr>
            <a:xfrm>
              <a:off x="7957292" y="4300933"/>
              <a:ext cx="517578" cy="505047"/>
            </a:xfrm>
            <a:custGeom>
              <a:rect b="b" l="l" r="r" t="t"/>
              <a:pathLst>
                <a:path extrusionOk="0" h="6408" w="6567">
                  <a:moveTo>
                    <a:pt x="6566" y="0"/>
                  </a:moveTo>
                  <a:lnTo>
                    <a:pt x="6566" y="0"/>
                  </a:lnTo>
                  <a:cubicBezTo>
                    <a:pt x="5739" y="1523"/>
                    <a:pt x="3697" y="4612"/>
                    <a:pt x="1" y="6407"/>
                  </a:cubicBezTo>
                  <a:cubicBezTo>
                    <a:pt x="2729" y="5835"/>
                    <a:pt x="4419" y="3952"/>
                    <a:pt x="5387" y="2421"/>
                  </a:cubicBezTo>
                  <a:cubicBezTo>
                    <a:pt x="5862" y="1655"/>
                    <a:pt x="6258" y="836"/>
                    <a:pt x="6566"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4"/>
            <p:cNvSpPr/>
            <p:nvPr/>
          </p:nvSpPr>
          <p:spPr>
            <a:xfrm>
              <a:off x="7901176" y="4209351"/>
              <a:ext cx="602856" cy="607033"/>
            </a:xfrm>
            <a:custGeom>
              <a:rect b="b" l="l" r="r" t="t"/>
              <a:pathLst>
                <a:path extrusionOk="0" fill="none" h="7702" w="7649">
                  <a:moveTo>
                    <a:pt x="0" y="7701"/>
                  </a:moveTo>
                  <a:cubicBezTo>
                    <a:pt x="0" y="7701"/>
                    <a:pt x="1056" y="5686"/>
                    <a:pt x="871" y="3979"/>
                  </a:cubicBezTo>
                  <a:cubicBezTo>
                    <a:pt x="687" y="2280"/>
                    <a:pt x="4031" y="194"/>
                    <a:pt x="7648" y="1"/>
                  </a:cubicBezTo>
                  <a:cubicBezTo>
                    <a:pt x="7648" y="1"/>
                    <a:pt x="6099" y="6997"/>
                    <a:pt x="0" y="770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4"/>
            <p:cNvSpPr/>
            <p:nvPr/>
          </p:nvSpPr>
          <p:spPr>
            <a:xfrm>
              <a:off x="7901176" y="4209351"/>
              <a:ext cx="602856" cy="607033"/>
            </a:xfrm>
            <a:custGeom>
              <a:rect b="b" l="l" r="r" t="t"/>
              <a:pathLst>
                <a:path extrusionOk="0" fill="none" h="7702" w="7649">
                  <a:moveTo>
                    <a:pt x="7648" y="1"/>
                  </a:moveTo>
                  <a:cubicBezTo>
                    <a:pt x="6037" y="854"/>
                    <a:pt x="4805" y="2386"/>
                    <a:pt x="3723" y="3855"/>
                  </a:cubicBezTo>
                  <a:cubicBezTo>
                    <a:pt x="2640" y="5325"/>
                    <a:pt x="1593" y="6821"/>
                    <a:pt x="0" y="77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4"/>
            <p:cNvSpPr/>
            <p:nvPr/>
          </p:nvSpPr>
          <p:spPr>
            <a:xfrm>
              <a:off x="8375558" y="4253723"/>
              <a:ext cx="4256" cy="11901"/>
            </a:xfrm>
            <a:custGeom>
              <a:rect b="b" l="l" r="r" t="t"/>
              <a:pathLst>
                <a:path extrusionOk="0" fill="none" h="151" w="54">
                  <a:moveTo>
                    <a:pt x="54" y="1"/>
                  </a:moveTo>
                  <a:cubicBezTo>
                    <a:pt x="27" y="45"/>
                    <a:pt x="10" y="98"/>
                    <a:pt x="1"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4"/>
            <p:cNvSpPr/>
            <p:nvPr/>
          </p:nvSpPr>
          <p:spPr>
            <a:xfrm>
              <a:off x="8352702" y="4250965"/>
              <a:ext cx="3547" cy="50048"/>
            </a:xfrm>
            <a:custGeom>
              <a:rect b="b" l="l" r="r" t="t"/>
              <a:pathLst>
                <a:path extrusionOk="0" fill="none" h="635" w="45">
                  <a:moveTo>
                    <a:pt x="44" y="1"/>
                  </a:moveTo>
                  <a:cubicBezTo>
                    <a:pt x="9" y="212"/>
                    <a:pt x="0" y="423"/>
                    <a:pt x="27"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4"/>
            <p:cNvSpPr/>
            <p:nvPr/>
          </p:nvSpPr>
          <p:spPr>
            <a:xfrm>
              <a:off x="8319442" y="4287771"/>
              <a:ext cx="79" cy="20177"/>
            </a:xfrm>
            <a:custGeom>
              <a:rect b="b" l="l" r="r" t="t"/>
              <a:pathLst>
                <a:path extrusionOk="0" fill="none" h="256" w="1">
                  <a:moveTo>
                    <a:pt x="0" y="0"/>
                  </a:moveTo>
                  <a:lnTo>
                    <a:pt x="0" y="25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4"/>
            <p:cNvSpPr/>
            <p:nvPr/>
          </p:nvSpPr>
          <p:spPr>
            <a:xfrm>
              <a:off x="8266006" y="4280126"/>
              <a:ext cx="9064" cy="76372"/>
            </a:xfrm>
            <a:custGeom>
              <a:rect b="b" l="l" r="r" t="t"/>
              <a:pathLst>
                <a:path extrusionOk="0" fill="none" h="969" w="115">
                  <a:moveTo>
                    <a:pt x="44" y="0"/>
                  </a:moveTo>
                  <a:cubicBezTo>
                    <a:pt x="0" y="326"/>
                    <a:pt x="27" y="652"/>
                    <a:pt x="115"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4"/>
            <p:cNvSpPr/>
            <p:nvPr/>
          </p:nvSpPr>
          <p:spPr>
            <a:xfrm>
              <a:off x="8226442" y="4298174"/>
              <a:ext cx="14660" cy="96470"/>
            </a:xfrm>
            <a:custGeom>
              <a:rect b="b" l="l" r="r" t="t"/>
              <a:pathLst>
                <a:path extrusionOk="0" fill="none" h="1224" w="186">
                  <a:moveTo>
                    <a:pt x="1" y="0"/>
                  </a:moveTo>
                  <a:cubicBezTo>
                    <a:pt x="1" y="414"/>
                    <a:pt x="62" y="827"/>
                    <a:pt x="186" y="12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4"/>
            <p:cNvSpPr/>
            <p:nvPr/>
          </p:nvSpPr>
          <p:spPr>
            <a:xfrm>
              <a:off x="8184119" y="4348063"/>
              <a:ext cx="27822" cy="71564"/>
            </a:xfrm>
            <a:custGeom>
              <a:rect b="b" l="l" r="r" t="t"/>
              <a:pathLst>
                <a:path extrusionOk="0" fill="none" h="908" w="353">
                  <a:moveTo>
                    <a:pt x="1" y="1"/>
                  </a:moveTo>
                  <a:cubicBezTo>
                    <a:pt x="45" y="326"/>
                    <a:pt x="159" y="643"/>
                    <a:pt x="353" y="9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4"/>
            <p:cNvSpPr/>
            <p:nvPr/>
          </p:nvSpPr>
          <p:spPr>
            <a:xfrm>
              <a:off x="8137697" y="4362644"/>
              <a:ext cx="36807" cy="125631"/>
            </a:xfrm>
            <a:custGeom>
              <a:rect b="b" l="l" r="r" t="t"/>
              <a:pathLst>
                <a:path extrusionOk="0" fill="none" h="1594" w="467">
                  <a:moveTo>
                    <a:pt x="0" y="1"/>
                  </a:moveTo>
                  <a:cubicBezTo>
                    <a:pt x="62" y="555"/>
                    <a:pt x="211" y="1101"/>
                    <a:pt x="467" y="15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4"/>
            <p:cNvSpPr/>
            <p:nvPr/>
          </p:nvSpPr>
          <p:spPr>
            <a:xfrm>
              <a:off x="8089148" y="4399450"/>
              <a:ext cx="49259" cy="124212"/>
            </a:xfrm>
            <a:custGeom>
              <a:rect b="b" l="l" r="r" t="t"/>
              <a:pathLst>
                <a:path extrusionOk="0" fill="none" h="1576" w="625">
                  <a:moveTo>
                    <a:pt x="0" y="0"/>
                  </a:moveTo>
                  <a:cubicBezTo>
                    <a:pt x="53" y="572"/>
                    <a:pt x="273" y="1118"/>
                    <a:pt x="625" y="157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4"/>
            <p:cNvSpPr/>
            <p:nvPr/>
          </p:nvSpPr>
          <p:spPr>
            <a:xfrm>
              <a:off x="8035002" y="4455565"/>
              <a:ext cx="56274" cy="149906"/>
            </a:xfrm>
            <a:custGeom>
              <a:rect b="b" l="l" r="r" t="t"/>
              <a:pathLst>
                <a:path extrusionOk="0" fill="none" h="1902" w="714">
                  <a:moveTo>
                    <a:pt x="1" y="1"/>
                  </a:moveTo>
                  <a:cubicBezTo>
                    <a:pt x="115" y="679"/>
                    <a:pt x="353" y="1321"/>
                    <a:pt x="714" y="19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4"/>
            <p:cNvSpPr/>
            <p:nvPr/>
          </p:nvSpPr>
          <p:spPr>
            <a:xfrm>
              <a:off x="8041938" y="4583953"/>
              <a:ext cx="26482" cy="41693"/>
            </a:xfrm>
            <a:custGeom>
              <a:rect b="b" l="l" r="r" t="t"/>
              <a:pathLst>
                <a:path extrusionOk="0" fill="none" h="529" w="336">
                  <a:moveTo>
                    <a:pt x="1" y="0"/>
                  </a:moveTo>
                  <a:lnTo>
                    <a:pt x="335" y="52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4"/>
            <p:cNvSpPr/>
            <p:nvPr/>
          </p:nvSpPr>
          <p:spPr>
            <a:xfrm>
              <a:off x="8037761" y="4632502"/>
              <a:ext cx="9143" cy="18758"/>
            </a:xfrm>
            <a:custGeom>
              <a:rect b="b" l="l" r="r" t="t"/>
              <a:pathLst>
                <a:path extrusionOk="0" fill="none" h="238" w="116">
                  <a:moveTo>
                    <a:pt x="1" y="0"/>
                  </a:moveTo>
                  <a:cubicBezTo>
                    <a:pt x="27" y="79"/>
                    <a:pt x="71" y="159"/>
                    <a:pt x="115"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4"/>
            <p:cNvSpPr/>
            <p:nvPr/>
          </p:nvSpPr>
          <p:spPr>
            <a:xfrm>
              <a:off x="8087020" y="4536744"/>
              <a:ext cx="11192" cy="34048"/>
            </a:xfrm>
            <a:custGeom>
              <a:rect b="b" l="l" r="r" t="t"/>
              <a:pathLst>
                <a:path extrusionOk="0" fill="none" h="432" w="142">
                  <a:moveTo>
                    <a:pt x="1" y="1"/>
                  </a:moveTo>
                  <a:cubicBezTo>
                    <a:pt x="36" y="150"/>
                    <a:pt x="80" y="291"/>
                    <a:pt x="142"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4"/>
            <p:cNvSpPr/>
            <p:nvPr/>
          </p:nvSpPr>
          <p:spPr>
            <a:xfrm>
              <a:off x="8112713" y="4548566"/>
              <a:ext cx="1419" cy="5596"/>
            </a:xfrm>
            <a:custGeom>
              <a:rect b="b" l="l" r="r" t="t"/>
              <a:pathLst>
                <a:path extrusionOk="0" fill="none" h="71" w="18">
                  <a:moveTo>
                    <a:pt x="0" y="0"/>
                  </a:moveTo>
                  <a:lnTo>
                    <a:pt x="18" y="7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4"/>
            <p:cNvSpPr/>
            <p:nvPr/>
          </p:nvSpPr>
          <p:spPr>
            <a:xfrm>
              <a:off x="8005211" y="4633842"/>
              <a:ext cx="9773" cy="38935"/>
            </a:xfrm>
            <a:custGeom>
              <a:rect b="b" l="l" r="r" t="t"/>
              <a:pathLst>
                <a:path extrusionOk="0" fill="none" h="494" w="124">
                  <a:moveTo>
                    <a:pt x="0" y="1"/>
                  </a:moveTo>
                  <a:cubicBezTo>
                    <a:pt x="35" y="168"/>
                    <a:pt x="79" y="326"/>
                    <a:pt x="123"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4"/>
            <p:cNvSpPr/>
            <p:nvPr/>
          </p:nvSpPr>
          <p:spPr>
            <a:xfrm>
              <a:off x="7996147" y="4694214"/>
              <a:ext cx="2207" cy="17418"/>
            </a:xfrm>
            <a:custGeom>
              <a:rect b="b" l="l" r="r" t="t"/>
              <a:pathLst>
                <a:path extrusionOk="0" fill="none" h="221" w="28">
                  <a:moveTo>
                    <a:pt x="27" y="0"/>
                  </a:moveTo>
                  <a:lnTo>
                    <a:pt x="1"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4"/>
            <p:cNvSpPr/>
            <p:nvPr/>
          </p:nvSpPr>
          <p:spPr>
            <a:xfrm>
              <a:off x="7972581" y="4726843"/>
              <a:ext cx="1497" cy="7015"/>
            </a:xfrm>
            <a:custGeom>
              <a:rect b="b" l="l" r="r" t="t"/>
              <a:pathLst>
                <a:path extrusionOk="0" fill="none" h="89" w="19">
                  <a:moveTo>
                    <a:pt x="18" y="0"/>
                  </a:moveTo>
                  <a:cubicBezTo>
                    <a:pt x="18" y="35"/>
                    <a:pt x="9" y="62"/>
                    <a:pt x="1"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4"/>
            <p:cNvSpPr/>
            <p:nvPr/>
          </p:nvSpPr>
          <p:spPr>
            <a:xfrm>
              <a:off x="8039179" y="4745521"/>
              <a:ext cx="30580" cy="1497"/>
            </a:xfrm>
            <a:custGeom>
              <a:rect b="b" l="l" r="r" t="t"/>
              <a:pathLst>
                <a:path extrusionOk="0" fill="none" h="19" w="388">
                  <a:moveTo>
                    <a:pt x="0" y="1"/>
                  </a:moveTo>
                  <a:cubicBezTo>
                    <a:pt x="132" y="9"/>
                    <a:pt x="256" y="18"/>
                    <a:pt x="388" y="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4"/>
            <p:cNvSpPr/>
            <p:nvPr/>
          </p:nvSpPr>
          <p:spPr>
            <a:xfrm>
              <a:off x="8053760" y="4716439"/>
              <a:ext cx="79130" cy="11822"/>
            </a:xfrm>
            <a:custGeom>
              <a:rect b="b" l="l" r="r" t="t"/>
              <a:pathLst>
                <a:path extrusionOk="0" fill="none" h="150" w="1004">
                  <a:moveTo>
                    <a:pt x="0" y="114"/>
                  </a:moveTo>
                  <a:cubicBezTo>
                    <a:pt x="344" y="150"/>
                    <a:pt x="678" y="106"/>
                    <a:pt x="100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4"/>
            <p:cNvSpPr/>
            <p:nvPr/>
          </p:nvSpPr>
          <p:spPr>
            <a:xfrm>
              <a:off x="8085680" y="4700440"/>
              <a:ext cx="13950" cy="2207"/>
            </a:xfrm>
            <a:custGeom>
              <a:rect b="b" l="l" r="r" t="t"/>
              <a:pathLst>
                <a:path extrusionOk="0" fill="none" h="28" w="177">
                  <a:moveTo>
                    <a:pt x="0" y="27"/>
                  </a:moveTo>
                  <a:lnTo>
                    <a:pt x="17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4"/>
            <p:cNvSpPr/>
            <p:nvPr/>
          </p:nvSpPr>
          <p:spPr>
            <a:xfrm>
              <a:off x="8114053" y="4632502"/>
              <a:ext cx="113888" cy="36807"/>
            </a:xfrm>
            <a:custGeom>
              <a:rect b="b" l="l" r="r" t="t"/>
              <a:pathLst>
                <a:path extrusionOk="0" fill="none" h="467" w="1445">
                  <a:moveTo>
                    <a:pt x="1" y="467"/>
                  </a:moveTo>
                  <a:cubicBezTo>
                    <a:pt x="503" y="396"/>
                    <a:pt x="995" y="238"/>
                    <a:pt x="14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4"/>
            <p:cNvSpPr/>
            <p:nvPr/>
          </p:nvSpPr>
          <p:spPr>
            <a:xfrm>
              <a:off x="8154327" y="4629665"/>
              <a:ext cx="20177" cy="4256"/>
            </a:xfrm>
            <a:custGeom>
              <a:rect b="b" l="l" r="r" t="t"/>
              <a:pathLst>
                <a:path extrusionOk="0" fill="none" h="54" w="256">
                  <a:moveTo>
                    <a:pt x="0" y="54"/>
                  </a:moveTo>
                  <a:cubicBezTo>
                    <a:pt x="88" y="36"/>
                    <a:pt x="168" y="19"/>
                    <a:pt x="25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4"/>
            <p:cNvSpPr/>
            <p:nvPr/>
          </p:nvSpPr>
          <p:spPr>
            <a:xfrm>
              <a:off x="8180020" y="4567245"/>
              <a:ext cx="114518" cy="29240"/>
            </a:xfrm>
            <a:custGeom>
              <a:rect b="b" l="l" r="r" t="t"/>
              <a:pathLst>
                <a:path extrusionOk="0" fill="none" h="371" w="1453">
                  <a:moveTo>
                    <a:pt x="0" y="370"/>
                  </a:moveTo>
                  <a:cubicBezTo>
                    <a:pt x="502" y="318"/>
                    <a:pt x="1012" y="238"/>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4"/>
            <p:cNvSpPr/>
            <p:nvPr/>
          </p:nvSpPr>
          <p:spPr>
            <a:xfrm>
              <a:off x="8207763" y="4556841"/>
              <a:ext cx="41693" cy="9852"/>
            </a:xfrm>
            <a:custGeom>
              <a:rect b="b" l="l" r="r" t="t"/>
              <a:pathLst>
                <a:path extrusionOk="0" fill="none" h="125" w="529">
                  <a:moveTo>
                    <a:pt x="0" y="124"/>
                  </a:moveTo>
                  <a:cubicBezTo>
                    <a:pt x="176" y="98"/>
                    <a:pt x="352" y="54"/>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4"/>
            <p:cNvSpPr/>
            <p:nvPr/>
          </p:nvSpPr>
          <p:spPr>
            <a:xfrm>
              <a:off x="8233377" y="4481259"/>
              <a:ext cx="118695" cy="43112"/>
            </a:xfrm>
            <a:custGeom>
              <a:rect b="b" l="l" r="r" t="t"/>
              <a:pathLst>
                <a:path extrusionOk="0" fill="none" h="547" w="1506">
                  <a:moveTo>
                    <a:pt x="1" y="546"/>
                  </a:moveTo>
                  <a:cubicBezTo>
                    <a:pt x="511" y="370"/>
                    <a:pt x="1083" y="326"/>
                    <a:pt x="15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4"/>
            <p:cNvSpPr/>
            <p:nvPr/>
          </p:nvSpPr>
          <p:spPr>
            <a:xfrm>
              <a:off x="8277750" y="4477791"/>
              <a:ext cx="36176" cy="13241"/>
            </a:xfrm>
            <a:custGeom>
              <a:rect b="b" l="l" r="r" t="t"/>
              <a:pathLst>
                <a:path extrusionOk="0" fill="none" h="168" w="459">
                  <a:moveTo>
                    <a:pt x="1" y="168"/>
                  </a:moveTo>
                  <a:cubicBezTo>
                    <a:pt x="159" y="133"/>
                    <a:pt x="309" y="71"/>
                    <a:pt x="4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4"/>
            <p:cNvSpPr/>
            <p:nvPr/>
          </p:nvSpPr>
          <p:spPr>
            <a:xfrm>
              <a:off x="8330476" y="4429242"/>
              <a:ext cx="20255" cy="10482"/>
            </a:xfrm>
            <a:custGeom>
              <a:rect b="b" l="l" r="r" t="t"/>
              <a:pathLst>
                <a:path extrusionOk="0" fill="none" h="133" w="257">
                  <a:moveTo>
                    <a:pt x="1" y="132"/>
                  </a:moveTo>
                  <a:cubicBezTo>
                    <a:pt x="98" y="106"/>
                    <a:pt x="177" y="53"/>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4"/>
            <p:cNvSpPr/>
            <p:nvPr/>
          </p:nvSpPr>
          <p:spPr>
            <a:xfrm>
              <a:off x="8325669" y="4361935"/>
              <a:ext cx="100647" cy="36176"/>
            </a:xfrm>
            <a:custGeom>
              <a:rect b="b" l="l" r="r" t="t"/>
              <a:pathLst>
                <a:path extrusionOk="0" fill="none" h="459" w="1277">
                  <a:moveTo>
                    <a:pt x="0" y="458"/>
                  </a:moveTo>
                  <a:cubicBezTo>
                    <a:pt x="440" y="353"/>
                    <a:pt x="880" y="221"/>
                    <a:pt x="12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4"/>
            <p:cNvSpPr/>
            <p:nvPr/>
          </p:nvSpPr>
          <p:spPr>
            <a:xfrm>
              <a:off x="8367992" y="4349482"/>
              <a:ext cx="32629" cy="13241"/>
            </a:xfrm>
            <a:custGeom>
              <a:rect b="b" l="l" r="r" t="t"/>
              <a:pathLst>
                <a:path extrusionOk="0" fill="none" h="168" w="414">
                  <a:moveTo>
                    <a:pt x="0" y="168"/>
                  </a:moveTo>
                  <a:cubicBezTo>
                    <a:pt x="150" y="132"/>
                    <a:pt x="282" y="71"/>
                    <a:pt x="41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4"/>
            <p:cNvSpPr/>
            <p:nvPr/>
          </p:nvSpPr>
          <p:spPr>
            <a:xfrm>
              <a:off x="8407478" y="4316144"/>
              <a:ext cx="20886" cy="8433"/>
            </a:xfrm>
            <a:custGeom>
              <a:rect b="b" l="l" r="r" t="t"/>
              <a:pathLst>
                <a:path extrusionOk="0" fill="none" h="107" w="265">
                  <a:moveTo>
                    <a:pt x="1" y="107"/>
                  </a:moveTo>
                  <a:cubicBezTo>
                    <a:pt x="89" y="71"/>
                    <a:pt x="177" y="36"/>
                    <a:pt x="26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4"/>
            <p:cNvSpPr/>
            <p:nvPr/>
          </p:nvSpPr>
          <p:spPr>
            <a:xfrm>
              <a:off x="8437979" y="4287062"/>
              <a:ext cx="9852" cy="4256"/>
            </a:xfrm>
            <a:custGeom>
              <a:rect b="b" l="l" r="r" t="t"/>
              <a:pathLst>
                <a:path extrusionOk="0" fill="none" h="54" w="125">
                  <a:moveTo>
                    <a:pt x="1" y="53"/>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4"/>
            <p:cNvSpPr/>
            <p:nvPr/>
          </p:nvSpPr>
          <p:spPr>
            <a:xfrm>
              <a:off x="8460914" y="4262078"/>
              <a:ext cx="8433" cy="4256"/>
            </a:xfrm>
            <a:custGeom>
              <a:rect b="b" l="l" r="r" t="t"/>
              <a:pathLst>
                <a:path extrusionOk="0" fill="none" h="54" w="107">
                  <a:moveTo>
                    <a:pt x="0" y="53"/>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4"/>
            <p:cNvSpPr/>
            <p:nvPr/>
          </p:nvSpPr>
          <p:spPr>
            <a:xfrm>
              <a:off x="8415832" y="4238512"/>
              <a:ext cx="2837" cy="3547"/>
            </a:xfrm>
            <a:custGeom>
              <a:rect b="b" l="l" r="r" t="t"/>
              <a:pathLst>
                <a:path extrusionOk="0" fill="none" h="45" w="36">
                  <a:moveTo>
                    <a:pt x="36" y="0"/>
                  </a:moveTo>
                  <a:lnTo>
                    <a:pt x="0"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4"/>
            <p:cNvSpPr/>
            <p:nvPr/>
          </p:nvSpPr>
          <p:spPr>
            <a:xfrm>
              <a:off x="7915053" y="3882668"/>
              <a:ext cx="258828" cy="902511"/>
            </a:xfrm>
            <a:custGeom>
              <a:rect b="b" l="l" r="r" t="t"/>
              <a:pathLst>
                <a:path extrusionOk="0" h="11451" w="3284">
                  <a:moveTo>
                    <a:pt x="2685" y="0"/>
                  </a:moveTo>
                  <a:lnTo>
                    <a:pt x="2667" y="26"/>
                  </a:lnTo>
                  <a:cubicBezTo>
                    <a:pt x="1646" y="1778"/>
                    <a:pt x="1382" y="3934"/>
                    <a:pt x="1215" y="5826"/>
                  </a:cubicBezTo>
                  <a:lnTo>
                    <a:pt x="1189" y="6134"/>
                  </a:lnTo>
                  <a:cubicBezTo>
                    <a:pt x="1039" y="7947"/>
                    <a:pt x="872" y="9813"/>
                    <a:pt x="0" y="11432"/>
                  </a:cubicBezTo>
                  <a:lnTo>
                    <a:pt x="18" y="11450"/>
                  </a:lnTo>
                  <a:cubicBezTo>
                    <a:pt x="185" y="11318"/>
                    <a:pt x="352" y="11177"/>
                    <a:pt x="502" y="11036"/>
                  </a:cubicBezTo>
                  <a:cubicBezTo>
                    <a:pt x="2737" y="8933"/>
                    <a:pt x="3248" y="6196"/>
                    <a:pt x="3274" y="4207"/>
                  </a:cubicBezTo>
                  <a:cubicBezTo>
                    <a:pt x="3283" y="3212"/>
                    <a:pt x="3186" y="2227"/>
                    <a:pt x="2993" y="1259"/>
                  </a:cubicBezTo>
                  <a:cubicBezTo>
                    <a:pt x="2870" y="625"/>
                    <a:pt x="2737" y="176"/>
                    <a:pt x="2693" y="26"/>
                  </a:cubicBezTo>
                  <a:lnTo>
                    <a:pt x="2685" y="0"/>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4"/>
            <p:cNvSpPr/>
            <p:nvPr/>
          </p:nvSpPr>
          <p:spPr>
            <a:xfrm>
              <a:off x="7774212" y="3886766"/>
              <a:ext cx="345525" cy="903220"/>
            </a:xfrm>
            <a:custGeom>
              <a:rect b="b" l="l" r="r" t="t"/>
              <a:pathLst>
                <a:path extrusionOk="0" h="11460" w="4384">
                  <a:moveTo>
                    <a:pt x="1224" y="4393"/>
                  </a:moveTo>
                  <a:lnTo>
                    <a:pt x="1224" y="4393"/>
                  </a:lnTo>
                  <a:cubicBezTo>
                    <a:pt x="1259" y="4445"/>
                    <a:pt x="1303" y="4489"/>
                    <a:pt x="1330" y="4542"/>
                  </a:cubicBezTo>
                  <a:cubicBezTo>
                    <a:pt x="1295" y="4489"/>
                    <a:pt x="1259" y="4445"/>
                    <a:pt x="1224" y="4393"/>
                  </a:cubicBezTo>
                  <a:close/>
                  <a:moveTo>
                    <a:pt x="4366" y="1"/>
                  </a:moveTo>
                  <a:lnTo>
                    <a:pt x="4243" y="89"/>
                  </a:lnTo>
                  <a:cubicBezTo>
                    <a:pt x="2095" y="1647"/>
                    <a:pt x="406" y="4005"/>
                    <a:pt x="115" y="5880"/>
                  </a:cubicBezTo>
                  <a:cubicBezTo>
                    <a:pt x="1" y="6566"/>
                    <a:pt x="98" y="7130"/>
                    <a:pt x="397" y="7508"/>
                  </a:cubicBezTo>
                  <a:cubicBezTo>
                    <a:pt x="1409" y="8828"/>
                    <a:pt x="1655" y="10993"/>
                    <a:pt x="1699" y="11407"/>
                  </a:cubicBezTo>
                  <a:lnTo>
                    <a:pt x="1699" y="11460"/>
                  </a:lnTo>
                  <a:lnTo>
                    <a:pt x="1717" y="11442"/>
                  </a:lnTo>
                  <a:lnTo>
                    <a:pt x="1726" y="11416"/>
                  </a:lnTo>
                  <a:cubicBezTo>
                    <a:pt x="2632" y="9787"/>
                    <a:pt x="2791" y="7904"/>
                    <a:pt x="2949" y="6082"/>
                  </a:cubicBezTo>
                  <a:lnTo>
                    <a:pt x="2976" y="5774"/>
                  </a:lnTo>
                  <a:cubicBezTo>
                    <a:pt x="3134" y="3900"/>
                    <a:pt x="3389" y="1770"/>
                    <a:pt x="4384" y="18"/>
                  </a:cubicBezTo>
                  <a:lnTo>
                    <a:pt x="4366"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4"/>
            <p:cNvSpPr/>
            <p:nvPr/>
          </p:nvSpPr>
          <p:spPr>
            <a:xfrm>
              <a:off x="7774922" y="3893702"/>
              <a:ext cx="334412" cy="896284"/>
            </a:xfrm>
            <a:custGeom>
              <a:rect b="b" l="l" r="r" t="t"/>
              <a:pathLst>
                <a:path extrusionOk="0" h="11372" w="4243">
                  <a:moveTo>
                    <a:pt x="4243" y="1"/>
                  </a:moveTo>
                  <a:lnTo>
                    <a:pt x="4243" y="1"/>
                  </a:lnTo>
                  <a:cubicBezTo>
                    <a:pt x="2095" y="1550"/>
                    <a:pt x="405" y="3917"/>
                    <a:pt x="106" y="5792"/>
                  </a:cubicBezTo>
                  <a:cubicBezTo>
                    <a:pt x="1" y="6478"/>
                    <a:pt x="97" y="7042"/>
                    <a:pt x="388" y="7420"/>
                  </a:cubicBezTo>
                  <a:cubicBezTo>
                    <a:pt x="1400" y="8740"/>
                    <a:pt x="1655" y="10905"/>
                    <a:pt x="1699" y="11319"/>
                  </a:cubicBezTo>
                  <a:lnTo>
                    <a:pt x="1699" y="11372"/>
                  </a:lnTo>
                  <a:lnTo>
                    <a:pt x="1717" y="11345"/>
                  </a:lnTo>
                  <a:cubicBezTo>
                    <a:pt x="2923" y="8142"/>
                    <a:pt x="784" y="7922"/>
                    <a:pt x="1162" y="6100"/>
                  </a:cubicBezTo>
                  <a:cubicBezTo>
                    <a:pt x="1312" y="5123"/>
                    <a:pt x="1620" y="4164"/>
                    <a:pt x="2069" y="3284"/>
                  </a:cubicBezTo>
                  <a:cubicBezTo>
                    <a:pt x="2166" y="3090"/>
                    <a:pt x="2271" y="2896"/>
                    <a:pt x="2368" y="2712"/>
                  </a:cubicBezTo>
                  <a:cubicBezTo>
                    <a:pt x="2905" y="1752"/>
                    <a:pt x="3530" y="846"/>
                    <a:pt x="4243"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4"/>
            <p:cNvSpPr/>
            <p:nvPr/>
          </p:nvSpPr>
          <p:spPr>
            <a:xfrm>
              <a:off x="7954618" y="3981816"/>
              <a:ext cx="219263" cy="770023"/>
            </a:xfrm>
            <a:custGeom>
              <a:rect b="b" l="l" r="r" t="t"/>
              <a:pathLst>
                <a:path extrusionOk="0" h="9770" w="2782">
                  <a:moveTo>
                    <a:pt x="2491" y="1"/>
                  </a:moveTo>
                  <a:cubicBezTo>
                    <a:pt x="2588" y="1910"/>
                    <a:pt x="2438" y="5976"/>
                    <a:pt x="0" y="9770"/>
                  </a:cubicBezTo>
                  <a:cubicBezTo>
                    <a:pt x="2235" y="7675"/>
                    <a:pt x="2746" y="4938"/>
                    <a:pt x="2772" y="2949"/>
                  </a:cubicBezTo>
                  <a:cubicBezTo>
                    <a:pt x="2781" y="1954"/>
                    <a:pt x="2684" y="969"/>
                    <a:pt x="2491"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4"/>
            <p:cNvSpPr/>
            <p:nvPr/>
          </p:nvSpPr>
          <p:spPr>
            <a:xfrm>
              <a:off x="7714550" y="3879200"/>
              <a:ext cx="612629" cy="914963"/>
            </a:xfrm>
            <a:custGeom>
              <a:rect b="b" l="l" r="r" t="t"/>
              <a:pathLst>
                <a:path extrusionOk="0" fill="none" h="11609" w="7773">
                  <a:moveTo>
                    <a:pt x="2456" y="11608"/>
                  </a:moveTo>
                  <a:cubicBezTo>
                    <a:pt x="2456" y="11608"/>
                    <a:pt x="2289" y="9109"/>
                    <a:pt x="1145" y="7613"/>
                  </a:cubicBezTo>
                  <a:cubicBezTo>
                    <a:pt x="1" y="6125"/>
                    <a:pt x="1955" y="2253"/>
                    <a:pt x="5229" y="0"/>
                  </a:cubicBezTo>
                  <a:cubicBezTo>
                    <a:pt x="5229" y="0"/>
                    <a:pt x="7772" y="7454"/>
                    <a:pt x="2456" y="1160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4"/>
            <p:cNvSpPr/>
            <p:nvPr/>
          </p:nvSpPr>
          <p:spPr>
            <a:xfrm>
              <a:off x="7908117" y="3879200"/>
              <a:ext cx="218554" cy="914963"/>
            </a:xfrm>
            <a:custGeom>
              <a:rect b="b" l="l" r="r" t="t"/>
              <a:pathLst>
                <a:path extrusionOk="0" fill="none" h="11609" w="2773">
                  <a:moveTo>
                    <a:pt x="2773" y="0"/>
                  </a:moveTo>
                  <a:cubicBezTo>
                    <a:pt x="1743" y="1725"/>
                    <a:pt x="1461" y="3872"/>
                    <a:pt x="1294" y="5870"/>
                  </a:cubicBezTo>
                  <a:cubicBezTo>
                    <a:pt x="1118" y="7868"/>
                    <a:pt x="986" y="9866"/>
                    <a:pt x="0" y="11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4"/>
            <p:cNvSpPr/>
            <p:nvPr/>
          </p:nvSpPr>
          <p:spPr>
            <a:xfrm>
              <a:off x="8035008" y="3992219"/>
              <a:ext cx="2916" cy="13241"/>
            </a:xfrm>
            <a:custGeom>
              <a:rect b="b" l="l" r="r" t="t"/>
              <a:pathLst>
                <a:path extrusionOk="0" fill="none" h="168" w="37">
                  <a:moveTo>
                    <a:pt x="1" y="1"/>
                  </a:moveTo>
                  <a:cubicBezTo>
                    <a:pt x="1" y="53"/>
                    <a:pt x="10" y="115"/>
                    <a:pt x="36" y="1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4"/>
            <p:cNvSpPr/>
            <p:nvPr/>
          </p:nvSpPr>
          <p:spPr>
            <a:xfrm>
              <a:off x="8010733" y="4002622"/>
              <a:ext cx="27822" cy="47920"/>
            </a:xfrm>
            <a:custGeom>
              <a:rect b="b" l="l" r="r" t="t"/>
              <a:pathLst>
                <a:path extrusionOk="0" fill="none" h="608" w="353">
                  <a:moveTo>
                    <a:pt x="1" y="1"/>
                  </a:moveTo>
                  <a:cubicBezTo>
                    <a:pt x="89" y="221"/>
                    <a:pt x="212" y="423"/>
                    <a:pt x="353" y="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4"/>
            <p:cNvSpPr/>
            <p:nvPr/>
          </p:nvSpPr>
          <p:spPr>
            <a:xfrm>
              <a:off x="7997571" y="4058107"/>
              <a:ext cx="11901" cy="19546"/>
            </a:xfrm>
            <a:custGeom>
              <a:rect b="b" l="l" r="r" t="t"/>
              <a:pathLst>
                <a:path extrusionOk="0" fill="none" h="248" w="151">
                  <a:moveTo>
                    <a:pt x="1" y="1"/>
                  </a:moveTo>
                  <a:cubicBezTo>
                    <a:pt x="54" y="89"/>
                    <a:pt x="98" y="168"/>
                    <a:pt x="150"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4"/>
            <p:cNvSpPr/>
            <p:nvPr/>
          </p:nvSpPr>
          <p:spPr>
            <a:xfrm>
              <a:off x="7946263" y="4080333"/>
              <a:ext cx="49338" cy="67308"/>
            </a:xfrm>
            <a:custGeom>
              <a:rect b="b" l="l" r="r" t="t"/>
              <a:pathLst>
                <a:path extrusionOk="0" fill="none" h="854" w="626">
                  <a:moveTo>
                    <a:pt x="0" y="0"/>
                  </a:moveTo>
                  <a:cubicBezTo>
                    <a:pt x="150" y="326"/>
                    <a:pt x="361" y="616"/>
                    <a:pt x="625" y="8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4"/>
            <p:cNvSpPr/>
            <p:nvPr/>
          </p:nvSpPr>
          <p:spPr>
            <a:xfrm>
              <a:off x="7916472" y="4121237"/>
              <a:ext cx="68727" cy="81968"/>
            </a:xfrm>
            <a:custGeom>
              <a:rect b="b" l="l" r="r" t="t"/>
              <a:pathLst>
                <a:path extrusionOk="0" fill="none" h="1040" w="872">
                  <a:moveTo>
                    <a:pt x="0" y="1"/>
                  </a:moveTo>
                  <a:cubicBezTo>
                    <a:pt x="238" y="388"/>
                    <a:pt x="528" y="740"/>
                    <a:pt x="871" y="10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4"/>
            <p:cNvSpPr/>
            <p:nvPr/>
          </p:nvSpPr>
          <p:spPr>
            <a:xfrm>
              <a:off x="7906068" y="4192012"/>
              <a:ext cx="66599" cy="51387"/>
            </a:xfrm>
            <a:custGeom>
              <a:rect b="b" l="l" r="r" t="t"/>
              <a:pathLst>
                <a:path extrusionOk="0" fill="none" h="652" w="845">
                  <a:moveTo>
                    <a:pt x="0" y="0"/>
                  </a:moveTo>
                  <a:cubicBezTo>
                    <a:pt x="220" y="291"/>
                    <a:pt x="510" y="511"/>
                    <a:pt x="845"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4"/>
            <p:cNvSpPr/>
            <p:nvPr/>
          </p:nvSpPr>
          <p:spPr>
            <a:xfrm>
              <a:off x="7870681" y="4232916"/>
              <a:ext cx="106164" cy="97179"/>
            </a:xfrm>
            <a:custGeom>
              <a:rect b="b" l="l" r="r" t="t"/>
              <a:pathLst>
                <a:path extrusionOk="0" fill="none" h="1233" w="1347">
                  <a:moveTo>
                    <a:pt x="0" y="0"/>
                  </a:moveTo>
                  <a:cubicBezTo>
                    <a:pt x="370" y="493"/>
                    <a:pt x="827" y="907"/>
                    <a:pt x="1347" y="123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4"/>
            <p:cNvSpPr/>
            <p:nvPr/>
          </p:nvSpPr>
          <p:spPr>
            <a:xfrm>
              <a:off x="7845697" y="4295337"/>
              <a:ext cx="116567" cy="88194"/>
            </a:xfrm>
            <a:custGeom>
              <a:rect b="b" l="l" r="r" t="t"/>
              <a:pathLst>
                <a:path extrusionOk="0" fill="none" h="1119" w="1479">
                  <a:moveTo>
                    <a:pt x="0" y="1"/>
                  </a:moveTo>
                  <a:cubicBezTo>
                    <a:pt x="379" y="502"/>
                    <a:pt x="889" y="889"/>
                    <a:pt x="1479" y="11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4"/>
            <p:cNvSpPr/>
            <p:nvPr/>
          </p:nvSpPr>
          <p:spPr>
            <a:xfrm>
              <a:off x="7827648" y="4378564"/>
              <a:ext cx="138084" cy="109001"/>
            </a:xfrm>
            <a:custGeom>
              <a:rect b="b" l="l" r="r" t="t"/>
              <a:pathLst>
                <a:path extrusionOk="0" fill="none" h="1383" w="1752">
                  <a:moveTo>
                    <a:pt x="1" y="1"/>
                  </a:moveTo>
                  <a:cubicBezTo>
                    <a:pt x="485" y="573"/>
                    <a:pt x="1083" y="1039"/>
                    <a:pt x="1752" y="13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4"/>
            <p:cNvSpPr/>
            <p:nvPr/>
          </p:nvSpPr>
          <p:spPr>
            <a:xfrm>
              <a:off x="7907408" y="4495130"/>
              <a:ext cx="48629" cy="24354"/>
            </a:xfrm>
            <a:custGeom>
              <a:rect b="b" l="l" r="r" t="t"/>
              <a:pathLst>
                <a:path extrusionOk="0" fill="none" h="309" w="617">
                  <a:moveTo>
                    <a:pt x="1" y="0"/>
                  </a:moveTo>
                  <a:lnTo>
                    <a:pt x="617" y="30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4"/>
            <p:cNvSpPr/>
            <p:nvPr/>
          </p:nvSpPr>
          <p:spPr>
            <a:xfrm>
              <a:off x="7930974" y="4543679"/>
              <a:ext cx="19546" cy="11822"/>
            </a:xfrm>
            <a:custGeom>
              <a:rect b="b" l="l" r="r" t="t"/>
              <a:pathLst>
                <a:path extrusionOk="0" fill="none" h="150" w="248">
                  <a:moveTo>
                    <a:pt x="1" y="0"/>
                  </a:moveTo>
                  <a:cubicBezTo>
                    <a:pt x="71" y="53"/>
                    <a:pt x="159" y="106"/>
                    <a:pt x="247"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4"/>
            <p:cNvSpPr/>
            <p:nvPr/>
          </p:nvSpPr>
          <p:spPr>
            <a:xfrm>
              <a:off x="7921989" y="4425774"/>
              <a:ext cx="30580" cy="25694"/>
            </a:xfrm>
            <a:custGeom>
              <a:rect b="b" l="l" r="r" t="t"/>
              <a:pathLst>
                <a:path extrusionOk="0" fill="none" h="326" w="388">
                  <a:moveTo>
                    <a:pt x="0" y="0"/>
                  </a:moveTo>
                  <a:cubicBezTo>
                    <a:pt x="124" y="115"/>
                    <a:pt x="247" y="229"/>
                    <a:pt x="388" y="3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4"/>
            <p:cNvSpPr/>
            <p:nvPr/>
          </p:nvSpPr>
          <p:spPr>
            <a:xfrm>
              <a:off x="7953199" y="4421596"/>
              <a:ext cx="4256" cy="4256"/>
            </a:xfrm>
            <a:custGeom>
              <a:rect b="b" l="l" r="r" t="t"/>
              <a:pathLst>
                <a:path extrusionOk="0" fill="none" h="54" w="54">
                  <a:moveTo>
                    <a:pt x="0" y="0"/>
                  </a:moveTo>
                  <a:lnTo>
                    <a:pt x="53" y="5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4"/>
            <p:cNvSpPr/>
            <p:nvPr/>
          </p:nvSpPr>
          <p:spPr>
            <a:xfrm>
              <a:off x="7901182" y="4563777"/>
              <a:ext cx="31290" cy="29871"/>
            </a:xfrm>
            <a:custGeom>
              <a:rect b="b" l="l" r="r" t="t"/>
              <a:pathLst>
                <a:path extrusionOk="0" fill="none" h="379" w="397">
                  <a:moveTo>
                    <a:pt x="0" y="1"/>
                  </a:moveTo>
                  <a:lnTo>
                    <a:pt x="396"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4"/>
            <p:cNvSpPr/>
            <p:nvPr/>
          </p:nvSpPr>
          <p:spPr>
            <a:xfrm>
              <a:off x="7928924" y="4624148"/>
              <a:ext cx="8433" cy="18127"/>
            </a:xfrm>
            <a:custGeom>
              <a:rect b="b" l="l" r="r" t="t"/>
              <a:pathLst>
                <a:path extrusionOk="0" fill="none" h="230" w="107">
                  <a:moveTo>
                    <a:pt x="0" y="0"/>
                  </a:moveTo>
                  <a:cubicBezTo>
                    <a:pt x="36" y="71"/>
                    <a:pt x="71" y="150"/>
                    <a:pt x="106" y="22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4"/>
            <p:cNvSpPr/>
            <p:nvPr/>
          </p:nvSpPr>
          <p:spPr>
            <a:xfrm>
              <a:off x="7925457" y="4668520"/>
              <a:ext cx="2837" cy="7015"/>
            </a:xfrm>
            <a:custGeom>
              <a:rect b="b" l="l" r="r" t="t"/>
              <a:pathLst>
                <a:path extrusionOk="0" fill="none" h="89" w="36">
                  <a:moveTo>
                    <a:pt x="0" y="0"/>
                  </a:moveTo>
                  <a:cubicBezTo>
                    <a:pt x="9" y="27"/>
                    <a:pt x="27" y="53"/>
                    <a:pt x="36"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4"/>
            <p:cNvSpPr/>
            <p:nvPr/>
          </p:nvSpPr>
          <p:spPr>
            <a:xfrm>
              <a:off x="7996862" y="4632423"/>
              <a:ext cx="29240" cy="16078"/>
            </a:xfrm>
            <a:custGeom>
              <a:rect b="b" l="l" r="r" t="t"/>
              <a:pathLst>
                <a:path extrusionOk="0" fill="none" h="204" w="371">
                  <a:moveTo>
                    <a:pt x="1" y="203"/>
                  </a:moveTo>
                  <a:cubicBezTo>
                    <a:pt x="124" y="142"/>
                    <a:pt x="256" y="71"/>
                    <a:pt x="3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4"/>
            <p:cNvSpPr/>
            <p:nvPr/>
          </p:nvSpPr>
          <p:spPr>
            <a:xfrm>
              <a:off x="7998990" y="4567244"/>
              <a:ext cx="68727" cy="54146"/>
            </a:xfrm>
            <a:custGeom>
              <a:rect b="b" l="l" r="r" t="t"/>
              <a:pathLst>
                <a:path extrusionOk="0" fill="none" h="687" w="872">
                  <a:moveTo>
                    <a:pt x="0" y="687"/>
                  </a:moveTo>
                  <a:cubicBezTo>
                    <a:pt x="335" y="520"/>
                    <a:pt x="634" y="291"/>
                    <a:pt x="87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4"/>
            <p:cNvSpPr/>
            <p:nvPr/>
          </p:nvSpPr>
          <p:spPr>
            <a:xfrm>
              <a:off x="8015620" y="4571422"/>
              <a:ext cx="12532" cy="9773"/>
            </a:xfrm>
            <a:custGeom>
              <a:rect b="b" l="l" r="r" t="t"/>
              <a:pathLst>
                <a:path extrusionOk="0" fill="none" h="124" w="159">
                  <a:moveTo>
                    <a:pt x="1" y="124"/>
                  </a:moveTo>
                  <a:lnTo>
                    <a:pt x="1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4"/>
            <p:cNvSpPr/>
            <p:nvPr/>
          </p:nvSpPr>
          <p:spPr>
            <a:xfrm>
              <a:off x="8023265" y="4434049"/>
              <a:ext cx="85357" cy="100016"/>
            </a:xfrm>
            <a:custGeom>
              <a:rect b="b" l="l" r="r" t="t"/>
              <a:pathLst>
                <a:path extrusionOk="0" fill="none" h="1269" w="1083">
                  <a:moveTo>
                    <a:pt x="0" y="1268"/>
                  </a:moveTo>
                  <a:cubicBezTo>
                    <a:pt x="432" y="916"/>
                    <a:pt x="801" y="485"/>
                    <a:pt x="108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4"/>
            <p:cNvSpPr/>
            <p:nvPr/>
          </p:nvSpPr>
          <p:spPr>
            <a:xfrm>
              <a:off x="8040604" y="4462501"/>
              <a:ext cx="16709" cy="15369"/>
            </a:xfrm>
            <a:custGeom>
              <a:rect b="b" l="l" r="r" t="t"/>
              <a:pathLst>
                <a:path extrusionOk="0" fill="none" h="195" w="212">
                  <a:moveTo>
                    <a:pt x="0" y="194"/>
                  </a:moveTo>
                  <a:cubicBezTo>
                    <a:pt x="80" y="133"/>
                    <a:pt x="150" y="71"/>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4"/>
            <p:cNvSpPr/>
            <p:nvPr/>
          </p:nvSpPr>
          <p:spPr>
            <a:xfrm>
              <a:off x="8044072" y="4334901"/>
              <a:ext cx="90953" cy="93002"/>
            </a:xfrm>
            <a:custGeom>
              <a:rect b="b" l="l" r="r" t="t"/>
              <a:pathLst>
                <a:path extrusionOk="0" fill="none" h="1180" w="1154">
                  <a:moveTo>
                    <a:pt x="0" y="1180"/>
                  </a:moveTo>
                  <a:cubicBezTo>
                    <a:pt x="440" y="845"/>
                    <a:pt x="863" y="475"/>
                    <a:pt x="11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4"/>
            <p:cNvSpPr/>
            <p:nvPr/>
          </p:nvSpPr>
          <p:spPr>
            <a:xfrm>
              <a:off x="8053057" y="4351531"/>
              <a:ext cx="33418" cy="32708"/>
            </a:xfrm>
            <a:custGeom>
              <a:rect b="b" l="l" r="r" t="t"/>
              <a:pathLst>
                <a:path extrusionOk="0" fill="none" h="415" w="424">
                  <a:moveTo>
                    <a:pt x="1" y="414"/>
                  </a:moveTo>
                  <a:cubicBezTo>
                    <a:pt x="142" y="282"/>
                    <a:pt x="282" y="141"/>
                    <a:pt x="4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4"/>
            <p:cNvSpPr/>
            <p:nvPr/>
          </p:nvSpPr>
          <p:spPr>
            <a:xfrm>
              <a:off x="8053057" y="4221094"/>
              <a:ext cx="86775" cy="109001"/>
            </a:xfrm>
            <a:custGeom>
              <a:rect b="b" l="l" r="r" t="t"/>
              <a:pathLst>
                <a:path extrusionOk="0" fill="none" h="1383" w="1101">
                  <a:moveTo>
                    <a:pt x="1" y="1383"/>
                  </a:moveTo>
                  <a:cubicBezTo>
                    <a:pt x="370" y="925"/>
                    <a:pt x="890" y="555"/>
                    <a:pt x="110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4"/>
            <p:cNvSpPr/>
            <p:nvPr/>
          </p:nvSpPr>
          <p:spPr>
            <a:xfrm>
              <a:off x="8074573" y="4240561"/>
              <a:ext cx="27112" cy="32629"/>
            </a:xfrm>
            <a:custGeom>
              <a:rect b="b" l="l" r="r" t="t"/>
              <a:pathLst>
                <a:path extrusionOk="0" fill="none" h="414" w="344">
                  <a:moveTo>
                    <a:pt x="1" y="414"/>
                  </a:moveTo>
                  <a:cubicBezTo>
                    <a:pt x="133" y="282"/>
                    <a:pt x="247" y="150"/>
                    <a:pt x="3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4"/>
            <p:cNvSpPr/>
            <p:nvPr/>
          </p:nvSpPr>
          <p:spPr>
            <a:xfrm>
              <a:off x="8095380" y="4173254"/>
              <a:ext cx="12610" cy="21595"/>
            </a:xfrm>
            <a:custGeom>
              <a:rect b="b" l="l" r="r" t="t"/>
              <a:pathLst>
                <a:path extrusionOk="0" fill="none" h="274" w="160">
                  <a:moveTo>
                    <a:pt x="1" y="273"/>
                  </a:moveTo>
                  <a:cubicBezTo>
                    <a:pt x="71" y="194"/>
                    <a:pt x="124" y="97"/>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4"/>
            <p:cNvSpPr/>
            <p:nvPr/>
          </p:nvSpPr>
          <p:spPr>
            <a:xfrm>
              <a:off x="8066928" y="4067171"/>
              <a:ext cx="73613" cy="91583"/>
            </a:xfrm>
            <a:custGeom>
              <a:rect b="b" l="l" r="r" t="t"/>
              <a:pathLst>
                <a:path extrusionOk="0" fill="none" h="1162" w="934">
                  <a:moveTo>
                    <a:pt x="1" y="1162"/>
                  </a:moveTo>
                  <a:cubicBezTo>
                    <a:pt x="344" y="801"/>
                    <a:pt x="696" y="440"/>
                    <a:pt x="9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4"/>
            <p:cNvSpPr/>
            <p:nvPr/>
          </p:nvSpPr>
          <p:spPr>
            <a:xfrm>
              <a:off x="8086395" y="4069929"/>
              <a:ext cx="22935" cy="31290"/>
            </a:xfrm>
            <a:custGeom>
              <a:rect b="b" l="l" r="r" t="t"/>
              <a:pathLst>
                <a:path extrusionOk="0" fill="none" h="397" w="291">
                  <a:moveTo>
                    <a:pt x="0" y="396"/>
                  </a:moveTo>
                  <a:cubicBezTo>
                    <a:pt x="115" y="273"/>
                    <a:pt x="211" y="141"/>
                    <a:pt x="29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4"/>
            <p:cNvSpPr/>
            <p:nvPr/>
          </p:nvSpPr>
          <p:spPr>
            <a:xfrm>
              <a:off x="8100976" y="4022720"/>
              <a:ext cx="15290" cy="19546"/>
            </a:xfrm>
            <a:custGeom>
              <a:rect b="b" l="l" r="r" t="t"/>
              <a:pathLst>
                <a:path extrusionOk="0" fill="none" h="248" w="194">
                  <a:moveTo>
                    <a:pt x="0" y="247"/>
                  </a:moveTo>
                  <a:cubicBezTo>
                    <a:pt x="70" y="168"/>
                    <a:pt x="132"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4"/>
            <p:cNvSpPr/>
            <p:nvPr/>
          </p:nvSpPr>
          <p:spPr>
            <a:xfrm>
              <a:off x="8111379" y="3984574"/>
              <a:ext cx="6305" cy="9773"/>
            </a:xfrm>
            <a:custGeom>
              <a:rect b="b" l="l" r="r" t="t"/>
              <a:pathLst>
                <a:path extrusionOk="0" fill="none" h="124" w="80">
                  <a:moveTo>
                    <a:pt x="0" y="124"/>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4"/>
            <p:cNvSpPr/>
            <p:nvPr/>
          </p:nvSpPr>
          <p:spPr>
            <a:xfrm>
              <a:off x="8118315" y="3949187"/>
              <a:ext cx="5596" cy="8433"/>
            </a:xfrm>
            <a:custGeom>
              <a:rect b="b" l="l" r="r" t="t"/>
              <a:pathLst>
                <a:path extrusionOk="0" fill="none" h="107" w="71">
                  <a:moveTo>
                    <a:pt x="0" y="107"/>
                  </a:moveTo>
                  <a:lnTo>
                    <a:pt x="7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4"/>
            <p:cNvSpPr/>
            <p:nvPr/>
          </p:nvSpPr>
          <p:spPr>
            <a:xfrm>
              <a:off x="8062120" y="3955492"/>
              <a:ext cx="788" cy="4887"/>
            </a:xfrm>
            <a:custGeom>
              <a:rect b="b" l="l" r="r" t="t"/>
              <a:pathLst>
                <a:path extrusionOk="0" fill="none" h="62" w="10">
                  <a:moveTo>
                    <a:pt x="9" y="0"/>
                  </a:moveTo>
                  <a:lnTo>
                    <a:pt x="0"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7" name="Google Shape;2407;p44"/>
          <p:cNvGrpSpPr/>
          <p:nvPr/>
        </p:nvGrpSpPr>
        <p:grpSpPr>
          <a:xfrm flipH="1">
            <a:off x="8117536" y="-176496"/>
            <a:ext cx="908197" cy="900782"/>
            <a:chOff x="5180950" y="2803150"/>
            <a:chExt cx="404200" cy="400900"/>
          </a:xfrm>
        </p:grpSpPr>
        <p:sp>
          <p:nvSpPr>
            <p:cNvPr id="2408" name="Google Shape;2408;p44"/>
            <p:cNvSpPr/>
            <p:nvPr/>
          </p:nvSpPr>
          <p:spPr>
            <a:xfrm>
              <a:off x="5277975" y="2879500"/>
              <a:ext cx="19175" cy="11025"/>
            </a:xfrm>
            <a:custGeom>
              <a:rect b="b" l="l" r="r" t="t"/>
              <a:pathLst>
                <a:path extrusionOk="0" h="441" w="767">
                  <a:moveTo>
                    <a:pt x="766" y="0"/>
                  </a:moveTo>
                  <a:lnTo>
                    <a:pt x="687" y="9"/>
                  </a:lnTo>
                  <a:cubicBezTo>
                    <a:pt x="379" y="62"/>
                    <a:pt x="71" y="308"/>
                    <a:pt x="18" y="361"/>
                  </a:cubicBezTo>
                  <a:lnTo>
                    <a:pt x="9" y="361"/>
                  </a:lnTo>
                  <a:lnTo>
                    <a:pt x="9" y="370"/>
                  </a:lnTo>
                  <a:cubicBezTo>
                    <a:pt x="1" y="387"/>
                    <a:pt x="1" y="405"/>
                    <a:pt x="9" y="414"/>
                  </a:cubicBezTo>
                  <a:lnTo>
                    <a:pt x="9" y="431"/>
                  </a:lnTo>
                  <a:lnTo>
                    <a:pt x="27" y="431"/>
                  </a:lnTo>
                  <a:cubicBezTo>
                    <a:pt x="45" y="440"/>
                    <a:pt x="71" y="440"/>
                    <a:pt x="89" y="440"/>
                  </a:cubicBezTo>
                  <a:lnTo>
                    <a:pt x="159" y="440"/>
                  </a:lnTo>
                  <a:cubicBezTo>
                    <a:pt x="335" y="414"/>
                    <a:pt x="652" y="167"/>
                    <a:pt x="731" y="62"/>
                  </a:cubicBezTo>
                  <a:lnTo>
                    <a:pt x="766" y="0"/>
                  </a:ln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4"/>
            <p:cNvSpPr/>
            <p:nvPr/>
          </p:nvSpPr>
          <p:spPr>
            <a:xfrm>
              <a:off x="5331450" y="2874175"/>
              <a:ext cx="202425" cy="233500"/>
            </a:xfrm>
            <a:custGeom>
              <a:rect b="b" l="l" r="r" t="t"/>
              <a:pathLst>
                <a:path extrusionOk="0" h="9340" w="8097">
                  <a:moveTo>
                    <a:pt x="1989" y="873"/>
                  </a:moveTo>
                  <a:cubicBezTo>
                    <a:pt x="2077" y="873"/>
                    <a:pt x="2156" y="900"/>
                    <a:pt x="2236" y="952"/>
                  </a:cubicBezTo>
                  <a:cubicBezTo>
                    <a:pt x="2324" y="1014"/>
                    <a:pt x="2508" y="1225"/>
                    <a:pt x="2262" y="1727"/>
                  </a:cubicBezTo>
                  <a:cubicBezTo>
                    <a:pt x="2024" y="2211"/>
                    <a:pt x="1822" y="2281"/>
                    <a:pt x="1716" y="2281"/>
                  </a:cubicBezTo>
                  <a:lnTo>
                    <a:pt x="1681" y="2281"/>
                  </a:lnTo>
                  <a:cubicBezTo>
                    <a:pt x="1576" y="2255"/>
                    <a:pt x="1496" y="2167"/>
                    <a:pt x="1496" y="2052"/>
                  </a:cubicBezTo>
                  <a:cubicBezTo>
                    <a:pt x="1496" y="2017"/>
                    <a:pt x="1382" y="1252"/>
                    <a:pt x="1681" y="988"/>
                  </a:cubicBezTo>
                  <a:cubicBezTo>
                    <a:pt x="1760" y="917"/>
                    <a:pt x="1875" y="873"/>
                    <a:pt x="1989" y="873"/>
                  </a:cubicBezTo>
                  <a:close/>
                  <a:moveTo>
                    <a:pt x="4242" y="2413"/>
                  </a:moveTo>
                  <a:cubicBezTo>
                    <a:pt x="4357" y="2413"/>
                    <a:pt x="4471" y="2466"/>
                    <a:pt x="4541" y="2563"/>
                  </a:cubicBezTo>
                  <a:cubicBezTo>
                    <a:pt x="4594" y="2633"/>
                    <a:pt x="4682" y="2845"/>
                    <a:pt x="4357" y="3161"/>
                  </a:cubicBezTo>
                  <a:cubicBezTo>
                    <a:pt x="4172" y="3364"/>
                    <a:pt x="3996" y="3461"/>
                    <a:pt x="3873" y="3461"/>
                  </a:cubicBezTo>
                  <a:cubicBezTo>
                    <a:pt x="3732" y="3461"/>
                    <a:pt x="3644" y="3329"/>
                    <a:pt x="3688" y="3205"/>
                  </a:cubicBezTo>
                  <a:cubicBezTo>
                    <a:pt x="3688" y="3179"/>
                    <a:pt x="3811" y="2572"/>
                    <a:pt x="4101" y="2449"/>
                  </a:cubicBezTo>
                  <a:cubicBezTo>
                    <a:pt x="4145" y="2422"/>
                    <a:pt x="4198" y="2413"/>
                    <a:pt x="4242" y="2413"/>
                  </a:cubicBezTo>
                  <a:close/>
                  <a:moveTo>
                    <a:pt x="5791" y="4860"/>
                  </a:moveTo>
                  <a:cubicBezTo>
                    <a:pt x="5932" y="4869"/>
                    <a:pt x="6046" y="4966"/>
                    <a:pt x="6064" y="5098"/>
                  </a:cubicBezTo>
                  <a:cubicBezTo>
                    <a:pt x="6073" y="5177"/>
                    <a:pt x="6064" y="5353"/>
                    <a:pt x="5721" y="5467"/>
                  </a:cubicBezTo>
                  <a:cubicBezTo>
                    <a:pt x="5624" y="5502"/>
                    <a:pt x="5518" y="5529"/>
                    <a:pt x="5413" y="5529"/>
                  </a:cubicBezTo>
                  <a:cubicBezTo>
                    <a:pt x="5403" y="5530"/>
                    <a:pt x="5393" y="5531"/>
                    <a:pt x="5383" y="5531"/>
                  </a:cubicBezTo>
                  <a:cubicBezTo>
                    <a:pt x="5314" y="5531"/>
                    <a:pt x="5249" y="5504"/>
                    <a:pt x="5210" y="5450"/>
                  </a:cubicBezTo>
                  <a:cubicBezTo>
                    <a:pt x="5166" y="5388"/>
                    <a:pt x="5175" y="5300"/>
                    <a:pt x="5228" y="5247"/>
                  </a:cubicBezTo>
                  <a:cubicBezTo>
                    <a:pt x="5263" y="5203"/>
                    <a:pt x="5536" y="4860"/>
                    <a:pt x="5782" y="4860"/>
                  </a:cubicBezTo>
                  <a:close/>
                  <a:moveTo>
                    <a:pt x="6082" y="5714"/>
                  </a:moveTo>
                  <a:lnTo>
                    <a:pt x="6082" y="5714"/>
                  </a:lnTo>
                  <a:cubicBezTo>
                    <a:pt x="6036" y="5733"/>
                    <a:pt x="5990" y="5748"/>
                    <a:pt x="5945" y="5761"/>
                  </a:cubicBezTo>
                  <a:lnTo>
                    <a:pt x="5945" y="5761"/>
                  </a:lnTo>
                  <a:cubicBezTo>
                    <a:pt x="5988" y="5746"/>
                    <a:pt x="6035" y="5727"/>
                    <a:pt x="6082" y="5714"/>
                  </a:cubicBezTo>
                  <a:close/>
                  <a:moveTo>
                    <a:pt x="1380" y="1"/>
                  </a:moveTo>
                  <a:cubicBezTo>
                    <a:pt x="1215" y="1"/>
                    <a:pt x="1058" y="36"/>
                    <a:pt x="915" y="107"/>
                  </a:cubicBezTo>
                  <a:cubicBezTo>
                    <a:pt x="863" y="134"/>
                    <a:pt x="845" y="195"/>
                    <a:pt x="863" y="248"/>
                  </a:cubicBezTo>
                  <a:cubicBezTo>
                    <a:pt x="1012" y="627"/>
                    <a:pt x="836" y="856"/>
                    <a:pt x="607" y="1146"/>
                  </a:cubicBezTo>
                  <a:cubicBezTo>
                    <a:pt x="484" y="1296"/>
                    <a:pt x="379" y="1454"/>
                    <a:pt x="291" y="1612"/>
                  </a:cubicBezTo>
                  <a:cubicBezTo>
                    <a:pt x="0" y="2158"/>
                    <a:pt x="449" y="2589"/>
                    <a:pt x="475" y="2607"/>
                  </a:cubicBezTo>
                  <a:lnTo>
                    <a:pt x="616" y="2721"/>
                  </a:lnTo>
                  <a:cubicBezTo>
                    <a:pt x="1285" y="3258"/>
                    <a:pt x="1910" y="3769"/>
                    <a:pt x="2931" y="3971"/>
                  </a:cubicBezTo>
                  <a:cubicBezTo>
                    <a:pt x="3556" y="4086"/>
                    <a:pt x="3811" y="4517"/>
                    <a:pt x="4154" y="5071"/>
                  </a:cubicBezTo>
                  <a:cubicBezTo>
                    <a:pt x="4436" y="5529"/>
                    <a:pt x="4761" y="6057"/>
                    <a:pt x="5386" y="6567"/>
                  </a:cubicBezTo>
                  <a:cubicBezTo>
                    <a:pt x="6170" y="7219"/>
                    <a:pt x="6266" y="7984"/>
                    <a:pt x="6214" y="8521"/>
                  </a:cubicBezTo>
                  <a:cubicBezTo>
                    <a:pt x="6178" y="8776"/>
                    <a:pt x="6293" y="9032"/>
                    <a:pt x="6504" y="9190"/>
                  </a:cubicBezTo>
                  <a:cubicBezTo>
                    <a:pt x="6627" y="9287"/>
                    <a:pt x="6777" y="9340"/>
                    <a:pt x="6935" y="9340"/>
                  </a:cubicBezTo>
                  <a:cubicBezTo>
                    <a:pt x="7023" y="9340"/>
                    <a:pt x="7102" y="9322"/>
                    <a:pt x="7190" y="9287"/>
                  </a:cubicBezTo>
                  <a:cubicBezTo>
                    <a:pt x="7455" y="9181"/>
                    <a:pt x="7639" y="8961"/>
                    <a:pt x="7736" y="8618"/>
                  </a:cubicBezTo>
                  <a:cubicBezTo>
                    <a:pt x="8097" y="7342"/>
                    <a:pt x="6530" y="2994"/>
                    <a:pt x="4929" y="1472"/>
                  </a:cubicBezTo>
                  <a:cubicBezTo>
                    <a:pt x="3802" y="398"/>
                    <a:pt x="2218" y="2"/>
                    <a:pt x="1435" y="2"/>
                  </a:cubicBezTo>
                  <a:cubicBezTo>
                    <a:pt x="1416" y="1"/>
                    <a:pt x="1398" y="1"/>
                    <a:pt x="1380" y="1"/>
                  </a:cubicBezTo>
                  <a:close/>
                </a:path>
              </a:pathLst>
            </a:custGeom>
            <a:solidFill>
              <a:srgbClr val="FF92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4"/>
            <p:cNvSpPr/>
            <p:nvPr/>
          </p:nvSpPr>
          <p:spPr>
            <a:xfrm>
              <a:off x="5283475" y="2982575"/>
              <a:ext cx="33700" cy="18850"/>
            </a:xfrm>
            <a:custGeom>
              <a:rect b="b" l="l" r="r" t="t"/>
              <a:pathLst>
                <a:path extrusionOk="0" h="754" w="1348">
                  <a:moveTo>
                    <a:pt x="562" y="1"/>
                  </a:moveTo>
                  <a:cubicBezTo>
                    <a:pt x="419" y="1"/>
                    <a:pt x="281" y="45"/>
                    <a:pt x="168" y="128"/>
                  </a:cubicBezTo>
                  <a:cubicBezTo>
                    <a:pt x="36" y="242"/>
                    <a:pt x="1" y="436"/>
                    <a:pt x="80" y="594"/>
                  </a:cubicBezTo>
                  <a:cubicBezTo>
                    <a:pt x="146" y="693"/>
                    <a:pt x="266" y="754"/>
                    <a:pt x="389" y="754"/>
                  </a:cubicBezTo>
                  <a:cubicBezTo>
                    <a:pt x="398" y="754"/>
                    <a:pt x="406" y="753"/>
                    <a:pt x="414" y="753"/>
                  </a:cubicBezTo>
                  <a:cubicBezTo>
                    <a:pt x="537" y="744"/>
                    <a:pt x="652" y="726"/>
                    <a:pt x="766" y="682"/>
                  </a:cubicBezTo>
                  <a:cubicBezTo>
                    <a:pt x="1303" y="489"/>
                    <a:pt x="1347" y="304"/>
                    <a:pt x="1338" y="225"/>
                  </a:cubicBezTo>
                  <a:cubicBezTo>
                    <a:pt x="1330" y="146"/>
                    <a:pt x="1259" y="84"/>
                    <a:pt x="1180" y="75"/>
                  </a:cubicBezTo>
                  <a:cubicBezTo>
                    <a:pt x="1004" y="31"/>
                    <a:pt x="819" y="5"/>
                    <a:pt x="634" y="5"/>
                  </a:cubicBezTo>
                  <a:cubicBezTo>
                    <a:pt x="610" y="2"/>
                    <a:pt x="586" y="1"/>
                    <a:pt x="562"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4"/>
            <p:cNvSpPr/>
            <p:nvPr/>
          </p:nvSpPr>
          <p:spPr>
            <a:xfrm>
              <a:off x="5315825" y="3042075"/>
              <a:ext cx="25750" cy="18125"/>
            </a:xfrm>
            <a:custGeom>
              <a:rect b="b" l="l" r="r" t="t"/>
              <a:pathLst>
                <a:path extrusionOk="0" h="725" w="1030">
                  <a:moveTo>
                    <a:pt x="828" y="1"/>
                  </a:moveTo>
                  <a:cubicBezTo>
                    <a:pt x="828" y="1"/>
                    <a:pt x="212" y="45"/>
                    <a:pt x="71" y="300"/>
                  </a:cubicBezTo>
                  <a:cubicBezTo>
                    <a:pt x="0" y="423"/>
                    <a:pt x="27" y="573"/>
                    <a:pt x="124" y="670"/>
                  </a:cubicBezTo>
                  <a:cubicBezTo>
                    <a:pt x="162" y="700"/>
                    <a:pt x="213" y="724"/>
                    <a:pt x="266" y="724"/>
                  </a:cubicBezTo>
                  <a:cubicBezTo>
                    <a:pt x="275" y="724"/>
                    <a:pt x="283" y="724"/>
                    <a:pt x="291" y="723"/>
                  </a:cubicBezTo>
                  <a:cubicBezTo>
                    <a:pt x="423" y="714"/>
                    <a:pt x="564" y="652"/>
                    <a:pt x="660" y="555"/>
                  </a:cubicBezTo>
                  <a:cubicBezTo>
                    <a:pt x="907" y="362"/>
                    <a:pt x="1030" y="186"/>
                    <a:pt x="977" y="80"/>
                  </a:cubicBezTo>
                  <a:cubicBezTo>
                    <a:pt x="960" y="27"/>
                    <a:pt x="907" y="1"/>
                    <a:pt x="854"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4"/>
            <p:cNvSpPr/>
            <p:nvPr/>
          </p:nvSpPr>
          <p:spPr>
            <a:xfrm>
              <a:off x="5367525" y="2897525"/>
              <a:ext cx="22900" cy="32150"/>
            </a:xfrm>
            <a:custGeom>
              <a:rect b="b" l="l" r="r" t="t"/>
              <a:pathLst>
                <a:path extrusionOk="0" h="1286" w="916">
                  <a:moveTo>
                    <a:pt x="546" y="1"/>
                  </a:moveTo>
                  <a:cubicBezTo>
                    <a:pt x="449" y="1"/>
                    <a:pt x="353" y="36"/>
                    <a:pt x="273" y="98"/>
                  </a:cubicBezTo>
                  <a:cubicBezTo>
                    <a:pt x="1" y="344"/>
                    <a:pt x="115" y="1101"/>
                    <a:pt x="115" y="1110"/>
                  </a:cubicBezTo>
                  <a:cubicBezTo>
                    <a:pt x="115" y="1189"/>
                    <a:pt x="168" y="1259"/>
                    <a:pt x="247" y="1286"/>
                  </a:cubicBezTo>
                  <a:lnTo>
                    <a:pt x="273" y="1286"/>
                  </a:lnTo>
                  <a:cubicBezTo>
                    <a:pt x="361" y="1286"/>
                    <a:pt x="537" y="1215"/>
                    <a:pt x="766" y="758"/>
                  </a:cubicBezTo>
                  <a:cubicBezTo>
                    <a:pt x="916" y="441"/>
                    <a:pt x="916" y="186"/>
                    <a:pt x="749" y="62"/>
                  </a:cubicBezTo>
                  <a:cubicBezTo>
                    <a:pt x="687" y="18"/>
                    <a:pt x="617" y="1"/>
                    <a:pt x="546"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4"/>
            <p:cNvSpPr/>
            <p:nvPr/>
          </p:nvSpPr>
          <p:spPr>
            <a:xfrm>
              <a:off x="5462575" y="2997200"/>
              <a:ext cx="19600" cy="13675"/>
            </a:xfrm>
            <a:custGeom>
              <a:rect b="b" l="l" r="r" t="t"/>
              <a:pathLst>
                <a:path extrusionOk="0" h="547" w="784">
                  <a:moveTo>
                    <a:pt x="546" y="1"/>
                  </a:moveTo>
                  <a:cubicBezTo>
                    <a:pt x="326" y="1"/>
                    <a:pt x="45" y="361"/>
                    <a:pt x="36" y="370"/>
                  </a:cubicBezTo>
                  <a:cubicBezTo>
                    <a:pt x="9" y="405"/>
                    <a:pt x="1" y="449"/>
                    <a:pt x="27" y="493"/>
                  </a:cubicBezTo>
                  <a:cubicBezTo>
                    <a:pt x="36" y="520"/>
                    <a:pt x="71" y="546"/>
                    <a:pt x="168" y="546"/>
                  </a:cubicBezTo>
                  <a:cubicBezTo>
                    <a:pt x="273" y="546"/>
                    <a:pt x="370" y="520"/>
                    <a:pt x="467" y="485"/>
                  </a:cubicBezTo>
                  <a:cubicBezTo>
                    <a:pt x="669" y="423"/>
                    <a:pt x="784" y="309"/>
                    <a:pt x="766" y="185"/>
                  </a:cubicBezTo>
                  <a:cubicBezTo>
                    <a:pt x="740" y="80"/>
                    <a:pt x="652" y="1"/>
                    <a:pt x="546"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4"/>
            <p:cNvSpPr/>
            <p:nvPr/>
          </p:nvSpPr>
          <p:spPr>
            <a:xfrm>
              <a:off x="5424725" y="2936175"/>
              <a:ext cx="21150" cy="23000"/>
            </a:xfrm>
            <a:custGeom>
              <a:rect b="b" l="l" r="r" t="t"/>
              <a:pathLst>
                <a:path extrusionOk="0" h="920" w="846">
                  <a:moveTo>
                    <a:pt x="485" y="0"/>
                  </a:moveTo>
                  <a:cubicBezTo>
                    <a:pt x="453" y="0"/>
                    <a:pt x="423" y="8"/>
                    <a:pt x="397" y="21"/>
                  </a:cubicBezTo>
                  <a:cubicBezTo>
                    <a:pt x="133" y="136"/>
                    <a:pt x="18" y="734"/>
                    <a:pt x="18" y="743"/>
                  </a:cubicBezTo>
                  <a:cubicBezTo>
                    <a:pt x="1" y="805"/>
                    <a:pt x="27" y="866"/>
                    <a:pt x="80" y="901"/>
                  </a:cubicBezTo>
                  <a:cubicBezTo>
                    <a:pt x="98" y="910"/>
                    <a:pt x="124" y="919"/>
                    <a:pt x="150" y="919"/>
                  </a:cubicBezTo>
                  <a:cubicBezTo>
                    <a:pt x="256" y="919"/>
                    <a:pt x="414" y="822"/>
                    <a:pt x="590" y="637"/>
                  </a:cubicBezTo>
                  <a:cubicBezTo>
                    <a:pt x="784" y="444"/>
                    <a:pt x="846" y="250"/>
                    <a:pt x="758" y="118"/>
                  </a:cubicBezTo>
                  <a:cubicBezTo>
                    <a:pt x="709" y="46"/>
                    <a:pt x="624" y="3"/>
                    <a:pt x="542" y="3"/>
                  </a:cubicBezTo>
                  <a:cubicBezTo>
                    <a:pt x="535" y="3"/>
                    <a:pt x="527" y="3"/>
                    <a:pt x="520" y="4"/>
                  </a:cubicBezTo>
                  <a:cubicBezTo>
                    <a:pt x="508" y="1"/>
                    <a:pt x="496" y="0"/>
                    <a:pt x="485" y="0"/>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4"/>
            <p:cNvSpPr/>
            <p:nvPr/>
          </p:nvSpPr>
          <p:spPr>
            <a:xfrm>
              <a:off x="5373025" y="3085200"/>
              <a:ext cx="15425" cy="18300"/>
            </a:xfrm>
            <a:custGeom>
              <a:rect b="b" l="l" r="r" t="t"/>
              <a:pathLst>
                <a:path extrusionOk="0" h="732" w="617">
                  <a:moveTo>
                    <a:pt x="493" y="1"/>
                  </a:moveTo>
                  <a:cubicBezTo>
                    <a:pt x="467" y="1"/>
                    <a:pt x="449" y="10"/>
                    <a:pt x="423" y="27"/>
                  </a:cubicBezTo>
                  <a:cubicBezTo>
                    <a:pt x="423" y="27"/>
                    <a:pt x="18" y="274"/>
                    <a:pt x="1" y="494"/>
                  </a:cubicBezTo>
                  <a:cubicBezTo>
                    <a:pt x="1" y="608"/>
                    <a:pt x="62" y="696"/>
                    <a:pt x="168" y="731"/>
                  </a:cubicBezTo>
                  <a:lnTo>
                    <a:pt x="212" y="731"/>
                  </a:lnTo>
                  <a:cubicBezTo>
                    <a:pt x="317" y="731"/>
                    <a:pt x="423" y="635"/>
                    <a:pt x="502" y="459"/>
                  </a:cubicBezTo>
                  <a:cubicBezTo>
                    <a:pt x="599" y="239"/>
                    <a:pt x="617" y="71"/>
                    <a:pt x="555" y="19"/>
                  </a:cubicBezTo>
                  <a:cubicBezTo>
                    <a:pt x="537" y="10"/>
                    <a:pt x="520" y="1"/>
                    <a:pt x="493"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4"/>
            <p:cNvSpPr/>
            <p:nvPr/>
          </p:nvSpPr>
          <p:spPr>
            <a:xfrm>
              <a:off x="5258625" y="2950125"/>
              <a:ext cx="222225" cy="206175"/>
            </a:xfrm>
            <a:custGeom>
              <a:rect b="b" l="l" r="r" t="t"/>
              <a:pathLst>
                <a:path extrusionOk="0" h="8247" w="8889">
                  <a:moveTo>
                    <a:pt x="1558" y="1229"/>
                  </a:moveTo>
                  <a:cubicBezTo>
                    <a:pt x="1581" y="1229"/>
                    <a:pt x="1605" y="1230"/>
                    <a:pt x="1628" y="1232"/>
                  </a:cubicBezTo>
                  <a:cubicBezTo>
                    <a:pt x="1813" y="1232"/>
                    <a:pt x="2007" y="1259"/>
                    <a:pt x="2191" y="1303"/>
                  </a:cubicBezTo>
                  <a:cubicBezTo>
                    <a:pt x="2297" y="1320"/>
                    <a:pt x="2385" y="1408"/>
                    <a:pt x="2403" y="1514"/>
                  </a:cubicBezTo>
                  <a:cubicBezTo>
                    <a:pt x="2412" y="1628"/>
                    <a:pt x="2341" y="1840"/>
                    <a:pt x="1787" y="2033"/>
                  </a:cubicBezTo>
                  <a:cubicBezTo>
                    <a:pt x="1663" y="2077"/>
                    <a:pt x="1540" y="2104"/>
                    <a:pt x="1408" y="2112"/>
                  </a:cubicBezTo>
                  <a:cubicBezTo>
                    <a:pt x="1394" y="2114"/>
                    <a:pt x="1379" y="2115"/>
                    <a:pt x="1364" y="2115"/>
                  </a:cubicBezTo>
                  <a:cubicBezTo>
                    <a:pt x="1223" y="2115"/>
                    <a:pt x="1093" y="2039"/>
                    <a:pt x="1021" y="1919"/>
                  </a:cubicBezTo>
                  <a:cubicBezTo>
                    <a:pt x="915" y="1734"/>
                    <a:pt x="959" y="1514"/>
                    <a:pt x="1118" y="1373"/>
                  </a:cubicBezTo>
                  <a:cubicBezTo>
                    <a:pt x="1248" y="1281"/>
                    <a:pt x="1399" y="1229"/>
                    <a:pt x="1558" y="1229"/>
                  </a:cubicBezTo>
                  <a:close/>
                  <a:moveTo>
                    <a:pt x="3133" y="3617"/>
                  </a:moveTo>
                  <a:cubicBezTo>
                    <a:pt x="3212" y="3617"/>
                    <a:pt x="3283" y="3653"/>
                    <a:pt x="3327" y="3732"/>
                  </a:cubicBezTo>
                  <a:cubicBezTo>
                    <a:pt x="3362" y="3811"/>
                    <a:pt x="3362" y="3987"/>
                    <a:pt x="2992" y="4286"/>
                  </a:cubicBezTo>
                  <a:lnTo>
                    <a:pt x="2984" y="4286"/>
                  </a:lnTo>
                  <a:cubicBezTo>
                    <a:pt x="2869" y="4392"/>
                    <a:pt x="2728" y="4453"/>
                    <a:pt x="2570" y="4471"/>
                  </a:cubicBezTo>
                  <a:cubicBezTo>
                    <a:pt x="2500" y="4471"/>
                    <a:pt x="2420" y="4445"/>
                    <a:pt x="2368" y="4392"/>
                  </a:cubicBezTo>
                  <a:cubicBezTo>
                    <a:pt x="2244" y="4277"/>
                    <a:pt x="2218" y="4093"/>
                    <a:pt x="2297" y="3952"/>
                  </a:cubicBezTo>
                  <a:cubicBezTo>
                    <a:pt x="2456" y="3670"/>
                    <a:pt x="3072" y="3617"/>
                    <a:pt x="3107" y="3617"/>
                  </a:cubicBezTo>
                  <a:close/>
                  <a:moveTo>
                    <a:pt x="5069" y="5342"/>
                  </a:moveTo>
                  <a:cubicBezTo>
                    <a:pt x="5105" y="5342"/>
                    <a:pt x="5140" y="5351"/>
                    <a:pt x="5166" y="5378"/>
                  </a:cubicBezTo>
                  <a:cubicBezTo>
                    <a:pt x="5237" y="5430"/>
                    <a:pt x="5281" y="5562"/>
                    <a:pt x="5131" y="5888"/>
                  </a:cubicBezTo>
                  <a:cubicBezTo>
                    <a:pt x="5008" y="6152"/>
                    <a:pt x="4876" y="6205"/>
                    <a:pt x="4779" y="6205"/>
                  </a:cubicBezTo>
                  <a:cubicBezTo>
                    <a:pt x="4761" y="6205"/>
                    <a:pt x="4744" y="6196"/>
                    <a:pt x="4726" y="6196"/>
                  </a:cubicBezTo>
                  <a:cubicBezTo>
                    <a:pt x="4594" y="6152"/>
                    <a:pt x="4506" y="6038"/>
                    <a:pt x="4515" y="5897"/>
                  </a:cubicBezTo>
                  <a:cubicBezTo>
                    <a:pt x="4524" y="5642"/>
                    <a:pt x="4920" y="5404"/>
                    <a:pt x="4964" y="5369"/>
                  </a:cubicBezTo>
                  <a:cubicBezTo>
                    <a:pt x="4990" y="5351"/>
                    <a:pt x="5034" y="5342"/>
                    <a:pt x="5069" y="5342"/>
                  </a:cubicBezTo>
                  <a:close/>
                  <a:moveTo>
                    <a:pt x="2191" y="0"/>
                  </a:moveTo>
                  <a:cubicBezTo>
                    <a:pt x="2095" y="0"/>
                    <a:pt x="1989" y="27"/>
                    <a:pt x="1892" y="62"/>
                  </a:cubicBezTo>
                  <a:cubicBezTo>
                    <a:pt x="1725" y="141"/>
                    <a:pt x="1558" y="229"/>
                    <a:pt x="1399" y="335"/>
                  </a:cubicBezTo>
                  <a:cubicBezTo>
                    <a:pt x="1188" y="467"/>
                    <a:pt x="1003" y="572"/>
                    <a:pt x="792" y="572"/>
                  </a:cubicBezTo>
                  <a:cubicBezTo>
                    <a:pt x="678" y="572"/>
                    <a:pt x="572" y="546"/>
                    <a:pt x="475" y="484"/>
                  </a:cubicBezTo>
                  <a:cubicBezTo>
                    <a:pt x="458" y="475"/>
                    <a:pt x="440" y="475"/>
                    <a:pt x="414" y="475"/>
                  </a:cubicBezTo>
                  <a:cubicBezTo>
                    <a:pt x="379" y="475"/>
                    <a:pt x="343" y="493"/>
                    <a:pt x="326" y="519"/>
                  </a:cubicBezTo>
                  <a:cubicBezTo>
                    <a:pt x="0" y="915"/>
                    <a:pt x="79" y="3133"/>
                    <a:pt x="1241" y="4665"/>
                  </a:cubicBezTo>
                  <a:cubicBezTo>
                    <a:pt x="2508" y="6328"/>
                    <a:pt x="6302" y="8247"/>
                    <a:pt x="7824" y="8247"/>
                  </a:cubicBezTo>
                  <a:cubicBezTo>
                    <a:pt x="7894" y="8247"/>
                    <a:pt x="7974" y="8247"/>
                    <a:pt x="8044" y="8229"/>
                  </a:cubicBezTo>
                  <a:cubicBezTo>
                    <a:pt x="8387" y="8176"/>
                    <a:pt x="8634" y="8009"/>
                    <a:pt x="8766" y="7763"/>
                  </a:cubicBezTo>
                  <a:cubicBezTo>
                    <a:pt x="8889" y="7543"/>
                    <a:pt x="8880" y="7279"/>
                    <a:pt x="8748" y="7067"/>
                  </a:cubicBezTo>
                  <a:cubicBezTo>
                    <a:pt x="8616" y="6847"/>
                    <a:pt x="8379" y="6706"/>
                    <a:pt x="8114" y="6706"/>
                  </a:cubicBezTo>
                  <a:cubicBezTo>
                    <a:pt x="7578" y="6706"/>
                    <a:pt x="6821" y="6522"/>
                    <a:pt x="6266" y="5668"/>
                  </a:cubicBezTo>
                  <a:cubicBezTo>
                    <a:pt x="5826" y="4999"/>
                    <a:pt x="5342" y="4621"/>
                    <a:pt x="4911" y="4286"/>
                  </a:cubicBezTo>
                  <a:cubicBezTo>
                    <a:pt x="4401" y="3890"/>
                    <a:pt x="4004" y="3582"/>
                    <a:pt x="3952" y="2949"/>
                  </a:cubicBezTo>
                  <a:cubicBezTo>
                    <a:pt x="3864" y="1910"/>
                    <a:pt x="3424" y="1232"/>
                    <a:pt x="2957" y="511"/>
                  </a:cubicBezTo>
                  <a:lnTo>
                    <a:pt x="2860" y="352"/>
                  </a:lnTo>
                  <a:cubicBezTo>
                    <a:pt x="2702" y="141"/>
                    <a:pt x="2456" y="18"/>
                    <a:pt x="2191" y="0"/>
                  </a:cubicBezTo>
                  <a:close/>
                </a:path>
              </a:pathLst>
            </a:custGeom>
            <a:solidFill>
              <a:srgbClr val="FF92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4"/>
            <p:cNvSpPr/>
            <p:nvPr/>
          </p:nvSpPr>
          <p:spPr>
            <a:xfrm>
              <a:off x="5182050" y="2809075"/>
              <a:ext cx="402450" cy="389925"/>
            </a:xfrm>
            <a:custGeom>
              <a:rect b="b" l="l" r="r" t="t"/>
              <a:pathLst>
                <a:path extrusionOk="0" h="15597" w="16098">
                  <a:moveTo>
                    <a:pt x="7177" y="440"/>
                  </a:moveTo>
                  <a:cubicBezTo>
                    <a:pt x="7193" y="440"/>
                    <a:pt x="7209" y="441"/>
                    <a:pt x="7226" y="441"/>
                  </a:cubicBezTo>
                  <a:lnTo>
                    <a:pt x="7358" y="441"/>
                  </a:lnTo>
                  <a:cubicBezTo>
                    <a:pt x="8432" y="485"/>
                    <a:pt x="10201" y="1066"/>
                    <a:pt x="12515" y="3618"/>
                  </a:cubicBezTo>
                  <a:cubicBezTo>
                    <a:pt x="15631" y="7059"/>
                    <a:pt x="15349" y="9911"/>
                    <a:pt x="15191" y="11442"/>
                  </a:cubicBezTo>
                  <a:cubicBezTo>
                    <a:pt x="15173" y="11662"/>
                    <a:pt x="15156" y="11838"/>
                    <a:pt x="15147" y="12005"/>
                  </a:cubicBezTo>
                  <a:cubicBezTo>
                    <a:pt x="15120" y="12463"/>
                    <a:pt x="14909" y="12885"/>
                    <a:pt x="14557" y="13185"/>
                  </a:cubicBezTo>
                  <a:cubicBezTo>
                    <a:pt x="14275" y="13431"/>
                    <a:pt x="13950" y="13607"/>
                    <a:pt x="13598" y="13721"/>
                  </a:cubicBezTo>
                  <a:lnTo>
                    <a:pt x="13571" y="13721"/>
                  </a:lnTo>
                  <a:lnTo>
                    <a:pt x="13571" y="13748"/>
                  </a:lnTo>
                  <a:cubicBezTo>
                    <a:pt x="13580" y="13889"/>
                    <a:pt x="13536" y="14285"/>
                    <a:pt x="12911" y="14646"/>
                  </a:cubicBezTo>
                  <a:cubicBezTo>
                    <a:pt x="12638" y="14804"/>
                    <a:pt x="12348" y="14918"/>
                    <a:pt x="12049" y="14998"/>
                  </a:cubicBezTo>
                  <a:cubicBezTo>
                    <a:pt x="11600" y="15103"/>
                    <a:pt x="11133" y="15147"/>
                    <a:pt x="10676" y="15147"/>
                  </a:cubicBezTo>
                  <a:cubicBezTo>
                    <a:pt x="7164" y="15147"/>
                    <a:pt x="3415" y="12586"/>
                    <a:pt x="2113" y="10183"/>
                  </a:cubicBezTo>
                  <a:cubicBezTo>
                    <a:pt x="484" y="7200"/>
                    <a:pt x="1558" y="4648"/>
                    <a:pt x="1928" y="3935"/>
                  </a:cubicBezTo>
                  <a:cubicBezTo>
                    <a:pt x="2130" y="3583"/>
                    <a:pt x="2412" y="3292"/>
                    <a:pt x="2755" y="3072"/>
                  </a:cubicBezTo>
                  <a:cubicBezTo>
                    <a:pt x="3107" y="2843"/>
                    <a:pt x="3486" y="2659"/>
                    <a:pt x="3890" y="2518"/>
                  </a:cubicBezTo>
                  <a:cubicBezTo>
                    <a:pt x="4383" y="2289"/>
                    <a:pt x="4427" y="2227"/>
                    <a:pt x="4542" y="2043"/>
                  </a:cubicBezTo>
                  <a:cubicBezTo>
                    <a:pt x="4647" y="1884"/>
                    <a:pt x="4797" y="1647"/>
                    <a:pt x="5307" y="1163"/>
                  </a:cubicBezTo>
                  <a:cubicBezTo>
                    <a:pt x="5466" y="1013"/>
                    <a:pt x="5642" y="890"/>
                    <a:pt x="5827" y="784"/>
                  </a:cubicBezTo>
                  <a:cubicBezTo>
                    <a:pt x="6243" y="563"/>
                    <a:pt x="6701" y="440"/>
                    <a:pt x="7177" y="440"/>
                  </a:cubicBezTo>
                  <a:close/>
                  <a:moveTo>
                    <a:pt x="7159" y="0"/>
                  </a:moveTo>
                  <a:cubicBezTo>
                    <a:pt x="6365" y="0"/>
                    <a:pt x="5599" y="306"/>
                    <a:pt x="5008" y="846"/>
                  </a:cubicBezTo>
                  <a:cubicBezTo>
                    <a:pt x="4955" y="890"/>
                    <a:pt x="4911" y="942"/>
                    <a:pt x="4858" y="987"/>
                  </a:cubicBezTo>
                  <a:cubicBezTo>
                    <a:pt x="4594" y="1224"/>
                    <a:pt x="4366" y="1506"/>
                    <a:pt x="4172" y="1814"/>
                  </a:cubicBezTo>
                  <a:cubicBezTo>
                    <a:pt x="4102" y="1919"/>
                    <a:pt x="4084" y="1955"/>
                    <a:pt x="3732" y="2113"/>
                  </a:cubicBezTo>
                  <a:cubicBezTo>
                    <a:pt x="3477" y="2192"/>
                    <a:pt x="3230" y="2298"/>
                    <a:pt x="2993" y="2430"/>
                  </a:cubicBezTo>
                  <a:cubicBezTo>
                    <a:pt x="2482" y="2694"/>
                    <a:pt x="1857" y="3116"/>
                    <a:pt x="1541" y="3732"/>
                  </a:cubicBezTo>
                  <a:cubicBezTo>
                    <a:pt x="1144" y="4498"/>
                    <a:pt x="0" y="7226"/>
                    <a:pt x="1725" y="10403"/>
                  </a:cubicBezTo>
                  <a:cubicBezTo>
                    <a:pt x="3081" y="12903"/>
                    <a:pt x="6883" y="15596"/>
                    <a:pt x="10667" y="15596"/>
                  </a:cubicBezTo>
                  <a:cubicBezTo>
                    <a:pt x="11160" y="15596"/>
                    <a:pt x="11662" y="15543"/>
                    <a:pt x="12146" y="15438"/>
                  </a:cubicBezTo>
                  <a:lnTo>
                    <a:pt x="12172" y="15429"/>
                  </a:lnTo>
                  <a:cubicBezTo>
                    <a:pt x="13096" y="15165"/>
                    <a:pt x="13563" y="14795"/>
                    <a:pt x="13791" y="14452"/>
                  </a:cubicBezTo>
                  <a:cubicBezTo>
                    <a:pt x="13871" y="14338"/>
                    <a:pt x="13932" y="14205"/>
                    <a:pt x="13976" y="14065"/>
                  </a:cubicBezTo>
                  <a:cubicBezTo>
                    <a:pt x="13976" y="14056"/>
                    <a:pt x="13985" y="14047"/>
                    <a:pt x="13994" y="14047"/>
                  </a:cubicBezTo>
                  <a:cubicBezTo>
                    <a:pt x="14143" y="13985"/>
                    <a:pt x="14293" y="13915"/>
                    <a:pt x="14434" y="13827"/>
                  </a:cubicBezTo>
                  <a:cubicBezTo>
                    <a:pt x="14962" y="13519"/>
                    <a:pt x="15543" y="12965"/>
                    <a:pt x="15587" y="12014"/>
                  </a:cubicBezTo>
                  <a:cubicBezTo>
                    <a:pt x="15596" y="11873"/>
                    <a:pt x="15613" y="11697"/>
                    <a:pt x="15631" y="11495"/>
                  </a:cubicBezTo>
                  <a:cubicBezTo>
                    <a:pt x="15789" y="9893"/>
                    <a:pt x="16097" y="6910"/>
                    <a:pt x="12850" y="3328"/>
                  </a:cubicBezTo>
                  <a:cubicBezTo>
                    <a:pt x="10359" y="582"/>
                    <a:pt x="8414" y="1"/>
                    <a:pt x="7226" y="1"/>
                  </a:cubicBezTo>
                  <a:cubicBezTo>
                    <a:pt x="7204" y="0"/>
                    <a:pt x="7182" y="0"/>
                    <a:pt x="7159" y="0"/>
                  </a:cubicBezTo>
                  <a:close/>
                </a:path>
              </a:pathLst>
            </a:custGeom>
            <a:solidFill>
              <a:srgbClr val="F0404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4"/>
            <p:cNvSpPr/>
            <p:nvPr/>
          </p:nvSpPr>
          <p:spPr>
            <a:xfrm>
              <a:off x="5196125" y="2821825"/>
              <a:ext cx="375175" cy="364625"/>
            </a:xfrm>
            <a:custGeom>
              <a:rect b="b" l="l" r="r" t="t"/>
              <a:pathLst>
                <a:path extrusionOk="0" h="14585" w="15007">
                  <a:moveTo>
                    <a:pt x="5246" y="2017"/>
                  </a:moveTo>
                  <a:cubicBezTo>
                    <a:pt x="5246" y="2034"/>
                    <a:pt x="5237" y="2043"/>
                    <a:pt x="5237" y="2052"/>
                  </a:cubicBezTo>
                  <a:cubicBezTo>
                    <a:pt x="5237" y="2043"/>
                    <a:pt x="5237" y="2034"/>
                    <a:pt x="5237" y="2017"/>
                  </a:cubicBezTo>
                  <a:close/>
                  <a:moveTo>
                    <a:pt x="4008" y="2251"/>
                  </a:moveTo>
                  <a:cubicBezTo>
                    <a:pt x="4030" y="2251"/>
                    <a:pt x="4053" y="2261"/>
                    <a:pt x="4067" y="2281"/>
                  </a:cubicBezTo>
                  <a:cubicBezTo>
                    <a:pt x="4084" y="2298"/>
                    <a:pt x="4084" y="2333"/>
                    <a:pt x="4075" y="2360"/>
                  </a:cubicBezTo>
                  <a:cubicBezTo>
                    <a:pt x="4023" y="2492"/>
                    <a:pt x="3635" y="2782"/>
                    <a:pt x="3433" y="2809"/>
                  </a:cubicBezTo>
                  <a:cubicBezTo>
                    <a:pt x="3407" y="2809"/>
                    <a:pt x="3380" y="2818"/>
                    <a:pt x="3354" y="2818"/>
                  </a:cubicBezTo>
                  <a:cubicBezTo>
                    <a:pt x="3310" y="2818"/>
                    <a:pt x="3257" y="2800"/>
                    <a:pt x="3231" y="2765"/>
                  </a:cubicBezTo>
                  <a:cubicBezTo>
                    <a:pt x="3204" y="2721"/>
                    <a:pt x="3204" y="2668"/>
                    <a:pt x="3239" y="2633"/>
                  </a:cubicBezTo>
                  <a:cubicBezTo>
                    <a:pt x="3257" y="2615"/>
                    <a:pt x="3591" y="2307"/>
                    <a:pt x="3943" y="2254"/>
                  </a:cubicBezTo>
                  <a:lnTo>
                    <a:pt x="3987" y="2254"/>
                  </a:lnTo>
                  <a:cubicBezTo>
                    <a:pt x="3994" y="2252"/>
                    <a:pt x="4001" y="2251"/>
                    <a:pt x="4008" y="2251"/>
                  </a:cubicBezTo>
                  <a:close/>
                  <a:moveTo>
                    <a:pt x="6790" y="2033"/>
                  </a:moveTo>
                  <a:cubicBezTo>
                    <a:pt x="6809" y="2033"/>
                    <a:pt x="6828" y="2033"/>
                    <a:pt x="6848" y="2034"/>
                  </a:cubicBezTo>
                  <a:cubicBezTo>
                    <a:pt x="7807" y="2034"/>
                    <a:pt x="9321" y="2492"/>
                    <a:pt x="10386" y="3504"/>
                  </a:cubicBezTo>
                  <a:cubicBezTo>
                    <a:pt x="12005" y="5053"/>
                    <a:pt x="13572" y="9436"/>
                    <a:pt x="13211" y="10730"/>
                  </a:cubicBezTo>
                  <a:cubicBezTo>
                    <a:pt x="13105" y="11090"/>
                    <a:pt x="12912" y="11328"/>
                    <a:pt x="12621" y="11442"/>
                  </a:cubicBezTo>
                  <a:cubicBezTo>
                    <a:pt x="12533" y="11478"/>
                    <a:pt x="12436" y="11495"/>
                    <a:pt x="12339" y="11495"/>
                  </a:cubicBezTo>
                  <a:cubicBezTo>
                    <a:pt x="12172" y="11495"/>
                    <a:pt x="12005" y="11442"/>
                    <a:pt x="11873" y="11337"/>
                  </a:cubicBezTo>
                  <a:cubicBezTo>
                    <a:pt x="11644" y="11170"/>
                    <a:pt x="11530" y="10888"/>
                    <a:pt x="11556" y="10606"/>
                  </a:cubicBezTo>
                  <a:cubicBezTo>
                    <a:pt x="11618" y="10087"/>
                    <a:pt x="11521" y="9339"/>
                    <a:pt x="10755" y="8714"/>
                  </a:cubicBezTo>
                  <a:cubicBezTo>
                    <a:pt x="10130" y="8195"/>
                    <a:pt x="9787" y="7640"/>
                    <a:pt x="9514" y="7200"/>
                  </a:cubicBezTo>
                  <a:cubicBezTo>
                    <a:pt x="9171" y="6646"/>
                    <a:pt x="8925" y="6241"/>
                    <a:pt x="8335" y="6127"/>
                  </a:cubicBezTo>
                  <a:cubicBezTo>
                    <a:pt x="7297" y="5924"/>
                    <a:pt x="6628" y="5387"/>
                    <a:pt x="5985" y="4868"/>
                  </a:cubicBezTo>
                  <a:lnTo>
                    <a:pt x="5844" y="4745"/>
                  </a:lnTo>
                  <a:cubicBezTo>
                    <a:pt x="5844" y="4745"/>
                    <a:pt x="5325" y="4270"/>
                    <a:pt x="5642" y="3680"/>
                  </a:cubicBezTo>
                  <a:cubicBezTo>
                    <a:pt x="5739" y="3513"/>
                    <a:pt x="5844" y="3354"/>
                    <a:pt x="5976" y="3205"/>
                  </a:cubicBezTo>
                  <a:cubicBezTo>
                    <a:pt x="6196" y="2932"/>
                    <a:pt x="6355" y="2712"/>
                    <a:pt x="6214" y="2360"/>
                  </a:cubicBezTo>
                  <a:cubicBezTo>
                    <a:pt x="6179" y="2281"/>
                    <a:pt x="6214" y="2184"/>
                    <a:pt x="6293" y="2140"/>
                  </a:cubicBezTo>
                  <a:cubicBezTo>
                    <a:pt x="6444" y="2069"/>
                    <a:pt x="6616" y="2033"/>
                    <a:pt x="6790" y="2033"/>
                  </a:cubicBezTo>
                  <a:close/>
                  <a:moveTo>
                    <a:pt x="4691" y="5071"/>
                  </a:moveTo>
                  <a:cubicBezTo>
                    <a:pt x="5132" y="5071"/>
                    <a:pt x="5404" y="5449"/>
                    <a:pt x="5413" y="5458"/>
                  </a:cubicBezTo>
                  <a:lnTo>
                    <a:pt x="5510" y="5607"/>
                  </a:lnTo>
                  <a:cubicBezTo>
                    <a:pt x="5959" y="6303"/>
                    <a:pt x="6425" y="7024"/>
                    <a:pt x="6513" y="8081"/>
                  </a:cubicBezTo>
                  <a:cubicBezTo>
                    <a:pt x="6557" y="8679"/>
                    <a:pt x="6927" y="8969"/>
                    <a:pt x="7446" y="9365"/>
                  </a:cubicBezTo>
                  <a:cubicBezTo>
                    <a:pt x="7860" y="9691"/>
                    <a:pt x="8370" y="10087"/>
                    <a:pt x="8810" y="10765"/>
                  </a:cubicBezTo>
                  <a:cubicBezTo>
                    <a:pt x="9356" y="11601"/>
                    <a:pt x="10095" y="11777"/>
                    <a:pt x="10614" y="11777"/>
                  </a:cubicBezTo>
                  <a:cubicBezTo>
                    <a:pt x="10896" y="11777"/>
                    <a:pt x="11160" y="11927"/>
                    <a:pt x="11301" y="12164"/>
                  </a:cubicBezTo>
                  <a:cubicBezTo>
                    <a:pt x="11442" y="12393"/>
                    <a:pt x="11451" y="12683"/>
                    <a:pt x="11327" y="12921"/>
                  </a:cubicBezTo>
                  <a:cubicBezTo>
                    <a:pt x="11178" y="13194"/>
                    <a:pt x="10923" y="13361"/>
                    <a:pt x="10553" y="13431"/>
                  </a:cubicBezTo>
                  <a:cubicBezTo>
                    <a:pt x="10482" y="13440"/>
                    <a:pt x="10403" y="13440"/>
                    <a:pt x="10333" y="13440"/>
                  </a:cubicBezTo>
                  <a:cubicBezTo>
                    <a:pt x="8793" y="13440"/>
                    <a:pt x="4964" y="11504"/>
                    <a:pt x="3688" y="9832"/>
                  </a:cubicBezTo>
                  <a:cubicBezTo>
                    <a:pt x="2482" y="8248"/>
                    <a:pt x="2430" y="6030"/>
                    <a:pt x="2782" y="5616"/>
                  </a:cubicBezTo>
                  <a:cubicBezTo>
                    <a:pt x="2808" y="5572"/>
                    <a:pt x="2861" y="5546"/>
                    <a:pt x="2914" y="5537"/>
                  </a:cubicBezTo>
                  <a:cubicBezTo>
                    <a:pt x="2949" y="5537"/>
                    <a:pt x="2975" y="5546"/>
                    <a:pt x="3002" y="5563"/>
                  </a:cubicBezTo>
                  <a:cubicBezTo>
                    <a:pt x="3090" y="5616"/>
                    <a:pt x="3195" y="5643"/>
                    <a:pt x="3292" y="5643"/>
                  </a:cubicBezTo>
                  <a:cubicBezTo>
                    <a:pt x="3486" y="5643"/>
                    <a:pt x="3653" y="5537"/>
                    <a:pt x="3864" y="5414"/>
                  </a:cubicBezTo>
                  <a:cubicBezTo>
                    <a:pt x="4023" y="5299"/>
                    <a:pt x="4190" y="5211"/>
                    <a:pt x="4375" y="5141"/>
                  </a:cubicBezTo>
                  <a:cubicBezTo>
                    <a:pt x="4471" y="5097"/>
                    <a:pt x="4577" y="5071"/>
                    <a:pt x="4691" y="5071"/>
                  </a:cubicBezTo>
                  <a:close/>
                  <a:moveTo>
                    <a:pt x="6618" y="1"/>
                  </a:moveTo>
                  <a:cubicBezTo>
                    <a:pt x="6206" y="1"/>
                    <a:pt x="5811" y="97"/>
                    <a:pt x="5440" y="265"/>
                  </a:cubicBezTo>
                  <a:cubicBezTo>
                    <a:pt x="5202" y="380"/>
                    <a:pt x="4982" y="529"/>
                    <a:pt x="4788" y="705"/>
                  </a:cubicBezTo>
                  <a:cubicBezTo>
                    <a:pt x="4287" y="1189"/>
                    <a:pt x="4128" y="1418"/>
                    <a:pt x="4040" y="1577"/>
                  </a:cubicBezTo>
                  <a:cubicBezTo>
                    <a:pt x="3908" y="1779"/>
                    <a:pt x="3847" y="1849"/>
                    <a:pt x="3354" y="2078"/>
                  </a:cubicBezTo>
                  <a:cubicBezTo>
                    <a:pt x="2931" y="2228"/>
                    <a:pt x="2526" y="2422"/>
                    <a:pt x="2166" y="2677"/>
                  </a:cubicBezTo>
                  <a:cubicBezTo>
                    <a:pt x="1858" y="2879"/>
                    <a:pt x="1602" y="3143"/>
                    <a:pt x="1426" y="3460"/>
                  </a:cubicBezTo>
                  <a:cubicBezTo>
                    <a:pt x="1066" y="4164"/>
                    <a:pt x="1" y="6699"/>
                    <a:pt x="1611" y="9656"/>
                  </a:cubicBezTo>
                  <a:cubicBezTo>
                    <a:pt x="2905" y="12041"/>
                    <a:pt x="6628" y="14584"/>
                    <a:pt x="10104" y="14584"/>
                  </a:cubicBezTo>
                  <a:cubicBezTo>
                    <a:pt x="10570" y="14584"/>
                    <a:pt x="11028" y="14540"/>
                    <a:pt x="11477" y="14444"/>
                  </a:cubicBezTo>
                  <a:cubicBezTo>
                    <a:pt x="11723" y="14373"/>
                    <a:pt x="11961" y="14276"/>
                    <a:pt x="12190" y="14162"/>
                  </a:cubicBezTo>
                  <a:cubicBezTo>
                    <a:pt x="13044" y="13722"/>
                    <a:pt x="12938" y="13211"/>
                    <a:pt x="12938" y="13203"/>
                  </a:cubicBezTo>
                  <a:cubicBezTo>
                    <a:pt x="12938" y="13185"/>
                    <a:pt x="12947" y="13167"/>
                    <a:pt x="12964" y="13167"/>
                  </a:cubicBezTo>
                  <a:cubicBezTo>
                    <a:pt x="13352" y="13053"/>
                    <a:pt x="13712" y="12851"/>
                    <a:pt x="14012" y="12578"/>
                  </a:cubicBezTo>
                  <a:cubicBezTo>
                    <a:pt x="14320" y="12296"/>
                    <a:pt x="14496" y="11909"/>
                    <a:pt x="14522" y="11495"/>
                  </a:cubicBezTo>
                  <a:cubicBezTo>
                    <a:pt x="14522" y="11337"/>
                    <a:pt x="14540" y="11152"/>
                    <a:pt x="14566" y="10932"/>
                  </a:cubicBezTo>
                  <a:cubicBezTo>
                    <a:pt x="14725" y="9401"/>
                    <a:pt x="15006" y="6567"/>
                    <a:pt x="11917" y="3161"/>
                  </a:cubicBezTo>
                  <a:cubicBezTo>
                    <a:pt x="9611" y="626"/>
                    <a:pt x="7860" y="36"/>
                    <a:pt x="6795" y="1"/>
                  </a:cubicBezTo>
                  <a:lnTo>
                    <a:pt x="6672" y="1"/>
                  </a:lnTo>
                  <a:cubicBezTo>
                    <a:pt x="6654" y="1"/>
                    <a:pt x="6636" y="1"/>
                    <a:pt x="6618"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4"/>
            <p:cNvSpPr/>
            <p:nvPr/>
          </p:nvSpPr>
          <p:spPr>
            <a:xfrm>
              <a:off x="5196125" y="2888500"/>
              <a:ext cx="304750" cy="297750"/>
            </a:xfrm>
            <a:custGeom>
              <a:rect b="b" l="l" r="r" t="t"/>
              <a:pathLst>
                <a:path extrusionOk="0" h="11910" w="12190">
                  <a:moveTo>
                    <a:pt x="2166" y="1"/>
                  </a:moveTo>
                  <a:cubicBezTo>
                    <a:pt x="1858" y="203"/>
                    <a:pt x="1602" y="476"/>
                    <a:pt x="1426" y="793"/>
                  </a:cubicBezTo>
                  <a:cubicBezTo>
                    <a:pt x="1057" y="1497"/>
                    <a:pt x="1" y="4023"/>
                    <a:pt x="1611" y="6989"/>
                  </a:cubicBezTo>
                  <a:cubicBezTo>
                    <a:pt x="2905" y="9365"/>
                    <a:pt x="6628" y="11909"/>
                    <a:pt x="10104" y="11909"/>
                  </a:cubicBezTo>
                  <a:cubicBezTo>
                    <a:pt x="10138" y="11909"/>
                    <a:pt x="10171" y="11910"/>
                    <a:pt x="10205" y="11910"/>
                  </a:cubicBezTo>
                  <a:cubicBezTo>
                    <a:pt x="10637" y="11910"/>
                    <a:pt x="11061" y="11858"/>
                    <a:pt x="11477" y="11768"/>
                  </a:cubicBezTo>
                  <a:cubicBezTo>
                    <a:pt x="11723" y="11697"/>
                    <a:pt x="11961" y="11609"/>
                    <a:pt x="12190" y="11495"/>
                  </a:cubicBezTo>
                  <a:lnTo>
                    <a:pt x="12190" y="11495"/>
                  </a:lnTo>
                  <a:cubicBezTo>
                    <a:pt x="12032" y="11508"/>
                    <a:pt x="11868" y="11515"/>
                    <a:pt x="11699" y="11515"/>
                  </a:cubicBezTo>
                  <a:cubicBezTo>
                    <a:pt x="8836" y="11515"/>
                    <a:pt x="4633" y="9637"/>
                    <a:pt x="2747" y="6918"/>
                  </a:cubicBezTo>
                  <a:cubicBezTo>
                    <a:pt x="1092" y="4525"/>
                    <a:pt x="1664" y="1576"/>
                    <a:pt x="2166" y="1"/>
                  </a:cubicBezTo>
                  <a:close/>
                </a:path>
              </a:pathLst>
            </a:custGeom>
            <a:solidFill>
              <a:srgbClr val="FF50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4"/>
            <p:cNvSpPr/>
            <p:nvPr/>
          </p:nvSpPr>
          <p:spPr>
            <a:xfrm>
              <a:off x="5181825" y="2869800"/>
              <a:ext cx="345250" cy="329400"/>
            </a:xfrm>
            <a:custGeom>
              <a:rect b="b" l="l" r="r" t="t"/>
              <a:pathLst>
                <a:path extrusionOk="0" h="13176" w="13810">
                  <a:moveTo>
                    <a:pt x="3002" y="1"/>
                  </a:moveTo>
                  <a:lnTo>
                    <a:pt x="3002" y="1"/>
                  </a:lnTo>
                  <a:cubicBezTo>
                    <a:pt x="2491" y="265"/>
                    <a:pt x="1866" y="696"/>
                    <a:pt x="1550" y="1312"/>
                  </a:cubicBezTo>
                  <a:cubicBezTo>
                    <a:pt x="1153" y="2069"/>
                    <a:pt x="1" y="4806"/>
                    <a:pt x="1734" y="7983"/>
                  </a:cubicBezTo>
                  <a:cubicBezTo>
                    <a:pt x="3081" y="10474"/>
                    <a:pt x="6892" y="13176"/>
                    <a:pt x="10676" y="13176"/>
                  </a:cubicBezTo>
                  <a:cubicBezTo>
                    <a:pt x="11178" y="13176"/>
                    <a:pt x="11671" y="13123"/>
                    <a:pt x="12155" y="13009"/>
                  </a:cubicBezTo>
                  <a:lnTo>
                    <a:pt x="12190" y="13000"/>
                  </a:lnTo>
                  <a:cubicBezTo>
                    <a:pt x="13105" y="12736"/>
                    <a:pt x="13572" y="12366"/>
                    <a:pt x="13809" y="12023"/>
                  </a:cubicBezTo>
                  <a:lnTo>
                    <a:pt x="13809" y="12023"/>
                  </a:lnTo>
                  <a:cubicBezTo>
                    <a:pt x="13519" y="12129"/>
                    <a:pt x="13220" y="12199"/>
                    <a:pt x="12920" y="12234"/>
                  </a:cubicBezTo>
                  <a:cubicBezTo>
                    <a:pt x="12647" y="12384"/>
                    <a:pt x="12357" y="12507"/>
                    <a:pt x="12058" y="12586"/>
                  </a:cubicBezTo>
                  <a:cubicBezTo>
                    <a:pt x="11609" y="12683"/>
                    <a:pt x="11142" y="12727"/>
                    <a:pt x="10685" y="12727"/>
                  </a:cubicBezTo>
                  <a:cubicBezTo>
                    <a:pt x="7173" y="12727"/>
                    <a:pt x="3424" y="10166"/>
                    <a:pt x="2122" y="7772"/>
                  </a:cubicBezTo>
                  <a:cubicBezTo>
                    <a:pt x="493" y="4780"/>
                    <a:pt x="1567" y="2227"/>
                    <a:pt x="1937" y="1515"/>
                  </a:cubicBezTo>
                  <a:cubicBezTo>
                    <a:pt x="2139" y="1163"/>
                    <a:pt x="2421" y="872"/>
                    <a:pt x="2764" y="661"/>
                  </a:cubicBezTo>
                  <a:cubicBezTo>
                    <a:pt x="2852" y="397"/>
                    <a:pt x="2931" y="177"/>
                    <a:pt x="3002" y="1"/>
                  </a:cubicBezTo>
                  <a:close/>
                </a:path>
              </a:pathLst>
            </a:custGeom>
            <a:solidFill>
              <a:srgbClr val="D2282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4"/>
            <p:cNvSpPr/>
            <p:nvPr/>
          </p:nvSpPr>
          <p:spPr>
            <a:xfrm>
              <a:off x="5332100" y="2821825"/>
              <a:ext cx="238975" cy="314225"/>
            </a:xfrm>
            <a:custGeom>
              <a:rect b="b" l="l" r="r" t="t"/>
              <a:pathLst>
                <a:path extrusionOk="0" h="12569" w="9559">
                  <a:moveTo>
                    <a:pt x="1166" y="1"/>
                  </a:moveTo>
                  <a:cubicBezTo>
                    <a:pt x="763" y="1"/>
                    <a:pt x="362" y="89"/>
                    <a:pt x="1" y="265"/>
                  </a:cubicBezTo>
                  <a:cubicBezTo>
                    <a:pt x="116" y="257"/>
                    <a:pt x="237" y="253"/>
                    <a:pt x="363" y="253"/>
                  </a:cubicBezTo>
                  <a:cubicBezTo>
                    <a:pt x="1784" y="253"/>
                    <a:pt x="3810" y="812"/>
                    <a:pt x="5985" y="3214"/>
                  </a:cubicBezTo>
                  <a:cubicBezTo>
                    <a:pt x="9074" y="6602"/>
                    <a:pt x="8872" y="10721"/>
                    <a:pt x="8573" y="12569"/>
                  </a:cubicBezTo>
                  <a:cubicBezTo>
                    <a:pt x="8881" y="12287"/>
                    <a:pt x="9057" y="11900"/>
                    <a:pt x="9074" y="11486"/>
                  </a:cubicBezTo>
                  <a:cubicBezTo>
                    <a:pt x="9083" y="11328"/>
                    <a:pt x="9101" y="11143"/>
                    <a:pt x="9127" y="10923"/>
                  </a:cubicBezTo>
                  <a:cubicBezTo>
                    <a:pt x="9277" y="9401"/>
                    <a:pt x="9558" y="6567"/>
                    <a:pt x="6469" y="3161"/>
                  </a:cubicBezTo>
                  <a:cubicBezTo>
                    <a:pt x="4172" y="617"/>
                    <a:pt x="2421" y="36"/>
                    <a:pt x="1356" y="1"/>
                  </a:cubicBezTo>
                  <a:lnTo>
                    <a:pt x="1224" y="1"/>
                  </a:lnTo>
                  <a:cubicBezTo>
                    <a:pt x="1205" y="1"/>
                    <a:pt x="1185" y="1"/>
                    <a:pt x="1166" y="1"/>
                  </a:cubicBezTo>
                  <a:close/>
                </a:path>
              </a:pathLst>
            </a:custGeom>
            <a:solidFill>
              <a:srgbClr val="FF858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4"/>
            <p:cNvSpPr/>
            <p:nvPr/>
          </p:nvSpPr>
          <p:spPr>
            <a:xfrm>
              <a:off x="5303500" y="2809075"/>
              <a:ext cx="281000" cy="345700"/>
            </a:xfrm>
            <a:custGeom>
              <a:rect b="b" l="l" r="r" t="t"/>
              <a:pathLst>
                <a:path extrusionOk="0" h="13828" w="11240">
                  <a:moveTo>
                    <a:pt x="2333" y="1"/>
                  </a:moveTo>
                  <a:cubicBezTo>
                    <a:pt x="1527" y="1"/>
                    <a:pt x="749" y="299"/>
                    <a:pt x="150" y="846"/>
                  </a:cubicBezTo>
                  <a:cubicBezTo>
                    <a:pt x="97" y="898"/>
                    <a:pt x="53" y="942"/>
                    <a:pt x="0" y="987"/>
                  </a:cubicBezTo>
                  <a:cubicBezTo>
                    <a:pt x="317" y="890"/>
                    <a:pt x="643" y="819"/>
                    <a:pt x="977" y="793"/>
                  </a:cubicBezTo>
                  <a:cubicBezTo>
                    <a:pt x="1393" y="564"/>
                    <a:pt x="1850" y="449"/>
                    <a:pt x="2316" y="449"/>
                  </a:cubicBezTo>
                  <a:cubicBezTo>
                    <a:pt x="2333" y="449"/>
                    <a:pt x="2351" y="449"/>
                    <a:pt x="2368" y="450"/>
                  </a:cubicBezTo>
                  <a:lnTo>
                    <a:pt x="2500" y="450"/>
                  </a:lnTo>
                  <a:cubicBezTo>
                    <a:pt x="3582" y="485"/>
                    <a:pt x="5351" y="1075"/>
                    <a:pt x="7666" y="3627"/>
                  </a:cubicBezTo>
                  <a:cubicBezTo>
                    <a:pt x="10773" y="7059"/>
                    <a:pt x="10491" y="9911"/>
                    <a:pt x="10333" y="11442"/>
                  </a:cubicBezTo>
                  <a:cubicBezTo>
                    <a:pt x="10315" y="11662"/>
                    <a:pt x="10298" y="11838"/>
                    <a:pt x="10289" y="12005"/>
                  </a:cubicBezTo>
                  <a:cubicBezTo>
                    <a:pt x="10262" y="12463"/>
                    <a:pt x="10051" y="12885"/>
                    <a:pt x="9699" y="13185"/>
                  </a:cubicBezTo>
                  <a:cubicBezTo>
                    <a:pt x="9655" y="13457"/>
                    <a:pt x="9611" y="13677"/>
                    <a:pt x="9576" y="13827"/>
                  </a:cubicBezTo>
                  <a:cubicBezTo>
                    <a:pt x="10104" y="13519"/>
                    <a:pt x="10685" y="12965"/>
                    <a:pt x="10729" y="12023"/>
                  </a:cubicBezTo>
                  <a:cubicBezTo>
                    <a:pt x="10738" y="11882"/>
                    <a:pt x="10755" y="11706"/>
                    <a:pt x="10773" y="11495"/>
                  </a:cubicBezTo>
                  <a:cubicBezTo>
                    <a:pt x="10931" y="9893"/>
                    <a:pt x="11239" y="6910"/>
                    <a:pt x="7992" y="3336"/>
                  </a:cubicBezTo>
                  <a:cubicBezTo>
                    <a:pt x="5501" y="582"/>
                    <a:pt x="3556" y="1"/>
                    <a:pt x="2368" y="1"/>
                  </a:cubicBezTo>
                  <a:cubicBezTo>
                    <a:pt x="2356" y="1"/>
                    <a:pt x="2344" y="1"/>
                    <a:pt x="2333"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4"/>
            <p:cNvSpPr/>
            <p:nvPr/>
          </p:nvSpPr>
          <p:spPr>
            <a:xfrm>
              <a:off x="5180950" y="2807975"/>
              <a:ext cx="404200" cy="391900"/>
            </a:xfrm>
            <a:custGeom>
              <a:rect b="b" l="l" r="r" t="t"/>
              <a:pathLst>
                <a:path extrusionOk="0" fill="none" h="15676" w="16168">
                  <a:moveTo>
                    <a:pt x="10711" y="15675"/>
                  </a:moveTo>
                  <a:cubicBezTo>
                    <a:pt x="6918" y="15675"/>
                    <a:pt x="3098" y="12973"/>
                    <a:pt x="1743" y="10465"/>
                  </a:cubicBezTo>
                  <a:cubicBezTo>
                    <a:pt x="0" y="7270"/>
                    <a:pt x="1153" y="4524"/>
                    <a:pt x="1549" y="3768"/>
                  </a:cubicBezTo>
                  <a:cubicBezTo>
                    <a:pt x="2095" y="2720"/>
                    <a:pt x="3486" y="2219"/>
                    <a:pt x="3758" y="2131"/>
                  </a:cubicBezTo>
                  <a:cubicBezTo>
                    <a:pt x="4110" y="1972"/>
                    <a:pt x="4119" y="1946"/>
                    <a:pt x="4190" y="1840"/>
                  </a:cubicBezTo>
                  <a:cubicBezTo>
                    <a:pt x="4295" y="1664"/>
                    <a:pt x="4471" y="1391"/>
                    <a:pt x="5026" y="863"/>
                  </a:cubicBezTo>
                  <a:cubicBezTo>
                    <a:pt x="5633" y="300"/>
                    <a:pt x="6434" y="1"/>
                    <a:pt x="7270" y="10"/>
                  </a:cubicBezTo>
                  <a:cubicBezTo>
                    <a:pt x="8458" y="10"/>
                    <a:pt x="10412" y="590"/>
                    <a:pt x="12911" y="3354"/>
                  </a:cubicBezTo>
                  <a:cubicBezTo>
                    <a:pt x="16168" y="6936"/>
                    <a:pt x="15860" y="9928"/>
                    <a:pt x="15701" y="11539"/>
                  </a:cubicBezTo>
                  <a:cubicBezTo>
                    <a:pt x="15684" y="11741"/>
                    <a:pt x="15666" y="11917"/>
                    <a:pt x="15657" y="12067"/>
                  </a:cubicBezTo>
                  <a:cubicBezTo>
                    <a:pt x="15604" y="13317"/>
                    <a:pt x="14601" y="13897"/>
                    <a:pt x="14047" y="14117"/>
                  </a:cubicBezTo>
                  <a:cubicBezTo>
                    <a:pt x="13932" y="14540"/>
                    <a:pt x="13527" y="15130"/>
                    <a:pt x="12225" y="15508"/>
                  </a:cubicBezTo>
                  <a:lnTo>
                    <a:pt x="12207" y="15508"/>
                  </a:lnTo>
                  <a:lnTo>
                    <a:pt x="12190" y="15508"/>
                  </a:lnTo>
                  <a:cubicBezTo>
                    <a:pt x="11706" y="15614"/>
                    <a:pt x="11213" y="15666"/>
                    <a:pt x="10711" y="15666"/>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4"/>
            <p:cNvSpPr/>
            <p:nvPr/>
          </p:nvSpPr>
          <p:spPr>
            <a:xfrm>
              <a:off x="5197675" y="2803150"/>
              <a:ext cx="385050" cy="400900"/>
            </a:xfrm>
            <a:custGeom>
              <a:rect b="b" l="l" r="r" t="t"/>
              <a:pathLst>
                <a:path extrusionOk="0" fill="none" h="16036" w="15402">
                  <a:moveTo>
                    <a:pt x="3283" y="2790"/>
                  </a:moveTo>
                  <a:cubicBezTo>
                    <a:pt x="3283" y="2790"/>
                    <a:pt x="1822" y="3248"/>
                    <a:pt x="1338" y="4189"/>
                  </a:cubicBezTo>
                  <a:cubicBezTo>
                    <a:pt x="854" y="5131"/>
                    <a:pt x="0" y="7622"/>
                    <a:pt x="1523" y="10420"/>
                  </a:cubicBezTo>
                  <a:cubicBezTo>
                    <a:pt x="3037" y="13210"/>
                    <a:pt x="7683" y="16035"/>
                    <a:pt x="11424" y="15217"/>
                  </a:cubicBezTo>
                  <a:cubicBezTo>
                    <a:pt x="13105" y="14724"/>
                    <a:pt x="12911" y="13941"/>
                    <a:pt x="12911" y="13941"/>
                  </a:cubicBezTo>
                  <a:cubicBezTo>
                    <a:pt x="12911" y="13941"/>
                    <a:pt x="14425" y="13571"/>
                    <a:pt x="14486" y="12233"/>
                  </a:cubicBezTo>
                  <a:cubicBezTo>
                    <a:pt x="14548" y="10905"/>
                    <a:pt x="15402" y="7771"/>
                    <a:pt x="11873" y="3890"/>
                  </a:cubicBezTo>
                  <a:cubicBezTo>
                    <a:pt x="8352" y="0"/>
                    <a:pt x="5835" y="370"/>
                    <a:pt x="4709" y="1426"/>
                  </a:cubicBezTo>
                  <a:cubicBezTo>
                    <a:pt x="3582" y="2491"/>
                    <a:pt x="4207" y="2368"/>
                    <a:pt x="3283" y="279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4"/>
            <p:cNvSpPr/>
            <p:nvPr/>
          </p:nvSpPr>
          <p:spPr>
            <a:xfrm>
              <a:off x="5254875" y="2944825"/>
              <a:ext cx="229950" cy="217200"/>
            </a:xfrm>
            <a:custGeom>
              <a:rect b="b" l="l" r="r" t="t"/>
              <a:pathLst>
                <a:path extrusionOk="0" fill="none" h="8688" w="9198">
                  <a:moveTo>
                    <a:pt x="3037" y="547"/>
                  </a:moveTo>
                  <a:cubicBezTo>
                    <a:pt x="3037" y="547"/>
                    <a:pt x="2641" y="1"/>
                    <a:pt x="2033" y="247"/>
                  </a:cubicBezTo>
                  <a:cubicBezTo>
                    <a:pt x="1426" y="494"/>
                    <a:pt x="1153" y="943"/>
                    <a:pt x="643" y="670"/>
                  </a:cubicBezTo>
                  <a:cubicBezTo>
                    <a:pt x="124" y="397"/>
                    <a:pt x="0" y="3099"/>
                    <a:pt x="1365" y="4894"/>
                  </a:cubicBezTo>
                  <a:cubicBezTo>
                    <a:pt x="2738" y="6681"/>
                    <a:pt x="6927" y="8687"/>
                    <a:pt x="8203" y="8476"/>
                  </a:cubicBezTo>
                  <a:cubicBezTo>
                    <a:pt x="8599" y="8406"/>
                    <a:pt x="8828" y="8221"/>
                    <a:pt x="8951" y="7983"/>
                  </a:cubicBezTo>
                  <a:cubicBezTo>
                    <a:pt x="9197" y="7482"/>
                    <a:pt x="8828" y="6892"/>
                    <a:pt x="8264" y="6883"/>
                  </a:cubicBezTo>
                  <a:cubicBezTo>
                    <a:pt x="7719" y="6883"/>
                    <a:pt x="6988" y="6698"/>
                    <a:pt x="6443" y="5862"/>
                  </a:cubicBezTo>
                  <a:cubicBezTo>
                    <a:pt x="5466" y="4375"/>
                    <a:pt x="4225" y="4287"/>
                    <a:pt x="4128" y="3161"/>
                  </a:cubicBezTo>
                  <a:cubicBezTo>
                    <a:pt x="4040" y="2043"/>
                    <a:pt x="3521" y="1312"/>
                    <a:pt x="3037" y="547"/>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4"/>
            <p:cNvSpPr/>
            <p:nvPr/>
          </p:nvSpPr>
          <p:spPr>
            <a:xfrm>
              <a:off x="5279950" y="2978725"/>
              <a:ext cx="43375" cy="28850"/>
            </a:xfrm>
            <a:custGeom>
              <a:rect b="b" l="l" r="r" t="t"/>
              <a:pathLst>
                <a:path extrusionOk="0" fill="none" h="1154" w="1735">
                  <a:moveTo>
                    <a:pt x="1338" y="194"/>
                  </a:moveTo>
                  <a:cubicBezTo>
                    <a:pt x="1338" y="194"/>
                    <a:pt x="573" y="0"/>
                    <a:pt x="291" y="256"/>
                  </a:cubicBezTo>
                  <a:cubicBezTo>
                    <a:pt x="1" y="511"/>
                    <a:pt x="124" y="1153"/>
                    <a:pt x="925" y="863"/>
                  </a:cubicBezTo>
                  <a:cubicBezTo>
                    <a:pt x="1735" y="572"/>
                    <a:pt x="1559" y="238"/>
                    <a:pt x="1338" y="19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4"/>
            <p:cNvSpPr/>
            <p:nvPr/>
          </p:nvSpPr>
          <p:spPr>
            <a:xfrm>
              <a:off x="5313175" y="3040775"/>
              <a:ext cx="33250" cy="26425"/>
            </a:xfrm>
            <a:custGeom>
              <a:rect b="b" l="l" r="r" t="t"/>
              <a:pathLst>
                <a:path extrusionOk="0" fill="none" h="1057" w="1330">
                  <a:moveTo>
                    <a:pt x="925" y="27"/>
                  </a:moveTo>
                  <a:cubicBezTo>
                    <a:pt x="925" y="27"/>
                    <a:pt x="300" y="71"/>
                    <a:pt x="150" y="335"/>
                  </a:cubicBezTo>
                  <a:cubicBezTo>
                    <a:pt x="1" y="607"/>
                    <a:pt x="256" y="1056"/>
                    <a:pt x="793" y="634"/>
                  </a:cubicBezTo>
                  <a:cubicBezTo>
                    <a:pt x="1330" y="211"/>
                    <a:pt x="1110" y="0"/>
                    <a:pt x="925" y="27"/>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4"/>
            <p:cNvSpPr/>
            <p:nvPr/>
          </p:nvSpPr>
          <p:spPr>
            <a:xfrm>
              <a:off x="5371925" y="3083000"/>
              <a:ext cx="19600" cy="26450"/>
            </a:xfrm>
            <a:custGeom>
              <a:rect b="b" l="l" r="r" t="t"/>
              <a:pathLst>
                <a:path extrusionOk="0" fill="none" h="1058" w="784">
                  <a:moveTo>
                    <a:pt x="449" y="89"/>
                  </a:moveTo>
                  <a:cubicBezTo>
                    <a:pt x="449" y="89"/>
                    <a:pt x="27" y="344"/>
                    <a:pt x="9" y="582"/>
                  </a:cubicBezTo>
                  <a:cubicBezTo>
                    <a:pt x="1" y="828"/>
                    <a:pt x="344" y="1057"/>
                    <a:pt x="564" y="564"/>
                  </a:cubicBezTo>
                  <a:cubicBezTo>
                    <a:pt x="784" y="71"/>
                    <a:pt x="573" y="1"/>
                    <a:pt x="449" y="89"/>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4"/>
            <p:cNvSpPr/>
            <p:nvPr/>
          </p:nvSpPr>
          <p:spPr>
            <a:xfrm>
              <a:off x="5330350" y="2866950"/>
              <a:ext cx="203975" cy="245125"/>
            </a:xfrm>
            <a:custGeom>
              <a:rect b="b" l="l" r="r" t="t"/>
              <a:pathLst>
                <a:path extrusionOk="0" fill="none" h="9805" w="8159">
                  <a:moveTo>
                    <a:pt x="493" y="2922"/>
                  </a:moveTo>
                  <a:cubicBezTo>
                    <a:pt x="493" y="2922"/>
                    <a:pt x="0" y="2465"/>
                    <a:pt x="299" y="1893"/>
                  </a:cubicBezTo>
                  <a:cubicBezTo>
                    <a:pt x="607" y="1312"/>
                    <a:pt x="1091" y="1092"/>
                    <a:pt x="880" y="546"/>
                  </a:cubicBezTo>
                  <a:cubicBezTo>
                    <a:pt x="660" y="0"/>
                    <a:pt x="3362" y="176"/>
                    <a:pt x="4999" y="1734"/>
                  </a:cubicBezTo>
                  <a:cubicBezTo>
                    <a:pt x="6627" y="3283"/>
                    <a:pt x="8159" y="7675"/>
                    <a:pt x="7815" y="8916"/>
                  </a:cubicBezTo>
                  <a:cubicBezTo>
                    <a:pt x="7701" y="9303"/>
                    <a:pt x="7481" y="9514"/>
                    <a:pt x="7243" y="9611"/>
                  </a:cubicBezTo>
                  <a:cubicBezTo>
                    <a:pt x="6715" y="9805"/>
                    <a:pt x="6161" y="9373"/>
                    <a:pt x="6222" y="8810"/>
                  </a:cubicBezTo>
                  <a:cubicBezTo>
                    <a:pt x="6284" y="8265"/>
                    <a:pt x="6178" y="7516"/>
                    <a:pt x="5404" y="6883"/>
                  </a:cubicBezTo>
                  <a:cubicBezTo>
                    <a:pt x="4031" y="5756"/>
                    <a:pt x="4084" y="4507"/>
                    <a:pt x="2975" y="4295"/>
                  </a:cubicBezTo>
                  <a:cubicBezTo>
                    <a:pt x="1866" y="4075"/>
                    <a:pt x="1197" y="3486"/>
                    <a:pt x="493" y="2922"/>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4"/>
            <p:cNvSpPr/>
            <p:nvPr/>
          </p:nvSpPr>
          <p:spPr>
            <a:xfrm>
              <a:off x="5366875" y="2892900"/>
              <a:ext cx="29725" cy="43375"/>
            </a:xfrm>
            <a:custGeom>
              <a:rect b="b" l="l" r="r" t="t"/>
              <a:pathLst>
                <a:path extrusionOk="0" fill="none" h="1735" w="1189">
                  <a:moveTo>
                    <a:pt x="106" y="1295"/>
                  </a:moveTo>
                  <a:cubicBezTo>
                    <a:pt x="106" y="1295"/>
                    <a:pt x="0" y="520"/>
                    <a:pt x="282" y="265"/>
                  </a:cubicBezTo>
                  <a:cubicBezTo>
                    <a:pt x="563" y="1"/>
                    <a:pt x="1188" y="195"/>
                    <a:pt x="819" y="960"/>
                  </a:cubicBezTo>
                  <a:cubicBezTo>
                    <a:pt x="440" y="1735"/>
                    <a:pt x="123" y="1524"/>
                    <a:pt x="106" y="129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4"/>
            <p:cNvSpPr/>
            <p:nvPr/>
          </p:nvSpPr>
          <p:spPr>
            <a:xfrm>
              <a:off x="5423400" y="2932950"/>
              <a:ext cx="28650" cy="31925"/>
            </a:xfrm>
            <a:custGeom>
              <a:rect b="b" l="l" r="r" t="t"/>
              <a:pathLst>
                <a:path extrusionOk="0" fill="none" h="1277" w="1146">
                  <a:moveTo>
                    <a:pt x="45" y="863"/>
                  </a:moveTo>
                  <a:cubicBezTo>
                    <a:pt x="45" y="863"/>
                    <a:pt x="151" y="247"/>
                    <a:pt x="441" y="124"/>
                  </a:cubicBezTo>
                  <a:cubicBezTo>
                    <a:pt x="731" y="1"/>
                    <a:pt x="1145" y="309"/>
                    <a:pt x="661" y="793"/>
                  </a:cubicBezTo>
                  <a:cubicBezTo>
                    <a:pt x="177" y="1277"/>
                    <a:pt x="1" y="1039"/>
                    <a:pt x="45" y="86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4"/>
            <p:cNvSpPr/>
            <p:nvPr/>
          </p:nvSpPr>
          <p:spPr>
            <a:xfrm>
              <a:off x="5460600" y="2996100"/>
              <a:ext cx="26650" cy="18300"/>
            </a:xfrm>
            <a:custGeom>
              <a:rect b="b" l="l" r="r" t="t"/>
              <a:pathLst>
                <a:path extrusionOk="0" fill="none" h="732" w="1066">
                  <a:moveTo>
                    <a:pt x="88" y="388"/>
                  </a:moveTo>
                  <a:cubicBezTo>
                    <a:pt x="88" y="388"/>
                    <a:pt x="388" y="1"/>
                    <a:pt x="634" y="9"/>
                  </a:cubicBezTo>
                  <a:cubicBezTo>
                    <a:pt x="880" y="27"/>
                    <a:pt x="1065" y="397"/>
                    <a:pt x="555" y="564"/>
                  </a:cubicBezTo>
                  <a:cubicBezTo>
                    <a:pt x="44" y="731"/>
                    <a:pt x="0" y="502"/>
                    <a:pt x="88" y="38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4"/>
            <p:cNvSpPr/>
            <p:nvPr/>
          </p:nvSpPr>
          <p:spPr>
            <a:xfrm>
              <a:off x="5275325" y="2877725"/>
              <a:ext cx="27975" cy="14550"/>
            </a:xfrm>
            <a:custGeom>
              <a:rect b="b" l="l" r="r" t="t"/>
              <a:pathLst>
                <a:path extrusionOk="0" fill="none" h="582" w="1119">
                  <a:moveTo>
                    <a:pt x="89" y="414"/>
                  </a:moveTo>
                  <a:cubicBezTo>
                    <a:pt x="89" y="414"/>
                    <a:pt x="432" y="106"/>
                    <a:pt x="775" y="53"/>
                  </a:cubicBezTo>
                  <a:cubicBezTo>
                    <a:pt x="1119" y="1"/>
                    <a:pt x="520" y="502"/>
                    <a:pt x="256" y="538"/>
                  </a:cubicBezTo>
                  <a:cubicBezTo>
                    <a:pt x="1" y="582"/>
                    <a:pt x="89" y="414"/>
                    <a:pt x="89" y="41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4"/>
            <p:cNvSpPr/>
            <p:nvPr/>
          </p:nvSpPr>
          <p:spPr>
            <a:xfrm>
              <a:off x="5221200" y="2928125"/>
              <a:ext cx="12800" cy="82300"/>
            </a:xfrm>
            <a:custGeom>
              <a:rect b="b" l="l" r="r" t="t"/>
              <a:pathLst>
                <a:path extrusionOk="0" fill="none" h="3292" w="512">
                  <a:moveTo>
                    <a:pt x="142" y="3292"/>
                  </a:moveTo>
                  <a:cubicBezTo>
                    <a:pt x="1" y="2183"/>
                    <a:pt x="133" y="1047"/>
                    <a:pt x="51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4"/>
            <p:cNvSpPr/>
            <p:nvPr/>
          </p:nvSpPr>
          <p:spPr>
            <a:xfrm>
              <a:off x="5231775" y="2952750"/>
              <a:ext cx="3550" cy="30400"/>
            </a:xfrm>
            <a:custGeom>
              <a:rect b="b" l="l" r="r" t="t"/>
              <a:pathLst>
                <a:path extrusionOk="0" fill="none" h="1216" w="142">
                  <a:moveTo>
                    <a:pt x="36" y="1215"/>
                  </a:moveTo>
                  <a:cubicBezTo>
                    <a:pt x="0" y="810"/>
                    <a:pt x="36" y="397"/>
                    <a:pt x="14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4"/>
            <p:cNvSpPr/>
            <p:nvPr/>
          </p:nvSpPr>
          <p:spPr>
            <a:xfrm>
              <a:off x="5239250" y="2962225"/>
              <a:ext cx="3550" cy="16300"/>
            </a:xfrm>
            <a:custGeom>
              <a:rect b="b" l="l" r="r" t="t"/>
              <a:pathLst>
                <a:path extrusionOk="0" fill="none" h="652" w="142">
                  <a:moveTo>
                    <a:pt x="1" y="652"/>
                  </a:moveTo>
                  <a:cubicBezTo>
                    <a:pt x="18" y="431"/>
                    <a:pt x="62" y="211"/>
                    <a:pt x="1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4"/>
            <p:cNvSpPr/>
            <p:nvPr/>
          </p:nvSpPr>
          <p:spPr>
            <a:xfrm>
              <a:off x="5229125" y="3023825"/>
              <a:ext cx="2900" cy="11025"/>
            </a:xfrm>
            <a:custGeom>
              <a:rect b="b" l="l" r="r" t="t"/>
              <a:pathLst>
                <a:path extrusionOk="0" fill="none" h="441" w="116">
                  <a:moveTo>
                    <a:pt x="1" y="1"/>
                  </a:moveTo>
                  <a:cubicBezTo>
                    <a:pt x="18" y="150"/>
                    <a:pt x="54" y="300"/>
                    <a:pt x="115" y="4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4"/>
            <p:cNvSpPr/>
            <p:nvPr/>
          </p:nvSpPr>
          <p:spPr>
            <a:xfrm>
              <a:off x="5241225" y="3052875"/>
              <a:ext cx="2000" cy="5525"/>
            </a:xfrm>
            <a:custGeom>
              <a:rect b="b" l="l" r="r" t="t"/>
              <a:pathLst>
                <a:path extrusionOk="0" fill="none" h="221" w="80">
                  <a:moveTo>
                    <a:pt x="1" y="0"/>
                  </a:moveTo>
                  <a:lnTo>
                    <a:pt x="80"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4"/>
            <p:cNvSpPr/>
            <p:nvPr/>
          </p:nvSpPr>
          <p:spPr>
            <a:xfrm>
              <a:off x="5420325" y="3071575"/>
              <a:ext cx="40725" cy="34775"/>
            </a:xfrm>
            <a:custGeom>
              <a:rect b="b" l="l" r="r" t="t"/>
              <a:pathLst>
                <a:path extrusionOk="0" fill="none" h="1391" w="1629">
                  <a:moveTo>
                    <a:pt x="1" y="0"/>
                  </a:moveTo>
                  <a:cubicBezTo>
                    <a:pt x="142" y="801"/>
                    <a:pt x="819" y="1382"/>
                    <a:pt x="1629" y="139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4"/>
            <p:cNvSpPr/>
            <p:nvPr/>
          </p:nvSpPr>
          <p:spPr>
            <a:xfrm>
              <a:off x="5433750" y="3080600"/>
              <a:ext cx="13225" cy="13875"/>
            </a:xfrm>
            <a:custGeom>
              <a:rect b="b" l="l" r="r" t="t"/>
              <a:pathLst>
                <a:path extrusionOk="0" fill="none" h="555" w="529">
                  <a:moveTo>
                    <a:pt x="1" y="0"/>
                  </a:moveTo>
                  <a:cubicBezTo>
                    <a:pt x="150" y="211"/>
                    <a:pt x="326" y="396"/>
                    <a:pt x="529" y="55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4"/>
            <p:cNvSpPr/>
            <p:nvPr/>
          </p:nvSpPr>
          <p:spPr>
            <a:xfrm>
              <a:off x="5449600" y="3080375"/>
              <a:ext cx="2875" cy="2875"/>
            </a:xfrm>
            <a:custGeom>
              <a:rect b="b" l="l" r="r" t="t"/>
              <a:pathLst>
                <a:path extrusionOk="0" fill="none" h="115" w="115">
                  <a:moveTo>
                    <a:pt x="0" y="0"/>
                  </a:moveTo>
                  <a:lnTo>
                    <a:pt x="115" y="11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4"/>
            <p:cNvSpPr/>
            <p:nvPr/>
          </p:nvSpPr>
          <p:spPr>
            <a:xfrm>
              <a:off x="5455325" y="3075300"/>
              <a:ext cx="4200" cy="5750"/>
            </a:xfrm>
            <a:custGeom>
              <a:rect b="b" l="l" r="r" t="t"/>
              <a:pathLst>
                <a:path extrusionOk="0" fill="none" h="230" w="168">
                  <a:moveTo>
                    <a:pt x="0" y="1"/>
                  </a:moveTo>
                  <a:cubicBezTo>
                    <a:pt x="35" y="89"/>
                    <a:pt x="97" y="168"/>
                    <a:pt x="167" y="23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4"/>
            <p:cNvSpPr/>
            <p:nvPr/>
          </p:nvSpPr>
          <p:spPr>
            <a:xfrm>
              <a:off x="5456200" y="3048025"/>
              <a:ext cx="20475" cy="28850"/>
            </a:xfrm>
            <a:custGeom>
              <a:rect b="b" l="l" r="r" t="t"/>
              <a:pathLst>
                <a:path extrusionOk="0" fill="none" h="1154" w="819">
                  <a:moveTo>
                    <a:pt x="0" y="1"/>
                  </a:moveTo>
                  <a:cubicBezTo>
                    <a:pt x="370" y="309"/>
                    <a:pt x="722" y="678"/>
                    <a:pt x="819" y="11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4"/>
            <p:cNvSpPr/>
            <p:nvPr/>
          </p:nvSpPr>
          <p:spPr>
            <a:xfrm>
              <a:off x="5455750" y="3056825"/>
              <a:ext cx="5300" cy="5975"/>
            </a:xfrm>
            <a:custGeom>
              <a:rect b="b" l="l" r="r" t="t"/>
              <a:pathLst>
                <a:path extrusionOk="0" fill="none" h="239" w="212">
                  <a:moveTo>
                    <a:pt x="1" y="1"/>
                  </a:moveTo>
                  <a:lnTo>
                    <a:pt x="212" y="23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4"/>
            <p:cNvSpPr/>
            <p:nvPr/>
          </p:nvSpPr>
          <p:spPr>
            <a:xfrm>
              <a:off x="5360700" y="2990375"/>
              <a:ext cx="13900" cy="42050"/>
            </a:xfrm>
            <a:custGeom>
              <a:rect b="b" l="l" r="r" t="t"/>
              <a:pathLst>
                <a:path extrusionOk="0" fill="none" h="1682" w="556">
                  <a:moveTo>
                    <a:pt x="1" y="1"/>
                  </a:moveTo>
                  <a:cubicBezTo>
                    <a:pt x="168" y="256"/>
                    <a:pt x="186" y="573"/>
                    <a:pt x="221" y="872"/>
                  </a:cubicBezTo>
                  <a:cubicBezTo>
                    <a:pt x="256" y="1171"/>
                    <a:pt x="326" y="1488"/>
                    <a:pt x="555" y="16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4"/>
            <p:cNvSpPr/>
            <p:nvPr/>
          </p:nvSpPr>
          <p:spPr>
            <a:xfrm>
              <a:off x="5371475" y="3001175"/>
              <a:ext cx="5975" cy="19825"/>
            </a:xfrm>
            <a:custGeom>
              <a:rect b="b" l="l" r="r" t="t"/>
              <a:pathLst>
                <a:path extrusionOk="0" fill="none" h="793" w="239">
                  <a:moveTo>
                    <a:pt x="19" y="0"/>
                  </a:moveTo>
                  <a:cubicBezTo>
                    <a:pt x="1" y="273"/>
                    <a:pt x="80" y="554"/>
                    <a:pt x="239" y="79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4"/>
            <p:cNvSpPr/>
            <p:nvPr/>
          </p:nvSpPr>
          <p:spPr>
            <a:xfrm>
              <a:off x="5385775" y="3020750"/>
              <a:ext cx="4000" cy="7275"/>
            </a:xfrm>
            <a:custGeom>
              <a:rect b="b" l="l" r="r" t="t"/>
              <a:pathLst>
                <a:path extrusionOk="0" fill="none" h="291" w="160">
                  <a:moveTo>
                    <a:pt x="1" y="0"/>
                  </a:moveTo>
                  <a:lnTo>
                    <a:pt x="159" y="29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4"/>
            <p:cNvSpPr/>
            <p:nvPr/>
          </p:nvSpPr>
          <p:spPr>
            <a:xfrm>
              <a:off x="5413500" y="2991925"/>
              <a:ext cx="16100" cy="24225"/>
            </a:xfrm>
            <a:custGeom>
              <a:rect b="b" l="l" r="r" t="t"/>
              <a:pathLst>
                <a:path extrusionOk="0" fill="none" h="969" w="644">
                  <a:moveTo>
                    <a:pt x="1" y="0"/>
                  </a:moveTo>
                  <a:cubicBezTo>
                    <a:pt x="159" y="124"/>
                    <a:pt x="309" y="264"/>
                    <a:pt x="441" y="423"/>
                  </a:cubicBezTo>
                  <a:cubicBezTo>
                    <a:pt x="555" y="581"/>
                    <a:pt x="626" y="775"/>
                    <a:pt x="643"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4"/>
            <p:cNvSpPr/>
            <p:nvPr/>
          </p:nvSpPr>
          <p:spPr>
            <a:xfrm>
              <a:off x="5415500" y="3006675"/>
              <a:ext cx="4625" cy="6825"/>
            </a:xfrm>
            <a:custGeom>
              <a:rect b="b" l="l" r="r" t="t"/>
              <a:pathLst>
                <a:path extrusionOk="0" fill="none" h="273" w="185">
                  <a:moveTo>
                    <a:pt x="0" y="0"/>
                  </a:moveTo>
                  <a:lnTo>
                    <a:pt x="185" y="27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4"/>
            <p:cNvSpPr/>
            <p:nvPr/>
          </p:nvSpPr>
          <p:spPr>
            <a:xfrm>
              <a:off x="5408225" y="3014575"/>
              <a:ext cx="6200" cy="9500"/>
            </a:xfrm>
            <a:custGeom>
              <a:rect b="b" l="l" r="r" t="t"/>
              <a:pathLst>
                <a:path extrusionOk="0" fill="none" h="380" w="248">
                  <a:moveTo>
                    <a:pt x="1" y="1"/>
                  </a:moveTo>
                  <a:lnTo>
                    <a:pt x="247"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4"/>
            <p:cNvSpPr/>
            <p:nvPr/>
          </p:nvSpPr>
          <p:spPr>
            <a:xfrm>
              <a:off x="5417475" y="3048475"/>
              <a:ext cx="2875" cy="3750"/>
            </a:xfrm>
            <a:custGeom>
              <a:rect b="b" l="l" r="r" t="t"/>
              <a:pathLst>
                <a:path extrusionOk="0" fill="none" h="150" w="115">
                  <a:moveTo>
                    <a:pt x="0" y="0"/>
                  </a:moveTo>
                  <a:lnTo>
                    <a:pt x="115" y="15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4"/>
            <p:cNvSpPr/>
            <p:nvPr/>
          </p:nvSpPr>
          <p:spPr>
            <a:xfrm>
              <a:off x="5307675" y="3001375"/>
              <a:ext cx="12125" cy="8400"/>
            </a:xfrm>
            <a:custGeom>
              <a:rect b="b" l="l" r="r" t="t"/>
              <a:pathLst>
                <a:path extrusionOk="0" fill="none" h="336" w="485">
                  <a:moveTo>
                    <a:pt x="1" y="335"/>
                  </a:moveTo>
                  <a:cubicBezTo>
                    <a:pt x="185" y="256"/>
                    <a:pt x="344" y="142"/>
                    <a:pt x="48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4"/>
            <p:cNvSpPr/>
            <p:nvPr/>
          </p:nvSpPr>
          <p:spPr>
            <a:xfrm>
              <a:off x="5319125" y="3007100"/>
              <a:ext cx="5300" cy="5100"/>
            </a:xfrm>
            <a:custGeom>
              <a:rect b="b" l="l" r="r" t="t"/>
              <a:pathLst>
                <a:path extrusionOk="0" fill="none" h="204" w="212">
                  <a:moveTo>
                    <a:pt x="0" y="203"/>
                  </a:moveTo>
                  <a:cubicBezTo>
                    <a:pt x="80" y="141"/>
                    <a:pt x="150" y="80"/>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4"/>
            <p:cNvSpPr/>
            <p:nvPr/>
          </p:nvSpPr>
          <p:spPr>
            <a:xfrm>
              <a:off x="5326600" y="3012375"/>
              <a:ext cx="2450" cy="3125"/>
            </a:xfrm>
            <a:custGeom>
              <a:rect b="b" l="l" r="r" t="t"/>
              <a:pathLst>
                <a:path extrusionOk="0" fill="none" h="125" w="98">
                  <a:moveTo>
                    <a:pt x="1" y="124"/>
                  </a:moveTo>
                  <a:lnTo>
                    <a:pt x="9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4"/>
            <p:cNvSpPr/>
            <p:nvPr/>
          </p:nvSpPr>
          <p:spPr>
            <a:xfrm>
              <a:off x="5340675" y="3049125"/>
              <a:ext cx="8400" cy="16750"/>
            </a:xfrm>
            <a:custGeom>
              <a:rect b="b" l="l" r="r" t="t"/>
              <a:pathLst>
                <a:path extrusionOk="0" fill="none" h="670" w="336">
                  <a:moveTo>
                    <a:pt x="1" y="669"/>
                  </a:moveTo>
                  <a:cubicBezTo>
                    <a:pt x="186" y="493"/>
                    <a:pt x="300" y="256"/>
                    <a:pt x="33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4"/>
            <p:cNvSpPr/>
            <p:nvPr/>
          </p:nvSpPr>
          <p:spPr>
            <a:xfrm>
              <a:off x="5351025" y="3060575"/>
              <a:ext cx="3325" cy="6850"/>
            </a:xfrm>
            <a:custGeom>
              <a:rect b="b" l="l" r="r" t="t"/>
              <a:pathLst>
                <a:path extrusionOk="0" fill="none" h="274" w="133">
                  <a:moveTo>
                    <a:pt x="0" y="273"/>
                  </a:moveTo>
                  <a:cubicBezTo>
                    <a:pt x="53" y="194"/>
                    <a:pt x="97" y="97"/>
                    <a:pt x="13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4"/>
            <p:cNvSpPr/>
            <p:nvPr/>
          </p:nvSpPr>
          <p:spPr>
            <a:xfrm>
              <a:off x="5358950" y="3066300"/>
              <a:ext cx="675" cy="2650"/>
            </a:xfrm>
            <a:custGeom>
              <a:rect b="b" l="l" r="r" t="t"/>
              <a:pathLst>
                <a:path extrusionOk="0" fill="none" h="106" w="27">
                  <a:moveTo>
                    <a:pt x="0" y="106"/>
                  </a:moveTo>
                  <a:lnTo>
                    <a:pt x="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4"/>
            <p:cNvSpPr/>
            <p:nvPr/>
          </p:nvSpPr>
          <p:spPr>
            <a:xfrm>
              <a:off x="5388875" y="3094450"/>
              <a:ext cx="7275" cy="15425"/>
            </a:xfrm>
            <a:custGeom>
              <a:rect b="b" l="l" r="r" t="t"/>
              <a:pathLst>
                <a:path extrusionOk="0" fill="none" h="617" w="291">
                  <a:moveTo>
                    <a:pt x="0" y="617"/>
                  </a:moveTo>
                  <a:cubicBezTo>
                    <a:pt x="167" y="449"/>
                    <a:pt x="264" y="229"/>
                    <a:pt x="29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4"/>
            <p:cNvSpPr/>
            <p:nvPr/>
          </p:nvSpPr>
          <p:spPr>
            <a:xfrm>
              <a:off x="5402300" y="3105900"/>
              <a:ext cx="1775" cy="5525"/>
            </a:xfrm>
            <a:custGeom>
              <a:rect b="b" l="l" r="r" t="t"/>
              <a:pathLst>
                <a:path extrusionOk="0" fill="none" h="221" w="71">
                  <a:moveTo>
                    <a:pt x="0" y="220"/>
                  </a:moveTo>
                  <a:cubicBezTo>
                    <a:pt x="18" y="150"/>
                    <a:pt x="44" y="71"/>
                    <a:pt x="7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4"/>
            <p:cNvSpPr/>
            <p:nvPr/>
          </p:nvSpPr>
          <p:spPr>
            <a:xfrm>
              <a:off x="5406475" y="3111400"/>
              <a:ext cx="2225" cy="3100"/>
            </a:xfrm>
            <a:custGeom>
              <a:rect b="b" l="l" r="r" t="t"/>
              <a:pathLst>
                <a:path extrusionOk="0" fill="none" h="124" w="89">
                  <a:moveTo>
                    <a:pt x="0" y="123"/>
                  </a:moveTo>
                  <a:lnTo>
                    <a:pt x="8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4"/>
            <p:cNvSpPr/>
            <p:nvPr/>
          </p:nvSpPr>
          <p:spPr>
            <a:xfrm>
              <a:off x="5417025" y="3121525"/>
              <a:ext cx="2225" cy="2875"/>
            </a:xfrm>
            <a:custGeom>
              <a:rect b="b" l="l" r="r" t="t"/>
              <a:pathLst>
                <a:path extrusionOk="0" fill="none" h="115" w="89">
                  <a:moveTo>
                    <a:pt x="1" y="115"/>
                  </a:moveTo>
                  <a:lnTo>
                    <a:pt x="8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4"/>
            <p:cNvSpPr/>
            <p:nvPr/>
          </p:nvSpPr>
          <p:spPr>
            <a:xfrm>
              <a:off x="5455750" y="3139125"/>
              <a:ext cx="1575" cy="4200"/>
            </a:xfrm>
            <a:custGeom>
              <a:rect b="b" l="l" r="r" t="t"/>
              <a:pathLst>
                <a:path extrusionOk="0" fill="none" h="168" w="63">
                  <a:moveTo>
                    <a:pt x="1" y="167"/>
                  </a:moveTo>
                  <a:cubicBezTo>
                    <a:pt x="18" y="115"/>
                    <a:pt x="36" y="62"/>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4"/>
            <p:cNvSpPr/>
            <p:nvPr/>
          </p:nvSpPr>
          <p:spPr>
            <a:xfrm>
              <a:off x="5467850" y="3134925"/>
              <a:ext cx="2450" cy="6850"/>
            </a:xfrm>
            <a:custGeom>
              <a:rect b="b" l="l" r="r" t="t"/>
              <a:pathLst>
                <a:path extrusionOk="0" fill="none" h="274" w="98">
                  <a:moveTo>
                    <a:pt x="1" y="274"/>
                  </a:moveTo>
                  <a:cubicBezTo>
                    <a:pt x="36" y="186"/>
                    <a:pt x="62" y="98"/>
                    <a:pt x="9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4"/>
            <p:cNvSpPr/>
            <p:nvPr/>
          </p:nvSpPr>
          <p:spPr>
            <a:xfrm>
              <a:off x="5500200" y="3091150"/>
              <a:ext cx="10375" cy="2875"/>
            </a:xfrm>
            <a:custGeom>
              <a:rect b="b" l="l" r="r" t="t"/>
              <a:pathLst>
                <a:path extrusionOk="0" fill="none" h="115" w="415">
                  <a:moveTo>
                    <a:pt x="0" y="62"/>
                  </a:moveTo>
                  <a:cubicBezTo>
                    <a:pt x="141" y="115"/>
                    <a:pt x="300" y="89"/>
                    <a:pt x="4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4"/>
            <p:cNvSpPr/>
            <p:nvPr/>
          </p:nvSpPr>
          <p:spPr>
            <a:xfrm>
              <a:off x="5502850" y="3077300"/>
              <a:ext cx="6825" cy="5300"/>
            </a:xfrm>
            <a:custGeom>
              <a:rect b="b" l="l" r="r" t="t"/>
              <a:pathLst>
                <a:path extrusionOk="0" fill="none" h="212" w="273">
                  <a:moveTo>
                    <a:pt x="0" y="211"/>
                  </a:moveTo>
                  <a:cubicBezTo>
                    <a:pt x="123" y="203"/>
                    <a:pt x="229" y="123"/>
                    <a:pt x="27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4"/>
            <p:cNvSpPr/>
            <p:nvPr/>
          </p:nvSpPr>
          <p:spPr>
            <a:xfrm>
              <a:off x="5503950" y="3062775"/>
              <a:ext cx="3525" cy="5075"/>
            </a:xfrm>
            <a:custGeom>
              <a:rect b="b" l="l" r="r" t="t"/>
              <a:pathLst>
                <a:path extrusionOk="0" fill="none" h="203" w="141">
                  <a:moveTo>
                    <a:pt x="0" y="203"/>
                  </a:moveTo>
                  <a:cubicBezTo>
                    <a:pt x="62" y="150"/>
                    <a:pt x="114" y="79"/>
                    <a:pt x="1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4"/>
            <p:cNvSpPr/>
            <p:nvPr/>
          </p:nvSpPr>
          <p:spPr>
            <a:xfrm>
              <a:off x="5468950" y="3013050"/>
              <a:ext cx="22025" cy="7950"/>
            </a:xfrm>
            <a:custGeom>
              <a:rect b="b" l="l" r="r" t="t"/>
              <a:pathLst>
                <a:path extrusionOk="0" fill="none" h="318" w="881">
                  <a:moveTo>
                    <a:pt x="1" y="255"/>
                  </a:moveTo>
                  <a:cubicBezTo>
                    <a:pt x="309" y="317"/>
                    <a:pt x="608" y="150"/>
                    <a:pt x="88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4"/>
            <p:cNvSpPr/>
            <p:nvPr/>
          </p:nvSpPr>
          <p:spPr>
            <a:xfrm>
              <a:off x="5486550" y="3023600"/>
              <a:ext cx="4225" cy="2900"/>
            </a:xfrm>
            <a:custGeom>
              <a:rect b="b" l="l" r="r" t="t"/>
              <a:pathLst>
                <a:path extrusionOk="0" fill="none" h="116" w="169">
                  <a:moveTo>
                    <a:pt x="1" y="115"/>
                  </a:moveTo>
                  <a:lnTo>
                    <a:pt x="16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4"/>
            <p:cNvSpPr/>
            <p:nvPr/>
          </p:nvSpPr>
          <p:spPr>
            <a:xfrm>
              <a:off x="5495150" y="3030875"/>
              <a:ext cx="900" cy="450"/>
            </a:xfrm>
            <a:custGeom>
              <a:rect b="b" l="l" r="r" t="t"/>
              <a:pathLst>
                <a:path extrusionOk="0" fill="none" h="18" w="36">
                  <a:moveTo>
                    <a:pt x="0" y="18"/>
                  </a:moveTo>
                  <a:lnTo>
                    <a:pt x="3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4"/>
            <p:cNvSpPr/>
            <p:nvPr/>
          </p:nvSpPr>
          <p:spPr>
            <a:xfrm>
              <a:off x="5433975" y="2943300"/>
              <a:ext cx="23575" cy="25325"/>
            </a:xfrm>
            <a:custGeom>
              <a:rect b="b" l="l" r="r" t="t"/>
              <a:pathLst>
                <a:path extrusionOk="0" fill="none" h="1013" w="943">
                  <a:moveTo>
                    <a:pt x="0" y="1012"/>
                  </a:moveTo>
                  <a:cubicBezTo>
                    <a:pt x="247" y="968"/>
                    <a:pt x="467" y="836"/>
                    <a:pt x="616" y="643"/>
                  </a:cubicBezTo>
                  <a:cubicBezTo>
                    <a:pt x="766" y="449"/>
                    <a:pt x="872" y="229"/>
                    <a:pt x="94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4"/>
            <p:cNvSpPr/>
            <p:nvPr/>
          </p:nvSpPr>
          <p:spPr>
            <a:xfrm>
              <a:off x="5451350" y="2963325"/>
              <a:ext cx="5750" cy="5750"/>
            </a:xfrm>
            <a:custGeom>
              <a:rect b="b" l="l" r="r" t="t"/>
              <a:pathLst>
                <a:path extrusionOk="0" fill="none" h="230" w="230">
                  <a:moveTo>
                    <a:pt x="1" y="229"/>
                  </a:moveTo>
                  <a:cubicBezTo>
                    <a:pt x="89" y="167"/>
                    <a:pt x="168" y="88"/>
                    <a:pt x="22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4"/>
            <p:cNvSpPr/>
            <p:nvPr/>
          </p:nvSpPr>
          <p:spPr>
            <a:xfrm>
              <a:off x="5462125" y="2971450"/>
              <a:ext cx="4225" cy="3325"/>
            </a:xfrm>
            <a:custGeom>
              <a:rect b="b" l="l" r="r" t="t"/>
              <a:pathLst>
                <a:path extrusionOk="0" fill="none" h="133" w="169">
                  <a:moveTo>
                    <a:pt x="1" y="133"/>
                  </a:moveTo>
                  <a:lnTo>
                    <a:pt x="16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4"/>
            <p:cNvSpPr/>
            <p:nvPr/>
          </p:nvSpPr>
          <p:spPr>
            <a:xfrm>
              <a:off x="5387100" y="2900825"/>
              <a:ext cx="14325" cy="31500"/>
            </a:xfrm>
            <a:custGeom>
              <a:rect b="b" l="l" r="r" t="t"/>
              <a:pathLst>
                <a:path extrusionOk="0" fill="none" h="1260" w="573">
                  <a:moveTo>
                    <a:pt x="1" y="1259"/>
                  </a:moveTo>
                  <a:cubicBezTo>
                    <a:pt x="106" y="1171"/>
                    <a:pt x="203" y="1057"/>
                    <a:pt x="282" y="942"/>
                  </a:cubicBezTo>
                  <a:cubicBezTo>
                    <a:pt x="485" y="670"/>
                    <a:pt x="573" y="335"/>
                    <a:pt x="53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4"/>
            <p:cNvSpPr/>
            <p:nvPr/>
          </p:nvSpPr>
          <p:spPr>
            <a:xfrm>
              <a:off x="5400750" y="2920200"/>
              <a:ext cx="6400" cy="11025"/>
            </a:xfrm>
            <a:custGeom>
              <a:rect b="b" l="l" r="r" t="t"/>
              <a:pathLst>
                <a:path extrusionOk="0" fill="none" h="441" w="256">
                  <a:moveTo>
                    <a:pt x="0" y="440"/>
                  </a:moveTo>
                  <a:cubicBezTo>
                    <a:pt x="106" y="299"/>
                    <a:pt x="185" y="159"/>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4"/>
            <p:cNvSpPr/>
            <p:nvPr/>
          </p:nvSpPr>
          <p:spPr>
            <a:xfrm>
              <a:off x="5412400" y="2930325"/>
              <a:ext cx="3125" cy="4200"/>
            </a:xfrm>
            <a:custGeom>
              <a:rect b="b" l="l" r="r" t="t"/>
              <a:pathLst>
                <a:path extrusionOk="0" fill="none" h="168" w="125">
                  <a:moveTo>
                    <a:pt x="1" y="167"/>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4"/>
            <p:cNvSpPr/>
            <p:nvPr/>
          </p:nvSpPr>
          <p:spPr>
            <a:xfrm>
              <a:off x="5432650" y="2917775"/>
              <a:ext cx="1125" cy="25"/>
            </a:xfrm>
            <a:custGeom>
              <a:rect b="b" l="l" r="r" t="t"/>
              <a:pathLst>
                <a:path extrusionOk="0" fill="none" h="1" w="45">
                  <a:moveTo>
                    <a:pt x="1" y="0"/>
                  </a:moveTo>
                  <a:lnTo>
                    <a:pt x="4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4"/>
            <p:cNvSpPr/>
            <p:nvPr/>
          </p:nvSpPr>
          <p:spPr>
            <a:xfrm>
              <a:off x="5359375" y="2915800"/>
              <a:ext cx="25" cy="7725"/>
            </a:xfrm>
            <a:custGeom>
              <a:rect b="b" l="l" r="r" t="t"/>
              <a:pathLst>
                <a:path extrusionOk="0" fill="none" h="309" w="1">
                  <a:moveTo>
                    <a:pt x="1" y="308"/>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4"/>
            <p:cNvSpPr/>
            <p:nvPr/>
          </p:nvSpPr>
          <p:spPr>
            <a:xfrm>
              <a:off x="5303050" y="2968375"/>
              <a:ext cx="13450" cy="4875"/>
            </a:xfrm>
            <a:custGeom>
              <a:rect b="b" l="l" r="r" t="t"/>
              <a:pathLst>
                <a:path extrusionOk="0" fill="none" h="195" w="538">
                  <a:moveTo>
                    <a:pt x="1" y="1"/>
                  </a:moveTo>
                  <a:cubicBezTo>
                    <a:pt x="186" y="53"/>
                    <a:pt x="362" y="124"/>
                    <a:pt x="538" y="1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4"/>
            <p:cNvSpPr/>
            <p:nvPr/>
          </p:nvSpPr>
          <p:spPr>
            <a:xfrm>
              <a:off x="5314950" y="2962225"/>
              <a:ext cx="5300" cy="5300"/>
            </a:xfrm>
            <a:custGeom>
              <a:rect b="b" l="l" r="r" t="t"/>
              <a:pathLst>
                <a:path extrusionOk="0" fill="none" h="212" w="212">
                  <a:moveTo>
                    <a:pt x="0" y="0"/>
                  </a:moveTo>
                  <a:cubicBezTo>
                    <a:pt x="79" y="62"/>
                    <a:pt x="150" y="132"/>
                    <a:pt x="211" y="21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4"/>
            <p:cNvSpPr/>
            <p:nvPr/>
          </p:nvSpPr>
          <p:spPr>
            <a:xfrm>
              <a:off x="5277750" y="3006000"/>
              <a:ext cx="2225" cy="2675"/>
            </a:xfrm>
            <a:custGeom>
              <a:rect b="b" l="l" r="r" t="t"/>
              <a:pathLst>
                <a:path extrusionOk="0" fill="none" h="107" w="89">
                  <a:moveTo>
                    <a:pt x="1" y="1"/>
                  </a:moveTo>
                  <a:lnTo>
                    <a:pt x="89" y="10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4"/>
            <p:cNvSpPr/>
            <p:nvPr/>
          </p:nvSpPr>
          <p:spPr>
            <a:xfrm>
              <a:off x="5290950" y="3035475"/>
              <a:ext cx="2675" cy="1575"/>
            </a:xfrm>
            <a:custGeom>
              <a:rect b="b" l="l" r="r" t="t"/>
              <a:pathLst>
                <a:path extrusionOk="0" fill="none" h="63" w="107">
                  <a:moveTo>
                    <a:pt x="1" y="1"/>
                  </a:moveTo>
                  <a:lnTo>
                    <a:pt x="106" y="6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4"/>
            <p:cNvSpPr/>
            <p:nvPr/>
          </p:nvSpPr>
          <p:spPr>
            <a:xfrm>
              <a:off x="5362675" y="3095125"/>
              <a:ext cx="4225" cy="8825"/>
            </a:xfrm>
            <a:custGeom>
              <a:rect b="b" l="l" r="r" t="t"/>
              <a:pathLst>
                <a:path extrusionOk="0" fill="none" h="353" w="169">
                  <a:moveTo>
                    <a:pt x="18" y="0"/>
                  </a:moveTo>
                  <a:cubicBezTo>
                    <a:pt x="1" y="132"/>
                    <a:pt x="54" y="273"/>
                    <a:pt x="168" y="3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4"/>
            <p:cNvSpPr/>
            <p:nvPr/>
          </p:nvSpPr>
          <p:spPr>
            <a:xfrm>
              <a:off x="5352775" y="3098850"/>
              <a:ext cx="925" cy="4000"/>
            </a:xfrm>
            <a:custGeom>
              <a:rect b="b" l="l" r="r" t="t"/>
              <a:pathLst>
                <a:path extrusionOk="0" fill="none" h="160" w="37">
                  <a:moveTo>
                    <a:pt x="1" y="1"/>
                  </a:moveTo>
                  <a:cubicBezTo>
                    <a:pt x="10" y="53"/>
                    <a:pt x="27" y="106"/>
                    <a:pt x="36" y="15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4"/>
            <p:cNvSpPr/>
            <p:nvPr/>
          </p:nvSpPr>
          <p:spPr>
            <a:xfrm>
              <a:off x="5478200" y="2988850"/>
              <a:ext cx="9250" cy="6400"/>
            </a:xfrm>
            <a:custGeom>
              <a:rect b="b" l="l" r="r" t="t"/>
              <a:pathLst>
                <a:path extrusionOk="0" fill="none" h="256" w="370">
                  <a:moveTo>
                    <a:pt x="0" y="0"/>
                  </a:moveTo>
                  <a:cubicBezTo>
                    <a:pt x="168" y="0"/>
                    <a:pt x="317" y="97"/>
                    <a:pt x="370" y="25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4"/>
            <p:cNvSpPr/>
            <p:nvPr/>
          </p:nvSpPr>
          <p:spPr>
            <a:xfrm>
              <a:off x="5487225" y="2982675"/>
              <a:ext cx="4200" cy="5300"/>
            </a:xfrm>
            <a:custGeom>
              <a:rect b="b" l="l" r="r" t="t"/>
              <a:pathLst>
                <a:path extrusionOk="0" fill="none" h="212" w="168">
                  <a:moveTo>
                    <a:pt x="0" y="1"/>
                  </a:moveTo>
                  <a:cubicBezTo>
                    <a:pt x="53" y="71"/>
                    <a:pt x="106" y="142"/>
                    <a:pt x="167" y="21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4"/>
            <p:cNvSpPr/>
            <p:nvPr/>
          </p:nvSpPr>
          <p:spPr>
            <a:xfrm>
              <a:off x="5446075" y="2920850"/>
              <a:ext cx="5300" cy="6400"/>
            </a:xfrm>
            <a:custGeom>
              <a:rect b="b" l="l" r="r" t="t"/>
              <a:pathLst>
                <a:path extrusionOk="0" fill="none" h="256" w="212">
                  <a:moveTo>
                    <a:pt x="0" y="1"/>
                  </a:moveTo>
                  <a:cubicBezTo>
                    <a:pt x="97" y="62"/>
                    <a:pt x="168" y="150"/>
                    <a:pt x="212" y="2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4"/>
            <p:cNvSpPr/>
            <p:nvPr/>
          </p:nvSpPr>
          <p:spPr>
            <a:xfrm>
              <a:off x="5367975" y="2886525"/>
              <a:ext cx="9250" cy="3100"/>
            </a:xfrm>
            <a:custGeom>
              <a:rect b="b" l="l" r="r" t="t"/>
              <a:pathLst>
                <a:path extrusionOk="0" fill="none" h="124" w="370">
                  <a:moveTo>
                    <a:pt x="0" y="124"/>
                  </a:moveTo>
                  <a:cubicBezTo>
                    <a:pt x="106" y="45"/>
                    <a:pt x="238" y="1"/>
                    <a:pt x="370" y="1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4"/>
            <p:cNvSpPr/>
            <p:nvPr/>
          </p:nvSpPr>
          <p:spPr>
            <a:xfrm>
              <a:off x="5323950" y="2866300"/>
              <a:ext cx="15875" cy="53475"/>
            </a:xfrm>
            <a:custGeom>
              <a:rect b="b" l="l" r="r" t="t"/>
              <a:pathLst>
                <a:path extrusionOk="0" fill="none" h="2139" w="635">
                  <a:moveTo>
                    <a:pt x="1" y="2139"/>
                  </a:moveTo>
                  <a:cubicBezTo>
                    <a:pt x="27" y="1919"/>
                    <a:pt x="63" y="1681"/>
                    <a:pt x="212" y="1523"/>
                  </a:cubicBezTo>
                  <a:cubicBezTo>
                    <a:pt x="291" y="1443"/>
                    <a:pt x="397" y="1382"/>
                    <a:pt x="476" y="1303"/>
                  </a:cubicBezTo>
                  <a:cubicBezTo>
                    <a:pt x="582" y="1197"/>
                    <a:pt x="635" y="1056"/>
                    <a:pt x="626" y="907"/>
                  </a:cubicBezTo>
                  <a:cubicBezTo>
                    <a:pt x="617" y="766"/>
                    <a:pt x="547" y="625"/>
                    <a:pt x="538" y="475"/>
                  </a:cubicBezTo>
                  <a:cubicBezTo>
                    <a:pt x="529" y="317"/>
                    <a:pt x="555" y="150"/>
                    <a:pt x="62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4"/>
            <p:cNvSpPr/>
            <p:nvPr/>
          </p:nvSpPr>
          <p:spPr>
            <a:xfrm>
              <a:off x="5324400" y="2872450"/>
              <a:ext cx="6175" cy="24225"/>
            </a:xfrm>
            <a:custGeom>
              <a:rect b="b" l="l" r="r" t="t"/>
              <a:pathLst>
                <a:path extrusionOk="0" fill="none" h="969" w="247">
                  <a:moveTo>
                    <a:pt x="1" y="969"/>
                  </a:moveTo>
                  <a:cubicBezTo>
                    <a:pt x="71" y="898"/>
                    <a:pt x="133" y="819"/>
                    <a:pt x="177" y="722"/>
                  </a:cubicBezTo>
                  <a:cubicBezTo>
                    <a:pt x="247" y="485"/>
                    <a:pt x="36" y="229"/>
                    <a:pt x="10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4"/>
            <p:cNvSpPr/>
            <p:nvPr/>
          </p:nvSpPr>
          <p:spPr>
            <a:xfrm>
              <a:off x="5310325" y="2888500"/>
              <a:ext cx="2650" cy="5750"/>
            </a:xfrm>
            <a:custGeom>
              <a:rect b="b" l="l" r="r" t="t"/>
              <a:pathLst>
                <a:path extrusionOk="0" fill="none" h="230" w="106">
                  <a:moveTo>
                    <a:pt x="0" y="230"/>
                  </a:moveTo>
                  <a:lnTo>
                    <a:pt x="10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4"/>
            <p:cNvSpPr/>
            <p:nvPr/>
          </p:nvSpPr>
          <p:spPr>
            <a:xfrm>
              <a:off x="5262125" y="2932950"/>
              <a:ext cx="47550" cy="17400"/>
            </a:xfrm>
            <a:custGeom>
              <a:rect b="b" l="l" r="r" t="t"/>
              <a:pathLst>
                <a:path extrusionOk="0" fill="none" h="696" w="1902">
                  <a:moveTo>
                    <a:pt x="1" y="379"/>
                  </a:moveTo>
                  <a:cubicBezTo>
                    <a:pt x="133" y="423"/>
                    <a:pt x="256" y="494"/>
                    <a:pt x="362" y="573"/>
                  </a:cubicBezTo>
                  <a:cubicBezTo>
                    <a:pt x="476" y="661"/>
                    <a:pt x="617" y="696"/>
                    <a:pt x="749" y="670"/>
                  </a:cubicBezTo>
                  <a:cubicBezTo>
                    <a:pt x="863" y="617"/>
                    <a:pt x="960" y="538"/>
                    <a:pt x="1022" y="432"/>
                  </a:cubicBezTo>
                  <a:cubicBezTo>
                    <a:pt x="1127" y="291"/>
                    <a:pt x="1259" y="177"/>
                    <a:pt x="1409" y="98"/>
                  </a:cubicBezTo>
                  <a:cubicBezTo>
                    <a:pt x="1559" y="18"/>
                    <a:pt x="1735" y="1"/>
                    <a:pt x="1902" y="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4"/>
            <p:cNvSpPr/>
            <p:nvPr/>
          </p:nvSpPr>
          <p:spPr>
            <a:xfrm>
              <a:off x="5276875" y="2922400"/>
              <a:ext cx="17625" cy="9050"/>
            </a:xfrm>
            <a:custGeom>
              <a:rect b="b" l="l" r="r" t="t"/>
              <a:pathLst>
                <a:path extrusionOk="0" fill="none" h="362" w="705">
                  <a:moveTo>
                    <a:pt x="1" y="361"/>
                  </a:moveTo>
                  <a:cubicBezTo>
                    <a:pt x="133" y="344"/>
                    <a:pt x="256" y="282"/>
                    <a:pt x="353" y="176"/>
                  </a:cubicBezTo>
                  <a:cubicBezTo>
                    <a:pt x="441" y="71"/>
                    <a:pt x="564" y="9"/>
                    <a:pt x="70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4"/>
            <p:cNvSpPr/>
            <p:nvPr/>
          </p:nvSpPr>
          <p:spPr>
            <a:xfrm>
              <a:off x="5287225" y="2910300"/>
              <a:ext cx="4850" cy="1350"/>
            </a:xfrm>
            <a:custGeom>
              <a:rect b="b" l="l" r="r" t="t"/>
              <a:pathLst>
                <a:path extrusionOk="0" fill="none" h="54" w="194">
                  <a:moveTo>
                    <a:pt x="0" y="0"/>
                  </a:moveTo>
                  <a:lnTo>
                    <a:pt x="194" y="5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4"/>
            <p:cNvSpPr/>
            <p:nvPr/>
          </p:nvSpPr>
          <p:spPr>
            <a:xfrm>
              <a:off x="5268300" y="2899950"/>
              <a:ext cx="14100" cy="4425"/>
            </a:xfrm>
            <a:custGeom>
              <a:rect b="b" l="l" r="r" t="t"/>
              <a:pathLst>
                <a:path extrusionOk="0" fill="none" h="177" w="564">
                  <a:moveTo>
                    <a:pt x="0" y="1"/>
                  </a:moveTo>
                  <a:cubicBezTo>
                    <a:pt x="53" y="89"/>
                    <a:pt x="141" y="150"/>
                    <a:pt x="247" y="159"/>
                  </a:cubicBezTo>
                  <a:cubicBezTo>
                    <a:pt x="352" y="177"/>
                    <a:pt x="458" y="168"/>
                    <a:pt x="564" y="1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4"/>
            <p:cNvSpPr/>
            <p:nvPr/>
          </p:nvSpPr>
          <p:spPr>
            <a:xfrm>
              <a:off x="5259050" y="2909425"/>
              <a:ext cx="5300" cy="1125"/>
            </a:xfrm>
            <a:custGeom>
              <a:rect b="b" l="l" r="r" t="t"/>
              <a:pathLst>
                <a:path extrusionOk="0" fill="none" h="45" w="212">
                  <a:moveTo>
                    <a:pt x="1" y="0"/>
                  </a:moveTo>
                  <a:cubicBezTo>
                    <a:pt x="71" y="26"/>
                    <a:pt x="141" y="44"/>
                    <a:pt x="212" y="4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4"/>
            <p:cNvSpPr/>
            <p:nvPr/>
          </p:nvSpPr>
          <p:spPr>
            <a:xfrm>
              <a:off x="5302625" y="3123050"/>
              <a:ext cx="71075" cy="37650"/>
            </a:xfrm>
            <a:custGeom>
              <a:rect b="b" l="l" r="r" t="t"/>
              <a:pathLst>
                <a:path extrusionOk="0" fill="none" h="1506" w="2843">
                  <a:moveTo>
                    <a:pt x="0" y="1"/>
                  </a:moveTo>
                  <a:cubicBezTo>
                    <a:pt x="880" y="608"/>
                    <a:pt x="1840" y="1118"/>
                    <a:pt x="2843" y="150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4"/>
            <p:cNvSpPr/>
            <p:nvPr/>
          </p:nvSpPr>
          <p:spPr>
            <a:xfrm>
              <a:off x="5332325" y="3133175"/>
              <a:ext cx="19375" cy="11025"/>
            </a:xfrm>
            <a:custGeom>
              <a:rect b="b" l="l" r="r" t="t"/>
              <a:pathLst>
                <a:path extrusionOk="0" fill="none" h="441" w="775">
                  <a:moveTo>
                    <a:pt x="0" y="1"/>
                  </a:moveTo>
                  <a:cubicBezTo>
                    <a:pt x="256" y="159"/>
                    <a:pt x="511" y="300"/>
                    <a:pt x="775" y="4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4"/>
            <p:cNvSpPr/>
            <p:nvPr/>
          </p:nvSpPr>
          <p:spPr>
            <a:xfrm>
              <a:off x="5341350" y="3125475"/>
              <a:ext cx="18275" cy="10800"/>
            </a:xfrm>
            <a:custGeom>
              <a:rect b="b" l="l" r="r" t="t"/>
              <a:pathLst>
                <a:path extrusionOk="0" fill="none" h="432" w="731">
                  <a:moveTo>
                    <a:pt x="0" y="1"/>
                  </a:moveTo>
                  <a:cubicBezTo>
                    <a:pt x="238" y="159"/>
                    <a:pt x="484" y="300"/>
                    <a:pt x="731"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4"/>
            <p:cNvSpPr/>
            <p:nvPr/>
          </p:nvSpPr>
          <p:spPr>
            <a:xfrm>
              <a:off x="5477100" y="3130100"/>
              <a:ext cx="14100" cy="35875"/>
            </a:xfrm>
            <a:custGeom>
              <a:rect b="b" l="l" r="r" t="t"/>
              <a:pathLst>
                <a:path extrusionOk="0" fill="none" h="1435" w="564">
                  <a:moveTo>
                    <a:pt x="0" y="1435"/>
                  </a:moveTo>
                  <a:cubicBezTo>
                    <a:pt x="238" y="1294"/>
                    <a:pt x="414" y="1074"/>
                    <a:pt x="493" y="801"/>
                  </a:cubicBezTo>
                  <a:cubicBezTo>
                    <a:pt x="564" y="537"/>
                    <a:pt x="555" y="256"/>
                    <a:pt x="46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4"/>
            <p:cNvSpPr/>
            <p:nvPr/>
          </p:nvSpPr>
          <p:spPr>
            <a:xfrm>
              <a:off x="5499100" y="3140650"/>
              <a:ext cx="1775" cy="9500"/>
            </a:xfrm>
            <a:custGeom>
              <a:rect b="b" l="l" r="r" t="t"/>
              <a:pathLst>
                <a:path extrusionOk="0" fill="none" h="380" w="71">
                  <a:moveTo>
                    <a:pt x="0" y="379"/>
                  </a:moveTo>
                  <a:cubicBezTo>
                    <a:pt x="44" y="256"/>
                    <a:pt x="71" y="133"/>
                    <a:pt x="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4"/>
            <p:cNvSpPr/>
            <p:nvPr/>
          </p:nvSpPr>
          <p:spPr>
            <a:xfrm>
              <a:off x="5507675" y="3132300"/>
              <a:ext cx="2450" cy="6400"/>
            </a:xfrm>
            <a:custGeom>
              <a:rect b="b" l="l" r="r" t="t"/>
              <a:pathLst>
                <a:path extrusionOk="0" fill="none" h="256" w="98">
                  <a:moveTo>
                    <a:pt x="1" y="256"/>
                  </a:moveTo>
                  <a:cubicBezTo>
                    <a:pt x="36" y="176"/>
                    <a:pt x="62" y="88"/>
                    <a:pt x="9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4"/>
            <p:cNvSpPr/>
            <p:nvPr/>
          </p:nvSpPr>
          <p:spPr>
            <a:xfrm>
              <a:off x="5518250" y="3070025"/>
              <a:ext cx="22900" cy="45125"/>
            </a:xfrm>
            <a:custGeom>
              <a:rect b="b" l="l" r="r" t="t"/>
              <a:pathLst>
                <a:path extrusionOk="0" fill="none" h="1805" w="916">
                  <a:moveTo>
                    <a:pt x="0" y="1805"/>
                  </a:moveTo>
                  <a:cubicBezTo>
                    <a:pt x="317" y="1638"/>
                    <a:pt x="563" y="1365"/>
                    <a:pt x="695" y="1039"/>
                  </a:cubicBezTo>
                  <a:cubicBezTo>
                    <a:pt x="827" y="705"/>
                    <a:pt x="907" y="362"/>
                    <a:pt x="9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4"/>
            <p:cNvSpPr/>
            <p:nvPr/>
          </p:nvSpPr>
          <p:spPr>
            <a:xfrm>
              <a:off x="5537375" y="3098850"/>
              <a:ext cx="7950" cy="11025"/>
            </a:xfrm>
            <a:custGeom>
              <a:rect b="b" l="l" r="r" t="t"/>
              <a:pathLst>
                <a:path extrusionOk="0" fill="none" h="441" w="318">
                  <a:moveTo>
                    <a:pt x="1" y="441"/>
                  </a:moveTo>
                  <a:cubicBezTo>
                    <a:pt x="142" y="326"/>
                    <a:pt x="247" y="177"/>
                    <a:pt x="31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4"/>
            <p:cNvSpPr/>
            <p:nvPr/>
          </p:nvSpPr>
          <p:spPr>
            <a:xfrm>
              <a:off x="5545975" y="3109625"/>
              <a:ext cx="2875" cy="6425"/>
            </a:xfrm>
            <a:custGeom>
              <a:rect b="b" l="l" r="r" t="t"/>
              <a:pathLst>
                <a:path extrusionOk="0" fill="none" h="257" w="115">
                  <a:moveTo>
                    <a:pt x="0" y="256"/>
                  </a:moveTo>
                  <a:cubicBezTo>
                    <a:pt x="53" y="177"/>
                    <a:pt x="88" y="89"/>
                    <a:pt x="1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4"/>
            <p:cNvSpPr/>
            <p:nvPr/>
          </p:nvSpPr>
          <p:spPr>
            <a:xfrm>
              <a:off x="5535175" y="3028675"/>
              <a:ext cx="3100" cy="14325"/>
            </a:xfrm>
            <a:custGeom>
              <a:rect b="b" l="l" r="r" t="t"/>
              <a:pathLst>
                <a:path extrusionOk="0" fill="none" h="573" w="124">
                  <a:moveTo>
                    <a:pt x="1" y="0"/>
                  </a:moveTo>
                  <a:cubicBezTo>
                    <a:pt x="80" y="176"/>
                    <a:pt x="124" y="379"/>
                    <a:pt x="124" y="57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4"/>
            <p:cNvSpPr/>
            <p:nvPr/>
          </p:nvSpPr>
          <p:spPr>
            <a:xfrm>
              <a:off x="5525275" y="2994550"/>
              <a:ext cx="4000" cy="12150"/>
            </a:xfrm>
            <a:custGeom>
              <a:rect b="b" l="l" r="r" t="t"/>
              <a:pathLst>
                <a:path extrusionOk="0" fill="none" h="486" w="160">
                  <a:moveTo>
                    <a:pt x="1" y="1"/>
                  </a:moveTo>
                  <a:cubicBezTo>
                    <a:pt x="36" y="168"/>
                    <a:pt x="89" y="327"/>
                    <a:pt x="159" y="48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4"/>
            <p:cNvSpPr/>
            <p:nvPr/>
          </p:nvSpPr>
          <p:spPr>
            <a:xfrm>
              <a:off x="5402300" y="2864975"/>
              <a:ext cx="58750" cy="33900"/>
            </a:xfrm>
            <a:custGeom>
              <a:rect b="b" l="l" r="r" t="t"/>
              <a:pathLst>
                <a:path extrusionOk="0" fill="none" h="1356" w="2350">
                  <a:moveTo>
                    <a:pt x="0" y="0"/>
                  </a:moveTo>
                  <a:cubicBezTo>
                    <a:pt x="880" y="247"/>
                    <a:pt x="1690" y="713"/>
                    <a:pt x="2350" y="13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4"/>
            <p:cNvSpPr/>
            <p:nvPr/>
          </p:nvSpPr>
          <p:spPr>
            <a:xfrm>
              <a:off x="5477750" y="2910300"/>
              <a:ext cx="3100" cy="4650"/>
            </a:xfrm>
            <a:custGeom>
              <a:rect b="b" l="l" r="r" t="t"/>
              <a:pathLst>
                <a:path extrusionOk="0" fill="none" h="186" w="124">
                  <a:moveTo>
                    <a:pt x="1" y="0"/>
                  </a:moveTo>
                  <a:cubicBezTo>
                    <a:pt x="27" y="71"/>
                    <a:pt x="71" y="132"/>
                    <a:pt x="124" y="18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4"/>
            <p:cNvSpPr/>
            <p:nvPr/>
          </p:nvSpPr>
          <p:spPr>
            <a:xfrm>
              <a:off x="5439700" y="2866500"/>
              <a:ext cx="16075" cy="11475"/>
            </a:xfrm>
            <a:custGeom>
              <a:rect b="b" l="l" r="r" t="t"/>
              <a:pathLst>
                <a:path extrusionOk="0" fill="none" h="459" w="643">
                  <a:moveTo>
                    <a:pt x="0" y="1"/>
                  </a:moveTo>
                  <a:cubicBezTo>
                    <a:pt x="211" y="168"/>
                    <a:pt x="423" y="318"/>
                    <a:pt x="643" y="45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4"/>
            <p:cNvSpPr/>
            <p:nvPr/>
          </p:nvSpPr>
          <p:spPr>
            <a:xfrm>
              <a:off x="5376775" y="2842975"/>
              <a:ext cx="9025" cy="2425"/>
            </a:xfrm>
            <a:custGeom>
              <a:rect b="b" l="l" r="r" t="t"/>
              <a:pathLst>
                <a:path extrusionOk="0" fill="none" h="97" w="361">
                  <a:moveTo>
                    <a:pt x="0" y="0"/>
                  </a:moveTo>
                  <a:lnTo>
                    <a:pt x="361" y="9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511" name="Shape 2511"/>
        <p:cNvGrpSpPr/>
        <p:nvPr/>
      </p:nvGrpSpPr>
      <p:grpSpPr>
        <a:xfrm>
          <a:off x="0" y="0"/>
          <a:ext cx="0" cy="0"/>
          <a:chOff x="0" y="0"/>
          <a:chExt cx="0" cy="0"/>
        </a:xfrm>
      </p:grpSpPr>
      <p:sp>
        <p:nvSpPr>
          <p:cNvPr id="2512" name="Google Shape;2512;p45"/>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5"/>
          <p:cNvSpPr txBox="1"/>
          <p:nvPr>
            <p:ph type="title"/>
          </p:nvPr>
        </p:nvSpPr>
        <p:spPr>
          <a:xfrm>
            <a:off x="3698150" y="1185025"/>
            <a:ext cx="36450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14" name="Google Shape;2514;p45"/>
          <p:cNvSpPr txBox="1"/>
          <p:nvPr>
            <p:ph idx="1" type="subTitle"/>
          </p:nvPr>
        </p:nvSpPr>
        <p:spPr>
          <a:xfrm>
            <a:off x="3698163" y="1636525"/>
            <a:ext cx="3645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15" name="Google Shape;2515;p45"/>
          <p:cNvSpPr txBox="1"/>
          <p:nvPr>
            <p:ph idx="2" type="title"/>
          </p:nvPr>
        </p:nvSpPr>
        <p:spPr>
          <a:xfrm>
            <a:off x="3698141" y="2372425"/>
            <a:ext cx="36450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16" name="Google Shape;2516;p45"/>
          <p:cNvSpPr txBox="1"/>
          <p:nvPr>
            <p:ph idx="3" type="subTitle"/>
          </p:nvPr>
        </p:nvSpPr>
        <p:spPr>
          <a:xfrm>
            <a:off x="3698138" y="2823925"/>
            <a:ext cx="3645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17" name="Google Shape;2517;p45"/>
          <p:cNvSpPr txBox="1"/>
          <p:nvPr>
            <p:ph idx="4" type="title"/>
          </p:nvPr>
        </p:nvSpPr>
        <p:spPr>
          <a:xfrm>
            <a:off x="3698143" y="3559825"/>
            <a:ext cx="36450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18" name="Google Shape;2518;p45"/>
          <p:cNvSpPr txBox="1"/>
          <p:nvPr>
            <p:ph idx="5" type="subTitle"/>
          </p:nvPr>
        </p:nvSpPr>
        <p:spPr>
          <a:xfrm>
            <a:off x="3698163" y="4011325"/>
            <a:ext cx="3645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19" name="Google Shape;2519;p45"/>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520" name="Google Shape;2520;p45"/>
          <p:cNvGrpSpPr/>
          <p:nvPr/>
        </p:nvGrpSpPr>
        <p:grpSpPr>
          <a:xfrm>
            <a:off x="8349364" y="3907501"/>
            <a:ext cx="598342" cy="639493"/>
            <a:chOff x="4413650" y="1138450"/>
            <a:chExt cx="303650" cy="324550"/>
          </a:xfrm>
        </p:grpSpPr>
        <p:sp>
          <p:nvSpPr>
            <p:cNvPr id="2521" name="Google Shape;2521;p45"/>
            <p:cNvSpPr/>
            <p:nvPr/>
          </p:nvSpPr>
          <p:spPr>
            <a:xfrm>
              <a:off x="4473950" y="1157750"/>
              <a:ext cx="233450" cy="291125"/>
            </a:xfrm>
            <a:custGeom>
              <a:rect b="b" l="l" r="r" t="t"/>
              <a:pathLst>
                <a:path extrusionOk="0" h="11645" w="9338">
                  <a:moveTo>
                    <a:pt x="4854" y="1"/>
                  </a:moveTo>
                  <a:cubicBezTo>
                    <a:pt x="4221" y="1"/>
                    <a:pt x="3659" y="225"/>
                    <a:pt x="3274" y="549"/>
                  </a:cubicBezTo>
                  <a:cubicBezTo>
                    <a:pt x="3010" y="760"/>
                    <a:pt x="2816" y="1033"/>
                    <a:pt x="2702" y="1350"/>
                  </a:cubicBezTo>
                  <a:cubicBezTo>
                    <a:pt x="2561" y="1746"/>
                    <a:pt x="2570" y="2177"/>
                    <a:pt x="2711" y="2564"/>
                  </a:cubicBezTo>
                  <a:cubicBezTo>
                    <a:pt x="2816" y="2846"/>
                    <a:pt x="3089" y="2960"/>
                    <a:pt x="3257" y="3004"/>
                  </a:cubicBezTo>
                  <a:cubicBezTo>
                    <a:pt x="3381" y="3044"/>
                    <a:pt x="3514" y="3062"/>
                    <a:pt x="3640" y="3062"/>
                  </a:cubicBezTo>
                  <a:cubicBezTo>
                    <a:pt x="3853" y="3062"/>
                    <a:pt x="4050" y="3010"/>
                    <a:pt x="4172" y="2916"/>
                  </a:cubicBezTo>
                  <a:cubicBezTo>
                    <a:pt x="4267" y="2829"/>
                    <a:pt x="4389" y="2785"/>
                    <a:pt x="4509" y="2785"/>
                  </a:cubicBezTo>
                  <a:cubicBezTo>
                    <a:pt x="4633" y="2785"/>
                    <a:pt x="4756" y="2831"/>
                    <a:pt x="4849" y="2925"/>
                  </a:cubicBezTo>
                  <a:cubicBezTo>
                    <a:pt x="5105" y="3163"/>
                    <a:pt x="5263" y="3629"/>
                    <a:pt x="5219" y="4025"/>
                  </a:cubicBezTo>
                  <a:lnTo>
                    <a:pt x="5281" y="4043"/>
                  </a:lnTo>
                  <a:cubicBezTo>
                    <a:pt x="5298" y="3981"/>
                    <a:pt x="5316" y="3911"/>
                    <a:pt x="5325" y="3849"/>
                  </a:cubicBezTo>
                  <a:cubicBezTo>
                    <a:pt x="5386" y="3339"/>
                    <a:pt x="5078" y="2749"/>
                    <a:pt x="4770" y="2458"/>
                  </a:cubicBezTo>
                  <a:cubicBezTo>
                    <a:pt x="4657" y="2353"/>
                    <a:pt x="4538" y="2317"/>
                    <a:pt x="4419" y="2317"/>
                  </a:cubicBezTo>
                  <a:cubicBezTo>
                    <a:pt x="4278" y="2317"/>
                    <a:pt x="4138" y="2367"/>
                    <a:pt x="4005" y="2414"/>
                  </a:cubicBezTo>
                  <a:cubicBezTo>
                    <a:pt x="3882" y="2458"/>
                    <a:pt x="3758" y="2503"/>
                    <a:pt x="3644" y="2503"/>
                  </a:cubicBezTo>
                  <a:cubicBezTo>
                    <a:pt x="3504" y="2503"/>
                    <a:pt x="3379" y="2435"/>
                    <a:pt x="3292" y="2212"/>
                  </a:cubicBezTo>
                  <a:cubicBezTo>
                    <a:pt x="3177" y="1930"/>
                    <a:pt x="3160" y="1622"/>
                    <a:pt x="3257" y="1341"/>
                  </a:cubicBezTo>
                  <a:cubicBezTo>
                    <a:pt x="3274" y="1297"/>
                    <a:pt x="3292" y="1253"/>
                    <a:pt x="3309" y="1209"/>
                  </a:cubicBezTo>
                  <a:cubicBezTo>
                    <a:pt x="3477" y="892"/>
                    <a:pt x="3811" y="663"/>
                    <a:pt x="4251" y="557"/>
                  </a:cubicBezTo>
                  <a:cubicBezTo>
                    <a:pt x="4378" y="528"/>
                    <a:pt x="4532" y="512"/>
                    <a:pt x="4707" y="512"/>
                  </a:cubicBezTo>
                  <a:cubicBezTo>
                    <a:pt x="5698" y="512"/>
                    <a:pt x="7340" y="1058"/>
                    <a:pt x="8238" y="3048"/>
                  </a:cubicBezTo>
                  <a:cubicBezTo>
                    <a:pt x="8255" y="3083"/>
                    <a:pt x="8273" y="3127"/>
                    <a:pt x="8291" y="3171"/>
                  </a:cubicBezTo>
                  <a:cubicBezTo>
                    <a:pt x="9109" y="5072"/>
                    <a:pt x="8731" y="6586"/>
                    <a:pt x="8528" y="7149"/>
                  </a:cubicBezTo>
                  <a:lnTo>
                    <a:pt x="8519" y="7176"/>
                  </a:lnTo>
                  <a:cubicBezTo>
                    <a:pt x="8484" y="7273"/>
                    <a:pt x="8458" y="7361"/>
                    <a:pt x="8423" y="7449"/>
                  </a:cubicBezTo>
                  <a:cubicBezTo>
                    <a:pt x="8396" y="7537"/>
                    <a:pt x="8361" y="7625"/>
                    <a:pt x="8335" y="7713"/>
                  </a:cubicBezTo>
                  <a:lnTo>
                    <a:pt x="8317" y="7739"/>
                  </a:lnTo>
                  <a:cubicBezTo>
                    <a:pt x="8123" y="8293"/>
                    <a:pt x="7490" y="9640"/>
                    <a:pt x="5774" y="10599"/>
                  </a:cubicBezTo>
                  <a:cubicBezTo>
                    <a:pt x="5677" y="10643"/>
                    <a:pt x="5589" y="10696"/>
                    <a:pt x="5492" y="10740"/>
                  </a:cubicBezTo>
                  <a:cubicBezTo>
                    <a:pt x="4758" y="11106"/>
                    <a:pt x="4071" y="11247"/>
                    <a:pt x="3459" y="11247"/>
                  </a:cubicBezTo>
                  <a:cubicBezTo>
                    <a:pt x="2158" y="11247"/>
                    <a:pt x="1196" y="10609"/>
                    <a:pt x="836" y="10142"/>
                  </a:cubicBezTo>
                  <a:cubicBezTo>
                    <a:pt x="555" y="9790"/>
                    <a:pt x="449" y="9394"/>
                    <a:pt x="519" y="9042"/>
                  </a:cubicBezTo>
                  <a:cubicBezTo>
                    <a:pt x="528" y="8998"/>
                    <a:pt x="537" y="8954"/>
                    <a:pt x="555" y="8910"/>
                  </a:cubicBezTo>
                  <a:cubicBezTo>
                    <a:pt x="660" y="8628"/>
                    <a:pt x="871" y="8399"/>
                    <a:pt x="1135" y="8258"/>
                  </a:cubicBezTo>
                  <a:cubicBezTo>
                    <a:pt x="1234" y="8203"/>
                    <a:pt x="1318" y="8180"/>
                    <a:pt x="1391" y="8180"/>
                  </a:cubicBezTo>
                  <a:cubicBezTo>
                    <a:pt x="1596" y="8180"/>
                    <a:pt x="1711" y="8367"/>
                    <a:pt x="1822" y="8549"/>
                  </a:cubicBezTo>
                  <a:cubicBezTo>
                    <a:pt x="1949" y="8761"/>
                    <a:pt x="2093" y="8998"/>
                    <a:pt x="2405" y="8998"/>
                  </a:cubicBezTo>
                  <a:cubicBezTo>
                    <a:pt x="2416" y="8998"/>
                    <a:pt x="2427" y="8998"/>
                    <a:pt x="2438" y="8998"/>
                  </a:cubicBezTo>
                  <a:cubicBezTo>
                    <a:pt x="2860" y="8971"/>
                    <a:pt x="3468" y="8707"/>
                    <a:pt x="3741" y="8276"/>
                  </a:cubicBezTo>
                  <a:cubicBezTo>
                    <a:pt x="3785" y="8223"/>
                    <a:pt x="3811" y="8161"/>
                    <a:pt x="3837" y="8100"/>
                  </a:cubicBezTo>
                  <a:lnTo>
                    <a:pt x="3776" y="8065"/>
                  </a:lnTo>
                  <a:cubicBezTo>
                    <a:pt x="3565" y="8399"/>
                    <a:pt x="3142" y="8663"/>
                    <a:pt x="2799" y="8681"/>
                  </a:cubicBezTo>
                  <a:cubicBezTo>
                    <a:pt x="2782" y="8682"/>
                    <a:pt x="2765" y="8683"/>
                    <a:pt x="2749" y="8683"/>
                  </a:cubicBezTo>
                  <a:cubicBezTo>
                    <a:pt x="2506" y="8683"/>
                    <a:pt x="2303" y="8506"/>
                    <a:pt x="2262" y="8267"/>
                  </a:cubicBezTo>
                  <a:cubicBezTo>
                    <a:pt x="2209" y="8021"/>
                    <a:pt x="1936" y="7748"/>
                    <a:pt x="1620" y="7607"/>
                  </a:cubicBezTo>
                  <a:cubicBezTo>
                    <a:pt x="1526" y="7570"/>
                    <a:pt x="1385" y="7525"/>
                    <a:pt x="1233" y="7525"/>
                  </a:cubicBezTo>
                  <a:cubicBezTo>
                    <a:pt x="1129" y="7525"/>
                    <a:pt x="1019" y="7546"/>
                    <a:pt x="915" y="7607"/>
                  </a:cubicBezTo>
                  <a:cubicBezTo>
                    <a:pt x="555" y="7818"/>
                    <a:pt x="282" y="8153"/>
                    <a:pt x="132" y="8549"/>
                  </a:cubicBezTo>
                  <a:cubicBezTo>
                    <a:pt x="27" y="8857"/>
                    <a:pt x="0" y="9200"/>
                    <a:pt x="71" y="9526"/>
                  </a:cubicBezTo>
                  <a:cubicBezTo>
                    <a:pt x="229" y="10370"/>
                    <a:pt x="986" y="11330"/>
                    <a:pt x="2306" y="11541"/>
                  </a:cubicBezTo>
                  <a:cubicBezTo>
                    <a:pt x="2720" y="11611"/>
                    <a:pt x="3115" y="11644"/>
                    <a:pt x="3491" y="11644"/>
                  </a:cubicBezTo>
                  <a:cubicBezTo>
                    <a:pt x="5464" y="11644"/>
                    <a:pt x="6912" y="10736"/>
                    <a:pt x="7851" y="9561"/>
                  </a:cubicBezTo>
                  <a:cubicBezTo>
                    <a:pt x="8264" y="9042"/>
                    <a:pt x="8590" y="8452"/>
                    <a:pt x="8819" y="7827"/>
                  </a:cubicBezTo>
                  <a:lnTo>
                    <a:pt x="8827" y="7809"/>
                  </a:lnTo>
                  <a:cubicBezTo>
                    <a:pt x="8845" y="7739"/>
                    <a:pt x="8863" y="7677"/>
                    <a:pt x="8898" y="7607"/>
                  </a:cubicBezTo>
                  <a:cubicBezTo>
                    <a:pt x="8924" y="7537"/>
                    <a:pt x="8951" y="7466"/>
                    <a:pt x="8977" y="7396"/>
                  </a:cubicBezTo>
                  <a:cubicBezTo>
                    <a:pt x="9215" y="6692"/>
                    <a:pt x="9338" y="5961"/>
                    <a:pt x="9320" y="5213"/>
                  </a:cubicBezTo>
                  <a:cubicBezTo>
                    <a:pt x="9285" y="3488"/>
                    <a:pt x="8484" y="1631"/>
                    <a:pt x="6284" y="390"/>
                  </a:cubicBezTo>
                  <a:cubicBezTo>
                    <a:pt x="5796" y="115"/>
                    <a:pt x="5307" y="1"/>
                    <a:pt x="4854" y="1"/>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5"/>
            <p:cNvSpPr/>
            <p:nvPr/>
          </p:nvSpPr>
          <p:spPr>
            <a:xfrm>
              <a:off x="4425975" y="1172350"/>
              <a:ext cx="273950" cy="264575"/>
            </a:xfrm>
            <a:custGeom>
              <a:rect b="b" l="l" r="r" t="t"/>
              <a:pathLst>
                <a:path extrusionOk="0" h="10583" w="10958">
                  <a:moveTo>
                    <a:pt x="10227" y="4700"/>
                  </a:moveTo>
                  <a:cubicBezTo>
                    <a:pt x="10183" y="4744"/>
                    <a:pt x="10139" y="4788"/>
                    <a:pt x="10086" y="4832"/>
                  </a:cubicBezTo>
                  <a:cubicBezTo>
                    <a:pt x="10130" y="4788"/>
                    <a:pt x="10183" y="4744"/>
                    <a:pt x="10218" y="4700"/>
                  </a:cubicBezTo>
                  <a:close/>
                  <a:moveTo>
                    <a:pt x="5378" y="4796"/>
                  </a:moveTo>
                  <a:lnTo>
                    <a:pt x="5607" y="4946"/>
                  </a:lnTo>
                  <a:cubicBezTo>
                    <a:pt x="5528" y="4902"/>
                    <a:pt x="5457" y="4849"/>
                    <a:pt x="5378" y="4805"/>
                  </a:cubicBezTo>
                  <a:lnTo>
                    <a:pt x="5378" y="4796"/>
                  </a:lnTo>
                  <a:close/>
                  <a:moveTo>
                    <a:pt x="2887" y="5562"/>
                  </a:moveTo>
                  <a:lnTo>
                    <a:pt x="2887" y="5562"/>
                  </a:lnTo>
                  <a:cubicBezTo>
                    <a:pt x="3098" y="5588"/>
                    <a:pt x="3301" y="5606"/>
                    <a:pt x="3503" y="5615"/>
                  </a:cubicBezTo>
                  <a:cubicBezTo>
                    <a:pt x="3301" y="5606"/>
                    <a:pt x="3098" y="5588"/>
                    <a:pt x="2896" y="5571"/>
                  </a:cubicBezTo>
                  <a:lnTo>
                    <a:pt x="2887" y="5562"/>
                  </a:lnTo>
                  <a:close/>
                  <a:moveTo>
                    <a:pt x="6609" y="1"/>
                  </a:moveTo>
                  <a:cubicBezTo>
                    <a:pt x="6446" y="1"/>
                    <a:pt x="6303" y="17"/>
                    <a:pt x="6188" y="44"/>
                  </a:cubicBezTo>
                  <a:cubicBezTo>
                    <a:pt x="5756" y="141"/>
                    <a:pt x="5448" y="352"/>
                    <a:pt x="5290" y="660"/>
                  </a:cubicBezTo>
                  <a:cubicBezTo>
                    <a:pt x="5272" y="695"/>
                    <a:pt x="5255" y="739"/>
                    <a:pt x="5237" y="783"/>
                  </a:cubicBezTo>
                  <a:cubicBezTo>
                    <a:pt x="5149" y="1047"/>
                    <a:pt x="5167" y="1338"/>
                    <a:pt x="5272" y="1602"/>
                  </a:cubicBezTo>
                  <a:cubicBezTo>
                    <a:pt x="5348" y="1787"/>
                    <a:pt x="5443" y="1850"/>
                    <a:pt x="5568" y="1850"/>
                  </a:cubicBezTo>
                  <a:cubicBezTo>
                    <a:pt x="5662" y="1850"/>
                    <a:pt x="5774" y="1814"/>
                    <a:pt x="5906" y="1769"/>
                  </a:cubicBezTo>
                  <a:cubicBezTo>
                    <a:pt x="6043" y="1717"/>
                    <a:pt x="6190" y="1663"/>
                    <a:pt x="6340" y="1663"/>
                  </a:cubicBezTo>
                  <a:cubicBezTo>
                    <a:pt x="6470" y="1663"/>
                    <a:pt x="6603" y="1703"/>
                    <a:pt x="6733" y="1822"/>
                  </a:cubicBezTo>
                  <a:cubicBezTo>
                    <a:pt x="7059" y="2130"/>
                    <a:pt x="7376" y="2728"/>
                    <a:pt x="7314" y="3265"/>
                  </a:cubicBezTo>
                  <a:cubicBezTo>
                    <a:pt x="7305" y="3353"/>
                    <a:pt x="7288" y="3423"/>
                    <a:pt x="7261" y="3503"/>
                  </a:cubicBezTo>
                  <a:cubicBezTo>
                    <a:pt x="7191" y="3705"/>
                    <a:pt x="7050" y="3872"/>
                    <a:pt x="6865" y="3978"/>
                  </a:cubicBezTo>
                  <a:lnTo>
                    <a:pt x="6848" y="3978"/>
                  </a:lnTo>
                  <a:cubicBezTo>
                    <a:pt x="6727" y="4065"/>
                    <a:pt x="6573" y="4109"/>
                    <a:pt x="6393" y="4109"/>
                  </a:cubicBezTo>
                  <a:cubicBezTo>
                    <a:pt x="6190" y="4109"/>
                    <a:pt x="5955" y="4054"/>
                    <a:pt x="5695" y="3943"/>
                  </a:cubicBezTo>
                  <a:cubicBezTo>
                    <a:pt x="5325" y="3793"/>
                    <a:pt x="4762" y="3406"/>
                    <a:pt x="4172" y="2992"/>
                  </a:cubicBezTo>
                  <a:cubicBezTo>
                    <a:pt x="3398" y="2455"/>
                    <a:pt x="2518" y="1848"/>
                    <a:pt x="1928" y="1672"/>
                  </a:cubicBezTo>
                  <a:cubicBezTo>
                    <a:pt x="1851" y="1647"/>
                    <a:pt x="1775" y="1636"/>
                    <a:pt x="1702" y="1636"/>
                  </a:cubicBezTo>
                  <a:cubicBezTo>
                    <a:pt x="1358" y="1636"/>
                    <a:pt x="1060" y="1887"/>
                    <a:pt x="828" y="2191"/>
                  </a:cubicBezTo>
                  <a:cubicBezTo>
                    <a:pt x="590" y="2517"/>
                    <a:pt x="397" y="2869"/>
                    <a:pt x="256" y="3247"/>
                  </a:cubicBezTo>
                  <a:lnTo>
                    <a:pt x="256" y="3265"/>
                  </a:lnTo>
                  <a:lnTo>
                    <a:pt x="256" y="3274"/>
                  </a:lnTo>
                  <a:cubicBezTo>
                    <a:pt x="133" y="3626"/>
                    <a:pt x="62" y="3995"/>
                    <a:pt x="27" y="4365"/>
                  </a:cubicBezTo>
                  <a:cubicBezTo>
                    <a:pt x="1" y="4858"/>
                    <a:pt x="97" y="5368"/>
                    <a:pt x="546" y="5553"/>
                  </a:cubicBezTo>
                  <a:cubicBezTo>
                    <a:pt x="1118" y="5782"/>
                    <a:pt x="2183" y="5870"/>
                    <a:pt x="3125" y="5949"/>
                  </a:cubicBezTo>
                  <a:cubicBezTo>
                    <a:pt x="3847" y="6011"/>
                    <a:pt x="4524" y="6064"/>
                    <a:pt x="4903" y="6178"/>
                  </a:cubicBezTo>
                  <a:cubicBezTo>
                    <a:pt x="5422" y="6337"/>
                    <a:pt x="5739" y="6574"/>
                    <a:pt x="5827" y="6882"/>
                  </a:cubicBezTo>
                  <a:cubicBezTo>
                    <a:pt x="5906" y="7085"/>
                    <a:pt x="5915" y="7313"/>
                    <a:pt x="5836" y="7516"/>
                  </a:cubicBezTo>
                  <a:cubicBezTo>
                    <a:pt x="5809" y="7595"/>
                    <a:pt x="5774" y="7665"/>
                    <a:pt x="5730" y="7727"/>
                  </a:cubicBezTo>
                  <a:cubicBezTo>
                    <a:pt x="5431" y="8185"/>
                    <a:pt x="4823" y="8458"/>
                    <a:pt x="4366" y="8484"/>
                  </a:cubicBezTo>
                  <a:cubicBezTo>
                    <a:pt x="4354" y="8485"/>
                    <a:pt x="4343" y="8485"/>
                    <a:pt x="4331" y="8485"/>
                  </a:cubicBezTo>
                  <a:cubicBezTo>
                    <a:pt x="3977" y="8485"/>
                    <a:pt x="3816" y="8222"/>
                    <a:pt x="3688" y="8000"/>
                  </a:cubicBezTo>
                  <a:cubicBezTo>
                    <a:pt x="3568" y="7805"/>
                    <a:pt x="3476" y="7664"/>
                    <a:pt x="3320" y="7664"/>
                  </a:cubicBezTo>
                  <a:cubicBezTo>
                    <a:pt x="3258" y="7664"/>
                    <a:pt x="3186" y="7686"/>
                    <a:pt x="3098" y="7736"/>
                  </a:cubicBezTo>
                  <a:cubicBezTo>
                    <a:pt x="2843" y="7859"/>
                    <a:pt x="2650" y="8079"/>
                    <a:pt x="2544" y="8343"/>
                  </a:cubicBezTo>
                  <a:cubicBezTo>
                    <a:pt x="2526" y="8387"/>
                    <a:pt x="2518" y="8431"/>
                    <a:pt x="2509" y="8475"/>
                  </a:cubicBezTo>
                  <a:cubicBezTo>
                    <a:pt x="2438" y="8810"/>
                    <a:pt x="2544" y="9170"/>
                    <a:pt x="2808" y="9514"/>
                  </a:cubicBezTo>
                  <a:cubicBezTo>
                    <a:pt x="3150" y="9958"/>
                    <a:pt x="4115" y="10582"/>
                    <a:pt x="5401" y="10582"/>
                  </a:cubicBezTo>
                  <a:cubicBezTo>
                    <a:pt x="6000" y="10582"/>
                    <a:pt x="6668" y="10447"/>
                    <a:pt x="7376" y="10095"/>
                  </a:cubicBezTo>
                  <a:lnTo>
                    <a:pt x="7473" y="10042"/>
                  </a:lnTo>
                  <a:cubicBezTo>
                    <a:pt x="9303" y="9100"/>
                    <a:pt x="9963" y="7709"/>
                    <a:pt x="10166" y="7155"/>
                  </a:cubicBezTo>
                  <a:cubicBezTo>
                    <a:pt x="10166" y="7155"/>
                    <a:pt x="10245" y="6935"/>
                    <a:pt x="10271" y="6838"/>
                  </a:cubicBezTo>
                  <a:lnTo>
                    <a:pt x="10386" y="6521"/>
                  </a:lnTo>
                  <a:cubicBezTo>
                    <a:pt x="10588" y="5958"/>
                    <a:pt x="10958" y="4427"/>
                    <a:pt x="10086" y="2491"/>
                  </a:cubicBezTo>
                  <a:cubicBezTo>
                    <a:pt x="10078" y="2473"/>
                    <a:pt x="10069" y="2455"/>
                    <a:pt x="10060" y="2429"/>
                  </a:cubicBezTo>
                  <a:cubicBezTo>
                    <a:pt x="9182" y="530"/>
                    <a:pt x="7555" y="1"/>
                    <a:pt x="6609"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5"/>
            <p:cNvSpPr/>
            <p:nvPr/>
          </p:nvSpPr>
          <p:spPr>
            <a:xfrm>
              <a:off x="4537975" y="1157825"/>
              <a:ext cx="169000" cy="130475"/>
            </a:xfrm>
            <a:custGeom>
              <a:rect b="b" l="l" r="r" t="t"/>
              <a:pathLst>
                <a:path extrusionOk="0" h="5219" w="6760">
                  <a:moveTo>
                    <a:pt x="2304" y="0"/>
                  </a:moveTo>
                  <a:cubicBezTo>
                    <a:pt x="1667" y="0"/>
                    <a:pt x="1100" y="226"/>
                    <a:pt x="713" y="546"/>
                  </a:cubicBezTo>
                  <a:cubicBezTo>
                    <a:pt x="449" y="757"/>
                    <a:pt x="255" y="1039"/>
                    <a:pt x="141" y="1347"/>
                  </a:cubicBezTo>
                  <a:cubicBezTo>
                    <a:pt x="0" y="1743"/>
                    <a:pt x="9" y="2174"/>
                    <a:pt x="150" y="2570"/>
                  </a:cubicBezTo>
                  <a:cubicBezTo>
                    <a:pt x="255" y="2843"/>
                    <a:pt x="537" y="2966"/>
                    <a:pt x="696" y="3010"/>
                  </a:cubicBezTo>
                  <a:cubicBezTo>
                    <a:pt x="820" y="3046"/>
                    <a:pt x="951" y="3064"/>
                    <a:pt x="1077" y="3064"/>
                  </a:cubicBezTo>
                  <a:cubicBezTo>
                    <a:pt x="1291" y="3064"/>
                    <a:pt x="1489" y="3013"/>
                    <a:pt x="1611" y="2913"/>
                  </a:cubicBezTo>
                  <a:cubicBezTo>
                    <a:pt x="1704" y="2828"/>
                    <a:pt x="1822" y="2786"/>
                    <a:pt x="1940" y="2786"/>
                  </a:cubicBezTo>
                  <a:cubicBezTo>
                    <a:pt x="2066" y="2786"/>
                    <a:pt x="2193" y="2835"/>
                    <a:pt x="2288" y="2931"/>
                  </a:cubicBezTo>
                  <a:cubicBezTo>
                    <a:pt x="2544" y="3160"/>
                    <a:pt x="2702" y="3626"/>
                    <a:pt x="2658" y="4022"/>
                  </a:cubicBezTo>
                  <a:lnTo>
                    <a:pt x="2720" y="4040"/>
                  </a:lnTo>
                  <a:cubicBezTo>
                    <a:pt x="2737" y="3978"/>
                    <a:pt x="2755" y="3908"/>
                    <a:pt x="2764" y="3846"/>
                  </a:cubicBezTo>
                  <a:cubicBezTo>
                    <a:pt x="2825" y="3336"/>
                    <a:pt x="2517" y="2746"/>
                    <a:pt x="2209" y="2455"/>
                  </a:cubicBezTo>
                  <a:cubicBezTo>
                    <a:pt x="2096" y="2350"/>
                    <a:pt x="1977" y="2314"/>
                    <a:pt x="1858" y="2314"/>
                  </a:cubicBezTo>
                  <a:cubicBezTo>
                    <a:pt x="1717" y="2314"/>
                    <a:pt x="1577" y="2364"/>
                    <a:pt x="1444" y="2411"/>
                  </a:cubicBezTo>
                  <a:cubicBezTo>
                    <a:pt x="1321" y="2455"/>
                    <a:pt x="1197" y="2500"/>
                    <a:pt x="1083" y="2500"/>
                  </a:cubicBezTo>
                  <a:cubicBezTo>
                    <a:pt x="943" y="2500"/>
                    <a:pt x="818" y="2432"/>
                    <a:pt x="731" y="2209"/>
                  </a:cubicBezTo>
                  <a:cubicBezTo>
                    <a:pt x="616" y="1927"/>
                    <a:pt x="599" y="1619"/>
                    <a:pt x="696" y="1338"/>
                  </a:cubicBezTo>
                  <a:cubicBezTo>
                    <a:pt x="713" y="1294"/>
                    <a:pt x="731" y="1250"/>
                    <a:pt x="748" y="1206"/>
                  </a:cubicBezTo>
                  <a:cubicBezTo>
                    <a:pt x="916" y="889"/>
                    <a:pt x="1250" y="660"/>
                    <a:pt x="1690" y="554"/>
                  </a:cubicBezTo>
                  <a:cubicBezTo>
                    <a:pt x="1817" y="525"/>
                    <a:pt x="1971" y="509"/>
                    <a:pt x="2146" y="509"/>
                  </a:cubicBezTo>
                  <a:cubicBezTo>
                    <a:pt x="3137" y="509"/>
                    <a:pt x="4779" y="1055"/>
                    <a:pt x="5677" y="3045"/>
                  </a:cubicBezTo>
                  <a:cubicBezTo>
                    <a:pt x="5694" y="3089"/>
                    <a:pt x="5712" y="3124"/>
                    <a:pt x="5730" y="3168"/>
                  </a:cubicBezTo>
                  <a:cubicBezTo>
                    <a:pt x="6249" y="3749"/>
                    <a:pt x="6601" y="4453"/>
                    <a:pt x="6759" y="5219"/>
                  </a:cubicBezTo>
                  <a:cubicBezTo>
                    <a:pt x="6724" y="3494"/>
                    <a:pt x="5923" y="1628"/>
                    <a:pt x="3723" y="387"/>
                  </a:cubicBezTo>
                  <a:cubicBezTo>
                    <a:pt x="3241" y="114"/>
                    <a:pt x="2755" y="0"/>
                    <a:pt x="2304" y="0"/>
                  </a:cubicBezTo>
                  <a:close/>
                </a:path>
              </a:pathLst>
            </a:custGeom>
            <a:solidFill>
              <a:srgbClr val="E99A7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5"/>
            <p:cNvSpPr/>
            <p:nvPr/>
          </p:nvSpPr>
          <p:spPr>
            <a:xfrm>
              <a:off x="4446450" y="1172375"/>
              <a:ext cx="231250" cy="119425"/>
            </a:xfrm>
            <a:custGeom>
              <a:rect b="b" l="l" r="r" t="t"/>
              <a:pathLst>
                <a:path extrusionOk="0" h="4777" w="9250">
                  <a:moveTo>
                    <a:pt x="5780" y="0"/>
                  </a:moveTo>
                  <a:cubicBezTo>
                    <a:pt x="5617" y="0"/>
                    <a:pt x="5475" y="16"/>
                    <a:pt x="5360" y="43"/>
                  </a:cubicBezTo>
                  <a:cubicBezTo>
                    <a:pt x="4937" y="140"/>
                    <a:pt x="4629" y="360"/>
                    <a:pt x="4471" y="659"/>
                  </a:cubicBezTo>
                  <a:cubicBezTo>
                    <a:pt x="4445" y="703"/>
                    <a:pt x="4427" y="738"/>
                    <a:pt x="4418" y="782"/>
                  </a:cubicBezTo>
                  <a:cubicBezTo>
                    <a:pt x="4330" y="1055"/>
                    <a:pt x="4339" y="1345"/>
                    <a:pt x="4453" y="1601"/>
                  </a:cubicBezTo>
                  <a:cubicBezTo>
                    <a:pt x="4529" y="1787"/>
                    <a:pt x="4625" y="1853"/>
                    <a:pt x="4750" y="1853"/>
                  </a:cubicBezTo>
                  <a:cubicBezTo>
                    <a:pt x="4842" y="1853"/>
                    <a:pt x="4951" y="1817"/>
                    <a:pt x="5078" y="1768"/>
                  </a:cubicBezTo>
                  <a:cubicBezTo>
                    <a:pt x="5218" y="1721"/>
                    <a:pt x="5366" y="1669"/>
                    <a:pt x="5516" y="1669"/>
                  </a:cubicBezTo>
                  <a:cubicBezTo>
                    <a:pt x="5648" y="1669"/>
                    <a:pt x="5782" y="1710"/>
                    <a:pt x="5914" y="1829"/>
                  </a:cubicBezTo>
                  <a:cubicBezTo>
                    <a:pt x="6249" y="2137"/>
                    <a:pt x="6548" y="2736"/>
                    <a:pt x="6486" y="3273"/>
                  </a:cubicBezTo>
                  <a:cubicBezTo>
                    <a:pt x="6478" y="3352"/>
                    <a:pt x="6460" y="3431"/>
                    <a:pt x="6434" y="3502"/>
                  </a:cubicBezTo>
                  <a:cubicBezTo>
                    <a:pt x="6363" y="3704"/>
                    <a:pt x="6222" y="3871"/>
                    <a:pt x="6037" y="3986"/>
                  </a:cubicBezTo>
                  <a:lnTo>
                    <a:pt x="6029" y="3986"/>
                  </a:lnTo>
                  <a:cubicBezTo>
                    <a:pt x="5910" y="4068"/>
                    <a:pt x="5758" y="4110"/>
                    <a:pt x="5580" y="4110"/>
                  </a:cubicBezTo>
                  <a:cubicBezTo>
                    <a:pt x="5375" y="4110"/>
                    <a:pt x="5135" y="4055"/>
                    <a:pt x="4867" y="3942"/>
                  </a:cubicBezTo>
                  <a:cubicBezTo>
                    <a:pt x="4506" y="3792"/>
                    <a:pt x="3943" y="3405"/>
                    <a:pt x="3344" y="2991"/>
                  </a:cubicBezTo>
                  <a:cubicBezTo>
                    <a:pt x="2570" y="2463"/>
                    <a:pt x="1690" y="1856"/>
                    <a:pt x="1100" y="1671"/>
                  </a:cubicBezTo>
                  <a:cubicBezTo>
                    <a:pt x="1024" y="1647"/>
                    <a:pt x="950" y="1636"/>
                    <a:pt x="878" y="1636"/>
                  </a:cubicBezTo>
                  <a:cubicBezTo>
                    <a:pt x="532" y="1636"/>
                    <a:pt x="233" y="1892"/>
                    <a:pt x="0" y="2190"/>
                  </a:cubicBezTo>
                  <a:cubicBezTo>
                    <a:pt x="146" y="2145"/>
                    <a:pt x="302" y="2124"/>
                    <a:pt x="466" y="2124"/>
                  </a:cubicBezTo>
                  <a:cubicBezTo>
                    <a:pt x="1909" y="2124"/>
                    <a:pt x="3916" y="3738"/>
                    <a:pt x="4374" y="4038"/>
                  </a:cubicBezTo>
                  <a:cubicBezTo>
                    <a:pt x="4691" y="4250"/>
                    <a:pt x="5131" y="4602"/>
                    <a:pt x="5606" y="4734"/>
                  </a:cubicBezTo>
                  <a:cubicBezTo>
                    <a:pt x="5713" y="4761"/>
                    <a:pt x="5821" y="4777"/>
                    <a:pt x="5929" y="4777"/>
                  </a:cubicBezTo>
                  <a:cubicBezTo>
                    <a:pt x="6274" y="4777"/>
                    <a:pt x="6620" y="4616"/>
                    <a:pt x="6935" y="4153"/>
                  </a:cubicBezTo>
                  <a:cubicBezTo>
                    <a:pt x="7651" y="3109"/>
                    <a:pt x="6065" y="1151"/>
                    <a:pt x="6915" y="1151"/>
                  </a:cubicBezTo>
                  <a:cubicBezTo>
                    <a:pt x="7089" y="1151"/>
                    <a:pt x="7367" y="1234"/>
                    <a:pt x="7789" y="1425"/>
                  </a:cubicBezTo>
                  <a:cubicBezTo>
                    <a:pt x="8335" y="1671"/>
                    <a:pt x="8827" y="2014"/>
                    <a:pt x="9250" y="2437"/>
                  </a:cubicBezTo>
                  <a:cubicBezTo>
                    <a:pt x="8363" y="534"/>
                    <a:pt x="6730" y="0"/>
                    <a:pt x="5780" y="0"/>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5"/>
            <p:cNvSpPr/>
            <p:nvPr/>
          </p:nvSpPr>
          <p:spPr>
            <a:xfrm>
              <a:off x="4425750" y="1281475"/>
              <a:ext cx="187275" cy="155450"/>
            </a:xfrm>
            <a:custGeom>
              <a:rect b="b" l="l" r="r" t="t"/>
              <a:pathLst>
                <a:path extrusionOk="0" h="6218" w="7491">
                  <a:moveTo>
                    <a:pt x="27" y="0"/>
                  </a:moveTo>
                  <a:cubicBezTo>
                    <a:pt x="1" y="493"/>
                    <a:pt x="98" y="1003"/>
                    <a:pt x="546" y="1188"/>
                  </a:cubicBezTo>
                  <a:cubicBezTo>
                    <a:pt x="1118" y="1417"/>
                    <a:pt x="2183" y="1505"/>
                    <a:pt x="3116" y="1584"/>
                  </a:cubicBezTo>
                  <a:cubicBezTo>
                    <a:pt x="3847" y="1637"/>
                    <a:pt x="4524" y="1699"/>
                    <a:pt x="4903" y="1813"/>
                  </a:cubicBezTo>
                  <a:cubicBezTo>
                    <a:pt x="5422" y="1963"/>
                    <a:pt x="5739" y="2209"/>
                    <a:pt x="5836" y="2526"/>
                  </a:cubicBezTo>
                  <a:cubicBezTo>
                    <a:pt x="5915" y="2728"/>
                    <a:pt x="5915" y="2948"/>
                    <a:pt x="5845" y="3151"/>
                  </a:cubicBezTo>
                  <a:cubicBezTo>
                    <a:pt x="5818" y="3230"/>
                    <a:pt x="5783" y="3300"/>
                    <a:pt x="5730" y="3362"/>
                  </a:cubicBezTo>
                  <a:cubicBezTo>
                    <a:pt x="5440" y="3820"/>
                    <a:pt x="4824" y="4093"/>
                    <a:pt x="4375" y="4119"/>
                  </a:cubicBezTo>
                  <a:cubicBezTo>
                    <a:pt x="4359" y="4120"/>
                    <a:pt x="4343" y="4121"/>
                    <a:pt x="4327" y="4121"/>
                  </a:cubicBezTo>
                  <a:cubicBezTo>
                    <a:pt x="3982" y="4121"/>
                    <a:pt x="3824" y="3846"/>
                    <a:pt x="3697" y="3635"/>
                  </a:cubicBezTo>
                  <a:cubicBezTo>
                    <a:pt x="3577" y="3440"/>
                    <a:pt x="3480" y="3299"/>
                    <a:pt x="3322" y="3299"/>
                  </a:cubicBezTo>
                  <a:cubicBezTo>
                    <a:pt x="3259" y="3299"/>
                    <a:pt x="3186" y="3321"/>
                    <a:pt x="3099" y="3371"/>
                  </a:cubicBezTo>
                  <a:cubicBezTo>
                    <a:pt x="2852" y="3503"/>
                    <a:pt x="2650" y="3714"/>
                    <a:pt x="2553" y="3978"/>
                  </a:cubicBezTo>
                  <a:cubicBezTo>
                    <a:pt x="2535" y="4022"/>
                    <a:pt x="2527" y="4066"/>
                    <a:pt x="2518" y="4110"/>
                  </a:cubicBezTo>
                  <a:cubicBezTo>
                    <a:pt x="2447" y="4445"/>
                    <a:pt x="2553" y="4805"/>
                    <a:pt x="2817" y="5149"/>
                  </a:cubicBezTo>
                  <a:cubicBezTo>
                    <a:pt x="3153" y="5593"/>
                    <a:pt x="4120" y="6217"/>
                    <a:pt x="5411" y="6217"/>
                  </a:cubicBezTo>
                  <a:cubicBezTo>
                    <a:pt x="6012" y="6217"/>
                    <a:pt x="6683" y="6082"/>
                    <a:pt x="7394" y="5730"/>
                  </a:cubicBezTo>
                  <a:lnTo>
                    <a:pt x="7490" y="5686"/>
                  </a:lnTo>
                  <a:lnTo>
                    <a:pt x="7490" y="5686"/>
                  </a:lnTo>
                  <a:cubicBezTo>
                    <a:pt x="7287" y="5711"/>
                    <a:pt x="7081" y="5724"/>
                    <a:pt x="6876" y="5724"/>
                  </a:cubicBezTo>
                  <a:cubicBezTo>
                    <a:pt x="6442" y="5724"/>
                    <a:pt x="6007" y="5667"/>
                    <a:pt x="5589" y="5554"/>
                  </a:cubicBezTo>
                  <a:cubicBezTo>
                    <a:pt x="2967" y="4858"/>
                    <a:pt x="6522" y="4427"/>
                    <a:pt x="6654" y="2904"/>
                  </a:cubicBezTo>
                  <a:cubicBezTo>
                    <a:pt x="6786" y="1382"/>
                    <a:pt x="5334" y="1435"/>
                    <a:pt x="4604" y="1364"/>
                  </a:cubicBezTo>
                  <a:cubicBezTo>
                    <a:pt x="3988" y="1303"/>
                    <a:pt x="828" y="1285"/>
                    <a:pt x="27" y="0"/>
                  </a:cubicBezTo>
                  <a:close/>
                </a:path>
              </a:pathLst>
            </a:custGeom>
            <a:solidFill>
              <a:srgbClr val="FFE2C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5"/>
            <p:cNvSpPr/>
            <p:nvPr/>
          </p:nvSpPr>
          <p:spPr>
            <a:xfrm>
              <a:off x="4473950" y="1345850"/>
              <a:ext cx="196050" cy="103475"/>
            </a:xfrm>
            <a:custGeom>
              <a:rect b="b" l="l" r="r" t="t"/>
              <a:pathLst>
                <a:path extrusionOk="0" h="4139" w="7842">
                  <a:moveTo>
                    <a:pt x="1233" y="1"/>
                  </a:moveTo>
                  <a:cubicBezTo>
                    <a:pt x="1129" y="1"/>
                    <a:pt x="1019" y="22"/>
                    <a:pt x="915" y="83"/>
                  </a:cubicBezTo>
                  <a:cubicBezTo>
                    <a:pt x="555" y="294"/>
                    <a:pt x="282" y="629"/>
                    <a:pt x="132" y="1025"/>
                  </a:cubicBezTo>
                  <a:cubicBezTo>
                    <a:pt x="27" y="1333"/>
                    <a:pt x="0" y="1676"/>
                    <a:pt x="71" y="2002"/>
                  </a:cubicBezTo>
                  <a:cubicBezTo>
                    <a:pt x="229" y="2846"/>
                    <a:pt x="986" y="3806"/>
                    <a:pt x="2306" y="4035"/>
                  </a:cubicBezTo>
                  <a:cubicBezTo>
                    <a:pt x="2719" y="4105"/>
                    <a:pt x="3113" y="4138"/>
                    <a:pt x="3488" y="4138"/>
                  </a:cubicBezTo>
                  <a:cubicBezTo>
                    <a:pt x="5458" y="4138"/>
                    <a:pt x="6910" y="3230"/>
                    <a:pt x="7842" y="2054"/>
                  </a:cubicBezTo>
                  <a:lnTo>
                    <a:pt x="7842" y="2054"/>
                  </a:lnTo>
                  <a:cubicBezTo>
                    <a:pt x="7261" y="2574"/>
                    <a:pt x="6539" y="2926"/>
                    <a:pt x="5774" y="3075"/>
                  </a:cubicBezTo>
                  <a:cubicBezTo>
                    <a:pt x="5677" y="3119"/>
                    <a:pt x="5589" y="3172"/>
                    <a:pt x="5492" y="3216"/>
                  </a:cubicBezTo>
                  <a:cubicBezTo>
                    <a:pt x="4758" y="3582"/>
                    <a:pt x="4071" y="3723"/>
                    <a:pt x="3459" y="3723"/>
                  </a:cubicBezTo>
                  <a:cubicBezTo>
                    <a:pt x="2158" y="3723"/>
                    <a:pt x="1196" y="3085"/>
                    <a:pt x="836" y="2618"/>
                  </a:cubicBezTo>
                  <a:cubicBezTo>
                    <a:pt x="555" y="2266"/>
                    <a:pt x="449" y="1870"/>
                    <a:pt x="519" y="1518"/>
                  </a:cubicBezTo>
                  <a:cubicBezTo>
                    <a:pt x="528" y="1474"/>
                    <a:pt x="537" y="1430"/>
                    <a:pt x="555" y="1386"/>
                  </a:cubicBezTo>
                  <a:cubicBezTo>
                    <a:pt x="660" y="1104"/>
                    <a:pt x="871" y="875"/>
                    <a:pt x="1135" y="734"/>
                  </a:cubicBezTo>
                  <a:cubicBezTo>
                    <a:pt x="1234" y="679"/>
                    <a:pt x="1318" y="656"/>
                    <a:pt x="1391" y="656"/>
                  </a:cubicBezTo>
                  <a:cubicBezTo>
                    <a:pt x="1596" y="656"/>
                    <a:pt x="1711" y="843"/>
                    <a:pt x="1822" y="1025"/>
                  </a:cubicBezTo>
                  <a:cubicBezTo>
                    <a:pt x="1949" y="1237"/>
                    <a:pt x="2093" y="1474"/>
                    <a:pt x="2405" y="1474"/>
                  </a:cubicBezTo>
                  <a:cubicBezTo>
                    <a:pt x="2416" y="1474"/>
                    <a:pt x="2427" y="1474"/>
                    <a:pt x="2438" y="1474"/>
                  </a:cubicBezTo>
                  <a:cubicBezTo>
                    <a:pt x="2860" y="1447"/>
                    <a:pt x="3468" y="1183"/>
                    <a:pt x="3741" y="752"/>
                  </a:cubicBezTo>
                  <a:cubicBezTo>
                    <a:pt x="3785" y="699"/>
                    <a:pt x="3811" y="637"/>
                    <a:pt x="3837" y="576"/>
                  </a:cubicBezTo>
                  <a:lnTo>
                    <a:pt x="3776" y="541"/>
                  </a:lnTo>
                  <a:cubicBezTo>
                    <a:pt x="3565" y="875"/>
                    <a:pt x="3142" y="1139"/>
                    <a:pt x="2799" y="1157"/>
                  </a:cubicBezTo>
                  <a:cubicBezTo>
                    <a:pt x="2782" y="1158"/>
                    <a:pt x="2765" y="1159"/>
                    <a:pt x="2749" y="1159"/>
                  </a:cubicBezTo>
                  <a:cubicBezTo>
                    <a:pt x="2506" y="1159"/>
                    <a:pt x="2303" y="982"/>
                    <a:pt x="2262" y="743"/>
                  </a:cubicBezTo>
                  <a:cubicBezTo>
                    <a:pt x="2209" y="497"/>
                    <a:pt x="1936" y="224"/>
                    <a:pt x="1620" y="83"/>
                  </a:cubicBezTo>
                  <a:cubicBezTo>
                    <a:pt x="1526" y="46"/>
                    <a:pt x="1385" y="1"/>
                    <a:pt x="1233"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5"/>
            <p:cNvSpPr/>
            <p:nvPr/>
          </p:nvSpPr>
          <p:spPr>
            <a:xfrm>
              <a:off x="4431475" y="1138450"/>
              <a:ext cx="285825" cy="209925"/>
            </a:xfrm>
            <a:custGeom>
              <a:rect b="b" l="l" r="r" t="t"/>
              <a:pathLst>
                <a:path extrusionOk="0" fill="none" h="8397" w="11433">
                  <a:moveTo>
                    <a:pt x="1" y="4603"/>
                  </a:moveTo>
                  <a:cubicBezTo>
                    <a:pt x="1" y="4603"/>
                    <a:pt x="661" y="2676"/>
                    <a:pt x="1708" y="2993"/>
                  </a:cubicBezTo>
                  <a:cubicBezTo>
                    <a:pt x="2755" y="3318"/>
                    <a:pt x="4639" y="4920"/>
                    <a:pt x="5484" y="5272"/>
                  </a:cubicBezTo>
                  <a:cubicBezTo>
                    <a:pt x="7693" y="6188"/>
                    <a:pt x="6883" y="2931"/>
                    <a:pt x="5888" y="3715"/>
                  </a:cubicBezTo>
                  <a:cubicBezTo>
                    <a:pt x="5536" y="3996"/>
                    <a:pt x="4568" y="3899"/>
                    <a:pt x="4383" y="3354"/>
                  </a:cubicBezTo>
                  <a:cubicBezTo>
                    <a:pt x="3723" y="1479"/>
                    <a:pt x="5994" y="1"/>
                    <a:pt x="8001" y="1136"/>
                  </a:cubicBezTo>
                  <a:cubicBezTo>
                    <a:pt x="11222" y="2949"/>
                    <a:pt x="11433" y="6126"/>
                    <a:pt x="10702" y="8177"/>
                  </a:cubicBezTo>
                  <a:cubicBezTo>
                    <a:pt x="10676" y="8247"/>
                    <a:pt x="10650" y="8317"/>
                    <a:pt x="10623" y="8397"/>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5"/>
            <p:cNvSpPr/>
            <p:nvPr/>
          </p:nvSpPr>
          <p:spPr>
            <a:xfrm>
              <a:off x="4413650" y="1253525"/>
              <a:ext cx="283425" cy="209475"/>
            </a:xfrm>
            <a:custGeom>
              <a:rect b="b" l="l" r="r" t="t"/>
              <a:pathLst>
                <a:path extrusionOk="0" fill="none" h="8379" w="11337">
                  <a:moveTo>
                    <a:pt x="714" y="0"/>
                  </a:moveTo>
                  <a:cubicBezTo>
                    <a:pt x="714" y="0"/>
                    <a:pt x="1" y="1919"/>
                    <a:pt x="1022" y="2333"/>
                  </a:cubicBezTo>
                  <a:cubicBezTo>
                    <a:pt x="2034" y="2746"/>
                    <a:pt x="4507" y="2693"/>
                    <a:pt x="5378" y="2958"/>
                  </a:cubicBezTo>
                  <a:cubicBezTo>
                    <a:pt x="7675" y="3644"/>
                    <a:pt x="4982" y="5651"/>
                    <a:pt x="4709" y="4418"/>
                  </a:cubicBezTo>
                  <a:cubicBezTo>
                    <a:pt x="4612" y="3970"/>
                    <a:pt x="3812" y="3442"/>
                    <a:pt x="3319" y="3741"/>
                  </a:cubicBezTo>
                  <a:cubicBezTo>
                    <a:pt x="1620" y="4771"/>
                    <a:pt x="2439" y="7358"/>
                    <a:pt x="4709" y="7754"/>
                  </a:cubicBezTo>
                  <a:cubicBezTo>
                    <a:pt x="8362" y="8379"/>
                    <a:pt x="10527" y="6055"/>
                    <a:pt x="11266" y="4005"/>
                  </a:cubicBezTo>
                  <a:cubicBezTo>
                    <a:pt x="11292" y="3934"/>
                    <a:pt x="11319" y="3864"/>
                    <a:pt x="11336" y="378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5"/>
            <p:cNvSpPr/>
            <p:nvPr/>
          </p:nvSpPr>
          <p:spPr>
            <a:xfrm>
              <a:off x="4481875" y="1167500"/>
              <a:ext cx="219600" cy="285400"/>
            </a:xfrm>
            <a:custGeom>
              <a:rect b="b" l="l" r="r" t="t"/>
              <a:pathLst>
                <a:path extrusionOk="0" fill="none" h="11416" w="8784">
                  <a:moveTo>
                    <a:pt x="3547" y="7094"/>
                  </a:moveTo>
                  <a:cubicBezTo>
                    <a:pt x="3872" y="7930"/>
                    <a:pt x="2860" y="8590"/>
                    <a:pt x="2121" y="8643"/>
                  </a:cubicBezTo>
                  <a:cubicBezTo>
                    <a:pt x="1382" y="8687"/>
                    <a:pt x="1514" y="7516"/>
                    <a:pt x="836" y="7895"/>
                  </a:cubicBezTo>
                  <a:cubicBezTo>
                    <a:pt x="158" y="8273"/>
                    <a:pt x="0" y="9021"/>
                    <a:pt x="546" y="9725"/>
                  </a:cubicBezTo>
                  <a:cubicBezTo>
                    <a:pt x="1091" y="10438"/>
                    <a:pt x="2940" y="11415"/>
                    <a:pt x="5166" y="10315"/>
                  </a:cubicBezTo>
                  <a:cubicBezTo>
                    <a:pt x="7094" y="9356"/>
                    <a:pt x="7780" y="7903"/>
                    <a:pt x="7982" y="7314"/>
                  </a:cubicBezTo>
                  <a:cubicBezTo>
                    <a:pt x="8044" y="7129"/>
                    <a:pt x="8106" y="6953"/>
                    <a:pt x="8176" y="6777"/>
                  </a:cubicBezTo>
                  <a:cubicBezTo>
                    <a:pt x="8396" y="6187"/>
                    <a:pt x="8783" y="4630"/>
                    <a:pt x="7894" y="2667"/>
                  </a:cubicBezTo>
                  <a:cubicBezTo>
                    <a:pt x="6874" y="405"/>
                    <a:pt x="4814" y="0"/>
                    <a:pt x="3943" y="203"/>
                  </a:cubicBezTo>
                  <a:cubicBezTo>
                    <a:pt x="3080" y="405"/>
                    <a:pt x="2728" y="1083"/>
                    <a:pt x="3010" y="1804"/>
                  </a:cubicBezTo>
                  <a:cubicBezTo>
                    <a:pt x="3300" y="2526"/>
                    <a:pt x="3934" y="1540"/>
                    <a:pt x="4480" y="2042"/>
                  </a:cubicBezTo>
                  <a:cubicBezTo>
                    <a:pt x="5017" y="2544"/>
                    <a:pt x="5386" y="3697"/>
                    <a:pt x="4603" y="414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5"/>
            <p:cNvSpPr/>
            <p:nvPr/>
          </p:nvSpPr>
          <p:spPr>
            <a:xfrm>
              <a:off x="4601125" y="1205775"/>
              <a:ext cx="16950" cy="72625"/>
            </a:xfrm>
            <a:custGeom>
              <a:rect b="b" l="l" r="r" t="t"/>
              <a:pathLst>
                <a:path extrusionOk="0" fill="none" h="2905" w="678">
                  <a:moveTo>
                    <a:pt x="0" y="1"/>
                  </a:moveTo>
                  <a:cubicBezTo>
                    <a:pt x="387" y="344"/>
                    <a:pt x="590" y="863"/>
                    <a:pt x="643" y="1374"/>
                  </a:cubicBezTo>
                  <a:cubicBezTo>
                    <a:pt x="678" y="1884"/>
                    <a:pt x="634" y="2403"/>
                    <a:pt x="511" y="290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5"/>
            <p:cNvSpPr/>
            <p:nvPr/>
          </p:nvSpPr>
          <p:spPr>
            <a:xfrm>
              <a:off x="4624650" y="1230650"/>
              <a:ext cx="900" cy="17400"/>
            </a:xfrm>
            <a:custGeom>
              <a:rect b="b" l="l" r="r" t="t"/>
              <a:pathLst>
                <a:path extrusionOk="0" fill="none" h="696" w="36">
                  <a:moveTo>
                    <a:pt x="1" y="0"/>
                  </a:moveTo>
                  <a:cubicBezTo>
                    <a:pt x="36" y="229"/>
                    <a:pt x="36" y="467"/>
                    <a:pt x="1" y="69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5"/>
            <p:cNvSpPr/>
            <p:nvPr/>
          </p:nvSpPr>
          <p:spPr>
            <a:xfrm>
              <a:off x="4632575" y="1239000"/>
              <a:ext cx="900" cy="11025"/>
            </a:xfrm>
            <a:custGeom>
              <a:rect b="b" l="l" r="r" t="t"/>
              <a:pathLst>
                <a:path extrusionOk="0" fill="none" h="441" w="36">
                  <a:moveTo>
                    <a:pt x="1" y="1"/>
                  </a:moveTo>
                  <a:cubicBezTo>
                    <a:pt x="36" y="141"/>
                    <a:pt x="36" y="291"/>
                    <a:pt x="27" y="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5"/>
            <p:cNvSpPr/>
            <p:nvPr/>
          </p:nvSpPr>
          <p:spPr>
            <a:xfrm>
              <a:off x="4640275" y="1250875"/>
              <a:ext cx="475" cy="11475"/>
            </a:xfrm>
            <a:custGeom>
              <a:rect b="b" l="l" r="r" t="t"/>
              <a:pathLst>
                <a:path extrusionOk="0" fill="none" h="459" w="19">
                  <a:moveTo>
                    <a:pt x="18" y="1"/>
                  </a:moveTo>
                  <a:cubicBezTo>
                    <a:pt x="9" y="150"/>
                    <a:pt x="1" y="300"/>
                    <a:pt x="1"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5"/>
            <p:cNvSpPr/>
            <p:nvPr/>
          </p:nvSpPr>
          <p:spPr>
            <a:xfrm>
              <a:off x="4650175" y="1204250"/>
              <a:ext cx="29300" cy="55025"/>
            </a:xfrm>
            <a:custGeom>
              <a:rect b="b" l="l" r="r" t="t"/>
              <a:pathLst>
                <a:path extrusionOk="0" fill="none" h="2201" w="1172">
                  <a:moveTo>
                    <a:pt x="1" y="0"/>
                  </a:moveTo>
                  <a:cubicBezTo>
                    <a:pt x="564" y="634"/>
                    <a:pt x="960" y="1382"/>
                    <a:pt x="1171" y="22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5"/>
            <p:cNvSpPr/>
            <p:nvPr/>
          </p:nvSpPr>
          <p:spPr>
            <a:xfrm>
              <a:off x="4657875" y="1224250"/>
              <a:ext cx="7500" cy="13225"/>
            </a:xfrm>
            <a:custGeom>
              <a:rect b="b" l="l" r="r" t="t"/>
              <a:pathLst>
                <a:path extrusionOk="0" fill="none" h="529" w="300">
                  <a:moveTo>
                    <a:pt x="1" y="1"/>
                  </a:moveTo>
                  <a:cubicBezTo>
                    <a:pt x="115" y="168"/>
                    <a:pt x="212" y="344"/>
                    <a:pt x="300"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5"/>
            <p:cNvSpPr/>
            <p:nvPr/>
          </p:nvSpPr>
          <p:spPr>
            <a:xfrm>
              <a:off x="4660950" y="1246475"/>
              <a:ext cx="1800" cy="4875"/>
            </a:xfrm>
            <a:custGeom>
              <a:rect b="b" l="l" r="r" t="t"/>
              <a:pathLst>
                <a:path extrusionOk="0" fill="none" h="195" w="72">
                  <a:moveTo>
                    <a:pt x="1" y="1"/>
                  </a:moveTo>
                  <a:lnTo>
                    <a:pt x="71" y="19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5"/>
            <p:cNvSpPr/>
            <p:nvPr/>
          </p:nvSpPr>
          <p:spPr>
            <a:xfrm>
              <a:off x="4610350" y="1185100"/>
              <a:ext cx="10375" cy="4200"/>
            </a:xfrm>
            <a:custGeom>
              <a:rect b="b" l="l" r="r" t="t"/>
              <a:pathLst>
                <a:path extrusionOk="0" fill="none" h="168" w="415">
                  <a:moveTo>
                    <a:pt x="414" y="168"/>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5"/>
            <p:cNvSpPr/>
            <p:nvPr/>
          </p:nvSpPr>
          <p:spPr>
            <a:xfrm>
              <a:off x="4582625" y="1181800"/>
              <a:ext cx="7075" cy="1350"/>
            </a:xfrm>
            <a:custGeom>
              <a:rect b="b" l="l" r="r" t="t"/>
              <a:pathLst>
                <a:path extrusionOk="0" fill="none" h="54" w="283">
                  <a:moveTo>
                    <a:pt x="282" y="9"/>
                  </a:moveTo>
                  <a:cubicBezTo>
                    <a:pt x="186" y="0"/>
                    <a:pt x="89" y="18"/>
                    <a:pt x="1" y="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5"/>
            <p:cNvSpPr/>
            <p:nvPr/>
          </p:nvSpPr>
          <p:spPr>
            <a:xfrm>
              <a:off x="4546100" y="1270475"/>
              <a:ext cx="60750" cy="21800"/>
            </a:xfrm>
            <a:custGeom>
              <a:rect b="b" l="l" r="r" t="t"/>
              <a:pathLst>
                <a:path extrusionOk="0" fill="none" h="872" w="2430">
                  <a:moveTo>
                    <a:pt x="2430" y="625"/>
                  </a:moveTo>
                  <a:cubicBezTo>
                    <a:pt x="2051" y="871"/>
                    <a:pt x="1559" y="854"/>
                    <a:pt x="1136" y="704"/>
                  </a:cubicBezTo>
                  <a:cubicBezTo>
                    <a:pt x="714" y="555"/>
                    <a:pt x="353" y="273"/>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5"/>
            <p:cNvSpPr/>
            <p:nvPr/>
          </p:nvSpPr>
          <p:spPr>
            <a:xfrm>
              <a:off x="4521675" y="1252200"/>
              <a:ext cx="9275" cy="6200"/>
            </a:xfrm>
            <a:custGeom>
              <a:rect b="b" l="l" r="r" t="t"/>
              <a:pathLst>
                <a:path extrusionOk="0" fill="none" h="248" w="371">
                  <a:moveTo>
                    <a:pt x="371" y="247"/>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5"/>
            <p:cNvSpPr/>
            <p:nvPr/>
          </p:nvSpPr>
          <p:spPr>
            <a:xfrm>
              <a:off x="4543250" y="1280800"/>
              <a:ext cx="22900" cy="15425"/>
            </a:xfrm>
            <a:custGeom>
              <a:rect b="b" l="l" r="r" t="t"/>
              <a:pathLst>
                <a:path extrusionOk="0" fill="none" h="617" w="916">
                  <a:moveTo>
                    <a:pt x="916" y="617"/>
                  </a:moveTo>
                  <a:cubicBezTo>
                    <a:pt x="608" y="414"/>
                    <a:pt x="300" y="212"/>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5"/>
            <p:cNvSpPr/>
            <p:nvPr/>
          </p:nvSpPr>
          <p:spPr>
            <a:xfrm>
              <a:off x="4479450" y="1236350"/>
              <a:ext cx="50625" cy="34150"/>
            </a:xfrm>
            <a:custGeom>
              <a:rect b="b" l="l" r="r" t="t"/>
              <a:pathLst>
                <a:path extrusionOk="0" fill="none" h="1366" w="2025">
                  <a:moveTo>
                    <a:pt x="2024" y="1365"/>
                  </a:moveTo>
                  <a:cubicBezTo>
                    <a:pt x="1408" y="828"/>
                    <a:pt x="722" y="37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5"/>
            <p:cNvSpPr/>
            <p:nvPr/>
          </p:nvSpPr>
          <p:spPr>
            <a:xfrm>
              <a:off x="4460075" y="1240550"/>
              <a:ext cx="46900" cy="21350"/>
            </a:xfrm>
            <a:custGeom>
              <a:rect b="b" l="l" r="r" t="t"/>
              <a:pathLst>
                <a:path extrusionOk="0" fill="none" h="854" w="1876">
                  <a:moveTo>
                    <a:pt x="1875" y="854"/>
                  </a:moveTo>
                  <a:cubicBezTo>
                    <a:pt x="1330" y="423"/>
                    <a:pt x="687" y="132"/>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5"/>
            <p:cNvSpPr/>
            <p:nvPr/>
          </p:nvSpPr>
          <p:spPr>
            <a:xfrm>
              <a:off x="4463825" y="1253975"/>
              <a:ext cx="15200" cy="6625"/>
            </a:xfrm>
            <a:custGeom>
              <a:rect b="b" l="l" r="r" t="t"/>
              <a:pathLst>
                <a:path extrusionOk="0" fill="none" h="265" w="608">
                  <a:moveTo>
                    <a:pt x="608" y="264"/>
                  </a:moveTo>
                  <a:cubicBezTo>
                    <a:pt x="414" y="158"/>
                    <a:pt x="212" y="70"/>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5"/>
            <p:cNvSpPr/>
            <p:nvPr/>
          </p:nvSpPr>
          <p:spPr>
            <a:xfrm>
              <a:off x="4450850" y="1262325"/>
              <a:ext cx="11900" cy="2450"/>
            </a:xfrm>
            <a:custGeom>
              <a:rect b="b" l="l" r="r" t="t"/>
              <a:pathLst>
                <a:path extrusionOk="0" fill="none" h="98" w="476">
                  <a:moveTo>
                    <a:pt x="475" y="97"/>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5"/>
            <p:cNvSpPr/>
            <p:nvPr/>
          </p:nvSpPr>
          <p:spPr>
            <a:xfrm>
              <a:off x="4485600" y="1225150"/>
              <a:ext cx="9050" cy="5300"/>
            </a:xfrm>
            <a:custGeom>
              <a:rect b="b" l="l" r="r" t="t"/>
              <a:pathLst>
                <a:path extrusionOk="0" fill="none" h="212" w="362">
                  <a:moveTo>
                    <a:pt x="361" y="211"/>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5"/>
            <p:cNvSpPr/>
            <p:nvPr/>
          </p:nvSpPr>
          <p:spPr>
            <a:xfrm>
              <a:off x="4453700" y="1301700"/>
              <a:ext cx="59875" cy="11025"/>
            </a:xfrm>
            <a:custGeom>
              <a:rect b="b" l="l" r="r" t="t"/>
              <a:pathLst>
                <a:path extrusionOk="0" fill="none" h="441" w="2395">
                  <a:moveTo>
                    <a:pt x="2394" y="441"/>
                  </a:moveTo>
                  <a:cubicBezTo>
                    <a:pt x="1576" y="406"/>
                    <a:pt x="775" y="256"/>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5"/>
            <p:cNvSpPr/>
            <p:nvPr/>
          </p:nvSpPr>
          <p:spPr>
            <a:xfrm>
              <a:off x="4469975" y="1295100"/>
              <a:ext cx="16325" cy="5325"/>
            </a:xfrm>
            <a:custGeom>
              <a:rect b="b" l="l" r="r" t="t"/>
              <a:pathLst>
                <a:path extrusionOk="0" fill="none" h="213" w="653">
                  <a:moveTo>
                    <a:pt x="652" y="212"/>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5"/>
            <p:cNvSpPr/>
            <p:nvPr/>
          </p:nvSpPr>
          <p:spPr>
            <a:xfrm>
              <a:off x="4450850" y="1276625"/>
              <a:ext cx="5525" cy="3325"/>
            </a:xfrm>
            <a:custGeom>
              <a:rect b="b" l="l" r="r" t="t"/>
              <a:pathLst>
                <a:path extrusionOk="0" fill="none" h="133" w="221">
                  <a:moveTo>
                    <a:pt x="220" y="133"/>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5"/>
            <p:cNvSpPr/>
            <p:nvPr/>
          </p:nvSpPr>
          <p:spPr>
            <a:xfrm>
              <a:off x="4541275" y="1314250"/>
              <a:ext cx="43575" cy="47775"/>
            </a:xfrm>
            <a:custGeom>
              <a:rect b="b" l="l" r="r" t="t"/>
              <a:pathLst>
                <a:path extrusionOk="0" fill="none" h="1911" w="1743">
                  <a:moveTo>
                    <a:pt x="0" y="0"/>
                  </a:moveTo>
                  <a:cubicBezTo>
                    <a:pt x="352" y="62"/>
                    <a:pt x="696" y="176"/>
                    <a:pt x="1012" y="353"/>
                  </a:cubicBezTo>
                  <a:cubicBezTo>
                    <a:pt x="1338" y="520"/>
                    <a:pt x="1576" y="810"/>
                    <a:pt x="1681" y="1162"/>
                  </a:cubicBezTo>
                  <a:cubicBezTo>
                    <a:pt x="1734" y="1409"/>
                    <a:pt x="1743" y="1664"/>
                    <a:pt x="1716"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5"/>
            <p:cNvSpPr/>
            <p:nvPr/>
          </p:nvSpPr>
          <p:spPr>
            <a:xfrm>
              <a:off x="4580650" y="1323500"/>
              <a:ext cx="11025" cy="28175"/>
            </a:xfrm>
            <a:custGeom>
              <a:rect b="b" l="l" r="r" t="t"/>
              <a:pathLst>
                <a:path extrusionOk="0" fill="none" h="1127" w="441">
                  <a:moveTo>
                    <a:pt x="1" y="0"/>
                  </a:moveTo>
                  <a:cubicBezTo>
                    <a:pt x="291" y="299"/>
                    <a:pt x="441" y="704"/>
                    <a:pt x="423" y="112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5"/>
            <p:cNvSpPr/>
            <p:nvPr/>
          </p:nvSpPr>
          <p:spPr>
            <a:xfrm>
              <a:off x="4599575" y="1333400"/>
              <a:ext cx="2000" cy="7275"/>
            </a:xfrm>
            <a:custGeom>
              <a:rect b="b" l="l" r="r" t="t"/>
              <a:pathLst>
                <a:path extrusionOk="0" fill="none" h="291" w="80">
                  <a:moveTo>
                    <a:pt x="0" y="0"/>
                  </a:moveTo>
                  <a:cubicBezTo>
                    <a:pt x="27" y="97"/>
                    <a:pt x="53" y="194"/>
                    <a:pt x="80"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5"/>
            <p:cNvSpPr/>
            <p:nvPr/>
          </p:nvSpPr>
          <p:spPr>
            <a:xfrm>
              <a:off x="4512875" y="1380700"/>
              <a:ext cx="31500" cy="15200"/>
            </a:xfrm>
            <a:custGeom>
              <a:rect b="b" l="l" r="r" t="t"/>
              <a:pathLst>
                <a:path extrusionOk="0" fill="none" h="608" w="1260">
                  <a:moveTo>
                    <a:pt x="1259" y="388"/>
                  </a:moveTo>
                  <a:cubicBezTo>
                    <a:pt x="802" y="608"/>
                    <a:pt x="256" y="440"/>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5"/>
            <p:cNvSpPr/>
            <p:nvPr/>
          </p:nvSpPr>
          <p:spPr>
            <a:xfrm>
              <a:off x="4512000" y="1393900"/>
              <a:ext cx="7950" cy="4875"/>
            </a:xfrm>
            <a:custGeom>
              <a:rect b="b" l="l" r="r" t="t"/>
              <a:pathLst>
                <a:path extrusionOk="0" fill="none" h="195" w="318">
                  <a:moveTo>
                    <a:pt x="318" y="19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5"/>
            <p:cNvSpPr/>
            <p:nvPr/>
          </p:nvSpPr>
          <p:spPr>
            <a:xfrm>
              <a:off x="4508700" y="1400275"/>
              <a:ext cx="5300" cy="3100"/>
            </a:xfrm>
            <a:custGeom>
              <a:rect b="b" l="l" r="r" t="t"/>
              <a:pathLst>
                <a:path extrusionOk="0" fill="none" h="124" w="212">
                  <a:moveTo>
                    <a:pt x="212" y="124"/>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5"/>
            <p:cNvSpPr/>
            <p:nvPr/>
          </p:nvSpPr>
          <p:spPr>
            <a:xfrm>
              <a:off x="4516625" y="1416350"/>
              <a:ext cx="6850" cy="3100"/>
            </a:xfrm>
            <a:custGeom>
              <a:rect b="b" l="l" r="r" t="t"/>
              <a:pathLst>
                <a:path extrusionOk="0" fill="none" h="124" w="274">
                  <a:moveTo>
                    <a:pt x="273" y="123"/>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5"/>
            <p:cNvSpPr/>
            <p:nvPr/>
          </p:nvSpPr>
          <p:spPr>
            <a:xfrm>
              <a:off x="4553600" y="1417650"/>
              <a:ext cx="48650" cy="9725"/>
            </a:xfrm>
            <a:custGeom>
              <a:rect b="b" l="l" r="r" t="t"/>
              <a:pathLst>
                <a:path extrusionOk="0" fill="none" h="389" w="1946">
                  <a:moveTo>
                    <a:pt x="1945" y="1"/>
                  </a:moveTo>
                  <a:cubicBezTo>
                    <a:pt x="1329" y="265"/>
                    <a:pt x="660" y="388"/>
                    <a:pt x="0" y="34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5"/>
            <p:cNvSpPr/>
            <p:nvPr/>
          </p:nvSpPr>
          <p:spPr>
            <a:xfrm>
              <a:off x="4563050" y="1415900"/>
              <a:ext cx="13675" cy="2450"/>
            </a:xfrm>
            <a:custGeom>
              <a:rect b="b" l="l" r="r" t="t"/>
              <a:pathLst>
                <a:path extrusionOk="0" fill="none" h="98" w="547">
                  <a:moveTo>
                    <a:pt x="546" y="0"/>
                  </a:moveTo>
                  <a:cubicBezTo>
                    <a:pt x="361" y="9"/>
                    <a:pt x="177" y="44"/>
                    <a:pt x="1" y="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5"/>
            <p:cNvSpPr/>
            <p:nvPr/>
          </p:nvSpPr>
          <p:spPr>
            <a:xfrm>
              <a:off x="4627950" y="1335150"/>
              <a:ext cx="12575" cy="44025"/>
            </a:xfrm>
            <a:custGeom>
              <a:rect b="b" l="l" r="r" t="t"/>
              <a:pathLst>
                <a:path extrusionOk="0" fill="none" h="1761" w="503">
                  <a:moveTo>
                    <a:pt x="1" y="1"/>
                  </a:moveTo>
                  <a:cubicBezTo>
                    <a:pt x="89" y="97"/>
                    <a:pt x="159" y="203"/>
                    <a:pt x="212" y="317"/>
                  </a:cubicBezTo>
                  <a:cubicBezTo>
                    <a:pt x="291" y="441"/>
                    <a:pt x="353" y="564"/>
                    <a:pt x="397" y="705"/>
                  </a:cubicBezTo>
                  <a:cubicBezTo>
                    <a:pt x="502" y="1048"/>
                    <a:pt x="414" y="1426"/>
                    <a:pt x="300" y="17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5"/>
            <p:cNvSpPr/>
            <p:nvPr/>
          </p:nvSpPr>
          <p:spPr>
            <a:xfrm>
              <a:off x="4642250" y="1345050"/>
              <a:ext cx="5100" cy="35000"/>
            </a:xfrm>
            <a:custGeom>
              <a:rect b="b" l="l" r="r" t="t"/>
              <a:pathLst>
                <a:path extrusionOk="0" fill="none" h="1400" w="204">
                  <a:moveTo>
                    <a:pt x="124" y="1"/>
                  </a:moveTo>
                  <a:cubicBezTo>
                    <a:pt x="186" y="229"/>
                    <a:pt x="203" y="467"/>
                    <a:pt x="168" y="705"/>
                  </a:cubicBezTo>
                  <a:cubicBezTo>
                    <a:pt x="124" y="942"/>
                    <a:pt x="71" y="1171"/>
                    <a:pt x="1" y="14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5"/>
            <p:cNvSpPr/>
            <p:nvPr/>
          </p:nvSpPr>
          <p:spPr>
            <a:xfrm>
              <a:off x="4656350" y="1350550"/>
              <a:ext cx="450" cy="7075"/>
            </a:xfrm>
            <a:custGeom>
              <a:rect b="b" l="l" r="r" t="t"/>
              <a:pathLst>
                <a:path extrusionOk="0" fill="none" h="283" w="18">
                  <a:moveTo>
                    <a:pt x="0" y="1"/>
                  </a:moveTo>
                  <a:cubicBezTo>
                    <a:pt x="0" y="97"/>
                    <a:pt x="18" y="185"/>
                    <a:pt x="18" y="28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5"/>
            <p:cNvSpPr/>
            <p:nvPr/>
          </p:nvSpPr>
          <p:spPr>
            <a:xfrm>
              <a:off x="4640275" y="1289825"/>
              <a:ext cx="41400" cy="19400"/>
            </a:xfrm>
            <a:custGeom>
              <a:rect b="b" l="l" r="r" t="t"/>
              <a:pathLst>
                <a:path extrusionOk="0" fill="none" h="776" w="1656">
                  <a:moveTo>
                    <a:pt x="1655" y="1"/>
                  </a:moveTo>
                  <a:cubicBezTo>
                    <a:pt x="1206" y="441"/>
                    <a:pt x="626" y="713"/>
                    <a:pt x="1" y="77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5"/>
            <p:cNvSpPr/>
            <p:nvPr/>
          </p:nvSpPr>
          <p:spPr>
            <a:xfrm>
              <a:off x="4651950" y="1312275"/>
              <a:ext cx="16525" cy="3325"/>
            </a:xfrm>
            <a:custGeom>
              <a:rect b="b" l="l" r="r" t="t"/>
              <a:pathLst>
                <a:path extrusionOk="0" fill="none" h="133" w="661">
                  <a:moveTo>
                    <a:pt x="660" y="0"/>
                  </a:moveTo>
                  <a:cubicBezTo>
                    <a:pt x="440" y="35"/>
                    <a:pt x="220" y="79"/>
                    <a:pt x="0"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5"/>
            <p:cNvSpPr/>
            <p:nvPr/>
          </p:nvSpPr>
          <p:spPr>
            <a:xfrm>
              <a:off x="4660750" y="1323925"/>
              <a:ext cx="1325" cy="250"/>
            </a:xfrm>
            <a:custGeom>
              <a:rect b="b" l="l" r="r" t="t"/>
              <a:pathLst>
                <a:path extrusionOk="0" fill="none" h="10" w="53">
                  <a:moveTo>
                    <a:pt x="53" y="1"/>
                  </a:moveTo>
                  <a:lnTo>
                    <a:pt x="0"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5"/>
            <p:cNvSpPr/>
            <p:nvPr/>
          </p:nvSpPr>
          <p:spPr>
            <a:xfrm>
              <a:off x="4664475" y="1332075"/>
              <a:ext cx="4650" cy="450"/>
            </a:xfrm>
            <a:custGeom>
              <a:rect b="b" l="l" r="r" t="t"/>
              <a:pathLst>
                <a:path extrusionOk="0" fill="none" h="18" w="186">
                  <a:moveTo>
                    <a:pt x="186" y="0"/>
                  </a:moveTo>
                  <a:lnTo>
                    <a:pt x="1" y="1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5"/>
            <p:cNvSpPr/>
            <p:nvPr/>
          </p:nvSpPr>
          <p:spPr>
            <a:xfrm>
              <a:off x="4615425" y="1308975"/>
              <a:ext cx="5075" cy="1550"/>
            </a:xfrm>
            <a:custGeom>
              <a:rect b="b" l="l" r="r" t="t"/>
              <a:pathLst>
                <a:path extrusionOk="0" fill="none" h="62" w="203">
                  <a:moveTo>
                    <a:pt x="203" y="62"/>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7" name="Google Shape;2567;p45"/>
          <p:cNvGrpSpPr/>
          <p:nvPr/>
        </p:nvGrpSpPr>
        <p:grpSpPr>
          <a:xfrm>
            <a:off x="7540604" y="4396251"/>
            <a:ext cx="1014435" cy="999142"/>
            <a:chOff x="8155625" y="4293825"/>
            <a:chExt cx="639175" cy="629500"/>
          </a:xfrm>
        </p:grpSpPr>
        <p:sp>
          <p:nvSpPr>
            <p:cNvPr id="2568" name="Google Shape;2568;p45"/>
            <p:cNvSpPr/>
            <p:nvPr/>
          </p:nvSpPr>
          <p:spPr>
            <a:xfrm>
              <a:off x="8157600" y="4303775"/>
              <a:ext cx="637200" cy="605850"/>
            </a:xfrm>
            <a:custGeom>
              <a:rect b="b" l="l" r="r" t="t"/>
              <a:pathLst>
                <a:path extrusionOk="0" h="24234" w="25488">
                  <a:moveTo>
                    <a:pt x="22022" y="7665"/>
                  </a:moveTo>
                  <a:lnTo>
                    <a:pt x="22022" y="7665"/>
                  </a:lnTo>
                  <a:cubicBezTo>
                    <a:pt x="22066" y="7700"/>
                    <a:pt x="22109" y="7735"/>
                    <a:pt x="22152" y="7761"/>
                  </a:cubicBezTo>
                  <a:cubicBezTo>
                    <a:pt x="22231" y="7831"/>
                    <a:pt x="22310" y="7900"/>
                    <a:pt x="22388" y="7979"/>
                  </a:cubicBezTo>
                  <a:lnTo>
                    <a:pt x="22388" y="7979"/>
                  </a:lnTo>
                  <a:cubicBezTo>
                    <a:pt x="22310" y="7900"/>
                    <a:pt x="22231" y="7831"/>
                    <a:pt x="22152" y="7770"/>
                  </a:cubicBezTo>
                  <a:lnTo>
                    <a:pt x="22022" y="7665"/>
                  </a:lnTo>
                  <a:close/>
                  <a:moveTo>
                    <a:pt x="13355" y="1845"/>
                  </a:moveTo>
                  <a:cubicBezTo>
                    <a:pt x="14784" y="1845"/>
                    <a:pt x="16245" y="2315"/>
                    <a:pt x="17312" y="3158"/>
                  </a:cubicBezTo>
                  <a:cubicBezTo>
                    <a:pt x="18042" y="3730"/>
                    <a:pt x="18615" y="4478"/>
                    <a:pt x="18958" y="5341"/>
                  </a:cubicBezTo>
                  <a:cubicBezTo>
                    <a:pt x="19195" y="5939"/>
                    <a:pt x="19319" y="6581"/>
                    <a:pt x="19327" y="7233"/>
                  </a:cubicBezTo>
                  <a:lnTo>
                    <a:pt x="19327" y="7294"/>
                  </a:lnTo>
                  <a:lnTo>
                    <a:pt x="19389" y="7303"/>
                  </a:lnTo>
                  <a:cubicBezTo>
                    <a:pt x="20806" y="7532"/>
                    <a:pt x="21888" y="8403"/>
                    <a:pt x="22425" y="9767"/>
                  </a:cubicBezTo>
                  <a:cubicBezTo>
                    <a:pt x="22997" y="11220"/>
                    <a:pt x="22865" y="13050"/>
                    <a:pt x="22091" y="14229"/>
                  </a:cubicBezTo>
                  <a:lnTo>
                    <a:pt x="22073" y="14265"/>
                  </a:lnTo>
                  <a:lnTo>
                    <a:pt x="22091" y="14300"/>
                  </a:lnTo>
                  <a:cubicBezTo>
                    <a:pt x="22170" y="14458"/>
                    <a:pt x="22240" y="14617"/>
                    <a:pt x="22302" y="14775"/>
                  </a:cubicBezTo>
                  <a:cubicBezTo>
                    <a:pt x="22654" y="15655"/>
                    <a:pt x="23517" y="18718"/>
                    <a:pt x="20075" y="21270"/>
                  </a:cubicBezTo>
                  <a:cubicBezTo>
                    <a:pt x="18928" y="22127"/>
                    <a:pt x="17814" y="22419"/>
                    <a:pt x="16830" y="22419"/>
                  </a:cubicBezTo>
                  <a:cubicBezTo>
                    <a:pt x="15399" y="22419"/>
                    <a:pt x="14244" y="21802"/>
                    <a:pt x="13660" y="21411"/>
                  </a:cubicBezTo>
                  <a:lnTo>
                    <a:pt x="13616" y="21385"/>
                  </a:lnTo>
                  <a:lnTo>
                    <a:pt x="13580" y="21411"/>
                  </a:lnTo>
                  <a:cubicBezTo>
                    <a:pt x="13102" y="21713"/>
                    <a:pt x="11978" y="22303"/>
                    <a:pt x="10480" y="22303"/>
                  </a:cubicBezTo>
                  <a:cubicBezTo>
                    <a:pt x="9139" y="22303"/>
                    <a:pt x="7499" y="21829"/>
                    <a:pt x="5756" y="20249"/>
                  </a:cubicBezTo>
                  <a:cubicBezTo>
                    <a:pt x="4718" y="19334"/>
                    <a:pt x="3899" y="18181"/>
                    <a:pt x="3380" y="16896"/>
                  </a:cubicBezTo>
                  <a:cubicBezTo>
                    <a:pt x="2086" y="13622"/>
                    <a:pt x="3257" y="10093"/>
                    <a:pt x="5140" y="8570"/>
                  </a:cubicBezTo>
                  <a:cubicBezTo>
                    <a:pt x="5983" y="7891"/>
                    <a:pt x="6918" y="7523"/>
                    <a:pt x="7856" y="7523"/>
                  </a:cubicBezTo>
                  <a:cubicBezTo>
                    <a:pt x="7878" y="7523"/>
                    <a:pt x="7900" y="7523"/>
                    <a:pt x="7921" y="7523"/>
                  </a:cubicBezTo>
                  <a:lnTo>
                    <a:pt x="7992" y="7523"/>
                  </a:lnTo>
                  <a:lnTo>
                    <a:pt x="7992" y="7453"/>
                  </a:lnTo>
                  <a:cubicBezTo>
                    <a:pt x="8053" y="6344"/>
                    <a:pt x="8361" y="5270"/>
                    <a:pt x="8898" y="4302"/>
                  </a:cubicBezTo>
                  <a:cubicBezTo>
                    <a:pt x="9541" y="3096"/>
                    <a:pt x="10685" y="2269"/>
                    <a:pt x="12111" y="1970"/>
                  </a:cubicBezTo>
                  <a:cubicBezTo>
                    <a:pt x="12515" y="1886"/>
                    <a:pt x="12934" y="1845"/>
                    <a:pt x="13355" y="1845"/>
                  </a:cubicBezTo>
                  <a:close/>
                  <a:moveTo>
                    <a:pt x="13359" y="0"/>
                  </a:moveTo>
                  <a:cubicBezTo>
                    <a:pt x="12812" y="0"/>
                    <a:pt x="12266" y="54"/>
                    <a:pt x="11732" y="166"/>
                  </a:cubicBezTo>
                  <a:cubicBezTo>
                    <a:pt x="9761" y="579"/>
                    <a:pt x="8185" y="1741"/>
                    <a:pt x="7279" y="3431"/>
                  </a:cubicBezTo>
                  <a:cubicBezTo>
                    <a:pt x="6865" y="4196"/>
                    <a:pt x="6557" y="5006"/>
                    <a:pt x="6364" y="5842"/>
                  </a:cubicBezTo>
                  <a:cubicBezTo>
                    <a:pt x="6355" y="5869"/>
                    <a:pt x="6337" y="5895"/>
                    <a:pt x="6311" y="5904"/>
                  </a:cubicBezTo>
                  <a:cubicBezTo>
                    <a:pt x="5457" y="6150"/>
                    <a:pt x="4665" y="6573"/>
                    <a:pt x="3979" y="7136"/>
                  </a:cubicBezTo>
                  <a:cubicBezTo>
                    <a:pt x="1620" y="9054"/>
                    <a:pt x="1" y="13358"/>
                    <a:pt x="1673" y="17565"/>
                  </a:cubicBezTo>
                  <a:cubicBezTo>
                    <a:pt x="2298" y="19114"/>
                    <a:pt x="3275" y="20496"/>
                    <a:pt x="4524" y="21605"/>
                  </a:cubicBezTo>
                  <a:cubicBezTo>
                    <a:pt x="6699" y="23580"/>
                    <a:pt x="8801" y="24138"/>
                    <a:pt x="10484" y="24138"/>
                  </a:cubicBezTo>
                  <a:cubicBezTo>
                    <a:pt x="11845" y="24138"/>
                    <a:pt x="12933" y="23772"/>
                    <a:pt x="13563" y="23497"/>
                  </a:cubicBezTo>
                  <a:cubicBezTo>
                    <a:pt x="13572" y="23492"/>
                    <a:pt x="13583" y="23490"/>
                    <a:pt x="13594" y="23490"/>
                  </a:cubicBezTo>
                  <a:cubicBezTo>
                    <a:pt x="13605" y="23490"/>
                    <a:pt x="13616" y="23492"/>
                    <a:pt x="13624" y="23497"/>
                  </a:cubicBezTo>
                  <a:cubicBezTo>
                    <a:pt x="14258" y="23797"/>
                    <a:pt x="15422" y="24234"/>
                    <a:pt x="16851" y="24234"/>
                  </a:cubicBezTo>
                  <a:cubicBezTo>
                    <a:pt x="18143" y="24234"/>
                    <a:pt x="19650" y="23877"/>
                    <a:pt x="21176" y="22740"/>
                  </a:cubicBezTo>
                  <a:cubicBezTo>
                    <a:pt x="25488" y="19536"/>
                    <a:pt x="24511" y="15514"/>
                    <a:pt x="24115" y="14361"/>
                  </a:cubicBezTo>
                  <a:cubicBezTo>
                    <a:pt x="24106" y="14344"/>
                    <a:pt x="24106" y="14326"/>
                    <a:pt x="24115" y="14309"/>
                  </a:cubicBezTo>
                  <a:cubicBezTo>
                    <a:pt x="24775" y="12636"/>
                    <a:pt x="24784" y="10771"/>
                    <a:pt x="24133" y="9090"/>
                  </a:cubicBezTo>
                  <a:cubicBezTo>
                    <a:pt x="23534" y="7594"/>
                    <a:pt x="22469" y="6485"/>
                    <a:pt x="21052" y="5877"/>
                  </a:cubicBezTo>
                  <a:cubicBezTo>
                    <a:pt x="21035" y="5869"/>
                    <a:pt x="21017" y="5851"/>
                    <a:pt x="21017" y="5833"/>
                  </a:cubicBezTo>
                  <a:lnTo>
                    <a:pt x="21017" y="5825"/>
                  </a:lnTo>
                  <a:cubicBezTo>
                    <a:pt x="20674" y="4196"/>
                    <a:pt x="19767" y="2735"/>
                    <a:pt x="18456" y="1715"/>
                  </a:cubicBezTo>
                  <a:cubicBezTo>
                    <a:pt x="17046" y="609"/>
                    <a:pt x="15197" y="0"/>
                    <a:pt x="13359"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5"/>
            <p:cNvSpPr/>
            <p:nvPr/>
          </p:nvSpPr>
          <p:spPr>
            <a:xfrm>
              <a:off x="8213700" y="4353475"/>
              <a:ext cx="527425" cy="506700"/>
            </a:xfrm>
            <a:custGeom>
              <a:rect b="b" l="l" r="r" t="t"/>
              <a:pathLst>
                <a:path extrusionOk="0" h="20268" w="21097">
                  <a:moveTo>
                    <a:pt x="11092" y="848"/>
                  </a:moveTo>
                  <a:cubicBezTo>
                    <a:pt x="12303" y="848"/>
                    <a:pt x="13563" y="1249"/>
                    <a:pt x="14452" y="1953"/>
                  </a:cubicBezTo>
                  <a:cubicBezTo>
                    <a:pt x="15042" y="2411"/>
                    <a:pt x="15499" y="3018"/>
                    <a:pt x="15781" y="3713"/>
                  </a:cubicBezTo>
                  <a:cubicBezTo>
                    <a:pt x="16080" y="4497"/>
                    <a:pt x="16150" y="5350"/>
                    <a:pt x="16001" y="6178"/>
                  </a:cubicBezTo>
                  <a:lnTo>
                    <a:pt x="15983" y="6274"/>
                  </a:lnTo>
                  <a:lnTo>
                    <a:pt x="15983" y="6274"/>
                  </a:lnTo>
                  <a:lnTo>
                    <a:pt x="16080" y="6266"/>
                  </a:lnTo>
                  <a:cubicBezTo>
                    <a:pt x="16193" y="6257"/>
                    <a:pt x="16304" y="6253"/>
                    <a:pt x="16413" y="6253"/>
                  </a:cubicBezTo>
                  <a:cubicBezTo>
                    <a:pt x="17767" y="6253"/>
                    <a:pt x="18768" y="6910"/>
                    <a:pt x="19248" y="8140"/>
                  </a:cubicBezTo>
                  <a:cubicBezTo>
                    <a:pt x="19284" y="8219"/>
                    <a:pt x="19310" y="8290"/>
                    <a:pt x="19336" y="8369"/>
                  </a:cubicBezTo>
                  <a:cubicBezTo>
                    <a:pt x="19794" y="9777"/>
                    <a:pt x="19468" y="11493"/>
                    <a:pt x="18632" y="12127"/>
                  </a:cubicBezTo>
                  <a:lnTo>
                    <a:pt x="18571" y="12171"/>
                  </a:lnTo>
                  <a:lnTo>
                    <a:pt x="18615" y="12233"/>
                  </a:lnTo>
                  <a:cubicBezTo>
                    <a:pt x="18835" y="12514"/>
                    <a:pt x="19011" y="12822"/>
                    <a:pt x="19134" y="13157"/>
                  </a:cubicBezTo>
                  <a:cubicBezTo>
                    <a:pt x="19380" y="13764"/>
                    <a:pt x="19468" y="14424"/>
                    <a:pt x="19407" y="15075"/>
                  </a:cubicBezTo>
                  <a:cubicBezTo>
                    <a:pt x="19275" y="16351"/>
                    <a:pt x="18527" y="17531"/>
                    <a:pt x="17242" y="18481"/>
                  </a:cubicBezTo>
                  <a:cubicBezTo>
                    <a:pt x="16309" y="19175"/>
                    <a:pt x="15405" y="19418"/>
                    <a:pt x="14597" y="19418"/>
                  </a:cubicBezTo>
                  <a:cubicBezTo>
                    <a:pt x="12987" y="19418"/>
                    <a:pt x="11755" y="18455"/>
                    <a:pt x="11433" y="18173"/>
                  </a:cubicBezTo>
                  <a:lnTo>
                    <a:pt x="11380" y="18129"/>
                  </a:lnTo>
                  <a:lnTo>
                    <a:pt x="11336" y="18173"/>
                  </a:lnTo>
                  <a:cubicBezTo>
                    <a:pt x="11006" y="18447"/>
                    <a:pt x="9851" y="19309"/>
                    <a:pt x="8218" y="19309"/>
                  </a:cubicBezTo>
                  <a:cubicBezTo>
                    <a:pt x="7069" y="19309"/>
                    <a:pt x="5683" y="18882"/>
                    <a:pt x="4181" y="17522"/>
                  </a:cubicBezTo>
                  <a:cubicBezTo>
                    <a:pt x="3204" y="16633"/>
                    <a:pt x="2492" y="15630"/>
                    <a:pt x="2060" y="14547"/>
                  </a:cubicBezTo>
                  <a:cubicBezTo>
                    <a:pt x="1717" y="13676"/>
                    <a:pt x="1550" y="12743"/>
                    <a:pt x="1576" y="11810"/>
                  </a:cubicBezTo>
                  <a:cubicBezTo>
                    <a:pt x="1629" y="10015"/>
                    <a:pt x="2395" y="8263"/>
                    <a:pt x="3521" y="7357"/>
                  </a:cubicBezTo>
                  <a:cubicBezTo>
                    <a:pt x="4301" y="6723"/>
                    <a:pt x="5019" y="6528"/>
                    <a:pt x="5607" y="6528"/>
                  </a:cubicBezTo>
                  <a:cubicBezTo>
                    <a:pt x="6088" y="6528"/>
                    <a:pt x="6482" y="6658"/>
                    <a:pt x="6751" y="6785"/>
                  </a:cubicBezTo>
                  <a:lnTo>
                    <a:pt x="6892" y="6846"/>
                  </a:lnTo>
                  <a:lnTo>
                    <a:pt x="6848" y="6697"/>
                  </a:lnTo>
                  <a:cubicBezTo>
                    <a:pt x="6690" y="6019"/>
                    <a:pt x="6558" y="4611"/>
                    <a:pt x="7534" y="2780"/>
                  </a:cubicBezTo>
                  <a:cubicBezTo>
                    <a:pt x="8045" y="1821"/>
                    <a:pt x="8916" y="1187"/>
                    <a:pt x="10069" y="950"/>
                  </a:cubicBezTo>
                  <a:cubicBezTo>
                    <a:pt x="10399" y="881"/>
                    <a:pt x="10744" y="848"/>
                    <a:pt x="11092" y="848"/>
                  </a:cubicBezTo>
                  <a:close/>
                  <a:moveTo>
                    <a:pt x="11107" y="1"/>
                  </a:moveTo>
                  <a:cubicBezTo>
                    <a:pt x="10698" y="1"/>
                    <a:pt x="10293" y="41"/>
                    <a:pt x="9902" y="123"/>
                  </a:cubicBezTo>
                  <a:cubicBezTo>
                    <a:pt x="8511" y="413"/>
                    <a:pt x="7411" y="1214"/>
                    <a:pt x="6786" y="2384"/>
                  </a:cubicBezTo>
                  <a:cubicBezTo>
                    <a:pt x="6214" y="3467"/>
                    <a:pt x="5906" y="4549"/>
                    <a:pt x="5897" y="5614"/>
                  </a:cubicBezTo>
                  <a:cubicBezTo>
                    <a:pt x="5897" y="5658"/>
                    <a:pt x="5862" y="5694"/>
                    <a:pt x="5818" y="5694"/>
                  </a:cubicBezTo>
                  <a:cubicBezTo>
                    <a:pt x="5746" y="5689"/>
                    <a:pt x="5673" y="5687"/>
                    <a:pt x="5601" y="5687"/>
                  </a:cubicBezTo>
                  <a:cubicBezTo>
                    <a:pt x="4704" y="5687"/>
                    <a:pt x="3807" y="6037"/>
                    <a:pt x="2984" y="6697"/>
                  </a:cubicBezTo>
                  <a:cubicBezTo>
                    <a:pt x="1145" y="8184"/>
                    <a:pt x="1" y="11643"/>
                    <a:pt x="1277" y="14847"/>
                  </a:cubicBezTo>
                  <a:cubicBezTo>
                    <a:pt x="1787" y="16114"/>
                    <a:pt x="2588" y="17249"/>
                    <a:pt x="3609" y="18147"/>
                  </a:cubicBezTo>
                  <a:cubicBezTo>
                    <a:pt x="5323" y="19701"/>
                    <a:pt x="6925" y="20172"/>
                    <a:pt x="8236" y="20172"/>
                  </a:cubicBezTo>
                  <a:cubicBezTo>
                    <a:pt x="9739" y="20172"/>
                    <a:pt x="10862" y="19553"/>
                    <a:pt x="11336" y="19238"/>
                  </a:cubicBezTo>
                  <a:cubicBezTo>
                    <a:pt x="11345" y="19229"/>
                    <a:pt x="11358" y="19225"/>
                    <a:pt x="11373" y="19225"/>
                  </a:cubicBezTo>
                  <a:cubicBezTo>
                    <a:pt x="11387" y="19225"/>
                    <a:pt x="11402" y="19229"/>
                    <a:pt x="11416" y="19238"/>
                  </a:cubicBezTo>
                  <a:cubicBezTo>
                    <a:pt x="11880" y="19562"/>
                    <a:pt x="13074" y="20268"/>
                    <a:pt x="14593" y="20268"/>
                  </a:cubicBezTo>
                  <a:cubicBezTo>
                    <a:pt x="15548" y="20268"/>
                    <a:pt x="16632" y="19988"/>
                    <a:pt x="17743" y="19159"/>
                  </a:cubicBezTo>
                  <a:cubicBezTo>
                    <a:pt x="21097" y="16668"/>
                    <a:pt x="20261" y="13694"/>
                    <a:pt x="19917" y="12840"/>
                  </a:cubicBezTo>
                  <a:cubicBezTo>
                    <a:pt x="19847" y="12655"/>
                    <a:pt x="19759" y="12470"/>
                    <a:pt x="19662" y="12294"/>
                  </a:cubicBezTo>
                  <a:cubicBezTo>
                    <a:pt x="19653" y="12277"/>
                    <a:pt x="19662" y="12250"/>
                    <a:pt x="19671" y="12224"/>
                  </a:cubicBezTo>
                  <a:cubicBezTo>
                    <a:pt x="20463" y="11089"/>
                    <a:pt x="20613" y="9284"/>
                    <a:pt x="20040" y="7841"/>
                  </a:cubicBezTo>
                  <a:cubicBezTo>
                    <a:pt x="19504" y="6486"/>
                    <a:pt x="18421" y="5641"/>
                    <a:pt x="16995" y="5447"/>
                  </a:cubicBezTo>
                  <a:cubicBezTo>
                    <a:pt x="16969" y="5447"/>
                    <a:pt x="16951" y="5430"/>
                    <a:pt x="16934" y="5394"/>
                  </a:cubicBezTo>
                  <a:cubicBezTo>
                    <a:pt x="16934" y="5386"/>
                    <a:pt x="16925" y="5377"/>
                    <a:pt x="16925" y="5368"/>
                  </a:cubicBezTo>
                  <a:cubicBezTo>
                    <a:pt x="16934" y="4699"/>
                    <a:pt x="16819" y="4030"/>
                    <a:pt x="16573" y="3405"/>
                  </a:cubicBezTo>
                  <a:cubicBezTo>
                    <a:pt x="16239" y="2569"/>
                    <a:pt x="15684" y="1839"/>
                    <a:pt x="14971" y="1293"/>
                  </a:cubicBezTo>
                  <a:cubicBezTo>
                    <a:pt x="13930" y="463"/>
                    <a:pt x="12500" y="1"/>
                    <a:pt x="11107"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5"/>
            <p:cNvSpPr/>
            <p:nvPr/>
          </p:nvSpPr>
          <p:spPr>
            <a:xfrm>
              <a:off x="8155625" y="4293825"/>
              <a:ext cx="627975" cy="629500"/>
            </a:xfrm>
            <a:custGeom>
              <a:rect b="b" l="l" r="r" t="t"/>
              <a:pathLst>
                <a:path extrusionOk="0" fill="none" h="25180" w="25119">
                  <a:moveTo>
                    <a:pt x="1681" y="17998"/>
                  </a:moveTo>
                  <a:cubicBezTo>
                    <a:pt x="0" y="13747"/>
                    <a:pt x="1629" y="9408"/>
                    <a:pt x="4014" y="7481"/>
                  </a:cubicBezTo>
                  <a:cubicBezTo>
                    <a:pt x="4700" y="6909"/>
                    <a:pt x="5510" y="6478"/>
                    <a:pt x="6372" y="6223"/>
                  </a:cubicBezTo>
                  <a:cubicBezTo>
                    <a:pt x="6566" y="5378"/>
                    <a:pt x="6874" y="4559"/>
                    <a:pt x="7288" y="3793"/>
                  </a:cubicBezTo>
                  <a:cubicBezTo>
                    <a:pt x="8203" y="2077"/>
                    <a:pt x="9805" y="907"/>
                    <a:pt x="11802" y="484"/>
                  </a:cubicBezTo>
                  <a:cubicBezTo>
                    <a:pt x="14143" y="0"/>
                    <a:pt x="16740" y="599"/>
                    <a:pt x="18579" y="2060"/>
                  </a:cubicBezTo>
                  <a:cubicBezTo>
                    <a:pt x="19574" y="2834"/>
                    <a:pt x="20348" y="3855"/>
                    <a:pt x="20815" y="5026"/>
                  </a:cubicBezTo>
                  <a:cubicBezTo>
                    <a:pt x="20964" y="5404"/>
                    <a:pt x="21087" y="5800"/>
                    <a:pt x="21167" y="6205"/>
                  </a:cubicBezTo>
                  <a:cubicBezTo>
                    <a:pt x="22584" y="6803"/>
                    <a:pt x="23675" y="7930"/>
                    <a:pt x="24282" y="9461"/>
                  </a:cubicBezTo>
                  <a:cubicBezTo>
                    <a:pt x="24933" y="11151"/>
                    <a:pt x="24933" y="13034"/>
                    <a:pt x="24264" y="14733"/>
                  </a:cubicBezTo>
                  <a:cubicBezTo>
                    <a:pt x="25118" y="17180"/>
                    <a:pt x="24775" y="20612"/>
                    <a:pt x="21299" y="23200"/>
                  </a:cubicBezTo>
                  <a:cubicBezTo>
                    <a:pt x="18632" y="25180"/>
                    <a:pt x="15789" y="24960"/>
                    <a:pt x="13668" y="23956"/>
                  </a:cubicBezTo>
                  <a:cubicBezTo>
                    <a:pt x="11213" y="25048"/>
                    <a:pt x="7807" y="25013"/>
                    <a:pt x="4550" y="22064"/>
                  </a:cubicBezTo>
                  <a:cubicBezTo>
                    <a:pt x="3292" y="20946"/>
                    <a:pt x="2306" y="19556"/>
                    <a:pt x="1681" y="1799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5"/>
            <p:cNvSpPr/>
            <p:nvPr/>
          </p:nvSpPr>
          <p:spPr>
            <a:xfrm>
              <a:off x="8211725" y="4345525"/>
              <a:ext cx="531600" cy="535350"/>
            </a:xfrm>
            <a:custGeom>
              <a:rect b="b" l="l" r="r" t="t"/>
              <a:pathLst>
                <a:path extrusionOk="0" fill="none" h="21414" w="21264">
                  <a:moveTo>
                    <a:pt x="1286" y="15200"/>
                  </a:moveTo>
                  <a:cubicBezTo>
                    <a:pt x="1" y="11952"/>
                    <a:pt x="1162" y="8458"/>
                    <a:pt x="3019" y="6953"/>
                  </a:cubicBezTo>
                  <a:cubicBezTo>
                    <a:pt x="4058" y="6117"/>
                    <a:pt x="5061" y="5888"/>
                    <a:pt x="5906" y="5932"/>
                  </a:cubicBezTo>
                  <a:cubicBezTo>
                    <a:pt x="5915" y="5070"/>
                    <a:pt x="6126" y="3943"/>
                    <a:pt x="6804" y="2667"/>
                  </a:cubicBezTo>
                  <a:cubicBezTo>
                    <a:pt x="7437" y="1479"/>
                    <a:pt x="8564" y="661"/>
                    <a:pt x="9963" y="370"/>
                  </a:cubicBezTo>
                  <a:cubicBezTo>
                    <a:pt x="11715" y="1"/>
                    <a:pt x="13730" y="467"/>
                    <a:pt x="15103" y="1549"/>
                  </a:cubicBezTo>
                  <a:cubicBezTo>
                    <a:pt x="15825" y="2104"/>
                    <a:pt x="16379" y="2852"/>
                    <a:pt x="16722" y="3697"/>
                  </a:cubicBezTo>
                  <a:cubicBezTo>
                    <a:pt x="16969" y="4331"/>
                    <a:pt x="17092" y="5008"/>
                    <a:pt x="17083" y="5686"/>
                  </a:cubicBezTo>
                  <a:cubicBezTo>
                    <a:pt x="18509" y="5880"/>
                    <a:pt x="19635" y="6733"/>
                    <a:pt x="20190" y="8124"/>
                  </a:cubicBezTo>
                  <a:cubicBezTo>
                    <a:pt x="20788" y="9638"/>
                    <a:pt x="20586" y="11477"/>
                    <a:pt x="19811" y="12586"/>
                  </a:cubicBezTo>
                  <a:cubicBezTo>
                    <a:pt x="19908" y="12762"/>
                    <a:pt x="19996" y="12947"/>
                    <a:pt x="20067" y="13131"/>
                  </a:cubicBezTo>
                  <a:cubicBezTo>
                    <a:pt x="20410" y="13994"/>
                    <a:pt x="21264" y="17013"/>
                    <a:pt x="17866" y="19539"/>
                  </a:cubicBezTo>
                  <a:cubicBezTo>
                    <a:pt x="15358" y="21404"/>
                    <a:pt x="12868" y="20603"/>
                    <a:pt x="11451" y="19618"/>
                  </a:cubicBezTo>
                  <a:cubicBezTo>
                    <a:pt x="9822" y="20700"/>
                    <a:pt x="6830" y="21413"/>
                    <a:pt x="3644" y="18518"/>
                  </a:cubicBezTo>
                  <a:cubicBezTo>
                    <a:pt x="2606" y="17611"/>
                    <a:pt x="1805" y="16467"/>
                    <a:pt x="1286" y="1520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5"/>
            <p:cNvSpPr/>
            <p:nvPr/>
          </p:nvSpPr>
          <p:spPr>
            <a:xfrm>
              <a:off x="8219000" y="4361575"/>
              <a:ext cx="501875" cy="519725"/>
            </a:xfrm>
            <a:custGeom>
              <a:rect b="b" l="l" r="r" t="t"/>
              <a:pathLst>
                <a:path extrusionOk="0" fill="none" h="20789" w="20075">
                  <a:moveTo>
                    <a:pt x="15666" y="6030"/>
                  </a:moveTo>
                  <a:cubicBezTo>
                    <a:pt x="15666" y="6030"/>
                    <a:pt x="16440" y="3469"/>
                    <a:pt x="14196" y="1691"/>
                  </a:cubicBezTo>
                  <a:cubicBezTo>
                    <a:pt x="12339" y="221"/>
                    <a:pt x="8713" y="1"/>
                    <a:pt x="7384" y="2492"/>
                  </a:cubicBezTo>
                  <a:cubicBezTo>
                    <a:pt x="6064" y="4974"/>
                    <a:pt x="6830" y="6716"/>
                    <a:pt x="6830" y="6716"/>
                  </a:cubicBezTo>
                  <a:cubicBezTo>
                    <a:pt x="6830" y="6716"/>
                    <a:pt x="5307" y="5510"/>
                    <a:pt x="3353" y="7086"/>
                  </a:cubicBezTo>
                  <a:cubicBezTo>
                    <a:pt x="1399" y="8670"/>
                    <a:pt x="0" y="13493"/>
                    <a:pt x="4022" y="17145"/>
                  </a:cubicBezTo>
                  <a:cubicBezTo>
                    <a:pt x="8044" y="20789"/>
                    <a:pt x="11168" y="17700"/>
                    <a:pt x="11168" y="17700"/>
                  </a:cubicBezTo>
                  <a:cubicBezTo>
                    <a:pt x="11168" y="17700"/>
                    <a:pt x="13888" y="20402"/>
                    <a:pt x="16986" y="18096"/>
                  </a:cubicBezTo>
                  <a:cubicBezTo>
                    <a:pt x="20075" y="15799"/>
                    <a:pt x="19204" y="12912"/>
                    <a:pt x="18244" y="11829"/>
                  </a:cubicBezTo>
                  <a:cubicBezTo>
                    <a:pt x="19881" y="10914"/>
                    <a:pt x="19855" y="5528"/>
                    <a:pt x="15666" y="603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5"/>
            <p:cNvSpPr/>
            <p:nvPr/>
          </p:nvSpPr>
          <p:spPr>
            <a:xfrm>
              <a:off x="8234400" y="4468300"/>
              <a:ext cx="79675" cy="56800"/>
            </a:xfrm>
            <a:custGeom>
              <a:rect b="b" l="l" r="r" t="t"/>
              <a:pathLst>
                <a:path extrusionOk="0" fill="none" h="2272" w="3187">
                  <a:moveTo>
                    <a:pt x="3186" y="0"/>
                  </a:moveTo>
                  <a:cubicBezTo>
                    <a:pt x="1866" y="308"/>
                    <a:pt x="722" y="1127"/>
                    <a:pt x="0" y="227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5"/>
            <p:cNvSpPr/>
            <p:nvPr/>
          </p:nvSpPr>
          <p:spPr>
            <a:xfrm>
              <a:off x="8265425" y="4491175"/>
              <a:ext cx="22450" cy="16300"/>
            </a:xfrm>
            <a:custGeom>
              <a:rect b="b" l="l" r="r" t="t"/>
              <a:pathLst>
                <a:path extrusionOk="0" fill="none" h="652" w="898">
                  <a:moveTo>
                    <a:pt x="898" y="1"/>
                  </a:moveTo>
                  <a:cubicBezTo>
                    <a:pt x="572" y="168"/>
                    <a:pt x="264" y="388"/>
                    <a:pt x="0"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5"/>
            <p:cNvSpPr/>
            <p:nvPr/>
          </p:nvSpPr>
          <p:spPr>
            <a:xfrm>
              <a:off x="8438800" y="4325500"/>
              <a:ext cx="121475" cy="15000"/>
            </a:xfrm>
            <a:custGeom>
              <a:rect b="b" l="l" r="r" t="t"/>
              <a:pathLst>
                <a:path extrusionOk="0" fill="none" h="600" w="4859">
                  <a:moveTo>
                    <a:pt x="0" y="599"/>
                  </a:moveTo>
                  <a:cubicBezTo>
                    <a:pt x="1567" y="1"/>
                    <a:pt x="3292" y="1"/>
                    <a:pt x="4858" y="59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5"/>
            <p:cNvSpPr/>
            <p:nvPr/>
          </p:nvSpPr>
          <p:spPr>
            <a:xfrm>
              <a:off x="8584875" y="4347725"/>
              <a:ext cx="7725" cy="4875"/>
            </a:xfrm>
            <a:custGeom>
              <a:rect b="b" l="l" r="r" t="t"/>
              <a:pathLst>
                <a:path extrusionOk="0" fill="none" h="195" w="309">
                  <a:moveTo>
                    <a:pt x="1" y="1"/>
                  </a:moveTo>
                  <a:lnTo>
                    <a:pt x="309" y="19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5"/>
            <p:cNvSpPr/>
            <p:nvPr/>
          </p:nvSpPr>
          <p:spPr>
            <a:xfrm>
              <a:off x="8397425" y="4356300"/>
              <a:ext cx="9925" cy="7075"/>
            </a:xfrm>
            <a:custGeom>
              <a:rect b="b" l="l" r="r" t="t"/>
              <a:pathLst>
                <a:path extrusionOk="0" fill="none" h="283" w="397">
                  <a:moveTo>
                    <a:pt x="397" y="1"/>
                  </a:moveTo>
                  <a:cubicBezTo>
                    <a:pt x="247" y="80"/>
                    <a:pt x="115" y="168"/>
                    <a:pt x="1" y="2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5"/>
            <p:cNvSpPr/>
            <p:nvPr/>
          </p:nvSpPr>
          <p:spPr>
            <a:xfrm>
              <a:off x="8673550" y="4476225"/>
              <a:ext cx="64275" cy="55675"/>
            </a:xfrm>
            <a:custGeom>
              <a:rect b="b" l="l" r="r" t="t"/>
              <a:pathLst>
                <a:path extrusionOk="0" fill="none" h="2227" w="2571">
                  <a:moveTo>
                    <a:pt x="1" y="0"/>
                  </a:moveTo>
                  <a:cubicBezTo>
                    <a:pt x="546" y="211"/>
                    <a:pt x="1048" y="502"/>
                    <a:pt x="1514" y="863"/>
                  </a:cubicBezTo>
                  <a:cubicBezTo>
                    <a:pt x="1972" y="1224"/>
                    <a:pt x="2333" y="1690"/>
                    <a:pt x="2571" y="22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5"/>
            <p:cNvSpPr/>
            <p:nvPr/>
          </p:nvSpPr>
          <p:spPr>
            <a:xfrm>
              <a:off x="8742650" y="4552350"/>
              <a:ext cx="450" cy="6850"/>
            </a:xfrm>
            <a:custGeom>
              <a:rect b="b" l="l" r="r" t="t"/>
              <a:pathLst>
                <a:path extrusionOk="0" fill="none" h="274" w="18">
                  <a:moveTo>
                    <a:pt x="18" y="0"/>
                  </a:moveTo>
                  <a:cubicBezTo>
                    <a:pt x="0" y="88"/>
                    <a:pt x="0" y="185"/>
                    <a:pt x="18" y="27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5"/>
            <p:cNvSpPr/>
            <p:nvPr/>
          </p:nvSpPr>
          <p:spPr>
            <a:xfrm>
              <a:off x="8737150" y="4663250"/>
              <a:ext cx="7275" cy="80325"/>
            </a:xfrm>
            <a:custGeom>
              <a:rect b="b" l="l" r="r" t="t"/>
              <a:pathLst>
                <a:path extrusionOk="0" fill="none" h="3213" w="291">
                  <a:moveTo>
                    <a:pt x="0" y="0"/>
                  </a:moveTo>
                  <a:cubicBezTo>
                    <a:pt x="264" y="1056"/>
                    <a:pt x="291" y="2147"/>
                    <a:pt x="79" y="321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5"/>
            <p:cNvSpPr/>
            <p:nvPr/>
          </p:nvSpPr>
          <p:spPr>
            <a:xfrm>
              <a:off x="8726150" y="4779200"/>
              <a:ext cx="5725" cy="12550"/>
            </a:xfrm>
            <a:custGeom>
              <a:rect b="b" l="l" r="r" t="t"/>
              <a:pathLst>
                <a:path extrusionOk="0" fill="none" h="502" w="229">
                  <a:moveTo>
                    <a:pt x="229" y="0"/>
                  </a:moveTo>
                  <a:lnTo>
                    <a:pt x="0" y="50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5"/>
            <p:cNvSpPr/>
            <p:nvPr/>
          </p:nvSpPr>
          <p:spPr>
            <a:xfrm>
              <a:off x="8681250" y="4832225"/>
              <a:ext cx="11025" cy="8150"/>
            </a:xfrm>
            <a:custGeom>
              <a:rect b="b" l="l" r="r" t="t"/>
              <a:pathLst>
                <a:path extrusionOk="0" fill="none" h="326" w="441">
                  <a:moveTo>
                    <a:pt x="441" y="0"/>
                  </a:moveTo>
                  <a:lnTo>
                    <a:pt x="1"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5"/>
            <p:cNvSpPr/>
            <p:nvPr/>
          </p:nvSpPr>
          <p:spPr>
            <a:xfrm>
              <a:off x="8509200" y="4866100"/>
              <a:ext cx="68225" cy="18075"/>
            </a:xfrm>
            <a:custGeom>
              <a:rect b="b" l="l" r="r" t="t"/>
              <a:pathLst>
                <a:path extrusionOk="0" fill="none" h="723" w="2729">
                  <a:moveTo>
                    <a:pt x="0" y="1"/>
                  </a:moveTo>
                  <a:cubicBezTo>
                    <a:pt x="837" y="476"/>
                    <a:pt x="1769" y="722"/>
                    <a:pt x="2729"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5"/>
            <p:cNvSpPr/>
            <p:nvPr/>
          </p:nvSpPr>
          <p:spPr>
            <a:xfrm>
              <a:off x="8592375" y="4883475"/>
              <a:ext cx="11450" cy="2000"/>
            </a:xfrm>
            <a:custGeom>
              <a:rect b="b" l="l" r="r" t="t"/>
              <a:pathLst>
                <a:path extrusionOk="0" fill="none" h="80" w="458">
                  <a:moveTo>
                    <a:pt x="0" y="80"/>
                  </a:moveTo>
                  <a:cubicBezTo>
                    <a:pt x="150" y="36"/>
                    <a:pt x="308" y="1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5"/>
            <p:cNvSpPr/>
            <p:nvPr/>
          </p:nvSpPr>
          <p:spPr>
            <a:xfrm>
              <a:off x="8255300" y="4794600"/>
              <a:ext cx="96825" cy="76150"/>
            </a:xfrm>
            <a:custGeom>
              <a:rect b="b" l="l" r="r" t="t"/>
              <a:pathLst>
                <a:path extrusionOk="0" fill="none" h="3046" w="3873">
                  <a:moveTo>
                    <a:pt x="0" y="0"/>
                  </a:moveTo>
                  <a:cubicBezTo>
                    <a:pt x="1074" y="1259"/>
                    <a:pt x="2394" y="2297"/>
                    <a:pt x="3873" y="304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5"/>
            <p:cNvSpPr/>
            <p:nvPr/>
          </p:nvSpPr>
          <p:spPr>
            <a:xfrm>
              <a:off x="8365975" y="4876450"/>
              <a:ext cx="14325" cy="4200"/>
            </a:xfrm>
            <a:custGeom>
              <a:rect b="b" l="l" r="r" t="t"/>
              <a:pathLst>
                <a:path extrusionOk="0" fill="none" h="168" w="573">
                  <a:moveTo>
                    <a:pt x="0" y="0"/>
                  </a:moveTo>
                  <a:cubicBezTo>
                    <a:pt x="194" y="35"/>
                    <a:pt x="387" y="88"/>
                    <a:pt x="572" y="16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5"/>
            <p:cNvSpPr/>
            <p:nvPr/>
          </p:nvSpPr>
          <p:spPr>
            <a:xfrm>
              <a:off x="8407325" y="4888100"/>
              <a:ext cx="10150" cy="25"/>
            </a:xfrm>
            <a:custGeom>
              <a:rect b="b" l="l" r="r" t="t"/>
              <a:pathLst>
                <a:path extrusionOk="0" fill="none" h="1" w="406">
                  <a:moveTo>
                    <a:pt x="1" y="1"/>
                  </a:moveTo>
                  <a:lnTo>
                    <a:pt x="40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8" name="Google Shape;2588;p45"/>
          <p:cNvGrpSpPr/>
          <p:nvPr/>
        </p:nvGrpSpPr>
        <p:grpSpPr>
          <a:xfrm>
            <a:off x="290998" y="-334106"/>
            <a:ext cx="1014464" cy="1045206"/>
            <a:chOff x="592825" y="880800"/>
            <a:chExt cx="319275" cy="328950"/>
          </a:xfrm>
        </p:grpSpPr>
        <p:sp>
          <p:nvSpPr>
            <p:cNvPr id="2589" name="Google Shape;2589;p45"/>
            <p:cNvSpPr/>
            <p:nvPr/>
          </p:nvSpPr>
          <p:spPr>
            <a:xfrm>
              <a:off x="614600" y="919400"/>
              <a:ext cx="263175" cy="277625"/>
            </a:xfrm>
            <a:custGeom>
              <a:rect b="b" l="l" r="r" t="t"/>
              <a:pathLst>
                <a:path extrusionOk="0" h="11105" w="10527">
                  <a:moveTo>
                    <a:pt x="3307" y="609"/>
                  </a:moveTo>
                  <a:cubicBezTo>
                    <a:pt x="3585" y="609"/>
                    <a:pt x="3850" y="688"/>
                    <a:pt x="4084" y="842"/>
                  </a:cubicBezTo>
                  <a:cubicBezTo>
                    <a:pt x="4929" y="1414"/>
                    <a:pt x="5492" y="3508"/>
                    <a:pt x="5642" y="4133"/>
                  </a:cubicBezTo>
                  <a:lnTo>
                    <a:pt x="5660" y="4204"/>
                  </a:lnTo>
                  <a:lnTo>
                    <a:pt x="5721" y="4159"/>
                  </a:lnTo>
                  <a:cubicBezTo>
                    <a:pt x="6304" y="3773"/>
                    <a:pt x="7257" y="3712"/>
                    <a:pt x="8017" y="3712"/>
                  </a:cubicBezTo>
                  <a:cubicBezTo>
                    <a:pt x="8209" y="3712"/>
                    <a:pt x="8388" y="3716"/>
                    <a:pt x="8546" y="3719"/>
                  </a:cubicBezTo>
                  <a:cubicBezTo>
                    <a:pt x="8634" y="3719"/>
                    <a:pt x="8715" y="3723"/>
                    <a:pt x="8787" y="3723"/>
                  </a:cubicBezTo>
                  <a:cubicBezTo>
                    <a:pt x="8823" y="3723"/>
                    <a:pt x="8857" y="3722"/>
                    <a:pt x="8890" y="3719"/>
                  </a:cubicBezTo>
                  <a:cubicBezTo>
                    <a:pt x="9206" y="3719"/>
                    <a:pt x="9541" y="3992"/>
                    <a:pt x="9717" y="4406"/>
                  </a:cubicBezTo>
                  <a:cubicBezTo>
                    <a:pt x="9910" y="4855"/>
                    <a:pt x="9884" y="5365"/>
                    <a:pt x="9646" y="5876"/>
                  </a:cubicBezTo>
                  <a:lnTo>
                    <a:pt x="9629" y="5902"/>
                  </a:lnTo>
                  <a:cubicBezTo>
                    <a:pt x="9497" y="6157"/>
                    <a:pt x="9330" y="6395"/>
                    <a:pt x="9127" y="6606"/>
                  </a:cubicBezTo>
                  <a:cubicBezTo>
                    <a:pt x="9030" y="6712"/>
                    <a:pt x="8916" y="6809"/>
                    <a:pt x="8793" y="6897"/>
                  </a:cubicBezTo>
                  <a:cubicBezTo>
                    <a:pt x="8416" y="7150"/>
                    <a:pt x="7990" y="7243"/>
                    <a:pt x="7569" y="7243"/>
                  </a:cubicBezTo>
                  <a:cubicBezTo>
                    <a:pt x="6642" y="7243"/>
                    <a:pt x="5734" y="6794"/>
                    <a:pt x="5396" y="6606"/>
                  </a:cubicBezTo>
                  <a:lnTo>
                    <a:pt x="5334" y="6580"/>
                  </a:lnTo>
                  <a:lnTo>
                    <a:pt x="5325" y="6641"/>
                  </a:lnTo>
                  <a:cubicBezTo>
                    <a:pt x="5017" y="8507"/>
                    <a:pt x="4093" y="9634"/>
                    <a:pt x="3574" y="10135"/>
                  </a:cubicBezTo>
                  <a:cubicBezTo>
                    <a:pt x="3539" y="10171"/>
                    <a:pt x="3495" y="10206"/>
                    <a:pt x="3451" y="10241"/>
                  </a:cubicBezTo>
                  <a:cubicBezTo>
                    <a:pt x="3225" y="10389"/>
                    <a:pt x="2914" y="10464"/>
                    <a:pt x="2591" y="10464"/>
                  </a:cubicBezTo>
                  <a:cubicBezTo>
                    <a:pt x="2298" y="10464"/>
                    <a:pt x="1994" y="10402"/>
                    <a:pt x="1734" y="10276"/>
                  </a:cubicBezTo>
                  <a:cubicBezTo>
                    <a:pt x="1338" y="10083"/>
                    <a:pt x="705" y="9590"/>
                    <a:pt x="828" y="8410"/>
                  </a:cubicBezTo>
                  <a:cubicBezTo>
                    <a:pt x="925" y="7451"/>
                    <a:pt x="1444" y="6589"/>
                    <a:pt x="2254" y="6060"/>
                  </a:cubicBezTo>
                  <a:cubicBezTo>
                    <a:pt x="2350" y="5999"/>
                    <a:pt x="2439" y="5937"/>
                    <a:pt x="2544" y="5884"/>
                  </a:cubicBezTo>
                  <a:lnTo>
                    <a:pt x="2518" y="5840"/>
                  </a:lnTo>
                  <a:lnTo>
                    <a:pt x="2562" y="5876"/>
                  </a:lnTo>
                  <a:cubicBezTo>
                    <a:pt x="2703" y="5796"/>
                    <a:pt x="2852" y="5726"/>
                    <a:pt x="3002" y="5673"/>
                  </a:cubicBezTo>
                  <a:lnTo>
                    <a:pt x="3468" y="5550"/>
                  </a:lnTo>
                  <a:lnTo>
                    <a:pt x="3125" y="5268"/>
                  </a:lnTo>
                  <a:cubicBezTo>
                    <a:pt x="2122" y="4608"/>
                    <a:pt x="1286" y="2936"/>
                    <a:pt x="1497" y="2012"/>
                  </a:cubicBezTo>
                  <a:cubicBezTo>
                    <a:pt x="1620" y="1572"/>
                    <a:pt x="1902" y="1194"/>
                    <a:pt x="2289" y="947"/>
                  </a:cubicBezTo>
                  <a:cubicBezTo>
                    <a:pt x="2412" y="859"/>
                    <a:pt x="2544" y="789"/>
                    <a:pt x="2685" y="736"/>
                  </a:cubicBezTo>
                  <a:cubicBezTo>
                    <a:pt x="2896" y="651"/>
                    <a:pt x="3105" y="609"/>
                    <a:pt x="3307" y="609"/>
                  </a:cubicBezTo>
                  <a:close/>
                  <a:moveTo>
                    <a:pt x="3340" y="1"/>
                  </a:moveTo>
                  <a:cubicBezTo>
                    <a:pt x="2940" y="1"/>
                    <a:pt x="2512" y="149"/>
                    <a:pt x="2060" y="454"/>
                  </a:cubicBezTo>
                  <a:cubicBezTo>
                    <a:pt x="1312" y="956"/>
                    <a:pt x="898" y="1581"/>
                    <a:pt x="846" y="2285"/>
                  </a:cubicBezTo>
                  <a:cubicBezTo>
                    <a:pt x="731" y="3755"/>
                    <a:pt x="2192" y="5154"/>
                    <a:pt x="2210" y="5163"/>
                  </a:cubicBezTo>
                  <a:cubicBezTo>
                    <a:pt x="2218" y="5180"/>
                    <a:pt x="2227" y="5189"/>
                    <a:pt x="2218" y="5207"/>
                  </a:cubicBezTo>
                  <a:cubicBezTo>
                    <a:pt x="2218" y="5224"/>
                    <a:pt x="2210" y="5233"/>
                    <a:pt x="2201" y="5242"/>
                  </a:cubicBezTo>
                  <a:cubicBezTo>
                    <a:pt x="2104" y="5295"/>
                    <a:pt x="2007" y="5348"/>
                    <a:pt x="1919" y="5409"/>
                  </a:cubicBezTo>
                  <a:cubicBezTo>
                    <a:pt x="731" y="6219"/>
                    <a:pt x="1" y="7838"/>
                    <a:pt x="221" y="9194"/>
                  </a:cubicBezTo>
                  <a:cubicBezTo>
                    <a:pt x="388" y="10223"/>
                    <a:pt x="1074" y="10883"/>
                    <a:pt x="2139" y="11059"/>
                  </a:cubicBezTo>
                  <a:cubicBezTo>
                    <a:pt x="2296" y="11090"/>
                    <a:pt x="2455" y="11104"/>
                    <a:pt x="2613" y="11104"/>
                  </a:cubicBezTo>
                  <a:cubicBezTo>
                    <a:pt x="3101" y="11104"/>
                    <a:pt x="3584" y="10962"/>
                    <a:pt x="3996" y="10690"/>
                  </a:cubicBezTo>
                  <a:cubicBezTo>
                    <a:pt x="5360" y="9766"/>
                    <a:pt x="5730" y="7627"/>
                    <a:pt x="5739" y="7601"/>
                  </a:cubicBezTo>
                  <a:lnTo>
                    <a:pt x="5739" y="7583"/>
                  </a:lnTo>
                  <a:cubicBezTo>
                    <a:pt x="5739" y="7574"/>
                    <a:pt x="5748" y="7574"/>
                    <a:pt x="5748" y="7565"/>
                  </a:cubicBezTo>
                  <a:lnTo>
                    <a:pt x="5774" y="7565"/>
                  </a:lnTo>
                  <a:lnTo>
                    <a:pt x="5783" y="7513"/>
                  </a:lnTo>
                  <a:lnTo>
                    <a:pt x="5800" y="7565"/>
                  </a:lnTo>
                  <a:cubicBezTo>
                    <a:pt x="5813" y="7572"/>
                    <a:pt x="6641" y="7977"/>
                    <a:pt x="7599" y="7977"/>
                  </a:cubicBezTo>
                  <a:cubicBezTo>
                    <a:pt x="7961" y="7977"/>
                    <a:pt x="8342" y="7919"/>
                    <a:pt x="8705" y="7759"/>
                  </a:cubicBezTo>
                  <a:cubicBezTo>
                    <a:pt x="8828" y="7697"/>
                    <a:pt x="8942" y="7636"/>
                    <a:pt x="9057" y="7557"/>
                  </a:cubicBezTo>
                  <a:cubicBezTo>
                    <a:pt x="9629" y="7169"/>
                    <a:pt x="10042" y="6527"/>
                    <a:pt x="10289" y="5629"/>
                  </a:cubicBezTo>
                  <a:cubicBezTo>
                    <a:pt x="10527" y="4776"/>
                    <a:pt x="10439" y="4124"/>
                    <a:pt x="10025" y="3702"/>
                  </a:cubicBezTo>
                  <a:cubicBezTo>
                    <a:pt x="9560" y="3229"/>
                    <a:pt x="8763" y="3093"/>
                    <a:pt x="8000" y="3093"/>
                  </a:cubicBezTo>
                  <a:cubicBezTo>
                    <a:pt x="7001" y="3093"/>
                    <a:pt x="6059" y="3326"/>
                    <a:pt x="5994" y="3341"/>
                  </a:cubicBezTo>
                  <a:cubicBezTo>
                    <a:pt x="5985" y="3345"/>
                    <a:pt x="5979" y="3348"/>
                    <a:pt x="5972" y="3348"/>
                  </a:cubicBezTo>
                  <a:cubicBezTo>
                    <a:pt x="5965" y="3348"/>
                    <a:pt x="5959" y="3345"/>
                    <a:pt x="5950" y="3341"/>
                  </a:cubicBezTo>
                  <a:cubicBezTo>
                    <a:pt x="5941" y="3332"/>
                    <a:pt x="5932" y="3323"/>
                    <a:pt x="5932" y="3306"/>
                  </a:cubicBezTo>
                  <a:cubicBezTo>
                    <a:pt x="5924" y="3279"/>
                    <a:pt x="5343" y="683"/>
                    <a:pt x="3917" y="111"/>
                  </a:cubicBezTo>
                  <a:cubicBezTo>
                    <a:pt x="3732" y="38"/>
                    <a:pt x="3540" y="1"/>
                    <a:pt x="3340"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5"/>
            <p:cNvSpPr/>
            <p:nvPr/>
          </p:nvSpPr>
          <p:spPr>
            <a:xfrm>
              <a:off x="634850" y="1075300"/>
              <a:ext cx="45775" cy="103225"/>
            </a:xfrm>
            <a:custGeom>
              <a:rect b="b" l="l" r="r" t="t"/>
              <a:pathLst>
                <a:path extrusionOk="0" h="4129" w="1831">
                  <a:moveTo>
                    <a:pt x="1144" y="3873"/>
                  </a:moveTo>
                  <a:lnTo>
                    <a:pt x="1144" y="3873"/>
                  </a:lnTo>
                  <a:cubicBezTo>
                    <a:pt x="1153" y="3885"/>
                    <a:pt x="1163" y="3897"/>
                    <a:pt x="1172" y="3909"/>
                  </a:cubicBezTo>
                  <a:lnTo>
                    <a:pt x="1172" y="3909"/>
                  </a:lnTo>
                  <a:cubicBezTo>
                    <a:pt x="1162" y="3897"/>
                    <a:pt x="1152" y="3885"/>
                    <a:pt x="1144" y="3873"/>
                  </a:cubicBezTo>
                  <a:close/>
                  <a:moveTo>
                    <a:pt x="1347" y="1"/>
                  </a:moveTo>
                  <a:cubicBezTo>
                    <a:pt x="643" y="520"/>
                    <a:pt x="194" y="1312"/>
                    <a:pt x="106" y="2183"/>
                  </a:cubicBezTo>
                  <a:cubicBezTo>
                    <a:pt x="0" y="3310"/>
                    <a:pt x="599" y="3776"/>
                    <a:pt x="960" y="3952"/>
                  </a:cubicBezTo>
                  <a:cubicBezTo>
                    <a:pt x="1021" y="3979"/>
                    <a:pt x="1092" y="4005"/>
                    <a:pt x="1153" y="4031"/>
                  </a:cubicBezTo>
                  <a:lnTo>
                    <a:pt x="1206" y="3952"/>
                  </a:lnTo>
                  <a:cubicBezTo>
                    <a:pt x="1203" y="3947"/>
                    <a:pt x="1199" y="3942"/>
                    <a:pt x="1195" y="3937"/>
                  </a:cubicBezTo>
                  <a:lnTo>
                    <a:pt x="1195" y="3937"/>
                  </a:lnTo>
                  <a:cubicBezTo>
                    <a:pt x="1235" y="3985"/>
                    <a:pt x="1280" y="4032"/>
                    <a:pt x="1329" y="4075"/>
                  </a:cubicBezTo>
                  <a:lnTo>
                    <a:pt x="1338" y="4084"/>
                  </a:lnTo>
                  <a:lnTo>
                    <a:pt x="1356" y="4084"/>
                  </a:lnTo>
                  <a:cubicBezTo>
                    <a:pt x="1470" y="4111"/>
                    <a:pt x="1602" y="4128"/>
                    <a:pt x="1725" y="4128"/>
                  </a:cubicBezTo>
                  <a:lnTo>
                    <a:pt x="1831" y="4128"/>
                  </a:lnTo>
                  <a:lnTo>
                    <a:pt x="1761" y="4049"/>
                  </a:lnTo>
                  <a:cubicBezTo>
                    <a:pt x="1364" y="3609"/>
                    <a:pt x="185" y="2025"/>
                    <a:pt x="1417" y="71"/>
                  </a:cubicBezTo>
                  <a:lnTo>
                    <a:pt x="1347"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5"/>
            <p:cNvSpPr/>
            <p:nvPr/>
          </p:nvSpPr>
          <p:spPr>
            <a:xfrm>
              <a:off x="651800" y="936975"/>
              <a:ext cx="76350" cy="96100"/>
            </a:xfrm>
            <a:custGeom>
              <a:rect b="b" l="l" r="r" t="t"/>
              <a:pathLst>
                <a:path extrusionOk="0" h="3844" w="3054">
                  <a:moveTo>
                    <a:pt x="1798" y="0"/>
                  </a:moveTo>
                  <a:cubicBezTo>
                    <a:pt x="1609" y="0"/>
                    <a:pt x="1419" y="40"/>
                    <a:pt x="1241" y="121"/>
                  </a:cubicBezTo>
                  <a:cubicBezTo>
                    <a:pt x="1109" y="174"/>
                    <a:pt x="986" y="235"/>
                    <a:pt x="862" y="315"/>
                  </a:cubicBezTo>
                  <a:cubicBezTo>
                    <a:pt x="502" y="552"/>
                    <a:pt x="229" y="904"/>
                    <a:pt x="114" y="1327"/>
                  </a:cubicBezTo>
                  <a:cubicBezTo>
                    <a:pt x="0" y="1784"/>
                    <a:pt x="176" y="2462"/>
                    <a:pt x="563" y="3157"/>
                  </a:cubicBezTo>
                  <a:lnTo>
                    <a:pt x="651" y="3131"/>
                  </a:lnTo>
                  <a:cubicBezTo>
                    <a:pt x="641" y="3060"/>
                    <a:pt x="633" y="2990"/>
                    <a:pt x="628" y="2919"/>
                  </a:cubicBezTo>
                  <a:lnTo>
                    <a:pt x="628" y="2919"/>
                  </a:lnTo>
                  <a:cubicBezTo>
                    <a:pt x="643" y="3090"/>
                    <a:pt x="674" y="3260"/>
                    <a:pt x="722" y="3430"/>
                  </a:cubicBezTo>
                  <a:cubicBezTo>
                    <a:pt x="810" y="3571"/>
                    <a:pt x="915" y="3712"/>
                    <a:pt x="1021" y="3844"/>
                  </a:cubicBezTo>
                  <a:lnTo>
                    <a:pt x="1109" y="3800"/>
                  </a:lnTo>
                  <a:cubicBezTo>
                    <a:pt x="986" y="3333"/>
                    <a:pt x="915" y="2638"/>
                    <a:pt x="1241" y="2004"/>
                  </a:cubicBezTo>
                  <a:cubicBezTo>
                    <a:pt x="1399" y="1705"/>
                    <a:pt x="1637" y="1441"/>
                    <a:pt x="1919" y="1256"/>
                  </a:cubicBezTo>
                  <a:cubicBezTo>
                    <a:pt x="2244" y="1045"/>
                    <a:pt x="2605" y="895"/>
                    <a:pt x="2984" y="807"/>
                  </a:cubicBezTo>
                  <a:lnTo>
                    <a:pt x="3054" y="799"/>
                  </a:lnTo>
                  <a:lnTo>
                    <a:pt x="3019" y="737"/>
                  </a:lnTo>
                  <a:cubicBezTo>
                    <a:pt x="2896" y="535"/>
                    <a:pt x="2728" y="359"/>
                    <a:pt x="2543" y="218"/>
                  </a:cubicBezTo>
                  <a:cubicBezTo>
                    <a:pt x="2319" y="75"/>
                    <a:pt x="2059" y="0"/>
                    <a:pt x="1798"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5"/>
            <p:cNvSpPr/>
            <p:nvPr/>
          </p:nvSpPr>
          <p:spPr>
            <a:xfrm>
              <a:off x="689625" y="1112700"/>
              <a:ext cx="87600" cy="91175"/>
            </a:xfrm>
            <a:custGeom>
              <a:rect b="b" l="l" r="r" t="t"/>
              <a:pathLst>
                <a:path extrusionOk="0" h="3647" w="3504">
                  <a:moveTo>
                    <a:pt x="2808" y="1"/>
                  </a:moveTo>
                  <a:lnTo>
                    <a:pt x="2782" y="115"/>
                  </a:lnTo>
                  <a:cubicBezTo>
                    <a:pt x="2632" y="740"/>
                    <a:pt x="2166" y="2280"/>
                    <a:pt x="1039" y="3037"/>
                  </a:cubicBezTo>
                  <a:cubicBezTo>
                    <a:pt x="731" y="3248"/>
                    <a:pt x="379" y="3389"/>
                    <a:pt x="1" y="3442"/>
                  </a:cubicBezTo>
                  <a:lnTo>
                    <a:pt x="1" y="3539"/>
                  </a:lnTo>
                  <a:cubicBezTo>
                    <a:pt x="381" y="3611"/>
                    <a:pt x="724" y="3646"/>
                    <a:pt x="1027" y="3646"/>
                  </a:cubicBezTo>
                  <a:cubicBezTo>
                    <a:pt x="1279" y="3646"/>
                    <a:pt x="1504" y="3622"/>
                    <a:pt x="1699" y="3574"/>
                  </a:cubicBezTo>
                  <a:lnTo>
                    <a:pt x="1717" y="3574"/>
                  </a:lnTo>
                  <a:cubicBezTo>
                    <a:pt x="1867" y="3459"/>
                    <a:pt x="3178" y="2465"/>
                    <a:pt x="3504" y="1048"/>
                  </a:cubicBezTo>
                  <a:lnTo>
                    <a:pt x="3504" y="1030"/>
                  </a:lnTo>
                  <a:lnTo>
                    <a:pt x="2808"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5"/>
            <p:cNvSpPr/>
            <p:nvPr/>
          </p:nvSpPr>
          <p:spPr>
            <a:xfrm>
              <a:off x="810200" y="1014800"/>
              <a:ext cx="49100" cy="41175"/>
            </a:xfrm>
            <a:custGeom>
              <a:rect b="b" l="l" r="r" t="t"/>
              <a:pathLst>
                <a:path extrusionOk="0" h="1647" w="1964">
                  <a:moveTo>
                    <a:pt x="9" y="0"/>
                  </a:moveTo>
                  <a:lnTo>
                    <a:pt x="1" y="97"/>
                  </a:lnTo>
                  <a:cubicBezTo>
                    <a:pt x="696" y="317"/>
                    <a:pt x="1567" y="775"/>
                    <a:pt x="1778" y="1646"/>
                  </a:cubicBezTo>
                  <a:lnTo>
                    <a:pt x="1875" y="1646"/>
                  </a:lnTo>
                  <a:cubicBezTo>
                    <a:pt x="1963" y="1312"/>
                    <a:pt x="1937" y="951"/>
                    <a:pt x="1805" y="634"/>
                  </a:cubicBezTo>
                  <a:cubicBezTo>
                    <a:pt x="1646" y="264"/>
                    <a:pt x="1338" y="9"/>
                    <a:pt x="1066" y="9"/>
                  </a:cubicBezTo>
                  <a:lnTo>
                    <a:pt x="722" y="9"/>
                  </a:lnTo>
                  <a:cubicBezTo>
                    <a:pt x="520" y="9"/>
                    <a:pt x="282" y="0"/>
                    <a:pt x="9"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5"/>
            <p:cNvSpPr/>
            <p:nvPr/>
          </p:nvSpPr>
          <p:spPr>
            <a:xfrm>
              <a:off x="723950" y="923475"/>
              <a:ext cx="53050" cy="76825"/>
            </a:xfrm>
            <a:custGeom>
              <a:rect b="b" l="l" r="r" t="t"/>
              <a:pathLst>
                <a:path extrusionOk="0" h="3073" w="2122">
                  <a:moveTo>
                    <a:pt x="54" y="1"/>
                  </a:moveTo>
                  <a:lnTo>
                    <a:pt x="1" y="80"/>
                  </a:lnTo>
                  <a:cubicBezTo>
                    <a:pt x="1066" y="855"/>
                    <a:pt x="1550" y="2668"/>
                    <a:pt x="1638" y="3020"/>
                  </a:cubicBezTo>
                  <a:lnTo>
                    <a:pt x="1655" y="3072"/>
                  </a:lnTo>
                  <a:lnTo>
                    <a:pt x="1699" y="3064"/>
                  </a:lnTo>
                  <a:cubicBezTo>
                    <a:pt x="1787" y="3037"/>
                    <a:pt x="1910" y="3011"/>
                    <a:pt x="2078" y="2984"/>
                  </a:cubicBezTo>
                  <a:lnTo>
                    <a:pt x="2122" y="2976"/>
                  </a:lnTo>
                  <a:lnTo>
                    <a:pt x="2122" y="2923"/>
                  </a:lnTo>
                  <a:cubicBezTo>
                    <a:pt x="1849" y="1004"/>
                    <a:pt x="846" y="274"/>
                    <a:pt x="54"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5"/>
            <p:cNvSpPr/>
            <p:nvPr/>
          </p:nvSpPr>
          <p:spPr>
            <a:xfrm>
              <a:off x="762675" y="1011275"/>
              <a:ext cx="127650" cy="129675"/>
            </a:xfrm>
            <a:custGeom>
              <a:rect b="b" l="l" r="r" t="t"/>
              <a:pathLst>
                <a:path extrusionOk="0" h="5187" w="5106">
                  <a:moveTo>
                    <a:pt x="4348" y="0"/>
                  </a:moveTo>
                  <a:lnTo>
                    <a:pt x="4278" y="71"/>
                  </a:lnTo>
                  <a:cubicBezTo>
                    <a:pt x="4630" y="529"/>
                    <a:pt x="4692" y="1162"/>
                    <a:pt x="4472" y="1981"/>
                  </a:cubicBezTo>
                  <a:cubicBezTo>
                    <a:pt x="4216" y="2896"/>
                    <a:pt x="3785" y="3565"/>
                    <a:pt x="3195" y="3961"/>
                  </a:cubicBezTo>
                  <a:cubicBezTo>
                    <a:pt x="3081" y="4040"/>
                    <a:pt x="2958" y="4110"/>
                    <a:pt x="2826" y="4163"/>
                  </a:cubicBezTo>
                  <a:cubicBezTo>
                    <a:pt x="2438" y="4337"/>
                    <a:pt x="2035" y="4400"/>
                    <a:pt x="1654" y="4400"/>
                  </a:cubicBezTo>
                  <a:cubicBezTo>
                    <a:pt x="1048" y="4400"/>
                    <a:pt x="496" y="4240"/>
                    <a:pt x="150" y="4110"/>
                  </a:cubicBezTo>
                  <a:lnTo>
                    <a:pt x="1" y="4049"/>
                  </a:lnTo>
                  <a:lnTo>
                    <a:pt x="1" y="4049"/>
                  </a:lnTo>
                  <a:lnTo>
                    <a:pt x="661" y="5035"/>
                  </a:lnTo>
                  <a:lnTo>
                    <a:pt x="678" y="5035"/>
                  </a:lnTo>
                  <a:cubicBezTo>
                    <a:pt x="794" y="5070"/>
                    <a:pt x="1197" y="5186"/>
                    <a:pt x="1718" y="5186"/>
                  </a:cubicBezTo>
                  <a:cubicBezTo>
                    <a:pt x="2106" y="5186"/>
                    <a:pt x="2560" y="5122"/>
                    <a:pt x="3011" y="4911"/>
                  </a:cubicBezTo>
                  <a:cubicBezTo>
                    <a:pt x="3134" y="4850"/>
                    <a:pt x="3257" y="4779"/>
                    <a:pt x="3380" y="4700"/>
                  </a:cubicBezTo>
                  <a:cubicBezTo>
                    <a:pt x="3970" y="4304"/>
                    <a:pt x="4428" y="3670"/>
                    <a:pt x="4736" y="2808"/>
                  </a:cubicBezTo>
                  <a:cubicBezTo>
                    <a:pt x="5105" y="1778"/>
                    <a:pt x="5096" y="960"/>
                    <a:pt x="4700" y="379"/>
                  </a:cubicBezTo>
                  <a:cubicBezTo>
                    <a:pt x="4595" y="229"/>
                    <a:pt x="4480" y="106"/>
                    <a:pt x="4348" y="0"/>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5"/>
            <p:cNvSpPr/>
            <p:nvPr/>
          </p:nvSpPr>
          <p:spPr>
            <a:xfrm>
              <a:off x="592825" y="880800"/>
              <a:ext cx="306300" cy="328750"/>
            </a:xfrm>
            <a:custGeom>
              <a:rect b="b" l="l" r="r" t="t"/>
              <a:pathLst>
                <a:path extrusionOk="0" fill="none" h="13150" w="12252">
                  <a:moveTo>
                    <a:pt x="3045" y="6751"/>
                  </a:moveTo>
                  <a:cubicBezTo>
                    <a:pt x="3045" y="6751"/>
                    <a:pt x="18" y="3908"/>
                    <a:pt x="2913" y="1954"/>
                  </a:cubicBezTo>
                  <a:cubicBezTo>
                    <a:pt x="5809" y="1"/>
                    <a:pt x="6856" y="4832"/>
                    <a:pt x="6856" y="4832"/>
                  </a:cubicBezTo>
                  <a:cubicBezTo>
                    <a:pt x="6856" y="4832"/>
                    <a:pt x="12251" y="3450"/>
                    <a:pt x="11213" y="7182"/>
                  </a:cubicBezTo>
                  <a:cubicBezTo>
                    <a:pt x="10183" y="10914"/>
                    <a:pt x="6654" y="9153"/>
                    <a:pt x="6654" y="9153"/>
                  </a:cubicBezTo>
                  <a:cubicBezTo>
                    <a:pt x="6654" y="9153"/>
                    <a:pt x="5994" y="13149"/>
                    <a:pt x="3001" y="12656"/>
                  </a:cubicBezTo>
                  <a:cubicBezTo>
                    <a:pt x="0" y="12163"/>
                    <a:pt x="678" y="8009"/>
                    <a:pt x="3045" y="675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5"/>
            <p:cNvSpPr/>
            <p:nvPr/>
          </p:nvSpPr>
          <p:spPr>
            <a:xfrm>
              <a:off x="667850" y="996750"/>
              <a:ext cx="244250" cy="213000"/>
            </a:xfrm>
            <a:custGeom>
              <a:rect b="b" l="l" r="r" t="t"/>
              <a:pathLst>
                <a:path extrusionOk="0" fill="none" h="8520" w="9770">
                  <a:moveTo>
                    <a:pt x="0" y="8018"/>
                  </a:moveTo>
                  <a:cubicBezTo>
                    <a:pt x="0" y="8018"/>
                    <a:pt x="1558" y="8520"/>
                    <a:pt x="2597" y="8256"/>
                  </a:cubicBezTo>
                  <a:cubicBezTo>
                    <a:pt x="2597" y="8256"/>
                    <a:pt x="4102" y="7209"/>
                    <a:pt x="4427" y="5660"/>
                  </a:cubicBezTo>
                  <a:cubicBezTo>
                    <a:pt x="4427" y="5660"/>
                    <a:pt x="7376" y="6733"/>
                    <a:pt x="8573" y="3415"/>
                  </a:cubicBezTo>
                  <a:cubicBezTo>
                    <a:pt x="9769" y="89"/>
                    <a:pt x="6636" y="1"/>
                    <a:pt x="6636"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5"/>
            <p:cNvSpPr/>
            <p:nvPr/>
          </p:nvSpPr>
          <p:spPr>
            <a:xfrm>
              <a:off x="759150" y="1109625"/>
              <a:ext cx="19400" cy="28625"/>
            </a:xfrm>
            <a:custGeom>
              <a:rect b="b" l="l" r="r" t="t"/>
              <a:pathLst>
                <a:path extrusionOk="0" fill="none" h="1145" w="776">
                  <a:moveTo>
                    <a:pt x="1" y="0"/>
                  </a:moveTo>
                  <a:lnTo>
                    <a:pt x="775" y="1145"/>
                  </a:ln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5"/>
            <p:cNvSpPr/>
            <p:nvPr/>
          </p:nvSpPr>
          <p:spPr>
            <a:xfrm>
              <a:off x="703275" y="916225"/>
              <a:ext cx="75050" cy="82750"/>
            </a:xfrm>
            <a:custGeom>
              <a:rect b="b" l="l" r="r" t="t"/>
              <a:pathLst>
                <a:path extrusionOk="0" fill="none" h="3310" w="3002">
                  <a:moveTo>
                    <a:pt x="0" y="80"/>
                  </a:moveTo>
                  <a:cubicBezTo>
                    <a:pt x="0" y="80"/>
                    <a:pt x="2597" y="0"/>
                    <a:pt x="3002" y="331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5"/>
            <p:cNvSpPr/>
            <p:nvPr/>
          </p:nvSpPr>
          <p:spPr>
            <a:xfrm>
              <a:off x="631100" y="925025"/>
              <a:ext cx="244700" cy="262950"/>
            </a:xfrm>
            <a:custGeom>
              <a:rect b="b" l="l" r="r" t="t"/>
              <a:pathLst>
                <a:path extrusionOk="0" fill="none" h="10518" w="9788">
                  <a:moveTo>
                    <a:pt x="2359" y="5492"/>
                  </a:moveTo>
                  <a:cubicBezTo>
                    <a:pt x="2359" y="5492"/>
                    <a:pt x="432" y="6091"/>
                    <a:pt x="212" y="8194"/>
                  </a:cubicBezTo>
                  <a:cubicBezTo>
                    <a:pt x="1" y="10298"/>
                    <a:pt x="2227" y="10518"/>
                    <a:pt x="2879" y="9884"/>
                  </a:cubicBezTo>
                  <a:cubicBezTo>
                    <a:pt x="3530" y="9259"/>
                    <a:pt x="4375" y="8071"/>
                    <a:pt x="4639" y="6284"/>
                  </a:cubicBezTo>
                  <a:cubicBezTo>
                    <a:pt x="4639" y="6284"/>
                    <a:pt x="7077" y="7781"/>
                    <a:pt x="8432" y="6364"/>
                  </a:cubicBezTo>
                  <a:cubicBezTo>
                    <a:pt x="9787" y="4938"/>
                    <a:pt x="8898" y="3556"/>
                    <a:pt x="8238" y="3556"/>
                  </a:cubicBezTo>
                  <a:cubicBezTo>
                    <a:pt x="7569" y="3556"/>
                    <a:pt x="5774" y="3406"/>
                    <a:pt x="4964" y="4058"/>
                  </a:cubicBezTo>
                  <a:cubicBezTo>
                    <a:pt x="4964" y="4058"/>
                    <a:pt x="4357" y="1303"/>
                    <a:pt x="3389" y="652"/>
                  </a:cubicBezTo>
                  <a:cubicBezTo>
                    <a:pt x="2421" y="0"/>
                    <a:pt x="1101" y="872"/>
                    <a:pt x="890" y="1787"/>
                  </a:cubicBezTo>
                  <a:cubicBezTo>
                    <a:pt x="678" y="2702"/>
                    <a:pt x="1550" y="4366"/>
                    <a:pt x="2500" y="4999"/>
                  </a:cubicBezTo>
                  <a:lnTo>
                    <a:pt x="2923" y="5334"/>
                  </a:ln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5"/>
            <p:cNvSpPr/>
            <p:nvPr/>
          </p:nvSpPr>
          <p:spPr>
            <a:xfrm>
              <a:off x="654425" y="957600"/>
              <a:ext cx="75500" cy="84500"/>
            </a:xfrm>
            <a:custGeom>
              <a:rect b="b" l="l" r="r" t="t"/>
              <a:pathLst>
                <a:path extrusionOk="0" fill="none" h="3380" w="3020">
                  <a:moveTo>
                    <a:pt x="1180" y="3380"/>
                  </a:moveTo>
                  <a:cubicBezTo>
                    <a:pt x="1180" y="3380"/>
                    <a:pt x="1" y="651"/>
                    <a:pt x="3019" y="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5"/>
            <p:cNvSpPr/>
            <p:nvPr/>
          </p:nvSpPr>
          <p:spPr>
            <a:xfrm>
              <a:off x="793700" y="1014350"/>
              <a:ext cx="60975" cy="51725"/>
            </a:xfrm>
            <a:custGeom>
              <a:rect b="b" l="l" r="r" t="t"/>
              <a:pathLst>
                <a:path extrusionOk="0" fill="none" h="2069" w="2439">
                  <a:moveTo>
                    <a:pt x="1" y="1"/>
                  </a:moveTo>
                  <a:cubicBezTo>
                    <a:pt x="1" y="1"/>
                    <a:pt x="2438" y="335"/>
                    <a:pt x="2430" y="2069"/>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5"/>
            <p:cNvSpPr/>
            <p:nvPr/>
          </p:nvSpPr>
          <p:spPr>
            <a:xfrm>
              <a:off x="628675" y="1067375"/>
              <a:ext cx="54825" cy="112250"/>
            </a:xfrm>
            <a:custGeom>
              <a:rect b="b" l="l" r="r" t="t"/>
              <a:pathLst>
                <a:path extrusionOk="0" fill="none" h="4490" w="2193">
                  <a:moveTo>
                    <a:pt x="2192" y="4489"/>
                  </a:moveTo>
                  <a:cubicBezTo>
                    <a:pt x="2192" y="4489"/>
                    <a:pt x="1" y="2544"/>
                    <a:pt x="2008"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5"/>
            <p:cNvSpPr/>
            <p:nvPr/>
          </p:nvSpPr>
          <p:spPr>
            <a:xfrm>
              <a:off x="748825" y="1147475"/>
              <a:ext cx="13875" cy="21350"/>
            </a:xfrm>
            <a:custGeom>
              <a:rect b="b" l="l" r="r" t="t"/>
              <a:pathLst>
                <a:path extrusionOk="0" fill="none" h="854" w="555">
                  <a:moveTo>
                    <a:pt x="0" y="854"/>
                  </a:moveTo>
                  <a:cubicBezTo>
                    <a:pt x="273" y="634"/>
                    <a:pt x="467" y="335"/>
                    <a:pt x="55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5"/>
            <p:cNvSpPr/>
            <p:nvPr/>
          </p:nvSpPr>
          <p:spPr>
            <a:xfrm>
              <a:off x="763125" y="1134925"/>
              <a:ext cx="1350" cy="5750"/>
            </a:xfrm>
            <a:custGeom>
              <a:rect b="b" l="l" r="r" t="t"/>
              <a:pathLst>
                <a:path extrusionOk="0" fill="none" h="230" w="54">
                  <a:moveTo>
                    <a:pt x="0" y="229"/>
                  </a:moveTo>
                  <a:cubicBezTo>
                    <a:pt x="18" y="150"/>
                    <a:pt x="35" y="71"/>
                    <a:pt x="53"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5"/>
            <p:cNvSpPr/>
            <p:nvPr/>
          </p:nvSpPr>
          <p:spPr>
            <a:xfrm>
              <a:off x="653100" y="1153200"/>
              <a:ext cx="17625" cy="26200"/>
            </a:xfrm>
            <a:custGeom>
              <a:rect b="b" l="l" r="r" t="t"/>
              <a:pathLst>
                <a:path extrusionOk="0" fill="none" h="1048" w="705">
                  <a:moveTo>
                    <a:pt x="705" y="1047"/>
                  </a:moveTo>
                  <a:cubicBezTo>
                    <a:pt x="370" y="775"/>
                    <a:pt x="124" y="414"/>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5"/>
            <p:cNvSpPr/>
            <p:nvPr/>
          </p:nvSpPr>
          <p:spPr>
            <a:xfrm>
              <a:off x="647375" y="1131400"/>
              <a:ext cx="700" cy="8175"/>
            </a:xfrm>
            <a:custGeom>
              <a:rect b="b" l="l" r="r" t="t"/>
              <a:pathLst>
                <a:path extrusionOk="0" fill="none" h="327" w="28">
                  <a:moveTo>
                    <a:pt x="27" y="326"/>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5"/>
            <p:cNvSpPr/>
            <p:nvPr/>
          </p:nvSpPr>
          <p:spPr>
            <a:xfrm>
              <a:off x="664550" y="970800"/>
              <a:ext cx="9700" cy="59200"/>
            </a:xfrm>
            <a:custGeom>
              <a:rect b="b" l="l" r="r" t="t"/>
              <a:pathLst>
                <a:path extrusionOk="0" fill="none" h="2368" w="388">
                  <a:moveTo>
                    <a:pt x="300" y="2368"/>
                  </a:moveTo>
                  <a:cubicBezTo>
                    <a:pt x="0" y="1602"/>
                    <a:pt x="36" y="748"/>
                    <a:pt x="38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5"/>
            <p:cNvSpPr/>
            <p:nvPr/>
          </p:nvSpPr>
          <p:spPr>
            <a:xfrm>
              <a:off x="685225" y="956500"/>
              <a:ext cx="4425" cy="3100"/>
            </a:xfrm>
            <a:custGeom>
              <a:rect b="b" l="l" r="r" t="t"/>
              <a:pathLst>
                <a:path extrusionOk="0" fill="none" h="124" w="177">
                  <a:moveTo>
                    <a:pt x="1" y="123"/>
                  </a:moveTo>
                  <a:cubicBezTo>
                    <a:pt x="62" y="79"/>
                    <a:pt x="115" y="44"/>
                    <a:pt x="177"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5"/>
            <p:cNvSpPr/>
            <p:nvPr/>
          </p:nvSpPr>
          <p:spPr>
            <a:xfrm>
              <a:off x="705700" y="950100"/>
              <a:ext cx="2875" cy="250"/>
            </a:xfrm>
            <a:custGeom>
              <a:rect b="b" l="l" r="r" t="t"/>
              <a:pathLst>
                <a:path extrusionOk="0" fill="none" h="10" w="115">
                  <a:moveTo>
                    <a:pt x="0" y="1"/>
                  </a:moveTo>
                  <a:lnTo>
                    <a:pt x="115"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5"/>
            <p:cNvSpPr/>
            <p:nvPr/>
          </p:nvSpPr>
          <p:spPr>
            <a:xfrm>
              <a:off x="785350" y="1129650"/>
              <a:ext cx="24450" cy="4650"/>
            </a:xfrm>
            <a:custGeom>
              <a:rect b="b" l="l" r="r" t="t"/>
              <a:pathLst>
                <a:path extrusionOk="0" fill="none" h="186" w="978">
                  <a:moveTo>
                    <a:pt x="0" y="0"/>
                  </a:moveTo>
                  <a:cubicBezTo>
                    <a:pt x="299" y="141"/>
                    <a:pt x="643" y="185"/>
                    <a:pt x="977" y="12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5"/>
            <p:cNvSpPr/>
            <p:nvPr/>
          </p:nvSpPr>
          <p:spPr>
            <a:xfrm>
              <a:off x="823850" y="1128775"/>
              <a:ext cx="3550" cy="450"/>
            </a:xfrm>
            <a:custGeom>
              <a:rect b="b" l="l" r="r" t="t"/>
              <a:pathLst>
                <a:path extrusionOk="0" fill="none" h="18" w="142">
                  <a:moveTo>
                    <a:pt x="0" y="18"/>
                  </a:moveTo>
                  <a:lnTo>
                    <a:pt x="14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613" name="Shape 2613"/>
        <p:cNvGrpSpPr/>
        <p:nvPr/>
      </p:nvGrpSpPr>
      <p:grpSpPr>
        <a:xfrm>
          <a:off x="0" y="0"/>
          <a:ext cx="0" cy="0"/>
          <a:chOff x="0" y="0"/>
          <a:chExt cx="0" cy="0"/>
        </a:xfrm>
      </p:grpSpPr>
      <p:sp>
        <p:nvSpPr>
          <p:cNvPr id="2614" name="Google Shape;2614;p46"/>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6"/>
          <p:cNvSpPr txBox="1"/>
          <p:nvPr>
            <p:ph type="title"/>
          </p:nvPr>
        </p:nvSpPr>
        <p:spPr>
          <a:xfrm>
            <a:off x="972951" y="2942925"/>
            <a:ext cx="210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16" name="Google Shape;2616;p46"/>
          <p:cNvSpPr txBox="1"/>
          <p:nvPr>
            <p:ph idx="1" type="subTitle"/>
          </p:nvPr>
        </p:nvSpPr>
        <p:spPr>
          <a:xfrm>
            <a:off x="972951" y="3394425"/>
            <a:ext cx="2104800" cy="93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17" name="Google Shape;2617;p46"/>
          <p:cNvSpPr txBox="1"/>
          <p:nvPr>
            <p:ph idx="2" type="title"/>
          </p:nvPr>
        </p:nvSpPr>
        <p:spPr>
          <a:xfrm>
            <a:off x="3519600" y="2942925"/>
            <a:ext cx="210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18" name="Google Shape;2618;p46"/>
          <p:cNvSpPr txBox="1"/>
          <p:nvPr>
            <p:ph idx="3" type="subTitle"/>
          </p:nvPr>
        </p:nvSpPr>
        <p:spPr>
          <a:xfrm>
            <a:off x="3519600" y="3394425"/>
            <a:ext cx="2104800" cy="93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19" name="Google Shape;2619;p46"/>
          <p:cNvSpPr txBox="1"/>
          <p:nvPr>
            <p:ph idx="4" type="title"/>
          </p:nvPr>
        </p:nvSpPr>
        <p:spPr>
          <a:xfrm>
            <a:off x="6066249" y="2942925"/>
            <a:ext cx="2104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20" name="Google Shape;2620;p46"/>
          <p:cNvSpPr txBox="1"/>
          <p:nvPr>
            <p:ph idx="5" type="subTitle"/>
          </p:nvPr>
        </p:nvSpPr>
        <p:spPr>
          <a:xfrm>
            <a:off x="6066249" y="3394425"/>
            <a:ext cx="2104800" cy="93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1" name="Google Shape;2621;p46"/>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622" name="Google Shape;2622;p46"/>
          <p:cNvGrpSpPr/>
          <p:nvPr/>
        </p:nvGrpSpPr>
        <p:grpSpPr>
          <a:xfrm>
            <a:off x="7827817" y="-198578"/>
            <a:ext cx="1047508" cy="1031760"/>
            <a:chOff x="266463" y="3731600"/>
            <a:chExt cx="467575" cy="460525"/>
          </a:xfrm>
        </p:grpSpPr>
        <p:sp>
          <p:nvSpPr>
            <p:cNvPr id="2623" name="Google Shape;2623;p46"/>
            <p:cNvSpPr/>
            <p:nvPr/>
          </p:nvSpPr>
          <p:spPr>
            <a:xfrm>
              <a:off x="510238" y="3915975"/>
              <a:ext cx="45575" cy="99100"/>
            </a:xfrm>
            <a:custGeom>
              <a:rect b="b" l="l" r="r" t="t"/>
              <a:pathLst>
                <a:path extrusionOk="0" h="3964" w="1823">
                  <a:moveTo>
                    <a:pt x="1030" y="1558"/>
                  </a:moveTo>
                  <a:cubicBezTo>
                    <a:pt x="1083" y="1558"/>
                    <a:pt x="1136" y="1576"/>
                    <a:pt x="1180" y="1611"/>
                  </a:cubicBezTo>
                  <a:cubicBezTo>
                    <a:pt x="1338" y="1752"/>
                    <a:pt x="1400" y="2130"/>
                    <a:pt x="1303" y="2403"/>
                  </a:cubicBezTo>
                  <a:cubicBezTo>
                    <a:pt x="1198" y="2720"/>
                    <a:pt x="1013" y="2764"/>
                    <a:pt x="916" y="2764"/>
                  </a:cubicBezTo>
                  <a:lnTo>
                    <a:pt x="881" y="2764"/>
                  </a:lnTo>
                  <a:cubicBezTo>
                    <a:pt x="793" y="2755"/>
                    <a:pt x="687" y="2711"/>
                    <a:pt x="643" y="2509"/>
                  </a:cubicBezTo>
                  <a:cubicBezTo>
                    <a:pt x="581" y="2209"/>
                    <a:pt x="705" y="1699"/>
                    <a:pt x="925" y="1585"/>
                  </a:cubicBezTo>
                  <a:cubicBezTo>
                    <a:pt x="951" y="1567"/>
                    <a:pt x="995" y="1558"/>
                    <a:pt x="1030" y="1558"/>
                  </a:cubicBezTo>
                  <a:close/>
                  <a:moveTo>
                    <a:pt x="819" y="0"/>
                  </a:moveTo>
                  <a:cubicBezTo>
                    <a:pt x="687" y="0"/>
                    <a:pt x="634" y="168"/>
                    <a:pt x="617" y="238"/>
                  </a:cubicBezTo>
                  <a:lnTo>
                    <a:pt x="1" y="3609"/>
                  </a:lnTo>
                  <a:cubicBezTo>
                    <a:pt x="9" y="3741"/>
                    <a:pt x="80" y="3855"/>
                    <a:pt x="194" y="3926"/>
                  </a:cubicBezTo>
                  <a:cubicBezTo>
                    <a:pt x="230" y="3947"/>
                    <a:pt x="279" y="3963"/>
                    <a:pt x="329" y="3963"/>
                  </a:cubicBezTo>
                  <a:cubicBezTo>
                    <a:pt x="340" y="3963"/>
                    <a:pt x="351" y="3962"/>
                    <a:pt x="361" y="3961"/>
                  </a:cubicBezTo>
                  <a:cubicBezTo>
                    <a:pt x="529" y="3952"/>
                    <a:pt x="705" y="3890"/>
                    <a:pt x="845" y="3802"/>
                  </a:cubicBezTo>
                  <a:cubicBezTo>
                    <a:pt x="1673" y="3327"/>
                    <a:pt x="1822" y="2113"/>
                    <a:pt x="1726" y="1461"/>
                  </a:cubicBezTo>
                  <a:cubicBezTo>
                    <a:pt x="1646" y="986"/>
                    <a:pt x="1136" y="18"/>
                    <a:pt x="819" y="0"/>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6"/>
            <p:cNvSpPr/>
            <p:nvPr/>
          </p:nvSpPr>
          <p:spPr>
            <a:xfrm>
              <a:off x="527413" y="3957350"/>
              <a:ext cx="15425" cy="25325"/>
            </a:xfrm>
            <a:custGeom>
              <a:rect b="b" l="l" r="r" t="t"/>
              <a:pathLst>
                <a:path extrusionOk="0" h="1013" w="617">
                  <a:moveTo>
                    <a:pt x="343" y="0"/>
                  </a:moveTo>
                  <a:cubicBezTo>
                    <a:pt x="317" y="0"/>
                    <a:pt x="299" y="0"/>
                    <a:pt x="282" y="18"/>
                  </a:cubicBezTo>
                  <a:cubicBezTo>
                    <a:pt x="123" y="97"/>
                    <a:pt x="0" y="554"/>
                    <a:pt x="53" y="836"/>
                  </a:cubicBezTo>
                  <a:cubicBezTo>
                    <a:pt x="79" y="951"/>
                    <a:pt x="123" y="1003"/>
                    <a:pt x="211" y="1012"/>
                  </a:cubicBezTo>
                  <a:lnTo>
                    <a:pt x="229" y="1012"/>
                  </a:lnTo>
                  <a:cubicBezTo>
                    <a:pt x="290" y="1012"/>
                    <a:pt x="431" y="986"/>
                    <a:pt x="528" y="713"/>
                  </a:cubicBezTo>
                  <a:cubicBezTo>
                    <a:pt x="616" y="449"/>
                    <a:pt x="546" y="132"/>
                    <a:pt x="423" y="35"/>
                  </a:cubicBezTo>
                  <a:cubicBezTo>
                    <a:pt x="396" y="9"/>
                    <a:pt x="370" y="0"/>
                    <a:pt x="343"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6"/>
            <p:cNvSpPr/>
            <p:nvPr/>
          </p:nvSpPr>
          <p:spPr>
            <a:xfrm>
              <a:off x="447088" y="3908500"/>
              <a:ext cx="58125" cy="102325"/>
            </a:xfrm>
            <a:custGeom>
              <a:rect b="b" l="l" r="r" t="t"/>
              <a:pathLst>
                <a:path extrusionOk="0" h="4093" w="2325">
                  <a:moveTo>
                    <a:pt x="1312" y="1338"/>
                  </a:moveTo>
                  <a:cubicBezTo>
                    <a:pt x="1426" y="1347"/>
                    <a:pt x="1550" y="1408"/>
                    <a:pt x="1602" y="1672"/>
                  </a:cubicBezTo>
                  <a:cubicBezTo>
                    <a:pt x="1682" y="2060"/>
                    <a:pt x="1523" y="2737"/>
                    <a:pt x="1242" y="2887"/>
                  </a:cubicBezTo>
                  <a:cubicBezTo>
                    <a:pt x="1202" y="2912"/>
                    <a:pt x="1157" y="2924"/>
                    <a:pt x="1111" y="2924"/>
                  </a:cubicBezTo>
                  <a:cubicBezTo>
                    <a:pt x="1045" y="2924"/>
                    <a:pt x="977" y="2899"/>
                    <a:pt x="925" y="2852"/>
                  </a:cubicBezTo>
                  <a:cubicBezTo>
                    <a:pt x="705" y="2658"/>
                    <a:pt x="626" y="2174"/>
                    <a:pt x="758" y="1813"/>
                  </a:cubicBezTo>
                  <a:cubicBezTo>
                    <a:pt x="907" y="1382"/>
                    <a:pt x="1162" y="1338"/>
                    <a:pt x="1268" y="1338"/>
                  </a:cubicBezTo>
                  <a:close/>
                  <a:moveTo>
                    <a:pt x="2087" y="0"/>
                  </a:moveTo>
                  <a:cubicBezTo>
                    <a:pt x="2069" y="0"/>
                    <a:pt x="2051" y="0"/>
                    <a:pt x="2034" y="9"/>
                  </a:cubicBezTo>
                  <a:cubicBezTo>
                    <a:pt x="1611" y="106"/>
                    <a:pt x="854" y="335"/>
                    <a:pt x="511" y="766"/>
                  </a:cubicBezTo>
                  <a:cubicBezTo>
                    <a:pt x="150" y="1285"/>
                    <a:pt x="1" y="1936"/>
                    <a:pt x="115" y="2561"/>
                  </a:cubicBezTo>
                  <a:cubicBezTo>
                    <a:pt x="221" y="3177"/>
                    <a:pt x="599" y="3670"/>
                    <a:pt x="1215" y="4031"/>
                  </a:cubicBezTo>
                  <a:cubicBezTo>
                    <a:pt x="1277" y="4066"/>
                    <a:pt x="1356" y="4093"/>
                    <a:pt x="1435" y="4093"/>
                  </a:cubicBezTo>
                  <a:cubicBezTo>
                    <a:pt x="1497" y="4093"/>
                    <a:pt x="1567" y="4075"/>
                    <a:pt x="1629" y="4049"/>
                  </a:cubicBezTo>
                  <a:cubicBezTo>
                    <a:pt x="1761" y="3978"/>
                    <a:pt x="1858" y="3846"/>
                    <a:pt x="1875" y="3697"/>
                  </a:cubicBezTo>
                  <a:lnTo>
                    <a:pt x="2315" y="255"/>
                  </a:lnTo>
                  <a:cubicBezTo>
                    <a:pt x="2324" y="185"/>
                    <a:pt x="2298" y="106"/>
                    <a:pt x="2236" y="62"/>
                  </a:cubicBezTo>
                  <a:cubicBezTo>
                    <a:pt x="2192" y="18"/>
                    <a:pt x="2139" y="0"/>
                    <a:pt x="2087" y="0"/>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6"/>
            <p:cNvSpPr/>
            <p:nvPr/>
          </p:nvSpPr>
          <p:spPr>
            <a:xfrm>
              <a:off x="465138" y="3944400"/>
              <a:ext cx="21575" cy="34750"/>
            </a:xfrm>
            <a:custGeom>
              <a:rect b="b" l="l" r="r" t="t"/>
              <a:pathLst>
                <a:path extrusionOk="0" h="1390" w="863">
                  <a:moveTo>
                    <a:pt x="555" y="1"/>
                  </a:moveTo>
                  <a:cubicBezTo>
                    <a:pt x="548" y="1"/>
                    <a:pt x="542" y="3"/>
                    <a:pt x="537" y="8"/>
                  </a:cubicBezTo>
                  <a:cubicBezTo>
                    <a:pt x="458" y="8"/>
                    <a:pt x="256" y="43"/>
                    <a:pt x="124" y="404"/>
                  </a:cubicBezTo>
                  <a:cubicBezTo>
                    <a:pt x="0" y="773"/>
                    <a:pt x="97" y="1196"/>
                    <a:pt x="264" y="1337"/>
                  </a:cubicBezTo>
                  <a:cubicBezTo>
                    <a:pt x="300" y="1372"/>
                    <a:pt x="344" y="1389"/>
                    <a:pt x="388" y="1389"/>
                  </a:cubicBezTo>
                  <a:cubicBezTo>
                    <a:pt x="414" y="1389"/>
                    <a:pt x="449" y="1381"/>
                    <a:pt x="476" y="1363"/>
                  </a:cubicBezTo>
                  <a:cubicBezTo>
                    <a:pt x="696" y="1257"/>
                    <a:pt x="863" y="624"/>
                    <a:pt x="784" y="254"/>
                  </a:cubicBezTo>
                  <a:cubicBezTo>
                    <a:pt x="740" y="60"/>
                    <a:pt x="652" y="8"/>
                    <a:pt x="572" y="8"/>
                  </a:cubicBezTo>
                  <a:cubicBezTo>
                    <a:pt x="568" y="3"/>
                    <a:pt x="561" y="1"/>
                    <a:pt x="555" y="1"/>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6"/>
            <p:cNvSpPr/>
            <p:nvPr/>
          </p:nvSpPr>
          <p:spPr>
            <a:xfrm>
              <a:off x="289988" y="3757550"/>
              <a:ext cx="420050" cy="413250"/>
            </a:xfrm>
            <a:custGeom>
              <a:rect b="b" l="l" r="r" t="t"/>
              <a:pathLst>
                <a:path extrusionOk="0" h="16530" w="16802">
                  <a:moveTo>
                    <a:pt x="8406" y="1039"/>
                  </a:moveTo>
                  <a:cubicBezTo>
                    <a:pt x="12498" y="1039"/>
                    <a:pt x="15816" y="4357"/>
                    <a:pt x="15816" y="8450"/>
                  </a:cubicBezTo>
                  <a:cubicBezTo>
                    <a:pt x="15816" y="10747"/>
                    <a:pt x="15006" y="12621"/>
                    <a:pt x="13581" y="13871"/>
                  </a:cubicBezTo>
                  <a:lnTo>
                    <a:pt x="13581" y="13880"/>
                  </a:lnTo>
                  <a:cubicBezTo>
                    <a:pt x="12305" y="15006"/>
                    <a:pt x="10536" y="15640"/>
                    <a:pt x="8406" y="15640"/>
                  </a:cubicBezTo>
                  <a:cubicBezTo>
                    <a:pt x="4252" y="15640"/>
                    <a:pt x="995" y="12480"/>
                    <a:pt x="995" y="8450"/>
                  </a:cubicBezTo>
                  <a:cubicBezTo>
                    <a:pt x="995" y="3530"/>
                    <a:pt x="3486" y="1039"/>
                    <a:pt x="8406" y="1039"/>
                  </a:cubicBezTo>
                  <a:close/>
                  <a:moveTo>
                    <a:pt x="8406" y="1"/>
                  </a:moveTo>
                  <a:cubicBezTo>
                    <a:pt x="6593" y="1"/>
                    <a:pt x="5061" y="300"/>
                    <a:pt x="3838" y="898"/>
                  </a:cubicBezTo>
                  <a:cubicBezTo>
                    <a:pt x="1295" y="2131"/>
                    <a:pt x="10" y="4639"/>
                    <a:pt x="10" y="8397"/>
                  </a:cubicBezTo>
                  <a:cubicBezTo>
                    <a:pt x="1" y="10844"/>
                    <a:pt x="1110" y="13158"/>
                    <a:pt x="3020" y="14681"/>
                  </a:cubicBezTo>
                  <a:cubicBezTo>
                    <a:pt x="4531" y="15879"/>
                    <a:pt x="6402" y="16529"/>
                    <a:pt x="8337" y="16529"/>
                  </a:cubicBezTo>
                  <a:cubicBezTo>
                    <a:pt x="8363" y="16529"/>
                    <a:pt x="8389" y="16529"/>
                    <a:pt x="8415" y="16529"/>
                  </a:cubicBezTo>
                  <a:cubicBezTo>
                    <a:pt x="8461" y="16530"/>
                    <a:pt x="8508" y="16530"/>
                    <a:pt x="8555" y="16530"/>
                  </a:cubicBezTo>
                  <a:cubicBezTo>
                    <a:pt x="9722" y="16530"/>
                    <a:pt x="10879" y="16319"/>
                    <a:pt x="11970" y="15922"/>
                  </a:cubicBezTo>
                  <a:cubicBezTo>
                    <a:pt x="14989" y="14769"/>
                    <a:pt x="16802" y="12067"/>
                    <a:pt x="16802" y="8397"/>
                  </a:cubicBezTo>
                  <a:cubicBezTo>
                    <a:pt x="16802" y="4700"/>
                    <a:pt x="14382" y="1444"/>
                    <a:pt x="10844" y="362"/>
                  </a:cubicBezTo>
                  <a:cubicBezTo>
                    <a:pt x="10052" y="124"/>
                    <a:pt x="9233" y="1"/>
                    <a:pt x="8406" y="1"/>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6"/>
            <p:cNvSpPr/>
            <p:nvPr/>
          </p:nvSpPr>
          <p:spPr>
            <a:xfrm>
              <a:off x="317288" y="3785725"/>
              <a:ext cx="365700" cy="360200"/>
            </a:xfrm>
            <a:custGeom>
              <a:rect b="b" l="l" r="r" t="t"/>
              <a:pathLst>
                <a:path extrusionOk="0" h="14408" w="14628">
                  <a:moveTo>
                    <a:pt x="7314" y="1039"/>
                  </a:moveTo>
                  <a:cubicBezTo>
                    <a:pt x="10755" y="1039"/>
                    <a:pt x="13545" y="3829"/>
                    <a:pt x="13554" y="7279"/>
                  </a:cubicBezTo>
                  <a:cubicBezTo>
                    <a:pt x="13554" y="10949"/>
                    <a:pt x="11098" y="13325"/>
                    <a:pt x="7314" y="13325"/>
                  </a:cubicBezTo>
                  <a:cubicBezTo>
                    <a:pt x="3811" y="13325"/>
                    <a:pt x="1074" y="10667"/>
                    <a:pt x="1074" y="7279"/>
                  </a:cubicBezTo>
                  <a:cubicBezTo>
                    <a:pt x="1074" y="3133"/>
                    <a:pt x="3177" y="1039"/>
                    <a:pt x="7314" y="1039"/>
                  </a:cubicBezTo>
                  <a:close/>
                  <a:moveTo>
                    <a:pt x="7314" y="0"/>
                  </a:moveTo>
                  <a:cubicBezTo>
                    <a:pt x="2464" y="0"/>
                    <a:pt x="0" y="2465"/>
                    <a:pt x="0" y="7323"/>
                  </a:cubicBezTo>
                  <a:cubicBezTo>
                    <a:pt x="0" y="11292"/>
                    <a:pt x="3213" y="14407"/>
                    <a:pt x="7314" y="14407"/>
                  </a:cubicBezTo>
                  <a:cubicBezTo>
                    <a:pt x="9549" y="14407"/>
                    <a:pt x="11389" y="13703"/>
                    <a:pt x="12656" y="12462"/>
                  </a:cubicBezTo>
                  <a:cubicBezTo>
                    <a:pt x="13932" y="11213"/>
                    <a:pt x="14627" y="9461"/>
                    <a:pt x="14627" y="7323"/>
                  </a:cubicBezTo>
                  <a:cubicBezTo>
                    <a:pt x="14627" y="5474"/>
                    <a:pt x="13932" y="3697"/>
                    <a:pt x="12673" y="2341"/>
                  </a:cubicBezTo>
                  <a:cubicBezTo>
                    <a:pt x="11292" y="845"/>
                    <a:pt x="9347" y="0"/>
                    <a:pt x="7314"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6"/>
            <p:cNvSpPr/>
            <p:nvPr/>
          </p:nvSpPr>
          <p:spPr>
            <a:xfrm>
              <a:off x="267338" y="3732700"/>
              <a:ext cx="465375" cy="458325"/>
            </a:xfrm>
            <a:custGeom>
              <a:rect b="b" l="l" r="r" t="t"/>
              <a:pathLst>
                <a:path extrusionOk="0" h="18333" w="18615">
                  <a:moveTo>
                    <a:pt x="9312" y="898"/>
                  </a:moveTo>
                  <a:cubicBezTo>
                    <a:pt x="10060" y="898"/>
                    <a:pt x="10799" y="995"/>
                    <a:pt x="11530" y="1188"/>
                  </a:cubicBezTo>
                  <a:cubicBezTo>
                    <a:pt x="15226" y="2201"/>
                    <a:pt x="17787" y="5554"/>
                    <a:pt x="17796" y="9391"/>
                  </a:cubicBezTo>
                  <a:cubicBezTo>
                    <a:pt x="17805" y="13193"/>
                    <a:pt x="15877" y="15965"/>
                    <a:pt x="12682" y="17092"/>
                  </a:cubicBezTo>
                  <a:lnTo>
                    <a:pt x="12682" y="17083"/>
                  </a:lnTo>
                  <a:cubicBezTo>
                    <a:pt x="11647" y="17436"/>
                    <a:pt x="10555" y="17621"/>
                    <a:pt x="9461" y="17621"/>
                  </a:cubicBezTo>
                  <a:cubicBezTo>
                    <a:pt x="9411" y="17621"/>
                    <a:pt x="9362" y="17620"/>
                    <a:pt x="9312" y="17620"/>
                  </a:cubicBezTo>
                  <a:cubicBezTo>
                    <a:pt x="9284" y="17620"/>
                    <a:pt x="9255" y="17620"/>
                    <a:pt x="9227" y="17620"/>
                  </a:cubicBezTo>
                  <a:cubicBezTo>
                    <a:pt x="7453" y="17620"/>
                    <a:pt x="5733" y="17076"/>
                    <a:pt x="4278" y="16062"/>
                  </a:cubicBezTo>
                  <a:cubicBezTo>
                    <a:pt x="2095" y="14539"/>
                    <a:pt x="810" y="12040"/>
                    <a:pt x="819" y="9382"/>
                  </a:cubicBezTo>
                  <a:cubicBezTo>
                    <a:pt x="819" y="5448"/>
                    <a:pt x="2218" y="2861"/>
                    <a:pt x="4982" y="1664"/>
                  </a:cubicBezTo>
                  <a:cubicBezTo>
                    <a:pt x="6170" y="1153"/>
                    <a:pt x="7613" y="898"/>
                    <a:pt x="9312" y="898"/>
                  </a:cubicBezTo>
                  <a:close/>
                  <a:moveTo>
                    <a:pt x="9312" y="0"/>
                  </a:moveTo>
                  <a:cubicBezTo>
                    <a:pt x="8616" y="0"/>
                    <a:pt x="7930" y="44"/>
                    <a:pt x="7244" y="132"/>
                  </a:cubicBezTo>
                  <a:cubicBezTo>
                    <a:pt x="2438" y="784"/>
                    <a:pt x="0" y="3864"/>
                    <a:pt x="0" y="9312"/>
                  </a:cubicBezTo>
                  <a:cubicBezTo>
                    <a:pt x="0" y="13404"/>
                    <a:pt x="2685" y="16792"/>
                    <a:pt x="6478" y="17919"/>
                  </a:cubicBezTo>
                  <a:cubicBezTo>
                    <a:pt x="7393" y="18192"/>
                    <a:pt x="8352" y="18333"/>
                    <a:pt x="9312" y="18333"/>
                  </a:cubicBezTo>
                  <a:cubicBezTo>
                    <a:pt x="9954" y="18333"/>
                    <a:pt x="10605" y="18280"/>
                    <a:pt x="11248" y="18183"/>
                  </a:cubicBezTo>
                  <a:cubicBezTo>
                    <a:pt x="15780" y="17461"/>
                    <a:pt x="18614" y="14135"/>
                    <a:pt x="18614" y="9312"/>
                  </a:cubicBezTo>
                  <a:cubicBezTo>
                    <a:pt x="18614" y="4295"/>
                    <a:pt x="14645" y="185"/>
                    <a:pt x="9637"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6"/>
            <p:cNvSpPr/>
            <p:nvPr/>
          </p:nvSpPr>
          <p:spPr>
            <a:xfrm>
              <a:off x="346538" y="3814100"/>
              <a:ext cx="306950" cy="302350"/>
            </a:xfrm>
            <a:custGeom>
              <a:rect b="b" l="l" r="r" t="t"/>
              <a:pathLst>
                <a:path extrusionOk="0" h="12094" w="12278">
                  <a:moveTo>
                    <a:pt x="6144" y="1083"/>
                  </a:moveTo>
                  <a:cubicBezTo>
                    <a:pt x="8986" y="1092"/>
                    <a:pt x="11292" y="3398"/>
                    <a:pt x="11301" y="6240"/>
                  </a:cubicBezTo>
                  <a:cubicBezTo>
                    <a:pt x="11301" y="9286"/>
                    <a:pt x="9277" y="11248"/>
                    <a:pt x="6144" y="11248"/>
                  </a:cubicBezTo>
                  <a:cubicBezTo>
                    <a:pt x="3248" y="11248"/>
                    <a:pt x="986" y="9048"/>
                    <a:pt x="986" y="6240"/>
                  </a:cubicBezTo>
                  <a:cubicBezTo>
                    <a:pt x="986" y="2817"/>
                    <a:pt x="2720" y="1083"/>
                    <a:pt x="6144" y="1083"/>
                  </a:cubicBezTo>
                  <a:close/>
                  <a:moveTo>
                    <a:pt x="6144" y="1"/>
                  </a:moveTo>
                  <a:cubicBezTo>
                    <a:pt x="2069" y="1"/>
                    <a:pt x="1" y="2069"/>
                    <a:pt x="1" y="6144"/>
                  </a:cubicBezTo>
                  <a:cubicBezTo>
                    <a:pt x="1" y="9479"/>
                    <a:pt x="2703" y="12093"/>
                    <a:pt x="6144" y="12093"/>
                  </a:cubicBezTo>
                  <a:cubicBezTo>
                    <a:pt x="9875" y="12093"/>
                    <a:pt x="12278" y="9761"/>
                    <a:pt x="12278" y="6144"/>
                  </a:cubicBezTo>
                  <a:cubicBezTo>
                    <a:pt x="12278" y="2755"/>
                    <a:pt x="9532" y="9"/>
                    <a:pt x="6144" y="1"/>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6"/>
            <p:cNvSpPr/>
            <p:nvPr/>
          </p:nvSpPr>
          <p:spPr>
            <a:xfrm>
              <a:off x="373613" y="3843575"/>
              <a:ext cx="253050" cy="249100"/>
            </a:xfrm>
            <a:custGeom>
              <a:rect b="b" l="l" r="r" t="t"/>
              <a:pathLst>
                <a:path extrusionOk="0" h="9964" w="10122">
                  <a:moveTo>
                    <a:pt x="5061" y="846"/>
                  </a:moveTo>
                  <a:cubicBezTo>
                    <a:pt x="7314" y="846"/>
                    <a:pt x="9136" y="2676"/>
                    <a:pt x="9136" y="4921"/>
                  </a:cubicBezTo>
                  <a:cubicBezTo>
                    <a:pt x="9136" y="7332"/>
                    <a:pt x="7543" y="8890"/>
                    <a:pt x="5061" y="8890"/>
                  </a:cubicBezTo>
                  <a:lnTo>
                    <a:pt x="5061" y="8881"/>
                  </a:lnTo>
                  <a:cubicBezTo>
                    <a:pt x="2773" y="8881"/>
                    <a:pt x="977" y="7147"/>
                    <a:pt x="977" y="4921"/>
                  </a:cubicBezTo>
                  <a:cubicBezTo>
                    <a:pt x="977" y="2219"/>
                    <a:pt x="2350" y="846"/>
                    <a:pt x="5061" y="846"/>
                  </a:cubicBezTo>
                  <a:close/>
                  <a:moveTo>
                    <a:pt x="5061" y="1"/>
                  </a:moveTo>
                  <a:cubicBezTo>
                    <a:pt x="1699" y="1"/>
                    <a:pt x="0" y="1708"/>
                    <a:pt x="0" y="5061"/>
                  </a:cubicBezTo>
                  <a:cubicBezTo>
                    <a:pt x="0" y="7816"/>
                    <a:pt x="2218" y="9964"/>
                    <a:pt x="5061" y="9964"/>
                  </a:cubicBezTo>
                  <a:cubicBezTo>
                    <a:pt x="8141" y="9964"/>
                    <a:pt x="10121" y="8045"/>
                    <a:pt x="10121" y="5061"/>
                  </a:cubicBezTo>
                  <a:cubicBezTo>
                    <a:pt x="10112" y="2272"/>
                    <a:pt x="7851" y="10"/>
                    <a:pt x="5061" y="1"/>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6"/>
            <p:cNvSpPr/>
            <p:nvPr/>
          </p:nvSpPr>
          <p:spPr>
            <a:xfrm>
              <a:off x="400438" y="3867350"/>
              <a:ext cx="199150" cy="195850"/>
            </a:xfrm>
            <a:custGeom>
              <a:rect b="b" l="l" r="r" t="t"/>
              <a:pathLst>
                <a:path extrusionOk="0" h="7834" w="7966">
                  <a:moveTo>
                    <a:pt x="3988" y="889"/>
                  </a:moveTo>
                  <a:cubicBezTo>
                    <a:pt x="5625" y="898"/>
                    <a:pt x="6954" y="2227"/>
                    <a:pt x="6954" y="3864"/>
                  </a:cubicBezTo>
                  <a:cubicBezTo>
                    <a:pt x="6962" y="5624"/>
                    <a:pt x="5792" y="6751"/>
                    <a:pt x="3988" y="6751"/>
                  </a:cubicBezTo>
                  <a:cubicBezTo>
                    <a:pt x="2316" y="6751"/>
                    <a:pt x="1013" y="5483"/>
                    <a:pt x="1013" y="3864"/>
                  </a:cubicBezTo>
                  <a:cubicBezTo>
                    <a:pt x="1013" y="1884"/>
                    <a:pt x="2016" y="889"/>
                    <a:pt x="3988" y="889"/>
                  </a:cubicBezTo>
                  <a:close/>
                  <a:moveTo>
                    <a:pt x="3988" y="0"/>
                  </a:moveTo>
                  <a:cubicBezTo>
                    <a:pt x="1347" y="0"/>
                    <a:pt x="1" y="1338"/>
                    <a:pt x="1" y="3978"/>
                  </a:cubicBezTo>
                  <a:cubicBezTo>
                    <a:pt x="1" y="6143"/>
                    <a:pt x="1752" y="7833"/>
                    <a:pt x="3988" y="7833"/>
                  </a:cubicBezTo>
                  <a:cubicBezTo>
                    <a:pt x="6408" y="7833"/>
                    <a:pt x="7966" y="6320"/>
                    <a:pt x="7966" y="3978"/>
                  </a:cubicBezTo>
                  <a:cubicBezTo>
                    <a:pt x="7966" y="1778"/>
                    <a:pt x="6179" y="0"/>
                    <a:pt x="3988" y="0"/>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6"/>
            <p:cNvSpPr/>
            <p:nvPr/>
          </p:nvSpPr>
          <p:spPr>
            <a:xfrm>
              <a:off x="428163" y="3892000"/>
              <a:ext cx="143925" cy="141700"/>
            </a:xfrm>
            <a:custGeom>
              <a:rect b="b" l="l" r="r" t="t"/>
              <a:pathLst>
                <a:path extrusionOk="0" h="5668" w="5757">
                  <a:moveTo>
                    <a:pt x="2868" y="562"/>
                  </a:moveTo>
                  <a:cubicBezTo>
                    <a:pt x="2939" y="562"/>
                    <a:pt x="3008" y="595"/>
                    <a:pt x="3064" y="643"/>
                  </a:cubicBezTo>
                  <a:cubicBezTo>
                    <a:pt x="3134" y="722"/>
                    <a:pt x="3178" y="827"/>
                    <a:pt x="3160" y="933"/>
                  </a:cubicBezTo>
                  <a:lnTo>
                    <a:pt x="2729" y="4374"/>
                  </a:lnTo>
                  <a:cubicBezTo>
                    <a:pt x="2712" y="4550"/>
                    <a:pt x="2597" y="4717"/>
                    <a:pt x="2430" y="4797"/>
                  </a:cubicBezTo>
                  <a:cubicBezTo>
                    <a:pt x="2351" y="4832"/>
                    <a:pt x="2271" y="4849"/>
                    <a:pt x="2192" y="4849"/>
                  </a:cubicBezTo>
                  <a:cubicBezTo>
                    <a:pt x="2095" y="4849"/>
                    <a:pt x="1999" y="4823"/>
                    <a:pt x="1919" y="4770"/>
                  </a:cubicBezTo>
                  <a:cubicBezTo>
                    <a:pt x="1286" y="4401"/>
                    <a:pt x="890" y="3873"/>
                    <a:pt x="775" y="3230"/>
                  </a:cubicBezTo>
                  <a:cubicBezTo>
                    <a:pt x="652" y="2579"/>
                    <a:pt x="802" y="1910"/>
                    <a:pt x="1189" y="1364"/>
                  </a:cubicBezTo>
                  <a:cubicBezTo>
                    <a:pt x="1532" y="924"/>
                    <a:pt x="2236" y="687"/>
                    <a:pt x="2773" y="563"/>
                  </a:cubicBezTo>
                  <a:lnTo>
                    <a:pt x="2844" y="563"/>
                  </a:lnTo>
                  <a:cubicBezTo>
                    <a:pt x="2852" y="563"/>
                    <a:pt x="2860" y="562"/>
                    <a:pt x="2868" y="562"/>
                  </a:cubicBezTo>
                  <a:close/>
                  <a:moveTo>
                    <a:pt x="4120" y="854"/>
                  </a:moveTo>
                  <a:cubicBezTo>
                    <a:pt x="4542" y="889"/>
                    <a:pt x="5035" y="1980"/>
                    <a:pt x="5105" y="2403"/>
                  </a:cubicBezTo>
                  <a:cubicBezTo>
                    <a:pt x="5211" y="3089"/>
                    <a:pt x="5053" y="4348"/>
                    <a:pt x="4181" y="4841"/>
                  </a:cubicBezTo>
                  <a:cubicBezTo>
                    <a:pt x="4014" y="4946"/>
                    <a:pt x="3829" y="5008"/>
                    <a:pt x="3636" y="5025"/>
                  </a:cubicBezTo>
                  <a:cubicBezTo>
                    <a:pt x="3565" y="5025"/>
                    <a:pt x="3495" y="5008"/>
                    <a:pt x="3424" y="4973"/>
                  </a:cubicBezTo>
                  <a:cubicBezTo>
                    <a:pt x="3284" y="4876"/>
                    <a:pt x="3196" y="4726"/>
                    <a:pt x="3187" y="4550"/>
                  </a:cubicBezTo>
                  <a:lnTo>
                    <a:pt x="3803" y="1171"/>
                  </a:lnTo>
                  <a:cubicBezTo>
                    <a:pt x="3864" y="968"/>
                    <a:pt x="3970" y="854"/>
                    <a:pt x="4093" y="854"/>
                  </a:cubicBezTo>
                  <a:close/>
                  <a:moveTo>
                    <a:pt x="2879" y="0"/>
                  </a:moveTo>
                  <a:cubicBezTo>
                    <a:pt x="969" y="0"/>
                    <a:pt x="1" y="968"/>
                    <a:pt x="1" y="2887"/>
                  </a:cubicBezTo>
                  <a:cubicBezTo>
                    <a:pt x="1" y="4445"/>
                    <a:pt x="1268" y="5668"/>
                    <a:pt x="2879" y="5668"/>
                  </a:cubicBezTo>
                  <a:cubicBezTo>
                    <a:pt x="4621" y="5668"/>
                    <a:pt x="5757" y="4577"/>
                    <a:pt x="5757" y="2887"/>
                  </a:cubicBezTo>
                  <a:cubicBezTo>
                    <a:pt x="5757" y="1294"/>
                    <a:pt x="4463" y="9"/>
                    <a:pt x="2879"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6"/>
            <p:cNvSpPr/>
            <p:nvPr/>
          </p:nvSpPr>
          <p:spPr>
            <a:xfrm>
              <a:off x="633663" y="3844250"/>
              <a:ext cx="49325" cy="253050"/>
            </a:xfrm>
            <a:custGeom>
              <a:rect b="b" l="l" r="r" t="t"/>
              <a:pathLst>
                <a:path extrusionOk="0" h="10122" w="1973">
                  <a:moveTo>
                    <a:pt x="10" y="0"/>
                  </a:moveTo>
                  <a:lnTo>
                    <a:pt x="10" y="0"/>
                  </a:lnTo>
                  <a:cubicBezTo>
                    <a:pt x="1127" y="1752"/>
                    <a:pt x="1585" y="3829"/>
                    <a:pt x="1321" y="5879"/>
                  </a:cubicBezTo>
                  <a:cubicBezTo>
                    <a:pt x="1119" y="7587"/>
                    <a:pt x="626" y="8986"/>
                    <a:pt x="1" y="10121"/>
                  </a:cubicBezTo>
                  <a:cubicBezTo>
                    <a:pt x="1259" y="8889"/>
                    <a:pt x="1972" y="7120"/>
                    <a:pt x="1972" y="4982"/>
                  </a:cubicBezTo>
                  <a:cubicBezTo>
                    <a:pt x="1972" y="3133"/>
                    <a:pt x="1268" y="1356"/>
                    <a:pt x="10" y="0"/>
                  </a:cubicBezTo>
                  <a:close/>
                </a:path>
              </a:pathLst>
            </a:custGeom>
            <a:solidFill>
              <a:srgbClr val="FFE7C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6"/>
            <p:cNvSpPr/>
            <p:nvPr/>
          </p:nvSpPr>
          <p:spPr>
            <a:xfrm>
              <a:off x="561063" y="3766575"/>
              <a:ext cx="148975" cy="388800"/>
            </a:xfrm>
            <a:custGeom>
              <a:rect b="b" l="l" r="r" t="t"/>
              <a:pathLst>
                <a:path extrusionOk="0" h="15552" w="5959">
                  <a:moveTo>
                    <a:pt x="1" y="1"/>
                  </a:moveTo>
                  <a:lnTo>
                    <a:pt x="1" y="1"/>
                  </a:lnTo>
                  <a:cubicBezTo>
                    <a:pt x="1013" y="758"/>
                    <a:pt x="1902" y="1664"/>
                    <a:pt x="2632" y="2694"/>
                  </a:cubicBezTo>
                  <a:cubicBezTo>
                    <a:pt x="4128" y="4093"/>
                    <a:pt x="4973" y="6047"/>
                    <a:pt x="4973" y="8089"/>
                  </a:cubicBezTo>
                  <a:cubicBezTo>
                    <a:pt x="4973" y="10395"/>
                    <a:pt x="4163" y="12269"/>
                    <a:pt x="2738" y="13519"/>
                  </a:cubicBezTo>
                  <a:cubicBezTo>
                    <a:pt x="2298" y="14267"/>
                    <a:pt x="1752" y="14953"/>
                    <a:pt x="1127" y="15552"/>
                  </a:cubicBezTo>
                  <a:cubicBezTo>
                    <a:pt x="4146" y="14408"/>
                    <a:pt x="5959" y="11697"/>
                    <a:pt x="5959" y="8036"/>
                  </a:cubicBezTo>
                  <a:cubicBezTo>
                    <a:pt x="5950" y="4339"/>
                    <a:pt x="3530" y="1083"/>
                    <a:pt x="1" y="1"/>
                  </a:cubicBezTo>
                  <a:close/>
                </a:path>
              </a:pathLst>
            </a:custGeom>
            <a:solidFill>
              <a:srgbClr val="FFE7C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6"/>
            <p:cNvSpPr/>
            <p:nvPr/>
          </p:nvSpPr>
          <p:spPr>
            <a:xfrm>
              <a:off x="508038" y="3732700"/>
              <a:ext cx="224675" cy="454375"/>
            </a:xfrm>
            <a:custGeom>
              <a:rect b="b" l="l" r="r" t="t"/>
              <a:pathLst>
                <a:path extrusionOk="0" h="18175" w="8987">
                  <a:moveTo>
                    <a:pt x="1" y="0"/>
                  </a:moveTo>
                  <a:lnTo>
                    <a:pt x="1" y="0"/>
                  </a:lnTo>
                  <a:cubicBezTo>
                    <a:pt x="661" y="352"/>
                    <a:pt x="1294" y="740"/>
                    <a:pt x="1893" y="1180"/>
                  </a:cubicBezTo>
                  <a:cubicBezTo>
                    <a:pt x="5589" y="2192"/>
                    <a:pt x="8159" y="5545"/>
                    <a:pt x="8159" y="9382"/>
                  </a:cubicBezTo>
                  <a:cubicBezTo>
                    <a:pt x="8159" y="13193"/>
                    <a:pt x="6232" y="15965"/>
                    <a:pt x="3046" y="17083"/>
                  </a:cubicBezTo>
                  <a:cubicBezTo>
                    <a:pt x="2606" y="17488"/>
                    <a:pt x="2122" y="17857"/>
                    <a:pt x="1611" y="18174"/>
                  </a:cubicBezTo>
                  <a:cubicBezTo>
                    <a:pt x="6152" y="17453"/>
                    <a:pt x="8986" y="14126"/>
                    <a:pt x="8986" y="9303"/>
                  </a:cubicBezTo>
                  <a:cubicBezTo>
                    <a:pt x="8977" y="4295"/>
                    <a:pt x="5008" y="185"/>
                    <a:pt x="1" y="0"/>
                  </a:cubicBezTo>
                  <a:close/>
                </a:path>
              </a:pathLst>
            </a:custGeom>
            <a:solidFill>
              <a:srgbClr val="FFE7C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6"/>
            <p:cNvSpPr/>
            <p:nvPr/>
          </p:nvSpPr>
          <p:spPr>
            <a:xfrm>
              <a:off x="289988" y="3779775"/>
              <a:ext cx="95975" cy="344800"/>
            </a:xfrm>
            <a:custGeom>
              <a:rect b="b" l="l" r="r" t="t"/>
              <a:pathLst>
                <a:path extrusionOk="0" h="13792" w="3839">
                  <a:moveTo>
                    <a:pt x="3838" y="1"/>
                  </a:moveTo>
                  <a:cubicBezTo>
                    <a:pt x="1295" y="1242"/>
                    <a:pt x="10" y="3750"/>
                    <a:pt x="10" y="7499"/>
                  </a:cubicBezTo>
                  <a:cubicBezTo>
                    <a:pt x="1" y="9946"/>
                    <a:pt x="1110" y="12260"/>
                    <a:pt x="3020" y="13792"/>
                  </a:cubicBezTo>
                  <a:cubicBezTo>
                    <a:pt x="1523" y="12076"/>
                    <a:pt x="344" y="9699"/>
                    <a:pt x="714" y="6584"/>
                  </a:cubicBezTo>
                  <a:cubicBezTo>
                    <a:pt x="1092" y="3433"/>
                    <a:pt x="2430" y="1356"/>
                    <a:pt x="3838" y="1"/>
                  </a:cubicBezTo>
                  <a:close/>
                </a:path>
              </a:pathLst>
            </a:custGeom>
            <a:solidFill>
              <a:srgbClr val="F0A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6"/>
            <p:cNvSpPr/>
            <p:nvPr/>
          </p:nvSpPr>
          <p:spPr>
            <a:xfrm>
              <a:off x="267338" y="3736000"/>
              <a:ext cx="181325" cy="444675"/>
            </a:xfrm>
            <a:custGeom>
              <a:rect b="b" l="l" r="r" t="t"/>
              <a:pathLst>
                <a:path extrusionOk="0" h="17787" w="7253">
                  <a:moveTo>
                    <a:pt x="7252" y="0"/>
                  </a:moveTo>
                  <a:lnTo>
                    <a:pt x="7252" y="0"/>
                  </a:lnTo>
                  <a:cubicBezTo>
                    <a:pt x="2438" y="652"/>
                    <a:pt x="0" y="3723"/>
                    <a:pt x="0" y="9171"/>
                  </a:cubicBezTo>
                  <a:cubicBezTo>
                    <a:pt x="0" y="13272"/>
                    <a:pt x="2693" y="16652"/>
                    <a:pt x="6487" y="17787"/>
                  </a:cubicBezTo>
                  <a:cubicBezTo>
                    <a:pt x="5686" y="17241"/>
                    <a:pt x="4947" y="16625"/>
                    <a:pt x="4278" y="15930"/>
                  </a:cubicBezTo>
                  <a:cubicBezTo>
                    <a:pt x="2095" y="14407"/>
                    <a:pt x="801" y="11908"/>
                    <a:pt x="819" y="9259"/>
                  </a:cubicBezTo>
                  <a:cubicBezTo>
                    <a:pt x="819" y="5316"/>
                    <a:pt x="2209" y="2737"/>
                    <a:pt x="4982" y="1540"/>
                  </a:cubicBezTo>
                  <a:cubicBezTo>
                    <a:pt x="5659" y="924"/>
                    <a:pt x="6425" y="405"/>
                    <a:pt x="7252" y="0"/>
                  </a:cubicBezTo>
                  <a:close/>
                </a:path>
              </a:pathLst>
            </a:custGeom>
            <a:solidFill>
              <a:srgbClr val="F0A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6"/>
            <p:cNvSpPr/>
            <p:nvPr/>
          </p:nvSpPr>
          <p:spPr>
            <a:xfrm>
              <a:off x="426863" y="3890900"/>
              <a:ext cx="146325" cy="144125"/>
            </a:xfrm>
            <a:custGeom>
              <a:rect b="b" l="l" r="r" t="t"/>
              <a:pathLst>
                <a:path extrusionOk="0" fill="none" h="5765" w="5853">
                  <a:moveTo>
                    <a:pt x="5853" y="2922"/>
                  </a:moveTo>
                  <a:cubicBezTo>
                    <a:pt x="5853" y="4541"/>
                    <a:pt x="4805" y="5765"/>
                    <a:pt x="2922" y="5765"/>
                  </a:cubicBezTo>
                  <a:cubicBezTo>
                    <a:pt x="1311" y="5765"/>
                    <a:pt x="0" y="4541"/>
                    <a:pt x="0" y="2922"/>
                  </a:cubicBezTo>
                  <a:cubicBezTo>
                    <a:pt x="0" y="1311"/>
                    <a:pt x="678" y="0"/>
                    <a:pt x="2922" y="0"/>
                  </a:cubicBezTo>
                  <a:cubicBezTo>
                    <a:pt x="4541" y="0"/>
                    <a:pt x="5853" y="1311"/>
                    <a:pt x="5853" y="2922"/>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6"/>
            <p:cNvSpPr/>
            <p:nvPr/>
          </p:nvSpPr>
          <p:spPr>
            <a:xfrm>
              <a:off x="399338" y="3866025"/>
              <a:ext cx="201575" cy="198500"/>
            </a:xfrm>
            <a:custGeom>
              <a:rect b="b" l="l" r="r" t="t"/>
              <a:pathLst>
                <a:path extrusionOk="0" fill="none" h="7940" w="8063">
                  <a:moveTo>
                    <a:pt x="8063" y="4031"/>
                  </a:moveTo>
                  <a:cubicBezTo>
                    <a:pt x="8063" y="6258"/>
                    <a:pt x="6619" y="7939"/>
                    <a:pt x="4032" y="7939"/>
                  </a:cubicBezTo>
                  <a:cubicBezTo>
                    <a:pt x="1805" y="7939"/>
                    <a:pt x="1" y="6258"/>
                    <a:pt x="1" y="4031"/>
                  </a:cubicBezTo>
                  <a:cubicBezTo>
                    <a:pt x="1" y="1805"/>
                    <a:pt x="934" y="1"/>
                    <a:pt x="4032" y="1"/>
                  </a:cubicBezTo>
                  <a:cubicBezTo>
                    <a:pt x="6258" y="1"/>
                    <a:pt x="8063" y="1805"/>
                    <a:pt x="8063" y="403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6"/>
            <p:cNvSpPr/>
            <p:nvPr/>
          </p:nvSpPr>
          <p:spPr>
            <a:xfrm>
              <a:off x="372288" y="3842475"/>
              <a:ext cx="255475" cy="251525"/>
            </a:xfrm>
            <a:custGeom>
              <a:rect b="b" l="l" r="r" t="t"/>
              <a:pathLst>
                <a:path extrusionOk="0" fill="none" h="10061" w="10219">
                  <a:moveTo>
                    <a:pt x="10218" y="5105"/>
                  </a:moveTo>
                  <a:cubicBezTo>
                    <a:pt x="10218" y="7931"/>
                    <a:pt x="8388" y="10060"/>
                    <a:pt x="5114" y="10060"/>
                  </a:cubicBezTo>
                  <a:cubicBezTo>
                    <a:pt x="2289" y="10060"/>
                    <a:pt x="0" y="7922"/>
                    <a:pt x="0" y="5105"/>
                  </a:cubicBezTo>
                  <a:cubicBezTo>
                    <a:pt x="0" y="2289"/>
                    <a:pt x="1189" y="1"/>
                    <a:pt x="5114" y="1"/>
                  </a:cubicBezTo>
                  <a:cubicBezTo>
                    <a:pt x="7930" y="1"/>
                    <a:pt x="10218" y="2289"/>
                    <a:pt x="10218" y="5105"/>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6"/>
            <p:cNvSpPr/>
            <p:nvPr/>
          </p:nvSpPr>
          <p:spPr>
            <a:xfrm>
              <a:off x="345438" y="3813000"/>
              <a:ext cx="309375" cy="304750"/>
            </a:xfrm>
            <a:custGeom>
              <a:rect b="b" l="l" r="r" t="t"/>
              <a:pathLst>
                <a:path extrusionOk="0" fill="none" h="12190" w="12375">
                  <a:moveTo>
                    <a:pt x="12375" y="6188"/>
                  </a:moveTo>
                  <a:cubicBezTo>
                    <a:pt x="12375" y="9602"/>
                    <a:pt x="10157" y="12190"/>
                    <a:pt x="6188" y="12190"/>
                  </a:cubicBezTo>
                  <a:cubicBezTo>
                    <a:pt x="2773" y="12190"/>
                    <a:pt x="1" y="9602"/>
                    <a:pt x="1" y="6188"/>
                  </a:cubicBezTo>
                  <a:cubicBezTo>
                    <a:pt x="1" y="2764"/>
                    <a:pt x="1435" y="1"/>
                    <a:pt x="6188" y="1"/>
                  </a:cubicBezTo>
                  <a:cubicBezTo>
                    <a:pt x="9602" y="1"/>
                    <a:pt x="12375" y="2764"/>
                    <a:pt x="12375" y="6188"/>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6"/>
            <p:cNvSpPr/>
            <p:nvPr/>
          </p:nvSpPr>
          <p:spPr>
            <a:xfrm>
              <a:off x="315963" y="3784625"/>
              <a:ext cx="368350" cy="362625"/>
            </a:xfrm>
            <a:custGeom>
              <a:rect b="b" l="l" r="r" t="t"/>
              <a:pathLst>
                <a:path extrusionOk="0" fill="none" h="14505" w="14734">
                  <a:moveTo>
                    <a:pt x="14733" y="7367"/>
                  </a:moveTo>
                  <a:cubicBezTo>
                    <a:pt x="14733" y="11433"/>
                    <a:pt x="12093" y="14504"/>
                    <a:pt x="7367" y="14504"/>
                  </a:cubicBezTo>
                  <a:cubicBezTo>
                    <a:pt x="3292" y="14504"/>
                    <a:pt x="0" y="11433"/>
                    <a:pt x="0" y="7367"/>
                  </a:cubicBezTo>
                  <a:cubicBezTo>
                    <a:pt x="0" y="3292"/>
                    <a:pt x="1717" y="0"/>
                    <a:pt x="7367" y="0"/>
                  </a:cubicBezTo>
                  <a:cubicBezTo>
                    <a:pt x="11433" y="0"/>
                    <a:pt x="14733" y="3292"/>
                    <a:pt x="14733" y="7367"/>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6"/>
            <p:cNvSpPr/>
            <p:nvPr/>
          </p:nvSpPr>
          <p:spPr>
            <a:xfrm>
              <a:off x="288888" y="3756225"/>
              <a:ext cx="422250" cy="415875"/>
            </a:xfrm>
            <a:custGeom>
              <a:rect b="b" l="l" r="r" t="t"/>
              <a:pathLst>
                <a:path extrusionOk="0" fill="none" h="16635" w="16890">
                  <a:moveTo>
                    <a:pt x="16890" y="8450"/>
                  </a:moveTo>
                  <a:cubicBezTo>
                    <a:pt x="16890" y="13114"/>
                    <a:pt x="13871" y="16635"/>
                    <a:pt x="8450" y="16635"/>
                  </a:cubicBezTo>
                  <a:cubicBezTo>
                    <a:pt x="3785" y="16635"/>
                    <a:pt x="1" y="13114"/>
                    <a:pt x="1" y="8450"/>
                  </a:cubicBezTo>
                  <a:cubicBezTo>
                    <a:pt x="1" y="3777"/>
                    <a:pt x="1972" y="1"/>
                    <a:pt x="8450" y="1"/>
                  </a:cubicBezTo>
                  <a:cubicBezTo>
                    <a:pt x="13114" y="1"/>
                    <a:pt x="16890" y="3785"/>
                    <a:pt x="16890" y="845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6"/>
            <p:cNvSpPr/>
            <p:nvPr/>
          </p:nvSpPr>
          <p:spPr>
            <a:xfrm>
              <a:off x="266463" y="3731600"/>
              <a:ext cx="467575" cy="460525"/>
            </a:xfrm>
            <a:custGeom>
              <a:rect b="b" l="l" r="r" t="t"/>
              <a:pathLst>
                <a:path extrusionOk="0" fill="none" h="18421" w="18703">
                  <a:moveTo>
                    <a:pt x="18702" y="9347"/>
                  </a:moveTo>
                  <a:cubicBezTo>
                    <a:pt x="18702" y="14522"/>
                    <a:pt x="15349" y="18421"/>
                    <a:pt x="9347" y="18421"/>
                  </a:cubicBezTo>
                  <a:cubicBezTo>
                    <a:pt x="4181" y="18421"/>
                    <a:pt x="0" y="14513"/>
                    <a:pt x="0" y="9347"/>
                  </a:cubicBezTo>
                  <a:cubicBezTo>
                    <a:pt x="0" y="4181"/>
                    <a:pt x="2174" y="0"/>
                    <a:pt x="9347" y="0"/>
                  </a:cubicBezTo>
                  <a:cubicBezTo>
                    <a:pt x="14513" y="0"/>
                    <a:pt x="18702" y="4181"/>
                    <a:pt x="18702" y="9347"/>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6"/>
            <p:cNvSpPr/>
            <p:nvPr/>
          </p:nvSpPr>
          <p:spPr>
            <a:xfrm>
              <a:off x="435213" y="3906525"/>
              <a:ext cx="71525" cy="108275"/>
            </a:xfrm>
            <a:custGeom>
              <a:rect b="b" l="l" r="r" t="t"/>
              <a:pathLst>
                <a:path extrusionOk="0" fill="none" h="4331" w="2861">
                  <a:moveTo>
                    <a:pt x="2834" y="343"/>
                  </a:moveTo>
                  <a:cubicBezTo>
                    <a:pt x="2861" y="158"/>
                    <a:pt x="2694" y="0"/>
                    <a:pt x="2500" y="35"/>
                  </a:cubicBezTo>
                  <a:cubicBezTo>
                    <a:pt x="2042" y="150"/>
                    <a:pt x="1294" y="370"/>
                    <a:pt x="951" y="818"/>
                  </a:cubicBezTo>
                  <a:cubicBezTo>
                    <a:pt x="485" y="1408"/>
                    <a:pt x="0" y="3168"/>
                    <a:pt x="1664" y="4154"/>
                  </a:cubicBezTo>
                  <a:cubicBezTo>
                    <a:pt x="1972" y="4330"/>
                    <a:pt x="2359" y="4136"/>
                    <a:pt x="2403" y="3784"/>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6"/>
            <p:cNvSpPr/>
            <p:nvPr/>
          </p:nvSpPr>
          <p:spPr>
            <a:xfrm>
              <a:off x="508913" y="3899250"/>
              <a:ext cx="48000" cy="125225"/>
            </a:xfrm>
            <a:custGeom>
              <a:rect b="b" l="l" r="r" t="t"/>
              <a:pathLst>
                <a:path extrusionOk="0" fill="none" h="5009" w="1920">
                  <a:moveTo>
                    <a:pt x="617" y="889"/>
                  </a:moveTo>
                  <a:lnTo>
                    <a:pt x="1" y="4269"/>
                  </a:lnTo>
                  <a:cubicBezTo>
                    <a:pt x="1" y="4269"/>
                    <a:pt x="54" y="5008"/>
                    <a:pt x="925" y="4507"/>
                  </a:cubicBezTo>
                  <a:cubicBezTo>
                    <a:pt x="1805" y="4014"/>
                    <a:pt x="1919" y="2738"/>
                    <a:pt x="1823" y="2122"/>
                  </a:cubicBezTo>
                  <a:cubicBezTo>
                    <a:pt x="1735" y="1506"/>
                    <a:pt x="898" y="1"/>
                    <a:pt x="617" y="889"/>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6"/>
            <p:cNvSpPr/>
            <p:nvPr/>
          </p:nvSpPr>
          <p:spPr>
            <a:xfrm>
              <a:off x="462713" y="3941500"/>
              <a:ext cx="28625" cy="42700"/>
            </a:xfrm>
            <a:custGeom>
              <a:rect b="b" l="l" r="r" t="t"/>
              <a:pathLst>
                <a:path extrusionOk="0" fill="none" h="1708" w="1145">
                  <a:moveTo>
                    <a:pt x="678" y="71"/>
                  </a:moveTo>
                  <a:cubicBezTo>
                    <a:pt x="678" y="71"/>
                    <a:pt x="344" y="0"/>
                    <a:pt x="177" y="511"/>
                  </a:cubicBezTo>
                  <a:cubicBezTo>
                    <a:pt x="1" y="1021"/>
                    <a:pt x="247" y="1708"/>
                    <a:pt x="599" y="1532"/>
                  </a:cubicBezTo>
                  <a:cubicBezTo>
                    <a:pt x="942" y="1347"/>
                    <a:pt x="1145" y="106"/>
                    <a:pt x="678" y="7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6"/>
            <p:cNvSpPr/>
            <p:nvPr/>
          </p:nvSpPr>
          <p:spPr>
            <a:xfrm>
              <a:off x="523663" y="3953150"/>
              <a:ext cx="21375" cy="32150"/>
            </a:xfrm>
            <a:custGeom>
              <a:rect b="b" l="l" r="r" t="t"/>
              <a:pathLst>
                <a:path extrusionOk="0" fill="none" h="1286" w="855">
                  <a:moveTo>
                    <a:pt x="344" y="1233"/>
                  </a:moveTo>
                  <a:cubicBezTo>
                    <a:pt x="344" y="1233"/>
                    <a:pt x="590" y="1286"/>
                    <a:pt x="722" y="899"/>
                  </a:cubicBezTo>
                  <a:cubicBezTo>
                    <a:pt x="854" y="520"/>
                    <a:pt x="669" y="1"/>
                    <a:pt x="405" y="133"/>
                  </a:cubicBezTo>
                  <a:cubicBezTo>
                    <a:pt x="150" y="274"/>
                    <a:pt x="0" y="1207"/>
                    <a:pt x="344" y="1233"/>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6"/>
            <p:cNvSpPr/>
            <p:nvPr/>
          </p:nvSpPr>
          <p:spPr>
            <a:xfrm>
              <a:off x="529813" y="4004200"/>
              <a:ext cx="44475" cy="38975"/>
            </a:xfrm>
            <a:custGeom>
              <a:rect b="b" l="l" r="r" t="t"/>
              <a:pathLst>
                <a:path extrusionOk="0" fill="none" h="1559" w="1779">
                  <a:moveTo>
                    <a:pt x="1" y="1558"/>
                  </a:moveTo>
                  <a:cubicBezTo>
                    <a:pt x="397" y="1462"/>
                    <a:pt x="758" y="1250"/>
                    <a:pt x="1031" y="951"/>
                  </a:cubicBezTo>
                  <a:cubicBezTo>
                    <a:pt x="1312" y="661"/>
                    <a:pt x="1559" y="344"/>
                    <a:pt x="1779"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6"/>
            <p:cNvSpPr/>
            <p:nvPr/>
          </p:nvSpPr>
          <p:spPr>
            <a:xfrm>
              <a:off x="579988" y="3983075"/>
              <a:ext cx="3550" cy="11025"/>
            </a:xfrm>
            <a:custGeom>
              <a:rect b="b" l="l" r="r" t="t"/>
              <a:pathLst>
                <a:path extrusionOk="0" fill="none" h="441" w="142">
                  <a:moveTo>
                    <a:pt x="0" y="441"/>
                  </a:moveTo>
                  <a:cubicBezTo>
                    <a:pt x="80" y="309"/>
                    <a:pt x="132" y="150"/>
                    <a:pt x="14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6"/>
            <p:cNvSpPr/>
            <p:nvPr/>
          </p:nvSpPr>
          <p:spPr>
            <a:xfrm>
              <a:off x="585938" y="3961300"/>
              <a:ext cx="675" cy="7075"/>
            </a:xfrm>
            <a:custGeom>
              <a:rect b="b" l="l" r="r" t="t"/>
              <a:pathLst>
                <a:path extrusionOk="0" fill="none" h="283" w="27">
                  <a:moveTo>
                    <a:pt x="9" y="282"/>
                  </a:moveTo>
                  <a:cubicBezTo>
                    <a:pt x="0" y="185"/>
                    <a:pt x="9" y="88"/>
                    <a:pt x="27"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6"/>
            <p:cNvSpPr/>
            <p:nvPr/>
          </p:nvSpPr>
          <p:spPr>
            <a:xfrm>
              <a:off x="412113" y="3938200"/>
              <a:ext cx="8600" cy="62275"/>
            </a:xfrm>
            <a:custGeom>
              <a:rect b="b" l="l" r="r" t="t"/>
              <a:pathLst>
                <a:path extrusionOk="0" fill="none" h="2491" w="344">
                  <a:moveTo>
                    <a:pt x="344" y="2491"/>
                  </a:moveTo>
                  <a:cubicBezTo>
                    <a:pt x="53" y="1690"/>
                    <a:pt x="0" y="828"/>
                    <a:pt x="194"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6"/>
            <p:cNvSpPr/>
            <p:nvPr/>
          </p:nvSpPr>
          <p:spPr>
            <a:xfrm>
              <a:off x="421788" y="3908050"/>
              <a:ext cx="7300" cy="11900"/>
            </a:xfrm>
            <a:custGeom>
              <a:rect b="b" l="l" r="r" t="t"/>
              <a:pathLst>
                <a:path extrusionOk="0" fill="none" h="476" w="292">
                  <a:moveTo>
                    <a:pt x="1" y="476"/>
                  </a:moveTo>
                  <a:lnTo>
                    <a:pt x="29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6"/>
            <p:cNvSpPr/>
            <p:nvPr/>
          </p:nvSpPr>
          <p:spPr>
            <a:xfrm>
              <a:off x="443563" y="3890450"/>
              <a:ext cx="3550" cy="3100"/>
            </a:xfrm>
            <a:custGeom>
              <a:rect b="b" l="l" r="r" t="t"/>
              <a:pathLst>
                <a:path extrusionOk="0" fill="none" h="124" w="142">
                  <a:moveTo>
                    <a:pt x="1" y="124"/>
                  </a:moveTo>
                  <a:lnTo>
                    <a:pt x="142"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6"/>
            <p:cNvSpPr/>
            <p:nvPr/>
          </p:nvSpPr>
          <p:spPr>
            <a:xfrm>
              <a:off x="520813" y="3882100"/>
              <a:ext cx="24225" cy="11450"/>
            </a:xfrm>
            <a:custGeom>
              <a:rect b="b" l="l" r="r" t="t"/>
              <a:pathLst>
                <a:path extrusionOk="0" fill="none" h="458" w="969">
                  <a:moveTo>
                    <a:pt x="0" y="0"/>
                  </a:moveTo>
                  <a:cubicBezTo>
                    <a:pt x="361" y="62"/>
                    <a:pt x="695" y="220"/>
                    <a:pt x="968"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6"/>
            <p:cNvSpPr/>
            <p:nvPr/>
          </p:nvSpPr>
          <p:spPr>
            <a:xfrm>
              <a:off x="559088" y="3901900"/>
              <a:ext cx="4425" cy="7950"/>
            </a:xfrm>
            <a:custGeom>
              <a:rect b="b" l="l" r="r" t="t"/>
              <a:pathLst>
                <a:path extrusionOk="0" fill="none" h="318" w="177">
                  <a:moveTo>
                    <a:pt x="0" y="0"/>
                  </a:moveTo>
                  <a:cubicBezTo>
                    <a:pt x="71" y="97"/>
                    <a:pt x="132" y="203"/>
                    <a:pt x="176" y="31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6"/>
            <p:cNvSpPr/>
            <p:nvPr/>
          </p:nvSpPr>
          <p:spPr>
            <a:xfrm>
              <a:off x="361063" y="3860975"/>
              <a:ext cx="38750" cy="73275"/>
            </a:xfrm>
            <a:custGeom>
              <a:rect b="b" l="l" r="r" t="t"/>
              <a:pathLst>
                <a:path extrusionOk="0" fill="none" h="2931" w="1550">
                  <a:moveTo>
                    <a:pt x="1" y="2931"/>
                  </a:moveTo>
                  <a:cubicBezTo>
                    <a:pt x="124" y="2376"/>
                    <a:pt x="300" y="1840"/>
                    <a:pt x="529" y="1320"/>
                  </a:cubicBezTo>
                  <a:cubicBezTo>
                    <a:pt x="749" y="801"/>
                    <a:pt x="1101" y="343"/>
                    <a:pt x="155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6"/>
            <p:cNvSpPr/>
            <p:nvPr/>
          </p:nvSpPr>
          <p:spPr>
            <a:xfrm>
              <a:off x="409463" y="3842050"/>
              <a:ext cx="9725" cy="7725"/>
            </a:xfrm>
            <a:custGeom>
              <a:rect b="b" l="l" r="r" t="t"/>
              <a:pathLst>
                <a:path extrusionOk="0" fill="none" h="309" w="389">
                  <a:moveTo>
                    <a:pt x="1" y="308"/>
                  </a:moveTo>
                  <a:cubicBezTo>
                    <a:pt x="115" y="185"/>
                    <a:pt x="247" y="88"/>
                    <a:pt x="38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6"/>
            <p:cNvSpPr/>
            <p:nvPr/>
          </p:nvSpPr>
          <p:spPr>
            <a:xfrm>
              <a:off x="448413" y="3826650"/>
              <a:ext cx="10575" cy="3975"/>
            </a:xfrm>
            <a:custGeom>
              <a:rect b="b" l="l" r="r" t="t"/>
              <a:pathLst>
                <a:path extrusionOk="0" fill="none" h="159" w="423">
                  <a:moveTo>
                    <a:pt x="1" y="159"/>
                  </a:moveTo>
                  <a:cubicBezTo>
                    <a:pt x="141" y="97"/>
                    <a:pt x="282" y="44"/>
                    <a:pt x="423"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6"/>
            <p:cNvSpPr/>
            <p:nvPr/>
          </p:nvSpPr>
          <p:spPr>
            <a:xfrm>
              <a:off x="358413" y="3975825"/>
              <a:ext cx="475" cy="14750"/>
            </a:xfrm>
            <a:custGeom>
              <a:rect b="b" l="l" r="r" t="t"/>
              <a:pathLst>
                <a:path extrusionOk="0" fill="none" h="590" w="19">
                  <a:moveTo>
                    <a:pt x="19" y="0"/>
                  </a:moveTo>
                  <a:cubicBezTo>
                    <a:pt x="1" y="194"/>
                    <a:pt x="1" y="396"/>
                    <a:pt x="19" y="5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6"/>
            <p:cNvSpPr/>
            <p:nvPr/>
          </p:nvSpPr>
          <p:spPr>
            <a:xfrm>
              <a:off x="365238" y="4013000"/>
              <a:ext cx="2900" cy="9500"/>
            </a:xfrm>
            <a:custGeom>
              <a:rect b="b" l="l" r="r" t="t"/>
              <a:pathLst>
                <a:path extrusionOk="0" fill="none" h="380" w="116">
                  <a:moveTo>
                    <a:pt x="1" y="1"/>
                  </a:moveTo>
                  <a:cubicBezTo>
                    <a:pt x="10" y="133"/>
                    <a:pt x="54" y="265"/>
                    <a:pt x="115" y="3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6"/>
            <p:cNvSpPr/>
            <p:nvPr/>
          </p:nvSpPr>
          <p:spPr>
            <a:xfrm>
              <a:off x="380213" y="4045775"/>
              <a:ext cx="5750" cy="9050"/>
            </a:xfrm>
            <a:custGeom>
              <a:rect b="b" l="l" r="r" t="t"/>
              <a:pathLst>
                <a:path extrusionOk="0" fill="none" h="362" w="230">
                  <a:moveTo>
                    <a:pt x="0" y="1"/>
                  </a:moveTo>
                  <a:lnTo>
                    <a:pt x="229" y="36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6"/>
            <p:cNvSpPr/>
            <p:nvPr/>
          </p:nvSpPr>
          <p:spPr>
            <a:xfrm>
              <a:off x="566788" y="4057900"/>
              <a:ext cx="42475" cy="34775"/>
            </a:xfrm>
            <a:custGeom>
              <a:rect b="b" l="l" r="r" t="t"/>
              <a:pathLst>
                <a:path extrusionOk="0" fill="none" h="1391" w="1699">
                  <a:moveTo>
                    <a:pt x="0" y="1391"/>
                  </a:moveTo>
                  <a:cubicBezTo>
                    <a:pt x="652" y="1047"/>
                    <a:pt x="1233" y="572"/>
                    <a:pt x="1699"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6"/>
            <p:cNvSpPr/>
            <p:nvPr/>
          </p:nvSpPr>
          <p:spPr>
            <a:xfrm>
              <a:off x="615863" y="4041375"/>
              <a:ext cx="4425" cy="7950"/>
            </a:xfrm>
            <a:custGeom>
              <a:rect b="b" l="l" r="r" t="t"/>
              <a:pathLst>
                <a:path extrusionOk="0" fill="none" h="318" w="177">
                  <a:moveTo>
                    <a:pt x="0" y="318"/>
                  </a:moveTo>
                  <a:cubicBezTo>
                    <a:pt x="70" y="221"/>
                    <a:pt x="132" y="115"/>
                    <a:pt x="176"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6"/>
            <p:cNvSpPr/>
            <p:nvPr/>
          </p:nvSpPr>
          <p:spPr>
            <a:xfrm>
              <a:off x="629713" y="4015650"/>
              <a:ext cx="4200" cy="10800"/>
            </a:xfrm>
            <a:custGeom>
              <a:rect b="b" l="l" r="r" t="t"/>
              <a:pathLst>
                <a:path extrusionOk="0" fill="none" h="432" w="168">
                  <a:moveTo>
                    <a:pt x="0" y="432"/>
                  </a:moveTo>
                  <a:cubicBezTo>
                    <a:pt x="53" y="291"/>
                    <a:pt x="115" y="150"/>
                    <a:pt x="16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6"/>
            <p:cNvSpPr/>
            <p:nvPr/>
          </p:nvSpPr>
          <p:spPr>
            <a:xfrm>
              <a:off x="596713" y="4002450"/>
              <a:ext cx="12550" cy="28400"/>
            </a:xfrm>
            <a:custGeom>
              <a:rect b="b" l="l" r="r" t="t"/>
              <a:pathLst>
                <a:path extrusionOk="0" fill="none" h="1136" w="502">
                  <a:moveTo>
                    <a:pt x="0" y="1136"/>
                  </a:moveTo>
                  <a:cubicBezTo>
                    <a:pt x="194" y="766"/>
                    <a:pt x="361" y="387"/>
                    <a:pt x="502"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6"/>
            <p:cNvSpPr/>
            <p:nvPr/>
          </p:nvSpPr>
          <p:spPr>
            <a:xfrm>
              <a:off x="611888" y="3985275"/>
              <a:ext cx="475" cy="4000"/>
            </a:xfrm>
            <a:custGeom>
              <a:rect b="b" l="l" r="r" t="t"/>
              <a:pathLst>
                <a:path extrusionOk="0" fill="none" h="160" w="19">
                  <a:moveTo>
                    <a:pt x="1" y="159"/>
                  </a:moveTo>
                  <a:lnTo>
                    <a:pt x="18"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6"/>
            <p:cNvSpPr/>
            <p:nvPr/>
          </p:nvSpPr>
          <p:spPr>
            <a:xfrm>
              <a:off x="613213" y="3965700"/>
              <a:ext cx="25" cy="3975"/>
            </a:xfrm>
            <a:custGeom>
              <a:rect b="b" l="l" r="r" t="t"/>
              <a:pathLst>
                <a:path extrusionOk="0" fill="none" h="159" w="1">
                  <a:moveTo>
                    <a:pt x="0" y="159"/>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6"/>
            <p:cNvSpPr/>
            <p:nvPr/>
          </p:nvSpPr>
          <p:spPr>
            <a:xfrm>
              <a:off x="511338" y="4125000"/>
              <a:ext cx="46450" cy="8375"/>
            </a:xfrm>
            <a:custGeom>
              <a:rect b="b" l="l" r="r" t="t"/>
              <a:pathLst>
                <a:path extrusionOk="0" fill="none" h="335" w="1858">
                  <a:moveTo>
                    <a:pt x="1" y="291"/>
                  </a:moveTo>
                  <a:cubicBezTo>
                    <a:pt x="625" y="335"/>
                    <a:pt x="1250" y="168"/>
                    <a:pt x="185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6"/>
            <p:cNvSpPr/>
            <p:nvPr/>
          </p:nvSpPr>
          <p:spPr>
            <a:xfrm>
              <a:off x="575138" y="4116200"/>
              <a:ext cx="7525" cy="3750"/>
            </a:xfrm>
            <a:custGeom>
              <a:rect b="b" l="l" r="r" t="t"/>
              <a:pathLst>
                <a:path extrusionOk="0" fill="none" h="150" w="301">
                  <a:moveTo>
                    <a:pt x="1" y="150"/>
                  </a:moveTo>
                  <a:cubicBezTo>
                    <a:pt x="89" y="88"/>
                    <a:pt x="194" y="35"/>
                    <a:pt x="30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6"/>
            <p:cNvSpPr/>
            <p:nvPr/>
          </p:nvSpPr>
          <p:spPr>
            <a:xfrm>
              <a:off x="654788" y="3900125"/>
              <a:ext cx="12350" cy="43375"/>
            </a:xfrm>
            <a:custGeom>
              <a:rect b="b" l="l" r="r" t="t"/>
              <a:pathLst>
                <a:path extrusionOk="0" fill="none" h="1735" w="494">
                  <a:moveTo>
                    <a:pt x="1" y="1"/>
                  </a:moveTo>
                  <a:cubicBezTo>
                    <a:pt x="247" y="555"/>
                    <a:pt x="406" y="1136"/>
                    <a:pt x="494" y="173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6"/>
            <p:cNvSpPr/>
            <p:nvPr/>
          </p:nvSpPr>
          <p:spPr>
            <a:xfrm>
              <a:off x="668213" y="3958225"/>
              <a:ext cx="250" cy="9250"/>
            </a:xfrm>
            <a:custGeom>
              <a:rect b="b" l="l" r="r" t="t"/>
              <a:pathLst>
                <a:path extrusionOk="0" fill="none" h="370" w="10">
                  <a:moveTo>
                    <a:pt x="9" y="0"/>
                  </a:moveTo>
                  <a:cubicBezTo>
                    <a:pt x="1" y="123"/>
                    <a:pt x="1" y="247"/>
                    <a:pt x="9"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6"/>
            <p:cNvSpPr/>
            <p:nvPr/>
          </p:nvSpPr>
          <p:spPr>
            <a:xfrm>
              <a:off x="666688" y="3985725"/>
              <a:ext cx="900" cy="2225"/>
            </a:xfrm>
            <a:custGeom>
              <a:rect b="b" l="l" r="r" t="t"/>
              <a:pathLst>
                <a:path extrusionOk="0" fill="none" h="89" w="36">
                  <a:moveTo>
                    <a:pt x="35" y="0"/>
                  </a:moveTo>
                  <a:lnTo>
                    <a:pt x="0" y="8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6"/>
            <p:cNvSpPr/>
            <p:nvPr/>
          </p:nvSpPr>
          <p:spPr>
            <a:xfrm>
              <a:off x="368763" y="3810575"/>
              <a:ext cx="61425" cy="33700"/>
            </a:xfrm>
            <a:custGeom>
              <a:rect b="b" l="l" r="r" t="t"/>
              <a:pathLst>
                <a:path extrusionOk="0" fill="none" h="1348" w="2457">
                  <a:moveTo>
                    <a:pt x="1" y="1347"/>
                  </a:moveTo>
                  <a:cubicBezTo>
                    <a:pt x="678" y="687"/>
                    <a:pt x="1532" y="230"/>
                    <a:pt x="2456"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6"/>
            <p:cNvSpPr/>
            <p:nvPr/>
          </p:nvSpPr>
          <p:spPr>
            <a:xfrm>
              <a:off x="449288" y="3804850"/>
              <a:ext cx="5100" cy="25"/>
            </a:xfrm>
            <a:custGeom>
              <a:rect b="b" l="l" r="r" t="t"/>
              <a:pathLst>
                <a:path extrusionOk="0" fill="none" h="1" w="204">
                  <a:moveTo>
                    <a:pt x="1" y="1"/>
                  </a:moveTo>
                  <a:lnTo>
                    <a:pt x="203"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6"/>
            <p:cNvSpPr/>
            <p:nvPr/>
          </p:nvSpPr>
          <p:spPr>
            <a:xfrm>
              <a:off x="355338" y="3857225"/>
              <a:ext cx="4000" cy="7075"/>
            </a:xfrm>
            <a:custGeom>
              <a:rect b="b" l="l" r="r" t="t"/>
              <a:pathLst>
                <a:path extrusionOk="0" fill="none" h="283" w="160">
                  <a:moveTo>
                    <a:pt x="1" y="282"/>
                  </a:moveTo>
                  <a:lnTo>
                    <a:pt x="159"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6"/>
            <p:cNvSpPr/>
            <p:nvPr/>
          </p:nvSpPr>
          <p:spPr>
            <a:xfrm>
              <a:off x="351388" y="3760650"/>
              <a:ext cx="49525" cy="26200"/>
            </a:xfrm>
            <a:custGeom>
              <a:rect b="b" l="l" r="r" t="t"/>
              <a:pathLst>
                <a:path extrusionOk="0" fill="none" h="1048" w="1981">
                  <a:moveTo>
                    <a:pt x="0" y="1047"/>
                  </a:moveTo>
                  <a:cubicBezTo>
                    <a:pt x="608" y="607"/>
                    <a:pt x="1276" y="255"/>
                    <a:pt x="198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6"/>
            <p:cNvSpPr/>
            <p:nvPr/>
          </p:nvSpPr>
          <p:spPr>
            <a:xfrm>
              <a:off x="420038" y="3746325"/>
              <a:ext cx="27075" cy="8175"/>
            </a:xfrm>
            <a:custGeom>
              <a:rect b="b" l="l" r="r" t="t"/>
              <a:pathLst>
                <a:path extrusionOk="0" fill="none" h="327" w="1083">
                  <a:moveTo>
                    <a:pt x="0" y="327"/>
                  </a:moveTo>
                  <a:lnTo>
                    <a:pt x="1083"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6"/>
            <p:cNvSpPr/>
            <p:nvPr/>
          </p:nvSpPr>
          <p:spPr>
            <a:xfrm>
              <a:off x="316838" y="4039175"/>
              <a:ext cx="19175" cy="35900"/>
            </a:xfrm>
            <a:custGeom>
              <a:rect b="b" l="l" r="r" t="t"/>
              <a:pathLst>
                <a:path extrusionOk="0" fill="none" h="1436" w="767">
                  <a:moveTo>
                    <a:pt x="1" y="1"/>
                  </a:moveTo>
                  <a:cubicBezTo>
                    <a:pt x="150" y="529"/>
                    <a:pt x="414" y="1013"/>
                    <a:pt x="766" y="143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6"/>
            <p:cNvSpPr/>
            <p:nvPr/>
          </p:nvSpPr>
          <p:spPr>
            <a:xfrm>
              <a:off x="347413" y="4093300"/>
              <a:ext cx="4875" cy="6650"/>
            </a:xfrm>
            <a:custGeom>
              <a:rect b="b" l="l" r="r" t="t"/>
              <a:pathLst>
                <a:path extrusionOk="0" fill="none" h="266" w="195">
                  <a:moveTo>
                    <a:pt x="1" y="1"/>
                  </a:moveTo>
                  <a:lnTo>
                    <a:pt x="195" y="26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6"/>
            <p:cNvSpPr/>
            <p:nvPr/>
          </p:nvSpPr>
          <p:spPr>
            <a:xfrm>
              <a:off x="621563" y="4132250"/>
              <a:ext cx="31050" cy="21150"/>
            </a:xfrm>
            <a:custGeom>
              <a:rect b="b" l="l" r="r" t="t"/>
              <a:pathLst>
                <a:path extrusionOk="0" fill="none" h="846" w="1242">
                  <a:moveTo>
                    <a:pt x="1" y="846"/>
                  </a:moveTo>
                  <a:cubicBezTo>
                    <a:pt x="414" y="564"/>
                    <a:pt x="925" y="388"/>
                    <a:pt x="124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6"/>
            <p:cNvSpPr/>
            <p:nvPr/>
          </p:nvSpPr>
          <p:spPr>
            <a:xfrm>
              <a:off x="663163" y="4119275"/>
              <a:ext cx="5950" cy="4875"/>
            </a:xfrm>
            <a:custGeom>
              <a:rect b="b" l="l" r="r" t="t"/>
              <a:pathLst>
                <a:path extrusionOk="0" fill="none" h="195" w="238">
                  <a:moveTo>
                    <a:pt x="0" y="194"/>
                  </a:moveTo>
                  <a:lnTo>
                    <a:pt x="238"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6"/>
            <p:cNvSpPr/>
            <p:nvPr/>
          </p:nvSpPr>
          <p:spPr>
            <a:xfrm>
              <a:off x="679213" y="4099925"/>
              <a:ext cx="4425" cy="5300"/>
            </a:xfrm>
            <a:custGeom>
              <a:rect b="b" l="l" r="r" t="t"/>
              <a:pathLst>
                <a:path extrusionOk="0" fill="none" h="212" w="177">
                  <a:moveTo>
                    <a:pt x="1" y="211"/>
                  </a:moveTo>
                  <a:cubicBezTo>
                    <a:pt x="45" y="132"/>
                    <a:pt x="106" y="62"/>
                    <a:pt x="177"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5" name="Google Shape;2685;p46"/>
          <p:cNvGrpSpPr/>
          <p:nvPr/>
        </p:nvGrpSpPr>
        <p:grpSpPr>
          <a:xfrm flipH="1" rot="-10112124">
            <a:off x="374356" y="-265327"/>
            <a:ext cx="1066876" cy="1266476"/>
            <a:chOff x="7714550" y="3879200"/>
            <a:chExt cx="789482" cy="937184"/>
          </a:xfrm>
        </p:grpSpPr>
        <p:sp>
          <p:nvSpPr>
            <p:cNvPr id="2686" name="Google Shape;2686;p46"/>
            <p:cNvSpPr/>
            <p:nvPr/>
          </p:nvSpPr>
          <p:spPr>
            <a:xfrm>
              <a:off x="7911579" y="4211400"/>
              <a:ext cx="591034" cy="602225"/>
            </a:xfrm>
            <a:custGeom>
              <a:rect b="b" l="l" r="r" t="t"/>
              <a:pathLst>
                <a:path extrusionOk="0" h="7641" w="7499">
                  <a:moveTo>
                    <a:pt x="7498" y="1"/>
                  </a:moveTo>
                  <a:lnTo>
                    <a:pt x="7472" y="19"/>
                  </a:lnTo>
                  <a:cubicBezTo>
                    <a:pt x="5853" y="899"/>
                    <a:pt x="4621" y="2448"/>
                    <a:pt x="3600" y="3838"/>
                  </a:cubicBezTo>
                  <a:lnTo>
                    <a:pt x="3432" y="4067"/>
                  </a:lnTo>
                  <a:cubicBezTo>
                    <a:pt x="2456" y="5396"/>
                    <a:pt x="1452" y="6778"/>
                    <a:pt x="0" y="7614"/>
                  </a:cubicBezTo>
                  <a:lnTo>
                    <a:pt x="9" y="7640"/>
                  </a:lnTo>
                  <a:cubicBezTo>
                    <a:pt x="203" y="7614"/>
                    <a:pt x="396" y="7587"/>
                    <a:pt x="581" y="7543"/>
                  </a:cubicBezTo>
                  <a:cubicBezTo>
                    <a:pt x="3309" y="6971"/>
                    <a:pt x="4999" y="5088"/>
                    <a:pt x="5967" y="3557"/>
                  </a:cubicBezTo>
                  <a:cubicBezTo>
                    <a:pt x="6442" y="2791"/>
                    <a:pt x="6838" y="1981"/>
                    <a:pt x="7146" y="1136"/>
                  </a:cubicBezTo>
                  <a:cubicBezTo>
                    <a:pt x="7278" y="775"/>
                    <a:pt x="7393" y="406"/>
                    <a:pt x="7490" y="36"/>
                  </a:cubicBezTo>
                  <a:lnTo>
                    <a:pt x="7498"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6"/>
            <p:cNvSpPr/>
            <p:nvPr/>
          </p:nvSpPr>
          <p:spPr>
            <a:xfrm>
              <a:off x="7903934" y="4211400"/>
              <a:ext cx="591034" cy="602225"/>
            </a:xfrm>
            <a:custGeom>
              <a:rect b="b" l="l" r="r" t="t"/>
              <a:pathLst>
                <a:path extrusionOk="0" h="7641" w="7499">
                  <a:moveTo>
                    <a:pt x="2966" y="1920"/>
                  </a:moveTo>
                  <a:cubicBezTo>
                    <a:pt x="2975" y="1981"/>
                    <a:pt x="2984" y="2034"/>
                    <a:pt x="2993" y="2096"/>
                  </a:cubicBezTo>
                  <a:cubicBezTo>
                    <a:pt x="2984" y="2043"/>
                    <a:pt x="2975" y="1981"/>
                    <a:pt x="2966" y="1928"/>
                  </a:cubicBezTo>
                  <a:lnTo>
                    <a:pt x="2966" y="1920"/>
                  </a:lnTo>
                  <a:close/>
                  <a:moveTo>
                    <a:pt x="2658" y="4278"/>
                  </a:moveTo>
                  <a:lnTo>
                    <a:pt x="2667" y="4349"/>
                  </a:lnTo>
                  <a:lnTo>
                    <a:pt x="2649" y="4278"/>
                  </a:lnTo>
                  <a:close/>
                  <a:moveTo>
                    <a:pt x="7490" y="1"/>
                  </a:moveTo>
                  <a:lnTo>
                    <a:pt x="7349" y="10"/>
                  </a:lnTo>
                  <a:cubicBezTo>
                    <a:pt x="4946" y="203"/>
                    <a:pt x="2517" y="1242"/>
                    <a:pt x="1400" y="2553"/>
                  </a:cubicBezTo>
                  <a:cubicBezTo>
                    <a:pt x="995" y="3037"/>
                    <a:pt x="801" y="3521"/>
                    <a:pt x="845" y="3953"/>
                  </a:cubicBezTo>
                  <a:cubicBezTo>
                    <a:pt x="1012" y="5458"/>
                    <a:pt x="185" y="7253"/>
                    <a:pt x="18" y="7605"/>
                  </a:cubicBezTo>
                  <a:lnTo>
                    <a:pt x="0" y="7640"/>
                  </a:lnTo>
                  <a:lnTo>
                    <a:pt x="18" y="7631"/>
                  </a:lnTo>
                  <a:lnTo>
                    <a:pt x="35" y="7623"/>
                  </a:lnTo>
                  <a:cubicBezTo>
                    <a:pt x="1505" y="6778"/>
                    <a:pt x="2517" y="5396"/>
                    <a:pt x="3503" y="4049"/>
                  </a:cubicBezTo>
                  <a:lnTo>
                    <a:pt x="3670" y="3821"/>
                  </a:lnTo>
                  <a:cubicBezTo>
                    <a:pt x="4682" y="2448"/>
                    <a:pt x="5897" y="916"/>
                    <a:pt x="7499" y="27"/>
                  </a:cubicBezTo>
                  <a:lnTo>
                    <a:pt x="7490"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6"/>
            <p:cNvSpPr/>
            <p:nvPr/>
          </p:nvSpPr>
          <p:spPr>
            <a:xfrm>
              <a:off x="7903934" y="4212110"/>
              <a:ext cx="579290" cy="601516"/>
            </a:xfrm>
            <a:custGeom>
              <a:rect b="b" l="l" r="r" t="t"/>
              <a:pathLst>
                <a:path extrusionOk="0" h="7632" w="7350">
                  <a:moveTo>
                    <a:pt x="7349" y="1"/>
                  </a:moveTo>
                  <a:lnTo>
                    <a:pt x="7349" y="1"/>
                  </a:lnTo>
                  <a:cubicBezTo>
                    <a:pt x="4946" y="194"/>
                    <a:pt x="2517" y="1224"/>
                    <a:pt x="1400" y="2544"/>
                  </a:cubicBezTo>
                  <a:cubicBezTo>
                    <a:pt x="995" y="3028"/>
                    <a:pt x="801" y="3504"/>
                    <a:pt x="845" y="3944"/>
                  </a:cubicBezTo>
                  <a:cubicBezTo>
                    <a:pt x="1004" y="5449"/>
                    <a:pt x="185" y="7244"/>
                    <a:pt x="18" y="7596"/>
                  </a:cubicBezTo>
                  <a:lnTo>
                    <a:pt x="0" y="7631"/>
                  </a:lnTo>
                  <a:lnTo>
                    <a:pt x="9" y="7622"/>
                  </a:lnTo>
                  <a:cubicBezTo>
                    <a:pt x="2473" y="5704"/>
                    <a:pt x="916" y="4524"/>
                    <a:pt x="2077" y="3284"/>
                  </a:cubicBezTo>
                  <a:cubicBezTo>
                    <a:pt x="2658" y="2597"/>
                    <a:pt x="3345" y="1999"/>
                    <a:pt x="4110" y="1523"/>
                  </a:cubicBezTo>
                  <a:cubicBezTo>
                    <a:pt x="4286" y="1418"/>
                    <a:pt x="4445" y="1321"/>
                    <a:pt x="4612" y="1224"/>
                  </a:cubicBezTo>
                  <a:cubicBezTo>
                    <a:pt x="5483" y="731"/>
                    <a:pt x="6399" y="318"/>
                    <a:pt x="7349"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6"/>
            <p:cNvSpPr/>
            <p:nvPr/>
          </p:nvSpPr>
          <p:spPr>
            <a:xfrm>
              <a:off x="7957292" y="4300933"/>
              <a:ext cx="517578" cy="505047"/>
            </a:xfrm>
            <a:custGeom>
              <a:rect b="b" l="l" r="r" t="t"/>
              <a:pathLst>
                <a:path extrusionOk="0" h="6408" w="6567">
                  <a:moveTo>
                    <a:pt x="6566" y="0"/>
                  </a:moveTo>
                  <a:lnTo>
                    <a:pt x="6566" y="0"/>
                  </a:lnTo>
                  <a:cubicBezTo>
                    <a:pt x="5739" y="1523"/>
                    <a:pt x="3697" y="4612"/>
                    <a:pt x="1" y="6407"/>
                  </a:cubicBezTo>
                  <a:cubicBezTo>
                    <a:pt x="2729" y="5835"/>
                    <a:pt x="4419" y="3952"/>
                    <a:pt x="5387" y="2421"/>
                  </a:cubicBezTo>
                  <a:cubicBezTo>
                    <a:pt x="5862" y="1655"/>
                    <a:pt x="6258" y="836"/>
                    <a:pt x="6566"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6"/>
            <p:cNvSpPr/>
            <p:nvPr/>
          </p:nvSpPr>
          <p:spPr>
            <a:xfrm>
              <a:off x="7901176" y="4209351"/>
              <a:ext cx="602856" cy="607033"/>
            </a:xfrm>
            <a:custGeom>
              <a:rect b="b" l="l" r="r" t="t"/>
              <a:pathLst>
                <a:path extrusionOk="0" fill="none" h="7702" w="7649">
                  <a:moveTo>
                    <a:pt x="0" y="7701"/>
                  </a:moveTo>
                  <a:cubicBezTo>
                    <a:pt x="0" y="7701"/>
                    <a:pt x="1056" y="5686"/>
                    <a:pt x="871" y="3979"/>
                  </a:cubicBezTo>
                  <a:cubicBezTo>
                    <a:pt x="687" y="2280"/>
                    <a:pt x="4031" y="194"/>
                    <a:pt x="7648" y="1"/>
                  </a:cubicBezTo>
                  <a:cubicBezTo>
                    <a:pt x="7648" y="1"/>
                    <a:pt x="6099" y="6997"/>
                    <a:pt x="0" y="770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6"/>
            <p:cNvSpPr/>
            <p:nvPr/>
          </p:nvSpPr>
          <p:spPr>
            <a:xfrm>
              <a:off x="7901176" y="4209351"/>
              <a:ext cx="602856" cy="607033"/>
            </a:xfrm>
            <a:custGeom>
              <a:rect b="b" l="l" r="r" t="t"/>
              <a:pathLst>
                <a:path extrusionOk="0" fill="none" h="7702" w="7649">
                  <a:moveTo>
                    <a:pt x="7648" y="1"/>
                  </a:moveTo>
                  <a:cubicBezTo>
                    <a:pt x="6037" y="854"/>
                    <a:pt x="4805" y="2386"/>
                    <a:pt x="3723" y="3855"/>
                  </a:cubicBezTo>
                  <a:cubicBezTo>
                    <a:pt x="2640" y="5325"/>
                    <a:pt x="1593" y="6821"/>
                    <a:pt x="0" y="77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6"/>
            <p:cNvSpPr/>
            <p:nvPr/>
          </p:nvSpPr>
          <p:spPr>
            <a:xfrm>
              <a:off x="8375558" y="4253723"/>
              <a:ext cx="4256" cy="11901"/>
            </a:xfrm>
            <a:custGeom>
              <a:rect b="b" l="l" r="r" t="t"/>
              <a:pathLst>
                <a:path extrusionOk="0" fill="none" h="151" w="54">
                  <a:moveTo>
                    <a:pt x="54" y="1"/>
                  </a:moveTo>
                  <a:cubicBezTo>
                    <a:pt x="27" y="45"/>
                    <a:pt x="10" y="98"/>
                    <a:pt x="1"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6"/>
            <p:cNvSpPr/>
            <p:nvPr/>
          </p:nvSpPr>
          <p:spPr>
            <a:xfrm>
              <a:off x="8352702" y="4250965"/>
              <a:ext cx="3547" cy="50048"/>
            </a:xfrm>
            <a:custGeom>
              <a:rect b="b" l="l" r="r" t="t"/>
              <a:pathLst>
                <a:path extrusionOk="0" fill="none" h="635" w="45">
                  <a:moveTo>
                    <a:pt x="44" y="1"/>
                  </a:moveTo>
                  <a:cubicBezTo>
                    <a:pt x="9" y="212"/>
                    <a:pt x="0" y="423"/>
                    <a:pt x="27"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6"/>
            <p:cNvSpPr/>
            <p:nvPr/>
          </p:nvSpPr>
          <p:spPr>
            <a:xfrm>
              <a:off x="8319442" y="4287771"/>
              <a:ext cx="79" cy="20177"/>
            </a:xfrm>
            <a:custGeom>
              <a:rect b="b" l="l" r="r" t="t"/>
              <a:pathLst>
                <a:path extrusionOk="0" fill="none" h="256" w="1">
                  <a:moveTo>
                    <a:pt x="0" y="0"/>
                  </a:moveTo>
                  <a:lnTo>
                    <a:pt x="0" y="25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6"/>
            <p:cNvSpPr/>
            <p:nvPr/>
          </p:nvSpPr>
          <p:spPr>
            <a:xfrm>
              <a:off x="8266006" y="4280126"/>
              <a:ext cx="9064" cy="76372"/>
            </a:xfrm>
            <a:custGeom>
              <a:rect b="b" l="l" r="r" t="t"/>
              <a:pathLst>
                <a:path extrusionOk="0" fill="none" h="969" w="115">
                  <a:moveTo>
                    <a:pt x="44" y="0"/>
                  </a:moveTo>
                  <a:cubicBezTo>
                    <a:pt x="0" y="326"/>
                    <a:pt x="27" y="652"/>
                    <a:pt x="115"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6"/>
            <p:cNvSpPr/>
            <p:nvPr/>
          </p:nvSpPr>
          <p:spPr>
            <a:xfrm>
              <a:off x="8226442" y="4298174"/>
              <a:ext cx="14660" cy="96470"/>
            </a:xfrm>
            <a:custGeom>
              <a:rect b="b" l="l" r="r" t="t"/>
              <a:pathLst>
                <a:path extrusionOk="0" fill="none" h="1224" w="186">
                  <a:moveTo>
                    <a:pt x="1" y="0"/>
                  </a:moveTo>
                  <a:cubicBezTo>
                    <a:pt x="1" y="414"/>
                    <a:pt x="62" y="827"/>
                    <a:pt x="186" y="12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6"/>
            <p:cNvSpPr/>
            <p:nvPr/>
          </p:nvSpPr>
          <p:spPr>
            <a:xfrm>
              <a:off x="8184119" y="4348063"/>
              <a:ext cx="27822" cy="71564"/>
            </a:xfrm>
            <a:custGeom>
              <a:rect b="b" l="l" r="r" t="t"/>
              <a:pathLst>
                <a:path extrusionOk="0" fill="none" h="908" w="353">
                  <a:moveTo>
                    <a:pt x="1" y="1"/>
                  </a:moveTo>
                  <a:cubicBezTo>
                    <a:pt x="45" y="326"/>
                    <a:pt x="159" y="643"/>
                    <a:pt x="353" y="9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6"/>
            <p:cNvSpPr/>
            <p:nvPr/>
          </p:nvSpPr>
          <p:spPr>
            <a:xfrm>
              <a:off x="8137697" y="4362644"/>
              <a:ext cx="36807" cy="125631"/>
            </a:xfrm>
            <a:custGeom>
              <a:rect b="b" l="l" r="r" t="t"/>
              <a:pathLst>
                <a:path extrusionOk="0" fill="none" h="1594" w="467">
                  <a:moveTo>
                    <a:pt x="0" y="1"/>
                  </a:moveTo>
                  <a:cubicBezTo>
                    <a:pt x="62" y="555"/>
                    <a:pt x="211" y="1101"/>
                    <a:pt x="467" y="15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6"/>
            <p:cNvSpPr/>
            <p:nvPr/>
          </p:nvSpPr>
          <p:spPr>
            <a:xfrm>
              <a:off x="8089148" y="4399450"/>
              <a:ext cx="49259" cy="124212"/>
            </a:xfrm>
            <a:custGeom>
              <a:rect b="b" l="l" r="r" t="t"/>
              <a:pathLst>
                <a:path extrusionOk="0" fill="none" h="1576" w="625">
                  <a:moveTo>
                    <a:pt x="0" y="0"/>
                  </a:moveTo>
                  <a:cubicBezTo>
                    <a:pt x="53" y="572"/>
                    <a:pt x="273" y="1118"/>
                    <a:pt x="625" y="157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6"/>
            <p:cNvSpPr/>
            <p:nvPr/>
          </p:nvSpPr>
          <p:spPr>
            <a:xfrm>
              <a:off x="8035002" y="4455565"/>
              <a:ext cx="56274" cy="149906"/>
            </a:xfrm>
            <a:custGeom>
              <a:rect b="b" l="l" r="r" t="t"/>
              <a:pathLst>
                <a:path extrusionOk="0" fill="none" h="1902" w="714">
                  <a:moveTo>
                    <a:pt x="1" y="1"/>
                  </a:moveTo>
                  <a:cubicBezTo>
                    <a:pt x="115" y="679"/>
                    <a:pt x="353" y="1321"/>
                    <a:pt x="714" y="19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6"/>
            <p:cNvSpPr/>
            <p:nvPr/>
          </p:nvSpPr>
          <p:spPr>
            <a:xfrm>
              <a:off x="8041938" y="4583953"/>
              <a:ext cx="26482" cy="41693"/>
            </a:xfrm>
            <a:custGeom>
              <a:rect b="b" l="l" r="r" t="t"/>
              <a:pathLst>
                <a:path extrusionOk="0" fill="none" h="529" w="336">
                  <a:moveTo>
                    <a:pt x="1" y="0"/>
                  </a:moveTo>
                  <a:lnTo>
                    <a:pt x="335" y="52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6"/>
            <p:cNvSpPr/>
            <p:nvPr/>
          </p:nvSpPr>
          <p:spPr>
            <a:xfrm>
              <a:off x="8037761" y="4632502"/>
              <a:ext cx="9143" cy="18758"/>
            </a:xfrm>
            <a:custGeom>
              <a:rect b="b" l="l" r="r" t="t"/>
              <a:pathLst>
                <a:path extrusionOk="0" fill="none" h="238" w="116">
                  <a:moveTo>
                    <a:pt x="1" y="0"/>
                  </a:moveTo>
                  <a:cubicBezTo>
                    <a:pt x="27" y="79"/>
                    <a:pt x="71" y="159"/>
                    <a:pt x="115"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6"/>
            <p:cNvSpPr/>
            <p:nvPr/>
          </p:nvSpPr>
          <p:spPr>
            <a:xfrm>
              <a:off x="8087020" y="4536744"/>
              <a:ext cx="11192" cy="34048"/>
            </a:xfrm>
            <a:custGeom>
              <a:rect b="b" l="l" r="r" t="t"/>
              <a:pathLst>
                <a:path extrusionOk="0" fill="none" h="432" w="142">
                  <a:moveTo>
                    <a:pt x="1" y="1"/>
                  </a:moveTo>
                  <a:cubicBezTo>
                    <a:pt x="36" y="150"/>
                    <a:pt x="80" y="291"/>
                    <a:pt x="142"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6"/>
            <p:cNvSpPr/>
            <p:nvPr/>
          </p:nvSpPr>
          <p:spPr>
            <a:xfrm>
              <a:off x="8112713" y="4548566"/>
              <a:ext cx="1419" cy="5596"/>
            </a:xfrm>
            <a:custGeom>
              <a:rect b="b" l="l" r="r" t="t"/>
              <a:pathLst>
                <a:path extrusionOk="0" fill="none" h="71" w="18">
                  <a:moveTo>
                    <a:pt x="0" y="0"/>
                  </a:moveTo>
                  <a:lnTo>
                    <a:pt x="18" y="7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6"/>
            <p:cNvSpPr/>
            <p:nvPr/>
          </p:nvSpPr>
          <p:spPr>
            <a:xfrm>
              <a:off x="8005211" y="4633842"/>
              <a:ext cx="9773" cy="38935"/>
            </a:xfrm>
            <a:custGeom>
              <a:rect b="b" l="l" r="r" t="t"/>
              <a:pathLst>
                <a:path extrusionOk="0" fill="none" h="494" w="124">
                  <a:moveTo>
                    <a:pt x="0" y="1"/>
                  </a:moveTo>
                  <a:cubicBezTo>
                    <a:pt x="35" y="168"/>
                    <a:pt x="79" y="326"/>
                    <a:pt x="123"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6"/>
            <p:cNvSpPr/>
            <p:nvPr/>
          </p:nvSpPr>
          <p:spPr>
            <a:xfrm>
              <a:off x="7996147" y="4694214"/>
              <a:ext cx="2207" cy="17418"/>
            </a:xfrm>
            <a:custGeom>
              <a:rect b="b" l="l" r="r" t="t"/>
              <a:pathLst>
                <a:path extrusionOk="0" fill="none" h="221" w="28">
                  <a:moveTo>
                    <a:pt x="27" y="0"/>
                  </a:moveTo>
                  <a:lnTo>
                    <a:pt x="1"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6"/>
            <p:cNvSpPr/>
            <p:nvPr/>
          </p:nvSpPr>
          <p:spPr>
            <a:xfrm>
              <a:off x="7972581" y="4726843"/>
              <a:ext cx="1497" cy="7015"/>
            </a:xfrm>
            <a:custGeom>
              <a:rect b="b" l="l" r="r" t="t"/>
              <a:pathLst>
                <a:path extrusionOk="0" fill="none" h="89" w="19">
                  <a:moveTo>
                    <a:pt x="18" y="0"/>
                  </a:moveTo>
                  <a:cubicBezTo>
                    <a:pt x="18" y="35"/>
                    <a:pt x="9" y="62"/>
                    <a:pt x="1"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6"/>
            <p:cNvSpPr/>
            <p:nvPr/>
          </p:nvSpPr>
          <p:spPr>
            <a:xfrm>
              <a:off x="8039179" y="4745521"/>
              <a:ext cx="30580" cy="1497"/>
            </a:xfrm>
            <a:custGeom>
              <a:rect b="b" l="l" r="r" t="t"/>
              <a:pathLst>
                <a:path extrusionOk="0" fill="none" h="19" w="388">
                  <a:moveTo>
                    <a:pt x="0" y="1"/>
                  </a:moveTo>
                  <a:cubicBezTo>
                    <a:pt x="132" y="9"/>
                    <a:pt x="256" y="18"/>
                    <a:pt x="388" y="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6"/>
            <p:cNvSpPr/>
            <p:nvPr/>
          </p:nvSpPr>
          <p:spPr>
            <a:xfrm>
              <a:off x="8053760" y="4716439"/>
              <a:ext cx="79130" cy="11822"/>
            </a:xfrm>
            <a:custGeom>
              <a:rect b="b" l="l" r="r" t="t"/>
              <a:pathLst>
                <a:path extrusionOk="0" fill="none" h="150" w="1004">
                  <a:moveTo>
                    <a:pt x="0" y="114"/>
                  </a:moveTo>
                  <a:cubicBezTo>
                    <a:pt x="344" y="150"/>
                    <a:pt x="678" y="106"/>
                    <a:pt x="100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6"/>
            <p:cNvSpPr/>
            <p:nvPr/>
          </p:nvSpPr>
          <p:spPr>
            <a:xfrm>
              <a:off x="8085680" y="4700440"/>
              <a:ext cx="13950" cy="2207"/>
            </a:xfrm>
            <a:custGeom>
              <a:rect b="b" l="l" r="r" t="t"/>
              <a:pathLst>
                <a:path extrusionOk="0" fill="none" h="28" w="177">
                  <a:moveTo>
                    <a:pt x="0" y="27"/>
                  </a:moveTo>
                  <a:lnTo>
                    <a:pt x="17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6"/>
            <p:cNvSpPr/>
            <p:nvPr/>
          </p:nvSpPr>
          <p:spPr>
            <a:xfrm>
              <a:off x="8114053" y="4632502"/>
              <a:ext cx="113888" cy="36807"/>
            </a:xfrm>
            <a:custGeom>
              <a:rect b="b" l="l" r="r" t="t"/>
              <a:pathLst>
                <a:path extrusionOk="0" fill="none" h="467" w="1445">
                  <a:moveTo>
                    <a:pt x="1" y="467"/>
                  </a:moveTo>
                  <a:cubicBezTo>
                    <a:pt x="503" y="396"/>
                    <a:pt x="995" y="238"/>
                    <a:pt x="14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6"/>
            <p:cNvSpPr/>
            <p:nvPr/>
          </p:nvSpPr>
          <p:spPr>
            <a:xfrm>
              <a:off x="8154327" y="4629665"/>
              <a:ext cx="20177" cy="4256"/>
            </a:xfrm>
            <a:custGeom>
              <a:rect b="b" l="l" r="r" t="t"/>
              <a:pathLst>
                <a:path extrusionOk="0" fill="none" h="54" w="256">
                  <a:moveTo>
                    <a:pt x="0" y="54"/>
                  </a:moveTo>
                  <a:cubicBezTo>
                    <a:pt x="88" y="36"/>
                    <a:pt x="168" y="19"/>
                    <a:pt x="25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6"/>
            <p:cNvSpPr/>
            <p:nvPr/>
          </p:nvSpPr>
          <p:spPr>
            <a:xfrm>
              <a:off x="8180020" y="4567245"/>
              <a:ext cx="114518" cy="29240"/>
            </a:xfrm>
            <a:custGeom>
              <a:rect b="b" l="l" r="r" t="t"/>
              <a:pathLst>
                <a:path extrusionOk="0" fill="none" h="371" w="1453">
                  <a:moveTo>
                    <a:pt x="0" y="370"/>
                  </a:moveTo>
                  <a:cubicBezTo>
                    <a:pt x="502" y="318"/>
                    <a:pt x="1012" y="238"/>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6"/>
            <p:cNvSpPr/>
            <p:nvPr/>
          </p:nvSpPr>
          <p:spPr>
            <a:xfrm>
              <a:off x="8207763" y="4556841"/>
              <a:ext cx="41693" cy="9852"/>
            </a:xfrm>
            <a:custGeom>
              <a:rect b="b" l="l" r="r" t="t"/>
              <a:pathLst>
                <a:path extrusionOk="0" fill="none" h="125" w="529">
                  <a:moveTo>
                    <a:pt x="0" y="124"/>
                  </a:moveTo>
                  <a:cubicBezTo>
                    <a:pt x="176" y="98"/>
                    <a:pt x="352" y="54"/>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6"/>
            <p:cNvSpPr/>
            <p:nvPr/>
          </p:nvSpPr>
          <p:spPr>
            <a:xfrm>
              <a:off x="8233377" y="4481259"/>
              <a:ext cx="118695" cy="43112"/>
            </a:xfrm>
            <a:custGeom>
              <a:rect b="b" l="l" r="r" t="t"/>
              <a:pathLst>
                <a:path extrusionOk="0" fill="none" h="547" w="1506">
                  <a:moveTo>
                    <a:pt x="1" y="546"/>
                  </a:moveTo>
                  <a:cubicBezTo>
                    <a:pt x="511" y="370"/>
                    <a:pt x="1083" y="326"/>
                    <a:pt x="15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6"/>
            <p:cNvSpPr/>
            <p:nvPr/>
          </p:nvSpPr>
          <p:spPr>
            <a:xfrm>
              <a:off x="8277750" y="4477791"/>
              <a:ext cx="36176" cy="13241"/>
            </a:xfrm>
            <a:custGeom>
              <a:rect b="b" l="l" r="r" t="t"/>
              <a:pathLst>
                <a:path extrusionOk="0" fill="none" h="168" w="459">
                  <a:moveTo>
                    <a:pt x="1" y="168"/>
                  </a:moveTo>
                  <a:cubicBezTo>
                    <a:pt x="159" y="133"/>
                    <a:pt x="309" y="71"/>
                    <a:pt x="4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6"/>
            <p:cNvSpPr/>
            <p:nvPr/>
          </p:nvSpPr>
          <p:spPr>
            <a:xfrm>
              <a:off x="8330476" y="4429242"/>
              <a:ext cx="20255" cy="10482"/>
            </a:xfrm>
            <a:custGeom>
              <a:rect b="b" l="l" r="r" t="t"/>
              <a:pathLst>
                <a:path extrusionOk="0" fill="none" h="133" w="257">
                  <a:moveTo>
                    <a:pt x="1" y="132"/>
                  </a:moveTo>
                  <a:cubicBezTo>
                    <a:pt x="98" y="106"/>
                    <a:pt x="177" y="53"/>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6"/>
            <p:cNvSpPr/>
            <p:nvPr/>
          </p:nvSpPr>
          <p:spPr>
            <a:xfrm>
              <a:off x="8325669" y="4361935"/>
              <a:ext cx="100647" cy="36176"/>
            </a:xfrm>
            <a:custGeom>
              <a:rect b="b" l="l" r="r" t="t"/>
              <a:pathLst>
                <a:path extrusionOk="0" fill="none" h="459" w="1277">
                  <a:moveTo>
                    <a:pt x="0" y="458"/>
                  </a:moveTo>
                  <a:cubicBezTo>
                    <a:pt x="440" y="353"/>
                    <a:pt x="880" y="221"/>
                    <a:pt x="12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6"/>
            <p:cNvSpPr/>
            <p:nvPr/>
          </p:nvSpPr>
          <p:spPr>
            <a:xfrm>
              <a:off x="8367992" y="4349482"/>
              <a:ext cx="32629" cy="13241"/>
            </a:xfrm>
            <a:custGeom>
              <a:rect b="b" l="l" r="r" t="t"/>
              <a:pathLst>
                <a:path extrusionOk="0" fill="none" h="168" w="414">
                  <a:moveTo>
                    <a:pt x="0" y="168"/>
                  </a:moveTo>
                  <a:cubicBezTo>
                    <a:pt x="150" y="132"/>
                    <a:pt x="282" y="71"/>
                    <a:pt x="41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6"/>
            <p:cNvSpPr/>
            <p:nvPr/>
          </p:nvSpPr>
          <p:spPr>
            <a:xfrm>
              <a:off x="8407478" y="4316144"/>
              <a:ext cx="20886" cy="8433"/>
            </a:xfrm>
            <a:custGeom>
              <a:rect b="b" l="l" r="r" t="t"/>
              <a:pathLst>
                <a:path extrusionOk="0" fill="none" h="107" w="265">
                  <a:moveTo>
                    <a:pt x="1" y="107"/>
                  </a:moveTo>
                  <a:cubicBezTo>
                    <a:pt x="89" y="71"/>
                    <a:pt x="177" y="36"/>
                    <a:pt x="26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6"/>
            <p:cNvSpPr/>
            <p:nvPr/>
          </p:nvSpPr>
          <p:spPr>
            <a:xfrm>
              <a:off x="8437979" y="4287062"/>
              <a:ext cx="9852" cy="4256"/>
            </a:xfrm>
            <a:custGeom>
              <a:rect b="b" l="l" r="r" t="t"/>
              <a:pathLst>
                <a:path extrusionOk="0" fill="none" h="54" w="125">
                  <a:moveTo>
                    <a:pt x="1" y="53"/>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6"/>
            <p:cNvSpPr/>
            <p:nvPr/>
          </p:nvSpPr>
          <p:spPr>
            <a:xfrm>
              <a:off x="8460914" y="4262078"/>
              <a:ext cx="8433" cy="4256"/>
            </a:xfrm>
            <a:custGeom>
              <a:rect b="b" l="l" r="r" t="t"/>
              <a:pathLst>
                <a:path extrusionOk="0" fill="none" h="54" w="107">
                  <a:moveTo>
                    <a:pt x="0" y="53"/>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6"/>
            <p:cNvSpPr/>
            <p:nvPr/>
          </p:nvSpPr>
          <p:spPr>
            <a:xfrm>
              <a:off x="8415832" y="4238512"/>
              <a:ext cx="2837" cy="3547"/>
            </a:xfrm>
            <a:custGeom>
              <a:rect b="b" l="l" r="r" t="t"/>
              <a:pathLst>
                <a:path extrusionOk="0" fill="none" h="45" w="36">
                  <a:moveTo>
                    <a:pt x="36" y="0"/>
                  </a:moveTo>
                  <a:lnTo>
                    <a:pt x="0"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6"/>
            <p:cNvSpPr/>
            <p:nvPr/>
          </p:nvSpPr>
          <p:spPr>
            <a:xfrm>
              <a:off x="7915053" y="3882668"/>
              <a:ext cx="258828" cy="902511"/>
            </a:xfrm>
            <a:custGeom>
              <a:rect b="b" l="l" r="r" t="t"/>
              <a:pathLst>
                <a:path extrusionOk="0" h="11451" w="3284">
                  <a:moveTo>
                    <a:pt x="2685" y="0"/>
                  </a:moveTo>
                  <a:lnTo>
                    <a:pt x="2667" y="26"/>
                  </a:lnTo>
                  <a:cubicBezTo>
                    <a:pt x="1646" y="1778"/>
                    <a:pt x="1382" y="3934"/>
                    <a:pt x="1215" y="5826"/>
                  </a:cubicBezTo>
                  <a:lnTo>
                    <a:pt x="1189" y="6134"/>
                  </a:lnTo>
                  <a:cubicBezTo>
                    <a:pt x="1039" y="7947"/>
                    <a:pt x="872" y="9813"/>
                    <a:pt x="0" y="11432"/>
                  </a:cubicBezTo>
                  <a:lnTo>
                    <a:pt x="18" y="11450"/>
                  </a:lnTo>
                  <a:cubicBezTo>
                    <a:pt x="185" y="11318"/>
                    <a:pt x="352" y="11177"/>
                    <a:pt x="502" y="11036"/>
                  </a:cubicBezTo>
                  <a:cubicBezTo>
                    <a:pt x="2737" y="8933"/>
                    <a:pt x="3248" y="6196"/>
                    <a:pt x="3274" y="4207"/>
                  </a:cubicBezTo>
                  <a:cubicBezTo>
                    <a:pt x="3283" y="3212"/>
                    <a:pt x="3186" y="2227"/>
                    <a:pt x="2993" y="1259"/>
                  </a:cubicBezTo>
                  <a:cubicBezTo>
                    <a:pt x="2870" y="625"/>
                    <a:pt x="2737" y="176"/>
                    <a:pt x="2693" y="26"/>
                  </a:cubicBezTo>
                  <a:lnTo>
                    <a:pt x="2685" y="0"/>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6"/>
            <p:cNvSpPr/>
            <p:nvPr/>
          </p:nvSpPr>
          <p:spPr>
            <a:xfrm>
              <a:off x="7774212" y="3886766"/>
              <a:ext cx="345525" cy="903220"/>
            </a:xfrm>
            <a:custGeom>
              <a:rect b="b" l="l" r="r" t="t"/>
              <a:pathLst>
                <a:path extrusionOk="0" h="11460" w="4384">
                  <a:moveTo>
                    <a:pt x="1224" y="4393"/>
                  </a:moveTo>
                  <a:lnTo>
                    <a:pt x="1224" y="4393"/>
                  </a:lnTo>
                  <a:cubicBezTo>
                    <a:pt x="1259" y="4445"/>
                    <a:pt x="1303" y="4489"/>
                    <a:pt x="1330" y="4542"/>
                  </a:cubicBezTo>
                  <a:cubicBezTo>
                    <a:pt x="1295" y="4489"/>
                    <a:pt x="1259" y="4445"/>
                    <a:pt x="1224" y="4393"/>
                  </a:cubicBezTo>
                  <a:close/>
                  <a:moveTo>
                    <a:pt x="4366" y="1"/>
                  </a:moveTo>
                  <a:lnTo>
                    <a:pt x="4243" y="89"/>
                  </a:lnTo>
                  <a:cubicBezTo>
                    <a:pt x="2095" y="1647"/>
                    <a:pt x="406" y="4005"/>
                    <a:pt x="115" y="5880"/>
                  </a:cubicBezTo>
                  <a:cubicBezTo>
                    <a:pt x="1" y="6566"/>
                    <a:pt x="98" y="7130"/>
                    <a:pt x="397" y="7508"/>
                  </a:cubicBezTo>
                  <a:cubicBezTo>
                    <a:pt x="1409" y="8828"/>
                    <a:pt x="1655" y="10993"/>
                    <a:pt x="1699" y="11407"/>
                  </a:cubicBezTo>
                  <a:lnTo>
                    <a:pt x="1699" y="11460"/>
                  </a:lnTo>
                  <a:lnTo>
                    <a:pt x="1717" y="11442"/>
                  </a:lnTo>
                  <a:lnTo>
                    <a:pt x="1726" y="11416"/>
                  </a:lnTo>
                  <a:cubicBezTo>
                    <a:pt x="2632" y="9787"/>
                    <a:pt x="2791" y="7904"/>
                    <a:pt x="2949" y="6082"/>
                  </a:cubicBezTo>
                  <a:lnTo>
                    <a:pt x="2976" y="5774"/>
                  </a:lnTo>
                  <a:cubicBezTo>
                    <a:pt x="3134" y="3900"/>
                    <a:pt x="3389" y="1770"/>
                    <a:pt x="4384" y="18"/>
                  </a:cubicBezTo>
                  <a:lnTo>
                    <a:pt x="4366"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6"/>
            <p:cNvSpPr/>
            <p:nvPr/>
          </p:nvSpPr>
          <p:spPr>
            <a:xfrm>
              <a:off x="7774922" y="3893702"/>
              <a:ext cx="334412" cy="896284"/>
            </a:xfrm>
            <a:custGeom>
              <a:rect b="b" l="l" r="r" t="t"/>
              <a:pathLst>
                <a:path extrusionOk="0" h="11372" w="4243">
                  <a:moveTo>
                    <a:pt x="4243" y="1"/>
                  </a:moveTo>
                  <a:lnTo>
                    <a:pt x="4243" y="1"/>
                  </a:lnTo>
                  <a:cubicBezTo>
                    <a:pt x="2095" y="1550"/>
                    <a:pt x="405" y="3917"/>
                    <a:pt x="106" y="5792"/>
                  </a:cubicBezTo>
                  <a:cubicBezTo>
                    <a:pt x="1" y="6478"/>
                    <a:pt x="97" y="7042"/>
                    <a:pt x="388" y="7420"/>
                  </a:cubicBezTo>
                  <a:cubicBezTo>
                    <a:pt x="1400" y="8740"/>
                    <a:pt x="1655" y="10905"/>
                    <a:pt x="1699" y="11319"/>
                  </a:cubicBezTo>
                  <a:lnTo>
                    <a:pt x="1699" y="11372"/>
                  </a:lnTo>
                  <a:lnTo>
                    <a:pt x="1717" y="11345"/>
                  </a:lnTo>
                  <a:cubicBezTo>
                    <a:pt x="2923" y="8142"/>
                    <a:pt x="784" y="7922"/>
                    <a:pt x="1162" y="6100"/>
                  </a:cubicBezTo>
                  <a:cubicBezTo>
                    <a:pt x="1312" y="5123"/>
                    <a:pt x="1620" y="4164"/>
                    <a:pt x="2069" y="3284"/>
                  </a:cubicBezTo>
                  <a:cubicBezTo>
                    <a:pt x="2166" y="3090"/>
                    <a:pt x="2271" y="2896"/>
                    <a:pt x="2368" y="2712"/>
                  </a:cubicBezTo>
                  <a:cubicBezTo>
                    <a:pt x="2905" y="1752"/>
                    <a:pt x="3530" y="846"/>
                    <a:pt x="4243"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6"/>
            <p:cNvSpPr/>
            <p:nvPr/>
          </p:nvSpPr>
          <p:spPr>
            <a:xfrm>
              <a:off x="7954618" y="3981816"/>
              <a:ext cx="219263" cy="770023"/>
            </a:xfrm>
            <a:custGeom>
              <a:rect b="b" l="l" r="r" t="t"/>
              <a:pathLst>
                <a:path extrusionOk="0" h="9770" w="2782">
                  <a:moveTo>
                    <a:pt x="2491" y="1"/>
                  </a:moveTo>
                  <a:cubicBezTo>
                    <a:pt x="2588" y="1910"/>
                    <a:pt x="2438" y="5976"/>
                    <a:pt x="0" y="9770"/>
                  </a:cubicBezTo>
                  <a:cubicBezTo>
                    <a:pt x="2235" y="7675"/>
                    <a:pt x="2746" y="4938"/>
                    <a:pt x="2772" y="2949"/>
                  </a:cubicBezTo>
                  <a:cubicBezTo>
                    <a:pt x="2781" y="1954"/>
                    <a:pt x="2684" y="969"/>
                    <a:pt x="2491"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6"/>
            <p:cNvSpPr/>
            <p:nvPr/>
          </p:nvSpPr>
          <p:spPr>
            <a:xfrm>
              <a:off x="7714550" y="3879200"/>
              <a:ext cx="612629" cy="914963"/>
            </a:xfrm>
            <a:custGeom>
              <a:rect b="b" l="l" r="r" t="t"/>
              <a:pathLst>
                <a:path extrusionOk="0" fill="none" h="11609" w="7773">
                  <a:moveTo>
                    <a:pt x="2456" y="11608"/>
                  </a:moveTo>
                  <a:cubicBezTo>
                    <a:pt x="2456" y="11608"/>
                    <a:pt x="2289" y="9109"/>
                    <a:pt x="1145" y="7613"/>
                  </a:cubicBezTo>
                  <a:cubicBezTo>
                    <a:pt x="1" y="6125"/>
                    <a:pt x="1955" y="2253"/>
                    <a:pt x="5229" y="0"/>
                  </a:cubicBezTo>
                  <a:cubicBezTo>
                    <a:pt x="5229" y="0"/>
                    <a:pt x="7772" y="7454"/>
                    <a:pt x="2456" y="1160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6"/>
            <p:cNvSpPr/>
            <p:nvPr/>
          </p:nvSpPr>
          <p:spPr>
            <a:xfrm>
              <a:off x="7908117" y="3879200"/>
              <a:ext cx="218554" cy="914963"/>
            </a:xfrm>
            <a:custGeom>
              <a:rect b="b" l="l" r="r" t="t"/>
              <a:pathLst>
                <a:path extrusionOk="0" fill="none" h="11609" w="2773">
                  <a:moveTo>
                    <a:pt x="2773" y="0"/>
                  </a:moveTo>
                  <a:cubicBezTo>
                    <a:pt x="1743" y="1725"/>
                    <a:pt x="1461" y="3872"/>
                    <a:pt x="1294" y="5870"/>
                  </a:cubicBezTo>
                  <a:cubicBezTo>
                    <a:pt x="1118" y="7868"/>
                    <a:pt x="986" y="9866"/>
                    <a:pt x="0" y="11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6"/>
            <p:cNvSpPr/>
            <p:nvPr/>
          </p:nvSpPr>
          <p:spPr>
            <a:xfrm>
              <a:off x="8035008" y="3992219"/>
              <a:ext cx="2916" cy="13241"/>
            </a:xfrm>
            <a:custGeom>
              <a:rect b="b" l="l" r="r" t="t"/>
              <a:pathLst>
                <a:path extrusionOk="0" fill="none" h="168" w="37">
                  <a:moveTo>
                    <a:pt x="1" y="1"/>
                  </a:moveTo>
                  <a:cubicBezTo>
                    <a:pt x="1" y="53"/>
                    <a:pt x="10" y="115"/>
                    <a:pt x="36" y="1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6"/>
            <p:cNvSpPr/>
            <p:nvPr/>
          </p:nvSpPr>
          <p:spPr>
            <a:xfrm>
              <a:off x="8010733" y="4002622"/>
              <a:ext cx="27822" cy="47920"/>
            </a:xfrm>
            <a:custGeom>
              <a:rect b="b" l="l" r="r" t="t"/>
              <a:pathLst>
                <a:path extrusionOk="0" fill="none" h="608" w="353">
                  <a:moveTo>
                    <a:pt x="1" y="1"/>
                  </a:moveTo>
                  <a:cubicBezTo>
                    <a:pt x="89" y="221"/>
                    <a:pt x="212" y="423"/>
                    <a:pt x="353" y="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6"/>
            <p:cNvSpPr/>
            <p:nvPr/>
          </p:nvSpPr>
          <p:spPr>
            <a:xfrm>
              <a:off x="7997571" y="4058107"/>
              <a:ext cx="11901" cy="19546"/>
            </a:xfrm>
            <a:custGeom>
              <a:rect b="b" l="l" r="r" t="t"/>
              <a:pathLst>
                <a:path extrusionOk="0" fill="none" h="248" w="151">
                  <a:moveTo>
                    <a:pt x="1" y="1"/>
                  </a:moveTo>
                  <a:cubicBezTo>
                    <a:pt x="54" y="89"/>
                    <a:pt x="98" y="168"/>
                    <a:pt x="150"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6"/>
            <p:cNvSpPr/>
            <p:nvPr/>
          </p:nvSpPr>
          <p:spPr>
            <a:xfrm>
              <a:off x="7946263" y="4080333"/>
              <a:ext cx="49338" cy="67308"/>
            </a:xfrm>
            <a:custGeom>
              <a:rect b="b" l="l" r="r" t="t"/>
              <a:pathLst>
                <a:path extrusionOk="0" fill="none" h="854" w="626">
                  <a:moveTo>
                    <a:pt x="0" y="0"/>
                  </a:moveTo>
                  <a:cubicBezTo>
                    <a:pt x="150" y="326"/>
                    <a:pt x="361" y="616"/>
                    <a:pt x="625" y="8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6"/>
            <p:cNvSpPr/>
            <p:nvPr/>
          </p:nvSpPr>
          <p:spPr>
            <a:xfrm>
              <a:off x="7916472" y="4121237"/>
              <a:ext cx="68727" cy="81968"/>
            </a:xfrm>
            <a:custGeom>
              <a:rect b="b" l="l" r="r" t="t"/>
              <a:pathLst>
                <a:path extrusionOk="0" fill="none" h="1040" w="872">
                  <a:moveTo>
                    <a:pt x="0" y="1"/>
                  </a:moveTo>
                  <a:cubicBezTo>
                    <a:pt x="238" y="388"/>
                    <a:pt x="528" y="740"/>
                    <a:pt x="871" y="10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6"/>
            <p:cNvSpPr/>
            <p:nvPr/>
          </p:nvSpPr>
          <p:spPr>
            <a:xfrm>
              <a:off x="7906068" y="4192012"/>
              <a:ext cx="66599" cy="51387"/>
            </a:xfrm>
            <a:custGeom>
              <a:rect b="b" l="l" r="r" t="t"/>
              <a:pathLst>
                <a:path extrusionOk="0" fill="none" h="652" w="845">
                  <a:moveTo>
                    <a:pt x="0" y="0"/>
                  </a:moveTo>
                  <a:cubicBezTo>
                    <a:pt x="220" y="291"/>
                    <a:pt x="510" y="511"/>
                    <a:pt x="845"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6"/>
            <p:cNvSpPr/>
            <p:nvPr/>
          </p:nvSpPr>
          <p:spPr>
            <a:xfrm>
              <a:off x="7870681" y="4232916"/>
              <a:ext cx="106164" cy="97179"/>
            </a:xfrm>
            <a:custGeom>
              <a:rect b="b" l="l" r="r" t="t"/>
              <a:pathLst>
                <a:path extrusionOk="0" fill="none" h="1233" w="1347">
                  <a:moveTo>
                    <a:pt x="0" y="0"/>
                  </a:moveTo>
                  <a:cubicBezTo>
                    <a:pt x="370" y="493"/>
                    <a:pt x="827" y="907"/>
                    <a:pt x="1347" y="123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6"/>
            <p:cNvSpPr/>
            <p:nvPr/>
          </p:nvSpPr>
          <p:spPr>
            <a:xfrm>
              <a:off x="7845697" y="4295337"/>
              <a:ext cx="116567" cy="88194"/>
            </a:xfrm>
            <a:custGeom>
              <a:rect b="b" l="l" r="r" t="t"/>
              <a:pathLst>
                <a:path extrusionOk="0" fill="none" h="1119" w="1479">
                  <a:moveTo>
                    <a:pt x="0" y="1"/>
                  </a:moveTo>
                  <a:cubicBezTo>
                    <a:pt x="379" y="502"/>
                    <a:pt x="889" y="889"/>
                    <a:pt x="1479" y="11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6"/>
            <p:cNvSpPr/>
            <p:nvPr/>
          </p:nvSpPr>
          <p:spPr>
            <a:xfrm>
              <a:off x="7827648" y="4378564"/>
              <a:ext cx="138084" cy="109001"/>
            </a:xfrm>
            <a:custGeom>
              <a:rect b="b" l="l" r="r" t="t"/>
              <a:pathLst>
                <a:path extrusionOk="0" fill="none" h="1383" w="1752">
                  <a:moveTo>
                    <a:pt x="1" y="1"/>
                  </a:moveTo>
                  <a:cubicBezTo>
                    <a:pt x="485" y="573"/>
                    <a:pt x="1083" y="1039"/>
                    <a:pt x="1752" y="13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6"/>
            <p:cNvSpPr/>
            <p:nvPr/>
          </p:nvSpPr>
          <p:spPr>
            <a:xfrm>
              <a:off x="7907408" y="4495130"/>
              <a:ext cx="48629" cy="24354"/>
            </a:xfrm>
            <a:custGeom>
              <a:rect b="b" l="l" r="r" t="t"/>
              <a:pathLst>
                <a:path extrusionOk="0" fill="none" h="309" w="617">
                  <a:moveTo>
                    <a:pt x="1" y="0"/>
                  </a:moveTo>
                  <a:lnTo>
                    <a:pt x="617" y="30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6"/>
            <p:cNvSpPr/>
            <p:nvPr/>
          </p:nvSpPr>
          <p:spPr>
            <a:xfrm>
              <a:off x="7930974" y="4543679"/>
              <a:ext cx="19546" cy="11822"/>
            </a:xfrm>
            <a:custGeom>
              <a:rect b="b" l="l" r="r" t="t"/>
              <a:pathLst>
                <a:path extrusionOk="0" fill="none" h="150" w="248">
                  <a:moveTo>
                    <a:pt x="1" y="0"/>
                  </a:moveTo>
                  <a:cubicBezTo>
                    <a:pt x="71" y="53"/>
                    <a:pt x="159" y="106"/>
                    <a:pt x="247"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6"/>
            <p:cNvSpPr/>
            <p:nvPr/>
          </p:nvSpPr>
          <p:spPr>
            <a:xfrm>
              <a:off x="7921989" y="4425774"/>
              <a:ext cx="30580" cy="25694"/>
            </a:xfrm>
            <a:custGeom>
              <a:rect b="b" l="l" r="r" t="t"/>
              <a:pathLst>
                <a:path extrusionOk="0" fill="none" h="326" w="388">
                  <a:moveTo>
                    <a:pt x="0" y="0"/>
                  </a:moveTo>
                  <a:cubicBezTo>
                    <a:pt x="124" y="115"/>
                    <a:pt x="247" y="229"/>
                    <a:pt x="388" y="3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6"/>
            <p:cNvSpPr/>
            <p:nvPr/>
          </p:nvSpPr>
          <p:spPr>
            <a:xfrm>
              <a:off x="7953199" y="4421596"/>
              <a:ext cx="4256" cy="4256"/>
            </a:xfrm>
            <a:custGeom>
              <a:rect b="b" l="l" r="r" t="t"/>
              <a:pathLst>
                <a:path extrusionOk="0" fill="none" h="54" w="54">
                  <a:moveTo>
                    <a:pt x="0" y="0"/>
                  </a:moveTo>
                  <a:lnTo>
                    <a:pt x="53" y="5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6"/>
            <p:cNvSpPr/>
            <p:nvPr/>
          </p:nvSpPr>
          <p:spPr>
            <a:xfrm>
              <a:off x="7901182" y="4563777"/>
              <a:ext cx="31290" cy="29871"/>
            </a:xfrm>
            <a:custGeom>
              <a:rect b="b" l="l" r="r" t="t"/>
              <a:pathLst>
                <a:path extrusionOk="0" fill="none" h="379" w="397">
                  <a:moveTo>
                    <a:pt x="0" y="1"/>
                  </a:moveTo>
                  <a:lnTo>
                    <a:pt x="396"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6"/>
            <p:cNvSpPr/>
            <p:nvPr/>
          </p:nvSpPr>
          <p:spPr>
            <a:xfrm>
              <a:off x="7928924" y="4624148"/>
              <a:ext cx="8433" cy="18127"/>
            </a:xfrm>
            <a:custGeom>
              <a:rect b="b" l="l" r="r" t="t"/>
              <a:pathLst>
                <a:path extrusionOk="0" fill="none" h="230" w="107">
                  <a:moveTo>
                    <a:pt x="0" y="0"/>
                  </a:moveTo>
                  <a:cubicBezTo>
                    <a:pt x="36" y="71"/>
                    <a:pt x="71" y="150"/>
                    <a:pt x="106" y="22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6"/>
            <p:cNvSpPr/>
            <p:nvPr/>
          </p:nvSpPr>
          <p:spPr>
            <a:xfrm>
              <a:off x="7925457" y="4668520"/>
              <a:ext cx="2837" cy="7015"/>
            </a:xfrm>
            <a:custGeom>
              <a:rect b="b" l="l" r="r" t="t"/>
              <a:pathLst>
                <a:path extrusionOk="0" fill="none" h="89" w="36">
                  <a:moveTo>
                    <a:pt x="0" y="0"/>
                  </a:moveTo>
                  <a:cubicBezTo>
                    <a:pt x="9" y="27"/>
                    <a:pt x="27" y="53"/>
                    <a:pt x="36"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6"/>
            <p:cNvSpPr/>
            <p:nvPr/>
          </p:nvSpPr>
          <p:spPr>
            <a:xfrm>
              <a:off x="7996862" y="4632423"/>
              <a:ext cx="29240" cy="16078"/>
            </a:xfrm>
            <a:custGeom>
              <a:rect b="b" l="l" r="r" t="t"/>
              <a:pathLst>
                <a:path extrusionOk="0" fill="none" h="204" w="371">
                  <a:moveTo>
                    <a:pt x="1" y="203"/>
                  </a:moveTo>
                  <a:cubicBezTo>
                    <a:pt x="124" y="142"/>
                    <a:pt x="256" y="71"/>
                    <a:pt x="3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6"/>
            <p:cNvSpPr/>
            <p:nvPr/>
          </p:nvSpPr>
          <p:spPr>
            <a:xfrm>
              <a:off x="7998990" y="4567244"/>
              <a:ext cx="68727" cy="54146"/>
            </a:xfrm>
            <a:custGeom>
              <a:rect b="b" l="l" r="r" t="t"/>
              <a:pathLst>
                <a:path extrusionOk="0" fill="none" h="687" w="872">
                  <a:moveTo>
                    <a:pt x="0" y="687"/>
                  </a:moveTo>
                  <a:cubicBezTo>
                    <a:pt x="335" y="520"/>
                    <a:pt x="634" y="291"/>
                    <a:pt x="87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6"/>
            <p:cNvSpPr/>
            <p:nvPr/>
          </p:nvSpPr>
          <p:spPr>
            <a:xfrm>
              <a:off x="8015620" y="4571422"/>
              <a:ext cx="12532" cy="9773"/>
            </a:xfrm>
            <a:custGeom>
              <a:rect b="b" l="l" r="r" t="t"/>
              <a:pathLst>
                <a:path extrusionOk="0" fill="none" h="124" w="159">
                  <a:moveTo>
                    <a:pt x="1" y="124"/>
                  </a:moveTo>
                  <a:lnTo>
                    <a:pt x="1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6"/>
            <p:cNvSpPr/>
            <p:nvPr/>
          </p:nvSpPr>
          <p:spPr>
            <a:xfrm>
              <a:off x="8023265" y="4434049"/>
              <a:ext cx="85357" cy="100016"/>
            </a:xfrm>
            <a:custGeom>
              <a:rect b="b" l="l" r="r" t="t"/>
              <a:pathLst>
                <a:path extrusionOk="0" fill="none" h="1269" w="1083">
                  <a:moveTo>
                    <a:pt x="0" y="1268"/>
                  </a:moveTo>
                  <a:cubicBezTo>
                    <a:pt x="432" y="916"/>
                    <a:pt x="801" y="485"/>
                    <a:pt x="108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6"/>
            <p:cNvSpPr/>
            <p:nvPr/>
          </p:nvSpPr>
          <p:spPr>
            <a:xfrm>
              <a:off x="8040604" y="4462501"/>
              <a:ext cx="16709" cy="15369"/>
            </a:xfrm>
            <a:custGeom>
              <a:rect b="b" l="l" r="r" t="t"/>
              <a:pathLst>
                <a:path extrusionOk="0" fill="none" h="195" w="212">
                  <a:moveTo>
                    <a:pt x="0" y="194"/>
                  </a:moveTo>
                  <a:cubicBezTo>
                    <a:pt x="80" y="133"/>
                    <a:pt x="150" y="71"/>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6"/>
            <p:cNvSpPr/>
            <p:nvPr/>
          </p:nvSpPr>
          <p:spPr>
            <a:xfrm>
              <a:off x="8044072" y="4334901"/>
              <a:ext cx="90953" cy="93002"/>
            </a:xfrm>
            <a:custGeom>
              <a:rect b="b" l="l" r="r" t="t"/>
              <a:pathLst>
                <a:path extrusionOk="0" fill="none" h="1180" w="1154">
                  <a:moveTo>
                    <a:pt x="0" y="1180"/>
                  </a:moveTo>
                  <a:cubicBezTo>
                    <a:pt x="440" y="845"/>
                    <a:pt x="863" y="475"/>
                    <a:pt x="11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6"/>
            <p:cNvSpPr/>
            <p:nvPr/>
          </p:nvSpPr>
          <p:spPr>
            <a:xfrm>
              <a:off x="8053057" y="4351531"/>
              <a:ext cx="33418" cy="32708"/>
            </a:xfrm>
            <a:custGeom>
              <a:rect b="b" l="l" r="r" t="t"/>
              <a:pathLst>
                <a:path extrusionOk="0" fill="none" h="415" w="424">
                  <a:moveTo>
                    <a:pt x="1" y="414"/>
                  </a:moveTo>
                  <a:cubicBezTo>
                    <a:pt x="142" y="282"/>
                    <a:pt x="282" y="141"/>
                    <a:pt x="4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6"/>
            <p:cNvSpPr/>
            <p:nvPr/>
          </p:nvSpPr>
          <p:spPr>
            <a:xfrm>
              <a:off x="8053057" y="4221094"/>
              <a:ext cx="86775" cy="109001"/>
            </a:xfrm>
            <a:custGeom>
              <a:rect b="b" l="l" r="r" t="t"/>
              <a:pathLst>
                <a:path extrusionOk="0" fill="none" h="1383" w="1101">
                  <a:moveTo>
                    <a:pt x="1" y="1383"/>
                  </a:moveTo>
                  <a:cubicBezTo>
                    <a:pt x="370" y="925"/>
                    <a:pt x="890" y="555"/>
                    <a:pt x="110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6"/>
            <p:cNvSpPr/>
            <p:nvPr/>
          </p:nvSpPr>
          <p:spPr>
            <a:xfrm>
              <a:off x="8074573" y="4240561"/>
              <a:ext cx="27112" cy="32629"/>
            </a:xfrm>
            <a:custGeom>
              <a:rect b="b" l="l" r="r" t="t"/>
              <a:pathLst>
                <a:path extrusionOk="0" fill="none" h="414" w="344">
                  <a:moveTo>
                    <a:pt x="1" y="414"/>
                  </a:moveTo>
                  <a:cubicBezTo>
                    <a:pt x="133" y="282"/>
                    <a:pt x="247" y="150"/>
                    <a:pt x="3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6"/>
            <p:cNvSpPr/>
            <p:nvPr/>
          </p:nvSpPr>
          <p:spPr>
            <a:xfrm>
              <a:off x="8095380" y="4173254"/>
              <a:ext cx="12610" cy="21595"/>
            </a:xfrm>
            <a:custGeom>
              <a:rect b="b" l="l" r="r" t="t"/>
              <a:pathLst>
                <a:path extrusionOk="0" fill="none" h="274" w="160">
                  <a:moveTo>
                    <a:pt x="1" y="273"/>
                  </a:moveTo>
                  <a:cubicBezTo>
                    <a:pt x="71" y="194"/>
                    <a:pt x="124" y="97"/>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6"/>
            <p:cNvSpPr/>
            <p:nvPr/>
          </p:nvSpPr>
          <p:spPr>
            <a:xfrm>
              <a:off x="8066928" y="4067171"/>
              <a:ext cx="73613" cy="91583"/>
            </a:xfrm>
            <a:custGeom>
              <a:rect b="b" l="l" r="r" t="t"/>
              <a:pathLst>
                <a:path extrusionOk="0" fill="none" h="1162" w="934">
                  <a:moveTo>
                    <a:pt x="1" y="1162"/>
                  </a:moveTo>
                  <a:cubicBezTo>
                    <a:pt x="344" y="801"/>
                    <a:pt x="696" y="440"/>
                    <a:pt x="9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6"/>
            <p:cNvSpPr/>
            <p:nvPr/>
          </p:nvSpPr>
          <p:spPr>
            <a:xfrm>
              <a:off x="8086395" y="4069929"/>
              <a:ext cx="22935" cy="31290"/>
            </a:xfrm>
            <a:custGeom>
              <a:rect b="b" l="l" r="r" t="t"/>
              <a:pathLst>
                <a:path extrusionOk="0" fill="none" h="397" w="291">
                  <a:moveTo>
                    <a:pt x="0" y="396"/>
                  </a:moveTo>
                  <a:cubicBezTo>
                    <a:pt x="115" y="273"/>
                    <a:pt x="211" y="141"/>
                    <a:pt x="29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6"/>
            <p:cNvSpPr/>
            <p:nvPr/>
          </p:nvSpPr>
          <p:spPr>
            <a:xfrm>
              <a:off x="8100976" y="4022720"/>
              <a:ext cx="15290" cy="19546"/>
            </a:xfrm>
            <a:custGeom>
              <a:rect b="b" l="l" r="r" t="t"/>
              <a:pathLst>
                <a:path extrusionOk="0" fill="none" h="248" w="194">
                  <a:moveTo>
                    <a:pt x="0" y="247"/>
                  </a:moveTo>
                  <a:cubicBezTo>
                    <a:pt x="70" y="168"/>
                    <a:pt x="132"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6"/>
            <p:cNvSpPr/>
            <p:nvPr/>
          </p:nvSpPr>
          <p:spPr>
            <a:xfrm>
              <a:off x="8111379" y="3984574"/>
              <a:ext cx="6305" cy="9773"/>
            </a:xfrm>
            <a:custGeom>
              <a:rect b="b" l="l" r="r" t="t"/>
              <a:pathLst>
                <a:path extrusionOk="0" fill="none" h="124" w="80">
                  <a:moveTo>
                    <a:pt x="0" y="124"/>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6"/>
            <p:cNvSpPr/>
            <p:nvPr/>
          </p:nvSpPr>
          <p:spPr>
            <a:xfrm>
              <a:off x="8118315" y="3949187"/>
              <a:ext cx="5596" cy="8433"/>
            </a:xfrm>
            <a:custGeom>
              <a:rect b="b" l="l" r="r" t="t"/>
              <a:pathLst>
                <a:path extrusionOk="0" fill="none" h="107" w="71">
                  <a:moveTo>
                    <a:pt x="0" y="107"/>
                  </a:moveTo>
                  <a:lnTo>
                    <a:pt x="7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6"/>
            <p:cNvSpPr/>
            <p:nvPr/>
          </p:nvSpPr>
          <p:spPr>
            <a:xfrm>
              <a:off x="8062120" y="3955492"/>
              <a:ext cx="788" cy="4887"/>
            </a:xfrm>
            <a:custGeom>
              <a:rect b="b" l="l" r="r" t="t"/>
              <a:pathLst>
                <a:path extrusionOk="0" fill="none" h="62" w="10">
                  <a:moveTo>
                    <a:pt x="9" y="0"/>
                  </a:moveTo>
                  <a:lnTo>
                    <a:pt x="0"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2" name="Google Shape;2762;p46"/>
          <p:cNvGrpSpPr/>
          <p:nvPr/>
        </p:nvGrpSpPr>
        <p:grpSpPr>
          <a:xfrm rot="4478703">
            <a:off x="73211" y="4431512"/>
            <a:ext cx="966378" cy="966547"/>
            <a:chOff x="991725" y="1327875"/>
            <a:chExt cx="152500" cy="152525"/>
          </a:xfrm>
        </p:grpSpPr>
        <p:sp>
          <p:nvSpPr>
            <p:cNvPr id="2763" name="Google Shape;2763;p46"/>
            <p:cNvSpPr/>
            <p:nvPr/>
          </p:nvSpPr>
          <p:spPr>
            <a:xfrm>
              <a:off x="1007350" y="1332725"/>
              <a:ext cx="121700" cy="138550"/>
            </a:xfrm>
            <a:custGeom>
              <a:rect b="b" l="l" r="r" t="t"/>
              <a:pathLst>
                <a:path extrusionOk="0" h="5542" w="4868">
                  <a:moveTo>
                    <a:pt x="1461" y="1655"/>
                  </a:moveTo>
                  <a:cubicBezTo>
                    <a:pt x="1479" y="1673"/>
                    <a:pt x="1496" y="1690"/>
                    <a:pt x="1505" y="1717"/>
                  </a:cubicBezTo>
                  <a:cubicBezTo>
                    <a:pt x="1488" y="1699"/>
                    <a:pt x="1479" y="1673"/>
                    <a:pt x="1461" y="1655"/>
                  </a:cubicBezTo>
                  <a:close/>
                  <a:moveTo>
                    <a:pt x="731" y="1"/>
                  </a:moveTo>
                  <a:cubicBezTo>
                    <a:pt x="576" y="1"/>
                    <a:pt x="423" y="40"/>
                    <a:pt x="291" y="124"/>
                  </a:cubicBezTo>
                  <a:cubicBezTo>
                    <a:pt x="264" y="133"/>
                    <a:pt x="247" y="150"/>
                    <a:pt x="220" y="159"/>
                  </a:cubicBezTo>
                  <a:cubicBezTo>
                    <a:pt x="194" y="185"/>
                    <a:pt x="159" y="212"/>
                    <a:pt x="132" y="238"/>
                  </a:cubicBezTo>
                  <a:lnTo>
                    <a:pt x="115" y="256"/>
                  </a:lnTo>
                  <a:cubicBezTo>
                    <a:pt x="35" y="344"/>
                    <a:pt x="0" y="467"/>
                    <a:pt x="18" y="581"/>
                  </a:cubicBezTo>
                  <a:cubicBezTo>
                    <a:pt x="79" y="1778"/>
                    <a:pt x="2517" y="5070"/>
                    <a:pt x="3019" y="5457"/>
                  </a:cubicBezTo>
                  <a:cubicBezTo>
                    <a:pt x="3088" y="5515"/>
                    <a:pt x="3190" y="5542"/>
                    <a:pt x="3309" y="5542"/>
                  </a:cubicBezTo>
                  <a:cubicBezTo>
                    <a:pt x="3373" y="5542"/>
                    <a:pt x="3441" y="5534"/>
                    <a:pt x="3512" y="5519"/>
                  </a:cubicBezTo>
                  <a:cubicBezTo>
                    <a:pt x="3714" y="5466"/>
                    <a:pt x="3917" y="5378"/>
                    <a:pt x="4084" y="5264"/>
                  </a:cubicBezTo>
                  <a:cubicBezTo>
                    <a:pt x="4198" y="5184"/>
                    <a:pt x="4295" y="5088"/>
                    <a:pt x="4383" y="4982"/>
                  </a:cubicBezTo>
                  <a:cubicBezTo>
                    <a:pt x="4603" y="4735"/>
                    <a:pt x="4867" y="4234"/>
                    <a:pt x="4277" y="3679"/>
                  </a:cubicBezTo>
                  <a:cubicBezTo>
                    <a:pt x="3169" y="2764"/>
                    <a:pt x="2236" y="1664"/>
                    <a:pt x="1496" y="432"/>
                  </a:cubicBezTo>
                  <a:cubicBezTo>
                    <a:pt x="1356" y="203"/>
                    <a:pt x="1127" y="45"/>
                    <a:pt x="854" y="9"/>
                  </a:cubicBezTo>
                  <a:cubicBezTo>
                    <a:pt x="813" y="4"/>
                    <a:pt x="772" y="1"/>
                    <a:pt x="731" y="1"/>
                  </a:cubicBezTo>
                  <a:close/>
                </a:path>
              </a:pathLst>
            </a:custGeom>
            <a:solidFill>
              <a:srgbClr val="F4AA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6"/>
            <p:cNvSpPr/>
            <p:nvPr/>
          </p:nvSpPr>
          <p:spPr>
            <a:xfrm>
              <a:off x="1014825" y="1332650"/>
              <a:ext cx="114225" cy="137825"/>
            </a:xfrm>
            <a:custGeom>
              <a:rect b="b" l="l" r="r" t="t"/>
              <a:pathLst>
                <a:path extrusionOk="0" h="5513" w="4569">
                  <a:moveTo>
                    <a:pt x="429" y="0"/>
                  </a:moveTo>
                  <a:cubicBezTo>
                    <a:pt x="278" y="0"/>
                    <a:pt x="129" y="44"/>
                    <a:pt x="0" y="118"/>
                  </a:cubicBezTo>
                  <a:cubicBezTo>
                    <a:pt x="54" y="101"/>
                    <a:pt x="105" y="94"/>
                    <a:pt x="153" y="94"/>
                  </a:cubicBezTo>
                  <a:cubicBezTo>
                    <a:pt x="513" y="94"/>
                    <a:pt x="705" y="505"/>
                    <a:pt x="705" y="505"/>
                  </a:cubicBezTo>
                  <a:cubicBezTo>
                    <a:pt x="1928" y="3383"/>
                    <a:pt x="3362" y="3559"/>
                    <a:pt x="3802" y="4263"/>
                  </a:cubicBezTo>
                  <a:cubicBezTo>
                    <a:pt x="4234" y="4950"/>
                    <a:pt x="3283" y="5478"/>
                    <a:pt x="3204" y="5513"/>
                  </a:cubicBezTo>
                  <a:cubicBezTo>
                    <a:pt x="3415" y="5469"/>
                    <a:pt x="3609" y="5381"/>
                    <a:pt x="3785" y="5258"/>
                  </a:cubicBezTo>
                  <a:cubicBezTo>
                    <a:pt x="3899" y="5179"/>
                    <a:pt x="3996" y="5091"/>
                    <a:pt x="4084" y="4985"/>
                  </a:cubicBezTo>
                  <a:cubicBezTo>
                    <a:pt x="4304" y="4738"/>
                    <a:pt x="4568" y="4237"/>
                    <a:pt x="3978" y="3682"/>
                  </a:cubicBezTo>
                  <a:cubicBezTo>
                    <a:pt x="2878" y="2767"/>
                    <a:pt x="1937" y="1667"/>
                    <a:pt x="1206" y="435"/>
                  </a:cubicBezTo>
                  <a:cubicBezTo>
                    <a:pt x="1065" y="206"/>
                    <a:pt x="828" y="48"/>
                    <a:pt x="564" y="12"/>
                  </a:cubicBezTo>
                  <a:cubicBezTo>
                    <a:pt x="519" y="4"/>
                    <a:pt x="474" y="0"/>
                    <a:pt x="429" y="0"/>
                  </a:cubicBezTo>
                  <a:close/>
                </a:path>
              </a:pathLst>
            </a:custGeom>
            <a:solidFill>
              <a:srgbClr val="C583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6"/>
            <p:cNvSpPr/>
            <p:nvPr/>
          </p:nvSpPr>
          <p:spPr>
            <a:xfrm>
              <a:off x="991725" y="1327875"/>
              <a:ext cx="152500" cy="152525"/>
            </a:xfrm>
            <a:custGeom>
              <a:rect b="b" l="l" r="r" t="t"/>
              <a:pathLst>
                <a:path extrusionOk="0" fill="none" h="6101" w="6100">
                  <a:moveTo>
                    <a:pt x="4938" y="3847"/>
                  </a:moveTo>
                  <a:cubicBezTo>
                    <a:pt x="3829" y="2932"/>
                    <a:pt x="2887" y="1840"/>
                    <a:pt x="2157" y="608"/>
                  </a:cubicBezTo>
                  <a:cubicBezTo>
                    <a:pt x="1857" y="107"/>
                    <a:pt x="1171" y="1"/>
                    <a:pt x="740" y="388"/>
                  </a:cubicBezTo>
                  <a:lnTo>
                    <a:pt x="713" y="415"/>
                  </a:lnTo>
                  <a:cubicBezTo>
                    <a:pt x="0" y="1083"/>
                    <a:pt x="3072" y="5255"/>
                    <a:pt x="3618" y="5678"/>
                  </a:cubicBezTo>
                  <a:cubicBezTo>
                    <a:pt x="4163" y="6100"/>
                    <a:pt x="6099" y="4947"/>
                    <a:pt x="4938" y="3847"/>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6"/>
            <p:cNvSpPr/>
            <p:nvPr/>
          </p:nvSpPr>
          <p:spPr>
            <a:xfrm>
              <a:off x="1039250" y="1352300"/>
              <a:ext cx="28175" cy="41400"/>
            </a:xfrm>
            <a:custGeom>
              <a:rect b="b" l="l" r="r" t="t"/>
              <a:pathLst>
                <a:path extrusionOk="0" fill="none" h="1656" w="1127">
                  <a:moveTo>
                    <a:pt x="1127" y="1655"/>
                  </a:moveTo>
                  <a:cubicBezTo>
                    <a:pt x="740" y="1110"/>
                    <a:pt x="361" y="555"/>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6"/>
            <p:cNvSpPr/>
            <p:nvPr/>
          </p:nvSpPr>
          <p:spPr>
            <a:xfrm>
              <a:off x="1037700" y="1365300"/>
              <a:ext cx="7300" cy="10350"/>
            </a:xfrm>
            <a:custGeom>
              <a:rect b="b" l="l" r="r" t="t"/>
              <a:pathLst>
                <a:path extrusionOk="0" fill="none" h="414" w="292">
                  <a:moveTo>
                    <a:pt x="291" y="414"/>
                  </a:moveTo>
                  <a:cubicBezTo>
                    <a:pt x="203" y="273"/>
                    <a:pt x="106" y="132"/>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6"/>
            <p:cNvSpPr/>
            <p:nvPr/>
          </p:nvSpPr>
          <p:spPr>
            <a:xfrm>
              <a:off x="1032200" y="1370800"/>
              <a:ext cx="5525" cy="9475"/>
            </a:xfrm>
            <a:custGeom>
              <a:rect b="b" l="l" r="r" t="t"/>
              <a:pathLst>
                <a:path extrusionOk="0" fill="none" h="379" w="221">
                  <a:moveTo>
                    <a:pt x="221" y="379"/>
                  </a:moveTo>
                  <a:cubicBezTo>
                    <a:pt x="159" y="247"/>
                    <a:pt x="80" y="115"/>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6"/>
            <p:cNvSpPr/>
            <p:nvPr/>
          </p:nvSpPr>
          <p:spPr>
            <a:xfrm>
              <a:off x="1029575" y="1373200"/>
              <a:ext cx="2875" cy="9050"/>
            </a:xfrm>
            <a:custGeom>
              <a:rect b="b" l="l" r="r" t="t"/>
              <a:pathLst>
                <a:path extrusionOk="0" fill="none" h="362" w="115">
                  <a:moveTo>
                    <a:pt x="115" y="362"/>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6"/>
            <p:cNvSpPr/>
            <p:nvPr/>
          </p:nvSpPr>
          <p:spPr>
            <a:xfrm>
              <a:off x="1068725" y="1433050"/>
              <a:ext cx="18950" cy="25550"/>
            </a:xfrm>
            <a:custGeom>
              <a:rect b="b" l="l" r="r" t="t"/>
              <a:pathLst>
                <a:path extrusionOk="0" fill="none" h="1022" w="758">
                  <a:moveTo>
                    <a:pt x="758" y="1022"/>
                  </a:moveTo>
                  <a:cubicBezTo>
                    <a:pt x="458" y="714"/>
                    <a:pt x="203" y="370"/>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6"/>
            <p:cNvSpPr/>
            <p:nvPr/>
          </p:nvSpPr>
          <p:spPr>
            <a:xfrm>
              <a:off x="1084800" y="1436800"/>
              <a:ext cx="4625" cy="5975"/>
            </a:xfrm>
            <a:custGeom>
              <a:rect b="b" l="l" r="r" t="t"/>
              <a:pathLst>
                <a:path extrusionOk="0" fill="none" h="239" w="185">
                  <a:moveTo>
                    <a:pt x="185" y="238"/>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6"/>
            <p:cNvSpPr/>
            <p:nvPr/>
          </p:nvSpPr>
          <p:spPr>
            <a:xfrm>
              <a:off x="1092275" y="1431525"/>
              <a:ext cx="5075" cy="8150"/>
            </a:xfrm>
            <a:custGeom>
              <a:rect b="b" l="l" r="r" t="t"/>
              <a:pathLst>
                <a:path extrusionOk="0" fill="none" h="326" w="203">
                  <a:moveTo>
                    <a:pt x="203" y="326"/>
                  </a:moveTo>
                  <a:cubicBezTo>
                    <a:pt x="141" y="211"/>
                    <a:pt x="80" y="106"/>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773" name="Shape 2773"/>
        <p:cNvGrpSpPr/>
        <p:nvPr/>
      </p:nvGrpSpPr>
      <p:grpSpPr>
        <a:xfrm>
          <a:off x="0" y="0"/>
          <a:ext cx="0" cy="0"/>
          <a:chOff x="0" y="0"/>
          <a:chExt cx="0" cy="0"/>
        </a:xfrm>
      </p:grpSpPr>
      <p:sp>
        <p:nvSpPr>
          <p:cNvPr id="2774" name="Google Shape;2774;p47"/>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76" name="Google Shape;2776;p47"/>
          <p:cNvSpPr txBox="1"/>
          <p:nvPr>
            <p:ph idx="2" type="title"/>
          </p:nvPr>
        </p:nvSpPr>
        <p:spPr>
          <a:xfrm>
            <a:off x="1210846" y="1618250"/>
            <a:ext cx="1978200" cy="527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77" name="Google Shape;2777;p47"/>
          <p:cNvSpPr txBox="1"/>
          <p:nvPr>
            <p:ph idx="1" type="subTitle"/>
          </p:nvPr>
        </p:nvSpPr>
        <p:spPr>
          <a:xfrm>
            <a:off x="1210846" y="2069750"/>
            <a:ext cx="1978200" cy="66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8" name="Google Shape;2778;p47"/>
          <p:cNvSpPr txBox="1"/>
          <p:nvPr>
            <p:ph idx="3" type="title"/>
          </p:nvPr>
        </p:nvSpPr>
        <p:spPr>
          <a:xfrm>
            <a:off x="5954954" y="1618250"/>
            <a:ext cx="1978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79" name="Google Shape;2779;p47"/>
          <p:cNvSpPr txBox="1"/>
          <p:nvPr>
            <p:ph idx="4" type="subTitle"/>
          </p:nvPr>
        </p:nvSpPr>
        <p:spPr>
          <a:xfrm>
            <a:off x="5954950" y="2069750"/>
            <a:ext cx="1978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80" name="Google Shape;2780;p47"/>
          <p:cNvSpPr txBox="1"/>
          <p:nvPr>
            <p:ph idx="5" type="title"/>
          </p:nvPr>
        </p:nvSpPr>
        <p:spPr>
          <a:xfrm>
            <a:off x="1210846" y="3051650"/>
            <a:ext cx="1978200" cy="527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81" name="Google Shape;2781;p47"/>
          <p:cNvSpPr txBox="1"/>
          <p:nvPr>
            <p:ph idx="6" type="subTitle"/>
          </p:nvPr>
        </p:nvSpPr>
        <p:spPr>
          <a:xfrm>
            <a:off x="1210846" y="3503150"/>
            <a:ext cx="1978200" cy="66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82" name="Google Shape;2782;p47"/>
          <p:cNvSpPr txBox="1"/>
          <p:nvPr>
            <p:ph idx="7" type="title"/>
          </p:nvPr>
        </p:nvSpPr>
        <p:spPr>
          <a:xfrm>
            <a:off x="5954954" y="3051650"/>
            <a:ext cx="1978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83" name="Google Shape;2783;p47"/>
          <p:cNvSpPr txBox="1"/>
          <p:nvPr>
            <p:ph idx="8" type="subTitle"/>
          </p:nvPr>
        </p:nvSpPr>
        <p:spPr>
          <a:xfrm>
            <a:off x="5954950" y="3503150"/>
            <a:ext cx="1978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784" name="Shape 2784"/>
        <p:cNvGrpSpPr/>
        <p:nvPr/>
      </p:nvGrpSpPr>
      <p:grpSpPr>
        <a:xfrm>
          <a:off x="0" y="0"/>
          <a:ext cx="0" cy="0"/>
          <a:chOff x="0" y="0"/>
          <a:chExt cx="0" cy="0"/>
        </a:xfrm>
      </p:grpSpPr>
      <p:sp>
        <p:nvSpPr>
          <p:cNvPr id="2785" name="Google Shape;2785;p48"/>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87" name="Google Shape;2787;p48"/>
          <p:cNvSpPr txBox="1"/>
          <p:nvPr>
            <p:ph idx="2" type="title"/>
          </p:nvPr>
        </p:nvSpPr>
        <p:spPr>
          <a:xfrm>
            <a:off x="1101225" y="1931050"/>
            <a:ext cx="1986000" cy="40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88" name="Google Shape;2788;p48"/>
          <p:cNvSpPr txBox="1"/>
          <p:nvPr>
            <p:ph idx="1" type="subTitle"/>
          </p:nvPr>
        </p:nvSpPr>
        <p:spPr>
          <a:xfrm>
            <a:off x="1101225" y="2237950"/>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89" name="Google Shape;2789;p48"/>
          <p:cNvSpPr txBox="1"/>
          <p:nvPr>
            <p:ph idx="3" type="title"/>
          </p:nvPr>
        </p:nvSpPr>
        <p:spPr>
          <a:xfrm>
            <a:off x="3579000" y="1931050"/>
            <a:ext cx="1986000" cy="40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90" name="Google Shape;2790;p48"/>
          <p:cNvSpPr txBox="1"/>
          <p:nvPr>
            <p:ph idx="4" type="subTitle"/>
          </p:nvPr>
        </p:nvSpPr>
        <p:spPr>
          <a:xfrm>
            <a:off x="3579000" y="2237950"/>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91" name="Google Shape;2791;p48"/>
          <p:cNvSpPr txBox="1"/>
          <p:nvPr>
            <p:ph idx="5" type="title"/>
          </p:nvPr>
        </p:nvSpPr>
        <p:spPr>
          <a:xfrm>
            <a:off x="1101225" y="3755275"/>
            <a:ext cx="1986000" cy="40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92" name="Google Shape;2792;p48"/>
          <p:cNvSpPr txBox="1"/>
          <p:nvPr>
            <p:ph idx="6" type="subTitle"/>
          </p:nvPr>
        </p:nvSpPr>
        <p:spPr>
          <a:xfrm>
            <a:off x="1101225" y="4062200"/>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93" name="Google Shape;2793;p48"/>
          <p:cNvSpPr txBox="1"/>
          <p:nvPr>
            <p:ph idx="7" type="title"/>
          </p:nvPr>
        </p:nvSpPr>
        <p:spPr>
          <a:xfrm>
            <a:off x="3579000" y="3755275"/>
            <a:ext cx="1986000" cy="40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94" name="Google Shape;2794;p48"/>
          <p:cNvSpPr txBox="1"/>
          <p:nvPr>
            <p:ph idx="8" type="subTitle"/>
          </p:nvPr>
        </p:nvSpPr>
        <p:spPr>
          <a:xfrm>
            <a:off x="3579000" y="4062200"/>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95" name="Google Shape;2795;p48"/>
          <p:cNvSpPr txBox="1"/>
          <p:nvPr>
            <p:ph idx="9" type="title"/>
          </p:nvPr>
        </p:nvSpPr>
        <p:spPr>
          <a:xfrm>
            <a:off x="6056775" y="1931050"/>
            <a:ext cx="1986000" cy="40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96" name="Google Shape;2796;p48"/>
          <p:cNvSpPr txBox="1"/>
          <p:nvPr>
            <p:ph idx="13" type="subTitle"/>
          </p:nvPr>
        </p:nvSpPr>
        <p:spPr>
          <a:xfrm>
            <a:off x="6056775" y="2237950"/>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97" name="Google Shape;2797;p48"/>
          <p:cNvSpPr txBox="1"/>
          <p:nvPr>
            <p:ph idx="14" type="title"/>
          </p:nvPr>
        </p:nvSpPr>
        <p:spPr>
          <a:xfrm>
            <a:off x="6056775" y="3755275"/>
            <a:ext cx="1986000" cy="40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98" name="Google Shape;2798;p48"/>
          <p:cNvSpPr txBox="1"/>
          <p:nvPr>
            <p:ph idx="15" type="subTitle"/>
          </p:nvPr>
        </p:nvSpPr>
        <p:spPr>
          <a:xfrm>
            <a:off x="6056775" y="4062200"/>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799" name="Google Shape;2799;p48"/>
          <p:cNvGrpSpPr/>
          <p:nvPr/>
        </p:nvGrpSpPr>
        <p:grpSpPr>
          <a:xfrm>
            <a:off x="8513702" y="380656"/>
            <a:ext cx="891138" cy="877712"/>
            <a:chOff x="8155625" y="4293825"/>
            <a:chExt cx="639175" cy="629500"/>
          </a:xfrm>
        </p:grpSpPr>
        <p:sp>
          <p:nvSpPr>
            <p:cNvPr id="2800" name="Google Shape;2800;p48"/>
            <p:cNvSpPr/>
            <p:nvPr/>
          </p:nvSpPr>
          <p:spPr>
            <a:xfrm>
              <a:off x="8157600" y="4303775"/>
              <a:ext cx="637200" cy="605850"/>
            </a:xfrm>
            <a:custGeom>
              <a:rect b="b" l="l" r="r" t="t"/>
              <a:pathLst>
                <a:path extrusionOk="0" h="24234" w="25488">
                  <a:moveTo>
                    <a:pt x="22022" y="7665"/>
                  </a:moveTo>
                  <a:lnTo>
                    <a:pt x="22022" y="7665"/>
                  </a:lnTo>
                  <a:cubicBezTo>
                    <a:pt x="22066" y="7700"/>
                    <a:pt x="22109" y="7735"/>
                    <a:pt x="22152" y="7761"/>
                  </a:cubicBezTo>
                  <a:cubicBezTo>
                    <a:pt x="22231" y="7831"/>
                    <a:pt x="22310" y="7900"/>
                    <a:pt x="22388" y="7979"/>
                  </a:cubicBezTo>
                  <a:lnTo>
                    <a:pt x="22388" y="7979"/>
                  </a:lnTo>
                  <a:cubicBezTo>
                    <a:pt x="22310" y="7900"/>
                    <a:pt x="22231" y="7831"/>
                    <a:pt x="22152" y="7770"/>
                  </a:cubicBezTo>
                  <a:lnTo>
                    <a:pt x="22022" y="7665"/>
                  </a:lnTo>
                  <a:close/>
                  <a:moveTo>
                    <a:pt x="13355" y="1845"/>
                  </a:moveTo>
                  <a:cubicBezTo>
                    <a:pt x="14784" y="1845"/>
                    <a:pt x="16245" y="2315"/>
                    <a:pt x="17312" y="3158"/>
                  </a:cubicBezTo>
                  <a:cubicBezTo>
                    <a:pt x="18042" y="3730"/>
                    <a:pt x="18615" y="4478"/>
                    <a:pt x="18958" y="5341"/>
                  </a:cubicBezTo>
                  <a:cubicBezTo>
                    <a:pt x="19195" y="5939"/>
                    <a:pt x="19319" y="6581"/>
                    <a:pt x="19327" y="7233"/>
                  </a:cubicBezTo>
                  <a:lnTo>
                    <a:pt x="19327" y="7294"/>
                  </a:lnTo>
                  <a:lnTo>
                    <a:pt x="19389" y="7303"/>
                  </a:lnTo>
                  <a:cubicBezTo>
                    <a:pt x="20806" y="7532"/>
                    <a:pt x="21888" y="8403"/>
                    <a:pt x="22425" y="9767"/>
                  </a:cubicBezTo>
                  <a:cubicBezTo>
                    <a:pt x="22997" y="11220"/>
                    <a:pt x="22865" y="13050"/>
                    <a:pt x="22091" y="14229"/>
                  </a:cubicBezTo>
                  <a:lnTo>
                    <a:pt x="22073" y="14265"/>
                  </a:lnTo>
                  <a:lnTo>
                    <a:pt x="22091" y="14300"/>
                  </a:lnTo>
                  <a:cubicBezTo>
                    <a:pt x="22170" y="14458"/>
                    <a:pt x="22240" y="14617"/>
                    <a:pt x="22302" y="14775"/>
                  </a:cubicBezTo>
                  <a:cubicBezTo>
                    <a:pt x="22654" y="15655"/>
                    <a:pt x="23517" y="18718"/>
                    <a:pt x="20075" y="21270"/>
                  </a:cubicBezTo>
                  <a:cubicBezTo>
                    <a:pt x="18928" y="22127"/>
                    <a:pt x="17814" y="22419"/>
                    <a:pt x="16830" y="22419"/>
                  </a:cubicBezTo>
                  <a:cubicBezTo>
                    <a:pt x="15399" y="22419"/>
                    <a:pt x="14244" y="21802"/>
                    <a:pt x="13660" y="21411"/>
                  </a:cubicBezTo>
                  <a:lnTo>
                    <a:pt x="13616" y="21385"/>
                  </a:lnTo>
                  <a:lnTo>
                    <a:pt x="13580" y="21411"/>
                  </a:lnTo>
                  <a:cubicBezTo>
                    <a:pt x="13102" y="21713"/>
                    <a:pt x="11978" y="22303"/>
                    <a:pt x="10480" y="22303"/>
                  </a:cubicBezTo>
                  <a:cubicBezTo>
                    <a:pt x="9139" y="22303"/>
                    <a:pt x="7499" y="21829"/>
                    <a:pt x="5756" y="20249"/>
                  </a:cubicBezTo>
                  <a:cubicBezTo>
                    <a:pt x="4718" y="19334"/>
                    <a:pt x="3899" y="18181"/>
                    <a:pt x="3380" y="16896"/>
                  </a:cubicBezTo>
                  <a:cubicBezTo>
                    <a:pt x="2086" y="13622"/>
                    <a:pt x="3257" y="10093"/>
                    <a:pt x="5140" y="8570"/>
                  </a:cubicBezTo>
                  <a:cubicBezTo>
                    <a:pt x="5983" y="7891"/>
                    <a:pt x="6918" y="7523"/>
                    <a:pt x="7856" y="7523"/>
                  </a:cubicBezTo>
                  <a:cubicBezTo>
                    <a:pt x="7878" y="7523"/>
                    <a:pt x="7900" y="7523"/>
                    <a:pt x="7921" y="7523"/>
                  </a:cubicBezTo>
                  <a:lnTo>
                    <a:pt x="7992" y="7523"/>
                  </a:lnTo>
                  <a:lnTo>
                    <a:pt x="7992" y="7453"/>
                  </a:lnTo>
                  <a:cubicBezTo>
                    <a:pt x="8053" y="6344"/>
                    <a:pt x="8361" y="5270"/>
                    <a:pt x="8898" y="4302"/>
                  </a:cubicBezTo>
                  <a:cubicBezTo>
                    <a:pt x="9541" y="3096"/>
                    <a:pt x="10685" y="2269"/>
                    <a:pt x="12111" y="1970"/>
                  </a:cubicBezTo>
                  <a:cubicBezTo>
                    <a:pt x="12515" y="1886"/>
                    <a:pt x="12934" y="1845"/>
                    <a:pt x="13355" y="1845"/>
                  </a:cubicBezTo>
                  <a:close/>
                  <a:moveTo>
                    <a:pt x="13359" y="0"/>
                  </a:moveTo>
                  <a:cubicBezTo>
                    <a:pt x="12812" y="0"/>
                    <a:pt x="12266" y="54"/>
                    <a:pt x="11732" y="166"/>
                  </a:cubicBezTo>
                  <a:cubicBezTo>
                    <a:pt x="9761" y="579"/>
                    <a:pt x="8185" y="1741"/>
                    <a:pt x="7279" y="3431"/>
                  </a:cubicBezTo>
                  <a:cubicBezTo>
                    <a:pt x="6865" y="4196"/>
                    <a:pt x="6557" y="5006"/>
                    <a:pt x="6364" y="5842"/>
                  </a:cubicBezTo>
                  <a:cubicBezTo>
                    <a:pt x="6355" y="5869"/>
                    <a:pt x="6337" y="5895"/>
                    <a:pt x="6311" y="5904"/>
                  </a:cubicBezTo>
                  <a:cubicBezTo>
                    <a:pt x="5457" y="6150"/>
                    <a:pt x="4665" y="6573"/>
                    <a:pt x="3979" y="7136"/>
                  </a:cubicBezTo>
                  <a:cubicBezTo>
                    <a:pt x="1620" y="9054"/>
                    <a:pt x="1" y="13358"/>
                    <a:pt x="1673" y="17565"/>
                  </a:cubicBezTo>
                  <a:cubicBezTo>
                    <a:pt x="2298" y="19114"/>
                    <a:pt x="3275" y="20496"/>
                    <a:pt x="4524" y="21605"/>
                  </a:cubicBezTo>
                  <a:cubicBezTo>
                    <a:pt x="6699" y="23580"/>
                    <a:pt x="8801" y="24138"/>
                    <a:pt x="10484" y="24138"/>
                  </a:cubicBezTo>
                  <a:cubicBezTo>
                    <a:pt x="11845" y="24138"/>
                    <a:pt x="12933" y="23772"/>
                    <a:pt x="13563" y="23497"/>
                  </a:cubicBezTo>
                  <a:cubicBezTo>
                    <a:pt x="13572" y="23492"/>
                    <a:pt x="13583" y="23490"/>
                    <a:pt x="13594" y="23490"/>
                  </a:cubicBezTo>
                  <a:cubicBezTo>
                    <a:pt x="13605" y="23490"/>
                    <a:pt x="13616" y="23492"/>
                    <a:pt x="13624" y="23497"/>
                  </a:cubicBezTo>
                  <a:cubicBezTo>
                    <a:pt x="14258" y="23797"/>
                    <a:pt x="15422" y="24234"/>
                    <a:pt x="16851" y="24234"/>
                  </a:cubicBezTo>
                  <a:cubicBezTo>
                    <a:pt x="18143" y="24234"/>
                    <a:pt x="19650" y="23877"/>
                    <a:pt x="21176" y="22740"/>
                  </a:cubicBezTo>
                  <a:cubicBezTo>
                    <a:pt x="25488" y="19536"/>
                    <a:pt x="24511" y="15514"/>
                    <a:pt x="24115" y="14361"/>
                  </a:cubicBezTo>
                  <a:cubicBezTo>
                    <a:pt x="24106" y="14344"/>
                    <a:pt x="24106" y="14326"/>
                    <a:pt x="24115" y="14309"/>
                  </a:cubicBezTo>
                  <a:cubicBezTo>
                    <a:pt x="24775" y="12636"/>
                    <a:pt x="24784" y="10771"/>
                    <a:pt x="24133" y="9090"/>
                  </a:cubicBezTo>
                  <a:cubicBezTo>
                    <a:pt x="23534" y="7594"/>
                    <a:pt x="22469" y="6485"/>
                    <a:pt x="21052" y="5877"/>
                  </a:cubicBezTo>
                  <a:cubicBezTo>
                    <a:pt x="21035" y="5869"/>
                    <a:pt x="21017" y="5851"/>
                    <a:pt x="21017" y="5833"/>
                  </a:cubicBezTo>
                  <a:lnTo>
                    <a:pt x="21017" y="5825"/>
                  </a:lnTo>
                  <a:cubicBezTo>
                    <a:pt x="20674" y="4196"/>
                    <a:pt x="19767" y="2735"/>
                    <a:pt x="18456" y="1715"/>
                  </a:cubicBezTo>
                  <a:cubicBezTo>
                    <a:pt x="17046" y="609"/>
                    <a:pt x="15197" y="0"/>
                    <a:pt x="13359"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8"/>
            <p:cNvSpPr/>
            <p:nvPr/>
          </p:nvSpPr>
          <p:spPr>
            <a:xfrm>
              <a:off x="8213700" y="4353475"/>
              <a:ext cx="527425" cy="506700"/>
            </a:xfrm>
            <a:custGeom>
              <a:rect b="b" l="l" r="r" t="t"/>
              <a:pathLst>
                <a:path extrusionOk="0" h="20268" w="21097">
                  <a:moveTo>
                    <a:pt x="11092" y="848"/>
                  </a:moveTo>
                  <a:cubicBezTo>
                    <a:pt x="12303" y="848"/>
                    <a:pt x="13563" y="1249"/>
                    <a:pt x="14452" y="1953"/>
                  </a:cubicBezTo>
                  <a:cubicBezTo>
                    <a:pt x="15042" y="2411"/>
                    <a:pt x="15499" y="3018"/>
                    <a:pt x="15781" y="3713"/>
                  </a:cubicBezTo>
                  <a:cubicBezTo>
                    <a:pt x="16080" y="4497"/>
                    <a:pt x="16150" y="5350"/>
                    <a:pt x="16001" y="6178"/>
                  </a:cubicBezTo>
                  <a:lnTo>
                    <a:pt x="15983" y="6274"/>
                  </a:lnTo>
                  <a:lnTo>
                    <a:pt x="15983" y="6274"/>
                  </a:lnTo>
                  <a:lnTo>
                    <a:pt x="16080" y="6266"/>
                  </a:lnTo>
                  <a:cubicBezTo>
                    <a:pt x="16193" y="6257"/>
                    <a:pt x="16304" y="6253"/>
                    <a:pt x="16413" y="6253"/>
                  </a:cubicBezTo>
                  <a:cubicBezTo>
                    <a:pt x="17767" y="6253"/>
                    <a:pt x="18768" y="6910"/>
                    <a:pt x="19248" y="8140"/>
                  </a:cubicBezTo>
                  <a:cubicBezTo>
                    <a:pt x="19284" y="8219"/>
                    <a:pt x="19310" y="8290"/>
                    <a:pt x="19336" y="8369"/>
                  </a:cubicBezTo>
                  <a:cubicBezTo>
                    <a:pt x="19794" y="9777"/>
                    <a:pt x="19468" y="11493"/>
                    <a:pt x="18632" y="12127"/>
                  </a:cubicBezTo>
                  <a:lnTo>
                    <a:pt x="18571" y="12171"/>
                  </a:lnTo>
                  <a:lnTo>
                    <a:pt x="18615" y="12233"/>
                  </a:lnTo>
                  <a:cubicBezTo>
                    <a:pt x="18835" y="12514"/>
                    <a:pt x="19011" y="12822"/>
                    <a:pt x="19134" y="13157"/>
                  </a:cubicBezTo>
                  <a:cubicBezTo>
                    <a:pt x="19380" y="13764"/>
                    <a:pt x="19468" y="14424"/>
                    <a:pt x="19407" y="15075"/>
                  </a:cubicBezTo>
                  <a:cubicBezTo>
                    <a:pt x="19275" y="16351"/>
                    <a:pt x="18527" y="17531"/>
                    <a:pt x="17242" y="18481"/>
                  </a:cubicBezTo>
                  <a:cubicBezTo>
                    <a:pt x="16309" y="19175"/>
                    <a:pt x="15405" y="19418"/>
                    <a:pt x="14597" y="19418"/>
                  </a:cubicBezTo>
                  <a:cubicBezTo>
                    <a:pt x="12987" y="19418"/>
                    <a:pt x="11755" y="18455"/>
                    <a:pt x="11433" y="18173"/>
                  </a:cubicBezTo>
                  <a:lnTo>
                    <a:pt x="11380" y="18129"/>
                  </a:lnTo>
                  <a:lnTo>
                    <a:pt x="11336" y="18173"/>
                  </a:lnTo>
                  <a:cubicBezTo>
                    <a:pt x="11006" y="18447"/>
                    <a:pt x="9851" y="19309"/>
                    <a:pt x="8218" y="19309"/>
                  </a:cubicBezTo>
                  <a:cubicBezTo>
                    <a:pt x="7069" y="19309"/>
                    <a:pt x="5683" y="18882"/>
                    <a:pt x="4181" y="17522"/>
                  </a:cubicBezTo>
                  <a:cubicBezTo>
                    <a:pt x="3204" y="16633"/>
                    <a:pt x="2492" y="15630"/>
                    <a:pt x="2060" y="14547"/>
                  </a:cubicBezTo>
                  <a:cubicBezTo>
                    <a:pt x="1717" y="13676"/>
                    <a:pt x="1550" y="12743"/>
                    <a:pt x="1576" y="11810"/>
                  </a:cubicBezTo>
                  <a:cubicBezTo>
                    <a:pt x="1629" y="10015"/>
                    <a:pt x="2395" y="8263"/>
                    <a:pt x="3521" y="7357"/>
                  </a:cubicBezTo>
                  <a:cubicBezTo>
                    <a:pt x="4301" y="6723"/>
                    <a:pt x="5019" y="6528"/>
                    <a:pt x="5607" y="6528"/>
                  </a:cubicBezTo>
                  <a:cubicBezTo>
                    <a:pt x="6088" y="6528"/>
                    <a:pt x="6482" y="6658"/>
                    <a:pt x="6751" y="6785"/>
                  </a:cubicBezTo>
                  <a:lnTo>
                    <a:pt x="6892" y="6846"/>
                  </a:lnTo>
                  <a:lnTo>
                    <a:pt x="6848" y="6697"/>
                  </a:lnTo>
                  <a:cubicBezTo>
                    <a:pt x="6690" y="6019"/>
                    <a:pt x="6558" y="4611"/>
                    <a:pt x="7534" y="2780"/>
                  </a:cubicBezTo>
                  <a:cubicBezTo>
                    <a:pt x="8045" y="1821"/>
                    <a:pt x="8916" y="1187"/>
                    <a:pt x="10069" y="950"/>
                  </a:cubicBezTo>
                  <a:cubicBezTo>
                    <a:pt x="10399" y="881"/>
                    <a:pt x="10744" y="848"/>
                    <a:pt x="11092" y="848"/>
                  </a:cubicBezTo>
                  <a:close/>
                  <a:moveTo>
                    <a:pt x="11107" y="1"/>
                  </a:moveTo>
                  <a:cubicBezTo>
                    <a:pt x="10698" y="1"/>
                    <a:pt x="10293" y="41"/>
                    <a:pt x="9902" y="123"/>
                  </a:cubicBezTo>
                  <a:cubicBezTo>
                    <a:pt x="8511" y="413"/>
                    <a:pt x="7411" y="1214"/>
                    <a:pt x="6786" y="2384"/>
                  </a:cubicBezTo>
                  <a:cubicBezTo>
                    <a:pt x="6214" y="3467"/>
                    <a:pt x="5906" y="4549"/>
                    <a:pt x="5897" y="5614"/>
                  </a:cubicBezTo>
                  <a:cubicBezTo>
                    <a:pt x="5897" y="5658"/>
                    <a:pt x="5862" y="5694"/>
                    <a:pt x="5818" y="5694"/>
                  </a:cubicBezTo>
                  <a:cubicBezTo>
                    <a:pt x="5746" y="5689"/>
                    <a:pt x="5673" y="5687"/>
                    <a:pt x="5601" y="5687"/>
                  </a:cubicBezTo>
                  <a:cubicBezTo>
                    <a:pt x="4704" y="5687"/>
                    <a:pt x="3807" y="6037"/>
                    <a:pt x="2984" y="6697"/>
                  </a:cubicBezTo>
                  <a:cubicBezTo>
                    <a:pt x="1145" y="8184"/>
                    <a:pt x="1" y="11643"/>
                    <a:pt x="1277" y="14847"/>
                  </a:cubicBezTo>
                  <a:cubicBezTo>
                    <a:pt x="1787" y="16114"/>
                    <a:pt x="2588" y="17249"/>
                    <a:pt x="3609" y="18147"/>
                  </a:cubicBezTo>
                  <a:cubicBezTo>
                    <a:pt x="5323" y="19701"/>
                    <a:pt x="6925" y="20172"/>
                    <a:pt x="8236" y="20172"/>
                  </a:cubicBezTo>
                  <a:cubicBezTo>
                    <a:pt x="9739" y="20172"/>
                    <a:pt x="10862" y="19553"/>
                    <a:pt x="11336" y="19238"/>
                  </a:cubicBezTo>
                  <a:cubicBezTo>
                    <a:pt x="11345" y="19229"/>
                    <a:pt x="11358" y="19225"/>
                    <a:pt x="11373" y="19225"/>
                  </a:cubicBezTo>
                  <a:cubicBezTo>
                    <a:pt x="11387" y="19225"/>
                    <a:pt x="11402" y="19229"/>
                    <a:pt x="11416" y="19238"/>
                  </a:cubicBezTo>
                  <a:cubicBezTo>
                    <a:pt x="11880" y="19562"/>
                    <a:pt x="13074" y="20268"/>
                    <a:pt x="14593" y="20268"/>
                  </a:cubicBezTo>
                  <a:cubicBezTo>
                    <a:pt x="15548" y="20268"/>
                    <a:pt x="16632" y="19988"/>
                    <a:pt x="17743" y="19159"/>
                  </a:cubicBezTo>
                  <a:cubicBezTo>
                    <a:pt x="21097" y="16668"/>
                    <a:pt x="20261" y="13694"/>
                    <a:pt x="19917" y="12840"/>
                  </a:cubicBezTo>
                  <a:cubicBezTo>
                    <a:pt x="19847" y="12655"/>
                    <a:pt x="19759" y="12470"/>
                    <a:pt x="19662" y="12294"/>
                  </a:cubicBezTo>
                  <a:cubicBezTo>
                    <a:pt x="19653" y="12277"/>
                    <a:pt x="19662" y="12250"/>
                    <a:pt x="19671" y="12224"/>
                  </a:cubicBezTo>
                  <a:cubicBezTo>
                    <a:pt x="20463" y="11089"/>
                    <a:pt x="20613" y="9284"/>
                    <a:pt x="20040" y="7841"/>
                  </a:cubicBezTo>
                  <a:cubicBezTo>
                    <a:pt x="19504" y="6486"/>
                    <a:pt x="18421" y="5641"/>
                    <a:pt x="16995" y="5447"/>
                  </a:cubicBezTo>
                  <a:cubicBezTo>
                    <a:pt x="16969" y="5447"/>
                    <a:pt x="16951" y="5430"/>
                    <a:pt x="16934" y="5394"/>
                  </a:cubicBezTo>
                  <a:cubicBezTo>
                    <a:pt x="16934" y="5386"/>
                    <a:pt x="16925" y="5377"/>
                    <a:pt x="16925" y="5368"/>
                  </a:cubicBezTo>
                  <a:cubicBezTo>
                    <a:pt x="16934" y="4699"/>
                    <a:pt x="16819" y="4030"/>
                    <a:pt x="16573" y="3405"/>
                  </a:cubicBezTo>
                  <a:cubicBezTo>
                    <a:pt x="16239" y="2569"/>
                    <a:pt x="15684" y="1839"/>
                    <a:pt x="14971" y="1293"/>
                  </a:cubicBezTo>
                  <a:cubicBezTo>
                    <a:pt x="13930" y="463"/>
                    <a:pt x="12500" y="1"/>
                    <a:pt x="11107"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8"/>
            <p:cNvSpPr/>
            <p:nvPr/>
          </p:nvSpPr>
          <p:spPr>
            <a:xfrm>
              <a:off x="8155625" y="4293825"/>
              <a:ext cx="627975" cy="629500"/>
            </a:xfrm>
            <a:custGeom>
              <a:rect b="b" l="l" r="r" t="t"/>
              <a:pathLst>
                <a:path extrusionOk="0" fill="none" h="25180" w="25119">
                  <a:moveTo>
                    <a:pt x="1681" y="17998"/>
                  </a:moveTo>
                  <a:cubicBezTo>
                    <a:pt x="0" y="13747"/>
                    <a:pt x="1629" y="9408"/>
                    <a:pt x="4014" y="7481"/>
                  </a:cubicBezTo>
                  <a:cubicBezTo>
                    <a:pt x="4700" y="6909"/>
                    <a:pt x="5510" y="6478"/>
                    <a:pt x="6372" y="6223"/>
                  </a:cubicBezTo>
                  <a:cubicBezTo>
                    <a:pt x="6566" y="5378"/>
                    <a:pt x="6874" y="4559"/>
                    <a:pt x="7288" y="3793"/>
                  </a:cubicBezTo>
                  <a:cubicBezTo>
                    <a:pt x="8203" y="2077"/>
                    <a:pt x="9805" y="907"/>
                    <a:pt x="11802" y="484"/>
                  </a:cubicBezTo>
                  <a:cubicBezTo>
                    <a:pt x="14143" y="0"/>
                    <a:pt x="16740" y="599"/>
                    <a:pt x="18579" y="2060"/>
                  </a:cubicBezTo>
                  <a:cubicBezTo>
                    <a:pt x="19574" y="2834"/>
                    <a:pt x="20348" y="3855"/>
                    <a:pt x="20815" y="5026"/>
                  </a:cubicBezTo>
                  <a:cubicBezTo>
                    <a:pt x="20964" y="5404"/>
                    <a:pt x="21087" y="5800"/>
                    <a:pt x="21167" y="6205"/>
                  </a:cubicBezTo>
                  <a:cubicBezTo>
                    <a:pt x="22584" y="6803"/>
                    <a:pt x="23675" y="7930"/>
                    <a:pt x="24282" y="9461"/>
                  </a:cubicBezTo>
                  <a:cubicBezTo>
                    <a:pt x="24933" y="11151"/>
                    <a:pt x="24933" y="13034"/>
                    <a:pt x="24264" y="14733"/>
                  </a:cubicBezTo>
                  <a:cubicBezTo>
                    <a:pt x="25118" y="17180"/>
                    <a:pt x="24775" y="20612"/>
                    <a:pt x="21299" y="23200"/>
                  </a:cubicBezTo>
                  <a:cubicBezTo>
                    <a:pt x="18632" y="25180"/>
                    <a:pt x="15789" y="24960"/>
                    <a:pt x="13668" y="23956"/>
                  </a:cubicBezTo>
                  <a:cubicBezTo>
                    <a:pt x="11213" y="25048"/>
                    <a:pt x="7807" y="25013"/>
                    <a:pt x="4550" y="22064"/>
                  </a:cubicBezTo>
                  <a:cubicBezTo>
                    <a:pt x="3292" y="20946"/>
                    <a:pt x="2306" y="19556"/>
                    <a:pt x="1681" y="1799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8"/>
            <p:cNvSpPr/>
            <p:nvPr/>
          </p:nvSpPr>
          <p:spPr>
            <a:xfrm>
              <a:off x="8211725" y="4345525"/>
              <a:ext cx="531600" cy="535350"/>
            </a:xfrm>
            <a:custGeom>
              <a:rect b="b" l="l" r="r" t="t"/>
              <a:pathLst>
                <a:path extrusionOk="0" fill="none" h="21414" w="21264">
                  <a:moveTo>
                    <a:pt x="1286" y="15200"/>
                  </a:moveTo>
                  <a:cubicBezTo>
                    <a:pt x="1" y="11952"/>
                    <a:pt x="1162" y="8458"/>
                    <a:pt x="3019" y="6953"/>
                  </a:cubicBezTo>
                  <a:cubicBezTo>
                    <a:pt x="4058" y="6117"/>
                    <a:pt x="5061" y="5888"/>
                    <a:pt x="5906" y="5932"/>
                  </a:cubicBezTo>
                  <a:cubicBezTo>
                    <a:pt x="5915" y="5070"/>
                    <a:pt x="6126" y="3943"/>
                    <a:pt x="6804" y="2667"/>
                  </a:cubicBezTo>
                  <a:cubicBezTo>
                    <a:pt x="7437" y="1479"/>
                    <a:pt x="8564" y="661"/>
                    <a:pt x="9963" y="370"/>
                  </a:cubicBezTo>
                  <a:cubicBezTo>
                    <a:pt x="11715" y="1"/>
                    <a:pt x="13730" y="467"/>
                    <a:pt x="15103" y="1549"/>
                  </a:cubicBezTo>
                  <a:cubicBezTo>
                    <a:pt x="15825" y="2104"/>
                    <a:pt x="16379" y="2852"/>
                    <a:pt x="16722" y="3697"/>
                  </a:cubicBezTo>
                  <a:cubicBezTo>
                    <a:pt x="16969" y="4331"/>
                    <a:pt x="17092" y="5008"/>
                    <a:pt x="17083" y="5686"/>
                  </a:cubicBezTo>
                  <a:cubicBezTo>
                    <a:pt x="18509" y="5880"/>
                    <a:pt x="19635" y="6733"/>
                    <a:pt x="20190" y="8124"/>
                  </a:cubicBezTo>
                  <a:cubicBezTo>
                    <a:pt x="20788" y="9638"/>
                    <a:pt x="20586" y="11477"/>
                    <a:pt x="19811" y="12586"/>
                  </a:cubicBezTo>
                  <a:cubicBezTo>
                    <a:pt x="19908" y="12762"/>
                    <a:pt x="19996" y="12947"/>
                    <a:pt x="20067" y="13131"/>
                  </a:cubicBezTo>
                  <a:cubicBezTo>
                    <a:pt x="20410" y="13994"/>
                    <a:pt x="21264" y="17013"/>
                    <a:pt x="17866" y="19539"/>
                  </a:cubicBezTo>
                  <a:cubicBezTo>
                    <a:pt x="15358" y="21404"/>
                    <a:pt x="12868" y="20603"/>
                    <a:pt x="11451" y="19618"/>
                  </a:cubicBezTo>
                  <a:cubicBezTo>
                    <a:pt x="9822" y="20700"/>
                    <a:pt x="6830" y="21413"/>
                    <a:pt x="3644" y="18518"/>
                  </a:cubicBezTo>
                  <a:cubicBezTo>
                    <a:pt x="2606" y="17611"/>
                    <a:pt x="1805" y="16467"/>
                    <a:pt x="1286" y="1520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8"/>
            <p:cNvSpPr/>
            <p:nvPr/>
          </p:nvSpPr>
          <p:spPr>
            <a:xfrm>
              <a:off x="8219000" y="4361575"/>
              <a:ext cx="501875" cy="519725"/>
            </a:xfrm>
            <a:custGeom>
              <a:rect b="b" l="l" r="r" t="t"/>
              <a:pathLst>
                <a:path extrusionOk="0" fill="none" h="20789" w="20075">
                  <a:moveTo>
                    <a:pt x="15666" y="6030"/>
                  </a:moveTo>
                  <a:cubicBezTo>
                    <a:pt x="15666" y="6030"/>
                    <a:pt x="16440" y="3469"/>
                    <a:pt x="14196" y="1691"/>
                  </a:cubicBezTo>
                  <a:cubicBezTo>
                    <a:pt x="12339" y="221"/>
                    <a:pt x="8713" y="1"/>
                    <a:pt x="7384" y="2492"/>
                  </a:cubicBezTo>
                  <a:cubicBezTo>
                    <a:pt x="6064" y="4974"/>
                    <a:pt x="6830" y="6716"/>
                    <a:pt x="6830" y="6716"/>
                  </a:cubicBezTo>
                  <a:cubicBezTo>
                    <a:pt x="6830" y="6716"/>
                    <a:pt x="5307" y="5510"/>
                    <a:pt x="3353" y="7086"/>
                  </a:cubicBezTo>
                  <a:cubicBezTo>
                    <a:pt x="1399" y="8670"/>
                    <a:pt x="0" y="13493"/>
                    <a:pt x="4022" y="17145"/>
                  </a:cubicBezTo>
                  <a:cubicBezTo>
                    <a:pt x="8044" y="20789"/>
                    <a:pt x="11168" y="17700"/>
                    <a:pt x="11168" y="17700"/>
                  </a:cubicBezTo>
                  <a:cubicBezTo>
                    <a:pt x="11168" y="17700"/>
                    <a:pt x="13888" y="20402"/>
                    <a:pt x="16986" y="18096"/>
                  </a:cubicBezTo>
                  <a:cubicBezTo>
                    <a:pt x="20075" y="15799"/>
                    <a:pt x="19204" y="12912"/>
                    <a:pt x="18244" y="11829"/>
                  </a:cubicBezTo>
                  <a:cubicBezTo>
                    <a:pt x="19881" y="10914"/>
                    <a:pt x="19855" y="5528"/>
                    <a:pt x="15666" y="603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8"/>
            <p:cNvSpPr/>
            <p:nvPr/>
          </p:nvSpPr>
          <p:spPr>
            <a:xfrm>
              <a:off x="8234400" y="4468300"/>
              <a:ext cx="79675" cy="56800"/>
            </a:xfrm>
            <a:custGeom>
              <a:rect b="b" l="l" r="r" t="t"/>
              <a:pathLst>
                <a:path extrusionOk="0" fill="none" h="2272" w="3187">
                  <a:moveTo>
                    <a:pt x="3186" y="0"/>
                  </a:moveTo>
                  <a:cubicBezTo>
                    <a:pt x="1866" y="308"/>
                    <a:pt x="722" y="1127"/>
                    <a:pt x="0" y="227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8"/>
            <p:cNvSpPr/>
            <p:nvPr/>
          </p:nvSpPr>
          <p:spPr>
            <a:xfrm>
              <a:off x="8265425" y="4491175"/>
              <a:ext cx="22450" cy="16300"/>
            </a:xfrm>
            <a:custGeom>
              <a:rect b="b" l="l" r="r" t="t"/>
              <a:pathLst>
                <a:path extrusionOk="0" fill="none" h="652" w="898">
                  <a:moveTo>
                    <a:pt x="898" y="1"/>
                  </a:moveTo>
                  <a:cubicBezTo>
                    <a:pt x="572" y="168"/>
                    <a:pt x="264" y="388"/>
                    <a:pt x="0"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8"/>
            <p:cNvSpPr/>
            <p:nvPr/>
          </p:nvSpPr>
          <p:spPr>
            <a:xfrm>
              <a:off x="8438800" y="4325500"/>
              <a:ext cx="121475" cy="15000"/>
            </a:xfrm>
            <a:custGeom>
              <a:rect b="b" l="l" r="r" t="t"/>
              <a:pathLst>
                <a:path extrusionOk="0" fill="none" h="600" w="4859">
                  <a:moveTo>
                    <a:pt x="0" y="599"/>
                  </a:moveTo>
                  <a:cubicBezTo>
                    <a:pt x="1567" y="1"/>
                    <a:pt x="3292" y="1"/>
                    <a:pt x="4858" y="59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8"/>
            <p:cNvSpPr/>
            <p:nvPr/>
          </p:nvSpPr>
          <p:spPr>
            <a:xfrm>
              <a:off x="8584875" y="4347725"/>
              <a:ext cx="7725" cy="4875"/>
            </a:xfrm>
            <a:custGeom>
              <a:rect b="b" l="l" r="r" t="t"/>
              <a:pathLst>
                <a:path extrusionOk="0" fill="none" h="195" w="309">
                  <a:moveTo>
                    <a:pt x="1" y="1"/>
                  </a:moveTo>
                  <a:lnTo>
                    <a:pt x="309" y="19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8"/>
            <p:cNvSpPr/>
            <p:nvPr/>
          </p:nvSpPr>
          <p:spPr>
            <a:xfrm>
              <a:off x="8397425" y="4356300"/>
              <a:ext cx="9925" cy="7075"/>
            </a:xfrm>
            <a:custGeom>
              <a:rect b="b" l="l" r="r" t="t"/>
              <a:pathLst>
                <a:path extrusionOk="0" fill="none" h="283" w="397">
                  <a:moveTo>
                    <a:pt x="397" y="1"/>
                  </a:moveTo>
                  <a:cubicBezTo>
                    <a:pt x="247" y="80"/>
                    <a:pt x="115" y="168"/>
                    <a:pt x="1" y="2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8"/>
            <p:cNvSpPr/>
            <p:nvPr/>
          </p:nvSpPr>
          <p:spPr>
            <a:xfrm>
              <a:off x="8673550" y="4476225"/>
              <a:ext cx="64275" cy="55675"/>
            </a:xfrm>
            <a:custGeom>
              <a:rect b="b" l="l" r="r" t="t"/>
              <a:pathLst>
                <a:path extrusionOk="0" fill="none" h="2227" w="2571">
                  <a:moveTo>
                    <a:pt x="1" y="0"/>
                  </a:moveTo>
                  <a:cubicBezTo>
                    <a:pt x="546" y="211"/>
                    <a:pt x="1048" y="502"/>
                    <a:pt x="1514" y="863"/>
                  </a:cubicBezTo>
                  <a:cubicBezTo>
                    <a:pt x="1972" y="1224"/>
                    <a:pt x="2333" y="1690"/>
                    <a:pt x="2571" y="22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8"/>
            <p:cNvSpPr/>
            <p:nvPr/>
          </p:nvSpPr>
          <p:spPr>
            <a:xfrm>
              <a:off x="8742650" y="4552350"/>
              <a:ext cx="450" cy="6850"/>
            </a:xfrm>
            <a:custGeom>
              <a:rect b="b" l="l" r="r" t="t"/>
              <a:pathLst>
                <a:path extrusionOk="0" fill="none" h="274" w="18">
                  <a:moveTo>
                    <a:pt x="18" y="0"/>
                  </a:moveTo>
                  <a:cubicBezTo>
                    <a:pt x="0" y="88"/>
                    <a:pt x="0" y="185"/>
                    <a:pt x="18" y="27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8"/>
            <p:cNvSpPr/>
            <p:nvPr/>
          </p:nvSpPr>
          <p:spPr>
            <a:xfrm>
              <a:off x="8737150" y="4663250"/>
              <a:ext cx="7275" cy="80325"/>
            </a:xfrm>
            <a:custGeom>
              <a:rect b="b" l="l" r="r" t="t"/>
              <a:pathLst>
                <a:path extrusionOk="0" fill="none" h="3213" w="291">
                  <a:moveTo>
                    <a:pt x="0" y="0"/>
                  </a:moveTo>
                  <a:cubicBezTo>
                    <a:pt x="264" y="1056"/>
                    <a:pt x="291" y="2147"/>
                    <a:pt x="79" y="321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8"/>
            <p:cNvSpPr/>
            <p:nvPr/>
          </p:nvSpPr>
          <p:spPr>
            <a:xfrm>
              <a:off x="8726150" y="4779200"/>
              <a:ext cx="5725" cy="12550"/>
            </a:xfrm>
            <a:custGeom>
              <a:rect b="b" l="l" r="r" t="t"/>
              <a:pathLst>
                <a:path extrusionOk="0" fill="none" h="502" w="229">
                  <a:moveTo>
                    <a:pt x="229" y="0"/>
                  </a:moveTo>
                  <a:lnTo>
                    <a:pt x="0" y="50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8"/>
            <p:cNvSpPr/>
            <p:nvPr/>
          </p:nvSpPr>
          <p:spPr>
            <a:xfrm>
              <a:off x="8681250" y="4832225"/>
              <a:ext cx="11025" cy="8150"/>
            </a:xfrm>
            <a:custGeom>
              <a:rect b="b" l="l" r="r" t="t"/>
              <a:pathLst>
                <a:path extrusionOk="0" fill="none" h="326" w="441">
                  <a:moveTo>
                    <a:pt x="441" y="0"/>
                  </a:moveTo>
                  <a:lnTo>
                    <a:pt x="1"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8"/>
            <p:cNvSpPr/>
            <p:nvPr/>
          </p:nvSpPr>
          <p:spPr>
            <a:xfrm>
              <a:off x="8509200" y="4866100"/>
              <a:ext cx="68225" cy="18075"/>
            </a:xfrm>
            <a:custGeom>
              <a:rect b="b" l="l" r="r" t="t"/>
              <a:pathLst>
                <a:path extrusionOk="0" fill="none" h="723" w="2729">
                  <a:moveTo>
                    <a:pt x="0" y="1"/>
                  </a:moveTo>
                  <a:cubicBezTo>
                    <a:pt x="837" y="476"/>
                    <a:pt x="1769" y="722"/>
                    <a:pt x="2729"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8"/>
            <p:cNvSpPr/>
            <p:nvPr/>
          </p:nvSpPr>
          <p:spPr>
            <a:xfrm>
              <a:off x="8592375" y="4883475"/>
              <a:ext cx="11450" cy="2000"/>
            </a:xfrm>
            <a:custGeom>
              <a:rect b="b" l="l" r="r" t="t"/>
              <a:pathLst>
                <a:path extrusionOk="0" fill="none" h="80" w="458">
                  <a:moveTo>
                    <a:pt x="0" y="80"/>
                  </a:moveTo>
                  <a:cubicBezTo>
                    <a:pt x="150" y="36"/>
                    <a:pt x="308" y="1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8"/>
            <p:cNvSpPr/>
            <p:nvPr/>
          </p:nvSpPr>
          <p:spPr>
            <a:xfrm>
              <a:off x="8255300" y="4794600"/>
              <a:ext cx="96825" cy="76150"/>
            </a:xfrm>
            <a:custGeom>
              <a:rect b="b" l="l" r="r" t="t"/>
              <a:pathLst>
                <a:path extrusionOk="0" fill="none" h="3046" w="3873">
                  <a:moveTo>
                    <a:pt x="0" y="0"/>
                  </a:moveTo>
                  <a:cubicBezTo>
                    <a:pt x="1074" y="1259"/>
                    <a:pt x="2394" y="2297"/>
                    <a:pt x="3873" y="304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8"/>
            <p:cNvSpPr/>
            <p:nvPr/>
          </p:nvSpPr>
          <p:spPr>
            <a:xfrm>
              <a:off x="8365975" y="4876450"/>
              <a:ext cx="14325" cy="4200"/>
            </a:xfrm>
            <a:custGeom>
              <a:rect b="b" l="l" r="r" t="t"/>
              <a:pathLst>
                <a:path extrusionOk="0" fill="none" h="168" w="573">
                  <a:moveTo>
                    <a:pt x="0" y="0"/>
                  </a:moveTo>
                  <a:cubicBezTo>
                    <a:pt x="194" y="35"/>
                    <a:pt x="387" y="88"/>
                    <a:pt x="572" y="16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8"/>
            <p:cNvSpPr/>
            <p:nvPr/>
          </p:nvSpPr>
          <p:spPr>
            <a:xfrm>
              <a:off x="8407325" y="4888100"/>
              <a:ext cx="10150" cy="25"/>
            </a:xfrm>
            <a:custGeom>
              <a:rect b="b" l="l" r="r" t="t"/>
              <a:pathLst>
                <a:path extrusionOk="0" fill="none" h="1" w="406">
                  <a:moveTo>
                    <a:pt x="1" y="1"/>
                  </a:moveTo>
                  <a:lnTo>
                    <a:pt x="40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0" name="Google Shape;2820;p48"/>
          <p:cNvGrpSpPr/>
          <p:nvPr/>
        </p:nvGrpSpPr>
        <p:grpSpPr>
          <a:xfrm>
            <a:off x="7980055" y="129587"/>
            <a:ext cx="498229" cy="532489"/>
            <a:chOff x="4413650" y="1138450"/>
            <a:chExt cx="303650" cy="324550"/>
          </a:xfrm>
        </p:grpSpPr>
        <p:sp>
          <p:nvSpPr>
            <p:cNvPr id="2821" name="Google Shape;2821;p48"/>
            <p:cNvSpPr/>
            <p:nvPr/>
          </p:nvSpPr>
          <p:spPr>
            <a:xfrm>
              <a:off x="4473950" y="1157750"/>
              <a:ext cx="233450" cy="291125"/>
            </a:xfrm>
            <a:custGeom>
              <a:rect b="b" l="l" r="r" t="t"/>
              <a:pathLst>
                <a:path extrusionOk="0" h="11645" w="9338">
                  <a:moveTo>
                    <a:pt x="4854" y="1"/>
                  </a:moveTo>
                  <a:cubicBezTo>
                    <a:pt x="4221" y="1"/>
                    <a:pt x="3659" y="225"/>
                    <a:pt x="3274" y="549"/>
                  </a:cubicBezTo>
                  <a:cubicBezTo>
                    <a:pt x="3010" y="760"/>
                    <a:pt x="2816" y="1033"/>
                    <a:pt x="2702" y="1350"/>
                  </a:cubicBezTo>
                  <a:cubicBezTo>
                    <a:pt x="2561" y="1746"/>
                    <a:pt x="2570" y="2177"/>
                    <a:pt x="2711" y="2564"/>
                  </a:cubicBezTo>
                  <a:cubicBezTo>
                    <a:pt x="2816" y="2846"/>
                    <a:pt x="3089" y="2960"/>
                    <a:pt x="3257" y="3004"/>
                  </a:cubicBezTo>
                  <a:cubicBezTo>
                    <a:pt x="3381" y="3044"/>
                    <a:pt x="3514" y="3062"/>
                    <a:pt x="3640" y="3062"/>
                  </a:cubicBezTo>
                  <a:cubicBezTo>
                    <a:pt x="3853" y="3062"/>
                    <a:pt x="4050" y="3010"/>
                    <a:pt x="4172" y="2916"/>
                  </a:cubicBezTo>
                  <a:cubicBezTo>
                    <a:pt x="4267" y="2829"/>
                    <a:pt x="4389" y="2785"/>
                    <a:pt x="4509" y="2785"/>
                  </a:cubicBezTo>
                  <a:cubicBezTo>
                    <a:pt x="4633" y="2785"/>
                    <a:pt x="4756" y="2831"/>
                    <a:pt x="4849" y="2925"/>
                  </a:cubicBezTo>
                  <a:cubicBezTo>
                    <a:pt x="5105" y="3163"/>
                    <a:pt x="5263" y="3629"/>
                    <a:pt x="5219" y="4025"/>
                  </a:cubicBezTo>
                  <a:lnTo>
                    <a:pt x="5281" y="4043"/>
                  </a:lnTo>
                  <a:cubicBezTo>
                    <a:pt x="5298" y="3981"/>
                    <a:pt x="5316" y="3911"/>
                    <a:pt x="5325" y="3849"/>
                  </a:cubicBezTo>
                  <a:cubicBezTo>
                    <a:pt x="5386" y="3339"/>
                    <a:pt x="5078" y="2749"/>
                    <a:pt x="4770" y="2458"/>
                  </a:cubicBezTo>
                  <a:cubicBezTo>
                    <a:pt x="4657" y="2353"/>
                    <a:pt x="4538" y="2317"/>
                    <a:pt x="4419" y="2317"/>
                  </a:cubicBezTo>
                  <a:cubicBezTo>
                    <a:pt x="4278" y="2317"/>
                    <a:pt x="4138" y="2367"/>
                    <a:pt x="4005" y="2414"/>
                  </a:cubicBezTo>
                  <a:cubicBezTo>
                    <a:pt x="3882" y="2458"/>
                    <a:pt x="3758" y="2503"/>
                    <a:pt x="3644" y="2503"/>
                  </a:cubicBezTo>
                  <a:cubicBezTo>
                    <a:pt x="3504" y="2503"/>
                    <a:pt x="3379" y="2435"/>
                    <a:pt x="3292" y="2212"/>
                  </a:cubicBezTo>
                  <a:cubicBezTo>
                    <a:pt x="3177" y="1930"/>
                    <a:pt x="3160" y="1622"/>
                    <a:pt x="3257" y="1341"/>
                  </a:cubicBezTo>
                  <a:cubicBezTo>
                    <a:pt x="3274" y="1297"/>
                    <a:pt x="3292" y="1253"/>
                    <a:pt x="3309" y="1209"/>
                  </a:cubicBezTo>
                  <a:cubicBezTo>
                    <a:pt x="3477" y="892"/>
                    <a:pt x="3811" y="663"/>
                    <a:pt x="4251" y="557"/>
                  </a:cubicBezTo>
                  <a:cubicBezTo>
                    <a:pt x="4378" y="528"/>
                    <a:pt x="4532" y="512"/>
                    <a:pt x="4707" y="512"/>
                  </a:cubicBezTo>
                  <a:cubicBezTo>
                    <a:pt x="5698" y="512"/>
                    <a:pt x="7340" y="1058"/>
                    <a:pt x="8238" y="3048"/>
                  </a:cubicBezTo>
                  <a:cubicBezTo>
                    <a:pt x="8255" y="3083"/>
                    <a:pt x="8273" y="3127"/>
                    <a:pt x="8291" y="3171"/>
                  </a:cubicBezTo>
                  <a:cubicBezTo>
                    <a:pt x="9109" y="5072"/>
                    <a:pt x="8731" y="6586"/>
                    <a:pt x="8528" y="7149"/>
                  </a:cubicBezTo>
                  <a:lnTo>
                    <a:pt x="8519" y="7176"/>
                  </a:lnTo>
                  <a:cubicBezTo>
                    <a:pt x="8484" y="7273"/>
                    <a:pt x="8458" y="7361"/>
                    <a:pt x="8423" y="7449"/>
                  </a:cubicBezTo>
                  <a:cubicBezTo>
                    <a:pt x="8396" y="7537"/>
                    <a:pt x="8361" y="7625"/>
                    <a:pt x="8335" y="7713"/>
                  </a:cubicBezTo>
                  <a:lnTo>
                    <a:pt x="8317" y="7739"/>
                  </a:lnTo>
                  <a:cubicBezTo>
                    <a:pt x="8123" y="8293"/>
                    <a:pt x="7490" y="9640"/>
                    <a:pt x="5774" y="10599"/>
                  </a:cubicBezTo>
                  <a:cubicBezTo>
                    <a:pt x="5677" y="10643"/>
                    <a:pt x="5589" y="10696"/>
                    <a:pt x="5492" y="10740"/>
                  </a:cubicBezTo>
                  <a:cubicBezTo>
                    <a:pt x="4758" y="11106"/>
                    <a:pt x="4071" y="11247"/>
                    <a:pt x="3459" y="11247"/>
                  </a:cubicBezTo>
                  <a:cubicBezTo>
                    <a:pt x="2158" y="11247"/>
                    <a:pt x="1196" y="10609"/>
                    <a:pt x="836" y="10142"/>
                  </a:cubicBezTo>
                  <a:cubicBezTo>
                    <a:pt x="555" y="9790"/>
                    <a:pt x="449" y="9394"/>
                    <a:pt x="519" y="9042"/>
                  </a:cubicBezTo>
                  <a:cubicBezTo>
                    <a:pt x="528" y="8998"/>
                    <a:pt x="537" y="8954"/>
                    <a:pt x="555" y="8910"/>
                  </a:cubicBezTo>
                  <a:cubicBezTo>
                    <a:pt x="660" y="8628"/>
                    <a:pt x="871" y="8399"/>
                    <a:pt x="1135" y="8258"/>
                  </a:cubicBezTo>
                  <a:cubicBezTo>
                    <a:pt x="1234" y="8203"/>
                    <a:pt x="1318" y="8180"/>
                    <a:pt x="1391" y="8180"/>
                  </a:cubicBezTo>
                  <a:cubicBezTo>
                    <a:pt x="1596" y="8180"/>
                    <a:pt x="1711" y="8367"/>
                    <a:pt x="1822" y="8549"/>
                  </a:cubicBezTo>
                  <a:cubicBezTo>
                    <a:pt x="1949" y="8761"/>
                    <a:pt x="2093" y="8998"/>
                    <a:pt x="2405" y="8998"/>
                  </a:cubicBezTo>
                  <a:cubicBezTo>
                    <a:pt x="2416" y="8998"/>
                    <a:pt x="2427" y="8998"/>
                    <a:pt x="2438" y="8998"/>
                  </a:cubicBezTo>
                  <a:cubicBezTo>
                    <a:pt x="2860" y="8971"/>
                    <a:pt x="3468" y="8707"/>
                    <a:pt x="3741" y="8276"/>
                  </a:cubicBezTo>
                  <a:cubicBezTo>
                    <a:pt x="3785" y="8223"/>
                    <a:pt x="3811" y="8161"/>
                    <a:pt x="3837" y="8100"/>
                  </a:cubicBezTo>
                  <a:lnTo>
                    <a:pt x="3776" y="8065"/>
                  </a:lnTo>
                  <a:cubicBezTo>
                    <a:pt x="3565" y="8399"/>
                    <a:pt x="3142" y="8663"/>
                    <a:pt x="2799" y="8681"/>
                  </a:cubicBezTo>
                  <a:cubicBezTo>
                    <a:pt x="2782" y="8682"/>
                    <a:pt x="2765" y="8683"/>
                    <a:pt x="2749" y="8683"/>
                  </a:cubicBezTo>
                  <a:cubicBezTo>
                    <a:pt x="2506" y="8683"/>
                    <a:pt x="2303" y="8506"/>
                    <a:pt x="2262" y="8267"/>
                  </a:cubicBezTo>
                  <a:cubicBezTo>
                    <a:pt x="2209" y="8021"/>
                    <a:pt x="1936" y="7748"/>
                    <a:pt x="1620" y="7607"/>
                  </a:cubicBezTo>
                  <a:cubicBezTo>
                    <a:pt x="1526" y="7570"/>
                    <a:pt x="1385" y="7525"/>
                    <a:pt x="1233" y="7525"/>
                  </a:cubicBezTo>
                  <a:cubicBezTo>
                    <a:pt x="1129" y="7525"/>
                    <a:pt x="1019" y="7546"/>
                    <a:pt x="915" y="7607"/>
                  </a:cubicBezTo>
                  <a:cubicBezTo>
                    <a:pt x="555" y="7818"/>
                    <a:pt x="282" y="8153"/>
                    <a:pt x="132" y="8549"/>
                  </a:cubicBezTo>
                  <a:cubicBezTo>
                    <a:pt x="27" y="8857"/>
                    <a:pt x="0" y="9200"/>
                    <a:pt x="71" y="9526"/>
                  </a:cubicBezTo>
                  <a:cubicBezTo>
                    <a:pt x="229" y="10370"/>
                    <a:pt x="986" y="11330"/>
                    <a:pt x="2306" y="11541"/>
                  </a:cubicBezTo>
                  <a:cubicBezTo>
                    <a:pt x="2720" y="11611"/>
                    <a:pt x="3115" y="11644"/>
                    <a:pt x="3491" y="11644"/>
                  </a:cubicBezTo>
                  <a:cubicBezTo>
                    <a:pt x="5464" y="11644"/>
                    <a:pt x="6912" y="10736"/>
                    <a:pt x="7851" y="9561"/>
                  </a:cubicBezTo>
                  <a:cubicBezTo>
                    <a:pt x="8264" y="9042"/>
                    <a:pt x="8590" y="8452"/>
                    <a:pt x="8819" y="7827"/>
                  </a:cubicBezTo>
                  <a:lnTo>
                    <a:pt x="8827" y="7809"/>
                  </a:lnTo>
                  <a:cubicBezTo>
                    <a:pt x="8845" y="7739"/>
                    <a:pt x="8863" y="7677"/>
                    <a:pt x="8898" y="7607"/>
                  </a:cubicBezTo>
                  <a:cubicBezTo>
                    <a:pt x="8924" y="7537"/>
                    <a:pt x="8951" y="7466"/>
                    <a:pt x="8977" y="7396"/>
                  </a:cubicBezTo>
                  <a:cubicBezTo>
                    <a:pt x="9215" y="6692"/>
                    <a:pt x="9338" y="5961"/>
                    <a:pt x="9320" y="5213"/>
                  </a:cubicBezTo>
                  <a:cubicBezTo>
                    <a:pt x="9285" y="3488"/>
                    <a:pt x="8484" y="1631"/>
                    <a:pt x="6284" y="390"/>
                  </a:cubicBezTo>
                  <a:cubicBezTo>
                    <a:pt x="5796" y="115"/>
                    <a:pt x="5307" y="1"/>
                    <a:pt x="4854" y="1"/>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8"/>
            <p:cNvSpPr/>
            <p:nvPr/>
          </p:nvSpPr>
          <p:spPr>
            <a:xfrm>
              <a:off x="4425975" y="1172350"/>
              <a:ext cx="273950" cy="264575"/>
            </a:xfrm>
            <a:custGeom>
              <a:rect b="b" l="l" r="r" t="t"/>
              <a:pathLst>
                <a:path extrusionOk="0" h="10583" w="10958">
                  <a:moveTo>
                    <a:pt x="10227" y="4700"/>
                  </a:moveTo>
                  <a:cubicBezTo>
                    <a:pt x="10183" y="4744"/>
                    <a:pt x="10139" y="4788"/>
                    <a:pt x="10086" y="4832"/>
                  </a:cubicBezTo>
                  <a:cubicBezTo>
                    <a:pt x="10130" y="4788"/>
                    <a:pt x="10183" y="4744"/>
                    <a:pt x="10218" y="4700"/>
                  </a:cubicBezTo>
                  <a:close/>
                  <a:moveTo>
                    <a:pt x="5378" y="4796"/>
                  </a:moveTo>
                  <a:lnTo>
                    <a:pt x="5607" y="4946"/>
                  </a:lnTo>
                  <a:cubicBezTo>
                    <a:pt x="5528" y="4902"/>
                    <a:pt x="5457" y="4849"/>
                    <a:pt x="5378" y="4805"/>
                  </a:cubicBezTo>
                  <a:lnTo>
                    <a:pt x="5378" y="4796"/>
                  </a:lnTo>
                  <a:close/>
                  <a:moveTo>
                    <a:pt x="2887" y="5562"/>
                  </a:moveTo>
                  <a:lnTo>
                    <a:pt x="2887" y="5562"/>
                  </a:lnTo>
                  <a:cubicBezTo>
                    <a:pt x="3098" y="5588"/>
                    <a:pt x="3301" y="5606"/>
                    <a:pt x="3503" y="5615"/>
                  </a:cubicBezTo>
                  <a:cubicBezTo>
                    <a:pt x="3301" y="5606"/>
                    <a:pt x="3098" y="5588"/>
                    <a:pt x="2896" y="5571"/>
                  </a:cubicBezTo>
                  <a:lnTo>
                    <a:pt x="2887" y="5562"/>
                  </a:lnTo>
                  <a:close/>
                  <a:moveTo>
                    <a:pt x="6609" y="1"/>
                  </a:moveTo>
                  <a:cubicBezTo>
                    <a:pt x="6446" y="1"/>
                    <a:pt x="6303" y="17"/>
                    <a:pt x="6188" y="44"/>
                  </a:cubicBezTo>
                  <a:cubicBezTo>
                    <a:pt x="5756" y="141"/>
                    <a:pt x="5448" y="352"/>
                    <a:pt x="5290" y="660"/>
                  </a:cubicBezTo>
                  <a:cubicBezTo>
                    <a:pt x="5272" y="695"/>
                    <a:pt x="5255" y="739"/>
                    <a:pt x="5237" y="783"/>
                  </a:cubicBezTo>
                  <a:cubicBezTo>
                    <a:pt x="5149" y="1047"/>
                    <a:pt x="5167" y="1338"/>
                    <a:pt x="5272" y="1602"/>
                  </a:cubicBezTo>
                  <a:cubicBezTo>
                    <a:pt x="5348" y="1787"/>
                    <a:pt x="5443" y="1850"/>
                    <a:pt x="5568" y="1850"/>
                  </a:cubicBezTo>
                  <a:cubicBezTo>
                    <a:pt x="5662" y="1850"/>
                    <a:pt x="5774" y="1814"/>
                    <a:pt x="5906" y="1769"/>
                  </a:cubicBezTo>
                  <a:cubicBezTo>
                    <a:pt x="6043" y="1717"/>
                    <a:pt x="6190" y="1663"/>
                    <a:pt x="6340" y="1663"/>
                  </a:cubicBezTo>
                  <a:cubicBezTo>
                    <a:pt x="6470" y="1663"/>
                    <a:pt x="6603" y="1703"/>
                    <a:pt x="6733" y="1822"/>
                  </a:cubicBezTo>
                  <a:cubicBezTo>
                    <a:pt x="7059" y="2130"/>
                    <a:pt x="7376" y="2728"/>
                    <a:pt x="7314" y="3265"/>
                  </a:cubicBezTo>
                  <a:cubicBezTo>
                    <a:pt x="7305" y="3353"/>
                    <a:pt x="7288" y="3423"/>
                    <a:pt x="7261" y="3503"/>
                  </a:cubicBezTo>
                  <a:cubicBezTo>
                    <a:pt x="7191" y="3705"/>
                    <a:pt x="7050" y="3872"/>
                    <a:pt x="6865" y="3978"/>
                  </a:cubicBezTo>
                  <a:lnTo>
                    <a:pt x="6848" y="3978"/>
                  </a:lnTo>
                  <a:cubicBezTo>
                    <a:pt x="6727" y="4065"/>
                    <a:pt x="6573" y="4109"/>
                    <a:pt x="6393" y="4109"/>
                  </a:cubicBezTo>
                  <a:cubicBezTo>
                    <a:pt x="6190" y="4109"/>
                    <a:pt x="5955" y="4054"/>
                    <a:pt x="5695" y="3943"/>
                  </a:cubicBezTo>
                  <a:cubicBezTo>
                    <a:pt x="5325" y="3793"/>
                    <a:pt x="4762" y="3406"/>
                    <a:pt x="4172" y="2992"/>
                  </a:cubicBezTo>
                  <a:cubicBezTo>
                    <a:pt x="3398" y="2455"/>
                    <a:pt x="2518" y="1848"/>
                    <a:pt x="1928" y="1672"/>
                  </a:cubicBezTo>
                  <a:cubicBezTo>
                    <a:pt x="1851" y="1647"/>
                    <a:pt x="1775" y="1636"/>
                    <a:pt x="1702" y="1636"/>
                  </a:cubicBezTo>
                  <a:cubicBezTo>
                    <a:pt x="1358" y="1636"/>
                    <a:pt x="1060" y="1887"/>
                    <a:pt x="828" y="2191"/>
                  </a:cubicBezTo>
                  <a:cubicBezTo>
                    <a:pt x="590" y="2517"/>
                    <a:pt x="397" y="2869"/>
                    <a:pt x="256" y="3247"/>
                  </a:cubicBezTo>
                  <a:lnTo>
                    <a:pt x="256" y="3265"/>
                  </a:lnTo>
                  <a:lnTo>
                    <a:pt x="256" y="3274"/>
                  </a:lnTo>
                  <a:cubicBezTo>
                    <a:pt x="133" y="3626"/>
                    <a:pt x="62" y="3995"/>
                    <a:pt x="27" y="4365"/>
                  </a:cubicBezTo>
                  <a:cubicBezTo>
                    <a:pt x="1" y="4858"/>
                    <a:pt x="97" y="5368"/>
                    <a:pt x="546" y="5553"/>
                  </a:cubicBezTo>
                  <a:cubicBezTo>
                    <a:pt x="1118" y="5782"/>
                    <a:pt x="2183" y="5870"/>
                    <a:pt x="3125" y="5949"/>
                  </a:cubicBezTo>
                  <a:cubicBezTo>
                    <a:pt x="3847" y="6011"/>
                    <a:pt x="4524" y="6064"/>
                    <a:pt x="4903" y="6178"/>
                  </a:cubicBezTo>
                  <a:cubicBezTo>
                    <a:pt x="5422" y="6337"/>
                    <a:pt x="5739" y="6574"/>
                    <a:pt x="5827" y="6882"/>
                  </a:cubicBezTo>
                  <a:cubicBezTo>
                    <a:pt x="5906" y="7085"/>
                    <a:pt x="5915" y="7313"/>
                    <a:pt x="5836" y="7516"/>
                  </a:cubicBezTo>
                  <a:cubicBezTo>
                    <a:pt x="5809" y="7595"/>
                    <a:pt x="5774" y="7665"/>
                    <a:pt x="5730" y="7727"/>
                  </a:cubicBezTo>
                  <a:cubicBezTo>
                    <a:pt x="5431" y="8185"/>
                    <a:pt x="4823" y="8458"/>
                    <a:pt x="4366" y="8484"/>
                  </a:cubicBezTo>
                  <a:cubicBezTo>
                    <a:pt x="4354" y="8485"/>
                    <a:pt x="4343" y="8485"/>
                    <a:pt x="4331" y="8485"/>
                  </a:cubicBezTo>
                  <a:cubicBezTo>
                    <a:pt x="3977" y="8485"/>
                    <a:pt x="3816" y="8222"/>
                    <a:pt x="3688" y="8000"/>
                  </a:cubicBezTo>
                  <a:cubicBezTo>
                    <a:pt x="3568" y="7805"/>
                    <a:pt x="3476" y="7664"/>
                    <a:pt x="3320" y="7664"/>
                  </a:cubicBezTo>
                  <a:cubicBezTo>
                    <a:pt x="3258" y="7664"/>
                    <a:pt x="3186" y="7686"/>
                    <a:pt x="3098" y="7736"/>
                  </a:cubicBezTo>
                  <a:cubicBezTo>
                    <a:pt x="2843" y="7859"/>
                    <a:pt x="2650" y="8079"/>
                    <a:pt x="2544" y="8343"/>
                  </a:cubicBezTo>
                  <a:cubicBezTo>
                    <a:pt x="2526" y="8387"/>
                    <a:pt x="2518" y="8431"/>
                    <a:pt x="2509" y="8475"/>
                  </a:cubicBezTo>
                  <a:cubicBezTo>
                    <a:pt x="2438" y="8810"/>
                    <a:pt x="2544" y="9170"/>
                    <a:pt x="2808" y="9514"/>
                  </a:cubicBezTo>
                  <a:cubicBezTo>
                    <a:pt x="3150" y="9958"/>
                    <a:pt x="4115" y="10582"/>
                    <a:pt x="5401" y="10582"/>
                  </a:cubicBezTo>
                  <a:cubicBezTo>
                    <a:pt x="6000" y="10582"/>
                    <a:pt x="6668" y="10447"/>
                    <a:pt x="7376" y="10095"/>
                  </a:cubicBezTo>
                  <a:lnTo>
                    <a:pt x="7473" y="10042"/>
                  </a:lnTo>
                  <a:cubicBezTo>
                    <a:pt x="9303" y="9100"/>
                    <a:pt x="9963" y="7709"/>
                    <a:pt x="10166" y="7155"/>
                  </a:cubicBezTo>
                  <a:cubicBezTo>
                    <a:pt x="10166" y="7155"/>
                    <a:pt x="10245" y="6935"/>
                    <a:pt x="10271" y="6838"/>
                  </a:cubicBezTo>
                  <a:lnTo>
                    <a:pt x="10386" y="6521"/>
                  </a:lnTo>
                  <a:cubicBezTo>
                    <a:pt x="10588" y="5958"/>
                    <a:pt x="10958" y="4427"/>
                    <a:pt x="10086" y="2491"/>
                  </a:cubicBezTo>
                  <a:cubicBezTo>
                    <a:pt x="10078" y="2473"/>
                    <a:pt x="10069" y="2455"/>
                    <a:pt x="10060" y="2429"/>
                  </a:cubicBezTo>
                  <a:cubicBezTo>
                    <a:pt x="9182" y="530"/>
                    <a:pt x="7555" y="1"/>
                    <a:pt x="6609"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8"/>
            <p:cNvSpPr/>
            <p:nvPr/>
          </p:nvSpPr>
          <p:spPr>
            <a:xfrm>
              <a:off x="4537975" y="1157825"/>
              <a:ext cx="169000" cy="130475"/>
            </a:xfrm>
            <a:custGeom>
              <a:rect b="b" l="l" r="r" t="t"/>
              <a:pathLst>
                <a:path extrusionOk="0" h="5219" w="6760">
                  <a:moveTo>
                    <a:pt x="2304" y="0"/>
                  </a:moveTo>
                  <a:cubicBezTo>
                    <a:pt x="1667" y="0"/>
                    <a:pt x="1100" y="226"/>
                    <a:pt x="713" y="546"/>
                  </a:cubicBezTo>
                  <a:cubicBezTo>
                    <a:pt x="449" y="757"/>
                    <a:pt x="255" y="1039"/>
                    <a:pt x="141" y="1347"/>
                  </a:cubicBezTo>
                  <a:cubicBezTo>
                    <a:pt x="0" y="1743"/>
                    <a:pt x="9" y="2174"/>
                    <a:pt x="150" y="2570"/>
                  </a:cubicBezTo>
                  <a:cubicBezTo>
                    <a:pt x="255" y="2843"/>
                    <a:pt x="537" y="2966"/>
                    <a:pt x="696" y="3010"/>
                  </a:cubicBezTo>
                  <a:cubicBezTo>
                    <a:pt x="820" y="3046"/>
                    <a:pt x="951" y="3064"/>
                    <a:pt x="1077" y="3064"/>
                  </a:cubicBezTo>
                  <a:cubicBezTo>
                    <a:pt x="1291" y="3064"/>
                    <a:pt x="1489" y="3013"/>
                    <a:pt x="1611" y="2913"/>
                  </a:cubicBezTo>
                  <a:cubicBezTo>
                    <a:pt x="1704" y="2828"/>
                    <a:pt x="1822" y="2786"/>
                    <a:pt x="1940" y="2786"/>
                  </a:cubicBezTo>
                  <a:cubicBezTo>
                    <a:pt x="2066" y="2786"/>
                    <a:pt x="2193" y="2835"/>
                    <a:pt x="2288" y="2931"/>
                  </a:cubicBezTo>
                  <a:cubicBezTo>
                    <a:pt x="2544" y="3160"/>
                    <a:pt x="2702" y="3626"/>
                    <a:pt x="2658" y="4022"/>
                  </a:cubicBezTo>
                  <a:lnTo>
                    <a:pt x="2720" y="4040"/>
                  </a:lnTo>
                  <a:cubicBezTo>
                    <a:pt x="2737" y="3978"/>
                    <a:pt x="2755" y="3908"/>
                    <a:pt x="2764" y="3846"/>
                  </a:cubicBezTo>
                  <a:cubicBezTo>
                    <a:pt x="2825" y="3336"/>
                    <a:pt x="2517" y="2746"/>
                    <a:pt x="2209" y="2455"/>
                  </a:cubicBezTo>
                  <a:cubicBezTo>
                    <a:pt x="2096" y="2350"/>
                    <a:pt x="1977" y="2314"/>
                    <a:pt x="1858" y="2314"/>
                  </a:cubicBezTo>
                  <a:cubicBezTo>
                    <a:pt x="1717" y="2314"/>
                    <a:pt x="1577" y="2364"/>
                    <a:pt x="1444" y="2411"/>
                  </a:cubicBezTo>
                  <a:cubicBezTo>
                    <a:pt x="1321" y="2455"/>
                    <a:pt x="1197" y="2500"/>
                    <a:pt x="1083" y="2500"/>
                  </a:cubicBezTo>
                  <a:cubicBezTo>
                    <a:pt x="943" y="2500"/>
                    <a:pt x="818" y="2432"/>
                    <a:pt x="731" y="2209"/>
                  </a:cubicBezTo>
                  <a:cubicBezTo>
                    <a:pt x="616" y="1927"/>
                    <a:pt x="599" y="1619"/>
                    <a:pt x="696" y="1338"/>
                  </a:cubicBezTo>
                  <a:cubicBezTo>
                    <a:pt x="713" y="1294"/>
                    <a:pt x="731" y="1250"/>
                    <a:pt x="748" y="1206"/>
                  </a:cubicBezTo>
                  <a:cubicBezTo>
                    <a:pt x="916" y="889"/>
                    <a:pt x="1250" y="660"/>
                    <a:pt x="1690" y="554"/>
                  </a:cubicBezTo>
                  <a:cubicBezTo>
                    <a:pt x="1817" y="525"/>
                    <a:pt x="1971" y="509"/>
                    <a:pt x="2146" y="509"/>
                  </a:cubicBezTo>
                  <a:cubicBezTo>
                    <a:pt x="3137" y="509"/>
                    <a:pt x="4779" y="1055"/>
                    <a:pt x="5677" y="3045"/>
                  </a:cubicBezTo>
                  <a:cubicBezTo>
                    <a:pt x="5694" y="3089"/>
                    <a:pt x="5712" y="3124"/>
                    <a:pt x="5730" y="3168"/>
                  </a:cubicBezTo>
                  <a:cubicBezTo>
                    <a:pt x="6249" y="3749"/>
                    <a:pt x="6601" y="4453"/>
                    <a:pt x="6759" y="5219"/>
                  </a:cubicBezTo>
                  <a:cubicBezTo>
                    <a:pt x="6724" y="3494"/>
                    <a:pt x="5923" y="1628"/>
                    <a:pt x="3723" y="387"/>
                  </a:cubicBezTo>
                  <a:cubicBezTo>
                    <a:pt x="3241" y="114"/>
                    <a:pt x="2755" y="0"/>
                    <a:pt x="2304" y="0"/>
                  </a:cubicBezTo>
                  <a:close/>
                </a:path>
              </a:pathLst>
            </a:custGeom>
            <a:solidFill>
              <a:srgbClr val="E99A7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8"/>
            <p:cNvSpPr/>
            <p:nvPr/>
          </p:nvSpPr>
          <p:spPr>
            <a:xfrm>
              <a:off x="4446450" y="1172375"/>
              <a:ext cx="231250" cy="119425"/>
            </a:xfrm>
            <a:custGeom>
              <a:rect b="b" l="l" r="r" t="t"/>
              <a:pathLst>
                <a:path extrusionOk="0" h="4777" w="9250">
                  <a:moveTo>
                    <a:pt x="5780" y="0"/>
                  </a:moveTo>
                  <a:cubicBezTo>
                    <a:pt x="5617" y="0"/>
                    <a:pt x="5475" y="16"/>
                    <a:pt x="5360" y="43"/>
                  </a:cubicBezTo>
                  <a:cubicBezTo>
                    <a:pt x="4937" y="140"/>
                    <a:pt x="4629" y="360"/>
                    <a:pt x="4471" y="659"/>
                  </a:cubicBezTo>
                  <a:cubicBezTo>
                    <a:pt x="4445" y="703"/>
                    <a:pt x="4427" y="738"/>
                    <a:pt x="4418" y="782"/>
                  </a:cubicBezTo>
                  <a:cubicBezTo>
                    <a:pt x="4330" y="1055"/>
                    <a:pt x="4339" y="1345"/>
                    <a:pt x="4453" y="1601"/>
                  </a:cubicBezTo>
                  <a:cubicBezTo>
                    <a:pt x="4529" y="1787"/>
                    <a:pt x="4625" y="1853"/>
                    <a:pt x="4750" y="1853"/>
                  </a:cubicBezTo>
                  <a:cubicBezTo>
                    <a:pt x="4842" y="1853"/>
                    <a:pt x="4951" y="1817"/>
                    <a:pt x="5078" y="1768"/>
                  </a:cubicBezTo>
                  <a:cubicBezTo>
                    <a:pt x="5218" y="1721"/>
                    <a:pt x="5366" y="1669"/>
                    <a:pt x="5516" y="1669"/>
                  </a:cubicBezTo>
                  <a:cubicBezTo>
                    <a:pt x="5648" y="1669"/>
                    <a:pt x="5782" y="1710"/>
                    <a:pt x="5914" y="1829"/>
                  </a:cubicBezTo>
                  <a:cubicBezTo>
                    <a:pt x="6249" y="2137"/>
                    <a:pt x="6548" y="2736"/>
                    <a:pt x="6486" y="3273"/>
                  </a:cubicBezTo>
                  <a:cubicBezTo>
                    <a:pt x="6478" y="3352"/>
                    <a:pt x="6460" y="3431"/>
                    <a:pt x="6434" y="3502"/>
                  </a:cubicBezTo>
                  <a:cubicBezTo>
                    <a:pt x="6363" y="3704"/>
                    <a:pt x="6222" y="3871"/>
                    <a:pt x="6037" y="3986"/>
                  </a:cubicBezTo>
                  <a:lnTo>
                    <a:pt x="6029" y="3986"/>
                  </a:lnTo>
                  <a:cubicBezTo>
                    <a:pt x="5910" y="4068"/>
                    <a:pt x="5758" y="4110"/>
                    <a:pt x="5580" y="4110"/>
                  </a:cubicBezTo>
                  <a:cubicBezTo>
                    <a:pt x="5375" y="4110"/>
                    <a:pt x="5135" y="4055"/>
                    <a:pt x="4867" y="3942"/>
                  </a:cubicBezTo>
                  <a:cubicBezTo>
                    <a:pt x="4506" y="3792"/>
                    <a:pt x="3943" y="3405"/>
                    <a:pt x="3344" y="2991"/>
                  </a:cubicBezTo>
                  <a:cubicBezTo>
                    <a:pt x="2570" y="2463"/>
                    <a:pt x="1690" y="1856"/>
                    <a:pt x="1100" y="1671"/>
                  </a:cubicBezTo>
                  <a:cubicBezTo>
                    <a:pt x="1024" y="1647"/>
                    <a:pt x="950" y="1636"/>
                    <a:pt x="878" y="1636"/>
                  </a:cubicBezTo>
                  <a:cubicBezTo>
                    <a:pt x="532" y="1636"/>
                    <a:pt x="233" y="1892"/>
                    <a:pt x="0" y="2190"/>
                  </a:cubicBezTo>
                  <a:cubicBezTo>
                    <a:pt x="146" y="2145"/>
                    <a:pt x="302" y="2124"/>
                    <a:pt x="466" y="2124"/>
                  </a:cubicBezTo>
                  <a:cubicBezTo>
                    <a:pt x="1909" y="2124"/>
                    <a:pt x="3916" y="3738"/>
                    <a:pt x="4374" y="4038"/>
                  </a:cubicBezTo>
                  <a:cubicBezTo>
                    <a:pt x="4691" y="4250"/>
                    <a:pt x="5131" y="4602"/>
                    <a:pt x="5606" y="4734"/>
                  </a:cubicBezTo>
                  <a:cubicBezTo>
                    <a:pt x="5713" y="4761"/>
                    <a:pt x="5821" y="4777"/>
                    <a:pt x="5929" y="4777"/>
                  </a:cubicBezTo>
                  <a:cubicBezTo>
                    <a:pt x="6274" y="4777"/>
                    <a:pt x="6620" y="4616"/>
                    <a:pt x="6935" y="4153"/>
                  </a:cubicBezTo>
                  <a:cubicBezTo>
                    <a:pt x="7651" y="3109"/>
                    <a:pt x="6065" y="1151"/>
                    <a:pt x="6915" y="1151"/>
                  </a:cubicBezTo>
                  <a:cubicBezTo>
                    <a:pt x="7089" y="1151"/>
                    <a:pt x="7367" y="1234"/>
                    <a:pt x="7789" y="1425"/>
                  </a:cubicBezTo>
                  <a:cubicBezTo>
                    <a:pt x="8335" y="1671"/>
                    <a:pt x="8827" y="2014"/>
                    <a:pt x="9250" y="2437"/>
                  </a:cubicBezTo>
                  <a:cubicBezTo>
                    <a:pt x="8363" y="534"/>
                    <a:pt x="6730" y="0"/>
                    <a:pt x="5780" y="0"/>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8"/>
            <p:cNvSpPr/>
            <p:nvPr/>
          </p:nvSpPr>
          <p:spPr>
            <a:xfrm>
              <a:off x="4425750" y="1281475"/>
              <a:ext cx="187275" cy="155450"/>
            </a:xfrm>
            <a:custGeom>
              <a:rect b="b" l="l" r="r" t="t"/>
              <a:pathLst>
                <a:path extrusionOk="0" h="6218" w="7491">
                  <a:moveTo>
                    <a:pt x="27" y="0"/>
                  </a:moveTo>
                  <a:cubicBezTo>
                    <a:pt x="1" y="493"/>
                    <a:pt x="98" y="1003"/>
                    <a:pt x="546" y="1188"/>
                  </a:cubicBezTo>
                  <a:cubicBezTo>
                    <a:pt x="1118" y="1417"/>
                    <a:pt x="2183" y="1505"/>
                    <a:pt x="3116" y="1584"/>
                  </a:cubicBezTo>
                  <a:cubicBezTo>
                    <a:pt x="3847" y="1637"/>
                    <a:pt x="4524" y="1699"/>
                    <a:pt x="4903" y="1813"/>
                  </a:cubicBezTo>
                  <a:cubicBezTo>
                    <a:pt x="5422" y="1963"/>
                    <a:pt x="5739" y="2209"/>
                    <a:pt x="5836" y="2526"/>
                  </a:cubicBezTo>
                  <a:cubicBezTo>
                    <a:pt x="5915" y="2728"/>
                    <a:pt x="5915" y="2948"/>
                    <a:pt x="5845" y="3151"/>
                  </a:cubicBezTo>
                  <a:cubicBezTo>
                    <a:pt x="5818" y="3230"/>
                    <a:pt x="5783" y="3300"/>
                    <a:pt x="5730" y="3362"/>
                  </a:cubicBezTo>
                  <a:cubicBezTo>
                    <a:pt x="5440" y="3820"/>
                    <a:pt x="4824" y="4093"/>
                    <a:pt x="4375" y="4119"/>
                  </a:cubicBezTo>
                  <a:cubicBezTo>
                    <a:pt x="4359" y="4120"/>
                    <a:pt x="4343" y="4121"/>
                    <a:pt x="4327" y="4121"/>
                  </a:cubicBezTo>
                  <a:cubicBezTo>
                    <a:pt x="3982" y="4121"/>
                    <a:pt x="3824" y="3846"/>
                    <a:pt x="3697" y="3635"/>
                  </a:cubicBezTo>
                  <a:cubicBezTo>
                    <a:pt x="3577" y="3440"/>
                    <a:pt x="3480" y="3299"/>
                    <a:pt x="3322" y="3299"/>
                  </a:cubicBezTo>
                  <a:cubicBezTo>
                    <a:pt x="3259" y="3299"/>
                    <a:pt x="3186" y="3321"/>
                    <a:pt x="3099" y="3371"/>
                  </a:cubicBezTo>
                  <a:cubicBezTo>
                    <a:pt x="2852" y="3503"/>
                    <a:pt x="2650" y="3714"/>
                    <a:pt x="2553" y="3978"/>
                  </a:cubicBezTo>
                  <a:cubicBezTo>
                    <a:pt x="2535" y="4022"/>
                    <a:pt x="2527" y="4066"/>
                    <a:pt x="2518" y="4110"/>
                  </a:cubicBezTo>
                  <a:cubicBezTo>
                    <a:pt x="2447" y="4445"/>
                    <a:pt x="2553" y="4805"/>
                    <a:pt x="2817" y="5149"/>
                  </a:cubicBezTo>
                  <a:cubicBezTo>
                    <a:pt x="3153" y="5593"/>
                    <a:pt x="4120" y="6217"/>
                    <a:pt x="5411" y="6217"/>
                  </a:cubicBezTo>
                  <a:cubicBezTo>
                    <a:pt x="6012" y="6217"/>
                    <a:pt x="6683" y="6082"/>
                    <a:pt x="7394" y="5730"/>
                  </a:cubicBezTo>
                  <a:lnTo>
                    <a:pt x="7490" y="5686"/>
                  </a:lnTo>
                  <a:lnTo>
                    <a:pt x="7490" y="5686"/>
                  </a:lnTo>
                  <a:cubicBezTo>
                    <a:pt x="7287" y="5711"/>
                    <a:pt x="7081" y="5724"/>
                    <a:pt x="6876" y="5724"/>
                  </a:cubicBezTo>
                  <a:cubicBezTo>
                    <a:pt x="6442" y="5724"/>
                    <a:pt x="6007" y="5667"/>
                    <a:pt x="5589" y="5554"/>
                  </a:cubicBezTo>
                  <a:cubicBezTo>
                    <a:pt x="2967" y="4858"/>
                    <a:pt x="6522" y="4427"/>
                    <a:pt x="6654" y="2904"/>
                  </a:cubicBezTo>
                  <a:cubicBezTo>
                    <a:pt x="6786" y="1382"/>
                    <a:pt x="5334" y="1435"/>
                    <a:pt x="4604" y="1364"/>
                  </a:cubicBezTo>
                  <a:cubicBezTo>
                    <a:pt x="3988" y="1303"/>
                    <a:pt x="828" y="1285"/>
                    <a:pt x="27" y="0"/>
                  </a:cubicBezTo>
                  <a:close/>
                </a:path>
              </a:pathLst>
            </a:custGeom>
            <a:solidFill>
              <a:srgbClr val="FFE2C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8"/>
            <p:cNvSpPr/>
            <p:nvPr/>
          </p:nvSpPr>
          <p:spPr>
            <a:xfrm>
              <a:off x="4473950" y="1345850"/>
              <a:ext cx="196050" cy="103475"/>
            </a:xfrm>
            <a:custGeom>
              <a:rect b="b" l="l" r="r" t="t"/>
              <a:pathLst>
                <a:path extrusionOk="0" h="4139" w="7842">
                  <a:moveTo>
                    <a:pt x="1233" y="1"/>
                  </a:moveTo>
                  <a:cubicBezTo>
                    <a:pt x="1129" y="1"/>
                    <a:pt x="1019" y="22"/>
                    <a:pt x="915" y="83"/>
                  </a:cubicBezTo>
                  <a:cubicBezTo>
                    <a:pt x="555" y="294"/>
                    <a:pt x="282" y="629"/>
                    <a:pt x="132" y="1025"/>
                  </a:cubicBezTo>
                  <a:cubicBezTo>
                    <a:pt x="27" y="1333"/>
                    <a:pt x="0" y="1676"/>
                    <a:pt x="71" y="2002"/>
                  </a:cubicBezTo>
                  <a:cubicBezTo>
                    <a:pt x="229" y="2846"/>
                    <a:pt x="986" y="3806"/>
                    <a:pt x="2306" y="4035"/>
                  </a:cubicBezTo>
                  <a:cubicBezTo>
                    <a:pt x="2719" y="4105"/>
                    <a:pt x="3113" y="4138"/>
                    <a:pt x="3488" y="4138"/>
                  </a:cubicBezTo>
                  <a:cubicBezTo>
                    <a:pt x="5458" y="4138"/>
                    <a:pt x="6910" y="3230"/>
                    <a:pt x="7842" y="2054"/>
                  </a:cubicBezTo>
                  <a:lnTo>
                    <a:pt x="7842" y="2054"/>
                  </a:lnTo>
                  <a:cubicBezTo>
                    <a:pt x="7261" y="2574"/>
                    <a:pt x="6539" y="2926"/>
                    <a:pt x="5774" y="3075"/>
                  </a:cubicBezTo>
                  <a:cubicBezTo>
                    <a:pt x="5677" y="3119"/>
                    <a:pt x="5589" y="3172"/>
                    <a:pt x="5492" y="3216"/>
                  </a:cubicBezTo>
                  <a:cubicBezTo>
                    <a:pt x="4758" y="3582"/>
                    <a:pt x="4071" y="3723"/>
                    <a:pt x="3459" y="3723"/>
                  </a:cubicBezTo>
                  <a:cubicBezTo>
                    <a:pt x="2158" y="3723"/>
                    <a:pt x="1196" y="3085"/>
                    <a:pt x="836" y="2618"/>
                  </a:cubicBezTo>
                  <a:cubicBezTo>
                    <a:pt x="555" y="2266"/>
                    <a:pt x="449" y="1870"/>
                    <a:pt x="519" y="1518"/>
                  </a:cubicBezTo>
                  <a:cubicBezTo>
                    <a:pt x="528" y="1474"/>
                    <a:pt x="537" y="1430"/>
                    <a:pt x="555" y="1386"/>
                  </a:cubicBezTo>
                  <a:cubicBezTo>
                    <a:pt x="660" y="1104"/>
                    <a:pt x="871" y="875"/>
                    <a:pt x="1135" y="734"/>
                  </a:cubicBezTo>
                  <a:cubicBezTo>
                    <a:pt x="1234" y="679"/>
                    <a:pt x="1318" y="656"/>
                    <a:pt x="1391" y="656"/>
                  </a:cubicBezTo>
                  <a:cubicBezTo>
                    <a:pt x="1596" y="656"/>
                    <a:pt x="1711" y="843"/>
                    <a:pt x="1822" y="1025"/>
                  </a:cubicBezTo>
                  <a:cubicBezTo>
                    <a:pt x="1949" y="1237"/>
                    <a:pt x="2093" y="1474"/>
                    <a:pt x="2405" y="1474"/>
                  </a:cubicBezTo>
                  <a:cubicBezTo>
                    <a:pt x="2416" y="1474"/>
                    <a:pt x="2427" y="1474"/>
                    <a:pt x="2438" y="1474"/>
                  </a:cubicBezTo>
                  <a:cubicBezTo>
                    <a:pt x="2860" y="1447"/>
                    <a:pt x="3468" y="1183"/>
                    <a:pt x="3741" y="752"/>
                  </a:cubicBezTo>
                  <a:cubicBezTo>
                    <a:pt x="3785" y="699"/>
                    <a:pt x="3811" y="637"/>
                    <a:pt x="3837" y="576"/>
                  </a:cubicBezTo>
                  <a:lnTo>
                    <a:pt x="3776" y="541"/>
                  </a:lnTo>
                  <a:cubicBezTo>
                    <a:pt x="3565" y="875"/>
                    <a:pt x="3142" y="1139"/>
                    <a:pt x="2799" y="1157"/>
                  </a:cubicBezTo>
                  <a:cubicBezTo>
                    <a:pt x="2782" y="1158"/>
                    <a:pt x="2765" y="1159"/>
                    <a:pt x="2749" y="1159"/>
                  </a:cubicBezTo>
                  <a:cubicBezTo>
                    <a:pt x="2506" y="1159"/>
                    <a:pt x="2303" y="982"/>
                    <a:pt x="2262" y="743"/>
                  </a:cubicBezTo>
                  <a:cubicBezTo>
                    <a:pt x="2209" y="497"/>
                    <a:pt x="1936" y="224"/>
                    <a:pt x="1620" y="83"/>
                  </a:cubicBezTo>
                  <a:cubicBezTo>
                    <a:pt x="1526" y="46"/>
                    <a:pt x="1385" y="1"/>
                    <a:pt x="1233"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8"/>
            <p:cNvSpPr/>
            <p:nvPr/>
          </p:nvSpPr>
          <p:spPr>
            <a:xfrm>
              <a:off x="4431475" y="1138450"/>
              <a:ext cx="285825" cy="209925"/>
            </a:xfrm>
            <a:custGeom>
              <a:rect b="b" l="l" r="r" t="t"/>
              <a:pathLst>
                <a:path extrusionOk="0" fill="none" h="8397" w="11433">
                  <a:moveTo>
                    <a:pt x="1" y="4603"/>
                  </a:moveTo>
                  <a:cubicBezTo>
                    <a:pt x="1" y="4603"/>
                    <a:pt x="661" y="2676"/>
                    <a:pt x="1708" y="2993"/>
                  </a:cubicBezTo>
                  <a:cubicBezTo>
                    <a:pt x="2755" y="3318"/>
                    <a:pt x="4639" y="4920"/>
                    <a:pt x="5484" y="5272"/>
                  </a:cubicBezTo>
                  <a:cubicBezTo>
                    <a:pt x="7693" y="6188"/>
                    <a:pt x="6883" y="2931"/>
                    <a:pt x="5888" y="3715"/>
                  </a:cubicBezTo>
                  <a:cubicBezTo>
                    <a:pt x="5536" y="3996"/>
                    <a:pt x="4568" y="3899"/>
                    <a:pt x="4383" y="3354"/>
                  </a:cubicBezTo>
                  <a:cubicBezTo>
                    <a:pt x="3723" y="1479"/>
                    <a:pt x="5994" y="1"/>
                    <a:pt x="8001" y="1136"/>
                  </a:cubicBezTo>
                  <a:cubicBezTo>
                    <a:pt x="11222" y="2949"/>
                    <a:pt x="11433" y="6126"/>
                    <a:pt x="10702" y="8177"/>
                  </a:cubicBezTo>
                  <a:cubicBezTo>
                    <a:pt x="10676" y="8247"/>
                    <a:pt x="10650" y="8317"/>
                    <a:pt x="10623" y="8397"/>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8"/>
            <p:cNvSpPr/>
            <p:nvPr/>
          </p:nvSpPr>
          <p:spPr>
            <a:xfrm>
              <a:off x="4413650" y="1253525"/>
              <a:ext cx="283425" cy="209475"/>
            </a:xfrm>
            <a:custGeom>
              <a:rect b="b" l="l" r="r" t="t"/>
              <a:pathLst>
                <a:path extrusionOk="0" fill="none" h="8379" w="11337">
                  <a:moveTo>
                    <a:pt x="714" y="0"/>
                  </a:moveTo>
                  <a:cubicBezTo>
                    <a:pt x="714" y="0"/>
                    <a:pt x="1" y="1919"/>
                    <a:pt x="1022" y="2333"/>
                  </a:cubicBezTo>
                  <a:cubicBezTo>
                    <a:pt x="2034" y="2746"/>
                    <a:pt x="4507" y="2693"/>
                    <a:pt x="5378" y="2958"/>
                  </a:cubicBezTo>
                  <a:cubicBezTo>
                    <a:pt x="7675" y="3644"/>
                    <a:pt x="4982" y="5651"/>
                    <a:pt x="4709" y="4418"/>
                  </a:cubicBezTo>
                  <a:cubicBezTo>
                    <a:pt x="4612" y="3970"/>
                    <a:pt x="3812" y="3442"/>
                    <a:pt x="3319" y="3741"/>
                  </a:cubicBezTo>
                  <a:cubicBezTo>
                    <a:pt x="1620" y="4771"/>
                    <a:pt x="2439" y="7358"/>
                    <a:pt x="4709" y="7754"/>
                  </a:cubicBezTo>
                  <a:cubicBezTo>
                    <a:pt x="8362" y="8379"/>
                    <a:pt x="10527" y="6055"/>
                    <a:pt x="11266" y="4005"/>
                  </a:cubicBezTo>
                  <a:cubicBezTo>
                    <a:pt x="11292" y="3934"/>
                    <a:pt x="11319" y="3864"/>
                    <a:pt x="11336" y="378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8"/>
            <p:cNvSpPr/>
            <p:nvPr/>
          </p:nvSpPr>
          <p:spPr>
            <a:xfrm>
              <a:off x="4481875" y="1167500"/>
              <a:ext cx="219600" cy="285400"/>
            </a:xfrm>
            <a:custGeom>
              <a:rect b="b" l="l" r="r" t="t"/>
              <a:pathLst>
                <a:path extrusionOk="0" fill="none" h="11416" w="8784">
                  <a:moveTo>
                    <a:pt x="3547" y="7094"/>
                  </a:moveTo>
                  <a:cubicBezTo>
                    <a:pt x="3872" y="7930"/>
                    <a:pt x="2860" y="8590"/>
                    <a:pt x="2121" y="8643"/>
                  </a:cubicBezTo>
                  <a:cubicBezTo>
                    <a:pt x="1382" y="8687"/>
                    <a:pt x="1514" y="7516"/>
                    <a:pt x="836" y="7895"/>
                  </a:cubicBezTo>
                  <a:cubicBezTo>
                    <a:pt x="158" y="8273"/>
                    <a:pt x="0" y="9021"/>
                    <a:pt x="546" y="9725"/>
                  </a:cubicBezTo>
                  <a:cubicBezTo>
                    <a:pt x="1091" y="10438"/>
                    <a:pt x="2940" y="11415"/>
                    <a:pt x="5166" y="10315"/>
                  </a:cubicBezTo>
                  <a:cubicBezTo>
                    <a:pt x="7094" y="9356"/>
                    <a:pt x="7780" y="7903"/>
                    <a:pt x="7982" y="7314"/>
                  </a:cubicBezTo>
                  <a:cubicBezTo>
                    <a:pt x="8044" y="7129"/>
                    <a:pt x="8106" y="6953"/>
                    <a:pt x="8176" y="6777"/>
                  </a:cubicBezTo>
                  <a:cubicBezTo>
                    <a:pt x="8396" y="6187"/>
                    <a:pt x="8783" y="4630"/>
                    <a:pt x="7894" y="2667"/>
                  </a:cubicBezTo>
                  <a:cubicBezTo>
                    <a:pt x="6874" y="405"/>
                    <a:pt x="4814" y="0"/>
                    <a:pt x="3943" y="203"/>
                  </a:cubicBezTo>
                  <a:cubicBezTo>
                    <a:pt x="3080" y="405"/>
                    <a:pt x="2728" y="1083"/>
                    <a:pt x="3010" y="1804"/>
                  </a:cubicBezTo>
                  <a:cubicBezTo>
                    <a:pt x="3300" y="2526"/>
                    <a:pt x="3934" y="1540"/>
                    <a:pt x="4480" y="2042"/>
                  </a:cubicBezTo>
                  <a:cubicBezTo>
                    <a:pt x="5017" y="2544"/>
                    <a:pt x="5386" y="3697"/>
                    <a:pt x="4603" y="414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8"/>
            <p:cNvSpPr/>
            <p:nvPr/>
          </p:nvSpPr>
          <p:spPr>
            <a:xfrm>
              <a:off x="4601125" y="1205775"/>
              <a:ext cx="16950" cy="72625"/>
            </a:xfrm>
            <a:custGeom>
              <a:rect b="b" l="l" r="r" t="t"/>
              <a:pathLst>
                <a:path extrusionOk="0" fill="none" h="2905" w="678">
                  <a:moveTo>
                    <a:pt x="0" y="1"/>
                  </a:moveTo>
                  <a:cubicBezTo>
                    <a:pt x="387" y="344"/>
                    <a:pt x="590" y="863"/>
                    <a:pt x="643" y="1374"/>
                  </a:cubicBezTo>
                  <a:cubicBezTo>
                    <a:pt x="678" y="1884"/>
                    <a:pt x="634" y="2403"/>
                    <a:pt x="511" y="290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8"/>
            <p:cNvSpPr/>
            <p:nvPr/>
          </p:nvSpPr>
          <p:spPr>
            <a:xfrm>
              <a:off x="4624650" y="1230650"/>
              <a:ext cx="900" cy="17400"/>
            </a:xfrm>
            <a:custGeom>
              <a:rect b="b" l="l" r="r" t="t"/>
              <a:pathLst>
                <a:path extrusionOk="0" fill="none" h="696" w="36">
                  <a:moveTo>
                    <a:pt x="1" y="0"/>
                  </a:moveTo>
                  <a:cubicBezTo>
                    <a:pt x="36" y="229"/>
                    <a:pt x="36" y="467"/>
                    <a:pt x="1" y="69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8"/>
            <p:cNvSpPr/>
            <p:nvPr/>
          </p:nvSpPr>
          <p:spPr>
            <a:xfrm>
              <a:off x="4632575" y="1239000"/>
              <a:ext cx="900" cy="11025"/>
            </a:xfrm>
            <a:custGeom>
              <a:rect b="b" l="l" r="r" t="t"/>
              <a:pathLst>
                <a:path extrusionOk="0" fill="none" h="441" w="36">
                  <a:moveTo>
                    <a:pt x="1" y="1"/>
                  </a:moveTo>
                  <a:cubicBezTo>
                    <a:pt x="36" y="141"/>
                    <a:pt x="36" y="291"/>
                    <a:pt x="27" y="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8"/>
            <p:cNvSpPr/>
            <p:nvPr/>
          </p:nvSpPr>
          <p:spPr>
            <a:xfrm>
              <a:off x="4640275" y="1250875"/>
              <a:ext cx="475" cy="11475"/>
            </a:xfrm>
            <a:custGeom>
              <a:rect b="b" l="l" r="r" t="t"/>
              <a:pathLst>
                <a:path extrusionOk="0" fill="none" h="459" w="19">
                  <a:moveTo>
                    <a:pt x="18" y="1"/>
                  </a:moveTo>
                  <a:cubicBezTo>
                    <a:pt x="9" y="150"/>
                    <a:pt x="1" y="300"/>
                    <a:pt x="1"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8"/>
            <p:cNvSpPr/>
            <p:nvPr/>
          </p:nvSpPr>
          <p:spPr>
            <a:xfrm>
              <a:off x="4650175" y="1204250"/>
              <a:ext cx="29300" cy="55025"/>
            </a:xfrm>
            <a:custGeom>
              <a:rect b="b" l="l" r="r" t="t"/>
              <a:pathLst>
                <a:path extrusionOk="0" fill="none" h="2201" w="1172">
                  <a:moveTo>
                    <a:pt x="1" y="0"/>
                  </a:moveTo>
                  <a:cubicBezTo>
                    <a:pt x="564" y="634"/>
                    <a:pt x="960" y="1382"/>
                    <a:pt x="1171" y="22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8"/>
            <p:cNvSpPr/>
            <p:nvPr/>
          </p:nvSpPr>
          <p:spPr>
            <a:xfrm>
              <a:off x="4657875" y="1224250"/>
              <a:ext cx="7500" cy="13225"/>
            </a:xfrm>
            <a:custGeom>
              <a:rect b="b" l="l" r="r" t="t"/>
              <a:pathLst>
                <a:path extrusionOk="0" fill="none" h="529" w="300">
                  <a:moveTo>
                    <a:pt x="1" y="1"/>
                  </a:moveTo>
                  <a:cubicBezTo>
                    <a:pt x="115" y="168"/>
                    <a:pt x="212" y="344"/>
                    <a:pt x="300"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8"/>
            <p:cNvSpPr/>
            <p:nvPr/>
          </p:nvSpPr>
          <p:spPr>
            <a:xfrm>
              <a:off x="4660950" y="1246475"/>
              <a:ext cx="1800" cy="4875"/>
            </a:xfrm>
            <a:custGeom>
              <a:rect b="b" l="l" r="r" t="t"/>
              <a:pathLst>
                <a:path extrusionOk="0" fill="none" h="195" w="72">
                  <a:moveTo>
                    <a:pt x="1" y="1"/>
                  </a:moveTo>
                  <a:lnTo>
                    <a:pt x="71" y="19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8"/>
            <p:cNvSpPr/>
            <p:nvPr/>
          </p:nvSpPr>
          <p:spPr>
            <a:xfrm>
              <a:off x="4610350" y="1185100"/>
              <a:ext cx="10375" cy="4200"/>
            </a:xfrm>
            <a:custGeom>
              <a:rect b="b" l="l" r="r" t="t"/>
              <a:pathLst>
                <a:path extrusionOk="0" fill="none" h="168" w="415">
                  <a:moveTo>
                    <a:pt x="414" y="168"/>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8"/>
            <p:cNvSpPr/>
            <p:nvPr/>
          </p:nvSpPr>
          <p:spPr>
            <a:xfrm>
              <a:off x="4582625" y="1181800"/>
              <a:ext cx="7075" cy="1350"/>
            </a:xfrm>
            <a:custGeom>
              <a:rect b="b" l="l" r="r" t="t"/>
              <a:pathLst>
                <a:path extrusionOk="0" fill="none" h="54" w="283">
                  <a:moveTo>
                    <a:pt x="282" y="9"/>
                  </a:moveTo>
                  <a:cubicBezTo>
                    <a:pt x="186" y="0"/>
                    <a:pt x="89" y="18"/>
                    <a:pt x="1" y="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8"/>
            <p:cNvSpPr/>
            <p:nvPr/>
          </p:nvSpPr>
          <p:spPr>
            <a:xfrm>
              <a:off x="4546100" y="1270475"/>
              <a:ext cx="60750" cy="21800"/>
            </a:xfrm>
            <a:custGeom>
              <a:rect b="b" l="l" r="r" t="t"/>
              <a:pathLst>
                <a:path extrusionOk="0" fill="none" h="872" w="2430">
                  <a:moveTo>
                    <a:pt x="2430" y="625"/>
                  </a:moveTo>
                  <a:cubicBezTo>
                    <a:pt x="2051" y="871"/>
                    <a:pt x="1559" y="854"/>
                    <a:pt x="1136" y="704"/>
                  </a:cubicBezTo>
                  <a:cubicBezTo>
                    <a:pt x="714" y="555"/>
                    <a:pt x="353" y="273"/>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8"/>
            <p:cNvSpPr/>
            <p:nvPr/>
          </p:nvSpPr>
          <p:spPr>
            <a:xfrm>
              <a:off x="4521675" y="1252200"/>
              <a:ext cx="9275" cy="6200"/>
            </a:xfrm>
            <a:custGeom>
              <a:rect b="b" l="l" r="r" t="t"/>
              <a:pathLst>
                <a:path extrusionOk="0" fill="none" h="248" w="371">
                  <a:moveTo>
                    <a:pt x="371" y="247"/>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8"/>
            <p:cNvSpPr/>
            <p:nvPr/>
          </p:nvSpPr>
          <p:spPr>
            <a:xfrm>
              <a:off x="4543250" y="1280800"/>
              <a:ext cx="22900" cy="15425"/>
            </a:xfrm>
            <a:custGeom>
              <a:rect b="b" l="l" r="r" t="t"/>
              <a:pathLst>
                <a:path extrusionOk="0" fill="none" h="617" w="916">
                  <a:moveTo>
                    <a:pt x="916" y="617"/>
                  </a:moveTo>
                  <a:cubicBezTo>
                    <a:pt x="608" y="414"/>
                    <a:pt x="300" y="212"/>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8"/>
            <p:cNvSpPr/>
            <p:nvPr/>
          </p:nvSpPr>
          <p:spPr>
            <a:xfrm>
              <a:off x="4479450" y="1236350"/>
              <a:ext cx="50625" cy="34150"/>
            </a:xfrm>
            <a:custGeom>
              <a:rect b="b" l="l" r="r" t="t"/>
              <a:pathLst>
                <a:path extrusionOk="0" fill="none" h="1366" w="2025">
                  <a:moveTo>
                    <a:pt x="2024" y="1365"/>
                  </a:moveTo>
                  <a:cubicBezTo>
                    <a:pt x="1408" y="828"/>
                    <a:pt x="722" y="37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8"/>
            <p:cNvSpPr/>
            <p:nvPr/>
          </p:nvSpPr>
          <p:spPr>
            <a:xfrm>
              <a:off x="4460075" y="1240550"/>
              <a:ext cx="46900" cy="21350"/>
            </a:xfrm>
            <a:custGeom>
              <a:rect b="b" l="l" r="r" t="t"/>
              <a:pathLst>
                <a:path extrusionOk="0" fill="none" h="854" w="1876">
                  <a:moveTo>
                    <a:pt x="1875" y="854"/>
                  </a:moveTo>
                  <a:cubicBezTo>
                    <a:pt x="1330" y="423"/>
                    <a:pt x="687" y="132"/>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8"/>
            <p:cNvSpPr/>
            <p:nvPr/>
          </p:nvSpPr>
          <p:spPr>
            <a:xfrm>
              <a:off x="4463825" y="1253975"/>
              <a:ext cx="15200" cy="6625"/>
            </a:xfrm>
            <a:custGeom>
              <a:rect b="b" l="l" r="r" t="t"/>
              <a:pathLst>
                <a:path extrusionOk="0" fill="none" h="265" w="608">
                  <a:moveTo>
                    <a:pt x="608" y="264"/>
                  </a:moveTo>
                  <a:cubicBezTo>
                    <a:pt x="414" y="158"/>
                    <a:pt x="212" y="70"/>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8"/>
            <p:cNvSpPr/>
            <p:nvPr/>
          </p:nvSpPr>
          <p:spPr>
            <a:xfrm>
              <a:off x="4450850" y="1262325"/>
              <a:ext cx="11900" cy="2450"/>
            </a:xfrm>
            <a:custGeom>
              <a:rect b="b" l="l" r="r" t="t"/>
              <a:pathLst>
                <a:path extrusionOk="0" fill="none" h="98" w="476">
                  <a:moveTo>
                    <a:pt x="475" y="97"/>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8"/>
            <p:cNvSpPr/>
            <p:nvPr/>
          </p:nvSpPr>
          <p:spPr>
            <a:xfrm>
              <a:off x="4485600" y="1225150"/>
              <a:ext cx="9050" cy="5300"/>
            </a:xfrm>
            <a:custGeom>
              <a:rect b="b" l="l" r="r" t="t"/>
              <a:pathLst>
                <a:path extrusionOk="0" fill="none" h="212" w="362">
                  <a:moveTo>
                    <a:pt x="361" y="211"/>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8"/>
            <p:cNvSpPr/>
            <p:nvPr/>
          </p:nvSpPr>
          <p:spPr>
            <a:xfrm>
              <a:off x="4453700" y="1301700"/>
              <a:ext cx="59875" cy="11025"/>
            </a:xfrm>
            <a:custGeom>
              <a:rect b="b" l="l" r="r" t="t"/>
              <a:pathLst>
                <a:path extrusionOk="0" fill="none" h="441" w="2395">
                  <a:moveTo>
                    <a:pt x="2394" y="441"/>
                  </a:moveTo>
                  <a:cubicBezTo>
                    <a:pt x="1576" y="406"/>
                    <a:pt x="775" y="256"/>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8"/>
            <p:cNvSpPr/>
            <p:nvPr/>
          </p:nvSpPr>
          <p:spPr>
            <a:xfrm>
              <a:off x="4469975" y="1295100"/>
              <a:ext cx="16325" cy="5325"/>
            </a:xfrm>
            <a:custGeom>
              <a:rect b="b" l="l" r="r" t="t"/>
              <a:pathLst>
                <a:path extrusionOk="0" fill="none" h="213" w="653">
                  <a:moveTo>
                    <a:pt x="652" y="212"/>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8"/>
            <p:cNvSpPr/>
            <p:nvPr/>
          </p:nvSpPr>
          <p:spPr>
            <a:xfrm>
              <a:off x="4450850" y="1276625"/>
              <a:ext cx="5525" cy="3325"/>
            </a:xfrm>
            <a:custGeom>
              <a:rect b="b" l="l" r="r" t="t"/>
              <a:pathLst>
                <a:path extrusionOk="0" fill="none" h="133" w="221">
                  <a:moveTo>
                    <a:pt x="220" y="133"/>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8"/>
            <p:cNvSpPr/>
            <p:nvPr/>
          </p:nvSpPr>
          <p:spPr>
            <a:xfrm>
              <a:off x="4541275" y="1314250"/>
              <a:ext cx="43575" cy="47775"/>
            </a:xfrm>
            <a:custGeom>
              <a:rect b="b" l="l" r="r" t="t"/>
              <a:pathLst>
                <a:path extrusionOk="0" fill="none" h="1911" w="1743">
                  <a:moveTo>
                    <a:pt x="0" y="0"/>
                  </a:moveTo>
                  <a:cubicBezTo>
                    <a:pt x="352" y="62"/>
                    <a:pt x="696" y="176"/>
                    <a:pt x="1012" y="353"/>
                  </a:cubicBezTo>
                  <a:cubicBezTo>
                    <a:pt x="1338" y="520"/>
                    <a:pt x="1576" y="810"/>
                    <a:pt x="1681" y="1162"/>
                  </a:cubicBezTo>
                  <a:cubicBezTo>
                    <a:pt x="1734" y="1409"/>
                    <a:pt x="1743" y="1664"/>
                    <a:pt x="1716"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8"/>
            <p:cNvSpPr/>
            <p:nvPr/>
          </p:nvSpPr>
          <p:spPr>
            <a:xfrm>
              <a:off x="4580650" y="1323500"/>
              <a:ext cx="11025" cy="28175"/>
            </a:xfrm>
            <a:custGeom>
              <a:rect b="b" l="l" r="r" t="t"/>
              <a:pathLst>
                <a:path extrusionOk="0" fill="none" h="1127" w="441">
                  <a:moveTo>
                    <a:pt x="1" y="0"/>
                  </a:moveTo>
                  <a:cubicBezTo>
                    <a:pt x="291" y="299"/>
                    <a:pt x="441" y="704"/>
                    <a:pt x="423" y="112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8"/>
            <p:cNvSpPr/>
            <p:nvPr/>
          </p:nvSpPr>
          <p:spPr>
            <a:xfrm>
              <a:off x="4599575" y="1333400"/>
              <a:ext cx="2000" cy="7275"/>
            </a:xfrm>
            <a:custGeom>
              <a:rect b="b" l="l" r="r" t="t"/>
              <a:pathLst>
                <a:path extrusionOk="0" fill="none" h="291" w="80">
                  <a:moveTo>
                    <a:pt x="0" y="0"/>
                  </a:moveTo>
                  <a:cubicBezTo>
                    <a:pt x="27" y="97"/>
                    <a:pt x="53" y="194"/>
                    <a:pt x="80"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8"/>
            <p:cNvSpPr/>
            <p:nvPr/>
          </p:nvSpPr>
          <p:spPr>
            <a:xfrm>
              <a:off x="4512875" y="1380700"/>
              <a:ext cx="31500" cy="15200"/>
            </a:xfrm>
            <a:custGeom>
              <a:rect b="b" l="l" r="r" t="t"/>
              <a:pathLst>
                <a:path extrusionOk="0" fill="none" h="608" w="1260">
                  <a:moveTo>
                    <a:pt x="1259" y="388"/>
                  </a:moveTo>
                  <a:cubicBezTo>
                    <a:pt x="802" y="608"/>
                    <a:pt x="256" y="440"/>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8"/>
            <p:cNvSpPr/>
            <p:nvPr/>
          </p:nvSpPr>
          <p:spPr>
            <a:xfrm>
              <a:off x="4512000" y="1393900"/>
              <a:ext cx="7950" cy="4875"/>
            </a:xfrm>
            <a:custGeom>
              <a:rect b="b" l="l" r="r" t="t"/>
              <a:pathLst>
                <a:path extrusionOk="0" fill="none" h="195" w="318">
                  <a:moveTo>
                    <a:pt x="318" y="19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8"/>
            <p:cNvSpPr/>
            <p:nvPr/>
          </p:nvSpPr>
          <p:spPr>
            <a:xfrm>
              <a:off x="4508700" y="1400275"/>
              <a:ext cx="5300" cy="3100"/>
            </a:xfrm>
            <a:custGeom>
              <a:rect b="b" l="l" r="r" t="t"/>
              <a:pathLst>
                <a:path extrusionOk="0" fill="none" h="124" w="212">
                  <a:moveTo>
                    <a:pt x="212" y="124"/>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8"/>
            <p:cNvSpPr/>
            <p:nvPr/>
          </p:nvSpPr>
          <p:spPr>
            <a:xfrm>
              <a:off x="4516625" y="1416350"/>
              <a:ext cx="6850" cy="3100"/>
            </a:xfrm>
            <a:custGeom>
              <a:rect b="b" l="l" r="r" t="t"/>
              <a:pathLst>
                <a:path extrusionOk="0" fill="none" h="124" w="274">
                  <a:moveTo>
                    <a:pt x="273" y="123"/>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8"/>
            <p:cNvSpPr/>
            <p:nvPr/>
          </p:nvSpPr>
          <p:spPr>
            <a:xfrm>
              <a:off x="4553600" y="1417650"/>
              <a:ext cx="48650" cy="9725"/>
            </a:xfrm>
            <a:custGeom>
              <a:rect b="b" l="l" r="r" t="t"/>
              <a:pathLst>
                <a:path extrusionOk="0" fill="none" h="389" w="1946">
                  <a:moveTo>
                    <a:pt x="1945" y="1"/>
                  </a:moveTo>
                  <a:cubicBezTo>
                    <a:pt x="1329" y="265"/>
                    <a:pt x="660" y="388"/>
                    <a:pt x="0" y="34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8"/>
            <p:cNvSpPr/>
            <p:nvPr/>
          </p:nvSpPr>
          <p:spPr>
            <a:xfrm>
              <a:off x="4563050" y="1415900"/>
              <a:ext cx="13675" cy="2450"/>
            </a:xfrm>
            <a:custGeom>
              <a:rect b="b" l="l" r="r" t="t"/>
              <a:pathLst>
                <a:path extrusionOk="0" fill="none" h="98" w="547">
                  <a:moveTo>
                    <a:pt x="546" y="0"/>
                  </a:moveTo>
                  <a:cubicBezTo>
                    <a:pt x="361" y="9"/>
                    <a:pt x="177" y="44"/>
                    <a:pt x="1" y="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8"/>
            <p:cNvSpPr/>
            <p:nvPr/>
          </p:nvSpPr>
          <p:spPr>
            <a:xfrm>
              <a:off x="4627950" y="1335150"/>
              <a:ext cx="12575" cy="44025"/>
            </a:xfrm>
            <a:custGeom>
              <a:rect b="b" l="l" r="r" t="t"/>
              <a:pathLst>
                <a:path extrusionOk="0" fill="none" h="1761" w="503">
                  <a:moveTo>
                    <a:pt x="1" y="1"/>
                  </a:moveTo>
                  <a:cubicBezTo>
                    <a:pt x="89" y="97"/>
                    <a:pt x="159" y="203"/>
                    <a:pt x="212" y="317"/>
                  </a:cubicBezTo>
                  <a:cubicBezTo>
                    <a:pt x="291" y="441"/>
                    <a:pt x="353" y="564"/>
                    <a:pt x="397" y="705"/>
                  </a:cubicBezTo>
                  <a:cubicBezTo>
                    <a:pt x="502" y="1048"/>
                    <a:pt x="414" y="1426"/>
                    <a:pt x="300" y="17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8"/>
            <p:cNvSpPr/>
            <p:nvPr/>
          </p:nvSpPr>
          <p:spPr>
            <a:xfrm>
              <a:off x="4642250" y="1345050"/>
              <a:ext cx="5100" cy="35000"/>
            </a:xfrm>
            <a:custGeom>
              <a:rect b="b" l="l" r="r" t="t"/>
              <a:pathLst>
                <a:path extrusionOk="0" fill="none" h="1400" w="204">
                  <a:moveTo>
                    <a:pt x="124" y="1"/>
                  </a:moveTo>
                  <a:cubicBezTo>
                    <a:pt x="186" y="229"/>
                    <a:pt x="203" y="467"/>
                    <a:pt x="168" y="705"/>
                  </a:cubicBezTo>
                  <a:cubicBezTo>
                    <a:pt x="124" y="942"/>
                    <a:pt x="71" y="1171"/>
                    <a:pt x="1" y="14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8"/>
            <p:cNvSpPr/>
            <p:nvPr/>
          </p:nvSpPr>
          <p:spPr>
            <a:xfrm>
              <a:off x="4656350" y="1350550"/>
              <a:ext cx="450" cy="7075"/>
            </a:xfrm>
            <a:custGeom>
              <a:rect b="b" l="l" r="r" t="t"/>
              <a:pathLst>
                <a:path extrusionOk="0" fill="none" h="283" w="18">
                  <a:moveTo>
                    <a:pt x="0" y="1"/>
                  </a:moveTo>
                  <a:cubicBezTo>
                    <a:pt x="0" y="97"/>
                    <a:pt x="18" y="185"/>
                    <a:pt x="18" y="28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8"/>
            <p:cNvSpPr/>
            <p:nvPr/>
          </p:nvSpPr>
          <p:spPr>
            <a:xfrm>
              <a:off x="4640275" y="1289825"/>
              <a:ext cx="41400" cy="19400"/>
            </a:xfrm>
            <a:custGeom>
              <a:rect b="b" l="l" r="r" t="t"/>
              <a:pathLst>
                <a:path extrusionOk="0" fill="none" h="776" w="1656">
                  <a:moveTo>
                    <a:pt x="1655" y="1"/>
                  </a:moveTo>
                  <a:cubicBezTo>
                    <a:pt x="1206" y="441"/>
                    <a:pt x="626" y="713"/>
                    <a:pt x="1" y="77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8"/>
            <p:cNvSpPr/>
            <p:nvPr/>
          </p:nvSpPr>
          <p:spPr>
            <a:xfrm>
              <a:off x="4651950" y="1312275"/>
              <a:ext cx="16525" cy="3325"/>
            </a:xfrm>
            <a:custGeom>
              <a:rect b="b" l="l" r="r" t="t"/>
              <a:pathLst>
                <a:path extrusionOk="0" fill="none" h="133" w="661">
                  <a:moveTo>
                    <a:pt x="660" y="0"/>
                  </a:moveTo>
                  <a:cubicBezTo>
                    <a:pt x="440" y="35"/>
                    <a:pt x="220" y="79"/>
                    <a:pt x="0"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8"/>
            <p:cNvSpPr/>
            <p:nvPr/>
          </p:nvSpPr>
          <p:spPr>
            <a:xfrm>
              <a:off x="4660750" y="1323925"/>
              <a:ext cx="1325" cy="250"/>
            </a:xfrm>
            <a:custGeom>
              <a:rect b="b" l="l" r="r" t="t"/>
              <a:pathLst>
                <a:path extrusionOk="0" fill="none" h="10" w="53">
                  <a:moveTo>
                    <a:pt x="53" y="1"/>
                  </a:moveTo>
                  <a:lnTo>
                    <a:pt x="0"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8"/>
            <p:cNvSpPr/>
            <p:nvPr/>
          </p:nvSpPr>
          <p:spPr>
            <a:xfrm>
              <a:off x="4664475" y="1332075"/>
              <a:ext cx="4650" cy="450"/>
            </a:xfrm>
            <a:custGeom>
              <a:rect b="b" l="l" r="r" t="t"/>
              <a:pathLst>
                <a:path extrusionOk="0" fill="none" h="18" w="186">
                  <a:moveTo>
                    <a:pt x="186" y="0"/>
                  </a:moveTo>
                  <a:lnTo>
                    <a:pt x="1" y="1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8"/>
            <p:cNvSpPr/>
            <p:nvPr/>
          </p:nvSpPr>
          <p:spPr>
            <a:xfrm>
              <a:off x="4615425" y="1308975"/>
              <a:ext cx="5075" cy="1550"/>
            </a:xfrm>
            <a:custGeom>
              <a:rect b="b" l="l" r="r" t="t"/>
              <a:pathLst>
                <a:path extrusionOk="0" fill="none" h="62" w="203">
                  <a:moveTo>
                    <a:pt x="203" y="62"/>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2867" name="Shape 2867"/>
        <p:cNvGrpSpPr/>
        <p:nvPr/>
      </p:nvGrpSpPr>
      <p:grpSpPr>
        <a:xfrm>
          <a:off x="0" y="0"/>
          <a:ext cx="0" cy="0"/>
          <a:chOff x="0" y="0"/>
          <a:chExt cx="0" cy="0"/>
        </a:xfrm>
      </p:grpSpPr>
      <p:sp>
        <p:nvSpPr>
          <p:cNvPr id="2868" name="Google Shape;2868;p49"/>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9"/>
          <p:cNvSpPr txBox="1"/>
          <p:nvPr>
            <p:ph hasCustomPrompt="1" type="title"/>
          </p:nvPr>
        </p:nvSpPr>
        <p:spPr>
          <a:xfrm>
            <a:off x="1947450" y="656088"/>
            <a:ext cx="5249100" cy="640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5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870" name="Google Shape;2870;p49"/>
          <p:cNvSpPr txBox="1"/>
          <p:nvPr>
            <p:ph idx="1" type="subTitle"/>
          </p:nvPr>
        </p:nvSpPr>
        <p:spPr>
          <a:xfrm>
            <a:off x="1947450" y="1296296"/>
            <a:ext cx="5249100" cy="39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0"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871" name="Google Shape;2871;p49"/>
          <p:cNvSpPr txBox="1"/>
          <p:nvPr>
            <p:ph hasCustomPrompt="1" idx="2" type="title"/>
          </p:nvPr>
        </p:nvSpPr>
        <p:spPr>
          <a:xfrm>
            <a:off x="1947450" y="2052413"/>
            <a:ext cx="5249100" cy="640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5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872" name="Google Shape;2872;p49"/>
          <p:cNvSpPr txBox="1"/>
          <p:nvPr>
            <p:ph idx="3" type="subTitle"/>
          </p:nvPr>
        </p:nvSpPr>
        <p:spPr>
          <a:xfrm>
            <a:off x="1947450" y="2692620"/>
            <a:ext cx="5249100" cy="39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0"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873" name="Google Shape;2873;p49"/>
          <p:cNvSpPr txBox="1"/>
          <p:nvPr>
            <p:ph hasCustomPrompt="1" idx="4" type="title"/>
          </p:nvPr>
        </p:nvSpPr>
        <p:spPr>
          <a:xfrm>
            <a:off x="1947450" y="3448763"/>
            <a:ext cx="5249100" cy="640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5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874" name="Google Shape;2874;p49"/>
          <p:cNvSpPr txBox="1"/>
          <p:nvPr>
            <p:ph idx="5" type="subTitle"/>
          </p:nvPr>
        </p:nvSpPr>
        <p:spPr>
          <a:xfrm>
            <a:off x="1947450" y="4088970"/>
            <a:ext cx="5249100" cy="39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0"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875" name="Shape 2875"/>
        <p:cNvGrpSpPr/>
        <p:nvPr/>
      </p:nvGrpSpPr>
      <p:grpSpPr>
        <a:xfrm>
          <a:off x="0" y="0"/>
          <a:ext cx="0" cy="0"/>
          <a:chOff x="0" y="0"/>
          <a:chExt cx="0" cy="0"/>
        </a:xfrm>
      </p:grpSpPr>
      <p:sp>
        <p:nvSpPr>
          <p:cNvPr id="2876" name="Google Shape;2876;p50"/>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0"/>
          <p:cNvSpPr txBox="1"/>
          <p:nvPr>
            <p:ph type="title"/>
          </p:nvPr>
        </p:nvSpPr>
        <p:spPr>
          <a:xfrm>
            <a:off x="2347950" y="536400"/>
            <a:ext cx="4448100" cy="110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78" name="Google Shape;2878;p50"/>
          <p:cNvSpPr txBox="1"/>
          <p:nvPr>
            <p:ph idx="1" type="subTitle"/>
          </p:nvPr>
        </p:nvSpPr>
        <p:spPr>
          <a:xfrm>
            <a:off x="2347950" y="1647830"/>
            <a:ext cx="4448100" cy="11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9" name="Google Shape;2879;p50"/>
          <p:cNvSpPr txBox="1"/>
          <p:nvPr/>
        </p:nvSpPr>
        <p:spPr>
          <a:xfrm>
            <a:off x="2099100" y="3791975"/>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Actor"/>
                <a:ea typeface="Actor"/>
                <a:cs typeface="Actor"/>
                <a:sym typeface="Actor"/>
              </a:rPr>
              <a:t>CREDITS:</a:t>
            </a:r>
            <a:r>
              <a:rPr lang="en" sz="1200">
                <a:solidFill>
                  <a:schemeClr val="dk1"/>
                </a:solidFill>
                <a:latin typeface="Actor"/>
                <a:ea typeface="Actor"/>
                <a:cs typeface="Actor"/>
                <a:sym typeface="Actor"/>
              </a:rPr>
              <a:t> This presentation template was created by </a:t>
            </a:r>
            <a:r>
              <a:rPr b="1" lang="en" sz="1200">
                <a:solidFill>
                  <a:schemeClr val="dk1"/>
                </a:solidFill>
                <a:uFill>
                  <a:noFill/>
                </a:uFill>
                <a:latin typeface="Actor"/>
                <a:ea typeface="Actor"/>
                <a:cs typeface="Actor"/>
                <a:sym typeface="Actor"/>
                <a:hlinkClick r:id="rId2">
                  <a:extLst>
                    <a:ext uri="{A12FA001-AC4F-418D-AE19-62706E023703}">
                      <ahyp:hlinkClr val="tx"/>
                    </a:ext>
                  </a:extLst>
                </a:hlinkClick>
              </a:rPr>
              <a:t>Slidesgo</a:t>
            </a:r>
            <a:r>
              <a:rPr lang="en" sz="1200">
                <a:solidFill>
                  <a:schemeClr val="dk1"/>
                </a:solidFill>
                <a:latin typeface="Actor"/>
                <a:ea typeface="Actor"/>
                <a:cs typeface="Actor"/>
                <a:sym typeface="Actor"/>
              </a:rPr>
              <a:t>, and includes icons by </a:t>
            </a:r>
            <a:r>
              <a:rPr b="1" lang="en" sz="1200">
                <a:solidFill>
                  <a:schemeClr val="dk1"/>
                </a:solidFill>
                <a:uFill>
                  <a:noFill/>
                </a:uFill>
                <a:latin typeface="Actor"/>
                <a:ea typeface="Actor"/>
                <a:cs typeface="Actor"/>
                <a:sym typeface="Actor"/>
                <a:hlinkClick r:id="rId3">
                  <a:extLst>
                    <a:ext uri="{A12FA001-AC4F-418D-AE19-62706E023703}">
                      <ahyp:hlinkClr val="tx"/>
                    </a:ext>
                  </a:extLst>
                </a:hlinkClick>
              </a:rPr>
              <a:t>Flaticon</a:t>
            </a:r>
            <a:r>
              <a:rPr lang="en" sz="1200">
                <a:solidFill>
                  <a:schemeClr val="dk1"/>
                </a:solidFill>
                <a:latin typeface="Actor"/>
                <a:ea typeface="Actor"/>
                <a:cs typeface="Actor"/>
                <a:sym typeface="Actor"/>
              </a:rPr>
              <a:t>, and infographics &amp; images by </a:t>
            </a:r>
            <a:r>
              <a:rPr b="1" lang="en" sz="1200">
                <a:solidFill>
                  <a:schemeClr val="dk1"/>
                </a:solidFill>
                <a:uFill>
                  <a:noFill/>
                </a:uFill>
                <a:latin typeface="Actor"/>
                <a:ea typeface="Actor"/>
                <a:cs typeface="Actor"/>
                <a:sym typeface="Actor"/>
                <a:hlinkClick r:id="rId4">
                  <a:extLst>
                    <a:ext uri="{A12FA001-AC4F-418D-AE19-62706E023703}">
                      <ahyp:hlinkClr val="tx"/>
                    </a:ext>
                  </a:extLst>
                </a:hlinkClick>
              </a:rPr>
              <a:t>Freepik</a:t>
            </a:r>
            <a:r>
              <a:rPr lang="en" sz="1200">
                <a:solidFill>
                  <a:schemeClr val="dk1"/>
                </a:solidFill>
                <a:latin typeface="Actor"/>
                <a:ea typeface="Actor"/>
                <a:cs typeface="Actor"/>
                <a:sym typeface="Actor"/>
              </a:rPr>
              <a:t> </a:t>
            </a:r>
            <a:endParaRPr b="1" sz="1200">
              <a:solidFill>
                <a:schemeClr val="dk1"/>
              </a:solidFill>
              <a:latin typeface="Actor"/>
              <a:ea typeface="Actor"/>
              <a:cs typeface="Actor"/>
              <a:sym typeface="Actor"/>
            </a:endParaRPr>
          </a:p>
        </p:txBody>
      </p:sp>
      <p:grpSp>
        <p:nvGrpSpPr>
          <p:cNvPr id="2880" name="Google Shape;2880;p50"/>
          <p:cNvGrpSpPr/>
          <p:nvPr/>
        </p:nvGrpSpPr>
        <p:grpSpPr>
          <a:xfrm flipH="1">
            <a:off x="-246830" y="3494112"/>
            <a:ext cx="1468598" cy="1408745"/>
            <a:chOff x="2394275" y="385775"/>
            <a:chExt cx="946384" cy="907813"/>
          </a:xfrm>
        </p:grpSpPr>
        <p:sp>
          <p:nvSpPr>
            <p:cNvPr id="2881" name="Google Shape;2881;p50"/>
            <p:cNvSpPr/>
            <p:nvPr/>
          </p:nvSpPr>
          <p:spPr>
            <a:xfrm>
              <a:off x="2397943" y="402193"/>
              <a:ext cx="941633" cy="831075"/>
            </a:xfrm>
            <a:custGeom>
              <a:rect b="b" l="l" r="r" t="t"/>
              <a:pathLst>
                <a:path extrusionOk="0" h="13819" w="15658">
                  <a:moveTo>
                    <a:pt x="5589" y="898"/>
                  </a:moveTo>
                  <a:cubicBezTo>
                    <a:pt x="5448" y="951"/>
                    <a:pt x="5316" y="995"/>
                    <a:pt x="5176" y="1048"/>
                  </a:cubicBezTo>
                  <a:cubicBezTo>
                    <a:pt x="5316" y="995"/>
                    <a:pt x="5448" y="942"/>
                    <a:pt x="5589" y="898"/>
                  </a:cubicBezTo>
                  <a:close/>
                  <a:moveTo>
                    <a:pt x="8229" y="1999"/>
                  </a:moveTo>
                  <a:cubicBezTo>
                    <a:pt x="8238" y="1999"/>
                    <a:pt x="8247" y="1999"/>
                    <a:pt x="8247" y="2016"/>
                  </a:cubicBezTo>
                  <a:cubicBezTo>
                    <a:pt x="8273" y="2051"/>
                    <a:pt x="8678" y="3063"/>
                    <a:pt x="8185" y="4392"/>
                  </a:cubicBezTo>
                  <a:cubicBezTo>
                    <a:pt x="7745" y="5589"/>
                    <a:pt x="7939" y="6320"/>
                    <a:pt x="7983" y="6452"/>
                  </a:cubicBezTo>
                  <a:lnTo>
                    <a:pt x="7983" y="6461"/>
                  </a:lnTo>
                  <a:lnTo>
                    <a:pt x="7992" y="6469"/>
                  </a:lnTo>
                  <a:cubicBezTo>
                    <a:pt x="8221" y="6619"/>
                    <a:pt x="8485" y="6689"/>
                    <a:pt x="8758" y="6689"/>
                  </a:cubicBezTo>
                  <a:cubicBezTo>
                    <a:pt x="8863" y="6689"/>
                    <a:pt x="8969" y="6681"/>
                    <a:pt x="9066" y="6654"/>
                  </a:cubicBezTo>
                  <a:cubicBezTo>
                    <a:pt x="9435" y="6566"/>
                    <a:pt x="9752" y="6320"/>
                    <a:pt x="9928" y="5985"/>
                  </a:cubicBezTo>
                  <a:cubicBezTo>
                    <a:pt x="10148" y="5598"/>
                    <a:pt x="10280" y="4815"/>
                    <a:pt x="10289" y="4771"/>
                  </a:cubicBezTo>
                  <a:cubicBezTo>
                    <a:pt x="10289" y="4762"/>
                    <a:pt x="10298" y="4753"/>
                    <a:pt x="10315" y="4753"/>
                  </a:cubicBezTo>
                  <a:cubicBezTo>
                    <a:pt x="10324" y="4753"/>
                    <a:pt x="10333" y="4762"/>
                    <a:pt x="10342" y="4771"/>
                  </a:cubicBezTo>
                  <a:cubicBezTo>
                    <a:pt x="10412" y="5220"/>
                    <a:pt x="10579" y="6135"/>
                    <a:pt x="9770" y="6892"/>
                  </a:cubicBezTo>
                  <a:cubicBezTo>
                    <a:pt x="9408" y="7227"/>
                    <a:pt x="8938" y="7411"/>
                    <a:pt x="8440" y="7411"/>
                  </a:cubicBezTo>
                  <a:cubicBezTo>
                    <a:pt x="8429" y="7411"/>
                    <a:pt x="8417" y="7411"/>
                    <a:pt x="8405" y="7411"/>
                  </a:cubicBezTo>
                  <a:cubicBezTo>
                    <a:pt x="8053" y="7402"/>
                    <a:pt x="7701" y="7341"/>
                    <a:pt x="7376" y="7217"/>
                  </a:cubicBezTo>
                  <a:lnTo>
                    <a:pt x="7332" y="7200"/>
                  </a:lnTo>
                  <a:lnTo>
                    <a:pt x="7341" y="7244"/>
                  </a:lnTo>
                  <a:cubicBezTo>
                    <a:pt x="7517" y="8458"/>
                    <a:pt x="9673" y="9919"/>
                    <a:pt x="9690" y="9928"/>
                  </a:cubicBezTo>
                  <a:cubicBezTo>
                    <a:pt x="9699" y="9937"/>
                    <a:pt x="9708" y="9955"/>
                    <a:pt x="9699" y="9963"/>
                  </a:cubicBezTo>
                  <a:cubicBezTo>
                    <a:pt x="9699" y="9972"/>
                    <a:pt x="9682" y="9981"/>
                    <a:pt x="9673" y="9981"/>
                  </a:cubicBezTo>
                  <a:cubicBezTo>
                    <a:pt x="7631" y="9339"/>
                    <a:pt x="6601" y="7534"/>
                    <a:pt x="6416" y="7182"/>
                  </a:cubicBezTo>
                  <a:lnTo>
                    <a:pt x="6408" y="7156"/>
                  </a:lnTo>
                  <a:lnTo>
                    <a:pt x="6117" y="7394"/>
                  </a:lnTo>
                  <a:cubicBezTo>
                    <a:pt x="5404" y="7983"/>
                    <a:pt x="5026" y="8890"/>
                    <a:pt x="5105" y="9814"/>
                  </a:cubicBezTo>
                  <a:cubicBezTo>
                    <a:pt x="5140" y="10219"/>
                    <a:pt x="5228" y="10615"/>
                    <a:pt x="5360" y="11002"/>
                  </a:cubicBezTo>
                  <a:cubicBezTo>
                    <a:pt x="5369" y="11011"/>
                    <a:pt x="5360" y="11028"/>
                    <a:pt x="5352" y="11037"/>
                  </a:cubicBezTo>
                  <a:lnTo>
                    <a:pt x="5334" y="11037"/>
                  </a:lnTo>
                  <a:cubicBezTo>
                    <a:pt x="5334" y="11037"/>
                    <a:pt x="5325" y="11028"/>
                    <a:pt x="5316" y="11028"/>
                  </a:cubicBezTo>
                  <a:cubicBezTo>
                    <a:pt x="5308" y="11019"/>
                    <a:pt x="4243" y="9902"/>
                    <a:pt x="4560" y="8678"/>
                  </a:cubicBezTo>
                  <a:cubicBezTo>
                    <a:pt x="4841" y="7587"/>
                    <a:pt x="5660" y="6760"/>
                    <a:pt x="5809" y="6610"/>
                  </a:cubicBezTo>
                  <a:lnTo>
                    <a:pt x="5827" y="6593"/>
                  </a:lnTo>
                  <a:lnTo>
                    <a:pt x="5818" y="6575"/>
                  </a:lnTo>
                  <a:cubicBezTo>
                    <a:pt x="5519" y="6091"/>
                    <a:pt x="5158" y="5695"/>
                    <a:pt x="4788" y="5484"/>
                  </a:cubicBezTo>
                  <a:cubicBezTo>
                    <a:pt x="4155" y="5114"/>
                    <a:pt x="3556" y="4340"/>
                    <a:pt x="3204" y="3732"/>
                  </a:cubicBezTo>
                  <a:cubicBezTo>
                    <a:pt x="3195" y="3724"/>
                    <a:pt x="3195" y="3706"/>
                    <a:pt x="3204" y="3706"/>
                  </a:cubicBezTo>
                  <a:cubicBezTo>
                    <a:pt x="3209" y="3702"/>
                    <a:pt x="3215" y="3699"/>
                    <a:pt x="3222" y="3699"/>
                  </a:cubicBezTo>
                  <a:cubicBezTo>
                    <a:pt x="3228" y="3699"/>
                    <a:pt x="3235" y="3702"/>
                    <a:pt x="3239" y="3706"/>
                  </a:cubicBezTo>
                  <a:cubicBezTo>
                    <a:pt x="3257" y="3715"/>
                    <a:pt x="4357" y="4850"/>
                    <a:pt x="5061" y="5026"/>
                  </a:cubicBezTo>
                  <a:cubicBezTo>
                    <a:pt x="5695" y="5176"/>
                    <a:pt x="6214" y="5457"/>
                    <a:pt x="6461" y="5783"/>
                  </a:cubicBezTo>
                  <a:lnTo>
                    <a:pt x="6505" y="5845"/>
                  </a:lnTo>
                  <a:lnTo>
                    <a:pt x="6505" y="5774"/>
                  </a:lnTo>
                  <a:cubicBezTo>
                    <a:pt x="6522" y="5537"/>
                    <a:pt x="6557" y="5316"/>
                    <a:pt x="6619" y="5096"/>
                  </a:cubicBezTo>
                  <a:cubicBezTo>
                    <a:pt x="6777" y="4929"/>
                    <a:pt x="6989" y="4824"/>
                    <a:pt x="7217" y="4797"/>
                  </a:cubicBezTo>
                  <a:cubicBezTo>
                    <a:pt x="7225" y="4795"/>
                    <a:pt x="7232" y="4794"/>
                    <a:pt x="7239" y="4794"/>
                  </a:cubicBezTo>
                  <a:cubicBezTo>
                    <a:pt x="7255" y="4794"/>
                    <a:pt x="7269" y="4800"/>
                    <a:pt x="7288" y="4806"/>
                  </a:cubicBezTo>
                  <a:cubicBezTo>
                    <a:pt x="7341" y="4832"/>
                    <a:pt x="7349" y="4885"/>
                    <a:pt x="7314" y="4982"/>
                  </a:cubicBezTo>
                  <a:cubicBezTo>
                    <a:pt x="7305" y="5061"/>
                    <a:pt x="7297" y="5184"/>
                    <a:pt x="7297" y="5334"/>
                  </a:cubicBezTo>
                  <a:lnTo>
                    <a:pt x="7349" y="5343"/>
                  </a:lnTo>
                  <a:cubicBezTo>
                    <a:pt x="7464" y="4929"/>
                    <a:pt x="7605" y="4524"/>
                    <a:pt x="7772" y="4137"/>
                  </a:cubicBezTo>
                  <a:cubicBezTo>
                    <a:pt x="8159" y="3187"/>
                    <a:pt x="8203" y="2034"/>
                    <a:pt x="8203" y="2025"/>
                  </a:cubicBezTo>
                  <a:cubicBezTo>
                    <a:pt x="8203" y="2007"/>
                    <a:pt x="8212" y="1999"/>
                    <a:pt x="8229" y="1999"/>
                  </a:cubicBezTo>
                  <a:close/>
                  <a:moveTo>
                    <a:pt x="7921" y="1"/>
                  </a:moveTo>
                  <a:cubicBezTo>
                    <a:pt x="7772" y="1"/>
                    <a:pt x="7640" y="10"/>
                    <a:pt x="7499" y="27"/>
                  </a:cubicBezTo>
                  <a:cubicBezTo>
                    <a:pt x="6645" y="115"/>
                    <a:pt x="5809" y="335"/>
                    <a:pt x="5017" y="661"/>
                  </a:cubicBezTo>
                  <a:cubicBezTo>
                    <a:pt x="2896" y="1559"/>
                    <a:pt x="1567" y="3292"/>
                    <a:pt x="1039" y="5827"/>
                  </a:cubicBezTo>
                  <a:cubicBezTo>
                    <a:pt x="1022" y="5862"/>
                    <a:pt x="1" y="8828"/>
                    <a:pt x="2474" y="11451"/>
                  </a:cubicBezTo>
                  <a:cubicBezTo>
                    <a:pt x="3943" y="13000"/>
                    <a:pt x="5668" y="13818"/>
                    <a:pt x="7481" y="13818"/>
                  </a:cubicBezTo>
                  <a:cubicBezTo>
                    <a:pt x="8045" y="13818"/>
                    <a:pt x="8608" y="13748"/>
                    <a:pt x="9154" y="13598"/>
                  </a:cubicBezTo>
                  <a:cubicBezTo>
                    <a:pt x="9356" y="13545"/>
                    <a:pt x="9558" y="13484"/>
                    <a:pt x="9761" y="13413"/>
                  </a:cubicBezTo>
                  <a:cubicBezTo>
                    <a:pt x="9972" y="13334"/>
                    <a:pt x="10174" y="13255"/>
                    <a:pt x="10377" y="13158"/>
                  </a:cubicBezTo>
                  <a:cubicBezTo>
                    <a:pt x="10967" y="12885"/>
                    <a:pt x="11521" y="12551"/>
                    <a:pt x="12049" y="12164"/>
                  </a:cubicBezTo>
                  <a:cubicBezTo>
                    <a:pt x="15657" y="9550"/>
                    <a:pt x="14417" y="5959"/>
                    <a:pt x="13677" y="3820"/>
                  </a:cubicBezTo>
                  <a:cubicBezTo>
                    <a:pt x="13017" y="1893"/>
                    <a:pt x="10157" y="1"/>
                    <a:pt x="7921" y="1"/>
                  </a:cubicBezTo>
                  <a:close/>
                </a:path>
              </a:pathLst>
            </a:custGeom>
            <a:solidFill>
              <a:srgbClr val="F0404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0"/>
            <p:cNvSpPr/>
            <p:nvPr/>
          </p:nvSpPr>
          <p:spPr>
            <a:xfrm>
              <a:off x="2786438" y="707579"/>
              <a:ext cx="60378" cy="101697"/>
            </a:xfrm>
            <a:custGeom>
              <a:rect b="b" l="l" r="r" t="t"/>
              <a:pathLst>
                <a:path extrusionOk="0" h="1691" w="1004">
                  <a:moveTo>
                    <a:pt x="784" y="1"/>
                  </a:moveTo>
                  <a:lnTo>
                    <a:pt x="740" y="36"/>
                  </a:lnTo>
                  <a:cubicBezTo>
                    <a:pt x="661" y="89"/>
                    <a:pt x="573" y="115"/>
                    <a:pt x="476" y="115"/>
                  </a:cubicBezTo>
                  <a:cubicBezTo>
                    <a:pt x="388" y="106"/>
                    <a:pt x="300" y="98"/>
                    <a:pt x="221" y="71"/>
                  </a:cubicBezTo>
                  <a:lnTo>
                    <a:pt x="194" y="62"/>
                  </a:lnTo>
                  <a:lnTo>
                    <a:pt x="185" y="89"/>
                  </a:lnTo>
                  <a:cubicBezTo>
                    <a:pt x="1" y="863"/>
                    <a:pt x="124" y="1312"/>
                    <a:pt x="185" y="1471"/>
                  </a:cubicBezTo>
                  <a:cubicBezTo>
                    <a:pt x="265" y="1594"/>
                    <a:pt x="388" y="1673"/>
                    <a:pt x="529" y="1691"/>
                  </a:cubicBezTo>
                  <a:lnTo>
                    <a:pt x="573" y="1691"/>
                  </a:lnTo>
                  <a:cubicBezTo>
                    <a:pt x="722" y="1682"/>
                    <a:pt x="863" y="1629"/>
                    <a:pt x="986" y="1532"/>
                  </a:cubicBezTo>
                  <a:lnTo>
                    <a:pt x="1004" y="1523"/>
                  </a:lnTo>
                  <a:lnTo>
                    <a:pt x="995" y="1497"/>
                  </a:lnTo>
                  <a:cubicBezTo>
                    <a:pt x="925" y="1339"/>
                    <a:pt x="872" y="1171"/>
                    <a:pt x="837" y="1004"/>
                  </a:cubicBezTo>
                  <a:lnTo>
                    <a:pt x="837" y="995"/>
                  </a:lnTo>
                  <a:lnTo>
                    <a:pt x="828" y="987"/>
                  </a:lnTo>
                  <a:cubicBezTo>
                    <a:pt x="828" y="987"/>
                    <a:pt x="819" y="978"/>
                    <a:pt x="819" y="978"/>
                  </a:cubicBezTo>
                  <a:cubicBezTo>
                    <a:pt x="801" y="899"/>
                    <a:pt x="793" y="819"/>
                    <a:pt x="801" y="749"/>
                  </a:cubicBezTo>
                  <a:cubicBezTo>
                    <a:pt x="784" y="520"/>
                    <a:pt x="775" y="291"/>
                    <a:pt x="784" y="62"/>
                  </a:cubicBezTo>
                  <a:lnTo>
                    <a:pt x="784" y="1"/>
                  </a:ln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0"/>
            <p:cNvSpPr/>
            <p:nvPr/>
          </p:nvSpPr>
          <p:spPr>
            <a:xfrm>
              <a:off x="2607526" y="540874"/>
              <a:ext cx="415550" cy="509747"/>
            </a:xfrm>
            <a:custGeom>
              <a:rect b="b" l="l" r="r" t="t"/>
              <a:pathLst>
                <a:path extrusionOk="0" h="8476" w="6910">
                  <a:moveTo>
                    <a:pt x="4753" y="1"/>
                  </a:moveTo>
                  <a:cubicBezTo>
                    <a:pt x="4700" y="634"/>
                    <a:pt x="4560" y="1250"/>
                    <a:pt x="4340" y="1840"/>
                  </a:cubicBezTo>
                  <a:cubicBezTo>
                    <a:pt x="4023" y="2606"/>
                    <a:pt x="3856" y="3160"/>
                    <a:pt x="3838" y="3512"/>
                  </a:cubicBezTo>
                  <a:cubicBezTo>
                    <a:pt x="3856" y="3776"/>
                    <a:pt x="3926" y="4040"/>
                    <a:pt x="4040" y="4278"/>
                  </a:cubicBezTo>
                  <a:cubicBezTo>
                    <a:pt x="4049" y="4295"/>
                    <a:pt x="4040" y="4313"/>
                    <a:pt x="4023" y="4322"/>
                  </a:cubicBezTo>
                  <a:cubicBezTo>
                    <a:pt x="3891" y="4436"/>
                    <a:pt x="3724" y="4507"/>
                    <a:pt x="3548" y="4515"/>
                  </a:cubicBezTo>
                  <a:lnTo>
                    <a:pt x="3495" y="4515"/>
                  </a:lnTo>
                  <a:cubicBezTo>
                    <a:pt x="3363" y="4498"/>
                    <a:pt x="3248" y="4436"/>
                    <a:pt x="3160" y="4331"/>
                  </a:cubicBezTo>
                  <a:lnTo>
                    <a:pt x="3160" y="4322"/>
                  </a:lnTo>
                  <a:lnTo>
                    <a:pt x="3152" y="4322"/>
                  </a:lnTo>
                  <a:cubicBezTo>
                    <a:pt x="3143" y="4322"/>
                    <a:pt x="3134" y="4322"/>
                    <a:pt x="3134" y="4313"/>
                  </a:cubicBezTo>
                  <a:cubicBezTo>
                    <a:pt x="3046" y="4102"/>
                    <a:pt x="3002" y="3882"/>
                    <a:pt x="3020" y="3653"/>
                  </a:cubicBezTo>
                  <a:lnTo>
                    <a:pt x="3020" y="3644"/>
                  </a:lnTo>
                  <a:cubicBezTo>
                    <a:pt x="2826" y="3275"/>
                    <a:pt x="2271" y="2940"/>
                    <a:pt x="1567" y="2773"/>
                  </a:cubicBezTo>
                  <a:cubicBezTo>
                    <a:pt x="1075" y="2650"/>
                    <a:pt x="397" y="2078"/>
                    <a:pt x="45" y="1752"/>
                  </a:cubicBezTo>
                  <a:lnTo>
                    <a:pt x="1" y="1787"/>
                  </a:lnTo>
                  <a:cubicBezTo>
                    <a:pt x="247" y="2139"/>
                    <a:pt x="749" y="2799"/>
                    <a:pt x="1339" y="3143"/>
                  </a:cubicBezTo>
                  <a:cubicBezTo>
                    <a:pt x="1708" y="3363"/>
                    <a:pt x="2087" y="3759"/>
                    <a:pt x="2395" y="4269"/>
                  </a:cubicBezTo>
                  <a:lnTo>
                    <a:pt x="2403" y="4287"/>
                  </a:lnTo>
                  <a:cubicBezTo>
                    <a:pt x="2412" y="4295"/>
                    <a:pt x="2412" y="4313"/>
                    <a:pt x="2403" y="4322"/>
                  </a:cubicBezTo>
                  <a:cubicBezTo>
                    <a:pt x="2395" y="4331"/>
                    <a:pt x="1444" y="5202"/>
                    <a:pt x="1127" y="6390"/>
                  </a:cubicBezTo>
                  <a:cubicBezTo>
                    <a:pt x="907" y="7261"/>
                    <a:pt x="1391" y="8080"/>
                    <a:pt x="1708" y="8476"/>
                  </a:cubicBezTo>
                  <a:lnTo>
                    <a:pt x="1752" y="8458"/>
                  </a:lnTo>
                  <a:cubicBezTo>
                    <a:pt x="1664" y="8150"/>
                    <a:pt x="1603" y="7833"/>
                    <a:pt x="1576" y="7508"/>
                  </a:cubicBezTo>
                  <a:cubicBezTo>
                    <a:pt x="1497" y="6566"/>
                    <a:pt x="1884" y="5651"/>
                    <a:pt x="2606" y="5044"/>
                  </a:cubicBezTo>
                  <a:lnTo>
                    <a:pt x="2923" y="4788"/>
                  </a:lnTo>
                  <a:cubicBezTo>
                    <a:pt x="2923" y="4779"/>
                    <a:pt x="2931" y="4779"/>
                    <a:pt x="2940" y="4779"/>
                  </a:cubicBezTo>
                  <a:cubicBezTo>
                    <a:pt x="2949" y="4779"/>
                    <a:pt x="2949" y="4788"/>
                    <a:pt x="2958" y="4797"/>
                  </a:cubicBezTo>
                  <a:cubicBezTo>
                    <a:pt x="2967" y="4815"/>
                    <a:pt x="3864" y="6698"/>
                    <a:pt x="5853" y="7499"/>
                  </a:cubicBezTo>
                  <a:lnTo>
                    <a:pt x="5880" y="7455"/>
                  </a:lnTo>
                  <a:cubicBezTo>
                    <a:pt x="5273" y="7006"/>
                    <a:pt x="3864" y="5853"/>
                    <a:pt x="3803" y="4859"/>
                  </a:cubicBezTo>
                  <a:cubicBezTo>
                    <a:pt x="3803" y="4850"/>
                    <a:pt x="3803" y="4841"/>
                    <a:pt x="3812" y="4832"/>
                  </a:cubicBezTo>
                  <a:lnTo>
                    <a:pt x="3838" y="4832"/>
                  </a:lnTo>
                  <a:cubicBezTo>
                    <a:pt x="4181" y="4973"/>
                    <a:pt x="4551" y="5052"/>
                    <a:pt x="4929" y="5052"/>
                  </a:cubicBezTo>
                  <a:cubicBezTo>
                    <a:pt x="4951" y="5053"/>
                    <a:pt x="4972" y="5053"/>
                    <a:pt x="4994" y="5053"/>
                  </a:cubicBezTo>
                  <a:cubicBezTo>
                    <a:pt x="5463" y="5053"/>
                    <a:pt x="5913" y="4870"/>
                    <a:pt x="6258" y="4551"/>
                  </a:cubicBezTo>
                  <a:cubicBezTo>
                    <a:pt x="6892" y="3952"/>
                    <a:pt x="6910" y="3292"/>
                    <a:pt x="6848" y="2782"/>
                  </a:cubicBezTo>
                  <a:lnTo>
                    <a:pt x="6804" y="2782"/>
                  </a:lnTo>
                  <a:cubicBezTo>
                    <a:pt x="6733" y="3099"/>
                    <a:pt x="6637" y="3407"/>
                    <a:pt x="6496" y="3706"/>
                  </a:cubicBezTo>
                  <a:cubicBezTo>
                    <a:pt x="6311" y="4058"/>
                    <a:pt x="5985" y="4313"/>
                    <a:pt x="5598" y="4401"/>
                  </a:cubicBezTo>
                  <a:cubicBezTo>
                    <a:pt x="5493" y="4427"/>
                    <a:pt x="5387" y="4436"/>
                    <a:pt x="5281" y="4436"/>
                  </a:cubicBezTo>
                  <a:cubicBezTo>
                    <a:pt x="5268" y="4437"/>
                    <a:pt x="5255" y="4437"/>
                    <a:pt x="5241" y="4437"/>
                  </a:cubicBezTo>
                  <a:cubicBezTo>
                    <a:pt x="4964" y="4437"/>
                    <a:pt x="4690" y="4350"/>
                    <a:pt x="4463" y="4199"/>
                  </a:cubicBezTo>
                  <a:cubicBezTo>
                    <a:pt x="4454" y="4190"/>
                    <a:pt x="4454" y="4190"/>
                    <a:pt x="4454" y="4181"/>
                  </a:cubicBezTo>
                  <a:cubicBezTo>
                    <a:pt x="4445" y="4155"/>
                    <a:pt x="4164" y="3398"/>
                    <a:pt x="4656" y="2069"/>
                  </a:cubicBezTo>
                  <a:cubicBezTo>
                    <a:pt x="4912" y="1409"/>
                    <a:pt x="4956" y="687"/>
                    <a:pt x="4806"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0"/>
            <p:cNvSpPr/>
            <p:nvPr/>
          </p:nvSpPr>
          <p:spPr>
            <a:xfrm>
              <a:off x="2799669" y="693326"/>
              <a:ext cx="35541" cy="17681"/>
            </a:xfrm>
            <a:custGeom>
              <a:rect b="b" l="l" r="r" t="t"/>
              <a:pathLst>
                <a:path extrusionOk="0" h="294" w="591">
                  <a:moveTo>
                    <a:pt x="537" y="0"/>
                  </a:moveTo>
                  <a:cubicBezTo>
                    <a:pt x="353" y="35"/>
                    <a:pt x="185" y="106"/>
                    <a:pt x="45" y="220"/>
                  </a:cubicBezTo>
                  <a:lnTo>
                    <a:pt x="1" y="255"/>
                  </a:lnTo>
                  <a:lnTo>
                    <a:pt x="53" y="264"/>
                  </a:lnTo>
                  <a:cubicBezTo>
                    <a:pt x="124" y="282"/>
                    <a:pt x="194" y="291"/>
                    <a:pt x="265" y="291"/>
                  </a:cubicBezTo>
                  <a:cubicBezTo>
                    <a:pt x="278" y="292"/>
                    <a:pt x="292" y="293"/>
                    <a:pt x="305" y="293"/>
                  </a:cubicBezTo>
                  <a:cubicBezTo>
                    <a:pt x="423" y="293"/>
                    <a:pt x="534" y="225"/>
                    <a:pt x="581" y="115"/>
                  </a:cubicBezTo>
                  <a:cubicBezTo>
                    <a:pt x="581" y="79"/>
                    <a:pt x="590" y="53"/>
                    <a:pt x="590" y="35"/>
                  </a:cubicBezTo>
                  <a:lnTo>
                    <a:pt x="590" y="9"/>
                  </a:lnTo>
                  <a:lnTo>
                    <a:pt x="573" y="9"/>
                  </a:lnTo>
                  <a:cubicBezTo>
                    <a:pt x="564" y="0"/>
                    <a:pt x="546" y="0"/>
                    <a:pt x="537"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0"/>
            <p:cNvSpPr/>
            <p:nvPr/>
          </p:nvSpPr>
          <p:spPr>
            <a:xfrm>
              <a:off x="2397943" y="441885"/>
              <a:ext cx="550499" cy="791863"/>
            </a:xfrm>
            <a:custGeom>
              <a:rect b="b" l="l" r="r" t="t"/>
              <a:pathLst>
                <a:path extrusionOk="0" h="13167" w="9154">
                  <a:moveTo>
                    <a:pt x="5017" y="1"/>
                  </a:moveTo>
                  <a:cubicBezTo>
                    <a:pt x="2905" y="899"/>
                    <a:pt x="1567" y="2632"/>
                    <a:pt x="1030" y="5176"/>
                  </a:cubicBezTo>
                  <a:cubicBezTo>
                    <a:pt x="1022" y="5202"/>
                    <a:pt x="1" y="8168"/>
                    <a:pt x="2474" y="10791"/>
                  </a:cubicBezTo>
                  <a:cubicBezTo>
                    <a:pt x="3943" y="12340"/>
                    <a:pt x="5668" y="13167"/>
                    <a:pt x="7481" y="13167"/>
                  </a:cubicBezTo>
                  <a:cubicBezTo>
                    <a:pt x="8045" y="13167"/>
                    <a:pt x="8608" y="13088"/>
                    <a:pt x="9154" y="12947"/>
                  </a:cubicBezTo>
                  <a:cubicBezTo>
                    <a:pt x="9057" y="12938"/>
                    <a:pt x="3239" y="12595"/>
                    <a:pt x="2201" y="7913"/>
                  </a:cubicBezTo>
                  <a:cubicBezTo>
                    <a:pt x="1488" y="4674"/>
                    <a:pt x="3081" y="2157"/>
                    <a:pt x="4146" y="899"/>
                  </a:cubicBezTo>
                  <a:cubicBezTo>
                    <a:pt x="4410" y="573"/>
                    <a:pt x="4700" y="274"/>
                    <a:pt x="5017" y="1"/>
                  </a:cubicBezTo>
                  <a:close/>
                </a:path>
              </a:pathLst>
            </a:custGeom>
            <a:solidFill>
              <a:srgbClr val="D2282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0"/>
            <p:cNvSpPr/>
            <p:nvPr/>
          </p:nvSpPr>
          <p:spPr>
            <a:xfrm>
              <a:off x="2874301" y="402734"/>
              <a:ext cx="465284" cy="791322"/>
            </a:xfrm>
            <a:custGeom>
              <a:rect b="b" l="l" r="r" t="t"/>
              <a:pathLst>
                <a:path extrusionOk="0" h="13158" w="7737">
                  <a:moveTo>
                    <a:pt x="0" y="1"/>
                  </a:moveTo>
                  <a:cubicBezTo>
                    <a:pt x="0" y="1"/>
                    <a:pt x="3406" y="1189"/>
                    <a:pt x="4489" y="5228"/>
                  </a:cubicBezTo>
                  <a:cubicBezTo>
                    <a:pt x="5677" y="9646"/>
                    <a:pt x="2456" y="13158"/>
                    <a:pt x="2456" y="13158"/>
                  </a:cubicBezTo>
                  <a:cubicBezTo>
                    <a:pt x="3046" y="12876"/>
                    <a:pt x="3600" y="12551"/>
                    <a:pt x="4128" y="12163"/>
                  </a:cubicBezTo>
                  <a:cubicBezTo>
                    <a:pt x="7736" y="9541"/>
                    <a:pt x="6496" y="5950"/>
                    <a:pt x="5756" y="3820"/>
                  </a:cubicBezTo>
                  <a:cubicBezTo>
                    <a:pt x="5087" y="1893"/>
                    <a:pt x="2236" y="1"/>
                    <a:pt x="0" y="1"/>
                  </a:cubicBezTo>
                  <a:close/>
                </a:path>
              </a:pathLst>
            </a:custGeom>
            <a:solidFill>
              <a:srgbClr val="FD6C6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0"/>
            <p:cNvSpPr/>
            <p:nvPr/>
          </p:nvSpPr>
          <p:spPr>
            <a:xfrm>
              <a:off x="2781687" y="680096"/>
              <a:ext cx="62483" cy="119137"/>
            </a:xfrm>
            <a:custGeom>
              <a:rect b="b" l="l" r="r" t="t"/>
              <a:pathLst>
                <a:path extrusionOk="0" fill="none" h="1981" w="1039">
                  <a:moveTo>
                    <a:pt x="256" y="1980"/>
                  </a:moveTo>
                  <a:cubicBezTo>
                    <a:pt x="256" y="1980"/>
                    <a:pt x="0" y="1496"/>
                    <a:pt x="256" y="484"/>
                  </a:cubicBezTo>
                  <a:cubicBezTo>
                    <a:pt x="256" y="484"/>
                    <a:pt x="775" y="687"/>
                    <a:pt x="907" y="343"/>
                  </a:cubicBezTo>
                  <a:cubicBezTo>
                    <a:pt x="1039" y="0"/>
                    <a:pt x="335" y="352"/>
                    <a:pt x="256" y="4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0"/>
            <p:cNvSpPr/>
            <p:nvPr/>
          </p:nvSpPr>
          <p:spPr>
            <a:xfrm>
              <a:off x="2795459" y="694349"/>
              <a:ext cx="52981" cy="132428"/>
            </a:xfrm>
            <a:custGeom>
              <a:rect b="b" l="l" r="r" t="t"/>
              <a:pathLst>
                <a:path extrusionOk="0" fill="none" h="2202" w="881">
                  <a:moveTo>
                    <a:pt x="687" y="1"/>
                  </a:moveTo>
                  <a:cubicBezTo>
                    <a:pt x="687" y="1"/>
                    <a:pt x="537" y="1057"/>
                    <a:pt x="880" y="1743"/>
                  </a:cubicBezTo>
                  <a:cubicBezTo>
                    <a:pt x="880" y="1743"/>
                    <a:pt x="370" y="2201"/>
                    <a:pt x="0" y="17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0"/>
            <p:cNvSpPr/>
            <p:nvPr/>
          </p:nvSpPr>
          <p:spPr>
            <a:xfrm>
              <a:off x="2591650" y="523433"/>
              <a:ext cx="438282" cy="541501"/>
            </a:xfrm>
            <a:custGeom>
              <a:rect b="b" l="l" r="r" t="t"/>
              <a:pathLst>
                <a:path extrusionOk="0" fill="none" h="9004" w="7288">
                  <a:moveTo>
                    <a:pt x="3301" y="3925"/>
                  </a:moveTo>
                  <a:cubicBezTo>
                    <a:pt x="3107" y="3538"/>
                    <a:pt x="2544" y="3204"/>
                    <a:pt x="1831" y="3036"/>
                  </a:cubicBezTo>
                  <a:cubicBezTo>
                    <a:pt x="1110" y="2860"/>
                    <a:pt x="1" y="1716"/>
                    <a:pt x="1" y="1716"/>
                  </a:cubicBezTo>
                  <a:cubicBezTo>
                    <a:pt x="362" y="2332"/>
                    <a:pt x="960" y="3089"/>
                    <a:pt x="1576" y="3459"/>
                  </a:cubicBezTo>
                  <a:cubicBezTo>
                    <a:pt x="2201" y="3820"/>
                    <a:pt x="2597" y="4533"/>
                    <a:pt x="2641" y="4594"/>
                  </a:cubicBezTo>
                  <a:cubicBezTo>
                    <a:pt x="2641" y="4594"/>
                    <a:pt x="1673" y="5457"/>
                    <a:pt x="1356" y="6671"/>
                  </a:cubicBezTo>
                  <a:cubicBezTo>
                    <a:pt x="1039" y="7895"/>
                    <a:pt x="2113" y="9003"/>
                    <a:pt x="2113" y="9003"/>
                  </a:cubicBezTo>
                  <a:cubicBezTo>
                    <a:pt x="1981" y="8607"/>
                    <a:pt x="1893" y="8211"/>
                    <a:pt x="1858" y="7798"/>
                  </a:cubicBezTo>
                  <a:cubicBezTo>
                    <a:pt x="1779" y="6865"/>
                    <a:pt x="2157" y="5958"/>
                    <a:pt x="2879" y="5360"/>
                  </a:cubicBezTo>
                  <a:lnTo>
                    <a:pt x="3195" y="5096"/>
                  </a:lnTo>
                  <a:cubicBezTo>
                    <a:pt x="3195" y="5096"/>
                    <a:pt x="4181" y="7226"/>
                    <a:pt x="6461" y="7939"/>
                  </a:cubicBezTo>
                  <a:cubicBezTo>
                    <a:pt x="6461" y="7939"/>
                    <a:pt x="4164" y="6398"/>
                    <a:pt x="4084" y="5149"/>
                  </a:cubicBezTo>
                  <a:cubicBezTo>
                    <a:pt x="4084" y="5149"/>
                    <a:pt x="5537" y="5809"/>
                    <a:pt x="6540" y="4858"/>
                  </a:cubicBezTo>
                  <a:cubicBezTo>
                    <a:pt x="7288" y="4145"/>
                    <a:pt x="7191" y="3309"/>
                    <a:pt x="7094" y="2772"/>
                  </a:cubicBezTo>
                  <a:cubicBezTo>
                    <a:pt x="7094" y="2772"/>
                    <a:pt x="6953" y="3591"/>
                    <a:pt x="6725" y="3978"/>
                  </a:cubicBezTo>
                  <a:cubicBezTo>
                    <a:pt x="6232" y="4858"/>
                    <a:pt x="5255" y="4814"/>
                    <a:pt x="4736" y="4462"/>
                  </a:cubicBezTo>
                  <a:cubicBezTo>
                    <a:pt x="4736" y="4462"/>
                    <a:pt x="4445" y="3697"/>
                    <a:pt x="4938" y="2368"/>
                  </a:cubicBezTo>
                  <a:cubicBezTo>
                    <a:pt x="5440" y="1030"/>
                    <a:pt x="5008" y="0"/>
                    <a:pt x="5008" y="0"/>
                  </a:cubicBezTo>
                  <a:cubicBezTo>
                    <a:pt x="5008" y="0"/>
                    <a:pt x="4964" y="1162"/>
                    <a:pt x="4577" y="2121"/>
                  </a:cubicBezTo>
                  <a:cubicBezTo>
                    <a:pt x="4181" y="3089"/>
                    <a:pt x="4005" y="3758"/>
                    <a:pt x="4084" y="403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0"/>
            <p:cNvSpPr/>
            <p:nvPr/>
          </p:nvSpPr>
          <p:spPr>
            <a:xfrm>
              <a:off x="2394275" y="385775"/>
              <a:ext cx="946384" cy="907813"/>
            </a:xfrm>
            <a:custGeom>
              <a:rect b="b" l="l" r="r" t="t"/>
              <a:pathLst>
                <a:path extrusionOk="0" fill="none" h="15095" w="15737">
                  <a:moveTo>
                    <a:pt x="1065" y="6100"/>
                  </a:moveTo>
                  <a:cubicBezTo>
                    <a:pt x="1065" y="6100"/>
                    <a:pt x="0" y="9066"/>
                    <a:pt x="2517" y="11741"/>
                  </a:cubicBezTo>
                  <a:cubicBezTo>
                    <a:pt x="5034" y="14417"/>
                    <a:pt x="8502" y="15094"/>
                    <a:pt x="12119" y="12463"/>
                  </a:cubicBezTo>
                  <a:cubicBezTo>
                    <a:pt x="15736" y="9832"/>
                    <a:pt x="14486" y="6179"/>
                    <a:pt x="13756" y="4085"/>
                  </a:cubicBezTo>
                  <a:cubicBezTo>
                    <a:pt x="13034" y="1999"/>
                    <a:pt x="9769" y="1"/>
                    <a:pt x="7560" y="274"/>
                  </a:cubicBezTo>
                  <a:cubicBezTo>
                    <a:pt x="5351" y="538"/>
                    <a:pt x="2024" y="1523"/>
                    <a:pt x="1065" y="610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0"/>
            <p:cNvSpPr/>
            <p:nvPr/>
          </p:nvSpPr>
          <p:spPr>
            <a:xfrm>
              <a:off x="3088153" y="969064"/>
              <a:ext cx="137113" cy="154620"/>
            </a:xfrm>
            <a:custGeom>
              <a:rect b="b" l="l" r="r" t="t"/>
              <a:pathLst>
                <a:path extrusionOk="0" fill="none" h="2571" w="2280">
                  <a:moveTo>
                    <a:pt x="0" y="2570"/>
                  </a:moveTo>
                  <a:cubicBezTo>
                    <a:pt x="1021" y="1990"/>
                    <a:pt x="1822" y="1083"/>
                    <a:pt x="22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0"/>
            <p:cNvSpPr/>
            <p:nvPr/>
          </p:nvSpPr>
          <p:spPr>
            <a:xfrm>
              <a:off x="3122011" y="1011402"/>
              <a:ext cx="58814" cy="63568"/>
            </a:xfrm>
            <a:custGeom>
              <a:rect b="b" l="l" r="r" t="t"/>
              <a:pathLst>
                <a:path extrusionOk="0" fill="none" h="1057" w="978">
                  <a:moveTo>
                    <a:pt x="0" y="1057"/>
                  </a:moveTo>
                  <a:cubicBezTo>
                    <a:pt x="388" y="757"/>
                    <a:pt x="713" y="397"/>
                    <a:pt x="97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0"/>
            <p:cNvSpPr/>
            <p:nvPr/>
          </p:nvSpPr>
          <p:spPr>
            <a:xfrm>
              <a:off x="3133137" y="1006110"/>
              <a:ext cx="19064" cy="21229"/>
            </a:xfrm>
            <a:custGeom>
              <a:rect b="b" l="l" r="r" t="t"/>
              <a:pathLst>
                <a:path extrusionOk="0" fill="none" h="353" w="317">
                  <a:moveTo>
                    <a:pt x="0" y="353"/>
                  </a:moveTo>
                  <a:cubicBezTo>
                    <a:pt x="123" y="247"/>
                    <a:pt x="229" y="124"/>
                    <a:pt x="31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0"/>
            <p:cNvSpPr/>
            <p:nvPr/>
          </p:nvSpPr>
          <p:spPr>
            <a:xfrm>
              <a:off x="3121470" y="982295"/>
              <a:ext cx="6435" cy="10645"/>
            </a:xfrm>
            <a:custGeom>
              <a:rect b="b" l="l" r="r" t="t"/>
              <a:pathLst>
                <a:path extrusionOk="0" fill="none" h="177" w="107">
                  <a:moveTo>
                    <a:pt x="0" y="177"/>
                  </a:moveTo>
                  <a:cubicBezTo>
                    <a:pt x="27" y="115"/>
                    <a:pt x="62" y="62"/>
                    <a:pt x="1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0"/>
            <p:cNvSpPr/>
            <p:nvPr/>
          </p:nvSpPr>
          <p:spPr>
            <a:xfrm>
              <a:off x="2997104" y="797608"/>
              <a:ext cx="56650" cy="50818"/>
            </a:xfrm>
            <a:custGeom>
              <a:rect b="b" l="l" r="r" t="t"/>
              <a:pathLst>
                <a:path extrusionOk="0" fill="none" h="845" w="942">
                  <a:moveTo>
                    <a:pt x="0" y="845"/>
                  </a:moveTo>
                  <a:cubicBezTo>
                    <a:pt x="203" y="775"/>
                    <a:pt x="387" y="651"/>
                    <a:pt x="537" y="502"/>
                  </a:cubicBezTo>
                  <a:cubicBezTo>
                    <a:pt x="678" y="343"/>
                    <a:pt x="819" y="176"/>
                    <a:pt x="94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0"/>
            <p:cNvSpPr/>
            <p:nvPr/>
          </p:nvSpPr>
          <p:spPr>
            <a:xfrm>
              <a:off x="3039982" y="819799"/>
              <a:ext cx="26521" cy="27604"/>
            </a:xfrm>
            <a:custGeom>
              <a:rect b="b" l="l" r="r" t="t"/>
              <a:pathLst>
                <a:path extrusionOk="0" fill="none" h="459" w="441">
                  <a:moveTo>
                    <a:pt x="0" y="458"/>
                  </a:moveTo>
                  <a:lnTo>
                    <a:pt x="44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0"/>
            <p:cNvSpPr/>
            <p:nvPr/>
          </p:nvSpPr>
          <p:spPr>
            <a:xfrm>
              <a:off x="3053213" y="843073"/>
              <a:ext cx="18582" cy="15937"/>
            </a:xfrm>
            <a:custGeom>
              <a:rect b="b" l="l" r="r" t="t"/>
              <a:pathLst>
                <a:path extrusionOk="0" fill="none" h="265" w="309">
                  <a:moveTo>
                    <a:pt x="0" y="265"/>
                  </a:moveTo>
                  <a:lnTo>
                    <a:pt x="30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0"/>
            <p:cNvSpPr/>
            <p:nvPr/>
          </p:nvSpPr>
          <p:spPr>
            <a:xfrm>
              <a:off x="3074382" y="876991"/>
              <a:ext cx="15395" cy="8480"/>
            </a:xfrm>
            <a:custGeom>
              <a:rect b="b" l="l" r="r" t="t"/>
              <a:pathLst>
                <a:path extrusionOk="0" fill="none" h="141" w="256">
                  <a:moveTo>
                    <a:pt x="0" y="141"/>
                  </a:moveTo>
                  <a:cubicBezTo>
                    <a:pt x="88" y="106"/>
                    <a:pt x="176" y="53"/>
                    <a:pt x="25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0"/>
            <p:cNvSpPr/>
            <p:nvPr/>
          </p:nvSpPr>
          <p:spPr>
            <a:xfrm>
              <a:off x="3138910" y="547249"/>
              <a:ext cx="75773" cy="123888"/>
            </a:xfrm>
            <a:custGeom>
              <a:rect b="b" l="l" r="r" t="t"/>
              <a:pathLst>
                <a:path extrusionOk="0" fill="none" h="2060" w="1260">
                  <a:moveTo>
                    <a:pt x="1" y="0"/>
                  </a:moveTo>
                  <a:cubicBezTo>
                    <a:pt x="564" y="581"/>
                    <a:pt x="1066" y="1268"/>
                    <a:pt x="1259" y="20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0"/>
            <p:cNvSpPr/>
            <p:nvPr/>
          </p:nvSpPr>
          <p:spPr>
            <a:xfrm>
              <a:off x="3147931" y="586940"/>
              <a:ext cx="35541" cy="77340"/>
            </a:xfrm>
            <a:custGeom>
              <a:rect b="b" l="l" r="r" t="t"/>
              <a:pathLst>
                <a:path extrusionOk="0" fill="none" h="1286" w="591">
                  <a:moveTo>
                    <a:pt x="1" y="0"/>
                  </a:moveTo>
                  <a:cubicBezTo>
                    <a:pt x="300" y="370"/>
                    <a:pt x="441" y="828"/>
                    <a:pt x="590" y="128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0"/>
            <p:cNvSpPr/>
            <p:nvPr/>
          </p:nvSpPr>
          <p:spPr>
            <a:xfrm>
              <a:off x="3126221" y="642509"/>
              <a:ext cx="5352" cy="14313"/>
            </a:xfrm>
            <a:custGeom>
              <a:rect b="b" l="l" r="r" t="t"/>
              <a:pathLst>
                <a:path extrusionOk="0" fill="none" h="238" w="89">
                  <a:moveTo>
                    <a:pt x="1" y="0"/>
                  </a:moveTo>
                  <a:cubicBezTo>
                    <a:pt x="9" y="88"/>
                    <a:pt x="45" y="168"/>
                    <a:pt x="89"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0"/>
            <p:cNvSpPr/>
            <p:nvPr/>
          </p:nvSpPr>
          <p:spPr>
            <a:xfrm>
              <a:off x="3223104" y="716600"/>
              <a:ext cx="4811" cy="22312"/>
            </a:xfrm>
            <a:custGeom>
              <a:rect b="b" l="l" r="r" t="t"/>
              <a:pathLst>
                <a:path extrusionOk="0" fill="none" h="371" w="80">
                  <a:moveTo>
                    <a:pt x="0" y="0"/>
                  </a:moveTo>
                  <a:cubicBezTo>
                    <a:pt x="9" y="124"/>
                    <a:pt x="35" y="247"/>
                    <a:pt x="79" y="37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0"/>
            <p:cNvSpPr/>
            <p:nvPr/>
          </p:nvSpPr>
          <p:spPr>
            <a:xfrm>
              <a:off x="2597483" y="440862"/>
              <a:ext cx="184803" cy="94239"/>
            </a:xfrm>
            <a:custGeom>
              <a:rect b="b" l="l" r="r" t="t"/>
              <a:pathLst>
                <a:path extrusionOk="0" fill="none" h="1567" w="3073">
                  <a:moveTo>
                    <a:pt x="1" y="1567"/>
                  </a:moveTo>
                  <a:cubicBezTo>
                    <a:pt x="810" y="731"/>
                    <a:pt x="1954" y="326"/>
                    <a:pt x="307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0"/>
            <p:cNvSpPr/>
            <p:nvPr/>
          </p:nvSpPr>
          <p:spPr>
            <a:xfrm>
              <a:off x="2659426" y="471533"/>
              <a:ext cx="80524" cy="36565"/>
            </a:xfrm>
            <a:custGeom>
              <a:rect b="b" l="l" r="r" t="t"/>
              <a:pathLst>
                <a:path extrusionOk="0" fill="none" h="608" w="1339">
                  <a:moveTo>
                    <a:pt x="0" y="608"/>
                  </a:moveTo>
                  <a:cubicBezTo>
                    <a:pt x="414" y="344"/>
                    <a:pt x="863" y="141"/>
                    <a:pt x="133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0"/>
            <p:cNvSpPr/>
            <p:nvPr/>
          </p:nvSpPr>
          <p:spPr>
            <a:xfrm>
              <a:off x="2707055" y="503287"/>
              <a:ext cx="38668" cy="11727"/>
            </a:xfrm>
            <a:custGeom>
              <a:rect b="b" l="l" r="r" t="t"/>
              <a:pathLst>
                <a:path extrusionOk="0" fill="none" h="195" w="643">
                  <a:moveTo>
                    <a:pt x="0" y="194"/>
                  </a:moveTo>
                  <a:cubicBezTo>
                    <a:pt x="194" y="80"/>
                    <a:pt x="414" y="18"/>
                    <a:pt x="64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0"/>
            <p:cNvSpPr/>
            <p:nvPr/>
          </p:nvSpPr>
          <p:spPr>
            <a:xfrm>
              <a:off x="2745664" y="535582"/>
              <a:ext cx="3247" cy="1624"/>
            </a:xfrm>
            <a:custGeom>
              <a:rect b="b" l="l" r="r" t="t"/>
              <a:pathLst>
                <a:path extrusionOk="0" fill="none" h="27" w="54">
                  <a:moveTo>
                    <a:pt x="1" y="27"/>
                  </a:moveTo>
                  <a:lnTo>
                    <a:pt x="5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0"/>
            <p:cNvSpPr/>
            <p:nvPr/>
          </p:nvSpPr>
          <p:spPr>
            <a:xfrm>
              <a:off x="2737245" y="561502"/>
              <a:ext cx="18582" cy="10164"/>
            </a:xfrm>
            <a:custGeom>
              <a:rect b="b" l="l" r="r" t="t"/>
              <a:pathLst>
                <a:path extrusionOk="0" fill="none" h="169" w="309">
                  <a:moveTo>
                    <a:pt x="0" y="168"/>
                  </a:moveTo>
                  <a:cubicBezTo>
                    <a:pt x="97" y="106"/>
                    <a:pt x="202" y="45"/>
                    <a:pt x="30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0"/>
            <p:cNvSpPr/>
            <p:nvPr/>
          </p:nvSpPr>
          <p:spPr>
            <a:xfrm>
              <a:off x="2781687" y="1033654"/>
              <a:ext cx="28084" cy="27544"/>
            </a:xfrm>
            <a:custGeom>
              <a:rect b="b" l="l" r="r" t="t"/>
              <a:pathLst>
                <a:path extrusionOk="0" fill="none" h="458" w="467">
                  <a:moveTo>
                    <a:pt x="0" y="0"/>
                  </a:moveTo>
                  <a:cubicBezTo>
                    <a:pt x="132" y="176"/>
                    <a:pt x="291" y="326"/>
                    <a:pt x="467" y="45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0"/>
            <p:cNvSpPr/>
            <p:nvPr/>
          </p:nvSpPr>
          <p:spPr>
            <a:xfrm>
              <a:off x="2771644" y="986024"/>
              <a:ext cx="71503" cy="85760"/>
            </a:xfrm>
            <a:custGeom>
              <a:rect b="b" l="l" r="r" t="t"/>
              <a:pathLst>
                <a:path extrusionOk="0" fill="none" h="1426" w="1189">
                  <a:moveTo>
                    <a:pt x="0" y="0"/>
                  </a:moveTo>
                  <a:cubicBezTo>
                    <a:pt x="343" y="511"/>
                    <a:pt x="748" y="986"/>
                    <a:pt x="1188" y="14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0"/>
            <p:cNvSpPr/>
            <p:nvPr/>
          </p:nvSpPr>
          <p:spPr>
            <a:xfrm>
              <a:off x="2845194" y="1023610"/>
              <a:ext cx="15936" cy="13291"/>
            </a:xfrm>
            <a:custGeom>
              <a:rect b="b" l="l" r="r" t="t"/>
              <a:pathLst>
                <a:path extrusionOk="0" fill="none" h="221" w="265">
                  <a:moveTo>
                    <a:pt x="0" y="0"/>
                  </a:moveTo>
                  <a:cubicBezTo>
                    <a:pt x="71" y="97"/>
                    <a:pt x="159" y="167"/>
                    <a:pt x="264" y="22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0"/>
            <p:cNvSpPr/>
            <p:nvPr/>
          </p:nvSpPr>
          <p:spPr>
            <a:xfrm>
              <a:off x="2886990" y="1032030"/>
              <a:ext cx="13290" cy="15456"/>
            </a:xfrm>
            <a:custGeom>
              <a:rect b="b" l="l" r="r" t="t"/>
              <a:pathLst>
                <a:path extrusionOk="0" fill="none" h="257" w="221">
                  <a:moveTo>
                    <a:pt x="1" y="1"/>
                  </a:moveTo>
                  <a:cubicBezTo>
                    <a:pt x="62" y="98"/>
                    <a:pt x="133" y="186"/>
                    <a:pt x="221" y="2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0"/>
            <p:cNvSpPr/>
            <p:nvPr/>
          </p:nvSpPr>
          <p:spPr>
            <a:xfrm>
              <a:off x="2609150" y="1042614"/>
              <a:ext cx="12208" cy="36084"/>
            </a:xfrm>
            <a:custGeom>
              <a:rect b="b" l="l" r="r" t="t"/>
              <a:pathLst>
                <a:path extrusionOk="0" fill="none" h="600" w="203">
                  <a:moveTo>
                    <a:pt x="0" y="1"/>
                  </a:moveTo>
                  <a:cubicBezTo>
                    <a:pt x="27" y="212"/>
                    <a:pt x="97" y="414"/>
                    <a:pt x="203" y="59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0"/>
            <p:cNvSpPr/>
            <p:nvPr/>
          </p:nvSpPr>
          <p:spPr>
            <a:xfrm>
              <a:off x="2621298" y="1009297"/>
              <a:ext cx="22311" cy="90030"/>
            </a:xfrm>
            <a:custGeom>
              <a:rect b="b" l="l" r="r" t="t"/>
              <a:pathLst>
                <a:path extrusionOk="0" fill="none" h="1497" w="371">
                  <a:moveTo>
                    <a:pt x="1" y="0"/>
                  </a:moveTo>
                  <a:cubicBezTo>
                    <a:pt x="53" y="511"/>
                    <a:pt x="177" y="1021"/>
                    <a:pt x="370" y="149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0"/>
            <p:cNvSpPr/>
            <p:nvPr/>
          </p:nvSpPr>
          <p:spPr>
            <a:xfrm>
              <a:off x="2676325" y="1091868"/>
              <a:ext cx="4871" cy="12208"/>
            </a:xfrm>
            <a:custGeom>
              <a:rect b="b" l="l" r="r" t="t"/>
              <a:pathLst>
                <a:path extrusionOk="0" fill="none" h="203" w="81">
                  <a:moveTo>
                    <a:pt x="1" y="0"/>
                  </a:moveTo>
                  <a:lnTo>
                    <a:pt x="80" y="20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0"/>
            <p:cNvSpPr/>
            <p:nvPr/>
          </p:nvSpPr>
          <p:spPr>
            <a:xfrm>
              <a:off x="2820838" y="613402"/>
              <a:ext cx="5352" cy="19125"/>
            </a:xfrm>
            <a:custGeom>
              <a:rect b="b" l="l" r="r" t="t"/>
              <a:pathLst>
                <a:path extrusionOk="0" fill="none" h="318" w="89">
                  <a:moveTo>
                    <a:pt x="1" y="317"/>
                  </a:moveTo>
                  <a:cubicBezTo>
                    <a:pt x="9" y="212"/>
                    <a:pt x="36" y="97"/>
                    <a:pt x="8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0"/>
            <p:cNvSpPr/>
            <p:nvPr/>
          </p:nvSpPr>
          <p:spPr>
            <a:xfrm>
              <a:off x="2941536" y="642509"/>
              <a:ext cx="19605" cy="63568"/>
            </a:xfrm>
            <a:custGeom>
              <a:rect b="b" l="l" r="r" t="t"/>
              <a:pathLst>
                <a:path extrusionOk="0" fill="none" h="1057" w="326">
                  <a:moveTo>
                    <a:pt x="0" y="1056"/>
                  </a:moveTo>
                  <a:cubicBezTo>
                    <a:pt x="203" y="740"/>
                    <a:pt x="317" y="379"/>
                    <a:pt x="32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0"/>
            <p:cNvSpPr/>
            <p:nvPr/>
          </p:nvSpPr>
          <p:spPr>
            <a:xfrm>
              <a:off x="2965892" y="644614"/>
              <a:ext cx="11667" cy="44504"/>
            </a:xfrm>
            <a:custGeom>
              <a:rect b="b" l="l" r="r" t="t"/>
              <a:pathLst>
                <a:path extrusionOk="0" fill="none" h="740" w="194">
                  <a:moveTo>
                    <a:pt x="0" y="740"/>
                  </a:moveTo>
                  <a:cubicBezTo>
                    <a:pt x="114" y="511"/>
                    <a:pt x="176" y="256"/>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0"/>
            <p:cNvSpPr/>
            <p:nvPr/>
          </p:nvSpPr>
          <p:spPr>
            <a:xfrm>
              <a:off x="2996562" y="587482"/>
              <a:ext cx="601" cy="14855"/>
            </a:xfrm>
            <a:custGeom>
              <a:rect b="b" l="l" r="r" t="t"/>
              <a:pathLst>
                <a:path extrusionOk="0" fill="none" h="247" w="10">
                  <a:moveTo>
                    <a:pt x="0" y="246"/>
                  </a:moveTo>
                  <a:cubicBezTo>
                    <a:pt x="0" y="158"/>
                    <a:pt x="9" y="79"/>
                    <a:pt x="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0"/>
            <p:cNvSpPr/>
            <p:nvPr/>
          </p:nvSpPr>
          <p:spPr>
            <a:xfrm>
              <a:off x="2980145" y="544061"/>
              <a:ext cx="1143" cy="12208"/>
            </a:xfrm>
            <a:custGeom>
              <a:rect b="b" l="l" r="r" t="t"/>
              <a:pathLst>
                <a:path extrusionOk="0" fill="none" h="203" w="19">
                  <a:moveTo>
                    <a:pt x="18" y="203"/>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0"/>
            <p:cNvSpPr/>
            <p:nvPr/>
          </p:nvSpPr>
          <p:spPr>
            <a:xfrm>
              <a:off x="2645654" y="811319"/>
              <a:ext cx="25438" cy="18102"/>
            </a:xfrm>
            <a:custGeom>
              <a:rect b="b" l="l" r="r" t="t"/>
              <a:pathLst>
                <a:path extrusionOk="0" fill="none" h="301" w="423">
                  <a:moveTo>
                    <a:pt x="0" y="300"/>
                  </a:moveTo>
                  <a:cubicBezTo>
                    <a:pt x="97" y="150"/>
                    <a:pt x="247" y="45"/>
                    <a:pt x="4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0"/>
            <p:cNvSpPr/>
            <p:nvPr/>
          </p:nvSpPr>
          <p:spPr>
            <a:xfrm>
              <a:off x="2624485" y="790150"/>
              <a:ext cx="53522" cy="7999"/>
            </a:xfrm>
            <a:custGeom>
              <a:rect b="b" l="l" r="r" t="t"/>
              <a:pathLst>
                <a:path extrusionOk="0" fill="none" h="133" w="890">
                  <a:moveTo>
                    <a:pt x="0" y="133"/>
                  </a:moveTo>
                  <a:cubicBezTo>
                    <a:pt x="282" y="36"/>
                    <a:pt x="590" y="1"/>
                    <a:pt x="889" y="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0"/>
            <p:cNvSpPr/>
            <p:nvPr/>
          </p:nvSpPr>
          <p:spPr>
            <a:xfrm>
              <a:off x="2641925" y="770605"/>
              <a:ext cx="11727" cy="541"/>
            </a:xfrm>
            <a:custGeom>
              <a:rect b="b" l="l" r="r" t="t"/>
              <a:pathLst>
                <a:path extrusionOk="0" fill="none" h="9" w="195">
                  <a:moveTo>
                    <a:pt x="1" y="0"/>
                  </a:moveTo>
                  <a:lnTo>
                    <a:pt x="194" y="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0"/>
            <p:cNvSpPr/>
            <p:nvPr/>
          </p:nvSpPr>
          <p:spPr>
            <a:xfrm>
              <a:off x="2804420" y="754187"/>
              <a:ext cx="1143" cy="30250"/>
            </a:xfrm>
            <a:custGeom>
              <a:rect b="b" l="l" r="r" t="t"/>
              <a:pathLst>
                <a:path extrusionOk="0" fill="none" h="503" w="19">
                  <a:moveTo>
                    <a:pt x="1" y="502"/>
                  </a:moveTo>
                  <a:cubicBezTo>
                    <a:pt x="1" y="335"/>
                    <a:pt x="1" y="168"/>
                    <a:pt x="1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0"/>
            <p:cNvSpPr/>
            <p:nvPr/>
          </p:nvSpPr>
          <p:spPr>
            <a:xfrm>
              <a:off x="2815004" y="764772"/>
              <a:ext cx="1143" cy="19125"/>
            </a:xfrm>
            <a:custGeom>
              <a:rect b="b" l="l" r="r" t="t"/>
              <a:pathLst>
                <a:path extrusionOk="0" fill="none" h="318" w="19">
                  <a:moveTo>
                    <a:pt x="10" y="317"/>
                  </a:moveTo>
                  <a:cubicBezTo>
                    <a:pt x="1" y="212"/>
                    <a:pt x="10" y="97"/>
                    <a:pt x="1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0"/>
            <p:cNvSpPr/>
            <p:nvPr/>
          </p:nvSpPr>
          <p:spPr>
            <a:xfrm>
              <a:off x="2810253" y="730372"/>
              <a:ext cx="2165" cy="10645"/>
            </a:xfrm>
            <a:custGeom>
              <a:rect b="b" l="l" r="r" t="t"/>
              <a:pathLst>
                <a:path extrusionOk="0" fill="none" h="177" w="36">
                  <a:moveTo>
                    <a:pt x="9" y="176"/>
                  </a:moveTo>
                  <a:cubicBezTo>
                    <a:pt x="1" y="115"/>
                    <a:pt x="9" y="53"/>
                    <a:pt x="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6" name="Google Shape;2926;p50"/>
          <p:cNvGrpSpPr/>
          <p:nvPr/>
        </p:nvGrpSpPr>
        <p:grpSpPr>
          <a:xfrm>
            <a:off x="7091076" y="-204001"/>
            <a:ext cx="1177680" cy="1159854"/>
            <a:chOff x="8155625" y="4293825"/>
            <a:chExt cx="639175" cy="629500"/>
          </a:xfrm>
        </p:grpSpPr>
        <p:sp>
          <p:nvSpPr>
            <p:cNvPr id="2927" name="Google Shape;2927;p50"/>
            <p:cNvSpPr/>
            <p:nvPr/>
          </p:nvSpPr>
          <p:spPr>
            <a:xfrm>
              <a:off x="8157600" y="4303775"/>
              <a:ext cx="637200" cy="605850"/>
            </a:xfrm>
            <a:custGeom>
              <a:rect b="b" l="l" r="r" t="t"/>
              <a:pathLst>
                <a:path extrusionOk="0" h="24234" w="25488">
                  <a:moveTo>
                    <a:pt x="22022" y="7665"/>
                  </a:moveTo>
                  <a:lnTo>
                    <a:pt x="22022" y="7665"/>
                  </a:lnTo>
                  <a:cubicBezTo>
                    <a:pt x="22066" y="7700"/>
                    <a:pt x="22109" y="7735"/>
                    <a:pt x="22152" y="7761"/>
                  </a:cubicBezTo>
                  <a:cubicBezTo>
                    <a:pt x="22231" y="7831"/>
                    <a:pt x="22310" y="7900"/>
                    <a:pt x="22388" y="7979"/>
                  </a:cubicBezTo>
                  <a:lnTo>
                    <a:pt x="22388" y="7979"/>
                  </a:lnTo>
                  <a:cubicBezTo>
                    <a:pt x="22310" y="7900"/>
                    <a:pt x="22231" y="7831"/>
                    <a:pt x="22152" y="7770"/>
                  </a:cubicBezTo>
                  <a:lnTo>
                    <a:pt x="22022" y="7665"/>
                  </a:lnTo>
                  <a:close/>
                  <a:moveTo>
                    <a:pt x="13355" y="1845"/>
                  </a:moveTo>
                  <a:cubicBezTo>
                    <a:pt x="14784" y="1845"/>
                    <a:pt x="16245" y="2315"/>
                    <a:pt x="17312" y="3158"/>
                  </a:cubicBezTo>
                  <a:cubicBezTo>
                    <a:pt x="18042" y="3730"/>
                    <a:pt x="18615" y="4478"/>
                    <a:pt x="18958" y="5341"/>
                  </a:cubicBezTo>
                  <a:cubicBezTo>
                    <a:pt x="19195" y="5939"/>
                    <a:pt x="19319" y="6581"/>
                    <a:pt x="19327" y="7233"/>
                  </a:cubicBezTo>
                  <a:lnTo>
                    <a:pt x="19327" y="7294"/>
                  </a:lnTo>
                  <a:lnTo>
                    <a:pt x="19389" y="7303"/>
                  </a:lnTo>
                  <a:cubicBezTo>
                    <a:pt x="20806" y="7532"/>
                    <a:pt x="21888" y="8403"/>
                    <a:pt x="22425" y="9767"/>
                  </a:cubicBezTo>
                  <a:cubicBezTo>
                    <a:pt x="22997" y="11220"/>
                    <a:pt x="22865" y="13050"/>
                    <a:pt x="22091" y="14229"/>
                  </a:cubicBezTo>
                  <a:lnTo>
                    <a:pt x="22073" y="14265"/>
                  </a:lnTo>
                  <a:lnTo>
                    <a:pt x="22091" y="14300"/>
                  </a:lnTo>
                  <a:cubicBezTo>
                    <a:pt x="22170" y="14458"/>
                    <a:pt x="22240" y="14617"/>
                    <a:pt x="22302" y="14775"/>
                  </a:cubicBezTo>
                  <a:cubicBezTo>
                    <a:pt x="22654" y="15655"/>
                    <a:pt x="23517" y="18718"/>
                    <a:pt x="20075" y="21270"/>
                  </a:cubicBezTo>
                  <a:cubicBezTo>
                    <a:pt x="18928" y="22127"/>
                    <a:pt x="17814" y="22419"/>
                    <a:pt x="16830" y="22419"/>
                  </a:cubicBezTo>
                  <a:cubicBezTo>
                    <a:pt x="15399" y="22419"/>
                    <a:pt x="14244" y="21802"/>
                    <a:pt x="13660" y="21411"/>
                  </a:cubicBezTo>
                  <a:lnTo>
                    <a:pt x="13616" y="21385"/>
                  </a:lnTo>
                  <a:lnTo>
                    <a:pt x="13580" y="21411"/>
                  </a:lnTo>
                  <a:cubicBezTo>
                    <a:pt x="13102" y="21713"/>
                    <a:pt x="11978" y="22303"/>
                    <a:pt x="10480" y="22303"/>
                  </a:cubicBezTo>
                  <a:cubicBezTo>
                    <a:pt x="9139" y="22303"/>
                    <a:pt x="7499" y="21829"/>
                    <a:pt x="5756" y="20249"/>
                  </a:cubicBezTo>
                  <a:cubicBezTo>
                    <a:pt x="4718" y="19334"/>
                    <a:pt x="3899" y="18181"/>
                    <a:pt x="3380" y="16896"/>
                  </a:cubicBezTo>
                  <a:cubicBezTo>
                    <a:pt x="2086" y="13622"/>
                    <a:pt x="3257" y="10093"/>
                    <a:pt x="5140" y="8570"/>
                  </a:cubicBezTo>
                  <a:cubicBezTo>
                    <a:pt x="5983" y="7891"/>
                    <a:pt x="6918" y="7523"/>
                    <a:pt x="7856" y="7523"/>
                  </a:cubicBezTo>
                  <a:cubicBezTo>
                    <a:pt x="7878" y="7523"/>
                    <a:pt x="7900" y="7523"/>
                    <a:pt x="7921" y="7523"/>
                  </a:cubicBezTo>
                  <a:lnTo>
                    <a:pt x="7992" y="7523"/>
                  </a:lnTo>
                  <a:lnTo>
                    <a:pt x="7992" y="7453"/>
                  </a:lnTo>
                  <a:cubicBezTo>
                    <a:pt x="8053" y="6344"/>
                    <a:pt x="8361" y="5270"/>
                    <a:pt x="8898" y="4302"/>
                  </a:cubicBezTo>
                  <a:cubicBezTo>
                    <a:pt x="9541" y="3096"/>
                    <a:pt x="10685" y="2269"/>
                    <a:pt x="12111" y="1970"/>
                  </a:cubicBezTo>
                  <a:cubicBezTo>
                    <a:pt x="12515" y="1886"/>
                    <a:pt x="12934" y="1845"/>
                    <a:pt x="13355" y="1845"/>
                  </a:cubicBezTo>
                  <a:close/>
                  <a:moveTo>
                    <a:pt x="13359" y="0"/>
                  </a:moveTo>
                  <a:cubicBezTo>
                    <a:pt x="12812" y="0"/>
                    <a:pt x="12266" y="54"/>
                    <a:pt x="11732" y="166"/>
                  </a:cubicBezTo>
                  <a:cubicBezTo>
                    <a:pt x="9761" y="579"/>
                    <a:pt x="8185" y="1741"/>
                    <a:pt x="7279" y="3431"/>
                  </a:cubicBezTo>
                  <a:cubicBezTo>
                    <a:pt x="6865" y="4196"/>
                    <a:pt x="6557" y="5006"/>
                    <a:pt x="6364" y="5842"/>
                  </a:cubicBezTo>
                  <a:cubicBezTo>
                    <a:pt x="6355" y="5869"/>
                    <a:pt x="6337" y="5895"/>
                    <a:pt x="6311" y="5904"/>
                  </a:cubicBezTo>
                  <a:cubicBezTo>
                    <a:pt x="5457" y="6150"/>
                    <a:pt x="4665" y="6573"/>
                    <a:pt x="3979" y="7136"/>
                  </a:cubicBezTo>
                  <a:cubicBezTo>
                    <a:pt x="1620" y="9054"/>
                    <a:pt x="1" y="13358"/>
                    <a:pt x="1673" y="17565"/>
                  </a:cubicBezTo>
                  <a:cubicBezTo>
                    <a:pt x="2298" y="19114"/>
                    <a:pt x="3275" y="20496"/>
                    <a:pt x="4524" y="21605"/>
                  </a:cubicBezTo>
                  <a:cubicBezTo>
                    <a:pt x="6699" y="23580"/>
                    <a:pt x="8801" y="24138"/>
                    <a:pt x="10484" y="24138"/>
                  </a:cubicBezTo>
                  <a:cubicBezTo>
                    <a:pt x="11845" y="24138"/>
                    <a:pt x="12933" y="23772"/>
                    <a:pt x="13563" y="23497"/>
                  </a:cubicBezTo>
                  <a:cubicBezTo>
                    <a:pt x="13572" y="23492"/>
                    <a:pt x="13583" y="23490"/>
                    <a:pt x="13594" y="23490"/>
                  </a:cubicBezTo>
                  <a:cubicBezTo>
                    <a:pt x="13605" y="23490"/>
                    <a:pt x="13616" y="23492"/>
                    <a:pt x="13624" y="23497"/>
                  </a:cubicBezTo>
                  <a:cubicBezTo>
                    <a:pt x="14258" y="23797"/>
                    <a:pt x="15422" y="24234"/>
                    <a:pt x="16851" y="24234"/>
                  </a:cubicBezTo>
                  <a:cubicBezTo>
                    <a:pt x="18143" y="24234"/>
                    <a:pt x="19650" y="23877"/>
                    <a:pt x="21176" y="22740"/>
                  </a:cubicBezTo>
                  <a:cubicBezTo>
                    <a:pt x="25488" y="19536"/>
                    <a:pt x="24511" y="15514"/>
                    <a:pt x="24115" y="14361"/>
                  </a:cubicBezTo>
                  <a:cubicBezTo>
                    <a:pt x="24106" y="14344"/>
                    <a:pt x="24106" y="14326"/>
                    <a:pt x="24115" y="14309"/>
                  </a:cubicBezTo>
                  <a:cubicBezTo>
                    <a:pt x="24775" y="12636"/>
                    <a:pt x="24784" y="10771"/>
                    <a:pt x="24133" y="9090"/>
                  </a:cubicBezTo>
                  <a:cubicBezTo>
                    <a:pt x="23534" y="7594"/>
                    <a:pt x="22469" y="6485"/>
                    <a:pt x="21052" y="5877"/>
                  </a:cubicBezTo>
                  <a:cubicBezTo>
                    <a:pt x="21035" y="5869"/>
                    <a:pt x="21017" y="5851"/>
                    <a:pt x="21017" y="5833"/>
                  </a:cubicBezTo>
                  <a:lnTo>
                    <a:pt x="21017" y="5825"/>
                  </a:lnTo>
                  <a:cubicBezTo>
                    <a:pt x="20674" y="4196"/>
                    <a:pt x="19767" y="2735"/>
                    <a:pt x="18456" y="1715"/>
                  </a:cubicBezTo>
                  <a:cubicBezTo>
                    <a:pt x="17046" y="609"/>
                    <a:pt x="15197" y="0"/>
                    <a:pt x="13359"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0"/>
            <p:cNvSpPr/>
            <p:nvPr/>
          </p:nvSpPr>
          <p:spPr>
            <a:xfrm>
              <a:off x="8213700" y="4353475"/>
              <a:ext cx="527425" cy="506700"/>
            </a:xfrm>
            <a:custGeom>
              <a:rect b="b" l="l" r="r" t="t"/>
              <a:pathLst>
                <a:path extrusionOk="0" h="20268" w="21097">
                  <a:moveTo>
                    <a:pt x="11092" y="848"/>
                  </a:moveTo>
                  <a:cubicBezTo>
                    <a:pt x="12303" y="848"/>
                    <a:pt x="13563" y="1249"/>
                    <a:pt x="14452" y="1953"/>
                  </a:cubicBezTo>
                  <a:cubicBezTo>
                    <a:pt x="15042" y="2411"/>
                    <a:pt x="15499" y="3018"/>
                    <a:pt x="15781" y="3713"/>
                  </a:cubicBezTo>
                  <a:cubicBezTo>
                    <a:pt x="16080" y="4497"/>
                    <a:pt x="16150" y="5350"/>
                    <a:pt x="16001" y="6178"/>
                  </a:cubicBezTo>
                  <a:lnTo>
                    <a:pt x="15983" y="6274"/>
                  </a:lnTo>
                  <a:lnTo>
                    <a:pt x="15983" y="6274"/>
                  </a:lnTo>
                  <a:lnTo>
                    <a:pt x="16080" y="6266"/>
                  </a:lnTo>
                  <a:cubicBezTo>
                    <a:pt x="16193" y="6257"/>
                    <a:pt x="16304" y="6253"/>
                    <a:pt x="16413" y="6253"/>
                  </a:cubicBezTo>
                  <a:cubicBezTo>
                    <a:pt x="17767" y="6253"/>
                    <a:pt x="18768" y="6910"/>
                    <a:pt x="19248" y="8140"/>
                  </a:cubicBezTo>
                  <a:cubicBezTo>
                    <a:pt x="19284" y="8219"/>
                    <a:pt x="19310" y="8290"/>
                    <a:pt x="19336" y="8369"/>
                  </a:cubicBezTo>
                  <a:cubicBezTo>
                    <a:pt x="19794" y="9777"/>
                    <a:pt x="19468" y="11493"/>
                    <a:pt x="18632" y="12127"/>
                  </a:cubicBezTo>
                  <a:lnTo>
                    <a:pt x="18571" y="12171"/>
                  </a:lnTo>
                  <a:lnTo>
                    <a:pt x="18615" y="12233"/>
                  </a:lnTo>
                  <a:cubicBezTo>
                    <a:pt x="18835" y="12514"/>
                    <a:pt x="19011" y="12822"/>
                    <a:pt x="19134" y="13157"/>
                  </a:cubicBezTo>
                  <a:cubicBezTo>
                    <a:pt x="19380" y="13764"/>
                    <a:pt x="19468" y="14424"/>
                    <a:pt x="19407" y="15075"/>
                  </a:cubicBezTo>
                  <a:cubicBezTo>
                    <a:pt x="19275" y="16351"/>
                    <a:pt x="18527" y="17531"/>
                    <a:pt x="17242" y="18481"/>
                  </a:cubicBezTo>
                  <a:cubicBezTo>
                    <a:pt x="16309" y="19175"/>
                    <a:pt x="15405" y="19418"/>
                    <a:pt x="14597" y="19418"/>
                  </a:cubicBezTo>
                  <a:cubicBezTo>
                    <a:pt x="12987" y="19418"/>
                    <a:pt x="11755" y="18455"/>
                    <a:pt x="11433" y="18173"/>
                  </a:cubicBezTo>
                  <a:lnTo>
                    <a:pt x="11380" y="18129"/>
                  </a:lnTo>
                  <a:lnTo>
                    <a:pt x="11336" y="18173"/>
                  </a:lnTo>
                  <a:cubicBezTo>
                    <a:pt x="11006" y="18447"/>
                    <a:pt x="9851" y="19309"/>
                    <a:pt x="8218" y="19309"/>
                  </a:cubicBezTo>
                  <a:cubicBezTo>
                    <a:pt x="7069" y="19309"/>
                    <a:pt x="5683" y="18882"/>
                    <a:pt x="4181" y="17522"/>
                  </a:cubicBezTo>
                  <a:cubicBezTo>
                    <a:pt x="3204" y="16633"/>
                    <a:pt x="2492" y="15630"/>
                    <a:pt x="2060" y="14547"/>
                  </a:cubicBezTo>
                  <a:cubicBezTo>
                    <a:pt x="1717" y="13676"/>
                    <a:pt x="1550" y="12743"/>
                    <a:pt x="1576" y="11810"/>
                  </a:cubicBezTo>
                  <a:cubicBezTo>
                    <a:pt x="1629" y="10015"/>
                    <a:pt x="2395" y="8263"/>
                    <a:pt x="3521" y="7357"/>
                  </a:cubicBezTo>
                  <a:cubicBezTo>
                    <a:pt x="4301" y="6723"/>
                    <a:pt x="5019" y="6528"/>
                    <a:pt x="5607" y="6528"/>
                  </a:cubicBezTo>
                  <a:cubicBezTo>
                    <a:pt x="6088" y="6528"/>
                    <a:pt x="6482" y="6658"/>
                    <a:pt x="6751" y="6785"/>
                  </a:cubicBezTo>
                  <a:lnTo>
                    <a:pt x="6892" y="6846"/>
                  </a:lnTo>
                  <a:lnTo>
                    <a:pt x="6848" y="6697"/>
                  </a:lnTo>
                  <a:cubicBezTo>
                    <a:pt x="6690" y="6019"/>
                    <a:pt x="6558" y="4611"/>
                    <a:pt x="7534" y="2780"/>
                  </a:cubicBezTo>
                  <a:cubicBezTo>
                    <a:pt x="8045" y="1821"/>
                    <a:pt x="8916" y="1187"/>
                    <a:pt x="10069" y="950"/>
                  </a:cubicBezTo>
                  <a:cubicBezTo>
                    <a:pt x="10399" y="881"/>
                    <a:pt x="10744" y="848"/>
                    <a:pt x="11092" y="848"/>
                  </a:cubicBezTo>
                  <a:close/>
                  <a:moveTo>
                    <a:pt x="11107" y="1"/>
                  </a:moveTo>
                  <a:cubicBezTo>
                    <a:pt x="10698" y="1"/>
                    <a:pt x="10293" y="41"/>
                    <a:pt x="9902" y="123"/>
                  </a:cubicBezTo>
                  <a:cubicBezTo>
                    <a:pt x="8511" y="413"/>
                    <a:pt x="7411" y="1214"/>
                    <a:pt x="6786" y="2384"/>
                  </a:cubicBezTo>
                  <a:cubicBezTo>
                    <a:pt x="6214" y="3467"/>
                    <a:pt x="5906" y="4549"/>
                    <a:pt x="5897" y="5614"/>
                  </a:cubicBezTo>
                  <a:cubicBezTo>
                    <a:pt x="5897" y="5658"/>
                    <a:pt x="5862" y="5694"/>
                    <a:pt x="5818" y="5694"/>
                  </a:cubicBezTo>
                  <a:cubicBezTo>
                    <a:pt x="5746" y="5689"/>
                    <a:pt x="5673" y="5687"/>
                    <a:pt x="5601" y="5687"/>
                  </a:cubicBezTo>
                  <a:cubicBezTo>
                    <a:pt x="4704" y="5687"/>
                    <a:pt x="3807" y="6037"/>
                    <a:pt x="2984" y="6697"/>
                  </a:cubicBezTo>
                  <a:cubicBezTo>
                    <a:pt x="1145" y="8184"/>
                    <a:pt x="1" y="11643"/>
                    <a:pt x="1277" y="14847"/>
                  </a:cubicBezTo>
                  <a:cubicBezTo>
                    <a:pt x="1787" y="16114"/>
                    <a:pt x="2588" y="17249"/>
                    <a:pt x="3609" y="18147"/>
                  </a:cubicBezTo>
                  <a:cubicBezTo>
                    <a:pt x="5323" y="19701"/>
                    <a:pt x="6925" y="20172"/>
                    <a:pt x="8236" y="20172"/>
                  </a:cubicBezTo>
                  <a:cubicBezTo>
                    <a:pt x="9739" y="20172"/>
                    <a:pt x="10862" y="19553"/>
                    <a:pt x="11336" y="19238"/>
                  </a:cubicBezTo>
                  <a:cubicBezTo>
                    <a:pt x="11345" y="19229"/>
                    <a:pt x="11358" y="19225"/>
                    <a:pt x="11373" y="19225"/>
                  </a:cubicBezTo>
                  <a:cubicBezTo>
                    <a:pt x="11387" y="19225"/>
                    <a:pt x="11402" y="19229"/>
                    <a:pt x="11416" y="19238"/>
                  </a:cubicBezTo>
                  <a:cubicBezTo>
                    <a:pt x="11880" y="19562"/>
                    <a:pt x="13074" y="20268"/>
                    <a:pt x="14593" y="20268"/>
                  </a:cubicBezTo>
                  <a:cubicBezTo>
                    <a:pt x="15548" y="20268"/>
                    <a:pt x="16632" y="19988"/>
                    <a:pt x="17743" y="19159"/>
                  </a:cubicBezTo>
                  <a:cubicBezTo>
                    <a:pt x="21097" y="16668"/>
                    <a:pt x="20261" y="13694"/>
                    <a:pt x="19917" y="12840"/>
                  </a:cubicBezTo>
                  <a:cubicBezTo>
                    <a:pt x="19847" y="12655"/>
                    <a:pt x="19759" y="12470"/>
                    <a:pt x="19662" y="12294"/>
                  </a:cubicBezTo>
                  <a:cubicBezTo>
                    <a:pt x="19653" y="12277"/>
                    <a:pt x="19662" y="12250"/>
                    <a:pt x="19671" y="12224"/>
                  </a:cubicBezTo>
                  <a:cubicBezTo>
                    <a:pt x="20463" y="11089"/>
                    <a:pt x="20613" y="9284"/>
                    <a:pt x="20040" y="7841"/>
                  </a:cubicBezTo>
                  <a:cubicBezTo>
                    <a:pt x="19504" y="6486"/>
                    <a:pt x="18421" y="5641"/>
                    <a:pt x="16995" y="5447"/>
                  </a:cubicBezTo>
                  <a:cubicBezTo>
                    <a:pt x="16969" y="5447"/>
                    <a:pt x="16951" y="5430"/>
                    <a:pt x="16934" y="5394"/>
                  </a:cubicBezTo>
                  <a:cubicBezTo>
                    <a:pt x="16934" y="5386"/>
                    <a:pt x="16925" y="5377"/>
                    <a:pt x="16925" y="5368"/>
                  </a:cubicBezTo>
                  <a:cubicBezTo>
                    <a:pt x="16934" y="4699"/>
                    <a:pt x="16819" y="4030"/>
                    <a:pt x="16573" y="3405"/>
                  </a:cubicBezTo>
                  <a:cubicBezTo>
                    <a:pt x="16239" y="2569"/>
                    <a:pt x="15684" y="1839"/>
                    <a:pt x="14971" y="1293"/>
                  </a:cubicBezTo>
                  <a:cubicBezTo>
                    <a:pt x="13930" y="463"/>
                    <a:pt x="12500" y="1"/>
                    <a:pt x="11107"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0"/>
            <p:cNvSpPr/>
            <p:nvPr/>
          </p:nvSpPr>
          <p:spPr>
            <a:xfrm>
              <a:off x="8155625" y="4293825"/>
              <a:ext cx="627975" cy="629500"/>
            </a:xfrm>
            <a:custGeom>
              <a:rect b="b" l="l" r="r" t="t"/>
              <a:pathLst>
                <a:path extrusionOk="0" fill="none" h="25180" w="25119">
                  <a:moveTo>
                    <a:pt x="1681" y="17998"/>
                  </a:moveTo>
                  <a:cubicBezTo>
                    <a:pt x="0" y="13747"/>
                    <a:pt x="1629" y="9408"/>
                    <a:pt x="4014" y="7481"/>
                  </a:cubicBezTo>
                  <a:cubicBezTo>
                    <a:pt x="4700" y="6909"/>
                    <a:pt x="5510" y="6478"/>
                    <a:pt x="6372" y="6223"/>
                  </a:cubicBezTo>
                  <a:cubicBezTo>
                    <a:pt x="6566" y="5378"/>
                    <a:pt x="6874" y="4559"/>
                    <a:pt x="7288" y="3793"/>
                  </a:cubicBezTo>
                  <a:cubicBezTo>
                    <a:pt x="8203" y="2077"/>
                    <a:pt x="9805" y="907"/>
                    <a:pt x="11802" y="484"/>
                  </a:cubicBezTo>
                  <a:cubicBezTo>
                    <a:pt x="14143" y="0"/>
                    <a:pt x="16740" y="599"/>
                    <a:pt x="18579" y="2060"/>
                  </a:cubicBezTo>
                  <a:cubicBezTo>
                    <a:pt x="19574" y="2834"/>
                    <a:pt x="20348" y="3855"/>
                    <a:pt x="20815" y="5026"/>
                  </a:cubicBezTo>
                  <a:cubicBezTo>
                    <a:pt x="20964" y="5404"/>
                    <a:pt x="21087" y="5800"/>
                    <a:pt x="21167" y="6205"/>
                  </a:cubicBezTo>
                  <a:cubicBezTo>
                    <a:pt x="22584" y="6803"/>
                    <a:pt x="23675" y="7930"/>
                    <a:pt x="24282" y="9461"/>
                  </a:cubicBezTo>
                  <a:cubicBezTo>
                    <a:pt x="24933" y="11151"/>
                    <a:pt x="24933" y="13034"/>
                    <a:pt x="24264" y="14733"/>
                  </a:cubicBezTo>
                  <a:cubicBezTo>
                    <a:pt x="25118" y="17180"/>
                    <a:pt x="24775" y="20612"/>
                    <a:pt x="21299" y="23200"/>
                  </a:cubicBezTo>
                  <a:cubicBezTo>
                    <a:pt x="18632" y="25180"/>
                    <a:pt x="15789" y="24960"/>
                    <a:pt x="13668" y="23956"/>
                  </a:cubicBezTo>
                  <a:cubicBezTo>
                    <a:pt x="11213" y="25048"/>
                    <a:pt x="7807" y="25013"/>
                    <a:pt x="4550" y="22064"/>
                  </a:cubicBezTo>
                  <a:cubicBezTo>
                    <a:pt x="3292" y="20946"/>
                    <a:pt x="2306" y="19556"/>
                    <a:pt x="1681" y="1799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0"/>
            <p:cNvSpPr/>
            <p:nvPr/>
          </p:nvSpPr>
          <p:spPr>
            <a:xfrm>
              <a:off x="8211725" y="4345525"/>
              <a:ext cx="531600" cy="535350"/>
            </a:xfrm>
            <a:custGeom>
              <a:rect b="b" l="l" r="r" t="t"/>
              <a:pathLst>
                <a:path extrusionOk="0" fill="none" h="21414" w="21264">
                  <a:moveTo>
                    <a:pt x="1286" y="15200"/>
                  </a:moveTo>
                  <a:cubicBezTo>
                    <a:pt x="1" y="11952"/>
                    <a:pt x="1162" y="8458"/>
                    <a:pt x="3019" y="6953"/>
                  </a:cubicBezTo>
                  <a:cubicBezTo>
                    <a:pt x="4058" y="6117"/>
                    <a:pt x="5061" y="5888"/>
                    <a:pt x="5906" y="5932"/>
                  </a:cubicBezTo>
                  <a:cubicBezTo>
                    <a:pt x="5915" y="5070"/>
                    <a:pt x="6126" y="3943"/>
                    <a:pt x="6804" y="2667"/>
                  </a:cubicBezTo>
                  <a:cubicBezTo>
                    <a:pt x="7437" y="1479"/>
                    <a:pt x="8564" y="661"/>
                    <a:pt x="9963" y="370"/>
                  </a:cubicBezTo>
                  <a:cubicBezTo>
                    <a:pt x="11715" y="1"/>
                    <a:pt x="13730" y="467"/>
                    <a:pt x="15103" y="1549"/>
                  </a:cubicBezTo>
                  <a:cubicBezTo>
                    <a:pt x="15825" y="2104"/>
                    <a:pt x="16379" y="2852"/>
                    <a:pt x="16722" y="3697"/>
                  </a:cubicBezTo>
                  <a:cubicBezTo>
                    <a:pt x="16969" y="4331"/>
                    <a:pt x="17092" y="5008"/>
                    <a:pt x="17083" y="5686"/>
                  </a:cubicBezTo>
                  <a:cubicBezTo>
                    <a:pt x="18509" y="5880"/>
                    <a:pt x="19635" y="6733"/>
                    <a:pt x="20190" y="8124"/>
                  </a:cubicBezTo>
                  <a:cubicBezTo>
                    <a:pt x="20788" y="9638"/>
                    <a:pt x="20586" y="11477"/>
                    <a:pt x="19811" y="12586"/>
                  </a:cubicBezTo>
                  <a:cubicBezTo>
                    <a:pt x="19908" y="12762"/>
                    <a:pt x="19996" y="12947"/>
                    <a:pt x="20067" y="13131"/>
                  </a:cubicBezTo>
                  <a:cubicBezTo>
                    <a:pt x="20410" y="13994"/>
                    <a:pt x="21264" y="17013"/>
                    <a:pt x="17866" y="19539"/>
                  </a:cubicBezTo>
                  <a:cubicBezTo>
                    <a:pt x="15358" y="21404"/>
                    <a:pt x="12868" y="20603"/>
                    <a:pt x="11451" y="19618"/>
                  </a:cubicBezTo>
                  <a:cubicBezTo>
                    <a:pt x="9822" y="20700"/>
                    <a:pt x="6830" y="21413"/>
                    <a:pt x="3644" y="18518"/>
                  </a:cubicBezTo>
                  <a:cubicBezTo>
                    <a:pt x="2606" y="17611"/>
                    <a:pt x="1805" y="16467"/>
                    <a:pt x="1286" y="1520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0"/>
            <p:cNvSpPr/>
            <p:nvPr/>
          </p:nvSpPr>
          <p:spPr>
            <a:xfrm>
              <a:off x="8219000" y="4361575"/>
              <a:ext cx="501875" cy="519725"/>
            </a:xfrm>
            <a:custGeom>
              <a:rect b="b" l="l" r="r" t="t"/>
              <a:pathLst>
                <a:path extrusionOk="0" fill="none" h="20789" w="20075">
                  <a:moveTo>
                    <a:pt x="15666" y="6030"/>
                  </a:moveTo>
                  <a:cubicBezTo>
                    <a:pt x="15666" y="6030"/>
                    <a:pt x="16440" y="3469"/>
                    <a:pt x="14196" y="1691"/>
                  </a:cubicBezTo>
                  <a:cubicBezTo>
                    <a:pt x="12339" y="221"/>
                    <a:pt x="8713" y="1"/>
                    <a:pt x="7384" y="2492"/>
                  </a:cubicBezTo>
                  <a:cubicBezTo>
                    <a:pt x="6064" y="4974"/>
                    <a:pt x="6830" y="6716"/>
                    <a:pt x="6830" y="6716"/>
                  </a:cubicBezTo>
                  <a:cubicBezTo>
                    <a:pt x="6830" y="6716"/>
                    <a:pt x="5307" y="5510"/>
                    <a:pt x="3353" y="7086"/>
                  </a:cubicBezTo>
                  <a:cubicBezTo>
                    <a:pt x="1399" y="8670"/>
                    <a:pt x="0" y="13493"/>
                    <a:pt x="4022" y="17145"/>
                  </a:cubicBezTo>
                  <a:cubicBezTo>
                    <a:pt x="8044" y="20789"/>
                    <a:pt x="11168" y="17700"/>
                    <a:pt x="11168" y="17700"/>
                  </a:cubicBezTo>
                  <a:cubicBezTo>
                    <a:pt x="11168" y="17700"/>
                    <a:pt x="13888" y="20402"/>
                    <a:pt x="16986" y="18096"/>
                  </a:cubicBezTo>
                  <a:cubicBezTo>
                    <a:pt x="20075" y="15799"/>
                    <a:pt x="19204" y="12912"/>
                    <a:pt x="18244" y="11829"/>
                  </a:cubicBezTo>
                  <a:cubicBezTo>
                    <a:pt x="19881" y="10914"/>
                    <a:pt x="19855" y="5528"/>
                    <a:pt x="15666" y="603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0"/>
            <p:cNvSpPr/>
            <p:nvPr/>
          </p:nvSpPr>
          <p:spPr>
            <a:xfrm>
              <a:off x="8234400" y="4468300"/>
              <a:ext cx="79675" cy="56800"/>
            </a:xfrm>
            <a:custGeom>
              <a:rect b="b" l="l" r="r" t="t"/>
              <a:pathLst>
                <a:path extrusionOk="0" fill="none" h="2272" w="3187">
                  <a:moveTo>
                    <a:pt x="3186" y="0"/>
                  </a:moveTo>
                  <a:cubicBezTo>
                    <a:pt x="1866" y="308"/>
                    <a:pt x="722" y="1127"/>
                    <a:pt x="0" y="227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0"/>
            <p:cNvSpPr/>
            <p:nvPr/>
          </p:nvSpPr>
          <p:spPr>
            <a:xfrm>
              <a:off x="8265425" y="4491175"/>
              <a:ext cx="22450" cy="16300"/>
            </a:xfrm>
            <a:custGeom>
              <a:rect b="b" l="l" r="r" t="t"/>
              <a:pathLst>
                <a:path extrusionOk="0" fill="none" h="652" w="898">
                  <a:moveTo>
                    <a:pt x="898" y="1"/>
                  </a:moveTo>
                  <a:cubicBezTo>
                    <a:pt x="572" y="168"/>
                    <a:pt x="264" y="388"/>
                    <a:pt x="0"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0"/>
            <p:cNvSpPr/>
            <p:nvPr/>
          </p:nvSpPr>
          <p:spPr>
            <a:xfrm>
              <a:off x="8438800" y="4325500"/>
              <a:ext cx="121475" cy="15000"/>
            </a:xfrm>
            <a:custGeom>
              <a:rect b="b" l="l" r="r" t="t"/>
              <a:pathLst>
                <a:path extrusionOk="0" fill="none" h="600" w="4859">
                  <a:moveTo>
                    <a:pt x="0" y="599"/>
                  </a:moveTo>
                  <a:cubicBezTo>
                    <a:pt x="1567" y="1"/>
                    <a:pt x="3292" y="1"/>
                    <a:pt x="4858" y="59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0"/>
            <p:cNvSpPr/>
            <p:nvPr/>
          </p:nvSpPr>
          <p:spPr>
            <a:xfrm>
              <a:off x="8584875" y="4347725"/>
              <a:ext cx="7725" cy="4875"/>
            </a:xfrm>
            <a:custGeom>
              <a:rect b="b" l="l" r="r" t="t"/>
              <a:pathLst>
                <a:path extrusionOk="0" fill="none" h="195" w="309">
                  <a:moveTo>
                    <a:pt x="1" y="1"/>
                  </a:moveTo>
                  <a:lnTo>
                    <a:pt x="309" y="19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0"/>
            <p:cNvSpPr/>
            <p:nvPr/>
          </p:nvSpPr>
          <p:spPr>
            <a:xfrm>
              <a:off x="8397425" y="4356300"/>
              <a:ext cx="9925" cy="7075"/>
            </a:xfrm>
            <a:custGeom>
              <a:rect b="b" l="l" r="r" t="t"/>
              <a:pathLst>
                <a:path extrusionOk="0" fill="none" h="283" w="397">
                  <a:moveTo>
                    <a:pt x="397" y="1"/>
                  </a:moveTo>
                  <a:cubicBezTo>
                    <a:pt x="247" y="80"/>
                    <a:pt x="115" y="168"/>
                    <a:pt x="1" y="2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0"/>
            <p:cNvSpPr/>
            <p:nvPr/>
          </p:nvSpPr>
          <p:spPr>
            <a:xfrm>
              <a:off x="8673550" y="4476225"/>
              <a:ext cx="64275" cy="55675"/>
            </a:xfrm>
            <a:custGeom>
              <a:rect b="b" l="l" r="r" t="t"/>
              <a:pathLst>
                <a:path extrusionOk="0" fill="none" h="2227" w="2571">
                  <a:moveTo>
                    <a:pt x="1" y="0"/>
                  </a:moveTo>
                  <a:cubicBezTo>
                    <a:pt x="546" y="211"/>
                    <a:pt x="1048" y="502"/>
                    <a:pt x="1514" y="863"/>
                  </a:cubicBezTo>
                  <a:cubicBezTo>
                    <a:pt x="1972" y="1224"/>
                    <a:pt x="2333" y="1690"/>
                    <a:pt x="2571" y="22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0"/>
            <p:cNvSpPr/>
            <p:nvPr/>
          </p:nvSpPr>
          <p:spPr>
            <a:xfrm>
              <a:off x="8742650" y="4552350"/>
              <a:ext cx="450" cy="6850"/>
            </a:xfrm>
            <a:custGeom>
              <a:rect b="b" l="l" r="r" t="t"/>
              <a:pathLst>
                <a:path extrusionOk="0" fill="none" h="274" w="18">
                  <a:moveTo>
                    <a:pt x="18" y="0"/>
                  </a:moveTo>
                  <a:cubicBezTo>
                    <a:pt x="0" y="88"/>
                    <a:pt x="0" y="185"/>
                    <a:pt x="18" y="27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0"/>
            <p:cNvSpPr/>
            <p:nvPr/>
          </p:nvSpPr>
          <p:spPr>
            <a:xfrm>
              <a:off x="8737150" y="4663250"/>
              <a:ext cx="7275" cy="80325"/>
            </a:xfrm>
            <a:custGeom>
              <a:rect b="b" l="l" r="r" t="t"/>
              <a:pathLst>
                <a:path extrusionOk="0" fill="none" h="3213" w="291">
                  <a:moveTo>
                    <a:pt x="0" y="0"/>
                  </a:moveTo>
                  <a:cubicBezTo>
                    <a:pt x="264" y="1056"/>
                    <a:pt x="291" y="2147"/>
                    <a:pt x="79" y="321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0"/>
            <p:cNvSpPr/>
            <p:nvPr/>
          </p:nvSpPr>
          <p:spPr>
            <a:xfrm>
              <a:off x="8726150" y="4779200"/>
              <a:ext cx="5725" cy="12550"/>
            </a:xfrm>
            <a:custGeom>
              <a:rect b="b" l="l" r="r" t="t"/>
              <a:pathLst>
                <a:path extrusionOk="0" fill="none" h="502" w="229">
                  <a:moveTo>
                    <a:pt x="229" y="0"/>
                  </a:moveTo>
                  <a:lnTo>
                    <a:pt x="0" y="50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0"/>
            <p:cNvSpPr/>
            <p:nvPr/>
          </p:nvSpPr>
          <p:spPr>
            <a:xfrm>
              <a:off x="8681250" y="4832225"/>
              <a:ext cx="11025" cy="8150"/>
            </a:xfrm>
            <a:custGeom>
              <a:rect b="b" l="l" r="r" t="t"/>
              <a:pathLst>
                <a:path extrusionOk="0" fill="none" h="326" w="441">
                  <a:moveTo>
                    <a:pt x="441" y="0"/>
                  </a:moveTo>
                  <a:lnTo>
                    <a:pt x="1"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0"/>
            <p:cNvSpPr/>
            <p:nvPr/>
          </p:nvSpPr>
          <p:spPr>
            <a:xfrm>
              <a:off x="8509200" y="4866100"/>
              <a:ext cx="68225" cy="18075"/>
            </a:xfrm>
            <a:custGeom>
              <a:rect b="b" l="l" r="r" t="t"/>
              <a:pathLst>
                <a:path extrusionOk="0" fill="none" h="723" w="2729">
                  <a:moveTo>
                    <a:pt x="0" y="1"/>
                  </a:moveTo>
                  <a:cubicBezTo>
                    <a:pt x="837" y="476"/>
                    <a:pt x="1769" y="722"/>
                    <a:pt x="2729"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0"/>
            <p:cNvSpPr/>
            <p:nvPr/>
          </p:nvSpPr>
          <p:spPr>
            <a:xfrm>
              <a:off x="8592375" y="4883475"/>
              <a:ext cx="11450" cy="2000"/>
            </a:xfrm>
            <a:custGeom>
              <a:rect b="b" l="l" r="r" t="t"/>
              <a:pathLst>
                <a:path extrusionOk="0" fill="none" h="80" w="458">
                  <a:moveTo>
                    <a:pt x="0" y="80"/>
                  </a:moveTo>
                  <a:cubicBezTo>
                    <a:pt x="150" y="36"/>
                    <a:pt x="308" y="1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0"/>
            <p:cNvSpPr/>
            <p:nvPr/>
          </p:nvSpPr>
          <p:spPr>
            <a:xfrm>
              <a:off x="8255300" y="4794600"/>
              <a:ext cx="96825" cy="76150"/>
            </a:xfrm>
            <a:custGeom>
              <a:rect b="b" l="l" r="r" t="t"/>
              <a:pathLst>
                <a:path extrusionOk="0" fill="none" h="3046" w="3873">
                  <a:moveTo>
                    <a:pt x="0" y="0"/>
                  </a:moveTo>
                  <a:cubicBezTo>
                    <a:pt x="1074" y="1259"/>
                    <a:pt x="2394" y="2297"/>
                    <a:pt x="3873" y="304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0"/>
            <p:cNvSpPr/>
            <p:nvPr/>
          </p:nvSpPr>
          <p:spPr>
            <a:xfrm>
              <a:off x="8365975" y="4876450"/>
              <a:ext cx="14325" cy="4200"/>
            </a:xfrm>
            <a:custGeom>
              <a:rect b="b" l="l" r="r" t="t"/>
              <a:pathLst>
                <a:path extrusionOk="0" fill="none" h="168" w="573">
                  <a:moveTo>
                    <a:pt x="0" y="0"/>
                  </a:moveTo>
                  <a:cubicBezTo>
                    <a:pt x="194" y="35"/>
                    <a:pt x="387" y="88"/>
                    <a:pt x="572" y="16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0"/>
            <p:cNvSpPr/>
            <p:nvPr/>
          </p:nvSpPr>
          <p:spPr>
            <a:xfrm>
              <a:off x="8407325" y="4888100"/>
              <a:ext cx="10150" cy="25"/>
            </a:xfrm>
            <a:custGeom>
              <a:rect b="b" l="l" r="r" t="t"/>
              <a:pathLst>
                <a:path extrusionOk="0" fill="none" h="1" w="406">
                  <a:moveTo>
                    <a:pt x="1" y="1"/>
                  </a:moveTo>
                  <a:lnTo>
                    <a:pt x="40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7" name="Google Shape;2947;p50"/>
          <p:cNvGrpSpPr/>
          <p:nvPr/>
        </p:nvGrpSpPr>
        <p:grpSpPr>
          <a:xfrm>
            <a:off x="7544603" y="3449334"/>
            <a:ext cx="1694550" cy="1921804"/>
            <a:chOff x="5146850" y="1386200"/>
            <a:chExt cx="576025" cy="653275"/>
          </a:xfrm>
        </p:grpSpPr>
        <p:sp>
          <p:nvSpPr>
            <p:cNvPr id="2948" name="Google Shape;2948;p50"/>
            <p:cNvSpPr/>
            <p:nvPr/>
          </p:nvSpPr>
          <p:spPr>
            <a:xfrm>
              <a:off x="5160925" y="1405975"/>
              <a:ext cx="559100" cy="624700"/>
            </a:xfrm>
            <a:custGeom>
              <a:rect b="b" l="l" r="r" t="t"/>
              <a:pathLst>
                <a:path extrusionOk="0" h="24988" w="22364">
                  <a:moveTo>
                    <a:pt x="17057" y="4208"/>
                  </a:moveTo>
                  <a:lnTo>
                    <a:pt x="17074" y="4235"/>
                  </a:lnTo>
                  <a:cubicBezTo>
                    <a:pt x="17101" y="4349"/>
                    <a:pt x="17127" y="4455"/>
                    <a:pt x="17153" y="4569"/>
                  </a:cubicBezTo>
                  <a:cubicBezTo>
                    <a:pt x="17127" y="4463"/>
                    <a:pt x="17101" y="4349"/>
                    <a:pt x="17074" y="4243"/>
                  </a:cubicBezTo>
                  <a:lnTo>
                    <a:pt x="17057" y="4208"/>
                  </a:lnTo>
                  <a:close/>
                  <a:moveTo>
                    <a:pt x="16617" y="11856"/>
                  </a:moveTo>
                  <a:cubicBezTo>
                    <a:pt x="16639" y="11893"/>
                    <a:pt x="16655" y="11931"/>
                    <a:pt x="16670" y="11968"/>
                  </a:cubicBezTo>
                  <a:lnTo>
                    <a:pt x="16670" y="11968"/>
                  </a:lnTo>
                  <a:cubicBezTo>
                    <a:pt x="16648" y="11935"/>
                    <a:pt x="16632" y="11895"/>
                    <a:pt x="16617" y="11856"/>
                  </a:cubicBezTo>
                  <a:close/>
                  <a:moveTo>
                    <a:pt x="12155" y="9581"/>
                  </a:moveTo>
                  <a:cubicBezTo>
                    <a:pt x="13995" y="9581"/>
                    <a:pt x="15207" y="10832"/>
                    <a:pt x="15384" y="11029"/>
                  </a:cubicBezTo>
                  <a:lnTo>
                    <a:pt x="15464" y="11108"/>
                  </a:lnTo>
                  <a:cubicBezTo>
                    <a:pt x="16265" y="11979"/>
                    <a:pt x="16652" y="12965"/>
                    <a:pt x="16599" y="14048"/>
                  </a:cubicBezTo>
                  <a:cubicBezTo>
                    <a:pt x="16555" y="15068"/>
                    <a:pt x="16124" y="16116"/>
                    <a:pt x="15340" y="17110"/>
                  </a:cubicBezTo>
                  <a:cubicBezTo>
                    <a:pt x="15270" y="17198"/>
                    <a:pt x="15208" y="17278"/>
                    <a:pt x="15156" y="17339"/>
                  </a:cubicBezTo>
                  <a:cubicBezTo>
                    <a:pt x="15138" y="17366"/>
                    <a:pt x="15120" y="17383"/>
                    <a:pt x="15112" y="17401"/>
                  </a:cubicBezTo>
                  <a:lnTo>
                    <a:pt x="15015" y="17515"/>
                  </a:lnTo>
                  <a:cubicBezTo>
                    <a:pt x="14980" y="17550"/>
                    <a:pt x="14953" y="17586"/>
                    <a:pt x="14918" y="17621"/>
                  </a:cubicBezTo>
                  <a:cubicBezTo>
                    <a:pt x="14584" y="17990"/>
                    <a:pt x="14232" y="18325"/>
                    <a:pt x="13844" y="18633"/>
                  </a:cubicBezTo>
                  <a:cubicBezTo>
                    <a:pt x="13765" y="18703"/>
                    <a:pt x="13677" y="18774"/>
                    <a:pt x="13589" y="18835"/>
                  </a:cubicBezTo>
                  <a:cubicBezTo>
                    <a:pt x="13237" y="19099"/>
                    <a:pt x="12832" y="19293"/>
                    <a:pt x="12401" y="19416"/>
                  </a:cubicBezTo>
                  <a:lnTo>
                    <a:pt x="12331" y="19434"/>
                  </a:lnTo>
                  <a:cubicBezTo>
                    <a:pt x="12313" y="19443"/>
                    <a:pt x="12287" y="19451"/>
                    <a:pt x="12260" y="19451"/>
                  </a:cubicBezTo>
                  <a:lnTo>
                    <a:pt x="12251" y="19451"/>
                  </a:lnTo>
                  <a:cubicBezTo>
                    <a:pt x="12000" y="19511"/>
                    <a:pt x="11745" y="19540"/>
                    <a:pt x="11490" y="19540"/>
                  </a:cubicBezTo>
                  <a:cubicBezTo>
                    <a:pt x="11182" y="19540"/>
                    <a:pt x="10873" y="19498"/>
                    <a:pt x="10570" y="19416"/>
                  </a:cubicBezTo>
                  <a:cubicBezTo>
                    <a:pt x="10333" y="19346"/>
                    <a:pt x="10095" y="19258"/>
                    <a:pt x="9866" y="19152"/>
                  </a:cubicBezTo>
                  <a:lnTo>
                    <a:pt x="9849" y="19143"/>
                  </a:lnTo>
                  <a:cubicBezTo>
                    <a:pt x="8643" y="18571"/>
                    <a:pt x="7648" y="17462"/>
                    <a:pt x="7226" y="16521"/>
                  </a:cubicBezTo>
                  <a:cubicBezTo>
                    <a:pt x="6971" y="15922"/>
                    <a:pt x="6865" y="15271"/>
                    <a:pt x="6909" y="14620"/>
                  </a:cubicBezTo>
                  <a:cubicBezTo>
                    <a:pt x="6909" y="14523"/>
                    <a:pt x="6918" y="14444"/>
                    <a:pt x="6927" y="14356"/>
                  </a:cubicBezTo>
                  <a:cubicBezTo>
                    <a:pt x="6962" y="14021"/>
                    <a:pt x="7032" y="13696"/>
                    <a:pt x="7129" y="13379"/>
                  </a:cubicBezTo>
                  <a:cubicBezTo>
                    <a:pt x="7499" y="12270"/>
                    <a:pt x="8212" y="11319"/>
                    <a:pt x="9162" y="10659"/>
                  </a:cubicBezTo>
                  <a:cubicBezTo>
                    <a:pt x="9453" y="10448"/>
                    <a:pt x="9752" y="10263"/>
                    <a:pt x="10078" y="10105"/>
                  </a:cubicBezTo>
                  <a:cubicBezTo>
                    <a:pt x="10832" y="9725"/>
                    <a:pt x="11530" y="9581"/>
                    <a:pt x="12155" y="9581"/>
                  </a:cubicBezTo>
                  <a:close/>
                  <a:moveTo>
                    <a:pt x="13090" y="1"/>
                  </a:moveTo>
                  <a:cubicBezTo>
                    <a:pt x="12058" y="1"/>
                    <a:pt x="11099" y="303"/>
                    <a:pt x="10456" y="767"/>
                  </a:cubicBezTo>
                  <a:cubicBezTo>
                    <a:pt x="9655" y="1339"/>
                    <a:pt x="9241" y="2131"/>
                    <a:pt x="8784" y="3046"/>
                  </a:cubicBezTo>
                  <a:cubicBezTo>
                    <a:pt x="8326" y="3935"/>
                    <a:pt x="7816" y="4930"/>
                    <a:pt x="6848" y="5828"/>
                  </a:cubicBezTo>
                  <a:cubicBezTo>
                    <a:pt x="6619" y="6039"/>
                    <a:pt x="6381" y="6241"/>
                    <a:pt x="6126" y="6417"/>
                  </a:cubicBezTo>
                  <a:cubicBezTo>
                    <a:pt x="5554" y="6813"/>
                    <a:pt x="4947" y="7156"/>
                    <a:pt x="4304" y="7420"/>
                  </a:cubicBezTo>
                  <a:cubicBezTo>
                    <a:pt x="4260" y="7438"/>
                    <a:pt x="4216" y="7456"/>
                    <a:pt x="4181" y="7473"/>
                  </a:cubicBezTo>
                  <a:cubicBezTo>
                    <a:pt x="3697" y="7676"/>
                    <a:pt x="3230" y="7940"/>
                    <a:pt x="2808" y="8239"/>
                  </a:cubicBezTo>
                  <a:cubicBezTo>
                    <a:pt x="1708" y="8996"/>
                    <a:pt x="907" y="10105"/>
                    <a:pt x="529" y="11381"/>
                  </a:cubicBezTo>
                  <a:cubicBezTo>
                    <a:pt x="0" y="13220"/>
                    <a:pt x="335" y="15368"/>
                    <a:pt x="1461" y="17286"/>
                  </a:cubicBezTo>
                  <a:cubicBezTo>
                    <a:pt x="2641" y="19275"/>
                    <a:pt x="3556" y="19504"/>
                    <a:pt x="4727" y="19795"/>
                  </a:cubicBezTo>
                  <a:cubicBezTo>
                    <a:pt x="5536" y="19988"/>
                    <a:pt x="6460" y="20217"/>
                    <a:pt x="7666" y="21080"/>
                  </a:cubicBezTo>
                  <a:cubicBezTo>
                    <a:pt x="8256" y="21493"/>
                    <a:pt x="8625" y="22153"/>
                    <a:pt x="8986" y="22796"/>
                  </a:cubicBezTo>
                  <a:cubicBezTo>
                    <a:pt x="9616" y="23918"/>
                    <a:pt x="10208" y="24988"/>
                    <a:pt x="11925" y="24988"/>
                  </a:cubicBezTo>
                  <a:cubicBezTo>
                    <a:pt x="12080" y="24988"/>
                    <a:pt x="12244" y="24979"/>
                    <a:pt x="12419" y="24961"/>
                  </a:cubicBezTo>
                  <a:cubicBezTo>
                    <a:pt x="13114" y="24890"/>
                    <a:pt x="13651" y="24714"/>
                    <a:pt x="14056" y="24433"/>
                  </a:cubicBezTo>
                  <a:cubicBezTo>
                    <a:pt x="14487" y="24125"/>
                    <a:pt x="14751" y="23702"/>
                    <a:pt x="14988" y="23209"/>
                  </a:cubicBezTo>
                  <a:cubicBezTo>
                    <a:pt x="15094" y="23007"/>
                    <a:pt x="15191" y="22787"/>
                    <a:pt x="15288" y="22549"/>
                  </a:cubicBezTo>
                  <a:cubicBezTo>
                    <a:pt x="15666" y="21660"/>
                    <a:pt x="16106" y="20657"/>
                    <a:pt x="17136" y="19627"/>
                  </a:cubicBezTo>
                  <a:cubicBezTo>
                    <a:pt x="17224" y="19548"/>
                    <a:pt x="17312" y="19478"/>
                    <a:pt x="17409" y="19407"/>
                  </a:cubicBezTo>
                  <a:cubicBezTo>
                    <a:pt x="17761" y="19161"/>
                    <a:pt x="18218" y="18967"/>
                    <a:pt x="18702" y="18765"/>
                  </a:cubicBezTo>
                  <a:cubicBezTo>
                    <a:pt x="18729" y="18747"/>
                    <a:pt x="18764" y="18738"/>
                    <a:pt x="18799" y="18730"/>
                  </a:cubicBezTo>
                  <a:cubicBezTo>
                    <a:pt x="19398" y="18474"/>
                    <a:pt x="20023" y="18219"/>
                    <a:pt x="20568" y="17832"/>
                  </a:cubicBezTo>
                  <a:cubicBezTo>
                    <a:pt x="21466" y="17190"/>
                    <a:pt x="21941" y="16336"/>
                    <a:pt x="22073" y="15148"/>
                  </a:cubicBezTo>
                  <a:cubicBezTo>
                    <a:pt x="22364" y="12481"/>
                    <a:pt x="20903" y="11363"/>
                    <a:pt x="19846" y="10545"/>
                  </a:cubicBezTo>
                  <a:cubicBezTo>
                    <a:pt x="19565" y="10342"/>
                    <a:pt x="19301" y="10114"/>
                    <a:pt x="19063" y="9876"/>
                  </a:cubicBezTo>
                  <a:cubicBezTo>
                    <a:pt x="18685" y="9462"/>
                    <a:pt x="18271" y="8644"/>
                    <a:pt x="18421" y="7139"/>
                  </a:cubicBezTo>
                  <a:lnTo>
                    <a:pt x="18421" y="7112"/>
                  </a:lnTo>
                  <a:lnTo>
                    <a:pt x="18421" y="7068"/>
                  </a:lnTo>
                  <a:cubicBezTo>
                    <a:pt x="18412" y="3161"/>
                    <a:pt x="16907" y="1445"/>
                    <a:pt x="15640" y="688"/>
                  </a:cubicBezTo>
                  <a:cubicBezTo>
                    <a:pt x="14831" y="204"/>
                    <a:pt x="13936" y="1"/>
                    <a:pt x="13090" y="1"/>
                  </a:cubicBezTo>
                  <a:close/>
                </a:path>
              </a:pathLst>
            </a:custGeom>
            <a:solidFill>
              <a:srgbClr val="F6F6F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0"/>
            <p:cNvSpPr/>
            <p:nvPr/>
          </p:nvSpPr>
          <p:spPr>
            <a:xfrm>
              <a:off x="5333425" y="1647800"/>
              <a:ext cx="242050" cy="245025"/>
            </a:xfrm>
            <a:custGeom>
              <a:rect b="b" l="l" r="r" t="t"/>
              <a:pathLst>
                <a:path extrusionOk="0" h="9801" w="9682">
                  <a:moveTo>
                    <a:pt x="5257" y="1"/>
                  </a:moveTo>
                  <a:cubicBezTo>
                    <a:pt x="4727" y="1"/>
                    <a:pt x="4145" y="105"/>
                    <a:pt x="3521" y="370"/>
                  </a:cubicBezTo>
                  <a:cubicBezTo>
                    <a:pt x="3415" y="414"/>
                    <a:pt x="3318" y="458"/>
                    <a:pt x="3213" y="511"/>
                  </a:cubicBezTo>
                  <a:cubicBezTo>
                    <a:pt x="2896" y="669"/>
                    <a:pt x="2597" y="845"/>
                    <a:pt x="2306" y="1048"/>
                  </a:cubicBezTo>
                  <a:cubicBezTo>
                    <a:pt x="2007" y="1268"/>
                    <a:pt x="1725" y="1505"/>
                    <a:pt x="1479" y="1778"/>
                  </a:cubicBezTo>
                  <a:cubicBezTo>
                    <a:pt x="942" y="2333"/>
                    <a:pt x="546" y="3002"/>
                    <a:pt x="308" y="3732"/>
                  </a:cubicBezTo>
                  <a:cubicBezTo>
                    <a:pt x="0" y="4683"/>
                    <a:pt x="0" y="5721"/>
                    <a:pt x="300" y="6566"/>
                  </a:cubicBezTo>
                  <a:cubicBezTo>
                    <a:pt x="326" y="6654"/>
                    <a:pt x="361" y="6742"/>
                    <a:pt x="396" y="6821"/>
                  </a:cubicBezTo>
                  <a:cubicBezTo>
                    <a:pt x="634" y="7332"/>
                    <a:pt x="960" y="7798"/>
                    <a:pt x="1347" y="8203"/>
                  </a:cubicBezTo>
                  <a:lnTo>
                    <a:pt x="1382" y="8238"/>
                  </a:lnTo>
                  <a:cubicBezTo>
                    <a:pt x="1998" y="8881"/>
                    <a:pt x="2808" y="9435"/>
                    <a:pt x="3688" y="9673"/>
                  </a:cubicBezTo>
                  <a:cubicBezTo>
                    <a:pt x="3984" y="9757"/>
                    <a:pt x="4290" y="9801"/>
                    <a:pt x="4598" y="9801"/>
                  </a:cubicBezTo>
                  <a:cubicBezTo>
                    <a:pt x="4802" y="9801"/>
                    <a:pt x="5007" y="9782"/>
                    <a:pt x="5211" y="9743"/>
                  </a:cubicBezTo>
                  <a:cubicBezTo>
                    <a:pt x="5730" y="9638"/>
                    <a:pt x="6214" y="9426"/>
                    <a:pt x="6645" y="9109"/>
                  </a:cubicBezTo>
                  <a:cubicBezTo>
                    <a:pt x="6724" y="9048"/>
                    <a:pt x="6812" y="8986"/>
                    <a:pt x="6900" y="8916"/>
                  </a:cubicBezTo>
                  <a:cubicBezTo>
                    <a:pt x="6909" y="8907"/>
                    <a:pt x="6909" y="8898"/>
                    <a:pt x="6918" y="8898"/>
                  </a:cubicBezTo>
                  <a:cubicBezTo>
                    <a:pt x="7376" y="8520"/>
                    <a:pt x="7798" y="8106"/>
                    <a:pt x="8185" y="7657"/>
                  </a:cubicBezTo>
                  <a:cubicBezTo>
                    <a:pt x="9083" y="6592"/>
                    <a:pt x="9585" y="5466"/>
                    <a:pt x="9629" y="4383"/>
                  </a:cubicBezTo>
                  <a:cubicBezTo>
                    <a:pt x="9681" y="3301"/>
                    <a:pt x="9285" y="2306"/>
                    <a:pt x="8458" y="1435"/>
                  </a:cubicBezTo>
                  <a:cubicBezTo>
                    <a:pt x="8444" y="1414"/>
                    <a:pt x="7206" y="1"/>
                    <a:pt x="5257" y="1"/>
                  </a:cubicBezTo>
                  <a:close/>
                </a:path>
              </a:pathLst>
            </a:custGeom>
            <a:solidFill>
              <a:srgbClr val="FFB8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0"/>
            <p:cNvSpPr/>
            <p:nvPr/>
          </p:nvSpPr>
          <p:spPr>
            <a:xfrm>
              <a:off x="5332100" y="1405875"/>
              <a:ext cx="387700" cy="469025"/>
            </a:xfrm>
            <a:custGeom>
              <a:rect b="b" l="l" r="r" t="t"/>
              <a:pathLst>
                <a:path extrusionOk="0" h="18761" w="15508">
                  <a:moveTo>
                    <a:pt x="6227" y="1"/>
                  </a:moveTo>
                  <a:cubicBezTo>
                    <a:pt x="5201" y="1"/>
                    <a:pt x="4249" y="300"/>
                    <a:pt x="3609" y="762"/>
                  </a:cubicBezTo>
                  <a:cubicBezTo>
                    <a:pt x="2808" y="1334"/>
                    <a:pt x="2394" y="2126"/>
                    <a:pt x="1928" y="3042"/>
                  </a:cubicBezTo>
                  <a:cubicBezTo>
                    <a:pt x="1470" y="3939"/>
                    <a:pt x="969" y="4925"/>
                    <a:pt x="1" y="5832"/>
                  </a:cubicBezTo>
                  <a:cubicBezTo>
                    <a:pt x="89" y="5761"/>
                    <a:pt x="1981" y="4362"/>
                    <a:pt x="4251" y="2443"/>
                  </a:cubicBezTo>
                  <a:cubicBezTo>
                    <a:pt x="5116" y="1713"/>
                    <a:pt x="5890" y="1459"/>
                    <a:pt x="6545" y="1459"/>
                  </a:cubicBezTo>
                  <a:cubicBezTo>
                    <a:pt x="7650" y="1459"/>
                    <a:pt x="8414" y="2182"/>
                    <a:pt x="8696" y="2558"/>
                  </a:cubicBezTo>
                  <a:cubicBezTo>
                    <a:pt x="10905" y="5497"/>
                    <a:pt x="8397" y="7213"/>
                    <a:pt x="10157" y="9581"/>
                  </a:cubicBezTo>
                  <a:cubicBezTo>
                    <a:pt x="11926" y="11957"/>
                    <a:pt x="13132" y="11156"/>
                    <a:pt x="13897" y="14025"/>
                  </a:cubicBezTo>
                  <a:cubicBezTo>
                    <a:pt x="14645" y="16753"/>
                    <a:pt x="13563" y="17748"/>
                    <a:pt x="11847" y="18760"/>
                  </a:cubicBezTo>
                  <a:cubicBezTo>
                    <a:pt x="11882" y="18751"/>
                    <a:pt x="11917" y="18734"/>
                    <a:pt x="11943" y="18725"/>
                  </a:cubicBezTo>
                  <a:cubicBezTo>
                    <a:pt x="12551" y="18478"/>
                    <a:pt x="13167" y="18214"/>
                    <a:pt x="13712" y="17827"/>
                  </a:cubicBezTo>
                  <a:cubicBezTo>
                    <a:pt x="14619" y="17185"/>
                    <a:pt x="15094" y="16340"/>
                    <a:pt x="15217" y="15152"/>
                  </a:cubicBezTo>
                  <a:cubicBezTo>
                    <a:pt x="15508" y="12485"/>
                    <a:pt x="14056" y="11359"/>
                    <a:pt x="12991" y="10540"/>
                  </a:cubicBezTo>
                  <a:cubicBezTo>
                    <a:pt x="12718" y="10338"/>
                    <a:pt x="12454" y="10118"/>
                    <a:pt x="12207" y="9871"/>
                  </a:cubicBezTo>
                  <a:cubicBezTo>
                    <a:pt x="11838" y="9458"/>
                    <a:pt x="11415" y="8648"/>
                    <a:pt x="11574" y="7134"/>
                  </a:cubicBezTo>
                  <a:lnTo>
                    <a:pt x="11574" y="7116"/>
                  </a:lnTo>
                  <a:lnTo>
                    <a:pt x="11574" y="7072"/>
                  </a:lnTo>
                  <a:cubicBezTo>
                    <a:pt x="11565" y="3156"/>
                    <a:pt x="10051" y="1440"/>
                    <a:pt x="8793" y="692"/>
                  </a:cubicBezTo>
                  <a:cubicBezTo>
                    <a:pt x="7976" y="206"/>
                    <a:pt x="7076" y="1"/>
                    <a:pt x="62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0"/>
            <p:cNvSpPr/>
            <p:nvPr/>
          </p:nvSpPr>
          <p:spPr>
            <a:xfrm>
              <a:off x="5160925" y="1592575"/>
              <a:ext cx="374725" cy="438100"/>
            </a:xfrm>
            <a:custGeom>
              <a:rect b="b" l="l" r="r" t="t"/>
              <a:pathLst>
                <a:path extrusionOk="0" h="17524" w="14989">
                  <a:moveTo>
                    <a:pt x="4181" y="0"/>
                  </a:moveTo>
                  <a:lnTo>
                    <a:pt x="4181" y="0"/>
                  </a:lnTo>
                  <a:cubicBezTo>
                    <a:pt x="3697" y="212"/>
                    <a:pt x="3239" y="467"/>
                    <a:pt x="2808" y="775"/>
                  </a:cubicBezTo>
                  <a:cubicBezTo>
                    <a:pt x="1708" y="1532"/>
                    <a:pt x="907" y="2641"/>
                    <a:pt x="537" y="3917"/>
                  </a:cubicBezTo>
                  <a:cubicBezTo>
                    <a:pt x="0" y="5747"/>
                    <a:pt x="335" y="7904"/>
                    <a:pt x="1470" y="9814"/>
                  </a:cubicBezTo>
                  <a:cubicBezTo>
                    <a:pt x="2641" y="11811"/>
                    <a:pt x="3556" y="12040"/>
                    <a:pt x="4727" y="12331"/>
                  </a:cubicBezTo>
                  <a:cubicBezTo>
                    <a:pt x="5536" y="12524"/>
                    <a:pt x="6460" y="12753"/>
                    <a:pt x="7666" y="13616"/>
                  </a:cubicBezTo>
                  <a:cubicBezTo>
                    <a:pt x="8256" y="14029"/>
                    <a:pt x="8625" y="14689"/>
                    <a:pt x="8986" y="15332"/>
                  </a:cubicBezTo>
                  <a:cubicBezTo>
                    <a:pt x="9616" y="16454"/>
                    <a:pt x="10208" y="17524"/>
                    <a:pt x="11925" y="17524"/>
                  </a:cubicBezTo>
                  <a:cubicBezTo>
                    <a:pt x="12080" y="17524"/>
                    <a:pt x="12244" y="17515"/>
                    <a:pt x="12419" y="17497"/>
                  </a:cubicBezTo>
                  <a:cubicBezTo>
                    <a:pt x="13114" y="17426"/>
                    <a:pt x="13651" y="17250"/>
                    <a:pt x="14056" y="16969"/>
                  </a:cubicBezTo>
                  <a:cubicBezTo>
                    <a:pt x="14487" y="16661"/>
                    <a:pt x="14751" y="16238"/>
                    <a:pt x="14988" y="15745"/>
                  </a:cubicBezTo>
                  <a:lnTo>
                    <a:pt x="14988" y="15745"/>
                  </a:lnTo>
                  <a:cubicBezTo>
                    <a:pt x="14460" y="16506"/>
                    <a:pt x="13734" y="16855"/>
                    <a:pt x="12995" y="16855"/>
                  </a:cubicBezTo>
                  <a:cubicBezTo>
                    <a:pt x="11913" y="16855"/>
                    <a:pt x="10801" y="16106"/>
                    <a:pt x="10236" y="14804"/>
                  </a:cubicBezTo>
                  <a:cubicBezTo>
                    <a:pt x="9294" y="12612"/>
                    <a:pt x="7270" y="11671"/>
                    <a:pt x="6584" y="11450"/>
                  </a:cubicBezTo>
                  <a:cubicBezTo>
                    <a:pt x="5906" y="11230"/>
                    <a:pt x="2500" y="9312"/>
                    <a:pt x="2271" y="5431"/>
                  </a:cubicBezTo>
                  <a:cubicBezTo>
                    <a:pt x="2077" y="2078"/>
                    <a:pt x="3732" y="397"/>
                    <a:pt x="4181" y="0"/>
                  </a:cubicBez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0"/>
            <p:cNvSpPr/>
            <p:nvPr/>
          </p:nvSpPr>
          <p:spPr>
            <a:xfrm>
              <a:off x="5421425" y="1647800"/>
              <a:ext cx="154050" cy="191450"/>
            </a:xfrm>
            <a:custGeom>
              <a:rect b="b" l="l" r="r" t="t"/>
              <a:pathLst>
                <a:path extrusionOk="0" h="7658" w="6162">
                  <a:moveTo>
                    <a:pt x="1737" y="1"/>
                  </a:moveTo>
                  <a:cubicBezTo>
                    <a:pt x="1207" y="1"/>
                    <a:pt x="625" y="105"/>
                    <a:pt x="1" y="370"/>
                  </a:cubicBezTo>
                  <a:cubicBezTo>
                    <a:pt x="11" y="369"/>
                    <a:pt x="66" y="362"/>
                    <a:pt x="161" y="362"/>
                  </a:cubicBezTo>
                  <a:cubicBezTo>
                    <a:pt x="665" y="362"/>
                    <a:pt x="2284" y="538"/>
                    <a:pt x="4164" y="2544"/>
                  </a:cubicBezTo>
                  <a:cubicBezTo>
                    <a:pt x="5994" y="4498"/>
                    <a:pt x="5079" y="6830"/>
                    <a:pt x="4665" y="7657"/>
                  </a:cubicBezTo>
                  <a:cubicBezTo>
                    <a:pt x="5563" y="6592"/>
                    <a:pt x="6065" y="5466"/>
                    <a:pt x="6117" y="4383"/>
                  </a:cubicBezTo>
                  <a:cubicBezTo>
                    <a:pt x="6161" y="3292"/>
                    <a:pt x="5765" y="2306"/>
                    <a:pt x="4938" y="1435"/>
                  </a:cubicBezTo>
                  <a:cubicBezTo>
                    <a:pt x="4924" y="1414"/>
                    <a:pt x="3686" y="1"/>
                    <a:pt x="1737" y="1"/>
                  </a:cubicBezTo>
                  <a:close/>
                </a:path>
              </a:pathLst>
            </a:custGeom>
            <a:solidFill>
              <a:srgbClr val="FFD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0"/>
            <p:cNvSpPr/>
            <p:nvPr/>
          </p:nvSpPr>
          <p:spPr>
            <a:xfrm>
              <a:off x="5533850" y="1844050"/>
              <a:ext cx="2450" cy="2675"/>
            </a:xfrm>
            <a:custGeom>
              <a:rect b="b" l="l" r="r" t="t"/>
              <a:pathLst>
                <a:path extrusionOk="0" h="107" w="98">
                  <a:moveTo>
                    <a:pt x="98" y="1"/>
                  </a:moveTo>
                  <a:cubicBezTo>
                    <a:pt x="67" y="31"/>
                    <a:pt x="43" y="62"/>
                    <a:pt x="15" y="92"/>
                  </a:cubicBezTo>
                  <a:lnTo>
                    <a:pt x="15" y="92"/>
                  </a:lnTo>
                  <a:cubicBezTo>
                    <a:pt x="30" y="76"/>
                    <a:pt x="59" y="46"/>
                    <a:pt x="98" y="1"/>
                  </a:cubicBezTo>
                  <a:close/>
                  <a:moveTo>
                    <a:pt x="15" y="92"/>
                  </a:moveTo>
                  <a:cubicBezTo>
                    <a:pt x="6" y="102"/>
                    <a:pt x="1" y="107"/>
                    <a:pt x="1" y="107"/>
                  </a:cubicBezTo>
                  <a:lnTo>
                    <a:pt x="1" y="107"/>
                  </a:lnTo>
                  <a:cubicBezTo>
                    <a:pt x="6" y="102"/>
                    <a:pt x="10" y="97"/>
                    <a:pt x="15" y="92"/>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0"/>
            <p:cNvSpPr/>
            <p:nvPr/>
          </p:nvSpPr>
          <p:spPr>
            <a:xfrm>
              <a:off x="5407575" y="1884975"/>
              <a:ext cx="59650" cy="9875"/>
            </a:xfrm>
            <a:custGeom>
              <a:rect b="b" l="l" r="r" t="t"/>
              <a:pathLst>
                <a:path extrusionOk="0" h="395" w="2386">
                  <a:moveTo>
                    <a:pt x="0" y="1"/>
                  </a:moveTo>
                  <a:lnTo>
                    <a:pt x="0" y="1"/>
                  </a:lnTo>
                  <a:cubicBezTo>
                    <a:pt x="492" y="262"/>
                    <a:pt x="1040" y="395"/>
                    <a:pt x="1590" y="395"/>
                  </a:cubicBezTo>
                  <a:cubicBezTo>
                    <a:pt x="1856" y="395"/>
                    <a:pt x="2124" y="363"/>
                    <a:pt x="2385" y="300"/>
                  </a:cubicBezTo>
                  <a:lnTo>
                    <a:pt x="2385" y="300"/>
                  </a:lnTo>
                  <a:cubicBezTo>
                    <a:pt x="2134" y="356"/>
                    <a:pt x="1879" y="385"/>
                    <a:pt x="1624" y="385"/>
                  </a:cubicBezTo>
                  <a:cubicBezTo>
                    <a:pt x="1316" y="385"/>
                    <a:pt x="1008" y="343"/>
                    <a:pt x="704" y="256"/>
                  </a:cubicBezTo>
                  <a:cubicBezTo>
                    <a:pt x="467" y="195"/>
                    <a:pt x="229" y="107"/>
                    <a:pt x="0"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0"/>
            <p:cNvSpPr/>
            <p:nvPr/>
          </p:nvSpPr>
          <p:spPr>
            <a:xfrm>
              <a:off x="5333200" y="1692250"/>
              <a:ext cx="173175" cy="200575"/>
            </a:xfrm>
            <a:custGeom>
              <a:rect b="b" l="l" r="r" t="t"/>
              <a:pathLst>
                <a:path extrusionOk="0" h="8023" w="6927">
                  <a:moveTo>
                    <a:pt x="6927" y="7120"/>
                  </a:moveTo>
                  <a:lnTo>
                    <a:pt x="6927" y="7120"/>
                  </a:lnTo>
                  <a:cubicBezTo>
                    <a:pt x="6924" y="7120"/>
                    <a:pt x="6922" y="7121"/>
                    <a:pt x="6920" y="7123"/>
                  </a:cubicBezTo>
                  <a:lnTo>
                    <a:pt x="6920" y="7123"/>
                  </a:lnTo>
                  <a:cubicBezTo>
                    <a:pt x="6922" y="7122"/>
                    <a:pt x="6925" y="7121"/>
                    <a:pt x="6927" y="7120"/>
                  </a:cubicBezTo>
                  <a:close/>
                  <a:moveTo>
                    <a:pt x="1479" y="0"/>
                  </a:moveTo>
                  <a:cubicBezTo>
                    <a:pt x="942" y="555"/>
                    <a:pt x="546" y="1224"/>
                    <a:pt x="309" y="1954"/>
                  </a:cubicBezTo>
                  <a:cubicBezTo>
                    <a:pt x="1" y="2905"/>
                    <a:pt x="1" y="3943"/>
                    <a:pt x="300" y="4788"/>
                  </a:cubicBezTo>
                  <a:cubicBezTo>
                    <a:pt x="546" y="5395"/>
                    <a:pt x="907" y="5950"/>
                    <a:pt x="1356" y="6425"/>
                  </a:cubicBezTo>
                  <a:lnTo>
                    <a:pt x="1391" y="6460"/>
                  </a:lnTo>
                  <a:cubicBezTo>
                    <a:pt x="2007" y="7103"/>
                    <a:pt x="2817" y="7657"/>
                    <a:pt x="3697" y="7895"/>
                  </a:cubicBezTo>
                  <a:cubicBezTo>
                    <a:pt x="3993" y="7979"/>
                    <a:pt x="4299" y="8023"/>
                    <a:pt x="4607" y="8023"/>
                  </a:cubicBezTo>
                  <a:cubicBezTo>
                    <a:pt x="4811" y="8023"/>
                    <a:pt x="5016" y="8004"/>
                    <a:pt x="5220" y="7965"/>
                  </a:cubicBezTo>
                  <a:cubicBezTo>
                    <a:pt x="5739" y="7860"/>
                    <a:pt x="6223" y="7648"/>
                    <a:pt x="6654" y="7331"/>
                  </a:cubicBezTo>
                  <a:cubicBezTo>
                    <a:pt x="6733" y="7270"/>
                    <a:pt x="6821" y="7208"/>
                    <a:pt x="6909" y="7138"/>
                  </a:cubicBezTo>
                  <a:cubicBezTo>
                    <a:pt x="6915" y="7132"/>
                    <a:pt x="6917" y="7127"/>
                    <a:pt x="6920" y="7123"/>
                  </a:cubicBezTo>
                  <a:lnTo>
                    <a:pt x="6920" y="7123"/>
                  </a:lnTo>
                  <a:cubicBezTo>
                    <a:pt x="6639" y="7247"/>
                    <a:pt x="5979" y="7494"/>
                    <a:pt x="5181" y="7494"/>
                  </a:cubicBezTo>
                  <a:cubicBezTo>
                    <a:pt x="4198" y="7494"/>
                    <a:pt x="3005" y="7119"/>
                    <a:pt x="2051" y="5677"/>
                  </a:cubicBezTo>
                  <a:cubicBezTo>
                    <a:pt x="45" y="2632"/>
                    <a:pt x="1004" y="669"/>
                    <a:pt x="1479" y="0"/>
                  </a:cubicBezTo>
                  <a:close/>
                </a:path>
              </a:pathLst>
            </a:custGeom>
            <a:solidFill>
              <a:srgbClr val="E89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0"/>
            <p:cNvSpPr/>
            <p:nvPr/>
          </p:nvSpPr>
          <p:spPr>
            <a:xfrm>
              <a:off x="5323075" y="1620300"/>
              <a:ext cx="276150" cy="308925"/>
            </a:xfrm>
            <a:custGeom>
              <a:rect b="b" l="l" r="r" t="t"/>
              <a:pathLst>
                <a:path extrusionOk="0" fill="none" h="12357" w="11046">
                  <a:moveTo>
                    <a:pt x="8890" y="2509"/>
                  </a:moveTo>
                  <a:cubicBezTo>
                    <a:pt x="8890" y="2509"/>
                    <a:pt x="6751" y="0"/>
                    <a:pt x="3600" y="1576"/>
                  </a:cubicBezTo>
                  <a:cubicBezTo>
                    <a:pt x="458" y="3151"/>
                    <a:pt x="1" y="6223"/>
                    <a:pt x="775" y="7939"/>
                  </a:cubicBezTo>
                  <a:cubicBezTo>
                    <a:pt x="1541" y="9655"/>
                    <a:pt x="4524" y="12357"/>
                    <a:pt x="7332" y="10042"/>
                  </a:cubicBezTo>
                  <a:cubicBezTo>
                    <a:pt x="10139" y="7736"/>
                    <a:pt x="11046" y="4762"/>
                    <a:pt x="8890" y="2509"/>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0"/>
            <p:cNvSpPr/>
            <p:nvPr/>
          </p:nvSpPr>
          <p:spPr>
            <a:xfrm>
              <a:off x="5146850" y="1386200"/>
              <a:ext cx="576025" cy="653275"/>
            </a:xfrm>
            <a:custGeom>
              <a:rect b="b" l="l" r="r" t="t"/>
              <a:pathLst>
                <a:path extrusionOk="0" fill="none" h="26131" w="23041">
                  <a:moveTo>
                    <a:pt x="19019" y="7859"/>
                  </a:moveTo>
                  <a:cubicBezTo>
                    <a:pt x="19019" y="7956"/>
                    <a:pt x="18746" y="9646"/>
                    <a:pt x="19644" y="10632"/>
                  </a:cubicBezTo>
                  <a:cubicBezTo>
                    <a:pt x="20550" y="11626"/>
                    <a:pt x="23041" y="12489"/>
                    <a:pt x="22663" y="15939"/>
                  </a:cubicBezTo>
                  <a:cubicBezTo>
                    <a:pt x="22293" y="19389"/>
                    <a:pt x="18957" y="19230"/>
                    <a:pt x="17725" y="20454"/>
                  </a:cubicBezTo>
                  <a:cubicBezTo>
                    <a:pt x="15182" y="22962"/>
                    <a:pt x="16238" y="25470"/>
                    <a:pt x="12973" y="25796"/>
                  </a:cubicBezTo>
                  <a:cubicBezTo>
                    <a:pt x="9716" y="26130"/>
                    <a:pt x="9875" y="23085"/>
                    <a:pt x="8211" y="21906"/>
                  </a:cubicBezTo>
                  <a:cubicBezTo>
                    <a:pt x="5263" y="19802"/>
                    <a:pt x="3996" y="21483"/>
                    <a:pt x="1998" y="18095"/>
                  </a:cubicBezTo>
                  <a:cubicBezTo>
                    <a:pt x="0" y="14715"/>
                    <a:pt x="255" y="10104"/>
                    <a:pt x="4850" y="8167"/>
                  </a:cubicBezTo>
                  <a:cubicBezTo>
                    <a:pt x="9444" y="6240"/>
                    <a:pt x="8872" y="3037"/>
                    <a:pt x="11001" y="1514"/>
                  </a:cubicBezTo>
                  <a:cubicBezTo>
                    <a:pt x="13122" y="0"/>
                    <a:pt x="19001" y="132"/>
                    <a:pt x="19019" y="7859"/>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0"/>
            <p:cNvSpPr/>
            <p:nvPr/>
          </p:nvSpPr>
          <p:spPr>
            <a:xfrm>
              <a:off x="5469175" y="1665850"/>
              <a:ext cx="92650" cy="86925"/>
            </a:xfrm>
            <a:custGeom>
              <a:rect b="b" l="l" r="r" t="t"/>
              <a:pathLst>
                <a:path extrusionOk="0" fill="none" h="3477" w="3706">
                  <a:moveTo>
                    <a:pt x="3671" y="3477"/>
                  </a:moveTo>
                  <a:cubicBezTo>
                    <a:pt x="3706" y="3028"/>
                    <a:pt x="3618" y="2588"/>
                    <a:pt x="3415" y="2192"/>
                  </a:cubicBezTo>
                  <a:cubicBezTo>
                    <a:pt x="3107" y="1523"/>
                    <a:pt x="2623" y="960"/>
                    <a:pt x="1998" y="563"/>
                  </a:cubicBezTo>
                  <a:cubicBezTo>
                    <a:pt x="1409" y="185"/>
                    <a:pt x="705" y="0"/>
                    <a:pt x="1" y="4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0"/>
            <p:cNvSpPr/>
            <p:nvPr/>
          </p:nvSpPr>
          <p:spPr>
            <a:xfrm>
              <a:off x="5492050" y="1684975"/>
              <a:ext cx="51950" cy="41175"/>
            </a:xfrm>
            <a:custGeom>
              <a:rect b="b" l="l" r="r" t="t"/>
              <a:pathLst>
                <a:path extrusionOk="0" fill="none" h="1647" w="2078">
                  <a:moveTo>
                    <a:pt x="2078" y="1647"/>
                  </a:moveTo>
                  <a:cubicBezTo>
                    <a:pt x="1691" y="767"/>
                    <a:pt x="881" y="124"/>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0"/>
            <p:cNvSpPr/>
            <p:nvPr/>
          </p:nvSpPr>
          <p:spPr>
            <a:xfrm>
              <a:off x="5496900" y="1705225"/>
              <a:ext cx="19825" cy="9700"/>
            </a:xfrm>
            <a:custGeom>
              <a:rect b="b" l="l" r="r" t="t"/>
              <a:pathLst>
                <a:path extrusionOk="0" fill="none" h="388" w="793">
                  <a:moveTo>
                    <a:pt x="793" y="388"/>
                  </a:moveTo>
                  <a:cubicBezTo>
                    <a:pt x="564" y="194"/>
                    <a:pt x="291" y="62"/>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0"/>
            <p:cNvSpPr/>
            <p:nvPr/>
          </p:nvSpPr>
          <p:spPr>
            <a:xfrm>
              <a:off x="5372150" y="1838350"/>
              <a:ext cx="118625" cy="39400"/>
            </a:xfrm>
            <a:custGeom>
              <a:rect b="b" l="l" r="r" t="t"/>
              <a:pathLst>
                <a:path extrusionOk="0" fill="none" h="1576" w="4745">
                  <a:moveTo>
                    <a:pt x="4744" y="819"/>
                  </a:moveTo>
                  <a:cubicBezTo>
                    <a:pt x="4040" y="1364"/>
                    <a:pt x="3125" y="1575"/>
                    <a:pt x="2253" y="1391"/>
                  </a:cubicBezTo>
                  <a:cubicBezTo>
                    <a:pt x="1391" y="1215"/>
                    <a:pt x="608" y="695"/>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0"/>
            <p:cNvSpPr/>
            <p:nvPr/>
          </p:nvSpPr>
          <p:spPr>
            <a:xfrm>
              <a:off x="5395475" y="1845825"/>
              <a:ext cx="62500" cy="17400"/>
            </a:xfrm>
            <a:custGeom>
              <a:rect b="b" l="l" r="r" t="t"/>
              <a:pathLst>
                <a:path extrusionOk="0" fill="none" h="696" w="2500">
                  <a:moveTo>
                    <a:pt x="2500" y="546"/>
                  </a:moveTo>
                  <a:cubicBezTo>
                    <a:pt x="1628" y="696"/>
                    <a:pt x="731" y="502"/>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0"/>
            <p:cNvSpPr/>
            <p:nvPr/>
          </p:nvSpPr>
          <p:spPr>
            <a:xfrm>
              <a:off x="5421650" y="1840750"/>
              <a:ext cx="3100" cy="1125"/>
            </a:xfrm>
            <a:custGeom>
              <a:rect b="b" l="l" r="r" t="t"/>
              <a:pathLst>
                <a:path extrusionOk="0" fill="none" h="45" w="124">
                  <a:moveTo>
                    <a:pt x="124" y="45"/>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0"/>
            <p:cNvSpPr/>
            <p:nvPr/>
          </p:nvSpPr>
          <p:spPr>
            <a:xfrm>
              <a:off x="5556525" y="1771225"/>
              <a:ext cx="3325" cy="11025"/>
            </a:xfrm>
            <a:custGeom>
              <a:rect b="b" l="l" r="r" t="t"/>
              <a:pathLst>
                <a:path extrusionOk="0" fill="none" h="441" w="133">
                  <a:moveTo>
                    <a:pt x="97" y="1"/>
                  </a:moveTo>
                  <a:cubicBezTo>
                    <a:pt x="132" y="150"/>
                    <a:pt x="97" y="309"/>
                    <a:pt x="0" y="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0"/>
            <p:cNvSpPr/>
            <p:nvPr/>
          </p:nvSpPr>
          <p:spPr>
            <a:xfrm>
              <a:off x="5543775" y="1806000"/>
              <a:ext cx="2225" cy="4425"/>
            </a:xfrm>
            <a:custGeom>
              <a:rect b="b" l="l" r="r" t="t"/>
              <a:pathLst>
                <a:path extrusionOk="0" fill="none" h="177" w="89">
                  <a:moveTo>
                    <a:pt x="88" y="0"/>
                  </a:moveTo>
                  <a:cubicBezTo>
                    <a:pt x="62" y="62"/>
                    <a:pt x="26" y="115"/>
                    <a:pt x="0" y="1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0"/>
            <p:cNvSpPr/>
            <p:nvPr/>
          </p:nvSpPr>
          <p:spPr>
            <a:xfrm>
              <a:off x="5355425" y="1806225"/>
              <a:ext cx="4425" cy="11450"/>
            </a:xfrm>
            <a:custGeom>
              <a:rect b="b" l="l" r="r" t="t"/>
              <a:pathLst>
                <a:path extrusionOk="0" fill="none" h="458" w="177">
                  <a:moveTo>
                    <a:pt x="0" y="0"/>
                  </a:moveTo>
                  <a:cubicBezTo>
                    <a:pt x="27" y="159"/>
                    <a:pt x="88" y="317"/>
                    <a:pt x="176"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0"/>
            <p:cNvSpPr/>
            <p:nvPr/>
          </p:nvSpPr>
          <p:spPr>
            <a:xfrm>
              <a:off x="5348825" y="1787300"/>
              <a:ext cx="1125" cy="2650"/>
            </a:xfrm>
            <a:custGeom>
              <a:rect b="b" l="l" r="r" t="t"/>
              <a:pathLst>
                <a:path extrusionOk="0" fill="none" h="106" w="45">
                  <a:moveTo>
                    <a:pt x="0" y="0"/>
                  </a:moveTo>
                  <a:cubicBezTo>
                    <a:pt x="9" y="36"/>
                    <a:pt x="27" y="71"/>
                    <a:pt x="44" y="10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0"/>
            <p:cNvSpPr/>
            <p:nvPr/>
          </p:nvSpPr>
          <p:spPr>
            <a:xfrm>
              <a:off x="5397000" y="1729875"/>
              <a:ext cx="925" cy="9925"/>
            </a:xfrm>
            <a:custGeom>
              <a:rect b="b" l="l" r="r" t="t"/>
              <a:pathLst>
                <a:path extrusionOk="0" fill="none" h="397" w="37">
                  <a:moveTo>
                    <a:pt x="36" y="0"/>
                  </a:moveTo>
                  <a:cubicBezTo>
                    <a:pt x="27" y="132"/>
                    <a:pt x="18" y="264"/>
                    <a:pt x="1" y="3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0"/>
            <p:cNvSpPr/>
            <p:nvPr/>
          </p:nvSpPr>
          <p:spPr>
            <a:xfrm>
              <a:off x="5389975" y="1723275"/>
              <a:ext cx="2875" cy="20475"/>
            </a:xfrm>
            <a:custGeom>
              <a:rect b="b" l="l" r="r" t="t"/>
              <a:pathLst>
                <a:path extrusionOk="0" fill="none" h="819" w="115">
                  <a:moveTo>
                    <a:pt x="115" y="0"/>
                  </a:moveTo>
                  <a:cubicBezTo>
                    <a:pt x="62" y="264"/>
                    <a:pt x="18" y="546"/>
                    <a:pt x="0" y="81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0"/>
            <p:cNvSpPr/>
            <p:nvPr/>
          </p:nvSpPr>
          <p:spPr>
            <a:xfrm>
              <a:off x="5378975" y="1734700"/>
              <a:ext cx="675" cy="5525"/>
            </a:xfrm>
            <a:custGeom>
              <a:rect b="b" l="l" r="r" t="t"/>
              <a:pathLst>
                <a:path extrusionOk="0" fill="none" h="221" w="27">
                  <a:moveTo>
                    <a:pt x="27" y="1"/>
                  </a:moveTo>
                  <a:cubicBezTo>
                    <a:pt x="18" y="80"/>
                    <a:pt x="9" y="151"/>
                    <a:pt x="0" y="22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0"/>
            <p:cNvSpPr/>
            <p:nvPr/>
          </p:nvSpPr>
          <p:spPr>
            <a:xfrm>
              <a:off x="5365325" y="1742200"/>
              <a:ext cx="475" cy="7725"/>
            </a:xfrm>
            <a:custGeom>
              <a:rect b="b" l="l" r="r" t="t"/>
              <a:pathLst>
                <a:path extrusionOk="0" fill="none" h="309" w="19">
                  <a:moveTo>
                    <a:pt x="1" y="0"/>
                  </a:moveTo>
                  <a:cubicBezTo>
                    <a:pt x="18" y="106"/>
                    <a:pt x="18" y="203"/>
                    <a:pt x="1" y="30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0"/>
            <p:cNvSpPr/>
            <p:nvPr/>
          </p:nvSpPr>
          <p:spPr>
            <a:xfrm>
              <a:off x="5493150" y="1798300"/>
              <a:ext cx="9500" cy="10575"/>
            </a:xfrm>
            <a:custGeom>
              <a:rect b="b" l="l" r="r" t="t"/>
              <a:pathLst>
                <a:path extrusionOk="0" fill="none" h="423" w="380">
                  <a:moveTo>
                    <a:pt x="379" y="0"/>
                  </a:moveTo>
                  <a:cubicBezTo>
                    <a:pt x="274" y="150"/>
                    <a:pt x="142" y="291"/>
                    <a:pt x="1" y="4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0"/>
            <p:cNvSpPr/>
            <p:nvPr/>
          </p:nvSpPr>
          <p:spPr>
            <a:xfrm>
              <a:off x="5481925" y="1791700"/>
              <a:ext cx="18300" cy="14100"/>
            </a:xfrm>
            <a:custGeom>
              <a:rect b="b" l="l" r="r" t="t"/>
              <a:pathLst>
                <a:path extrusionOk="0" fill="none" h="564" w="732">
                  <a:moveTo>
                    <a:pt x="731" y="0"/>
                  </a:moveTo>
                  <a:cubicBezTo>
                    <a:pt x="547" y="256"/>
                    <a:pt x="291" y="449"/>
                    <a:pt x="1" y="56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0"/>
            <p:cNvSpPr/>
            <p:nvPr/>
          </p:nvSpPr>
          <p:spPr>
            <a:xfrm>
              <a:off x="5415700" y="1814575"/>
              <a:ext cx="2675" cy="700"/>
            </a:xfrm>
            <a:custGeom>
              <a:rect b="b" l="l" r="r" t="t"/>
              <a:pathLst>
                <a:path extrusionOk="0" fill="none" h="28" w="107">
                  <a:moveTo>
                    <a:pt x="107" y="27"/>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0"/>
            <p:cNvSpPr/>
            <p:nvPr/>
          </p:nvSpPr>
          <p:spPr>
            <a:xfrm>
              <a:off x="5443650" y="1724600"/>
              <a:ext cx="5525" cy="3325"/>
            </a:xfrm>
            <a:custGeom>
              <a:rect b="b" l="l" r="r" t="t"/>
              <a:pathLst>
                <a:path extrusionOk="0" fill="none" h="133" w="221">
                  <a:moveTo>
                    <a:pt x="221" y="0"/>
                  </a:moveTo>
                  <a:lnTo>
                    <a:pt x="1" y="13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0"/>
            <p:cNvSpPr/>
            <p:nvPr/>
          </p:nvSpPr>
          <p:spPr>
            <a:xfrm>
              <a:off x="5435500" y="1740200"/>
              <a:ext cx="9050" cy="10600"/>
            </a:xfrm>
            <a:custGeom>
              <a:rect b="b" l="l" r="r" t="t"/>
              <a:pathLst>
                <a:path extrusionOk="0" fill="none" h="424" w="362">
                  <a:moveTo>
                    <a:pt x="362" y="1"/>
                  </a:moveTo>
                  <a:cubicBezTo>
                    <a:pt x="212" y="115"/>
                    <a:pt x="89" y="256"/>
                    <a:pt x="1" y="4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0"/>
            <p:cNvSpPr/>
            <p:nvPr/>
          </p:nvSpPr>
          <p:spPr>
            <a:xfrm>
              <a:off x="5469400" y="1755600"/>
              <a:ext cx="1350" cy="5325"/>
            </a:xfrm>
            <a:custGeom>
              <a:rect b="b" l="l" r="r" t="t"/>
              <a:pathLst>
                <a:path extrusionOk="0" fill="none" h="213" w="54">
                  <a:moveTo>
                    <a:pt x="53" y="1"/>
                  </a:moveTo>
                  <a:lnTo>
                    <a:pt x="0" y="21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0"/>
            <p:cNvSpPr/>
            <p:nvPr/>
          </p:nvSpPr>
          <p:spPr>
            <a:xfrm>
              <a:off x="5518250" y="1749900"/>
              <a:ext cx="900" cy="4850"/>
            </a:xfrm>
            <a:custGeom>
              <a:rect b="b" l="l" r="r" t="t"/>
              <a:pathLst>
                <a:path extrusionOk="0" fill="none" h="194" w="36">
                  <a:moveTo>
                    <a:pt x="0" y="0"/>
                  </a:moveTo>
                  <a:cubicBezTo>
                    <a:pt x="9" y="71"/>
                    <a:pt x="27" y="132"/>
                    <a:pt x="35" y="19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0"/>
            <p:cNvSpPr/>
            <p:nvPr/>
          </p:nvSpPr>
          <p:spPr>
            <a:xfrm>
              <a:off x="5430450" y="1670475"/>
              <a:ext cx="5525" cy="1325"/>
            </a:xfrm>
            <a:custGeom>
              <a:rect b="b" l="l" r="r" t="t"/>
              <a:pathLst>
                <a:path extrusionOk="0" fill="none" h="53" w="221">
                  <a:moveTo>
                    <a:pt x="221" y="0"/>
                  </a:moveTo>
                  <a:lnTo>
                    <a:pt x="1" y="5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0"/>
            <p:cNvSpPr/>
            <p:nvPr/>
          </p:nvSpPr>
          <p:spPr>
            <a:xfrm>
              <a:off x="5405800" y="1678175"/>
              <a:ext cx="3550" cy="2425"/>
            </a:xfrm>
            <a:custGeom>
              <a:rect b="b" l="l" r="r" t="t"/>
              <a:pathLst>
                <a:path extrusionOk="0" fill="none" h="97" w="142">
                  <a:moveTo>
                    <a:pt x="142" y="0"/>
                  </a:moveTo>
                  <a:lnTo>
                    <a:pt x="1" y="9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0"/>
            <p:cNvSpPr/>
            <p:nvPr/>
          </p:nvSpPr>
          <p:spPr>
            <a:xfrm>
              <a:off x="5576325" y="1702375"/>
              <a:ext cx="14550" cy="73275"/>
            </a:xfrm>
            <a:custGeom>
              <a:rect b="b" l="l" r="r" t="t"/>
              <a:pathLst>
                <a:path extrusionOk="0" fill="none" h="2931" w="582">
                  <a:moveTo>
                    <a:pt x="1" y="0"/>
                  </a:moveTo>
                  <a:cubicBezTo>
                    <a:pt x="414" y="924"/>
                    <a:pt x="581" y="1928"/>
                    <a:pt x="493" y="293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0"/>
            <p:cNvSpPr/>
            <p:nvPr/>
          </p:nvSpPr>
          <p:spPr>
            <a:xfrm>
              <a:off x="5593050" y="1719975"/>
              <a:ext cx="6850" cy="28400"/>
            </a:xfrm>
            <a:custGeom>
              <a:rect b="b" l="l" r="r" t="t"/>
              <a:pathLst>
                <a:path extrusionOk="0" fill="none" h="1136" w="274">
                  <a:moveTo>
                    <a:pt x="0" y="0"/>
                  </a:moveTo>
                  <a:cubicBezTo>
                    <a:pt x="115" y="370"/>
                    <a:pt x="203" y="748"/>
                    <a:pt x="273" y="113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0"/>
            <p:cNvSpPr/>
            <p:nvPr/>
          </p:nvSpPr>
          <p:spPr>
            <a:xfrm>
              <a:off x="5614825" y="1738450"/>
              <a:ext cx="1575" cy="24675"/>
            </a:xfrm>
            <a:custGeom>
              <a:rect b="b" l="l" r="r" t="t"/>
              <a:pathLst>
                <a:path extrusionOk="0" fill="none" h="987" w="63">
                  <a:moveTo>
                    <a:pt x="1" y="1"/>
                  </a:moveTo>
                  <a:cubicBezTo>
                    <a:pt x="45" y="326"/>
                    <a:pt x="62" y="661"/>
                    <a:pt x="45" y="98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0"/>
            <p:cNvSpPr/>
            <p:nvPr/>
          </p:nvSpPr>
          <p:spPr>
            <a:xfrm>
              <a:off x="5624500" y="1795000"/>
              <a:ext cx="1125" cy="7275"/>
            </a:xfrm>
            <a:custGeom>
              <a:rect b="b" l="l" r="r" t="t"/>
              <a:pathLst>
                <a:path extrusionOk="0" fill="none" h="291" w="45">
                  <a:moveTo>
                    <a:pt x="45" y="0"/>
                  </a:moveTo>
                  <a:cubicBezTo>
                    <a:pt x="27" y="97"/>
                    <a:pt x="19" y="194"/>
                    <a:pt x="1"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0"/>
            <p:cNvSpPr/>
            <p:nvPr/>
          </p:nvSpPr>
          <p:spPr>
            <a:xfrm>
              <a:off x="5319550" y="1750550"/>
              <a:ext cx="11250" cy="72200"/>
            </a:xfrm>
            <a:custGeom>
              <a:rect b="b" l="l" r="r" t="t"/>
              <a:pathLst>
                <a:path extrusionOk="0" fill="none" h="2888" w="450">
                  <a:moveTo>
                    <a:pt x="221" y="1"/>
                  </a:moveTo>
                  <a:cubicBezTo>
                    <a:pt x="36" y="960"/>
                    <a:pt x="1" y="2016"/>
                    <a:pt x="450" y="288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0"/>
            <p:cNvSpPr/>
            <p:nvPr/>
          </p:nvSpPr>
          <p:spPr>
            <a:xfrm>
              <a:off x="5308125" y="1781125"/>
              <a:ext cx="7950" cy="33050"/>
            </a:xfrm>
            <a:custGeom>
              <a:rect b="b" l="l" r="r" t="t"/>
              <a:pathLst>
                <a:path extrusionOk="0" fill="none" h="1322" w="318">
                  <a:moveTo>
                    <a:pt x="53" y="1"/>
                  </a:moveTo>
                  <a:cubicBezTo>
                    <a:pt x="0" y="459"/>
                    <a:pt x="88" y="916"/>
                    <a:pt x="317" y="132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0"/>
            <p:cNvSpPr/>
            <p:nvPr/>
          </p:nvSpPr>
          <p:spPr>
            <a:xfrm>
              <a:off x="5295575" y="1800275"/>
              <a:ext cx="5300" cy="11475"/>
            </a:xfrm>
            <a:custGeom>
              <a:rect b="b" l="l" r="r" t="t"/>
              <a:pathLst>
                <a:path extrusionOk="0" fill="none" h="459" w="212">
                  <a:moveTo>
                    <a:pt x="1" y="1"/>
                  </a:moveTo>
                  <a:cubicBezTo>
                    <a:pt x="62" y="159"/>
                    <a:pt x="133" y="309"/>
                    <a:pt x="212"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0"/>
            <p:cNvSpPr/>
            <p:nvPr/>
          </p:nvSpPr>
          <p:spPr>
            <a:xfrm>
              <a:off x="5284125" y="1808850"/>
              <a:ext cx="5750" cy="11925"/>
            </a:xfrm>
            <a:custGeom>
              <a:rect b="b" l="l" r="r" t="t"/>
              <a:pathLst>
                <a:path extrusionOk="0" fill="none" h="477" w="230">
                  <a:moveTo>
                    <a:pt x="1" y="1"/>
                  </a:moveTo>
                  <a:cubicBezTo>
                    <a:pt x="80" y="159"/>
                    <a:pt x="159" y="318"/>
                    <a:pt x="230" y="4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0"/>
            <p:cNvSpPr/>
            <p:nvPr/>
          </p:nvSpPr>
          <p:spPr>
            <a:xfrm>
              <a:off x="5391300" y="1892025"/>
              <a:ext cx="66025" cy="17850"/>
            </a:xfrm>
            <a:custGeom>
              <a:rect b="b" l="l" r="r" t="t"/>
              <a:pathLst>
                <a:path extrusionOk="0" fill="none" h="714" w="2641">
                  <a:moveTo>
                    <a:pt x="2640" y="581"/>
                  </a:moveTo>
                  <a:cubicBezTo>
                    <a:pt x="1716" y="713"/>
                    <a:pt x="783" y="51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0"/>
            <p:cNvSpPr/>
            <p:nvPr/>
          </p:nvSpPr>
          <p:spPr>
            <a:xfrm>
              <a:off x="5415925" y="1915350"/>
              <a:ext cx="15650" cy="2450"/>
            </a:xfrm>
            <a:custGeom>
              <a:rect b="b" l="l" r="r" t="t"/>
              <a:pathLst>
                <a:path extrusionOk="0" fill="none" h="98" w="626">
                  <a:moveTo>
                    <a:pt x="626" y="97"/>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0"/>
            <p:cNvSpPr/>
            <p:nvPr/>
          </p:nvSpPr>
          <p:spPr>
            <a:xfrm>
              <a:off x="5416375" y="1933400"/>
              <a:ext cx="11450" cy="2875"/>
            </a:xfrm>
            <a:custGeom>
              <a:rect b="b" l="l" r="r" t="t"/>
              <a:pathLst>
                <a:path extrusionOk="0" fill="none" h="115" w="458">
                  <a:moveTo>
                    <a:pt x="458" y="115"/>
                  </a:moveTo>
                  <a:cubicBezTo>
                    <a:pt x="308" y="62"/>
                    <a:pt x="150" y="27"/>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0"/>
            <p:cNvSpPr/>
            <p:nvPr/>
          </p:nvSpPr>
          <p:spPr>
            <a:xfrm>
              <a:off x="5335625" y="1910725"/>
              <a:ext cx="50400" cy="44475"/>
            </a:xfrm>
            <a:custGeom>
              <a:rect b="b" l="l" r="r" t="t"/>
              <a:pathLst>
                <a:path extrusionOk="0" fill="none" h="1779" w="2016">
                  <a:moveTo>
                    <a:pt x="2016" y="1778"/>
                  </a:moveTo>
                  <a:cubicBezTo>
                    <a:pt x="1523" y="1013"/>
                    <a:pt x="828" y="397"/>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0"/>
            <p:cNvSpPr/>
            <p:nvPr/>
          </p:nvSpPr>
          <p:spPr>
            <a:xfrm>
              <a:off x="5352125" y="1909625"/>
              <a:ext cx="17625" cy="11900"/>
            </a:xfrm>
            <a:custGeom>
              <a:rect b="b" l="l" r="r" t="t"/>
              <a:pathLst>
                <a:path extrusionOk="0" fill="none" h="476" w="705">
                  <a:moveTo>
                    <a:pt x="705" y="476"/>
                  </a:moveTo>
                  <a:cubicBezTo>
                    <a:pt x="476" y="300"/>
                    <a:pt x="247" y="14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0"/>
            <p:cNvSpPr/>
            <p:nvPr/>
          </p:nvSpPr>
          <p:spPr>
            <a:xfrm>
              <a:off x="5351025" y="1890050"/>
              <a:ext cx="8825" cy="3550"/>
            </a:xfrm>
            <a:custGeom>
              <a:rect b="b" l="l" r="r" t="t"/>
              <a:pathLst>
                <a:path extrusionOk="0" fill="none" h="142" w="353">
                  <a:moveTo>
                    <a:pt x="352" y="141"/>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0"/>
            <p:cNvSpPr/>
            <p:nvPr/>
          </p:nvSpPr>
          <p:spPr>
            <a:xfrm>
              <a:off x="5656200" y="1686525"/>
              <a:ext cx="43150" cy="57675"/>
            </a:xfrm>
            <a:custGeom>
              <a:rect b="b" l="l" r="r" t="t"/>
              <a:pathLst>
                <a:path extrusionOk="0" fill="none" h="2307" w="1726">
                  <a:moveTo>
                    <a:pt x="1725" y="2306"/>
                  </a:moveTo>
                  <a:cubicBezTo>
                    <a:pt x="1373" y="1391"/>
                    <a:pt x="784" y="590"/>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0"/>
            <p:cNvSpPr/>
            <p:nvPr/>
          </p:nvSpPr>
          <p:spPr>
            <a:xfrm>
              <a:off x="5669625" y="1707875"/>
              <a:ext cx="9025" cy="11675"/>
            </a:xfrm>
            <a:custGeom>
              <a:rect b="b" l="l" r="r" t="t"/>
              <a:pathLst>
                <a:path extrusionOk="0" fill="none" h="467" w="361">
                  <a:moveTo>
                    <a:pt x="361" y="467"/>
                  </a:moveTo>
                  <a:cubicBezTo>
                    <a:pt x="264" y="291"/>
                    <a:pt x="141" y="132"/>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0"/>
            <p:cNvSpPr/>
            <p:nvPr/>
          </p:nvSpPr>
          <p:spPr>
            <a:xfrm>
              <a:off x="5667425" y="1722600"/>
              <a:ext cx="3750" cy="4425"/>
            </a:xfrm>
            <a:custGeom>
              <a:rect b="b" l="l" r="r" t="t"/>
              <a:pathLst>
                <a:path extrusionOk="0" fill="none" h="177" w="150">
                  <a:moveTo>
                    <a:pt x="150" y="177"/>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0"/>
            <p:cNvSpPr/>
            <p:nvPr/>
          </p:nvSpPr>
          <p:spPr>
            <a:xfrm>
              <a:off x="5677750" y="1767050"/>
              <a:ext cx="3775" cy="6625"/>
            </a:xfrm>
            <a:custGeom>
              <a:rect b="b" l="l" r="r" t="t"/>
              <a:pathLst>
                <a:path extrusionOk="0" fill="none" h="265" w="151">
                  <a:moveTo>
                    <a:pt x="150" y="265"/>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0"/>
            <p:cNvSpPr/>
            <p:nvPr/>
          </p:nvSpPr>
          <p:spPr>
            <a:xfrm>
              <a:off x="5591075" y="1483875"/>
              <a:ext cx="14325" cy="86275"/>
            </a:xfrm>
            <a:custGeom>
              <a:rect b="b" l="l" r="r" t="t"/>
              <a:pathLst>
                <a:path extrusionOk="0" fill="none" h="3451" w="573">
                  <a:moveTo>
                    <a:pt x="0" y="1"/>
                  </a:moveTo>
                  <a:cubicBezTo>
                    <a:pt x="546" y="1031"/>
                    <a:pt x="572" y="2271"/>
                    <a:pt x="563" y="345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0"/>
            <p:cNvSpPr/>
            <p:nvPr/>
          </p:nvSpPr>
          <p:spPr>
            <a:xfrm>
              <a:off x="5587775" y="1511825"/>
              <a:ext cx="6175" cy="30400"/>
            </a:xfrm>
            <a:custGeom>
              <a:rect b="b" l="l" r="r" t="t"/>
              <a:pathLst>
                <a:path extrusionOk="0" fill="none" h="1216" w="247">
                  <a:moveTo>
                    <a:pt x="0" y="1"/>
                  </a:moveTo>
                  <a:cubicBezTo>
                    <a:pt x="97" y="397"/>
                    <a:pt x="185" y="801"/>
                    <a:pt x="247" y="121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0"/>
            <p:cNvSpPr/>
            <p:nvPr/>
          </p:nvSpPr>
          <p:spPr>
            <a:xfrm>
              <a:off x="5565975" y="1530300"/>
              <a:ext cx="3325" cy="12800"/>
            </a:xfrm>
            <a:custGeom>
              <a:rect b="b" l="l" r="r" t="t"/>
              <a:pathLst>
                <a:path extrusionOk="0" fill="none" h="512" w="133">
                  <a:moveTo>
                    <a:pt x="1" y="1"/>
                  </a:moveTo>
                  <a:cubicBezTo>
                    <a:pt x="45" y="168"/>
                    <a:pt x="89" y="344"/>
                    <a:pt x="133" y="51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0"/>
            <p:cNvSpPr/>
            <p:nvPr/>
          </p:nvSpPr>
          <p:spPr>
            <a:xfrm>
              <a:off x="5577425" y="1461450"/>
              <a:ext cx="5525" cy="9250"/>
            </a:xfrm>
            <a:custGeom>
              <a:rect b="b" l="l" r="r" t="t"/>
              <a:pathLst>
                <a:path extrusionOk="0" fill="none" h="370" w="221">
                  <a:moveTo>
                    <a:pt x="221" y="370"/>
                  </a:moveTo>
                  <a:cubicBezTo>
                    <a:pt x="168" y="238"/>
                    <a:pt x="97" y="115"/>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0"/>
            <p:cNvSpPr/>
            <p:nvPr/>
          </p:nvSpPr>
          <p:spPr>
            <a:xfrm>
              <a:off x="5605375" y="1586200"/>
              <a:ext cx="450" cy="9475"/>
            </a:xfrm>
            <a:custGeom>
              <a:rect b="b" l="l" r="r" t="t"/>
              <a:pathLst>
                <a:path extrusionOk="0" fill="none" h="379" w="18">
                  <a:moveTo>
                    <a:pt x="0" y="0"/>
                  </a:moveTo>
                  <a:cubicBezTo>
                    <a:pt x="0" y="123"/>
                    <a:pt x="18" y="255"/>
                    <a:pt x="18" y="3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0"/>
            <p:cNvSpPr/>
            <p:nvPr/>
          </p:nvSpPr>
          <p:spPr>
            <a:xfrm>
              <a:off x="5277325" y="1551000"/>
              <a:ext cx="77250" cy="48850"/>
            </a:xfrm>
            <a:custGeom>
              <a:rect b="b" l="l" r="r" t="t"/>
              <a:pathLst>
                <a:path extrusionOk="0" fill="none" h="1954" w="3090">
                  <a:moveTo>
                    <a:pt x="3089" y="0"/>
                  </a:moveTo>
                  <a:cubicBezTo>
                    <a:pt x="2244" y="907"/>
                    <a:pt x="1179" y="1575"/>
                    <a:pt x="0" y="195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0"/>
            <p:cNvSpPr/>
            <p:nvPr/>
          </p:nvSpPr>
          <p:spPr>
            <a:xfrm>
              <a:off x="5305050" y="1582675"/>
              <a:ext cx="28175" cy="17400"/>
            </a:xfrm>
            <a:custGeom>
              <a:rect b="b" l="l" r="r" t="t"/>
              <a:pathLst>
                <a:path extrusionOk="0" fill="none" h="696" w="1127">
                  <a:moveTo>
                    <a:pt x="1127" y="0"/>
                  </a:moveTo>
                  <a:cubicBezTo>
                    <a:pt x="792" y="300"/>
                    <a:pt x="414" y="537"/>
                    <a:pt x="0" y="6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0"/>
            <p:cNvSpPr/>
            <p:nvPr/>
          </p:nvSpPr>
          <p:spPr>
            <a:xfrm>
              <a:off x="5321975" y="1606875"/>
              <a:ext cx="12125" cy="5300"/>
            </a:xfrm>
            <a:custGeom>
              <a:rect b="b" l="l" r="r" t="t"/>
              <a:pathLst>
                <a:path extrusionOk="0" fill="none" h="212" w="485">
                  <a:moveTo>
                    <a:pt x="485" y="1"/>
                  </a:moveTo>
                  <a:cubicBezTo>
                    <a:pt x="335" y="89"/>
                    <a:pt x="168" y="159"/>
                    <a:pt x="1" y="21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0"/>
            <p:cNvSpPr/>
            <p:nvPr/>
          </p:nvSpPr>
          <p:spPr>
            <a:xfrm>
              <a:off x="5390850" y="1626450"/>
              <a:ext cx="78350" cy="24675"/>
            </a:xfrm>
            <a:custGeom>
              <a:rect b="b" l="l" r="r" t="t"/>
              <a:pathLst>
                <a:path extrusionOk="0" fill="none" h="987" w="3134">
                  <a:moveTo>
                    <a:pt x="3134" y="1"/>
                  </a:moveTo>
                  <a:cubicBezTo>
                    <a:pt x="2033" y="124"/>
                    <a:pt x="969" y="458"/>
                    <a:pt x="0" y="98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0"/>
            <p:cNvSpPr/>
            <p:nvPr/>
          </p:nvSpPr>
          <p:spPr>
            <a:xfrm>
              <a:off x="5404700" y="1624475"/>
              <a:ext cx="24025" cy="9500"/>
            </a:xfrm>
            <a:custGeom>
              <a:rect b="b" l="l" r="r" t="t"/>
              <a:pathLst>
                <a:path extrusionOk="0" fill="none" h="380" w="961">
                  <a:moveTo>
                    <a:pt x="960" y="1"/>
                  </a:moveTo>
                  <a:cubicBezTo>
                    <a:pt x="626" y="97"/>
                    <a:pt x="309" y="229"/>
                    <a:pt x="1" y="3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0"/>
            <p:cNvSpPr/>
            <p:nvPr/>
          </p:nvSpPr>
          <p:spPr>
            <a:xfrm>
              <a:off x="5416375" y="1609300"/>
              <a:ext cx="8375" cy="4850"/>
            </a:xfrm>
            <a:custGeom>
              <a:rect b="b" l="l" r="r" t="t"/>
              <a:pathLst>
                <a:path extrusionOk="0" fill="none" h="194" w="335">
                  <a:moveTo>
                    <a:pt x="335" y="0"/>
                  </a:moveTo>
                  <a:lnTo>
                    <a:pt x="0" y="19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0"/>
            <p:cNvSpPr/>
            <p:nvPr/>
          </p:nvSpPr>
          <p:spPr>
            <a:xfrm>
              <a:off x="5431100" y="1572775"/>
              <a:ext cx="12150" cy="6400"/>
            </a:xfrm>
            <a:custGeom>
              <a:rect b="b" l="l" r="r" t="t"/>
              <a:pathLst>
                <a:path extrusionOk="0" fill="none" h="256" w="486">
                  <a:moveTo>
                    <a:pt x="485" y="0"/>
                  </a:moveTo>
                  <a:lnTo>
                    <a:pt x="1" y="25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0"/>
            <p:cNvSpPr/>
            <p:nvPr/>
          </p:nvSpPr>
          <p:spPr>
            <a:xfrm>
              <a:off x="5435075" y="1431950"/>
              <a:ext cx="37875" cy="9275"/>
            </a:xfrm>
            <a:custGeom>
              <a:rect b="b" l="l" r="r" t="t"/>
              <a:pathLst>
                <a:path extrusionOk="0" fill="none" h="371" w="1515">
                  <a:moveTo>
                    <a:pt x="1514" y="1"/>
                  </a:moveTo>
                  <a:cubicBezTo>
                    <a:pt x="986" y="10"/>
                    <a:pt x="467" y="133"/>
                    <a:pt x="0"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0"/>
            <p:cNvSpPr/>
            <p:nvPr/>
          </p:nvSpPr>
          <p:spPr>
            <a:xfrm>
              <a:off x="5413950" y="1447150"/>
              <a:ext cx="43600" cy="25100"/>
            </a:xfrm>
            <a:custGeom>
              <a:rect b="b" l="l" r="r" t="t"/>
              <a:pathLst>
                <a:path extrusionOk="0" fill="none" h="1004" w="1744">
                  <a:moveTo>
                    <a:pt x="1743" y="0"/>
                  </a:moveTo>
                  <a:cubicBezTo>
                    <a:pt x="1092" y="194"/>
                    <a:pt x="493" y="537"/>
                    <a:pt x="1" y="100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0"/>
            <p:cNvSpPr/>
            <p:nvPr/>
          </p:nvSpPr>
          <p:spPr>
            <a:xfrm>
              <a:off x="5429125" y="1483450"/>
              <a:ext cx="6625" cy="4650"/>
            </a:xfrm>
            <a:custGeom>
              <a:rect b="b" l="l" r="r" t="t"/>
              <a:pathLst>
                <a:path extrusionOk="0" fill="none" h="186" w="265">
                  <a:moveTo>
                    <a:pt x="265" y="0"/>
                  </a:moveTo>
                  <a:lnTo>
                    <a:pt x="1" y="18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0"/>
            <p:cNvSpPr/>
            <p:nvPr/>
          </p:nvSpPr>
          <p:spPr>
            <a:xfrm>
              <a:off x="5452450" y="1501700"/>
              <a:ext cx="11250" cy="7500"/>
            </a:xfrm>
            <a:custGeom>
              <a:rect b="b" l="l" r="r" t="t"/>
              <a:pathLst>
                <a:path extrusionOk="0" fill="none" h="300" w="450">
                  <a:moveTo>
                    <a:pt x="450" y="1"/>
                  </a:moveTo>
                  <a:cubicBezTo>
                    <a:pt x="317" y="124"/>
                    <a:pt x="159" y="221"/>
                    <a:pt x="1" y="3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0"/>
            <p:cNvSpPr/>
            <p:nvPr/>
          </p:nvSpPr>
          <p:spPr>
            <a:xfrm>
              <a:off x="5179400" y="1716225"/>
              <a:ext cx="16325" cy="84950"/>
            </a:xfrm>
            <a:custGeom>
              <a:rect b="b" l="l" r="r" t="t"/>
              <a:pathLst>
                <a:path extrusionOk="0" fill="none" h="3398" w="653">
                  <a:moveTo>
                    <a:pt x="142" y="1"/>
                  </a:moveTo>
                  <a:cubicBezTo>
                    <a:pt x="1" y="1162"/>
                    <a:pt x="177" y="2333"/>
                    <a:pt x="652" y="339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0"/>
            <p:cNvSpPr/>
            <p:nvPr/>
          </p:nvSpPr>
          <p:spPr>
            <a:xfrm>
              <a:off x="5193275" y="1746150"/>
              <a:ext cx="4425" cy="33250"/>
            </a:xfrm>
            <a:custGeom>
              <a:rect b="b" l="l" r="r" t="t"/>
              <a:pathLst>
                <a:path extrusionOk="0" fill="none" h="1330" w="177">
                  <a:moveTo>
                    <a:pt x="9" y="1"/>
                  </a:moveTo>
                  <a:cubicBezTo>
                    <a:pt x="0" y="449"/>
                    <a:pt x="62" y="898"/>
                    <a:pt x="176" y="13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0"/>
            <p:cNvSpPr/>
            <p:nvPr/>
          </p:nvSpPr>
          <p:spPr>
            <a:xfrm>
              <a:off x="5217700" y="1766400"/>
              <a:ext cx="2650" cy="14325"/>
            </a:xfrm>
            <a:custGeom>
              <a:rect b="b" l="l" r="r" t="t"/>
              <a:pathLst>
                <a:path extrusionOk="0" fill="none" h="573" w="106">
                  <a:moveTo>
                    <a:pt x="0" y="0"/>
                  </a:moveTo>
                  <a:cubicBezTo>
                    <a:pt x="35" y="194"/>
                    <a:pt x="79" y="387"/>
                    <a:pt x="106" y="57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0"/>
            <p:cNvSpPr/>
            <p:nvPr/>
          </p:nvSpPr>
          <p:spPr>
            <a:xfrm>
              <a:off x="5276875" y="1874200"/>
              <a:ext cx="10575" cy="2450"/>
            </a:xfrm>
            <a:custGeom>
              <a:rect b="b" l="l" r="r" t="t"/>
              <a:pathLst>
                <a:path extrusionOk="0" fill="none" h="98" w="423">
                  <a:moveTo>
                    <a:pt x="423" y="97"/>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0"/>
            <p:cNvSpPr/>
            <p:nvPr/>
          </p:nvSpPr>
          <p:spPr>
            <a:xfrm>
              <a:off x="5260825" y="1694675"/>
              <a:ext cx="2225" cy="4425"/>
            </a:xfrm>
            <a:custGeom>
              <a:rect b="b" l="l" r="r" t="t"/>
              <a:pathLst>
                <a:path extrusionOk="0" fill="none" h="177" w="89">
                  <a:moveTo>
                    <a:pt x="0" y="0"/>
                  </a:moveTo>
                  <a:cubicBezTo>
                    <a:pt x="35" y="62"/>
                    <a:pt x="62" y="123"/>
                    <a:pt x="88" y="1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0" name="Google Shape;3020;p50"/>
          <p:cNvGrpSpPr/>
          <p:nvPr/>
        </p:nvGrpSpPr>
        <p:grpSpPr>
          <a:xfrm>
            <a:off x="455129" y="-159452"/>
            <a:ext cx="1366628" cy="1346069"/>
            <a:chOff x="266463" y="3731600"/>
            <a:chExt cx="467575" cy="460525"/>
          </a:xfrm>
        </p:grpSpPr>
        <p:sp>
          <p:nvSpPr>
            <p:cNvPr id="3021" name="Google Shape;3021;p50"/>
            <p:cNvSpPr/>
            <p:nvPr/>
          </p:nvSpPr>
          <p:spPr>
            <a:xfrm>
              <a:off x="510238" y="3915975"/>
              <a:ext cx="45575" cy="99100"/>
            </a:xfrm>
            <a:custGeom>
              <a:rect b="b" l="l" r="r" t="t"/>
              <a:pathLst>
                <a:path extrusionOk="0" h="3964" w="1823">
                  <a:moveTo>
                    <a:pt x="1030" y="1558"/>
                  </a:moveTo>
                  <a:cubicBezTo>
                    <a:pt x="1083" y="1558"/>
                    <a:pt x="1136" y="1576"/>
                    <a:pt x="1180" y="1611"/>
                  </a:cubicBezTo>
                  <a:cubicBezTo>
                    <a:pt x="1338" y="1752"/>
                    <a:pt x="1400" y="2130"/>
                    <a:pt x="1303" y="2403"/>
                  </a:cubicBezTo>
                  <a:cubicBezTo>
                    <a:pt x="1198" y="2720"/>
                    <a:pt x="1013" y="2764"/>
                    <a:pt x="916" y="2764"/>
                  </a:cubicBezTo>
                  <a:lnTo>
                    <a:pt x="881" y="2764"/>
                  </a:lnTo>
                  <a:cubicBezTo>
                    <a:pt x="793" y="2755"/>
                    <a:pt x="687" y="2711"/>
                    <a:pt x="643" y="2509"/>
                  </a:cubicBezTo>
                  <a:cubicBezTo>
                    <a:pt x="581" y="2209"/>
                    <a:pt x="705" y="1699"/>
                    <a:pt x="925" y="1585"/>
                  </a:cubicBezTo>
                  <a:cubicBezTo>
                    <a:pt x="951" y="1567"/>
                    <a:pt x="995" y="1558"/>
                    <a:pt x="1030" y="1558"/>
                  </a:cubicBezTo>
                  <a:close/>
                  <a:moveTo>
                    <a:pt x="819" y="0"/>
                  </a:moveTo>
                  <a:cubicBezTo>
                    <a:pt x="687" y="0"/>
                    <a:pt x="634" y="168"/>
                    <a:pt x="617" y="238"/>
                  </a:cubicBezTo>
                  <a:lnTo>
                    <a:pt x="1" y="3609"/>
                  </a:lnTo>
                  <a:cubicBezTo>
                    <a:pt x="9" y="3741"/>
                    <a:pt x="80" y="3855"/>
                    <a:pt x="194" y="3926"/>
                  </a:cubicBezTo>
                  <a:cubicBezTo>
                    <a:pt x="230" y="3947"/>
                    <a:pt x="279" y="3963"/>
                    <a:pt x="329" y="3963"/>
                  </a:cubicBezTo>
                  <a:cubicBezTo>
                    <a:pt x="340" y="3963"/>
                    <a:pt x="351" y="3962"/>
                    <a:pt x="361" y="3961"/>
                  </a:cubicBezTo>
                  <a:cubicBezTo>
                    <a:pt x="529" y="3952"/>
                    <a:pt x="705" y="3890"/>
                    <a:pt x="845" y="3802"/>
                  </a:cubicBezTo>
                  <a:cubicBezTo>
                    <a:pt x="1673" y="3327"/>
                    <a:pt x="1822" y="2113"/>
                    <a:pt x="1726" y="1461"/>
                  </a:cubicBezTo>
                  <a:cubicBezTo>
                    <a:pt x="1646" y="986"/>
                    <a:pt x="1136" y="18"/>
                    <a:pt x="819" y="0"/>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0"/>
            <p:cNvSpPr/>
            <p:nvPr/>
          </p:nvSpPr>
          <p:spPr>
            <a:xfrm>
              <a:off x="527413" y="3957350"/>
              <a:ext cx="15425" cy="25325"/>
            </a:xfrm>
            <a:custGeom>
              <a:rect b="b" l="l" r="r" t="t"/>
              <a:pathLst>
                <a:path extrusionOk="0" h="1013" w="617">
                  <a:moveTo>
                    <a:pt x="343" y="0"/>
                  </a:moveTo>
                  <a:cubicBezTo>
                    <a:pt x="317" y="0"/>
                    <a:pt x="299" y="0"/>
                    <a:pt x="282" y="18"/>
                  </a:cubicBezTo>
                  <a:cubicBezTo>
                    <a:pt x="123" y="97"/>
                    <a:pt x="0" y="554"/>
                    <a:pt x="53" y="836"/>
                  </a:cubicBezTo>
                  <a:cubicBezTo>
                    <a:pt x="79" y="951"/>
                    <a:pt x="123" y="1003"/>
                    <a:pt x="211" y="1012"/>
                  </a:cubicBezTo>
                  <a:lnTo>
                    <a:pt x="229" y="1012"/>
                  </a:lnTo>
                  <a:cubicBezTo>
                    <a:pt x="290" y="1012"/>
                    <a:pt x="431" y="986"/>
                    <a:pt x="528" y="713"/>
                  </a:cubicBezTo>
                  <a:cubicBezTo>
                    <a:pt x="616" y="449"/>
                    <a:pt x="546" y="132"/>
                    <a:pt x="423" y="35"/>
                  </a:cubicBezTo>
                  <a:cubicBezTo>
                    <a:pt x="396" y="9"/>
                    <a:pt x="370" y="0"/>
                    <a:pt x="343"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0"/>
            <p:cNvSpPr/>
            <p:nvPr/>
          </p:nvSpPr>
          <p:spPr>
            <a:xfrm>
              <a:off x="447088" y="3908500"/>
              <a:ext cx="58125" cy="102325"/>
            </a:xfrm>
            <a:custGeom>
              <a:rect b="b" l="l" r="r" t="t"/>
              <a:pathLst>
                <a:path extrusionOk="0" h="4093" w="2325">
                  <a:moveTo>
                    <a:pt x="1312" y="1338"/>
                  </a:moveTo>
                  <a:cubicBezTo>
                    <a:pt x="1426" y="1347"/>
                    <a:pt x="1550" y="1408"/>
                    <a:pt x="1602" y="1672"/>
                  </a:cubicBezTo>
                  <a:cubicBezTo>
                    <a:pt x="1682" y="2060"/>
                    <a:pt x="1523" y="2737"/>
                    <a:pt x="1242" y="2887"/>
                  </a:cubicBezTo>
                  <a:cubicBezTo>
                    <a:pt x="1202" y="2912"/>
                    <a:pt x="1157" y="2924"/>
                    <a:pt x="1111" y="2924"/>
                  </a:cubicBezTo>
                  <a:cubicBezTo>
                    <a:pt x="1045" y="2924"/>
                    <a:pt x="977" y="2899"/>
                    <a:pt x="925" y="2852"/>
                  </a:cubicBezTo>
                  <a:cubicBezTo>
                    <a:pt x="705" y="2658"/>
                    <a:pt x="626" y="2174"/>
                    <a:pt x="758" y="1813"/>
                  </a:cubicBezTo>
                  <a:cubicBezTo>
                    <a:pt x="907" y="1382"/>
                    <a:pt x="1162" y="1338"/>
                    <a:pt x="1268" y="1338"/>
                  </a:cubicBezTo>
                  <a:close/>
                  <a:moveTo>
                    <a:pt x="2087" y="0"/>
                  </a:moveTo>
                  <a:cubicBezTo>
                    <a:pt x="2069" y="0"/>
                    <a:pt x="2051" y="0"/>
                    <a:pt x="2034" y="9"/>
                  </a:cubicBezTo>
                  <a:cubicBezTo>
                    <a:pt x="1611" y="106"/>
                    <a:pt x="854" y="335"/>
                    <a:pt x="511" y="766"/>
                  </a:cubicBezTo>
                  <a:cubicBezTo>
                    <a:pt x="150" y="1285"/>
                    <a:pt x="1" y="1936"/>
                    <a:pt x="115" y="2561"/>
                  </a:cubicBezTo>
                  <a:cubicBezTo>
                    <a:pt x="221" y="3177"/>
                    <a:pt x="599" y="3670"/>
                    <a:pt x="1215" y="4031"/>
                  </a:cubicBezTo>
                  <a:cubicBezTo>
                    <a:pt x="1277" y="4066"/>
                    <a:pt x="1356" y="4093"/>
                    <a:pt x="1435" y="4093"/>
                  </a:cubicBezTo>
                  <a:cubicBezTo>
                    <a:pt x="1497" y="4093"/>
                    <a:pt x="1567" y="4075"/>
                    <a:pt x="1629" y="4049"/>
                  </a:cubicBezTo>
                  <a:cubicBezTo>
                    <a:pt x="1761" y="3978"/>
                    <a:pt x="1858" y="3846"/>
                    <a:pt x="1875" y="3697"/>
                  </a:cubicBezTo>
                  <a:lnTo>
                    <a:pt x="2315" y="255"/>
                  </a:lnTo>
                  <a:cubicBezTo>
                    <a:pt x="2324" y="185"/>
                    <a:pt x="2298" y="106"/>
                    <a:pt x="2236" y="62"/>
                  </a:cubicBezTo>
                  <a:cubicBezTo>
                    <a:pt x="2192" y="18"/>
                    <a:pt x="2139" y="0"/>
                    <a:pt x="2087" y="0"/>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0"/>
            <p:cNvSpPr/>
            <p:nvPr/>
          </p:nvSpPr>
          <p:spPr>
            <a:xfrm>
              <a:off x="465138" y="3944400"/>
              <a:ext cx="21575" cy="34750"/>
            </a:xfrm>
            <a:custGeom>
              <a:rect b="b" l="l" r="r" t="t"/>
              <a:pathLst>
                <a:path extrusionOk="0" h="1390" w="863">
                  <a:moveTo>
                    <a:pt x="555" y="1"/>
                  </a:moveTo>
                  <a:cubicBezTo>
                    <a:pt x="548" y="1"/>
                    <a:pt x="542" y="3"/>
                    <a:pt x="537" y="8"/>
                  </a:cubicBezTo>
                  <a:cubicBezTo>
                    <a:pt x="458" y="8"/>
                    <a:pt x="256" y="43"/>
                    <a:pt x="124" y="404"/>
                  </a:cubicBezTo>
                  <a:cubicBezTo>
                    <a:pt x="0" y="773"/>
                    <a:pt x="97" y="1196"/>
                    <a:pt x="264" y="1337"/>
                  </a:cubicBezTo>
                  <a:cubicBezTo>
                    <a:pt x="300" y="1372"/>
                    <a:pt x="344" y="1389"/>
                    <a:pt x="388" y="1389"/>
                  </a:cubicBezTo>
                  <a:cubicBezTo>
                    <a:pt x="414" y="1389"/>
                    <a:pt x="449" y="1381"/>
                    <a:pt x="476" y="1363"/>
                  </a:cubicBezTo>
                  <a:cubicBezTo>
                    <a:pt x="696" y="1257"/>
                    <a:pt x="863" y="624"/>
                    <a:pt x="784" y="254"/>
                  </a:cubicBezTo>
                  <a:cubicBezTo>
                    <a:pt x="740" y="60"/>
                    <a:pt x="652" y="8"/>
                    <a:pt x="572" y="8"/>
                  </a:cubicBezTo>
                  <a:cubicBezTo>
                    <a:pt x="568" y="3"/>
                    <a:pt x="561" y="1"/>
                    <a:pt x="555" y="1"/>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0"/>
            <p:cNvSpPr/>
            <p:nvPr/>
          </p:nvSpPr>
          <p:spPr>
            <a:xfrm>
              <a:off x="289988" y="3757550"/>
              <a:ext cx="420050" cy="413250"/>
            </a:xfrm>
            <a:custGeom>
              <a:rect b="b" l="l" r="r" t="t"/>
              <a:pathLst>
                <a:path extrusionOk="0" h="16530" w="16802">
                  <a:moveTo>
                    <a:pt x="8406" y="1039"/>
                  </a:moveTo>
                  <a:cubicBezTo>
                    <a:pt x="12498" y="1039"/>
                    <a:pt x="15816" y="4357"/>
                    <a:pt x="15816" y="8450"/>
                  </a:cubicBezTo>
                  <a:cubicBezTo>
                    <a:pt x="15816" y="10747"/>
                    <a:pt x="15006" y="12621"/>
                    <a:pt x="13581" y="13871"/>
                  </a:cubicBezTo>
                  <a:lnTo>
                    <a:pt x="13581" y="13880"/>
                  </a:lnTo>
                  <a:cubicBezTo>
                    <a:pt x="12305" y="15006"/>
                    <a:pt x="10536" y="15640"/>
                    <a:pt x="8406" y="15640"/>
                  </a:cubicBezTo>
                  <a:cubicBezTo>
                    <a:pt x="4252" y="15640"/>
                    <a:pt x="995" y="12480"/>
                    <a:pt x="995" y="8450"/>
                  </a:cubicBezTo>
                  <a:cubicBezTo>
                    <a:pt x="995" y="3530"/>
                    <a:pt x="3486" y="1039"/>
                    <a:pt x="8406" y="1039"/>
                  </a:cubicBezTo>
                  <a:close/>
                  <a:moveTo>
                    <a:pt x="8406" y="1"/>
                  </a:moveTo>
                  <a:cubicBezTo>
                    <a:pt x="6593" y="1"/>
                    <a:pt x="5061" y="300"/>
                    <a:pt x="3838" y="898"/>
                  </a:cubicBezTo>
                  <a:cubicBezTo>
                    <a:pt x="1295" y="2131"/>
                    <a:pt x="10" y="4639"/>
                    <a:pt x="10" y="8397"/>
                  </a:cubicBezTo>
                  <a:cubicBezTo>
                    <a:pt x="1" y="10844"/>
                    <a:pt x="1110" y="13158"/>
                    <a:pt x="3020" y="14681"/>
                  </a:cubicBezTo>
                  <a:cubicBezTo>
                    <a:pt x="4531" y="15879"/>
                    <a:pt x="6402" y="16529"/>
                    <a:pt x="8337" y="16529"/>
                  </a:cubicBezTo>
                  <a:cubicBezTo>
                    <a:pt x="8363" y="16529"/>
                    <a:pt x="8389" y="16529"/>
                    <a:pt x="8415" y="16529"/>
                  </a:cubicBezTo>
                  <a:cubicBezTo>
                    <a:pt x="8461" y="16530"/>
                    <a:pt x="8508" y="16530"/>
                    <a:pt x="8555" y="16530"/>
                  </a:cubicBezTo>
                  <a:cubicBezTo>
                    <a:pt x="9722" y="16530"/>
                    <a:pt x="10879" y="16319"/>
                    <a:pt x="11970" y="15922"/>
                  </a:cubicBezTo>
                  <a:cubicBezTo>
                    <a:pt x="14989" y="14769"/>
                    <a:pt x="16802" y="12067"/>
                    <a:pt x="16802" y="8397"/>
                  </a:cubicBezTo>
                  <a:cubicBezTo>
                    <a:pt x="16802" y="4700"/>
                    <a:pt x="14382" y="1444"/>
                    <a:pt x="10844" y="362"/>
                  </a:cubicBezTo>
                  <a:cubicBezTo>
                    <a:pt x="10052" y="124"/>
                    <a:pt x="9233" y="1"/>
                    <a:pt x="8406" y="1"/>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0"/>
            <p:cNvSpPr/>
            <p:nvPr/>
          </p:nvSpPr>
          <p:spPr>
            <a:xfrm>
              <a:off x="317288" y="3785725"/>
              <a:ext cx="365700" cy="360200"/>
            </a:xfrm>
            <a:custGeom>
              <a:rect b="b" l="l" r="r" t="t"/>
              <a:pathLst>
                <a:path extrusionOk="0" h="14408" w="14628">
                  <a:moveTo>
                    <a:pt x="7314" y="1039"/>
                  </a:moveTo>
                  <a:cubicBezTo>
                    <a:pt x="10755" y="1039"/>
                    <a:pt x="13545" y="3829"/>
                    <a:pt x="13554" y="7279"/>
                  </a:cubicBezTo>
                  <a:cubicBezTo>
                    <a:pt x="13554" y="10949"/>
                    <a:pt x="11098" y="13325"/>
                    <a:pt x="7314" y="13325"/>
                  </a:cubicBezTo>
                  <a:cubicBezTo>
                    <a:pt x="3811" y="13325"/>
                    <a:pt x="1074" y="10667"/>
                    <a:pt x="1074" y="7279"/>
                  </a:cubicBezTo>
                  <a:cubicBezTo>
                    <a:pt x="1074" y="3133"/>
                    <a:pt x="3177" y="1039"/>
                    <a:pt x="7314" y="1039"/>
                  </a:cubicBezTo>
                  <a:close/>
                  <a:moveTo>
                    <a:pt x="7314" y="0"/>
                  </a:moveTo>
                  <a:cubicBezTo>
                    <a:pt x="2464" y="0"/>
                    <a:pt x="0" y="2465"/>
                    <a:pt x="0" y="7323"/>
                  </a:cubicBezTo>
                  <a:cubicBezTo>
                    <a:pt x="0" y="11292"/>
                    <a:pt x="3213" y="14407"/>
                    <a:pt x="7314" y="14407"/>
                  </a:cubicBezTo>
                  <a:cubicBezTo>
                    <a:pt x="9549" y="14407"/>
                    <a:pt x="11389" y="13703"/>
                    <a:pt x="12656" y="12462"/>
                  </a:cubicBezTo>
                  <a:cubicBezTo>
                    <a:pt x="13932" y="11213"/>
                    <a:pt x="14627" y="9461"/>
                    <a:pt x="14627" y="7323"/>
                  </a:cubicBezTo>
                  <a:cubicBezTo>
                    <a:pt x="14627" y="5474"/>
                    <a:pt x="13932" y="3697"/>
                    <a:pt x="12673" y="2341"/>
                  </a:cubicBezTo>
                  <a:cubicBezTo>
                    <a:pt x="11292" y="845"/>
                    <a:pt x="9347" y="0"/>
                    <a:pt x="7314"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0"/>
            <p:cNvSpPr/>
            <p:nvPr/>
          </p:nvSpPr>
          <p:spPr>
            <a:xfrm>
              <a:off x="267338" y="3732700"/>
              <a:ext cx="465375" cy="458325"/>
            </a:xfrm>
            <a:custGeom>
              <a:rect b="b" l="l" r="r" t="t"/>
              <a:pathLst>
                <a:path extrusionOk="0" h="18333" w="18615">
                  <a:moveTo>
                    <a:pt x="9312" y="898"/>
                  </a:moveTo>
                  <a:cubicBezTo>
                    <a:pt x="10060" y="898"/>
                    <a:pt x="10799" y="995"/>
                    <a:pt x="11530" y="1188"/>
                  </a:cubicBezTo>
                  <a:cubicBezTo>
                    <a:pt x="15226" y="2201"/>
                    <a:pt x="17787" y="5554"/>
                    <a:pt x="17796" y="9391"/>
                  </a:cubicBezTo>
                  <a:cubicBezTo>
                    <a:pt x="17805" y="13193"/>
                    <a:pt x="15877" y="15965"/>
                    <a:pt x="12682" y="17092"/>
                  </a:cubicBezTo>
                  <a:lnTo>
                    <a:pt x="12682" y="17083"/>
                  </a:lnTo>
                  <a:cubicBezTo>
                    <a:pt x="11647" y="17436"/>
                    <a:pt x="10555" y="17621"/>
                    <a:pt x="9461" y="17621"/>
                  </a:cubicBezTo>
                  <a:cubicBezTo>
                    <a:pt x="9411" y="17621"/>
                    <a:pt x="9362" y="17620"/>
                    <a:pt x="9312" y="17620"/>
                  </a:cubicBezTo>
                  <a:cubicBezTo>
                    <a:pt x="9284" y="17620"/>
                    <a:pt x="9255" y="17620"/>
                    <a:pt x="9227" y="17620"/>
                  </a:cubicBezTo>
                  <a:cubicBezTo>
                    <a:pt x="7453" y="17620"/>
                    <a:pt x="5733" y="17076"/>
                    <a:pt x="4278" y="16062"/>
                  </a:cubicBezTo>
                  <a:cubicBezTo>
                    <a:pt x="2095" y="14539"/>
                    <a:pt x="810" y="12040"/>
                    <a:pt x="819" y="9382"/>
                  </a:cubicBezTo>
                  <a:cubicBezTo>
                    <a:pt x="819" y="5448"/>
                    <a:pt x="2218" y="2861"/>
                    <a:pt x="4982" y="1664"/>
                  </a:cubicBezTo>
                  <a:cubicBezTo>
                    <a:pt x="6170" y="1153"/>
                    <a:pt x="7613" y="898"/>
                    <a:pt x="9312" y="898"/>
                  </a:cubicBezTo>
                  <a:close/>
                  <a:moveTo>
                    <a:pt x="9312" y="0"/>
                  </a:moveTo>
                  <a:cubicBezTo>
                    <a:pt x="8616" y="0"/>
                    <a:pt x="7930" y="44"/>
                    <a:pt x="7244" y="132"/>
                  </a:cubicBezTo>
                  <a:cubicBezTo>
                    <a:pt x="2438" y="784"/>
                    <a:pt x="0" y="3864"/>
                    <a:pt x="0" y="9312"/>
                  </a:cubicBezTo>
                  <a:cubicBezTo>
                    <a:pt x="0" y="13404"/>
                    <a:pt x="2685" y="16792"/>
                    <a:pt x="6478" y="17919"/>
                  </a:cubicBezTo>
                  <a:cubicBezTo>
                    <a:pt x="7393" y="18192"/>
                    <a:pt x="8352" y="18333"/>
                    <a:pt x="9312" y="18333"/>
                  </a:cubicBezTo>
                  <a:cubicBezTo>
                    <a:pt x="9954" y="18333"/>
                    <a:pt x="10605" y="18280"/>
                    <a:pt x="11248" y="18183"/>
                  </a:cubicBezTo>
                  <a:cubicBezTo>
                    <a:pt x="15780" y="17461"/>
                    <a:pt x="18614" y="14135"/>
                    <a:pt x="18614" y="9312"/>
                  </a:cubicBezTo>
                  <a:cubicBezTo>
                    <a:pt x="18614" y="4295"/>
                    <a:pt x="14645" y="185"/>
                    <a:pt x="9637"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0"/>
            <p:cNvSpPr/>
            <p:nvPr/>
          </p:nvSpPr>
          <p:spPr>
            <a:xfrm>
              <a:off x="346538" y="3814100"/>
              <a:ext cx="306950" cy="302350"/>
            </a:xfrm>
            <a:custGeom>
              <a:rect b="b" l="l" r="r" t="t"/>
              <a:pathLst>
                <a:path extrusionOk="0" h="12094" w="12278">
                  <a:moveTo>
                    <a:pt x="6144" y="1083"/>
                  </a:moveTo>
                  <a:cubicBezTo>
                    <a:pt x="8986" y="1092"/>
                    <a:pt x="11292" y="3398"/>
                    <a:pt x="11301" y="6240"/>
                  </a:cubicBezTo>
                  <a:cubicBezTo>
                    <a:pt x="11301" y="9286"/>
                    <a:pt x="9277" y="11248"/>
                    <a:pt x="6144" y="11248"/>
                  </a:cubicBezTo>
                  <a:cubicBezTo>
                    <a:pt x="3248" y="11248"/>
                    <a:pt x="986" y="9048"/>
                    <a:pt x="986" y="6240"/>
                  </a:cubicBezTo>
                  <a:cubicBezTo>
                    <a:pt x="986" y="2817"/>
                    <a:pt x="2720" y="1083"/>
                    <a:pt x="6144" y="1083"/>
                  </a:cubicBezTo>
                  <a:close/>
                  <a:moveTo>
                    <a:pt x="6144" y="1"/>
                  </a:moveTo>
                  <a:cubicBezTo>
                    <a:pt x="2069" y="1"/>
                    <a:pt x="1" y="2069"/>
                    <a:pt x="1" y="6144"/>
                  </a:cubicBezTo>
                  <a:cubicBezTo>
                    <a:pt x="1" y="9479"/>
                    <a:pt x="2703" y="12093"/>
                    <a:pt x="6144" y="12093"/>
                  </a:cubicBezTo>
                  <a:cubicBezTo>
                    <a:pt x="9875" y="12093"/>
                    <a:pt x="12278" y="9761"/>
                    <a:pt x="12278" y="6144"/>
                  </a:cubicBezTo>
                  <a:cubicBezTo>
                    <a:pt x="12278" y="2755"/>
                    <a:pt x="9532" y="9"/>
                    <a:pt x="6144" y="1"/>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0"/>
            <p:cNvSpPr/>
            <p:nvPr/>
          </p:nvSpPr>
          <p:spPr>
            <a:xfrm>
              <a:off x="373613" y="3843575"/>
              <a:ext cx="253050" cy="249100"/>
            </a:xfrm>
            <a:custGeom>
              <a:rect b="b" l="l" r="r" t="t"/>
              <a:pathLst>
                <a:path extrusionOk="0" h="9964" w="10122">
                  <a:moveTo>
                    <a:pt x="5061" y="846"/>
                  </a:moveTo>
                  <a:cubicBezTo>
                    <a:pt x="7314" y="846"/>
                    <a:pt x="9136" y="2676"/>
                    <a:pt x="9136" y="4921"/>
                  </a:cubicBezTo>
                  <a:cubicBezTo>
                    <a:pt x="9136" y="7332"/>
                    <a:pt x="7543" y="8890"/>
                    <a:pt x="5061" y="8890"/>
                  </a:cubicBezTo>
                  <a:lnTo>
                    <a:pt x="5061" y="8881"/>
                  </a:lnTo>
                  <a:cubicBezTo>
                    <a:pt x="2773" y="8881"/>
                    <a:pt x="977" y="7147"/>
                    <a:pt x="977" y="4921"/>
                  </a:cubicBezTo>
                  <a:cubicBezTo>
                    <a:pt x="977" y="2219"/>
                    <a:pt x="2350" y="846"/>
                    <a:pt x="5061" y="846"/>
                  </a:cubicBezTo>
                  <a:close/>
                  <a:moveTo>
                    <a:pt x="5061" y="1"/>
                  </a:moveTo>
                  <a:cubicBezTo>
                    <a:pt x="1699" y="1"/>
                    <a:pt x="0" y="1708"/>
                    <a:pt x="0" y="5061"/>
                  </a:cubicBezTo>
                  <a:cubicBezTo>
                    <a:pt x="0" y="7816"/>
                    <a:pt x="2218" y="9964"/>
                    <a:pt x="5061" y="9964"/>
                  </a:cubicBezTo>
                  <a:cubicBezTo>
                    <a:pt x="8141" y="9964"/>
                    <a:pt x="10121" y="8045"/>
                    <a:pt x="10121" y="5061"/>
                  </a:cubicBezTo>
                  <a:cubicBezTo>
                    <a:pt x="10112" y="2272"/>
                    <a:pt x="7851" y="10"/>
                    <a:pt x="5061" y="1"/>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0"/>
            <p:cNvSpPr/>
            <p:nvPr/>
          </p:nvSpPr>
          <p:spPr>
            <a:xfrm>
              <a:off x="400438" y="3867350"/>
              <a:ext cx="199150" cy="195850"/>
            </a:xfrm>
            <a:custGeom>
              <a:rect b="b" l="l" r="r" t="t"/>
              <a:pathLst>
                <a:path extrusionOk="0" h="7834" w="7966">
                  <a:moveTo>
                    <a:pt x="3988" y="889"/>
                  </a:moveTo>
                  <a:cubicBezTo>
                    <a:pt x="5625" y="898"/>
                    <a:pt x="6954" y="2227"/>
                    <a:pt x="6954" y="3864"/>
                  </a:cubicBezTo>
                  <a:cubicBezTo>
                    <a:pt x="6962" y="5624"/>
                    <a:pt x="5792" y="6751"/>
                    <a:pt x="3988" y="6751"/>
                  </a:cubicBezTo>
                  <a:cubicBezTo>
                    <a:pt x="2316" y="6751"/>
                    <a:pt x="1013" y="5483"/>
                    <a:pt x="1013" y="3864"/>
                  </a:cubicBezTo>
                  <a:cubicBezTo>
                    <a:pt x="1013" y="1884"/>
                    <a:pt x="2016" y="889"/>
                    <a:pt x="3988" y="889"/>
                  </a:cubicBezTo>
                  <a:close/>
                  <a:moveTo>
                    <a:pt x="3988" y="0"/>
                  </a:moveTo>
                  <a:cubicBezTo>
                    <a:pt x="1347" y="0"/>
                    <a:pt x="1" y="1338"/>
                    <a:pt x="1" y="3978"/>
                  </a:cubicBezTo>
                  <a:cubicBezTo>
                    <a:pt x="1" y="6143"/>
                    <a:pt x="1752" y="7833"/>
                    <a:pt x="3988" y="7833"/>
                  </a:cubicBezTo>
                  <a:cubicBezTo>
                    <a:pt x="6408" y="7833"/>
                    <a:pt x="7966" y="6320"/>
                    <a:pt x="7966" y="3978"/>
                  </a:cubicBezTo>
                  <a:cubicBezTo>
                    <a:pt x="7966" y="1778"/>
                    <a:pt x="6179" y="0"/>
                    <a:pt x="3988" y="0"/>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0"/>
            <p:cNvSpPr/>
            <p:nvPr/>
          </p:nvSpPr>
          <p:spPr>
            <a:xfrm>
              <a:off x="428163" y="3892000"/>
              <a:ext cx="143925" cy="141700"/>
            </a:xfrm>
            <a:custGeom>
              <a:rect b="b" l="l" r="r" t="t"/>
              <a:pathLst>
                <a:path extrusionOk="0" h="5668" w="5757">
                  <a:moveTo>
                    <a:pt x="2868" y="562"/>
                  </a:moveTo>
                  <a:cubicBezTo>
                    <a:pt x="2939" y="562"/>
                    <a:pt x="3008" y="595"/>
                    <a:pt x="3064" y="643"/>
                  </a:cubicBezTo>
                  <a:cubicBezTo>
                    <a:pt x="3134" y="722"/>
                    <a:pt x="3178" y="827"/>
                    <a:pt x="3160" y="933"/>
                  </a:cubicBezTo>
                  <a:lnTo>
                    <a:pt x="2729" y="4374"/>
                  </a:lnTo>
                  <a:cubicBezTo>
                    <a:pt x="2712" y="4550"/>
                    <a:pt x="2597" y="4717"/>
                    <a:pt x="2430" y="4797"/>
                  </a:cubicBezTo>
                  <a:cubicBezTo>
                    <a:pt x="2351" y="4832"/>
                    <a:pt x="2271" y="4849"/>
                    <a:pt x="2192" y="4849"/>
                  </a:cubicBezTo>
                  <a:cubicBezTo>
                    <a:pt x="2095" y="4849"/>
                    <a:pt x="1999" y="4823"/>
                    <a:pt x="1919" y="4770"/>
                  </a:cubicBezTo>
                  <a:cubicBezTo>
                    <a:pt x="1286" y="4401"/>
                    <a:pt x="890" y="3873"/>
                    <a:pt x="775" y="3230"/>
                  </a:cubicBezTo>
                  <a:cubicBezTo>
                    <a:pt x="652" y="2579"/>
                    <a:pt x="802" y="1910"/>
                    <a:pt x="1189" y="1364"/>
                  </a:cubicBezTo>
                  <a:cubicBezTo>
                    <a:pt x="1532" y="924"/>
                    <a:pt x="2236" y="687"/>
                    <a:pt x="2773" y="563"/>
                  </a:cubicBezTo>
                  <a:lnTo>
                    <a:pt x="2844" y="563"/>
                  </a:lnTo>
                  <a:cubicBezTo>
                    <a:pt x="2852" y="563"/>
                    <a:pt x="2860" y="562"/>
                    <a:pt x="2868" y="562"/>
                  </a:cubicBezTo>
                  <a:close/>
                  <a:moveTo>
                    <a:pt x="4120" y="854"/>
                  </a:moveTo>
                  <a:cubicBezTo>
                    <a:pt x="4542" y="889"/>
                    <a:pt x="5035" y="1980"/>
                    <a:pt x="5105" y="2403"/>
                  </a:cubicBezTo>
                  <a:cubicBezTo>
                    <a:pt x="5211" y="3089"/>
                    <a:pt x="5053" y="4348"/>
                    <a:pt x="4181" y="4841"/>
                  </a:cubicBezTo>
                  <a:cubicBezTo>
                    <a:pt x="4014" y="4946"/>
                    <a:pt x="3829" y="5008"/>
                    <a:pt x="3636" y="5025"/>
                  </a:cubicBezTo>
                  <a:cubicBezTo>
                    <a:pt x="3565" y="5025"/>
                    <a:pt x="3495" y="5008"/>
                    <a:pt x="3424" y="4973"/>
                  </a:cubicBezTo>
                  <a:cubicBezTo>
                    <a:pt x="3284" y="4876"/>
                    <a:pt x="3196" y="4726"/>
                    <a:pt x="3187" y="4550"/>
                  </a:cubicBezTo>
                  <a:lnTo>
                    <a:pt x="3803" y="1171"/>
                  </a:lnTo>
                  <a:cubicBezTo>
                    <a:pt x="3864" y="968"/>
                    <a:pt x="3970" y="854"/>
                    <a:pt x="4093" y="854"/>
                  </a:cubicBezTo>
                  <a:close/>
                  <a:moveTo>
                    <a:pt x="2879" y="0"/>
                  </a:moveTo>
                  <a:cubicBezTo>
                    <a:pt x="969" y="0"/>
                    <a:pt x="1" y="968"/>
                    <a:pt x="1" y="2887"/>
                  </a:cubicBezTo>
                  <a:cubicBezTo>
                    <a:pt x="1" y="4445"/>
                    <a:pt x="1268" y="5668"/>
                    <a:pt x="2879" y="5668"/>
                  </a:cubicBezTo>
                  <a:cubicBezTo>
                    <a:pt x="4621" y="5668"/>
                    <a:pt x="5757" y="4577"/>
                    <a:pt x="5757" y="2887"/>
                  </a:cubicBezTo>
                  <a:cubicBezTo>
                    <a:pt x="5757" y="1294"/>
                    <a:pt x="4463" y="9"/>
                    <a:pt x="2879"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0"/>
            <p:cNvSpPr/>
            <p:nvPr/>
          </p:nvSpPr>
          <p:spPr>
            <a:xfrm>
              <a:off x="633663" y="3844250"/>
              <a:ext cx="49325" cy="253050"/>
            </a:xfrm>
            <a:custGeom>
              <a:rect b="b" l="l" r="r" t="t"/>
              <a:pathLst>
                <a:path extrusionOk="0" h="10122" w="1973">
                  <a:moveTo>
                    <a:pt x="10" y="0"/>
                  </a:moveTo>
                  <a:lnTo>
                    <a:pt x="10" y="0"/>
                  </a:lnTo>
                  <a:cubicBezTo>
                    <a:pt x="1127" y="1752"/>
                    <a:pt x="1585" y="3829"/>
                    <a:pt x="1321" y="5879"/>
                  </a:cubicBezTo>
                  <a:cubicBezTo>
                    <a:pt x="1119" y="7587"/>
                    <a:pt x="626" y="8986"/>
                    <a:pt x="1" y="10121"/>
                  </a:cubicBezTo>
                  <a:cubicBezTo>
                    <a:pt x="1259" y="8889"/>
                    <a:pt x="1972" y="7120"/>
                    <a:pt x="1972" y="4982"/>
                  </a:cubicBezTo>
                  <a:cubicBezTo>
                    <a:pt x="1972" y="3133"/>
                    <a:pt x="1268" y="1356"/>
                    <a:pt x="10" y="0"/>
                  </a:cubicBezTo>
                  <a:close/>
                </a:path>
              </a:pathLst>
            </a:custGeom>
            <a:solidFill>
              <a:srgbClr val="FFE7C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0"/>
            <p:cNvSpPr/>
            <p:nvPr/>
          </p:nvSpPr>
          <p:spPr>
            <a:xfrm>
              <a:off x="561063" y="3766575"/>
              <a:ext cx="148975" cy="388800"/>
            </a:xfrm>
            <a:custGeom>
              <a:rect b="b" l="l" r="r" t="t"/>
              <a:pathLst>
                <a:path extrusionOk="0" h="15552" w="5959">
                  <a:moveTo>
                    <a:pt x="1" y="1"/>
                  </a:moveTo>
                  <a:lnTo>
                    <a:pt x="1" y="1"/>
                  </a:lnTo>
                  <a:cubicBezTo>
                    <a:pt x="1013" y="758"/>
                    <a:pt x="1902" y="1664"/>
                    <a:pt x="2632" y="2694"/>
                  </a:cubicBezTo>
                  <a:cubicBezTo>
                    <a:pt x="4128" y="4093"/>
                    <a:pt x="4973" y="6047"/>
                    <a:pt x="4973" y="8089"/>
                  </a:cubicBezTo>
                  <a:cubicBezTo>
                    <a:pt x="4973" y="10395"/>
                    <a:pt x="4163" y="12269"/>
                    <a:pt x="2738" y="13519"/>
                  </a:cubicBezTo>
                  <a:cubicBezTo>
                    <a:pt x="2298" y="14267"/>
                    <a:pt x="1752" y="14953"/>
                    <a:pt x="1127" y="15552"/>
                  </a:cubicBezTo>
                  <a:cubicBezTo>
                    <a:pt x="4146" y="14408"/>
                    <a:pt x="5959" y="11697"/>
                    <a:pt x="5959" y="8036"/>
                  </a:cubicBezTo>
                  <a:cubicBezTo>
                    <a:pt x="5950" y="4339"/>
                    <a:pt x="3530" y="1083"/>
                    <a:pt x="1" y="1"/>
                  </a:cubicBezTo>
                  <a:close/>
                </a:path>
              </a:pathLst>
            </a:custGeom>
            <a:solidFill>
              <a:srgbClr val="FFE7C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0"/>
            <p:cNvSpPr/>
            <p:nvPr/>
          </p:nvSpPr>
          <p:spPr>
            <a:xfrm>
              <a:off x="508038" y="3732700"/>
              <a:ext cx="224675" cy="454375"/>
            </a:xfrm>
            <a:custGeom>
              <a:rect b="b" l="l" r="r" t="t"/>
              <a:pathLst>
                <a:path extrusionOk="0" h="18175" w="8987">
                  <a:moveTo>
                    <a:pt x="1" y="0"/>
                  </a:moveTo>
                  <a:lnTo>
                    <a:pt x="1" y="0"/>
                  </a:lnTo>
                  <a:cubicBezTo>
                    <a:pt x="661" y="352"/>
                    <a:pt x="1294" y="740"/>
                    <a:pt x="1893" y="1180"/>
                  </a:cubicBezTo>
                  <a:cubicBezTo>
                    <a:pt x="5589" y="2192"/>
                    <a:pt x="8159" y="5545"/>
                    <a:pt x="8159" y="9382"/>
                  </a:cubicBezTo>
                  <a:cubicBezTo>
                    <a:pt x="8159" y="13193"/>
                    <a:pt x="6232" y="15965"/>
                    <a:pt x="3046" y="17083"/>
                  </a:cubicBezTo>
                  <a:cubicBezTo>
                    <a:pt x="2606" y="17488"/>
                    <a:pt x="2122" y="17857"/>
                    <a:pt x="1611" y="18174"/>
                  </a:cubicBezTo>
                  <a:cubicBezTo>
                    <a:pt x="6152" y="17453"/>
                    <a:pt x="8986" y="14126"/>
                    <a:pt x="8986" y="9303"/>
                  </a:cubicBezTo>
                  <a:cubicBezTo>
                    <a:pt x="8977" y="4295"/>
                    <a:pt x="5008" y="185"/>
                    <a:pt x="1" y="0"/>
                  </a:cubicBezTo>
                  <a:close/>
                </a:path>
              </a:pathLst>
            </a:custGeom>
            <a:solidFill>
              <a:srgbClr val="FFE7C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0"/>
            <p:cNvSpPr/>
            <p:nvPr/>
          </p:nvSpPr>
          <p:spPr>
            <a:xfrm>
              <a:off x="289988" y="3779775"/>
              <a:ext cx="95975" cy="344800"/>
            </a:xfrm>
            <a:custGeom>
              <a:rect b="b" l="l" r="r" t="t"/>
              <a:pathLst>
                <a:path extrusionOk="0" h="13792" w="3839">
                  <a:moveTo>
                    <a:pt x="3838" y="1"/>
                  </a:moveTo>
                  <a:cubicBezTo>
                    <a:pt x="1295" y="1242"/>
                    <a:pt x="10" y="3750"/>
                    <a:pt x="10" y="7499"/>
                  </a:cubicBezTo>
                  <a:cubicBezTo>
                    <a:pt x="1" y="9946"/>
                    <a:pt x="1110" y="12260"/>
                    <a:pt x="3020" y="13792"/>
                  </a:cubicBezTo>
                  <a:cubicBezTo>
                    <a:pt x="1523" y="12076"/>
                    <a:pt x="344" y="9699"/>
                    <a:pt x="714" y="6584"/>
                  </a:cubicBezTo>
                  <a:cubicBezTo>
                    <a:pt x="1092" y="3433"/>
                    <a:pt x="2430" y="1356"/>
                    <a:pt x="3838" y="1"/>
                  </a:cubicBezTo>
                  <a:close/>
                </a:path>
              </a:pathLst>
            </a:custGeom>
            <a:solidFill>
              <a:srgbClr val="F0A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0"/>
            <p:cNvSpPr/>
            <p:nvPr/>
          </p:nvSpPr>
          <p:spPr>
            <a:xfrm>
              <a:off x="267338" y="3736000"/>
              <a:ext cx="181325" cy="444675"/>
            </a:xfrm>
            <a:custGeom>
              <a:rect b="b" l="l" r="r" t="t"/>
              <a:pathLst>
                <a:path extrusionOk="0" h="17787" w="7253">
                  <a:moveTo>
                    <a:pt x="7252" y="0"/>
                  </a:moveTo>
                  <a:lnTo>
                    <a:pt x="7252" y="0"/>
                  </a:lnTo>
                  <a:cubicBezTo>
                    <a:pt x="2438" y="652"/>
                    <a:pt x="0" y="3723"/>
                    <a:pt x="0" y="9171"/>
                  </a:cubicBezTo>
                  <a:cubicBezTo>
                    <a:pt x="0" y="13272"/>
                    <a:pt x="2693" y="16652"/>
                    <a:pt x="6487" y="17787"/>
                  </a:cubicBezTo>
                  <a:cubicBezTo>
                    <a:pt x="5686" y="17241"/>
                    <a:pt x="4947" y="16625"/>
                    <a:pt x="4278" y="15930"/>
                  </a:cubicBezTo>
                  <a:cubicBezTo>
                    <a:pt x="2095" y="14407"/>
                    <a:pt x="801" y="11908"/>
                    <a:pt x="819" y="9259"/>
                  </a:cubicBezTo>
                  <a:cubicBezTo>
                    <a:pt x="819" y="5316"/>
                    <a:pt x="2209" y="2737"/>
                    <a:pt x="4982" y="1540"/>
                  </a:cubicBezTo>
                  <a:cubicBezTo>
                    <a:pt x="5659" y="924"/>
                    <a:pt x="6425" y="405"/>
                    <a:pt x="7252" y="0"/>
                  </a:cubicBezTo>
                  <a:close/>
                </a:path>
              </a:pathLst>
            </a:custGeom>
            <a:solidFill>
              <a:srgbClr val="F0A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0"/>
            <p:cNvSpPr/>
            <p:nvPr/>
          </p:nvSpPr>
          <p:spPr>
            <a:xfrm>
              <a:off x="426863" y="3890900"/>
              <a:ext cx="146325" cy="144125"/>
            </a:xfrm>
            <a:custGeom>
              <a:rect b="b" l="l" r="r" t="t"/>
              <a:pathLst>
                <a:path extrusionOk="0" fill="none" h="5765" w="5853">
                  <a:moveTo>
                    <a:pt x="5853" y="2922"/>
                  </a:moveTo>
                  <a:cubicBezTo>
                    <a:pt x="5853" y="4541"/>
                    <a:pt x="4805" y="5765"/>
                    <a:pt x="2922" y="5765"/>
                  </a:cubicBezTo>
                  <a:cubicBezTo>
                    <a:pt x="1311" y="5765"/>
                    <a:pt x="0" y="4541"/>
                    <a:pt x="0" y="2922"/>
                  </a:cubicBezTo>
                  <a:cubicBezTo>
                    <a:pt x="0" y="1311"/>
                    <a:pt x="678" y="0"/>
                    <a:pt x="2922" y="0"/>
                  </a:cubicBezTo>
                  <a:cubicBezTo>
                    <a:pt x="4541" y="0"/>
                    <a:pt x="5853" y="1311"/>
                    <a:pt x="5853" y="2922"/>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0"/>
            <p:cNvSpPr/>
            <p:nvPr/>
          </p:nvSpPr>
          <p:spPr>
            <a:xfrm>
              <a:off x="399338" y="3866025"/>
              <a:ext cx="201575" cy="198500"/>
            </a:xfrm>
            <a:custGeom>
              <a:rect b="b" l="l" r="r" t="t"/>
              <a:pathLst>
                <a:path extrusionOk="0" fill="none" h="7940" w="8063">
                  <a:moveTo>
                    <a:pt x="8063" y="4031"/>
                  </a:moveTo>
                  <a:cubicBezTo>
                    <a:pt x="8063" y="6258"/>
                    <a:pt x="6619" y="7939"/>
                    <a:pt x="4032" y="7939"/>
                  </a:cubicBezTo>
                  <a:cubicBezTo>
                    <a:pt x="1805" y="7939"/>
                    <a:pt x="1" y="6258"/>
                    <a:pt x="1" y="4031"/>
                  </a:cubicBezTo>
                  <a:cubicBezTo>
                    <a:pt x="1" y="1805"/>
                    <a:pt x="934" y="1"/>
                    <a:pt x="4032" y="1"/>
                  </a:cubicBezTo>
                  <a:cubicBezTo>
                    <a:pt x="6258" y="1"/>
                    <a:pt x="8063" y="1805"/>
                    <a:pt x="8063" y="403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0"/>
            <p:cNvSpPr/>
            <p:nvPr/>
          </p:nvSpPr>
          <p:spPr>
            <a:xfrm>
              <a:off x="372288" y="3842475"/>
              <a:ext cx="255475" cy="251525"/>
            </a:xfrm>
            <a:custGeom>
              <a:rect b="b" l="l" r="r" t="t"/>
              <a:pathLst>
                <a:path extrusionOk="0" fill="none" h="10061" w="10219">
                  <a:moveTo>
                    <a:pt x="10218" y="5105"/>
                  </a:moveTo>
                  <a:cubicBezTo>
                    <a:pt x="10218" y="7931"/>
                    <a:pt x="8388" y="10060"/>
                    <a:pt x="5114" y="10060"/>
                  </a:cubicBezTo>
                  <a:cubicBezTo>
                    <a:pt x="2289" y="10060"/>
                    <a:pt x="0" y="7922"/>
                    <a:pt x="0" y="5105"/>
                  </a:cubicBezTo>
                  <a:cubicBezTo>
                    <a:pt x="0" y="2289"/>
                    <a:pt x="1189" y="1"/>
                    <a:pt x="5114" y="1"/>
                  </a:cubicBezTo>
                  <a:cubicBezTo>
                    <a:pt x="7930" y="1"/>
                    <a:pt x="10218" y="2289"/>
                    <a:pt x="10218" y="5105"/>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0"/>
            <p:cNvSpPr/>
            <p:nvPr/>
          </p:nvSpPr>
          <p:spPr>
            <a:xfrm>
              <a:off x="345438" y="3813000"/>
              <a:ext cx="309375" cy="304750"/>
            </a:xfrm>
            <a:custGeom>
              <a:rect b="b" l="l" r="r" t="t"/>
              <a:pathLst>
                <a:path extrusionOk="0" fill="none" h="12190" w="12375">
                  <a:moveTo>
                    <a:pt x="12375" y="6188"/>
                  </a:moveTo>
                  <a:cubicBezTo>
                    <a:pt x="12375" y="9602"/>
                    <a:pt x="10157" y="12190"/>
                    <a:pt x="6188" y="12190"/>
                  </a:cubicBezTo>
                  <a:cubicBezTo>
                    <a:pt x="2773" y="12190"/>
                    <a:pt x="1" y="9602"/>
                    <a:pt x="1" y="6188"/>
                  </a:cubicBezTo>
                  <a:cubicBezTo>
                    <a:pt x="1" y="2764"/>
                    <a:pt x="1435" y="1"/>
                    <a:pt x="6188" y="1"/>
                  </a:cubicBezTo>
                  <a:cubicBezTo>
                    <a:pt x="9602" y="1"/>
                    <a:pt x="12375" y="2764"/>
                    <a:pt x="12375" y="6188"/>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0"/>
            <p:cNvSpPr/>
            <p:nvPr/>
          </p:nvSpPr>
          <p:spPr>
            <a:xfrm>
              <a:off x="315963" y="3784625"/>
              <a:ext cx="368350" cy="362625"/>
            </a:xfrm>
            <a:custGeom>
              <a:rect b="b" l="l" r="r" t="t"/>
              <a:pathLst>
                <a:path extrusionOk="0" fill="none" h="14505" w="14734">
                  <a:moveTo>
                    <a:pt x="14733" y="7367"/>
                  </a:moveTo>
                  <a:cubicBezTo>
                    <a:pt x="14733" y="11433"/>
                    <a:pt x="12093" y="14504"/>
                    <a:pt x="7367" y="14504"/>
                  </a:cubicBezTo>
                  <a:cubicBezTo>
                    <a:pt x="3292" y="14504"/>
                    <a:pt x="0" y="11433"/>
                    <a:pt x="0" y="7367"/>
                  </a:cubicBezTo>
                  <a:cubicBezTo>
                    <a:pt x="0" y="3292"/>
                    <a:pt x="1717" y="0"/>
                    <a:pt x="7367" y="0"/>
                  </a:cubicBezTo>
                  <a:cubicBezTo>
                    <a:pt x="11433" y="0"/>
                    <a:pt x="14733" y="3292"/>
                    <a:pt x="14733" y="7367"/>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0"/>
            <p:cNvSpPr/>
            <p:nvPr/>
          </p:nvSpPr>
          <p:spPr>
            <a:xfrm>
              <a:off x="288888" y="3756225"/>
              <a:ext cx="422250" cy="415875"/>
            </a:xfrm>
            <a:custGeom>
              <a:rect b="b" l="l" r="r" t="t"/>
              <a:pathLst>
                <a:path extrusionOk="0" fill="none" h="16635" w="16890">
                  <a:moveTo>
                    <a:pt x="16890" y="8450"/>
                  </a:moveTo>
                  <a:cubicBezTo>
                    <a:pt x="16890" y="13114"/>
                    <a:pt x="13871" y="16635"/>
                    <a:pt x="8450" y="16635"/>
                  </a:cubicBezTo>
                  <a:cubicBezTo>
                    <a:pt x="3785" y="16635"/>
                    <a:pt x="1" y="13114"/>
                    <a:pt x="1" y="8450"/>
                  </a:cubicBezTo>
                  <a:cubicBezTo>
                    <a:pt x="1" y="3777"/>
                    <a:pt x="1972" y="1"/>
                    <a:pt x="8450" y="1"/>
                  </a:cubicBezTo>
                  <a:cubicBezTo>
                    <a:pt x="13114" y="1"/>
                    <a:pt x="16890" y="3785"/>
                    <a:pt x="16890" y="845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0"/>
            <p:cNvSpPr/>
            <p:nvPr/>
          </p:nvSpPr>
          <p:spPr>
            <a:xfrm>
              <a:off x="266463" y="3731600"/>
              <a:ext cx="467575" cy="460525"/>
            </a:xfrm>
            <a:custGeom>
              <a:rect b="b" l="l" r="r" t="t"/>
              <a:pathLst>
                <a:path extrusionOk="0" fill="none" h="18421" w="18703">
                  <a:moveTo>
                    <a:pt x="18702" y="9347"/>
                  </a:moveTo>
                  <a:cubicBezTo>
                    <a:pt x="18702" y="14522"/>
                    <a:pt x="15349" y="18421"/>
                    <a:pt x="9347" y="18421"/>
                  </a:cubicBezTo>
                  <a:cubicBezTo>
                    <a:pt x="4181" y="18421"/>
                    <a:pt x="0" y="14513"/>
                    <a:pt x="0" y="9347"/>
                  </a:cubicBezTo>
                  <a:cubicBezTo>
                    <a:pt x="0" y="4181"/>
                    <a:pt x="2174" y="0"/>
                    <a:pt x="9347" y="0"/>
                  </a:cubicBezTo>
                  <a:cubicBezTo>
                    <a:pt x="14513" y="0"/>
                    <a:pt x="18702" y="4181"/>
                    <a:pt x="18702" y="9347"/>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0"/>
            <p:cNvSpPr/>
            <p:nvPr/>
          </p:nvSpPr>
          <p:spPr>
            <a:xfrm>
              <a:off x="435213" y="3906525"/>
              <a:ext cx="71525" cy="108275"/>
            </a:xfrm>
            <a:custGeom>
              <a:rect b="b" l="l" r="r" t="t"/>
              <a:pathLst>
                <a:path extrusionOk="0" fill="none" h="4331" w="2861">
                  <a:moveTo>
                    <a:pt x="2834" y="343"/>
                  </a:moveTo>
                  <a:cubicBezTo>
                    <a:pt x="2861" y="158"/>
                    <a:pt x="2694" y="0"/>
                    <a:pt x="2500" y="35"/>
                  </a:cubicBezTo>
                  <a:cubicBezTo>
                    <a:pt x="2042" y="150"/>
                    <a:pt x="1294" y="370"/>
                    <a:pt x="951" y="818"/>
                  </a:cubicBezTo>
                  <a:cubicBezTo>
                    <a:pt x="485" y="1408"/>
                    <a:pt x="0" y="3168"/>
                    <a:pt x="1664" y="4154"/>
                  </a:cubicBezTo>
                  <a:cubicBezTo>
                    <a:pt x="1972" y="4330"/>
                    <a:pt x="2359" y="4136"/>
                    <a:pt x="2403" y="3784"/>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0"/>
            <p:cNvSpPr/>
            <p:nvPr/>
          </p:nvSpPr>
          <p:spPr>
            <a:xfrm>
              <a:off x="508913" y="3899250"/>
              <a:ext cx="48000" cy="125225"/>
            </a:xfrm>
            <a:custGeom>
              <a:rect b="b" l="l" r="r" t="t"/>
              <a:pathLst>
                <a:path extrusionOk="0" fill="none" h="5009" w="1920">
                  <a:moveTo>
                    <a:pt x="617" y="889"/>
                  </a:moveTo>
                  <a:lnTo>
                    <a:pt x="1" y="4269"/>
                  </a:lnTo>
                  <a:cubicBezTo>
                    <a:pt x="1" y="4269"/>
                    <a:pt x="54" y="5008"/>
                    <a:pt x="925" y="4507"/>
                  </a:cubicBezTo>
                  <a:cubicBezTo>
                    <a:pt x="1805" y="4014"/>
                    <a:pt x="1919" y="2738"/>
                    <a:pt x="1823" y="2122"/>
                  </a:cubicBezTo>
                  <a:cubicBezTo>
                    <a:pt x="1735" y="1506"/>
                    <a:pt x="898" y="1"/>
                    <a:pt x="617" y="889"/>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0"/>
            <p:cNvSpPr/>
            <p:nvPr/>
          </p:nvSpPr>
          <p:spPr>
            <a:xfrm>
              <a:off x="462713" y="3941500"/>
              <a:ext cx="28625" cy="42700"/>
            </a:xfrm>
            <a:custGeom>
              <a:rect b="b" l="l" r="r" t="t"/>
              <a:pathLst>
                <a:path extrusionOk="0" fill="none" h="1708" w="1145">
                  <a:moveTo>
                    <a:pt x="678" y="71"/>
                  </a:moveTo>
                  <a:cubicBezTo>
                    <a:pt x="678" y="71"/>
                    <a:pt x="344" y="0"/>
                    <a:pt x="177" y="511"/>
                  </a:cubicBezTo>
                  <a:cubicBezTo>
                    <a:pt x="1" y="1021"/>
                    <a:pt x="247" y="1708"/>
                    <a:pt x="599" y="1532"/>
                  </a:cubicBezTo>
                  <a:cubicBezTo>
                    <a:pt x="942" y="1347"/>
                    <a:pt x="1145" y="106"/>
                    <a:pt x="678" y="7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0"/>
            <p:cNvSpPr/>
            <p:nvPr/>
          </p:nvSpPr>
          <p:spPr>
            <a:xfrm>
              <a:off x="523663" y="3953150"/>
              <a:ext cx="21375" cy="32150"/>
            </a:xfrm>
            <a:custGeom>
              <a:rect b="b" l="l" r="r" t="t"/>
              <a:pathLst>
                <a:path extrusionOk="0" fill="none" h="1286" w="855">
                  <a:moveTo>
                    <a:pt x="344" y="1233"/>
                  </a:moveTo>
                  <a:cubicBezTo>
                    <a:pt x="344" y="1233"/>
                    <a:pt x="590" y="1286"/>
                    <a:pt x="722" y="899"/>
                  </a:cubicBezTo>
                  <a:cubicBezTo>
                    <a:pt x="854" y="520"/>
                    <a:pt x="669" y="1"/>
                    <a:pt x="405" y="133"/>
                  </a:cubicBezTo>
                  <a:cubicBezTo>
                    <a:pt x="150" y="274"/>
                    <a:pt x="0" y="1207"/>
                    <a:pt x="344" y="1233"/>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0"/>
            <p:cNvSpPr/>
            <p:nvPr/>
          </p:nvSpPr>
          <p:spPr>
            <a:xfrm>
              <a:off x="529813" y="4004200"/>
              <a:ext cx="44475" cy="38975"/>
            </a:xfrm>
            <a:custGeom>
              <a:rect b="b" l="l" r="r" t="t"/>
              <a:pathLst>
                <a:path extrusionOk="0" fill="none" h="1559" w="1779">
                  <a:moveTo>
                    <a:pt x="1" y="1558"/>
                  </a:moveTo>
                  <a:cubicBezTo>
                    <a:pt x="397" y="1462"/>
                    <a:pt x="758" y="1250"/>
                    <a:pt x="1031" y="951"/>
                  </a:cubicBezTo>
                  <a:cubicBezTo>
                    <a:pt x="1312" y="661"/>
                    <a:pt x="1559" y="344"/>
                    <a:pt x="1779"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0"/>
            <p:cNvSpPr/>
            <p:nvPr/>
          </p:nvSpPr>
          <p:spPr>
            <a:xfrm>
              <a:off x="579988" y="3983075"/>
              <a:ext cx="3550" cy="11025"/>
            </a:xfrm>
            <a:custGeom>
              <a:rect b="b" l="l" r="r" t="t"/>
              <a:pathLst>
                <a:path extrusionOk="0" fill="none" h="441" w="142">
                  <a:moveTo>
                    <a:pt x="0" y="441"/>
                  </a:moveTo>
                  <a:cubicBezTo>
                    <a:pt x="80" y="309"/>
                    <a:pt x="132" y="150"/>
                    <a:pt x="14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0"/>
            <p:cNvSpPr/>
            <p:nvPr/>
          </p:nvSpPr>
          <p:spPr>
            <a:xfrm>
              <a:off x="585938" y="3961300"/>
              <a:ext cx="675" cy="7075"/>
            </a:xfrm>
            <a:custGeom>
              <a:rect b="b" l="l" r="r" t="t"/>
              <a:pathLst>
                <a:path extrusionOk="0" fill="none" h="283" w="27">
                  <a:moveTo>
                    <a:pt x="9" y="282"/>
                  </a:moveTo>
                  <a:cubicBezTo>
                    <a:pt x="0" y="185"/>
                    <a:pt x="9" y="88"/>
                    <a:pt x="27"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0"/>
            <p:cNvSpPr/>
            <p:nvPr/>
          </p:nvSpPr>
          <p:spPr>
            <a:xfrm>
              <a:off x="412113" y="3938200"/>
              <a:ext cx="8600" cy="62275"/>
            </a:xfrm>
            <a:custGeom>
              <a:rect b="b" l="l" r="r" t="t"/>
              <a:pathLst>
                <a:path extrusionOk="0" fill="none" h="2491" w="344">
                  <a:moveTo>
                    <a:pt x="344" y="2491"/>
                  </a:moveTo>
                  <a:cubicBezTo>
                    <a:pt x="53" y="1690"/>
                    <a:pt x="0" y="828"/>
                    <a:pt x="194"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0"/>
            <p:cNvSpPr/>
            <p:nvPr/>
          </p:nvSpPr>
          <p:spPr>
            <a:xfrm>
              <a:off x="421788" y="3908050"/>
              <a:ext cx="7300" cy="11900"/>
            </a:xfrm>
            <a:custGeom>
              <a:rect b="b" l="l" r="r" t="t"/>
              <a:pathLst>
                <a:path extrusionOk="0" fill="none" h="476" w="292">
                  <a:moveTo>
                    <a:pt x="1" y="476"/>
                  </a:moveTo>
                  <a:lnTo>
                    <a:pt x="29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0"/>
            <p:cNvSpPr/>
            <p:nvPr/>
          </p:nvSpPr>
          <p:spPr>
            <a:xfrm>
              <a:off x="443563" y="3890450"/>
              <a:ext cx="3550" cy="3100"/>
            </a:xfrm>
            <a:custGeom>
              <a:rect b="b" l="l" r="r" t="t"/>
              <a:pathLst>
                <a:path extrusionOk="0" fill="none" h="124" w="142">
                  <a:moveTo>
                    <a:pt x="1" y="124"/>
                  </a:moveTo>
                  <a:lnTo>
                    <a:pt x="142"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0"/>
            <p:cNvSpPr/>
            <p:nvPr/>
          </p:nvSpPr>
          <p:spPr>
            <a:xfrm>
              <a:off x="520813" y="3882100"/>
              <a:ext cx="24225" cy="11450"/>
            </a:xfrm>
            <a:custGeom>
              <a:rect b="b" l="l" r="r" t="t"/>
              <a:pathLst>
                <a:path extrusionOk="0" fill="none" h="458" w="969">
                  <a:moveTo>
                    <a:pt x="0" y="0"/>
                  </a:moveTo>
                  <a:cubicBezTo>
                    <a:pt x="361" y="62"/>
                    <a:pt x="695" y="220"/>
                    <a:pt x="968"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0"/>
            <p:cNvSpPr/>
            <p:nvPr/>
          </p:nvSpPr>
          <p:spPr>
            <a:xfrm>
              <a:off x="559088" y="3901900"/>
              <a:ext cx="4425" cy="7950"/>
            </a:xfrm>
            <a:custGeom>
              <a:rect b="b" l="l" r="r" t="t"/>
              <a:pathLst>
                <a:path extrusionOk="0" fill="none" h="318" w="177">
                  <a:moveTo>
                    <a:pt x="0" y="0"/>
                  </a:moveTo>
                  <a:cubicBezTo>
                    <a:pt x="71" y="97"/>
                    <a:pt x="132" y="203"/>
                    <a:pt x="176" y="31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0"/>
            <p:cNvSpPr/>
            <p:nvPr/>
          </p:nvSpPr>
          <p:spPr>
            <a:xfrm>
              <a:off x="361063" y="3860975"/>
              <a:ext cx="38750" cy="73275"/>
            </a:xfrm>
            <a:custGeom>
              <a:rect b="b" l="l" r="r" t="t"/>
              <a:pathLst>
                <a:path extrusionOk="0" fill="none" h="2931" w="1550">
                  <a:moveTo>
                    <a:pt x="1" y="2931"/>
                  </a:moveTo>
                  <a:cubicBezTo>
                    <a:pt x="124" y="2376"/>
                    <a:pt x="300" y="1840"/>
                    <a:pt x="529" y="1320"/>
                  </a:cubicBezTo>
                  <a:cubicBezTo>
                    <a:pt x="749" y="801"/>
                    <a:pt x="1101" y="343"/>
                    <a:pt x="155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0"/>
            <p:cNvSpPr/>
            <p:nvPr/>
          </p:nvSpPr>
          <p:spPr>
            <a:xfrm>
              <a:off x="409463" y="3842050"/>
              <a:ext cx="9725" cy="7725"/>
            </a:xfrm>
            <a:custGeom>
              <a:rect b="b" l="l" r="r" t="t"/>
              <a:pathLst>
                <a:path extrusionOk="0" fill="none" h="309" w="389">
                  <a:moveTo>
                    <a:pt x="1" y="308"/>
                  </a:moveTo>
                  <a:cubicBezTo>
                    <a:pt x="115" y="185"/>
                    <a:pt x="247" y="88"/>
                    <a:pt x="38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0"/>
            <p:cNvSpPr/>
            <p:nvPr/>
          </p:nvSpPr>
          <p:spPr>
            <a:xfrm>
              <a:off x="448413" y="3826650"/>
              <a:ext cx="10575" cy="3975"/>
            </a:xfrm>
            <a:custGeom>
              <a:rect b="b" l="l" r="r" t="t"/>
              <a:pathLst>
                <a:path extrusionOk="0" fill="none" h="159" w="423">
                  <a:moveTo>
                    <a:pt x="1" y="159"/>
                  </a:moveTo>
                  <a:cubicBezTo>
                    <a:pt x="141" y="97"/>
                    <a:pt x="282" y="44"/>
                    <a:pt x="423"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0"/>
            <p:cNvSpPr/>
            <p:nvPr/>
          </p:nvSpPr>
          <p:spPr>
            <a:xfrm>
              <a:off x="358413" y="3975825"/>
              <a:ext cx="475" cy="14750"/>
            </a:xfrm>
            <a:custGeom>
              <a:rect b="b" l="l" r="r" t="t"/>
              <a:pathLst>
                <a:path extrusionOk="0" fill="none" h="590" w="19">
                  <a:moveTo>
                    <a:pt x="19" y="0"/>
                  </a:moveTo>
                  <a:cubicBezTo>
                    <a:pt x="1" y="194"/>
                    <a:pt x="1" y="396"/>
                    <a:pt x="19" y="5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0"/>
            <p:cNvSpPr/>
            <p:nvPr/>
          </p:nvSpPr>
          <p:spPr>
            <a:xfrm>
              <a:off x="365238" y="4013000"/>
              <a:ext cx="2900" cy="9500"/>
            </a:xfrm>
            <a:custGeom>
              <a:rect b="b" l="l" r="r" t="t"/>
              <a:pathLst>
                <a:path extrusionOk="0" fill="none" h="380" w="116">
                  <a:moveTo>
                    <a:pt x="1" y="1"/>
                  </a:moveTo>
                  <a:cubicBezTo>
                    <a:pt x="10" y="133"/>
                    <a:pt x="54" y="265"/>
                    <a:pt x="115" y="3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0"/>
            <p:cNvSpPr/>
            <p:nvPr/>
          </p:nvSpPr>
          <p:spPr>
            <a:xfrm>
              <a:off x="380213" y="4045775"/>
              <a:ext cx="5750" cy="9050"/>
            </a:xfrm>
            <a:custGeom>
              <a:rect b="b" l="l" r="r" t="t"/>
              <a:pathLst>
                <a:path extrusionOk="0" fill="none" h="362" w="230">
                  <a:moveTo>
                    <a:pt x="0" y="1"/>
                  </a:moveTo>
                  <a:lnTo>
                    <a:pt x="229" y="36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0"/>
            <p:cNvSpPr/>
            <p:nvPr/>
          </p:nvSpPr>
          <p:spPr>
            <a:xfrm>
              <a:off x="566788" y="4057900"/>
              <a:ext cx="42475" cy="34775"/>
            </a:xfrm>
            <a:custGeom>
              <a:rect b="b" l="l" r="r" t="t"/>
              <a:pathLst>
                <a:path extrusionOk="0" fill="none" h="1391" w="1699">
                  <a:moveTo>
                    <a:pt x="0" y="1391"/>
                  </a:moveTo>
                  <a:cubicBezTo>
                    <a:pt x="652" y="1047"/>
                    <a:pt x="1233" y="572"/>
                    <a:pt x="1699"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0"/>
            <p:cNvSpPr/>
            <p:nvPr/>
          </p:nvSpPr>
          <p:spPr>
            <a:xfrm>
              <a:off x="615863" y="4041375"/>
              <a:ext cx="4425" cy="7950"/>
            </a:xfrm>
            <a:custGeom>
              <a:rect b="b" l="l" r="r" t="t"/>
              <a:pathLst>
                <a:path extrusionOk="0" fill="none" h="318" w="177">
                  <a:moveTo>
                    <a:pt x="0" y="318"/>
                  </a:moveTo>
                  <a:cubicBezTo>
                    <a:pt x="70" y="221"/>
                    <a:pt x="132" y="115"/>
                    <a:pt x="176"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0"/>
            <p:cNvSpPr/>
            <p:nvPr/>
          </p:nvSpPr>
          <p:spPr>
            <a:xfrm>
              <a:off x="629713" y="4015650"/>
              <a:ext cx="4200" cy="10800"/>
            </a:xfrm>
            <a:custGeom>
              <a:rect b="b" l="l" r="r" t="t"/>
              <a:pathLst>
                <a:path extrusionOk="0" fill="none" h="432" w="168">
                  <a:moveTo>
                    <a:pt x="0" y="432"/>
                  </a:moveTo>
                  <a:cubicBezTo>
                    <a:pt x="53" y="291"/>
                    <a:pt x="115" y="150"/>
                    <a:pt x="16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0"/>
            <p:cNvSpPr/>
            <p:nvPr/>
          </p:nvSpPr>
          <p:spPr>
            <a:xfrm>
              <a:off x="596713" y="4002450"/>
              <a:ext cx="12550" cy="28400"/>
            </a:xfrm>
            <a:custGeom>
              <a:rect b="b" l="l" r="r" t="t"/>
              <a:pathLst>
                <a:path extrusionOk="0" fill="none" h="1136" w="502">
                  <a:moveTo>
                    <a:pt x="0" y="1136"/>
                  </a:moveTo>
                  <a:cubicBezTo>
                    <a:pt x="194" y="766"/>
                    <a:pt x="361" y="387"/>
                    <a:pt x="502"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0"/>
            <p:cNvSpPr/>
            <p:nvPr/>
          </p:nvSpPr>
          <p:spPr>
            <a:xfrm>
              <a:off x="611888" y="3985275"/>
              <a:ext cx="475" cy="4000"/>
            </a:xfrm>
            <a:custGeom>
              <a:rect b="b" l="l" r="r" t="t"/>
              <a:pathLst>
                <a:path extrusionOk="0" fill="none" h="160" w="19">
                  <a:moveTo>
                    <a:pt x="1" y="159"/>
                  </a:moveTo>
                  <a:lnTo>
                    <a:pt x="18"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0"/>
            <p:cNvSpPr/>
            <p:nvPr/>
          </p:nvSpPr>
          <p:spPr>
            <a:xfrm>
              <a:off x="613213" y="3965700"/>
              <a:ext cx="25" cy="3975"/>
            </a:xfrm>
            <a:custGeom>
              <a:rect b="b" l="l" r="r" t="t"/>
              <a:pathLst>
                <a:path extrusionOk="0" fill="none" h="159" w="1">
                  <a:moveTo>
                    <a:pt x="0" y="159"/>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0"/>
            <p:cNvSpPr/>
            <p:nvPr/>
          </p:nvSpPr>
          <p:spPr>
            <a:xfrm>
              <a:off x="511338" y="4125000"/>
              <a:ext cx="46450" cy="8375"/>
            </a:xfrm>
            <a:custGeom>
              <a:rect b="b" l="l" r="r" t="t"/>
              <a:pathLst>
                <a:path extrusionOk="0" fill="none" h="335" w="1858">
                  <a:moveTo>
                    <a:pt x="1" y="291"/>
                  </a:moveTo>
                  <a:cubicBezTo>
                    <a:pt x="625" y="335"/>
                    <a:pt x="1250" y="168"/>
                    <a:pt x="185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0"/>
            <p:cNvSpPr/>
            <p:nvPr/>
          </p:nvSpPr>
          <p:spPr>
            <a:xfrm>
              <a:off x="575138" y="4116200"/>
              <a:ext cx="7525" cy="3750"/>
            </a:xfrm>
            <a:custGeom>
              <a:rect b="b" l="l" r="r" t="t"/>
              <a:pathLst>
                <a:path extrusionOk="0" fill="none" h="150" w="301">
                  <a:moveTo>
                    <a:pt x="1" y="150"/>
                  </a:moveTo>
                  <a:cubicBezTo>
                    <a:pt x="89" y="88"/>
                    <a:pt x="194" y="35"/>
                    <a:pt x="30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0"/>
            <p:cNvSpPr/>
            <p:nvPr/>
          </p:nvSpPr>
          <p:spPr>
            <a:xfrm>
              <a:off x="654788" y="3900125"/>
              <a:ext cx="12350" cy="43375"/>
            </a:xfrm>
            <a:custGeom>
              <a:rect b="b" l="l" r="r" t="t"/>
              <a:pathLst>
                <a:path extrusionOk="0" fill="none" h="1735" w="494">
                  <a:moveTo>
                    <a:pt x="1" y="1"/>
                  </a:moveTo>
                  <a:cubicBezTo>
                    <a:pt x="247" y="555"/>
                    <a:pt x="406" y="1136"/>
                    <a:pt x="494" y="173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0"/>
            <p:cNvSpPr/>
            <p:nvPr/>
          </p:nvSpPr>
          <p:spPr>
            <a:xfrm>
              <a:off x="668213" y="3958225"/>
              <a:ext cx="250" cy="9250"/>
            </a:xfrm>
            <a:custGeom>
              <a:rect b="b" l="l" r="r" t="t"/>
              <a:pathLst>
                <a:path extrusionOk="0" fill="none" h="370" w="10">
                  <a:moveTo>
                    <a:pt x="9" y="0"/>
                  </a:moveTo>
                  <a:cubicBezTo>
                    <a:pt x="1" y="123"/>
                    <a:pt x="1" y="247"/>
                    <a:pt x="9"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0"/>
            <p:cNvSpPr/>
            <p:nvPr/>
          </p:nvSpPr>
          <p:spPr>
            <a:xfrm>
              <a:off x="666688" y="3985725"/>
              <a:ext cx="900" cy="2225"/>
            </a:xfrm>
            <a:custGeom>
              <a:rect b="b" l="l" r="r" t="t"/>
              <a:pathLst>
                <a:path extrusionOk="0" fill="none" h="89" w="36">
                  <a:moveTo>
                    <a:pt x="35" y="0"/>
                  </a:moveTo>
                  <a:lnTo>
                    <a:pt x="0" y="8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0"/>
            <p:cNvSpPr/>
            <p:nvPr/>
          </p:nvSpPr>
          <p:spPr>
            <a:xfrm>
              <a:off x="368763" y="3810575"/>
              <a:ext cx="61425" cy="33700"/>
            </a:xfrm>
            <a:custGeom>
              <a:rect b="b" l="l" r="r" t="t"/>
              <a:pathLst>
                <a:path extrusionOk="0" fill="none" h="1348" w="2457">
                  <a:moveTo>
                    <a:pt x="1" y="1347"/>
                  </a:moveTo>
                  <a:cubicBezTo>
                    <a:pt x="678" y="687"/>
                    <a:pt x="1532" y="230"/>
                    <a:pt x="2456"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0"/>
            <p:cNvSpPr/>
            <p:nvPr/>
          </p:nvSpPr>
          <p:spPr>
            <a:xfrm>
              <a:off x="449288" y="3804850"/>
              <a:ext cx="5100" cy="25"/>
            </a:xfrm>
            <a:custGeom>
              <a:rect b="b" l="l" r="r" t="t"/>
              <a:pathLst>
                <a:path extrusionOk="0" fill="none" h="1" w="204">
                  <a:moveTo>
                    <a:pt x="1" y="1"/>
                  </a:moveTo>
                  <a:lnTo>
                    <a:pt x="203"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0"/>
            <p:cNvSpPr/>
            <p:nvPr/>
          </p:nvSpPr>
          <p:spPr>
            <a:xfrm>
              <a:off x="355338" y="3857225"/>
              <a:ext cx="4000" cy="7075"/>
            </a:xfrm>
            <a:custGeom>
              <a:rect b="b" l="l" r="r" t="t"/>
              <a:pathLst>
                <a:path extrusionOk="0" fill="none" h="283" w="160">
                  <a:moveTo>
                    <a:pt x="1" y="282"/>
                  </a:moveTo>
                  <a:lnTo>
                    <a:pt x="159"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0"/>
            <p:cNvSpPr/>
            <p:nvPr/>
          </p:nvSpPr>
          <p:spPr>
            <a:xfrm>
              <a:off x="351388" y="3760650"/>
              <a:ext cx="49525" cy="26200"/>
            </a:xfrm>
            <a:custGeom>
              <a:rect b="b" l="l" r="r" t="t"/>
              <a:pathLst>
                <a:path extrusionOk="0" fill="none" h="1048" w="1981">
                  <a:moveTo>
                    <a:pt x="0" y="1047"/>
                  </a:moveTo>
                  <a:cubicBezTo>
                    <a:pt x="608" y="607"/>
                    <a:pt x="1276" y="255"/>
                    <a:pt x="198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0"/>
            <p:cNvSpPr/>
            <p:nvPr/>
          </p:nvSpPr>
          <p:spPr>
            <a:xfrm>
              <a:off x="420038" y="3746325"/>
              <a:ext cx="27075" cy="8175"/>
            </a:xfrm>
            <a:custGeom>
              <a:rect b="b" l="l" r="r" t="t"/>
              <a:pathLst>
                <a:path extrusionOk="0" fill="none" h="327" w="1083">
                  <a:moveTo>
                    <a:pt x="0" y="327"/>
                  </a:moveTo>
                  <a:lnTo>
                    <a:pt x="1083"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0"/>
            <p:cNvSpPr/>
            <p:nvPr/>
          </p:nvSpPr>
          <p:spPr>
            <a:xfrm>
              <a:off x="316838" y="4039175"/>
              <a:ext cx="19175" cy="35900"/>
            </a:xfrm>
            <a:custGeom>
              <a:rect b="b" l="l" r="r" t="t"/>
              <a:pathLst>
                <a:path extrusionOk="0" fill="none" h="1436" w="767">
                  <a:moveTo>
                    <a:pt x="1" y="1"/>
                  </a:moveTo>
                  <a:cubicBezTo>
                    <a:pt x="150" y="529"/>
                    <a:pt x="414" y="1013"/>
                    <a:pt x="766" y="143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0"/>
            <p:cNvSpPr/>
            <p:nvPr/>
          </p:nvSpPr>
          <p:spPr>
            <a:xfrm>
              <a:off x="347413" y="4093300"/>
              <a:ext cx="4875" cy="6650"/>
            </a:xfrm>
            <a:custGeom>
              <a:rect b="b" l="l" r="r" t="t"/>
              <a:pathLst>
                <a:path extrusionOk="0" fill="none" h="266" w="195">
                  <a:moveTo>
                    <a:pt x="1" y="1"/>
                  </a:moveTo>
                  <a:lnTo>
                    <a:pt x="195" y="26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0"/>
            <p:cNvSpPr/>
            <p:nvPr/>
          </p:nvSpPr>
          <p:spPr>
            <a:xfrm>
              <a:off x="621563" y="4132250"/>
              <a:ext cx="31050" cy="21150"/>
            </a:xfrm>
            <a:custGeom>
              <a:rect b="b" l="l" r="r" t="t"/>
              <a:pathLst>
                <a:path extrusionOk="0" fill="none" h="846" w="1242">
                  <a:moveTo>
                    <a:pt x="1" y="846"/>
                  </a:moveTo>
                  <a:cubicBezTo>
                    <a:pt x="414" y="564"/>
                    <a:pt x="925" y="388"/>
                    <a:pt x="124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0"/>
            <p:cNvSpPr/>
            <p:nvPr/>
          </p:nvSpPr>
          <p:spPr>
            <a:xfrm>
              <a:off x="663163" y="4119275"/>
              <a:ext cx="5950" cy="4875"/>
            </a:xfrm>
            <a:custGeom>
              <a:rect b="b" l="l" r="r" t="t"/>
              <a:pathLst>
                <a:path extrusionOk="0" fill="none" h="195" w="238">
                  <a:moveTo>
                    <a:pt x="0" y="194"/>
                  </a:moveTo>
                  <a:lnTo>
                    <a:pt x="238"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0"/>
            <p:cNvSpPr/>
            <p:nvPr/>
          </p:nvSpPr>
          <p:spPr>
            <a:xfrm>
              <a:off x="679213" y="4099925"/>
              <a:ext cx="4425" cy="5300"/>
            </a:xfrm>
            <a:custGeom>
              <a:rect b="b" l="l" r="r" t="t"/>
              <a:pathLst>
                <a:path extrusionOk="0" fill="none" h="212" w="177">
                  <a:moveTo>
                    <a:pt x="1" y="211"/>
                  </a:moveTo>
                  <a:cubicBezTo>
                    <a:pt x="45" y="132"/>
                    <a:pt x="106" y="62"/>
                    <a:pt x="177"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3" name="Google Shape;3083;p50"/>
          <p:cNvGrpSpPr/>
          <p:nvPr/>
        </p:nvGrpSpPr>
        <p:grpSpPr>
          <a:xfrm flipH="1" rot="-6206753">
            <a:off x="781787" y="3053801"/>
            <a:ext cx="990647" cy="1453483"/>
            <a:chOff x="2287875" y="4926150"/>
            <a:chExt cx="306075" cy="449075"/>
          </a:xfrm>
        </p:grpSpPr>
        <p:sp>
          <p:nvSpPr>
            <p:cNvPr id="3084" name="Google Shape;3084;p50"/>
            <p:cNvSpPr/>
            <p:nvPr/>
          </p:nvSpPr>
          <p:spPr>
            <a:xfrm>
              <a:off x="2318025" y="4929450"/>
              <a:ext cx="224000" cy="444025"/>
            </a:xfrm>
            <a:custGeom>
              <a:rect b="b" l="l" r="r" t="t"/>
              <a:pathLst>
                <a:path extrusionOk="0" h="17761" w="8960">
                  <a:moveTo>
                    <a:pt x="8933" y="0"/>
                  </a:moveTo>
                  <a:cubicBezTo>
                    <a:pt x="8599" y="159"/>
                    <a:pt x="8282" y="326"/>
                    <a:pt x="7983" y="502"/>
                  </a:cubicBezTo>
                  <a:cubicBezTo>
                    <a:pt x="3485" y="3063"/>
                    <a:pt x="1558" y="7367"/>
                    <a:pt x="731" y="10623"/>
                  </a:cubicBezTo>
                  <a:cubicBezTo>
                    <a:pt x="335" y="12251"/>
                    <a:pt x="97" y="13906"/>
                    <a:pt x="35" y="15578"/>
                  </a:cubicBezTo>
                  <a:cubicBezTo>
                    <a:pt x="0" y="16282"/>
                    <a:pt x="9" y="16995"/>
                    <a:pt x="44" y="17708"/>
                  </a:cubicBezTo>
                  <a:lnTo>
                    <a:pt x="44" y="17761"/>
                  </a:lnTo>
                  <a:lnTo>
                    <a:pt x="88" y="17725"/>
                  </a:lnTo>
                  <a:cubicBezTo>
                    <a:pt x="2456" y="15252"/>
                    <a:pt x="3732" y="11802"/>
                    <a:pt x="4753" y="8766"/>
                  </a:cubicBezTo>
                  <a:lnTo>
                    <a:pt x="4920" y="8264"/>
                  </a:lnTo>
                  <a:cubicBezTo>
                    <a:pt x="5879" y="5360"/>
                    <a:pt x="6882" y="2359"/>
                    <a:pt x="8959" y="44"/>
                  </a:cubicBezTo>
                  <a:lnTo>
                    <a:pt x="8933" y="0"/>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0"/>
            <p:cNvSpPr/>
            <p:nvPr/>
          </p:nvSpPr>
          <p:spPr>
            <a:xfrm>
              <a:off x="2323300" y="4928125"/>
              <a:ext cx="246000" cy="444250"/>
            </a:xfrm>
            <a:custGeom>
              <a:rect b="b" l="l" r="r" t="t"/>
              <a:pathLst>
                <a:path extrusionOk="0" h="17770" w="9840">
                  <a:moveTo>
                    <a:pt x="6795" y="11512"/>
                  </a:moveTo>
                  <a:lnTo>
                    <a:pt x="6795" y="11512"/>
                  </a:lnTo>
                  <a:cubicBezTo>
                    <a:pt x="6839" y="11609"/>
                    <a:pt x="6883" y="11697"/>
                    <a:pt x="6927" y="11794"/>
                  </a:cubicBezTo>
                  <a:cubicBezTo>
                    <a:pt x="6883" y="11706"/>
                    <a:pt x="6839" y="11609"/>
                    <a:pt x="6795" y="11512"/>
                  </a:cubicBezTo>
                  <a:close/>
                  <a:moveTo>
                    <a:pt x="8916" y="1"/>
                  </a:moveTo>
                  <a:lnTo>
                    <a:pt x="8889" y="27"/>
                  </a:lnTo>
                  <a:lnTo>
                    <a:pt x="8863" y="62"/>
                  </a:lnTo>
                  <a:cubicBezTo>
                    <a:pt x="6742" y="2377"/>
                    <a:pt x="5739" y="5404"/>
                    <a:pt x="4762" y="8335"/>
                  </a:cubicBezTo>
                  <a:lnTo>
                    <a:pt x="4594" y="8845"/>
                  </a:lnTo>
                  <a:cubicBezTo>
                    <a:pt x="3591" y="11847"/>
                    <a:pt x="2324" y="15253"/>
                    <a:pt x="0" y="17726"/>
                  </a:cubicBezTo>
                  <a:lnTo>
                    <a:pt x="36" y="17770"/>
                  </a:lnTo>
                  <a:cubicBezTo>
                    <a:pt x="115" y="17734"/>
                    <a:pt x="185" y="17708"/>
                    <a:pt x="264" y="17673"/>
                  </a:cubicBezTo>
                  <a:cubicBezTo>
                    <a:pt x="4401" y="15965"/>
                    <a:pt x="8106" y="12753"/>
                    <a:pt x="9338" y="9787"/>
                  </a:cubicBezTo>
                  <a:cubicBezTo>
                    <a:pt x="9787" y="8713"/>
                    <a:pt x="9840" y="7745"/>
                    <a:pt x="9514" y="6997"/>
                  </a:cubicBezTo>
                  <a:cubicBezTo>
                    <a:pt x="8370" y="4427"/>
                    <a:pt x="8810" y="784"/>
                    <a:pt x="8907" y="80"/>
                  </a:cubicBezTo>
                  <a:lnTo>
                    <a:pt x="8916"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0"/>
            <p:cNvSpPr/>
            <p:nvPr/>
          </p:nvSpPr>
          <p:spPr>
            <a:xfrm>
              <a:off x="2329900" y="4928125"/>
              <a:ext cx="239400" cy="442050"/>
            </a:xfrm>
            <a:custGeom>
              <a:rect b="b" l="l" r="r" t="t"/>
              <a:pathLst>
                <a:path extrusionOk="0" h="17682" w="9576">
                  <a:moveTo>
                    <a:pt x="8652" y="1"/>
                  </a:moveTo>
                  <a:lnTo>
                    <a:pt x="8625" y="36"/>
                  </a:lnTo>
                  <a:cubicBezTo>
                    <a:pt x="5369" y="4823"/>
                    <a:pt x="8801" y="6020"/>
                    <a:pt x="7455" y="8872"/>
                  </a:cubicBezTo>
                  <a:cubicBezTo>
                    <a:pt x="6856" y="10421"/>
                    <a:pt x="5906" y="11873"/>
                    <a:pt x="4850" y="13140"/>
                  </a:cubicBezTo>
                  <a:cubicBezTo>
                    <a:pt x="4621" y="13422"/>
                    <a:pt x="4383" y="13695"/>
                    <a:pt x="4137" y="13959"/>
                  </a:cubicBezTo>
                  <a:cubicBezTo>
                    <a:pt x="2878" y="15323"/>
                    <a:pt x="1497" y="16573"/>
                    <a:pt x="0" y="17682"/>
                  </a:cubicBezTo>
                  <a:cubicBezTo>
                    <a:pt x="4137" y="15974"/>
                    <a:pt x="7842" y="12753"/>
                    <a:pt x="9065" y="9796"/>
                  </a:cubicBezTo>
                  <a:cubicBezTo>
                    <a:pt x="9514" y="8713"/>
                    <a:pt x="9576" y="7745"/>
                    <a:pt x="9250" y="7006"/>
                  </a:cubicBezTo>
                  <a:cubicBezTo>
                    <a:pt x="8106" y="4436"/>
                    <a:pt x="8537" y="793"/>
                    <a:pt x="8643" y="89"/>
                  </a:cubicBezTo>
                  <a:lnTo>
                    <a:pt x="8652" y="1"/>
                  </a:ln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0"/>
            <p:cNvSpPr/>
            <p:nvPr/>
          </p:nvSpPr>
          <p:spPr>
            <a:xfrm>
              <a:off x="2318900" y="4942200"/>
              <a:ext cx="198700" cy="376700"/>
            </a:xfrm>
            <a:custGeom>
              <a:rect b="b" l="l" r="r" t="t"/>
              <a:pathLst>
                <a:path extrusionOk="0" h="15068" w="7948">
                  <a:moveTo>
                    <a:pt x="7948" y="1"/>
                  </a:moveTo>
                  <a:cubicBezTo>
                    <a:pt x="3450" y="2553"/>
                    <a:pt x="1523" y="6857"/>
                    <a:pt x="696" y="10122"/>
                  </a:cubicBezTo>
                  <a:cubicBezTo>
                    <a:pt x="300" y="11741"/>
                    <a:pt x="62" y="13396"/>
                    <a:pt x="0" y="15068"/>
                  </a:cubicBezTo>
                  <a:cubicBezTo>
                    <a:pt x="590" y="11891"/>
                    <a:pt x="2447" y="5281"/>
                    <a:pt x="7948"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0"/>
            <p:cNvSpPr/>
            <p:nvPr/>
          </p:nvSpPr>
          <p:spPr>
            <a:xfrm>
              <a:off x="2287875" y="4926150"/>
              <a:ext cx="306075" cy="449075"/>
            </a:xfrm>
            <a:custGeom>
              <a:rect b="b" l="l" r="r" t="t"/>
              <a:pathLst>
                <a:path extrusionOk="0" fill="none" h="17963" w="12243">
                  <a:moveTo>
                    <a:pt x="10368" y="0"/>
                  </a:moveTo>
                  <a:cubicBezTo>
                    <a:pt x="10368" y="0"/>
                    <a:pt x="9664" y="4172"/>
                    <a:pt x="10949" y="7067"/>
                  </a:cubicBezTo>
                  <a:cubicBezTo>
                    <a:pt x="12242" y="9972"/>
                    <a:pt x="7516" y="15552"/>
                    <a:pt x="1233" y="17963"/>
                  </a:cubicBezTo>
                  <a:cubicBezTo>
                    <a:pt x="1241" y="17963"/>
                    <a:pt x="0" y="4718"/>
                    <a:pt x="10368"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0"/>
            <p:cNvSpPr/>
            <p:nvPr/>
          </p:nvSpPr>
          <p:spPr>
            <a:xfrm>
              <a:off x="2318900" y="4926150"/>
              <a:ext cx="228400" cy="449075"/>
            </a:xfrm>
            <a:custGeom>
              <a:rect b="b" l="l" r="r" t="t"/>
              <a:pathLst>
                <a:path extrusionOk="0" fill="none" h="17963" w="9136">
                  <a:moveTo>
                    <a:pt x="0" y="17963"/>
                  </a:moveTo>
                  <a:cubicBezTo>
                    <a:pt x="2368" y="15543"/>
                    <a:pt x="3670" y="12137"/>
                    <a:pt x="4744" y="8916"/>
                  </a:cubicBezTo>
                  <a:cubicBezTo>
                    <a:pt x="5818" y="5703"/>
                    <a:pt x="6812" y="2465"/>
                    <a:pt x="9136" y="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0"/>
            <p:cNvSpPr/>
            <p:nvPr/>
          </p:nvSpPr>
          <p:spPr>
            <a:xfrm>
              <a:off x="2380500" y="5320650"/>
              <a:ext cx="700" cy="7500"/>
            </a:xfrm>
            <a:custGeom>
              <a:rect b="b" l="l" r="r" t="t"/>
              <a:pathLst>
                <a:path extrusionOk="0" fill="none" h="300" w="28">
                  <a:moveTo>
                    <a:pt x="1" y="300"/>
                  </a:moveTo>
                  <a:cubicBezTo>
                    <a:pt x="27" y="203"/>
                    <a:pt x="27" y="97"/>
                    <a:pt x="9"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0"/>
            <p:cNvSpPr/>
            <p:nvPr/>
          </p:nvSpPr>
          <p:spPr>
            <a:xfrm>
              <a:off x="2386000" y="5297100"/>
              <a:ext cx="8600" cy="28400"/>
            </a:xfrm>
            <a:custGeom>
              <a:rect b="b" l="l" r="r" t="t"/>
              <a:pathLst>
                <a:path extrusionOk="0" fill="none" h="1136" w="344">
                  <a:moveTo>
                    <a:pt x="344" y="1136"/>
                  </a:moveTo>
                  <a:cubicBezTo>
                    <a:pt x="282" y="740"/>
                    <a:pt x="168" y="361"/>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0"/>
            <p:cNvSpPr/>
            <p:nvPr/>
          </p:nvSpPr>
          <p:spPr>
            <a:xfrm>
              <a:off x="2404700" y="5286775"/>
              <a:ext cx="3550" cy="11225"/>
            </a:xfrm>
            <a:custGeom>
              <a:rect b="b" l="l" r="r" t="t"/>
              <a:pathLst>
                <a:path extrusionOk="0" fill="none" h="449" w="142">
                  <a:moveTo>
                    <a:pt x="142" y="449"/>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0"/>
            <p:cNvSpPr/>
            <p:nvPr/>
          </p:nvSpPr>
          <p:spPr>
            <a:xfrm>
              <a:off x="2420550" y="5251775"/>
              <a:ext cx="17175" cy="41625"/>
            </a:xfrm>
            <a:custGeom>
              <a:rect b="b" l="l" r="r" t="t"/>
              <a:pathLst>
                <a:path extrusionOk="0" fill="none" h="1665" w="687">
                  <a:moveTo>
                    <a:pt x="687" y="1664"/>
                  </a:moveTo>
                  <a:cubicBezTo>
                    <a:pt x="581" y="1066"/>
                    <a:pt x="344" y="494"/>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0"/>
            <p:cNvSpPr/>
            <p:nvPr/>
          </p:nvSpPr>
          <p:spPr>
            <a:xfrm>
              <a:off x="2432650" y="5224275"/>
              <a:ext cx="25775" cy="51075"/>
            </a:xfrm>
            <a:custGeom>
              <a:rect b="b" l="l" r="r" t="t"/>
              <a:pathLst>
                <a:path extrusionOk="0" fill="none" h="2043" w="1031">
                  <a:moveTo>
                    <a:pt x="1030" y="2042"/>
                  </a:moveTo>
                  <a:cubicBezTo>
                    <a:pt x="793" y="1312"/>
                    <a:pt x="449" y="625"/>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0"/>
            <p:cNvSpPr/>
            <p:nvPr/>
          </p:nvSpPr>
          <p:spPr>
            <a:xfrm>
              <a:off x="2444525" y="5204925"/>
              <a:ext cx="28400" cy="35000"/>
            </a:xfrm>
            <a:custGeom>
              <a:rect b="b" l="l" r="r" t="t"/>
              <a:pathLst>
                <a:path extrusionOk="0" fill="none" h="1400" w="1136">
                  <a:moveTo>
                    <a:pt x="1136" y="1399"/>
                  </a:moveTo>
                  <a:cubicBezTo>
                    <a:pt x="881" y="845"/>
                    <a:pt x="494" y="361"/>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0"/>
            <p:cNvSpPr/>
            <p:nvPr/>
          </p:nvSpPr>
          <p:spPr>
            <a:xfrm>
              <a:off x="2453100" y="5159375"/>
              <a:ext cx="43375" cy="63600"/>
            </a:xfrm>
            <a:custGeom>
              <a:rect b="b" l="l" r="r" t="t"/>
              <a:pathLst>
                <a:path extrusionOk="0" fill="none" h="2544" w="1735">
                  <a:moveTo>
                    <a:pt x="1735" y="2544"/>
                  </a:moveTo>
                  <a:cubicBezTo>
                    <a:pt x="1312" y="1602"/>
                    <a:pt x="731" y="731"/>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0"/>
            <p:cNvSpPr/>
            <p:nvPr/>
          </p:nvSpPr>
          <p:spPr>
            <a:xfrm>
              <a:off x="2467400" y="5133175"/>
              <a:ext cx="49750" cy="60550"/>
            </a:xfrm>
            <a:custGeom>
              <a:rect b="b" l="l" r="r" t="t"/>
              <a:pathLst>
                <a:path extrusionOk="0" fill="none" h="2422" w="1990">
                  <a:moveTo>
                    <a:pt x="1990" y="2421"/>
                  </a:moveTo>
                  <a:cubicBezTo>
                    <a:pt x="1568" y="1444"/>
                    <a:pt x="872" y="608"/>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0"/>
            <p:cNvSpPr/>
            <p:nvPr/>
          </p:nvSpPr>
          <p:spPr>
            <a:xfrm>
              <a:off x="2478625" y="5078625"/>
              <a:ext cx="58550" cy="73950"/>
            </a:xfrm>
            <a:custGeom>
              <a:rect b="b" l="l" r="r" t="t"/>
              <a:pathLst>
                <a:path extrusionOk="0" fill="none" h="2958" w="2342">
                  <a:moveTo>
                    <a:pt x="2342" y="2957"/>
                  </a:moveTo>
                  <a:cubicBezTo>
                    <a:pt x="1761" y="1831"/>
                    <a:pt x="969" y="828"/>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0"/>
            <p:cNvSpPr/>
            <p:nvPr/>
          </p:nvSpPr>
          <p:spPr>
            <a:xfrm>
              <a:off x="2487650" y="5063225"/>
              <a:ext cx="22475" cy="18725"/>
            </a:xfrm>
            <a:custGeom>
              <a:rect b="b" l="l" r="r" t="t"/>
              <a:pathLst>
                <a:path extrusionOk="0" fill="none" h="749" w="899">
                  <a:moveTo>
                    <a:pt x="898" y="748"/>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0"/>
            <p:cNvSpPr/>
            <p:nvPr/>
          </p:nvSpPr>
          <p:spPr>
            <a:xfrm>
              <a:off x="2495125" y="5045175"/>
              <a:ext cx="8625" cy="8600"/>
            </a:xfrm>
            <a:custGeom>
              <a:rect b="b" l="l" r="r" t="t"/>
              <a:pathLst>
                <a:path extrusionOk="0" fill="none" h="344" w="345">
                  <a:moveTo>
                    <a:pt x="344" y="344"/>
                  </a:moveTo>
                  <a:cubicBezTo>
                    <a:pt x="239" y="221"/>
                    <a:pt x="124" y="106"/>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0"/>
            <p:cNvSpPr/>
            <p:nvPr/>
          </p:nvSpPr>
          <p:spPr>
            <a:xfrm>
              <a:off x="2481050" y="5099075"/>
              <a:ext cx="12575" cy="16975"/>
            </a:xfrm>
            <a:custGeom>
              <a:rect b="b" l="l" r="r" t="t"/>
              <a:pathLst>
                <a:path extrusionOk="0" fill="none" h="679" w="503">
                  <a:moveTo>
                    <a:pt x="502" y="678"/>
                  </a:moveTo>
                  <a:cubicBezTo>
                    <a:pt x="353" y="441"/>
                    <a:pt x="185" y="212"/>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0"/>
            <p:cNvSpPr/>
            <p:nvPr/>
          </p:nvSpPr>
          <p:spPr>
            <a:xfrm>
              <a:off x="2475325" y="5111625"/>
              <a:ext cx="1575" cy="2875"/>
            </a:xfrm>
            <a:custGeom>
              <a:rect b="b" l="l" r="r" t="t"/>
              <a:pathLst>
                <a:path extrusionOk="0" fill="none" h="115" w="63">
                  <a:moveTo>
                    <a:pt x="62" y="115"/>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0"/>
            <p:cNvSpPr/>
            <p:nvPr/>
          </p:nvSpPr>
          <p:spPr>
            <a:xfrm>
              <a:off x="2509225" y="5027350"/>
              <a:ext cx="12775" cy="19825"/>
            </a:xfrm>
            <a:custGeom>
              <a:rect b="b" l="l" r="r" t="t"/>
              <a:pathLst>
                <a:path extrusionOk="0" fill="none" h="793" w="511">
                  <a:moveTo>
                    <a:pt x="511" y="793"/>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0"/>
            <p:cNvSpPr/>
            <p:nvPr/>
          </p:nvSpPr>
          <p:spPr>
            <a:xfrm>
              <a:off x="2512725" y="5001625"/>
              <a:ext cx="2025" cy="10350"/>
            </a:xfrm>
            <a:custGeom>
              <a:rect b="b" l="l" r="r" t="t"/>
              <a:pathLst>
                <a:path extrusionOk="0" fill="none" h="414" w="81">
                  <a:moveTo>
                    <a:pt x="80" y="414"/>
                  </a:moveTo>
                  <a:cubicBezTo>
                    <a:pt x="54" y="282"/>
                    <a:pt x="27" y="141"/>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0"/>
            <p:cNvSpPr/>
            <p:nvPr/>
          </p:nvSpPr>
          <p:spPr>
            <a:xfrm>
              <a:off x="2435500" y="5004475"/>
              <a:ext cx="42500" cy="19825"/>
            </a:xfrm>
            <a:custGeom>
              <a:rect b="b" l="l" r="r" t="t"/>
              <a:pathLst>
                <a:path extrusionOk="0" fill="none" h="793" w="1700">
                  <a:moveTo>
                    <a:pt x="1699" y="0"/>
                  </a:moveTo>
                  <a:cubicBezTo>
                    <a:pt x="1083" y="141"/>
                    <a:pt x="502" y="414"/>
                    <a:pt x="1" y="79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0"/>
            <p:cNvSpPr/>
            <p:nvPr/>
          </p:nvSpPr>
          <p:spPr>
            <a:xfrm>
              <a:off x="2456625" y="5023400"/>
              <a:ext cx="7725" cy="3550"/>
            </a:xfrm>
            <a:custGeom>
              <a:rect b="b" l="l" r="r" t="t"/>
              <a:pathLst>
                <a:path extrusionOk="0" fill="none" h="142" w="309">
                  <a:moveTo>
                    <a:pt x="309" y="0"/>
                  </a:moveTo>
                  <a:lnTo>
                    <a:pt x="1" y="14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0"/>
            <p:cNvSpPr/>
            <p:nvPr/>
          </p:nvSpPr>
          <p:spPr>
            <a:xfrm>
              <a:off x="2397675" y="5047375"/>
              <a:ext cx="56775" cy="41175"/>
            </a:xfrm>
            <a:custGeom>
              <a:rect b="b" l="l" r="r" t="t"/>
              <a:pathLst>
                <a:path extrusionOk="0" fill="none" h="1647" w="2271">
                  <a:moveTo>
                    <a:pt x="2271" y="1"/>
                  </a:moveTo>
                  <a:cubicBezTo>
                    <a:pt x="1417" y="405"/>
                    <a:pt x="651" y="969"/>
                    <a:pt x="0" y="164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0"/>
            <p:cNvSpPr/>
            <p:nvPr/>
          </p:nvSpPr>
          <p:spPr>
            <a:xfrm>
              <a:off x="2427800" y="5074225"/>
              <a:ext cx="10600" cy="6175"/>
            </a:xfrm>
            <a:custGeom>
              <a:rect b="b" l="l" r="r" t="t"/>
              <a:pathLst>
                <a:path extrusionOk="0" fill="none" h="247" w="424">
                  <a:moveTo>
                    <a:pt x="423" y="0"/>
                  </a:moveTo>
                  <a:cubicBezTo>
                    <a:pt x="274" y="71"/>
                    <a:pt x="133" y="150"/>
                    <a:pt x="1"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0"/>
            <p:cNvSpPr/>
            <p:nvPr/>
          </p:nvSpPr>
          <p:spPr>
            <a:xfrm>
              <a:off x="2371475" y="5099750"/>
              <a:ext cx="59000" cy="36975"/>
            </a:xfrm>
            <a:custGeom>
              <a:rect b="b" l="l" r="r" t="t"/>
              <a:pathLst>
                <a:path extrusionOk="0" fill="none" h="1479" w="2360">
                  <a:moveTo>
                    <a:pt x="2359" y="0"/>
                  </a:moveTo>
                  <a:cubicBezTo>
                    <a:pt x="1506" y="379"/>
                    <a:pt x="661" y="819"/>
                    <a:pt x="1" y="14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0"/>
            <p:cNvSpPr/>
            <p:nvPr/>
          </p:nvSpPr>
          <p:spPr>
            <a:xfrm>
              <a:off x="2398975" y="5121525"/>
              <a:ext cx="21375" cy="12775"/>
            </a:xfrm>
            <a:custGeom>
              <a:rect b="b" l="l" r="r" t="t"/>
              <a:pathLst>
                <a:path extrusionOk="0" fill="none" h="511" w="855">
                  <a:moveTo>
                    <a:pt x="855" y="1"/>
                  </a:moveTo>
                  <a:cubicBezTo>
                    <a:pt x="555" y="159"/>
                    <a:pt x="274" y="335"/>
                    <a:pt x="1" y="51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0"/>
            <p:cNvSpPr/>
            <p:nvPr/>
          </p:nvSpPr>
          <p:spPr>
            <a:xfrm>
              <a:off x="2354750" y="5149900"/>
              <a:ext cx="58775" cy="45575"/>
            </a:xfrm>
            <a:custGeom>
              <a:rect b="b" l="l" r="r" t="t"/>
              <a:pathLst>
                <a:path extrusionOk="0" fill="none" h="1823" w="2351">
                  <a:moveTo>
                    <a:pt x="2351" y="1"/>
                  </a:moveTo>
                  <a:cubicBezTo>
                    <a:pt x="1559" y="599"/>
                    <a:pt x="564" y="995"/>
                    <a:pt x="1" y="18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0"/>
            <p:cNvSpPr/>
            <p:nvPr/>
          </p:nvSpPr>
          <p:spPr>
            <a:xfrm>
              <a:off x="2376975" y="5176750"/>
              <a:ext cx="18075" cy="13675"/>
            </a:xfrm>
            <a:custGeom>
              <a:rect b="b" l="l" r="r" t="t"/>
              <a:pathLst>
                <a:path extrusionOk="0" fill="none" h="547" w="723">
                  <a:moveTo>
                    <a:pt x="722" y="1"/>
                  </a:moveTo>
                  <a:cubicBezTo>
                    <a:pt x="458" y="150"/>
                    <a:pt x="221" y="335"/>
                    <a:pt x="1" y="54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0"/>
            <p:cNvSpPr/>
            <p:nvPr/>
          </p:nvSpPr>
          <p:spPr>
            <a:xfrm>
              <a:off x="2365325" y="5214825"/>
              <a:ext cx="9050" cy="9700"/>
            </a:xfrm>
            <a:custGeom>
              <a:rect b="b" l="l" r="r" t="t"/>
              <a:pathLst>
                <a:path extrusionOk="0" fill="none" h="388" w="362">
                  <a:moveTo>
                    <a:pt x="361" y="0"/>
                  </a:moveTo>
                  <a:cubicBezTo>
                    <a:pt x="220" y="106"/>
                    <a:pt x="97" y="238"/>
                    <a:pt x="0" y="38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0"/>
            <p:cNvSpPr/>
            <p:nvPr/>
          </p:nvSpPr>
          <p:spPr>
            <a:xfrm>
              <a:off x="2335175" y="5237050"/>
              <a:ext cx="49750" cy="38725"/>
            </a:xfrm>
            <a:custGeom>
              <a:rect b="b" l="l" r="r" t="t"/>
              <a:pathLst>
                <a:path extrusionOk="0" fill="none" h="1549" w="1990">
                  <a:moveTo>
                    <a:pt x="1990" y="0"/>
                  </a:moveTo>
                  <a:cubicBezTo>
                    <a:pt x="1277" y="458"/>
                    <a:pt x="555" y="915"/>
                    <a:pt x="1" y="154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0"/>
            <p:cNvSpPr/>
            <p:nvPr/>
          </p:nvSpPr>
          <p:spPr>
            <a:xfrm>
              <a:off x="2351675" y="5264750"/>
              <a:ext cx="15875" cy="13450"/>
            </a:xfrm>
            <a:custGeom>
              <a:rect b="b" l="l" r="r" t="t"/>
              <a:pathLst>
                <a:path extrusionOk="0" fill="none" h="538" w="635">
                  <a:moveTo>
                    <a:pt x="634" y="1"/>
                  </a:moveTo>
                  <a:cubicBezTo>
                    <a:pt x="397" y="151"/>
                    <a:pt x="177" y="327"/>
                    <a:pt x="1" y="53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0"/>
            <p:cNvSpPr/>
            <p:nvPr/>
          </p:nvSpPr>
          <p:spPr>
            <a:xfrm>
              <a:off x="2342225" y="5293375"/>
              <a:ext cx="10150" cy="8375"/>
            </a:xfrm>
            <a:custGeom>
              <a:rect b="b" l="l" r="r" t="t"/>
              <a:pathLst>
                <a:path extrusionOk="0" fill="none" h="335" w="406">
                  <a:moveTo>
                    <a:pt x="405" y="0"/>
                  </a:moveTo>
                  <a:cubicBezTo>
                    <a:pt x="264" y="106"/>
                    <a:pt x="132" y="220"/>
                    <a:pt x="0" y="3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0"/>
            <p:cNvSpPr/>
            <p:nvPr/>
          </p:nvSpPr>
          <p:spPr>
            <a:xfrm>
              <a:off x="2336725" y="5317575"/>
              <a:ext cx="4425" cy="4200"/>
            </a:xfrm>
            <a:custGeom>
              <a:rect b="b" l="l" r="r" t="t"/>
              <a:pathLst>
                <a:path extrusionOk="0" fill="none" h="168" w="177">
                  <a:moveTo>
                    <a:pt x="176" y="0"/>
                  </a:moveTo>
                  <a:lnTo>
                    <a:pt x="0" y="16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0"/>
            <p:cNvSpPr/>
            <p:nvPr/>
          </p:nvSpPr>
          <p:spPr>
            <a:xfrm>
              <a:off x="2328800" y="5335600"/>
              <a:ext cx="4200" cy="3775"/>
            </a:xfrm>
            <a:custGeom>
              <a:rect b="b" l="l" r="r" t="t"/>
              <a:pathLst>
                <a:path extrusionOk="0" fill="none" h="151" w="168">
                  <a:moveTo>
                    <a:pt x="168" y="1"/>
                  </a:moveTo>
                  <a:lnTo>
                    <a:pt x="0" y="15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0"/>
            <p:cNvSpPr/>
            <p:nvPr/>
          </p:nvSpPr>
          <p:spPr>
            <a:xfrm>
              <a:off x="2361575" y="5341100"/>
              <a:ext cx="900" cy="2225"/>
            </a:xfrm>
            <a:custGeom>
              <a:rect b="b" l="l" r="r" t="t"/>
              <a:pathLst>
                <a:path extrusionOk="0" fill="none" h="89" w="36">
                  <a:moveTo>
                    <a:pt x="1" y="89"/>
                  </a:moveTo>
                  <a:lnTo>
                    <a:pt x="36"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120" name="Shape 3120"/>
        <p:cNvGrpSpPr/>
        <p:nvPr/>
      </p:nvGrpSpPr>
      <p:grpSpPr>
        <a:xfrm>
          <a:off x="0" y="0"/>
          <a:ext cx="0" cy="0"/>
          <a:chOff x="0" y="0"/>
          <a:chExt cx="0" cy="0"/>
        </a:xfrm>
      </p:grpSpPr>
      <p:sp>
        <p:nvSpPr>
          <p:cNvPr id="3121" name="Google Shape;3121;p51"/>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2" name="Google Shape;3122;p51"/>
          <p:cNvGrpSpPr/>
          <p:nvPr/>
        </p:nvGrpSpPr>
        <p:grpSpPr>
          <a:xfrm flipH="1" rot="-493310">
            <a:off x="8187759" y="3987184"/>
            <a:ext cx="1213432" cy="1440450"/>
            <a:chOff x="7714550" y="3879200"/>
            <a:chExt cx="789482" cy="937184"/>
          </a:xfrm>
        </p:grpSpPr>
        <p:sp>
          <p:nvSpPr>
            <p:cNvPr id="3123" name="Google Shape;3123;p51"/>
            <p:cNvSpPr/>
            <p:nvPr/>
          </p:nvSpPr>
          <p:spPr>
            <a:xfrm>
              <a:off x="7911579" y="4211400"/>
              <a:ext cx="591034" cy="602225"/>
            </a:xfrm>
            <a:custGeom>
              <a:rect b="b" l="l" r="r" t="t"/>
              <a:pathLst>
                <a:path extrusionOk="0" h="7641" w="7499">
                  <a:moveTo>
                    <a:pt x="7498" y="1"/>
                  </a:moveTo>
                  <a:lnTo>
                    <a:pt x="7472" y="19"/>
                  </a:lnTo>
                  <a:cubicBezTo>
                    <a:pt x="5853" y="899"/>
                    <a:pt x="4621" y="2448"/>
                    <a:pt x="3600" y="3838"/>
                  </a:cubicBezTo>
                  <a:lnTo>
                    <a:pt x="3432" y="4067"/>
                  </a:lnTo>
                  <a:cubicBezTo>
                    <a:pt x="2456" y="5396"/>
                    <a:pt x="1452" y="6778"/>
                    <a:pt x="0" y="7614"/>
                  </a:cubicBezTo>
                  <a:lnTo>
                    <a:pt x="9" y="7640"/>
                  </a:lnTo>
                  <a:cubicBezTo>
                    <a:pt x="203" y="7614"/>
                    <a:pt x="396" y="7587"/>
                    <a:pt x="581" y="7543"/>
                  </a:cubicBezTo>
                  <a:cubicBezTo>
                    <a:pt x="3309" y="6971"/>
                    <a:pt x="4999" y="5088"/>
                    <a:pt x="5967" y="3557"/>
                  </a:cubicBezTo>
                  <a:cubicBezTo>
                    <a:pt x="6442" y="2791"/>
                    <a:pt x="6838" y="1981"/>
                    <a:pt x="7146" y="1136"/>
                  </a:cubicBezTo>
                  <a:cubicBezTo>
                    <a:pt x="7278" y="775"/>
                    <a:pt x="7393" y="406"/>
                    <a:pt x="7490" y="36"/>
                  </a:cubicBezTo>
                  <a:lnTo>
                    <a:pt x="7498"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1"/>
            <p:cNvSpPr/>
            <p:nvPr/>
          </p:nvSpPr>
          <p:spPr>
            <a:xfrm>
              <a:off x="7903934" y="4211400"/>
              <a:ext cx="591034" cy="602225"/>
            </a:xfrm>
            <a:custGeom>
              <a:rect b="b" l="l" r="r" t="t"/>
              <a:pathLst>
                <a:path extrusionOk="0" h="7641" w="7499">
                  <a:moveTo>
                    <a:pt x="2966" y="1920"/>
                  </a:moveTo>
                  <a:cubicBezTo>
                    <a:pt x="2975" y="1981"/>
                    <a:pt x="2984" y="2034"/>
                    <a:pt x="2993" y="2096"/>
                  </a:cubicBezTo>
                  <a:cubicBezTo>
                    <a:pt x="2984" y="2043"/>
                    <a:pt x="2975" y="1981"/>
                    <a:pt x="2966" y="1928"/>
                  </a:cubicBezTo>
                  <a:lnTo>
                    <a:pt x="2966" y="1920"/>
                  </a:lnTo>
                  <a:close/>
                  <a:moveTo>
                    <a:pt x="2658" y="4278"/>
                  </a:moveTo>
                  <a:lnTo>
                    <a:pt x="2667" y="4349"/>
                  </a:lnTo>
                  <a:lnTo>
                    <a:pt x="2649" y="4278"/>
                  </a:lnTo>
                  <a:close/>
                  <a:moveTo>
                    <a:pt x="7490" y="1"/>
                  </a:moveTo>
                  <a:lnTo>
                    <a:pt x="7349" y="10"/>
                  </a:lnTo>
                  <a:cubicBezTo>
                    <a:pt x="4946" y="203"/>
                    <a:pt x="2517" y="1242"/>
                    <a:pt x="1400" y="2553"/>
                  </a:cubicBezTo>
                  <a:cubicBezTo>
                    <a:pt x="995" y="3037"/>
                    <a:pt x="801" y="3521"/>
                    <a:pt x="845" y="3953"/>
                  </a:cubicBezTo>
                  <a:cubicBezTo>
                    <a:pt x="1012" y="5458"/>
                    <a:pt x="185" y="7253"/>
                    <a:pt x="18" y="7605"/>
                  </a:cubicBezTo>
                  <a:lnTo>
                    <a:pt x="0" y="7640"/>
                  </a:lnTo>
                  <a:lnTo>
                    <a:pt x="18" y="7631"/>
                  </a:lnTo>
                  <a:lnTo>
                    <a:pt x="35" y="7623"/>
                  </a:lnTo>
                  <a:cubicBezTo>
                    <a:pt x="1505" y="6778"/>
                    <a:pt x="2517" y="5396"/>
                    <a:pt x="3503" y="4049"/>
                  </a:cubicBezTo>
                  <a:lnTo>
                    <a:pt x="3670" y="3821"/>
                  </a:lnTo>
                  <a:cubicBezTo>
                    <a:pt x="4682" y="2448"/>
                    <a:pt x="5897" y="916"/>
                    <a:pt x="7499" y="27"/>
                  </a:cubicBezTo>
                  <a:lnTo>
                    <a:pt x="7490"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1"/>
            <p:cNvSpPr/>
            <p:nvPr/>
          </p:nvSpPr>
          <p:spPr>
            <a:xfrm>
              <a:off x="7903934" y="4212110"/>
              <a:ext cx="579290" cy="601516"/>
            </a:xfrm>
            <a:custGeom>
              <a:rect b="b" l="l" r="r" t="t"/>
              <a:pathLst>
                <a:path extrusionOk="0" h="7632" w="7350">
                  <a:moveTo>
                    <a:pt x="7349" y="1"/>
                  </a:moveTo>
                  <a:lnTo>
                    <a:pt x="7349" y="1"/>
                  </a:lnTo>
                  <a:cubicBezTo>
                    <a:pt x="4946" y="194"/>
                    <a:pt x="2517" y="1224"/>
                    <a:pt x="1400" y="2544"/>
                  </a:cubicBezTo>
                  <a:cubicBezTo>
                    <a:pt x="995" y="3028"/>
                    <a:pt x="801" y="3504"/>
                    <a:pt x="845" y="3944"/>
                  </a:cubicBezTo>
                  <a:cubicBezTo>
                    <a:pt x="1004" y="5449"/>
                    <a:pt x="185" y="7244"/>
                    <a:pt x="18" y="7596"/>
                  </a:cubicBezTo>
                  <a:lnTo>
                    <a:pt x="0" y="7631"/>
                  </a:lnTo>
                  <a:lnTo>
                    <a:pt x="9" y="7622"/>
                  </a:lnTo>
                  <a:cubicBezTo>
                    <a:pt x="2473" y="5704"/>
                    <a:pt x="916" y="4524"/>
                    <a:pt x="2077" y="3284"/>
                  </a:cubicBezTo>
                  <a:cubicBezTo>
                    <a:pt x="2658" y="2597"/>
                    <a:pt x="3345" y="1999"/>
                    <a:pt x="4110" y="1523"/>
                  </a:cubicBezTo>
                  <a:cubicBezTo>
                    <a:pt x="4286" y="1418"/>
                    <a:pt x="4445" y="1321"/>
                    <a:pt x="4612" y="1224"/>
                  </a:cubicBezTo>
                  <a:cubicBezTo>
                    <a:pt x="5483" y="731"/>
                    <a:pt x="6399" y="318"/>
                    <a:pt x="7349"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1"/>
            <p:cNvSpPr/>
            <p:nvPr/>
          </p:nvSpPr>
          <p:spPr>
            <a:xfrm>
              <a:off x="7957292" y="4300933"/>
              <a:ext cx="517578" cy="505047"/>
            </a:xfrm>
            <a:custGeom>
              <a:rect b="b" l="l" r="r" t="t"/>
              <a:pathLst>
                <a:path extrusionOk="0" h="6408" w="6567">
                  <a:moveTo>
                    <a:pt x="6566" y="0"/>
                  </a:moveTo>
                  <a:lnTo>
                    <a:pt x="6566" y="0"/>
                  </a:lnTo>
                  <a:cubicBezTo>
                    <a:pt x="5739" y="1523"/>
                    <a:pt x="3697" y="4612"/>
                    <a:pt x="1" y="6407"/>
                  </a:cubicBezTo>
                  <a:cubicBezTo>
                    <a:pt x="2729" y="5835"/>
                    <a:pt x="4419" y="3952"/>
                    <a:pt x="5387" y="2421"/>
                  </a:cubicBezTo>
                  <a:cubicBezTo>
                    <a:pt x="5862" y="1655"/>
                    <a:pt x="6258" y="836"/>
                    <a:pt x="6566"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1"/>
            <p:cNvSpPr/>
            <p:nvPr/>
          </p:nvSpPr>
          <p:spPr>
            <a:xfrm>
              <a:off x="7901176" y="4209351"/>
              <a:ext cx="602856" cy="607033"/>
            </a:xfrm>
            <a:custGeom>
              <a:rect b="b" l="l" r="r" t="t"/>
              <a:pathLst>
                <a:path extrusionOk="0" fill="none" h="7702" w="7649">
                  <a:moveTo>
                    <a:pt x="0" y="7701"/>
                  </a:moveTo>
                  <a:cubicBezTo>
                    <a:pt x="0" y="7701"/>
                    <a:pt x="1056" y="5686"/>
                    <a:pt x="871" y="3979"/>
                  </a:cubicBezTo>
                  <a:cubicBezTo>
                    <a:pt x="687" y="2280"/>
                    <a:pt x="4031" y="194"/>
                    <a:pt x="7648" y="1"/>
                  </a:cubicBezTo>
                  <a:cubicBezTo>
                    <a:pt x="7648" y="1"/>
                    <a:pt x="6099" y="6997"/>
                    <a:pt x="0" y="770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1"/>
            <p:cNvSpPr/>
            <p:nvPr/>
          </p:nvSpPr>
          <p:spPr>
            <a:xfrm>
              <a:off x="7901176" y="4209351"/>
              <a:ext cx="602856" cy="607033"/>
            </a:xfrm>
            <a:custGeom>
              <a:rect b="b" l="l" r="r" t="t"/>
              <a:pathLst>
                <a:path extrusionOk="0" fill="none" h="7702" w="7649">
                  <a:moveTo>
                    <a:pt x="7648" y="1"/>
                  </a:moveTo>
                  <a:cubicBezTo>
                    <a:pt x="6037" y="854"/>
                    <a:pt x="4805" y="2386"/>
                    <a:pt x="3723" y="3855"/>
                  </a:cubicBezTo>
                  <a:cubicBezTo>
                    <a:pt x="2640" y="5325"/>
                    <a:pt x="1593" y="6821"/>
                    <a:pt x="0" y="77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1"/>
            <p:cNvSpPr/>
            <p:nvPr/>
          </p:nvSpPr>
          <p:spPr>
            <a:xfrm>
              <a:off x="8375558" y="4253723"/>
              <a:ext cx="4256" cy="11901"/>
            </a:xfrm>
            <a:custGeom>
              <a:rect b="b" l="l" r="r" t="t"/>
              <a:pathLst>
                <a:path extrusionOk="0" fill="none" h="151" w="54">
                  <a:moveTo>
                    <a:pt x="54" y="1"/>
                  </a:moveTo>
                  <a:cubicBezTo>
                    <a:pt x="27" y="45"/>
                    <a:pt x="10" y="98"/>
                    <a:pt x="1"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1"/>
            <p:cNvSpPr/>
            <p:nvPr/>
          </p:nvSpPr>
          <p:spPr>
            <a:xfrm>
              <a:off x="8352702" y="4250965"/>
              <a:ext cx="3547" cy="50048"/>
            </a:xfrm>
            <a:custGeom>
              <a:rect b="b" l="l" r="r" t="t"/>
              <a:pathLst>
                <a:path extrusionOk="0" fill="none" h="635" w="45">
                  <a:moveTo>
                    <a:pt x="44" y="1"/>
                  </a:moveTo>
                  <a:cubicBezTo>
                    <a:pt x="9" y="212"/>
                    <a:pt x="0" y="423"/>
                    <a:pt x="27"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1"/>
            <p:cNvSpPr/>
            <p:nvPr/>
          </p:nvSpPr>
          <p:spPr>
            <a:xfrm>
              <a:off x="8319442" y="4287771"/>
              <a:ext cx="79" cy="20177"/>
            </a:xfrm>
            <a:custGeom>
              <a:rect b="b" l="l" r="r" t="t"/>
              <a:pathLst>
                <a:path extrusionOk="0" fill="none" h="256" w="1">
                  <a:moveTo>
                    <a:pt x="0" y="0"/>
                  </a:moveTo>
                  <a:lnTo>
                    <a:pt x="0" y="25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1"/>
            <p:cNvSpPr/>
            <p:nvPr/>
          </p:nvSpPr>
          <p:spPr>
            <a:xfrm>
              <a:off x="8266006" y="4280126"/>
              <a:ext cx="9064" cy="76372"/>
            </a:xfrm>
            <a:custGeom>
              <a:rect b="b" l="l" r="r" t="t"/>
              <a:pathLst>
                <a:path extrusionOk="0" fill="none" h="969" w="115">
                  <a:moveTo>
                    <a:pt x="44" y="0"/>
                  </a:moveTo>
                  <a:cubicBezTo>
                    <a:pt x="0" y="326"/>
                    <a:pt x="27" y="652"/>
                    <a:pt x="115"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1"/>
            <p:cNvSpPr/>
            <p:nvPr/>
          </p:nvSpPr>
          <p:spPr>
            <a:xfrm>
              <a:off x="8226442" y="4298174"/>
              <a:ext cx="14660" cy="96470"/>
            </a:xfrm>
            <a:custGeom>
              <a:rect b="b" l="l" r="r" t="t"/>
              <a:pathLst>
                <a:path extrusionOk="0" fill="none" h="1224" w="186">
                  <a:moveTo>
                    <a:pt x="1" y="0"/>
                  </a:moveTo>
                  <a:cubicBezTo>
                    <a:pt x="1" y="414"/>
                    <a:pt x="62" y="827"/>
                    <a:pt x="186" y="12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1"/>
            <p:cNvSpPr/>
            <p:nvPr/>
          </p:nvSpPr>
          <p:spPr>
            <a:xfrm>
              <a:off x="8184119" y="4348063"/>
              <a:ext cx="27822" cy="71564"/>
            </a:xfrm>
            <a:custGeom>
              <a:rect b="b" l="l" r="r" t="t"/>
              <a:pathLst>
                <a:path extrusionOk="0" fill="none" h="908" w="353">
                  <a:moveTo>
                    <a:pt x="1" y="1"/>
                  </a:moveTo>
                  <a:cubicBezTo>
                    <a:pt x="45" y="326"/>
                    <a:pt x="159" y="643"/>
                    <a:pt x="353" y="9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1"/>
            <p:cNvSpPr/>
            <p:nvPr/>
          </p:nvSpPr>
          <p:spPr>
            <a:xfrm>
              <a:off x="8137697" y="4362644"/>
              <a:ext cx="36807" cy="125631"/>
            </a:xfrm>
            <a:custGeom>
              <a:rect b="b" l="l" r="r" t="t"/>
              <a:pathLst>
                <a:path extrusionOk="0" fill="none" h="1594" w="467">
                  <a:moveTo>
                    <a:pt x="0" y="1"/>
                  </a:moveTo>
                  <a:cubicBezTo>
                    <a:pt x="62" y="555"/>
                    <a:pt x="211" y="1101"/>
                    <a:pt x="467" y="15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1"/>
            <p:cNvSpPr/>
            <p:nvPr/>
          </p:nvSpPr>
          <p:spPr>
            <a:xfrm>
              <a:off x="8089148" y="4399450"/>
              <a:ext cx="49259" cy="124212"/>
            </a:xfrm>
            <a:custGeom>
              <a:rect b="b" l="l" r="r" t="t"/>
              <a:pathLst>
                <a:path extrusionOk="0" fill="none" h="1576" w="625">
                  <a:moveTo>
                    <a:pt x="0" y="0"/>
                  </a:moveTo>
                  <a:cubicBezTo>
                    <a:pt x="53" y="572"/>
                    <a:pt x="273" y="1118"/>
                    <a:pt x="625" y="157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1"/>
            <p:cNvSpPr/>
            <p:nvPr/>
          </p:nvSpPr>
          <p:spPr>
            <a:xfrm>
              <a:off x="8035002" y="4455565"/>
              <a:ext cx="56274" cy="149906"/>
            </a:xfrm>
            <a:custGeom>
              <a:rect b="b" l="l" r="r" t="t"/>
              <a:pathLst>
                <a:path extrusionOk="0" fill="none" h="1902" w="714">
                  <a:moveTo>
                    <a:pt x="1" y="1"/>
                  </a:moveTo>
                  <a:cubicBezTo>
                    <a:pt x="115" y="679"/>
                    <a:pt x="353" y="1321"/>
                    <a:pt x="714" y="19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1"/>
            <p:cNvSpPr/>
            <p:nvPr/>
          </p:nvSpPr>
          <p:spPr>
            <a:xfrm>
              <a:off x="8041938" y="4583953"/>
              <a:ext cx="26482" cy="41693"/>
            </a:xfrm>
            <a:custGeom>
              <a:rect b="b" l="l" r="r" t="t"/>
              <a:pathLst>
                <a:path extrusionOk="0" fill="none" h="529" w="336">
                  <a:moveTo>
                    <a:pt x="1" y="0"/>
                  </a:moveTo>
                  <a:lnTo>
                    <a:pt x="335" y="52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1"/>
            <p:cNvSpPr/>
            <p:nvPr/>
          </p:nvSpPr>
          <p:spPr>
            <a:xfrm>
              <a:off x="8037761" y="4632502"/>
              <a:ext cx="9143" cy="18758"/>
            </a:xfrm>
            <a:custGeom>
              <a:rect b="b" l="l" r="r" t="t"/>
              <a:pathLst>
                <a:path extrusionOk="0" fill="none" h="238" w="116">
                  <a:moveTo>
                    <a:pt x="1" y="0"/>
                  </a:moveTo>
                  <a:cubicBezTo>
                    <a:pt x="27" y="79"/>
                    <a:pt x="71" y="159"/>
                    <a:pt x="115"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1"/>
            <p:cNvSpPr/>
            <p:nvPr/>
          </p:nvSpPr>
          <p:spPr>
            <a:xfrm>
              <a:off x="8087020" y="4536744"/>
              <a:ext cx="11192" cy="34048"/>
            </a:xfrm>
            <a:custGeom>
              <a:rect b="b" l="l" r="r" t="t"/>
              <a:pathLst>
                <a:path extrusionOk="0" fill="none" h="432" w="142">
                  <a:moveTo>
                    <a:pt x="1" y="1"/>
                  </a:moveTo>
                  <a:cubicBezTo>
                    <a:pt x="36" y="150"/>
                    <a:pt x="80" y="291"/>
                    <a:pt x="142"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1"/>
            <p:cNvSpPr/>
            <p:nvPr/>
          </p:nvSpPr>
          <p:spPr>
            <a:xfrm>
              <a:off x="8112713" y="4548566"/>
              <a:ext cx="1419" cy="5596"/>
            </a:xfrm>
            <a:custGeom>
              <a:rect b="b" l="l" r="r" t="t"/>
              <a:pathLst>
                <a:path extrusionOk="0" fill="none" h="71" w="18">
                  <a:moveTo>
                    <a:pt x="0" y="0"/>
                  </a:moveTo>
                  <a:lnTo>
                    <a:pt x="18" y="7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1"/>
            <p:cNvSpPr/>
            <p:nvPr/>
          </p:nvSpPr>
          <p:spPr>
            <a:xfrm>
              <a:off x="8005211" y="4633842"/>
              <a:ext cx="9773" cy="38935"/>
            </a:xfrm>
            <a:custGeom>
              <a:rect b="b" l="l" r="r" t="t"/>
              <a:pathLst>
                <a:path extrusionOk="0" fill="none" h="494" w="124">
                  <a:moveTo>
                    <a:pt x="0" y="1"/>
                  </a:moveTo>
                  <a:cubicBezTo>
                    <a:pt x="35" y="168"/>
                    <a:pt x="79" y="326"/>
                    <a:pt x="123"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1"/>
            <p:cNvSpPr/>
            <p:nvPr/>
          </p:nvSpPr>
          <p:spPr>
            <a:xfrm>
              <a:off x="7996147" y="4694214"/>
              <a:ext cx="2207" cy="17418"/>
            </a:xfrm>
            <a:custGeom>
              <a:rect b="b" l="l" r="r" t="t"/>
              <a:pathLst>
                <a:path extrusionOk="0" fill="none" h="221" w="28">
                  <a:moveTo>
                    <a:pt x="27" y="0"/>
                  </a:moveTo>
                  <a:lnTo>
                    <a:pt x="1"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1"/>
            <p:cNvSpPr/>
            <p:nvPr/>
          </p:nvSpPr>
          <p:spPr>
            <a:xfrm>
              <a:off x="7972581" y="4726843"/>
              <a:ext cx="1497" cy="7015"/>
            </a:xfrm>
            <a:custGeom>
              <a:rect b="b" l="l" r="r" t="t"/>
              <a:pathLst>
                <a:path extrusionOk="0" fill="none" h="89" w="19">
                  <a:moveTo>
                    <a:pt x="18" y="0"/>
                  </a:moveTo>
                  <a:cubicBezTo>
                    <a:pt x="18" y="35"/>
                    <a:pt x="9" y="62"/>
                    <a:pt x="1"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1"/>
            <p:cNvSpPr/>
            <p:nvPr/>
          </p:nvSpPr>
          <p:spPr>
            <a:xfrm>
              <a:off x="8039179" y="4745521"/>
              <a:ext cx="30580" cy="1497"/>
            </a:xfrm>
            <a:custGeom>
              <a:rect b="b" l="l" r="r" t="t"/>
              <a:pathLst>
                <a:path extrusionOk="0" fill="none" h="19" w="388">
                  <a:moveTo>
                    <a:pt x="0" y="1"/>
                  </a:moveTo>
                  <a:cubicBezTo>
                    <a:pt x="132" y="9"/>
                    <a:pt x="256" y="18"/>
                    <a:pt x="388" y="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1"/>
            <p:cNvSpPr/>
            <p:nvPr/>
          </p:nvSpPr>
          <p:spPr>
            <a:xfrm>
              <a:off x="8053760" y="4716439"/>
              <a:ext cx="79130" cy="11822"/>
            </a:xfrm>
            <a:custGeom>
              <a:rect b="b" l="l" r="r" t="t"/>
              <a:pathLst>
                <a:path extrusionOk="0" fill="none" h="150" w="1004">
                  <a:moveTo>
                    <a:pt x="0" y="114"/>
                  </a:moveTo>
                  <a:cubicBezTo>
                    <a:pt x="344" y="150"/>
                    <a:pt x="678" y="106"/>
                    <a:pt x="100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1"/>
            <p:cNvSpPr/>
            <p:nvPr/>
          </p:nvSpPr>
          <p:spPr>
            <a:xfrm>
              <a:off x="8085680" y="4700440"/>
              <a:ext cx="13950" cy="2207"/>
            </a:xfrm>
            <a:custGeom>
              <a:rect b="b" l="l" r="r" t="t"/>
              <a:pathLst>
                <a:path extrusionOk="0" fill="none" h="28" w="177">
                  <a:moveTo>
                    <a:pt x="0" y="27"/>
                  </a:moveTo>
                  <a:lnTo>
                    <a:pt x="17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1"/>
            <p:cNvSpPr/>
            <p:nvPr/>
          </p:nvSpPr>
          <p:spPr>
            <a:xfrm>
              <a:off x="8114053" y="4632502"/>
              <a:ext cx="113888" cy="36807"/>
            </a:xfrm>
            <a:custGeom>
              <a:rect b="b" l="l" r="r" t="t"/>
              <a:pathLst>
                <a:path extrusionOk="0" fill="none" h="467" w="1445">
                  <a:moveTo>
                    <a:pt x="1" y="467"/>
                  </a:moveTo>
                  <a:cubicBezTo>
                    <a:pt x="503" y="396"/>
                    <a:pt x="995" y="238"/>
                    <a:pt x="14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1"/>
            <p:cNvSpPr/>
            <p:nvPr/>
          </p:nvSpPr>
          <p:spPr>
            <a:xfrm>
              <a:off x="8154327" y="4629665"/>
              <a:ext cx="20177" cy="4256"/>
            </a:xfrm>
            <a:custGeom>
              <a:rect b="b" l="l" r="r" t="t"/>
              <a:pathLst>
                <a:path extrusionOk="0" fill="none" h="54" w="256">
                  <a:moveTo>
                    <a:pt x="0" y="54"/>
                  </a:moveTo>
                  <a:cubicBezTo>
                    <a:pt x="88" y="36"/>
                    <a:pt x="168" y="19"/>
                    <a:pt x="25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1"/>
            <p:cNvSpPr/>
            <p:nvPr/>
          </p:nvSpPr>
          <p:spPr>
            <a:xfrm>
              <a:off x="8180020" y="4567245"/>
              <a:ext cx="114518" cy="29240"/>
            </a:xfrm>
            <a:custGeom>
              <a:rect b="b" l="l" r="r" t="t"/>
              <a:pathLst>
                <a:path extrusionOk="0" fill="none" h="371" w="1453">
                  <a:moveTo>
                    <a:pt x="0" y="370"/>
                  </a:moveTo>
                  <a:cubicBezTo>
                    <a:pt x="502" y="318"/>
                    <a:pt x="1012" y="238"/>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1"/>
            <p:cNvSpPr/>
            <p:nvPr/>
          </p:nvSpPr>
          <p:spPr>
            <a:xfrm>
              <a:off x="8207763" y="4556841"/>
              <a:ext cx="41693" cy="9852"/>
            </a:xfrm>
            <a:custGeom>
              <a:rect b="b" l="l" r="r" t="t"/>
              <a:pathLst>
                <a:path extrusionOk="0" fill="none" h="125" w="529">
                  <a:moveTo>
                    <a:pt x="0" y="124"/>
                  </a:moveTo>
                  <a:cubicBezTo>
                    <a:pt x="176" y="98"/>
                    <a:pt x="352" y="54"/>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1"/>
            <p:cNvSpPr/>
            <p:nvPr/>
          </p:nvSpPr>
          <p:spPr>
            <a:xfrm>
              <a:off x="8233377" y="4481259"/>
              <a:ext cx="118695" cy="43112"/>
            </a:xfrm>
            <a:custGeom>
              <a:rect b="b" l="l" r="r" t="t"/>
              <a:pathLst>
                <a:path extrusionOk="0" fill="none" h="547" w="1506">
                  <a:moveTo>
                    <a:pt x="1" y="546"/>
                  </a:moveTo>
                  <a:cubicBezTo>
                    <a:pt x="511" y="370"/>
                    <a:pt x="1083" y="326"/>
                    <a:pt x="15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1"/>
            <p:cNvSpPr/>
            <p:nvPr/>
          </p:nvSpPr>
          <p:spPr>
            <a:xfrm>
              <a:off x="8277750" y="4477791"/>
              <a:ext cx="36176" cy="13241"/>
            </a:xfrm>
            <a:custGeom>
              <a:rect b="b" l="l" r="r" t="t"/>
              <a:pathLst>
                <a:path extrusionOk="0" fill="none" h="168" w="459">
                  <a:moveTo>
                    <a:pt x="1" y="168"/>
                  </a:moveTo>
                  <a:cubicBezTo>
                    <a:pt x="159" y="133"/>
                    <a:pt x="309" y="71"/>
                    <a:pt x="4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1"/>
            <p:cNvSpPr/>
            <p:nvPr/>
          </p:nvSpPr>
          <p:spPr>
            <a:xfrm>
              <a:off x="8330476" y="4429242"/>
              <a:ext cx="20255" cy="10482"/>
            </a:xfrm>
            <a:custGeom>
              <a:rect b="b" l="l" r="r" t="t"/>
              <a:pathLst>
                <a:path extrusionOk="0" fill="none" h="133" w="257">
                  <a:moveTo>
                    <a:pt x="1" y="132"/>
                  </a:moveTo>
                  <a:cubicBezTo>
                    <a:pt x="98" y="106"/>
                    <a:pt x="177" y="53"/>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1"/>
            <p:cNvSpPr/>
            <p:nvPr/>
          </p:nvSpPr>
          <p:spPr>
            <a:xfrm>
              <a:off x="8325669" y="4361935"/>
              <a:ext cx="100647" cy="36176"/>
            </a:xfrm>
            <a:custGeom>
              <a:rect b="b" l="l" r="r" t="t"/>
              <a:pathLst>
                <a:path extrusionOk="0" fill="none" h="459" w="1277">
                  <a:moveTo>
                    <a:pt x="0" y="458"/>
                  </a:moveTo>
                  <a:cubicBezTo>
                    <a:pt x="440" y="353"/>
                    <a:pt x="880" y="221"/>
                    <a:pt x="12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1"/>
            <p:cNvSpPr/>
            <p:nvPr/>
          </p:nvSpPr>
          <p:spPr>
            <a:xfrm>
              <a:off x="8367992" y="4349482"/>
              <a:ext cx="32629" cy="13241"/>
            </a:xfrm>
            <a:custGeom>
              <a:rect b="b" l="l" r="r" t="t"/>
              <a:pathLst>
                <a:path extrusionOk="0" fill="none" h="168" w="414">
                  <a:moveTo>
                    <a:pt x="0" y="168"/>
                  </a:moveTo>
                  <a:cubicBezTo>
                    <a:pt x="150" y="132"/>
                    <a:pt x="282" y="71"/>
                    <a:pt x="41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1"/>
            <p:cNvSpPr/>
            <p:nvPr/>
          </p:nvSpPr>
          <p:spPr>
            <a:xfrm>
              <a:off x="8407478" y="4316144"/>
              <a:ext cx="20886" cy="8433"/>
            </a:xfrm>
            <a:custGeom>
              <a:rect b="b" l="l" r="r" t="t"/>
              <a:pathLst>
                <a:path extrusionOk="0" fill="none" h="107" w="265">
                  <a:moveTo>
                    <a:pt x="1" y="107"/>
                  </a:moveTo>
                  <a:cubicBezTo>
                    <a:pt x="89" y="71"/>
                    <a:pt x="177" y="36"/>
                    <a:pt x="26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1"/>
            <p:cNvSpPr/>
            <p:nvPr/>
          </p:nvSpPr>
          <p:spPr>
            <a:xfrm>
              <a:off x="8437979" y="4287062"/>
              <a:ext cx="9852" cy="4256"/>
            </a:xfrm>
            <a:custGeom>
              <a:rect b="b" l="l" r="r" t="t"/>
              <a:pathLst>
                <a:path extrusionOk="0" fill="none" h="54" w="125">
                  <a:moveTo>
                    <a:pt x="1" y="53"/>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1"/>
            <p:cNvSpPr/>
            <p:nvPr/>
          </p:nvSpPr>
          <p:spPr>
            <a:xfrm>
              <a:off x="8460914" y="4262078"/>
              <a:ext cx="8433" cy="4256"/>
            </a:xfrm>
            <a:custGeom>
              <a:rect b="b" l="l" r="r" t="t"/>
              <a:pathLst>
                <a:path extrusionOk="0" fill="none" h="54" w="107">
                  <a:moveTo>
                    <a:pt x="0" y="53"/>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1"/>
            <p:cNvSpPr/>
            <p:nvPr/>
          </p:nvSpPr>
          <p:spPr>
            <a:xfrm>
              <a:off x="8415832" y="4238512"/>
              <a:ext cx="2837" cy="3547"/>
            </a:xfrm>
            <a:custGeom>
              <a:rect b="b" l="l" r="r" t="t"/>
              <a:pathLst>
                <a:path extrusionOk="0" fill="none" h="45" w="36">
                  <a:moveTo>
                    <a:pt x="36" y="0"/>
                  </a:moveTo>
                  <a:lnTo>
                    <a:pt x="0"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1"/>
            <p:cNvSpPr/>
            <p:nvPr/>
          </p:nvSpPr>
          <p:spPr>
            <a:xfrm>
              <a:off x="7915053" y="3882668"/>
              <a:ext cx="258828" cy="902511"/>
            </a:xfrm>
            <a:custGeom>
              <a:rect b="b" l="l" r="r" t="t"/>
              <a:pathLst>
                <a:path extrusionOk="0" h="11451" w="3284">
                  <a:moveTo>
                    <a:pt x="2685" y="0"/>
                  </a:moveTo>
                  <a:lnTo>
                    <a:pt x="2667" y="26"/>
                  </a:lnTo>
                  <a:cubicBezTo>
                    <a:pt x="1646" y="1778"/>
                    <a:pt x="1382" y="3934"/>
                    <a:pt x="1215" y="5826"/>
                  </a:cubicBezTo>
                  <a:lnTo>
                    <a:pt x="1189" y="6134"/>
                  </a:lnTo>
                  <a:cubicBezTo>
                    <a:pt x="1039" y="7947"/>
                    <a:pt x="872" y="9813"/>
                    <a:pt x="0" y="11432"/>
                  </a:cubicBezTo>
                  <a:lnTo>
                    <a:pt x="18" y="11450"/>
                  </a:lnTo>
                  <a:cubicBezTo>
                    <a:pt x="185" y="11318"/>
                    <a:pt x="352" y="11177"/>
                    <a:pt x="502" y="11036"/>
                  </a:cubicBezTo>
                  <a:cubicBezTo>
                    <a:pt x="2737" y="8933"/>
                    <a:pt x="3248" y="6196"/>
                    <a:pt x="3274" y="4207"/>
                  </a:cubicBezTo>
                  <a:cubicBezTo>
                    <a:pt x="3283" y="3212"/>
                    <a:pt x="3186" y="2227"/>
                    <a:pt x="2993" y="1259"/>
                  </a:cubicBezTo>
                  <a:cubicBezTo>
                    <a:pt x="2870" y="625"/>
                    <a:pt x="2737" y="176"/>
                    <a:pt x="2693" y="26"/>
                  </a:cubicBezTo>
                  <a:lnTo>
                    <a:pt x="2685" y="0"/>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1"/>
            <p:cNvSpPr/>
            <p:nvPr/>
          </p:nvSpPr>
          <p:spPr>
            <a:xfrm>
              <a:off x="7774212" y="3886766"/>
              <a:ext cx="345525" cy="903220"/>
            </a:xfrm>
            <a:custGeom>
              <a:rect b="b" l="l" r="r" t="t"/>
              <a:pathLst>
                <a:path extrusionOk="0" h="11460" w="4384">
                  <a:moveTo>
                    <a:pt x="1224" y="4393"/>
                  </a:moveTo>
                  <a:lnTo>
                    <a:pt x="1224" y="4393"/>
                  </a:lnTo>
                  <a:cubicBezTo>
                    <a:pt x="1259" y="4445"/>
                    <a:pt x="1303" y="4489"/>
                    <a:pt x="1330" y="4542"/>
                  </a:cubicBezTo>
                  <a:cubicBezTo>
                    <a:pt x="1295" y="4489"/>
                    <a:pt x="1259" y="4445"/>
                    <a:pt x="1224" y="4393"/>
                  </a:cubicBezTo>
                  <a:close/>
                  <a:moveTo>
                    <a:pt x="4366" y="1"/>
                  </a:moveTo>
                  <a:lnTo>
                    <a:pt x="4243" y="89"/>
                  </a:lnTo>
                  <a:cubicBezTo>
                    <a:pt x="2095" y="1647"/>
                    <a:pt x="406" y="4005"/>
                    <a:pt x="115" y="5880"/>
                  </a:cubicBezTo>
                  <a:cubicBezTo>
                    <a:pt x="1" y="6566"/>
                    <a:pt x="98" y="7130"/>
                    <a:pt x="397" y="7508"/>
                  </a:cubicBezTo>
                  <a:cubicBezTo>
                    <a:pt x="1409" y="8828"/>
                    <a:pt x="1655" y="10993"/>
                    <a:pt x="1699" y="11407"/>
                  </a:cubicBezTo>
                  <a:lnTo>
                    <a:pt x="1699" y="11460"/>
                  </a:lnTo>
                  <a:lnTo>
                    <a:pt x="1717" y="11442"/>
                  </a:lnTo>
                  <a:lnTo>
                    <a:pt x="1726" y="11416"/>
                  </a:lnTo>
                  <a:cubicBezTo>
                    <a:pt x="2632" y="9787"/>
                    <a:pt x="2791" y="7904"/>
                    <a:pt x="2949" y="6082"/>
                  </a:cubicBezTo>
                  <a:lnTo>
                    <a:pt x="2976" y="5774"/>
                  </a:lnTo>
                  <a:cubicBezTo>
                    <a:pt x="3134" y="3900"/>
                    <a:pt x="3389" y="1770"/>
                    <a:pt x="4384" y="18"/>
                  </a:cubicBezTo>
                  <a:lnTo>
                    <a:pt x="4366"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1"/>
            <p:cNvSpPr/>
            <p:nvPr/>
          </p:nvSpPr>
          <p:spPr>
            <a:xfrm>
              <a:off x="7774922" y="3893702"/>
              <a:ext cx="334412" cy="896284"/>
            </a:xfrm>
            <a:custGeom>
              <a:rect b="b" l="l" r="r" t="t"/>
              <a:pathLst>
                <a:path extrusionOk="0" h="11372" w="4243">
                  <a:moveTo>
                    <a:pt x="4243" y="1"/>
                  </a:moveTo>
                  <a:lnTo>
                    <a:pt x="4243" y="1"/>
                  </a:lnTo>
                  <a:cubicBezTo>
                    <a:pt x="2095" y="1550"/>
                    <a:pt x="405" y="3917"/>
                    <a:pt x="106" y="5792"/>
                  </a:cubicBezTo>
                  <a:cubicBezTo>
                    <a:pt x="1" y="6478"/>
                    <a:pt x="97" y="7042"/>
                    <a:pt x="388" y="7420"/>
                  </a:cubicBezTo>
                  <a:cubicBezTo>
                    <a:pt x="1400" y="8740"/>
                    <a:pt x="1655" y="10905"/>
                    <a:pt x="1699" y="11319"/>
                  </a:cubicBezTo>
                  <a:lnTo>
                    <a:pt x="1699" y="11372"/>
                  </a:lnTo>
                  <a:lnTo>
                    <a:pt x="1717" y="11345"/>
                  </a:lnTo>
                  <a:cubicBezTo>
                    <a:pt x="2923" y="8142"/>
                    <a:pt x="784" y="7922"/>
                    <a:pt x="1162" y="6100"/>
                  </a:cubicBezTo>
                  <a:cubicBezTo>
                    <a:pt x="1312" y="5123"/>
                    <a:pt x="1620" y="4164"/>
                    <a:pt x="2069" y="3284"/>
                  </a:cubicBezTo>
                  <a:cubicBezTo>
                    <a:pt x="2166" y="3090"/>
                    <a:pt x="2271" y="2896"/>
                    <a:pt x="2368" y="2712"/>
                  </a:cubicBezTo>
                  <a:cubicBezTo>
                    <a:pt x="2905" y="1752"/>
                    <a:pt x="3530" y="846"/>
                    <a:pt x="4243"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1"/>
            <p:cNvSpPr/>
            <p:nvPr/>
          </p:nvSpPr>
          <p:spPr>
            <a:xfrm>
              <a:off x="7954618" y="3981816"/>
              <a:ext cx="219263" cy="770023"/>
            </a:xfrm>
            <a:custGeom>
              <a:rect b="b" l="l" r="r" t="t"/>
              <a:pathLst>
                <a:path extrusionOk="0" h="9770" w="2782">
                  <a:moveTo>
                    <a:pt x="2491" y="1"/>
                  </a:moveTo>
                  <a:cubicBezTo>
                    <a:pt x="2588" y="1910"/>
                    <a:pt x="2438" y="5976"/>
                    <a:pt x="0" y="9770"/>
                  </a:cubicBezTo>
                  <a:cubicBezTo>
                    <a:pt x="2235" y="7675"/>
                    <a:pt x="2746" y="4938"/>
                    <a:pt x="2772" y="2949"/>
                  </a:cubicBezTo>
                  <a:cubicBezTo>
                    <a:pt x="2781" y="1954"/>
                    <a:pt x="2684" y="969"/>
                    <a:pt x="2491"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1"/>
            <p:cNvSpPr/>
            <p:nvPr/>
          </p:nvSpPr>
          <p:spPr>
            <a:xfrm>
              <a:off x="7714550" y="3879200"/>
              <a:ext cx="612629" cy="914963"/>
            </a:xfrm>
            <a:custGeom>
              <a:rect b="b" l="l" r="r" t="t"/>
              <a:pathLst>
                <a:path extrusionOk="0" fill="none" h="11609" w="7773">
                  <a:moveTo>
                    <a:pt x="2456" y="11608"/>
                  </a:moveTo>
                  <a:cubicBezTo>
                    <a:pt x="2456" y="11608"/>
                    <a:pt x="2289" y="9109"/>
                    <a:pt x="1145" y="7613"/>
                  </a:cubicBezTo>
                  <a:cubicBezTo>
                    <a:pt x="1" y="6125"/>
                    <a:pt x="1955" y="2253"/>
                    <a:pt x="5229" y="0"/>
                  </a:cubicBezTo>
                  <a:cubicBezTo>
                    <a:pt x="5229" y="0"/>
                    <a:pt x="7772" y="7454"/>
                    <a:pt x="2456" y="1160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1"/>
            <p:cNvSpPr/>
            <p:nvPr/>
          </p:nvSpPr>
          <p:spPr>
            <a:xfrm>
              <a:off x="7908117" y="3879200"/>
              <a:ext cx="218554" cy="914963"/>
            </a:xfrm>
            <a:custGeom>
              <a:rect b="b" l="l" r="r" t="t"/>
              <a:pathLst>
                <a:path extrusionOk="0" fill="none" h="11609" w="2773">
                  <a:moveTo>
                    <a:pt x="2773" y="0"/>
                  </a:moveTo>
                  <a:cubicBezTo>
                    <a:pt x="1743" y="1725"/>
                    <a:pt x="1461" y="3872"/>
                    <a:pt x="1294" y="5870"/>
                  </a:cubicBezTo>
                  <a:cubicBezTo>
                    <a:pt x="1118" y="7868"/>
                    <a:pt x="986" y="9866"/>
                    <a:pt x="0" y="11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1"/>
            <p:cNvSpPr/>
            <p:nvPr/>
          </p:nvSpPr>
          <p:spPr>
            <a:xfrm>
              <a:off x="8035008" y="3992219"/>
              <a:ext cx="2916" cy="13241"/>
            </a:xfrm>
            <a:custGeom>
              <a:rect b="b" l="l" r="r" t="t"/>
              <a:pathLst>
                <a:path extrusionOk="0" fill="none" h="168" w="37">
                  <a:moveTo>
                    <a:pt x="1" y="1"/>
                  </a:moveTo>
                  <a:cubicBezTo>
                    <a:pt x="1" y="53"/>
                    <a:pt x="10" y="115"/>
                    <a:pt x="36" y="1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1"/>
            <p:cNvSpPr/>
            <p:nvPr/>
          </p:nvSpPr>
          <p:spPr>
            <a:xfrm>
              <a:off x="8010733" y="4002622"/>
              <a:ext cx="27822" cy="47920"/>
            </a:xfrm>
            <a:custGeom>
              <a:rect b="b" l="l" r="r" t="t"/>
              <a:pathLst>
                <a:path extrusionOk="0" fill="none" h="608" w="353">
                  <a:moveTo>
                    <a:pt x="1" y="1"/>
                  </a:moveTo>
                  <a:cubicBezTo>
                    <a:pt x="89" y="221"/>
                    <a:pt x="212" y="423"/>
                    <a:pt x="353" y="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1"/>
            <p:cNvSpPr/>
            <p:nvPr/>
          </p:nvSpPr>
          <p:spPr>
            <a:xfrm>
              <a:off x="7997571" y="4058107"/>
              <a:ext cx="11901" cy="19546"/>
            </a:xfrm>
            <a:custGeom>
              <a:rect b="b" l="l" r="r" t="t"/>
              <a:pathLst>
                <a:path extrusionOk="0" fill="none" h="248" w="151">
                  <a:moveTo>
                    <a:pt x="1" y="1"/>
                  </a:moveTo>
                  <a:cubicBezTo>
                    <a:pt x="54" y="89"/>
                    <a:pt x="98" y="168"/>
                    <a:pt x="150"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1"/>
            <p:cNvSpPr/>
            <p:nvPr/>
          </p:nvSpPr>
          <p:spPr>
            <a:xfrm>
              <a:off x="7946263" y="4080333"/>
              <a:ext cx="49338" cy="67308"/>
            </a:xfrm>
            <a:custGeom>
              <a:rect b="b" l="l" r="r" t="t"/>
              <a:pathLst>
                <a:path extrusionOk="0" fill="none" h="854" w="626">
                  <a:moveTo>
                    <a:pt x="0" y="0"/>
                  </a:moveTo>
                  <a:cubicBezTo>
                    <a:pt x="150" y="326"/>
                    <a:pt x="361" y="616"/>
                    <a:pt x="625" y="8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1"/>
            <p:cNvSpPr/>
            <p:nvPr/>
          </p:nvSpPr>
          <p:spPr>
            <a:xfrm>
              <a:off x="7916472" y="4121237"/>
              <a:ext cx="68727" cy="81968"/>
            </a:xfrm>
            <a:custGeom>
              <a:rect b="b" l="l" r="r" t="t"/>
              <a:pathLst>
                <a:path extrusionOk="0" fill="none" h="1040" w="872">
                  <a:moveTo>
                    <a:pt x="0" y="1"/>
                  </a:moveTo>
                  <a:cubicBezTo>
                    <a:pt x="238" y="388"/>
                    <a:pt x="528" y="740"/>
                    <a:pt x="871" y="10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1"/>
            <p:cNvSpPr/>
            <p:nvPr/>
          </p:nvSpPr>
          <p:spPr>
            <a:xfrm>
              <a:off x="7906068" y="4192012"/>
              <a:ext cx="66599" cy="51387"/>
            </a:xfrm>
            <a:custGeom>
              <a:rect b="b" l="l" r="r" t="t"/>
              <a:pathLst>
                <a:path extrusionOk="0" fill="none" h="652" w="845">
                  <a:moveTo>
                    <a:pt x="0" y="0"/>
                  </a:moveTo>
                  <a:cubicBezTo>
                    <a:pt x="220" y="291"/>
                    <a:pt x="510" y="511"/>
                    <a:pt x="845"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1"/>
            <p:cNvSpPr/>
            <p:nvPr/>
          </p:nvSpPr>
          <p:spPr>
            <a:xfrm>
              <a:off x="7870681" y="4232916"/>
              <a:ext cx="106164" cy="97179"/>
            </a:xfrm>
            <a:custGeom>
              <a:rect b="b" l="l" r="r" t="t"/>
              <a:pathLst>
                <a:path extrusionOk="0" fill="none" h="1233" w="1347">
                  <a:moveTo>
                    <a:pt x="0" y="0"/>
                  </a:moveTo>
                  <a:cubicBezTo>
                    <a:pt x="370" y="493"/>
                    <a:pt x="827" y="907"/>
                    <a:pt x="1347" y="123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1"/>
            <p:cNvSpPr/>
            <p:nvPr/>
          </p:nvSpPr>
          <p:spPr>
            <a:xfrm>
              <a:off x="7845697" y="4295337"/>
              <a:ext cx="116567" cy="88194"/>
            </a:xfrm>
            <a:custGeom>
              <a:rect b="b" l="l" r="r" t="t"/>
              <a:pathLst>
                <a:path extrusionOk="0" fill="none" h="1119" w="1479">
                  <a:moveTo>
                    <a:pt x="0" y="1"/>
                  </a:moveTo>
                  <a:cubicBezTo>
                    <a:pt x="379" y="502"/>
                    <a:pt x="889" y="889"/>
                    <a:pt x="1479" y="11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1"/>
            <p:cNvSpPr/>
            <p:nvPr/>
          </p:nvSpPr>
          <p:spPr>
            <a:xfrm>
              <a:off x="7827648" y="4378564"/>
              <a:ext cx="138084" cy="109001"/>
            </a:xfrm>
            <a:custGeom>
              <a:rect b="b" l="l" r="r" t="t"/>
              <a:pathLst>
                <a:path extrusionOk="0" fill="none" h="1383" w="1752">
                  <a:moveTo>
                    <a:pt x="1" y="1"/>
                  </a:moveTo>
                  <a:cubicBezTo>
                    <a:pt x="485" y="573"/>
                    <a:pt x="1083" y="1039"/>
                    <a:pt x="1752" y="13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1"/>
            <p:cNvSpPr/>
            <p:nvPr/>
          </p:nvSpPr>
          <p:spPr>
            <a:xfrm>
              <a:off x="7907408" y="4495130"/>
              <a:ext cx="48629" cy="24354"/>
            </a:xfrm>
            <a:custGeom>
              <a:rect b="b" l="l" r="r" t="t"/>
              <a:pathLst>
                <a:path extrusionOk="0" fill="none" h="309" w="617">
                  <a:moveTo>
                    <a:pt x="1" y="0"/>
                  </a:moveTo>
                  <a:lnTo>
                    <a:pt x="617" y="30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1"/>
            <p:cNvSpPr/>
            <p:nvPr/>
          </p:nvSpPr>
          <p:spPr>
            <a:xfrm>
              <a:off x="7930974" y="4543679"/>
              <a:ext cx="19546" cy="11822"/>
            </a:xfrm>
            <a:custGeom>
              <a:rect b="b" l="l" r="r" t="t"/>
              <a:pathLst>
                <a:path extrusionOk="0" fill="none" h="150" w="248">
                  <a:moveTo>
                    <a:pt x="1" y="0"/>
                  </a:moveTo>
                  <a:cubicBezTo>
                    <a:pt x="71" y="53"/>
                    <a:pt x="159" y="106"/>
                    <a:pt x="247"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1"/>
            <p:cNvSpPr/>
            <p:nvPr/>
          </p:nvSpPr>
          <p:spPr>
            <a:xfrm>
              <a:off x="7921989" y="4425774"/>
              <a:ext cx="30580" cy="25694"/>
            </a:xfrm>
            <a:custGeom>
              <a:rect b="b" l="l" r="r" t="t"/>
              <a:pathLst>
                <a:path extrusionOk="0" fill="none" h="326" w="388">
                  <a:moveTo>
                    <a:pt x="0" y="0"/>
                  </a:moveTo>
                  <a:cubicBezTo>
                    <a:pt x="124" y="115"/>
                    <a:pt x="247" y="229"/>
                    <a:pt x="388" y="3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1"/>
            <p:cNvSpPr/>
            <p:nvPr/>
          </p:nvSpPr>
          <p:spPr>
            <a:xfrm>
              <a:off x="7953199" y="4421596"/>
              <a:ext cx="4256" cy="4256"/>
            </a:xfrm>
            <a:custGeom>
              <a:rect b="b" l="l" r="r" t="t"/>
              <a:pathLst>
                <a:path extrusionOk="0" fill="none" h="54" w="54">
                  <a:moveTo>
                    <a:pt x="0" y="0"/>
                  </a:moveTo>
                  <a:lnTo>
                    <a:pt x="53" y="5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1"/>
            <p:cNvSpPr/>
            <p:nvPr/>
          </p:nvSpPr>
          <p:spPr>
            <a:xfrm>
              <a:off x="7901182" y="4563777"/>
              <a:ext cx="31290" cy="29871"/>
            </a:xfrm>
            <a:custGeom>
              <a:rect b="b" l="l" r="r" t="t"/>
              <a:pathLst>
                <a:path extrusionOk="0" fill="none" h="379" w="397">
                  <a:moveTo>
                    <a:pt x="0" y="1"/>
                  </a:moveTo>
                  <a:lnTo>
                    <a:pt x="396"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1"/>
            <p:cNvSpPr/>
            <p:nvPr/>
          </p:nvSpPr>
          <p:spPr>
            <a:xfrm>
              <a:off x="7928924" y="4624148"/>
              <a:ext cx="8433" cy="18127"/>
            </a:xfrm>
            <a:custGeom>
              <a:rect b="b" l="l" r="r" t="t"/>
              <a:pathLst>
                <a:path extrusionOk="0" fill="none" h="230" w="107">
                  <a:moveTo>
                    <a:pt x="0" y="0"/>
                  </a:moveTo>
                  <a:cubicBezTo>
                    <a:pt x="36" y="71"/>
                    <a:pt x="71" y="150"/>
                    <a:pt x="106" y="22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1"/>
            <p:cNvSpPr/>
            <p:nvPr/>
          </p:nvSpPr>
          <p:spPr>
            <a:xfrm>
              <a:off x="7925457" y="4668520"/>
              <a:ext cx="2837" cy="7015"/>
            </a:xfrm>
            <a:custGeom>
              <a:rect b="b" l="l" r="r" t="t"/>
              <a:pathLst>
                <a:path extrusionOk="0" fill="none" h="89" w="36">
                  <a:moveTo>
                    <a:pt x="0" y="0"/>
                  </a:moveTo>
                  <a:cubicBezTo>
                    <a:pt x="9" y="27"/>
                    <a:pt x="27" y="53"/>
                    <a:pt x="36"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1"/>
            <p:cNvSpPr/>
            <p:nvPr/>
          </p:nvSpPr>
          <p:spPr>
            <a:xfrm>
              <a:off x="7996862" y="4632423"/>
              <a:ext cx="29240" cy="16078"/>
            </a:xfrm>
            <a:custGeom>
              <a:rect b="b" l="l" r="r" t="t"/>
              <a:pathLst>
                <a:path extrusionOk="0" fill="none" h="204" w="371">
                  <a:moveTo>
                    <a:pt x="1" y="203"/>
                  </a:moveTo>
                  <a:cubicBezTo>
                    <a:pt x="124" y="142"/>
                    <a:pt x="256" y="71"/>
                    <a:pt x="3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1"/>
            <p:cNvSpPr/>
            <p:nvPr/>
          </p:nvSpPr>
          <p:spPr>
            <a:xfrm>
              <a:off x="7998990" y="4567244"/>
              <a:ext cx="68727" cy="54146"/>
            </a:xfrm>
            <a:custGeom>
              <a:rect b="b" l="l" r="r" t="t"/>
              <a:pathLst>
                <a:path extrusionOk="0" fill="none" h="687" w="872">
                  <a:moveTo>
                    <a:pt x="0" y="687"/>
                  </a:moveTo>
                  <a:cubicBezTo>
                    <a:pt x="335" y="520"/>
                    <a:pt x="634" y="291"/>
                    <a:pt x="87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1"/>
            <p:cNvSpPr/>
            <p:nvPr/>
          </p:nvSpPr>
          <p:spPr>
            <a:xfrm>
              <a:off x="8015620" y="4571422"/>
              <a:ext cx="12532" cy="9773"/>
            </a:xfrm>
            <a:custGeom>
              <a:rect b="b" l="l" r="r" t="t"/>
              <a:pathLst>
                <a:path extrusionOk="0" fill="none" h="124" w="159">
                  <a:moveTo>
                    <a:pt x="1" y="124"/>
                  </a:moveTo>
                  <a:lnTo>
                    <a:pt x="1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1"/>
            <p:cNvSpPr/>
            <p:nvPr/>
          </p:nvSpPr>
          <p:spPr>
            <a:xfrm>
              <a:off x="8023265" y="4434049"/>
              <a:ext cx="85357" cy="100016"/>
            </a:xfrm>
            <a:custGeom>
              <a:rect b="b" l="l" r="r" t="t"/>
              <a:pathLst>
                <a:path extrusionOk="0" fill="none" h="1269" w="1083">
                  <a:moveTo>
                    <a:pt x="0" y="1268"/>
                  </a:moveTo>
                  <a:cubicBezTo>
                    <a:pt x="432" y="916"/>
                    <a:pt x="801" y="485"/>
                    <a:pt x="108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1"/>
            <p:cNvSpPr/>
            <p:nvPr/>
          </p:nvSpPr>
          <p:spPr>
            <a:xfrm>
              <a:off x="8040604" y="4462501"/>
              <a:ext cx="16709" cy="15369"/>
            </a:xfrm>
            <a:custGeom>
              <a:rect b="b" l="l" r="r" t="t"/>
              <a:pathLst>
                <a:path extrusionOk="0" fill="none" h="195" w="212">
                  <a:moveTo>
                    <a:pt x="0" y="194"/>
                  </a:moveTo>
                  <a:cubicBezTo>
                    <a:pt x="80" y="133"/>
                    <a:pt x="150" y="71"/>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1"/>
            <p:cNvSpPr/>
            <p:nvPr/>
          </p:nvSpPr>
          <p:spPr>
            <a:xfrm>
              <a:off x="8044072" y="4334901"/>
              <a:ext cx="90953" cy="93002"/>
            </a:xfrm>
            <a:custGeom>
              <a:rect b="b" l="l" r="r" t="t"/>
              <a:pathLst>
                <a:path extrusionOk="0" fill="none" h="1180" w="1154">
                  <a:moveTo>
                    <a:pt x="0" y="1180"/>
                  </a:moveTo>
                  <a:cubicBezTo>
                    <a:pt x="440" y="845"/>
                    <a:pt x="863" y="475"/>
                    <a:pt x="11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1"/>
            <p:cNvSpPr/>
            <p:nvPr/>
          </p:nvSpPr>
          <p:spPr>
            <a:xfrm>
              <a:off x="8053057" y="4351531"/>
              <a:ext cx="33418" cy="32708"/>
            </a:xfrm>
            <a:custGeom>
              <a:rect b="b" l="l" r="r" t="t"/>
              <a:pathLst>
                <a:path extrusionOk="0" fill="none" h="415" w="424">
                  <a:moveTo>
                    <a:pt x="1" y="414"/>
                  </a:moveTo>
                  <a:cubicBezTo>
                    <a:pt x="142" y="282"/>
                    <a:pt x="282" y="141"/>
                    <a:pt x="4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1"/>
            <p:cNvSpPr/>
            <p:nvPr/>
          </p:nvSpPr>
          <p:spPr>
            <a:xfrm>
              <a:off x="8053057" y="4221094"/>
              <a:ext cx="86775" cy="109001"/>
            </a:xfrm>
            <a:custGeom>
              <a:rect b="b" l="l" r="r" t="t"/>
              <a:pathLst>
                <a:path extrusionOk="0" fill="none" h="1383" w="1101">
                  <a:moveTo>
                    <a:pt x="1" y="1383"/>
                  </a:moveTo>
                  <a:cubicBezTo>
                    <a:pt x="370" y="925"/>
                    <a:pt x="890" y="555"/>
                    <a:pt x="110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1"/>
            <p:cNvSpPr/>
            <p:nvPr/>
          </p:nvSpPr>
          <p:spPr>
            <a:xfrm>
              <a:off x="8074573" y="4240561"/>
              <a:ext cx="27112" cy="32629"/>
            </a:xfrm>
            <a:custGeom>
              <a:rect b="b" l="l" r="r" t="t"/>
              <a:pathLst>
                <a:path extrusionOk="0" fill="none" h="414" w="344">
                  <a:moveTo>
                    <a:pt x="1" y="414"/>
                  </a:moveTo>
                  <a:cubicBezTo>
                    <a:pt x="133" y="282"/>
                    <a:pt x="247" y="150"/>
                    <a:pt x="3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1"/>
            <p:cNvSpPr/>
            <p:nvPr/>
          </p:nvSpPr>
          <p:spPr>
            <a:xfrm>
              <a:off x="8095380" y="4173254"/>
              <a:ext cx="12610" cy="21595"/>
            </a:xfrm>
            <a:custGeom>
              <a:rect b="b" l="l" r="r" t="t"/>
              <a:pathLst>
                <a:path extrusionOk="0" fill="none" h="274" w="160">
                  <a:moveTo>
                    <a:pt x="1" y="273"/>
                  </a:moveTo>
                  <a:cubicBezTo>
                    <a:pt x="71" y="194"/>
                    <a:pt x="124" y="97"/>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1"/>
            <p:cNvSpPr/>
            <p:nvPr/>
          </p:nvSpPr>
          <p:spPr>
            <a:xfrm>
              <a:off x="8066928" y="4067171"/>
              <a:ext cx="73613" cy="91583"/>
            </a:xfrm>
            <a:custGeom>
              <a:rect b="b" l="l" r="r" t="t"/>
              <a:pathLst>
                <a:path extrusionOk="0" fill="none" h="1162" w="934">
                  <a:moveTo>
                    <a:pt x="1" y="1162"/>
                  </a:moveTo>
                  <a:cubicBezTo>
                    <a:pt x="344" y="801"/>
                    <a:pt x="696" y="440"/>
                    <a:pt x="9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1"/>
            <p:cNvSpPr/>
            <p:nvPr/>
          </p:nvSpPr>
          <p:spPr>
            <a:xfrm>
              <a:off x="8086395" y="4069929"/>
              <a:ext cx="22935" cy="31290"/>
            </a:xfrm>
            <a:custGeom>
              <a:rect b="b" l="l" r="r" t="t"/>
              <a:pathLst>
                <a:path extrusionOk="0" fill="none" h="397" w="291">
                  <a:moveTo>
                    <a:pt x="0" y="396"/>
                  </a:moveTo>
                  <a:cubicBezTo>
                    <a:pt x="115" y="273"/>
                    <a:pt x="211" y="141"/>
                    <a:pt x="29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1"/>
            <p:cNvSpPr/>
            <p:nvPr/>
          </p:nvSpPr>
          <p:spPr>
            <a:xfrm>
              <a:off x="8100976" y="4022720"/>
              <a:ext cx="15290" cy="19546"/>
            </a:xfrm>
            <a:custGeom>
              <a:rect b="b" l="l" r="r" t="t"/>
              <a:pathLst>
                <a:path extrusionOk="0" fill="none" h="248" w="194">
                  <a:moveTo>
                    <a:pt x="0" y="247"/>
                  </a:moveTo>
                  <a:cubicBezTo>
                    <a:pt x="70" y="168"/>
                    <a:pt x="132"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1"/>
            <p:cNvSpPr/>
            <p:nvPr/>
          </p:nvSpPr>
          <p:spPr>
            <a:xfrm>
              <a:off x="8111379" y="3984574"/>
              <a:ext cx="6305" cy="9773"/>
            </a:xfrm>
            <a:custGeom>
              <a:rect b="b" l="l" r="r" t="t"/>
              <a:pathLst>
                <a:path extrusionOk="0" fill="none" h="124" w="80">
                  <a:moveTo>
                    <a:pt x="0" y="124"/>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1"/>
            <p:cNvSpPr/>
            <p:nvPr/>
          </p:nvSpPr>
          <p:spPr>
            <a:xfrm>
              <a:off x="8118315" y="3949187"/>
              <a:ext cx="5596" cy="8433"/>
            </a:xfrm>
            <a:custGeom>
              <a:rect b="b" l="l" r="r" t="t"/>
              <a:pathLst>
                <a:path extrusionOk="0" fill="none" h="107" w="71">
                  <a:moveTo>
                    <a:pt x="0" y="107"/>
                  </a:moveTo>
                  <a:lnTo>
                    <a:pt x="7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1"/>
            <p:cNvSpPr/>
            <p:nvPr/>
          </p:nvSpPr>
          <p:spPr>
            <a:xfrm>
              <a:off x="8062120" y="3955492"/>
              <a:ext cx="788" cy="4887"/>
            </a:xfrm>
            <a:custGeom>
              <a:rect b="b" l="l" r="r" t="t"/>
              <a:pathLst>
                <a:path extrusionOk="0" fill="none" h="62" w="10">
                  <a:moveTo>
                    <a:pt x="9" y="0"/>
                  </a:moveTo>
                  <a:lnTo>
                    <a:pt x="0"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 name="Shape 123"/>
        <p:cNvGrpSpPr/>
        <p:nvPr/>
      </p:nvGrpSpPr>
      <p:grpSpPr>
        <a:xfrm>
          <a:off x="0" y="0"/>
          <a:ext cx="0" cy="0"/>
          <a:chOff x="0" y="0"/>
          <a:chExt cx="0" cy="0"/>
        </a:xfrm>
      </p:grpSpPr>
      <p:sp>
        <p:nvSpPr>
          <p:cNvPr id="124" name="Google Shape;124;p6"/>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26" name="Google Shape;126;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199" name="Shape 3199"/>
        <p:cNvGrpSpPr/>
        <p:nvPr/>
      </p:nvGrpSpPr>
      <p:grpSpPr>
        <a:xfrm>
          <a:off x="0" y="0"/>
          <a:ext cx="0" cy="0"/>
          <a:chOff x="0" y="0"/>
          <a:chExt cx="0" cy="0"/>
        </a:xfrm>
      </p:grpSpPr>
      <p:sp>
        <p:nvSpPr>
          <p:cNvPr id="3200" name="Google Shape;3200;p52"/>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1" name="Google Shape;3201;p52"/>
          <p:cNvGrpSpPr/>
          <p:nvPr/>
        </p:nvGrpSpPr>
        <p:grpSpPr>
          <a:xfrm>
            <a:off x="8349364" y="3907501"/>
            <a:ext cx="598342" cy="639493"/>
            <a:chOff x="4413650" y="1138450"/>
            <a:chExt cx="303650" cy="324550"/>
          </a:xfrm>
        </p:grpSpPr>
        <p:sp>
          <p:nvSpPr>
            <p:cNvPr id="3202" name="Google Shape;3202;p52"/>
            <p:cNvSpPr/>
            <p:nvPr/>
          </p:nvSpPr>
          <p:spPr>
            <a:xfrm>
              <a:off x="4473950" y="1157750"/>
              <a:ext cx="233450" cy="291125"/>
            </a:xfrm>
            <a:custGeom>
              <a:rect b="b" l="l" r="r" t="t"/>
              <a:pathLst>
                <a:path extrusionOk="0" h="11645" w="9338">
                  <a:moveTo>
                    <a:pt x="4854" y="1"/>
                  </a:moveTo>
                  <a:cubicBezTo>
                    <a:pt x="4221" y="1"/>
                    <a:pt x="3659" y="225"/>
                    <a:pt x="3274" y="549"/>
                  </a:cubicBezTo>
                  <a:cubicBezTo>
                    <a:pt x="3010" y="760"/>
                    <a:pt x="2816" y="1033"/>
                    <a:pt x="2702" y="1350"/>
                  </a:cubicBezTo>
                  <a:cubicBezTo>
                    <a:pt x="2561" y="1746"/>
                    <a:pt x="2570" y="2177"/>
                    <a:pt x="2711" y="2564"/>
                  </a:cubicBezTo>
                  <a:cubicBezTo>
                    <a:pt x="2816" y="2846"/>
                    <a:pt x="3089" y="2960"/>
                    <a:pt x="3257" y="3004"/>
                  </a:cubicBezTo>
                  <a:cubicBezTo>
                    <a:pt x="3381" y="3044"/>
                    <a:pt x="3514" y="3062"/>
                    <a:pt x="3640" y="3062"/>
                  </a:cubicBezTo>
                  <a:cubicBezTo>
                    <a:pt x="3853" y="3062"/>
                    <a:pt x="4050" y="3010"/>
                    <a:pt x="4172" y="2916"/>
                  </a:cubicBezTo>
                  <a:cubicBezTo>
                    <a:pt x="4267" y="2829"/>
                    <a:pt x="4389" y="2785"/>
                    <a:pt x="4509" y="2785"/>
                  </a:cubicBezTo>
                  <a:cubicBezTo>
                    <a:pt x="4633" y="2785"/>
                    <a:pt x="4756" y="2831"/>
                    <a:pt x="4849" y="2925"/>
                  </a:cubicBezTo>
                  <a:cubicBezTo>
                    <a:pt x="5105" y="3163"/>
                    <a:pt x="5263" y="3629"/>
                    <a:pt x="5219" y="4025"/>
                  </a:cubicBezTo>
                  <a:lnTo>
                    <a:pt x="5281" y="4043"/>
                  </a:lnTo>
                  <a:cubicBezTo>
                    <a:pt x="5298" y="3981"/>
                    <a:pt x="5316" y="3911"/>
                    <a:pt x="5325" y="3849"/>
                  </a:cubicBezTo>
                  <a:cubicBezTo>
                    <a:pt x="5386" y="3339"/>
                    <a:pt x="5078" y="2749"/>
                    <a:pt x="4770" y="2458"/>
                  </a:cubicBezTo>
                  <a:cubicBezTo>
                    <a:pt x="4657" y="2353"/>
                    <a:pt x="4538" y="2317"/>
                    <a:pt x="4419" y="2317"/>
                  </a:cubicBezTo>
                  <a:cubicBezTo>
                    <a:pt x="4278" y="2317"/>
                    <a:pt x="4138" y="2367"/>
                    <a:pt x="4005" y="2414"/>
                  </a:cubicBezTo>
                  <a:cubicBezTo>
                    <a:pt x="3882" y="2458"/>
                    <a:pt x="3758" y="2503"/>
                    <a:pt x="3644" y="2503"/>
                  </a:cubicBezTo>
                  <a:cubicBezTo>
                    <a:pt x="3504" y="2503"/>
                    <a:pt x="3379" y="2435"/>
                    <a:pt x="3292" y="2212"/>
                  </a:cubicBezTo>
                  <a:cubicBezTo>
                    <a:pt x="3177" y="1930"/>
                    <a:pt x="3160" y="1622"/>
                    <a:pt x="3257" y="1341"/>
                  </a:cubicBezTo>
                  <a:cubicBezTo>
                    <a:pt x="3274" y="1297"/>
                    <a:pt x="3292" y="1253"/>
                    <a:pt x="3309" y="1209"/>
                  </a:cubicBezTo>
                  <a:cubicBezTo>
                    <a:pt x="3477" y="892"/>
                    <a:pt x="3811" y="663"/>
                    <a:pt x="4251" y="557"/>
                  </a:cubicBezTo>
                  <a:cubicBezTo>
                    <a:pt x="4378" y="528"/>
                    <a:pt x="4532" y="512"/>
                    <a:pt x="4707" y="512"/>
                  </a:cubicBezTo>
                  <a:cubicBezTo>
                    <a:pt x="5698" y="512"/>
                    <a:pt x="7340" y="1058"/>
                    <a:pt x="8238" y="3048"/>
                  </a:cubicBezTo>
                  <a:cubicBezTo>
                    <a:pt x="8255" y="3083"/>
                    <a:pt x="8273" y="3127"/>
                    <a:pt x="8291" y="3171"/>
                  </a:cubicBezTo>
                  <a:cubicBezTo>
                    <a:pt x="9109" y="5072"/>
                    <a:pt x="8731" y="6586"/>
                    <a:pt x="8528" y="7149"/>
                  </a:cubicBezTo>
                  <a:lnTo>
                    <a:pt x="8519" y="7176"/>
                  </a:lnTo>
                  <a:cubicBezTo>
                    <a:pt x="8484" y="7273"/>
                    <a:pt x="8458" y="7361"/>
                    <a:pt x="8423" y="7449"/>
                  </a:cubicBezTo>
                  <a:cubicBezTo>
                    <a:pt x="8396" y="7537"/>
                    <a:pt x="8361" y="7625"/>
                    <a:pt x="8335" y="7713"/>
                  </a:cubicBezTo>
                  <a:lnTo>
                    <a:pt x="8317" y="7739"/>
                  </a:lnTo>
                  <a:cubicBezTo>
                    <a:pt x="8123" y="8293"/>
                    <a:pt x="7490" y="9640"/>
                    <a:pt x="5774" y="10599"/>
                  </a:cubicBezTo>
                  <a:cubicBezTo>
                    <a:pt x="5677" y="10643"/>
                    <a:pt x="5589" y="10696"/>
                    <a:pt x="5492" y="10740"/>
                  </a:cubicBezTo>
                  <a:cubicBezTo>
                    <a:pt x="4758" y="11106"/>
                    <a:pt x="4071" y="11247"/>
                    <a:pt x="3459" y="11247"/>
                  </a:cubicBezTo>
                  <a:cubicBezTo>
                    <a:pt x="2158" y="11247"/>
                    <a:pt x="1196" y="10609"/>
                    <a:pt x="836" y="10142"/>
                  </a:cubicBezTo>
                  <a:cubicBezTo>
                    <a:pt x="555" y="9790"/>
                    <a:pt x="449" y="9394"/>
                    <a:pt x="519" y="9042"/>
                  </a:cubicBezTo>
                  <a:cubicBezTo>
                    <a:pt x="528" y="8998"/>
                    <a:pt x="537" y="8954"/>
                    <a:pt x="555" y="8910"/>
                  </a:cubicBezTo>
                  <a:cubicBezTo>
                    <a:pt x="660" y="8628"/>
                    <a:pt x="871" y="8399"/>
                    <a:pt x="1135" y="8258"/>
                  </a:cubicBezTo>
                  <a:cubicBezTo>
                    <a:pt x="1234" y="8203"/>
                    <a:pt x="1318" y="8180"/>
                    <a:pt x="1391" y="8180"/>
                  </a:cubicBezTo>
                  <a:cubicBezTo>
                    <a:pt x="1596" y="8180"/>
                    <a:pt x="1711" y="8367"/>
                    <a:pt x="1822" y="8549"/>
                  </a:cubicBezTo>
                  <a:cubicBezTo>
                    <a:pt x="1949" y="8761"/>
                    <a:pt x="2093" y="8998"/>
                    <a:pt x="2405" y="8998"/>
                  </a:cubicBezTo>
                  <a:cubicBezTo>
                    <a:pt x="2416" y="8998"/>
                    <a:pt x="2427" y="8998"/>
                    <a:pt x="2438" y="8998"/>
                  </a:cubicBezTo>
                  <a:cubicBezTo>
                    <a:pt x="2860" y="8971"/>
                    <a:pt x="3468" y="8707"/>
                    <a:pt x="3741" y="8276"/>
                  </a:cubicBezTo>
                  <a:cubicBezTo>
                    <a:pt x="3785" y="8223"/>
                    <a:pt x="3811" y="8161"/>
                    <a:pt x="3837" y="8100"/>
                  </a:cubicBezTo>
                  <a:lnTo>
                    <a:pt x="3776" y="8065"/>
                  </a:lnTo>
                  <a:cubicBezTo>
                    <a:pt x="3565" y="8399"/>
                    <a:pt x="3142" y="8663"/>
                    <a:pt x="2799" y="8681"/>
                  </a:cubicBezTo>
                  <a:cubicBezTo>
                    <a:pt x="2782" y="8682"/>
                    <a:pt x="2765" y="8683"/>
                    <a:pt x="2749" y="8683"/>
                  </a:cubicBezTo>
                  <a:cubicBezTo>
                    <a:pt x="2506" y="8683"/>
                    <a:pt x="2303" y="8506"/>
                    <a:pt x="2262" y="8267"/>
                  </a:cubicBezTo>
                  <a:cubicBezTo>
                    <a:pt x="2209" y="8021"/>
                    <a:pt x="1936" y="7748"/>
                    <a:pt x="1620" y="7607"/>
                  </a:cubicBezTo>
                  <a:cubicBezTo>
                    <a:pt x="1526" y="7570"/>
                    <a:pt x="1385" y="7525"/>
                    <a:pt x="1233" y="7525"/>
                  </a:cubicBezTo>
                  <a:cubicBezTo>
                    <a:pt x="1129" y="7525"/>
                    <a:pt x="1019" y="7546"/>
                    <a:pt x="915" y="7607"/>
                  </a:cubicBezTo>
                  <a:cubicBezTo>
                    <a:pt x="555" y="7818"/>
                    <a:pt x="282" y="8153"/>
                    <a:pt x="132" y="8549"/>
                  </a:cubicBezTo>
                  <a:cubicBezTo>
                    <a:pt x="27" y="8857"/>
                    <a:pt x="0" y="9200"/>
                    <a:pt x="71" y="9526"/>
                  </a:cubicBezTo>
                  <a:cubicBezTo>
                    <a:pt x="229" y="10370"/>
                    <a:pt x="986" y="11330"/>
                    <a:pt x="2306" y="11541"/>
                  </a:cubicBezTo>
                  <a:cubicBezTo>
                    <a:pt x="2720" y="11611"/>
                    <a:pt x="3115" y="11644"/>
                    <a:pt x="3491" y="11644"/>
                  </a:cubicBezTo>
                  <a:cubicBezTo>
                    <a:pt x="5464" y="11644"/>
                    <a:pt x="6912" y="10736"/>
                    <a:pt x="7851" y="9561"/>
                  </a:cubicBezTo>
                  <a:cubicBezTo>
                    <a:pt x="8264" y="9042"/>
                    <a:pt x="8590" y="8452"/>
                    <a:pt x="8819" y="7827"/>
                  </a:cubicBezTo>
                  <a:lnTo>
                    <a:pt x="8827" y="7809"/>
                  </a:lnTo>
                  <a:cubicBezTo>
                    <a:pt x="8845" y="7739"/>
                    <a:pt x="8863" y="7677"/>
                    <a:pt x="8898" y="7607"/>
                  </a:cubicBezTo>
                  <a:cubicBezTo>
                    <a:pt x="8924" y="7537"/>
                    <a:pt x="8951" y="7466"/>
                    <a:pt x="8977" y="7396"/>
                  </a:cubicBezTo>
                  <a:cubicBezTo>
                    <a:pt x="9215" y="6692"/>
                    <a:pt x="9338" y="5961"/>
                    <a:pt x="9320" y="5213"/>
                  </a:cubicBezTo>
                  <a:cubicBezTo>
                    <a:pt x="9285" y="3488"/>
                    <a:pt x="8484" y="1631"/>
                    <a:pt x="6284" y="390"/>
                  </a:cubicBezTo>
                  <a:cubicBezTo>
                    <a:pt x="5796" y="115"/>
                    <a:pt x="5307" y="1"/>
                    <a:pt x="4854" y="1"/>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2"/>
            <p:cNvSpPr/>
            <p:nvPr/>
          </p:nvSpPr>
          <p:spPr>
            <a:xfrm>
              <a:off x="4425975" y="1172350"/>
              <a:ext cx="273950" cy="264575"/>
            </a:xfrm>
            <a:custGeom>
              <a:rect b="b" l="l" r="r" t="t"/>
              <a:pathLst>
                <a:path extrusionOk="0" h="10583" w="10958">
                  <a:moveTo>
                    <a:pt x="10227" y="4700"/>
                  </a:moveTo>
                  <a:cubicBezTo>
                    <a:pt x="10183" y="4744"/>
                    <a:pt x="10139" y="4788"/>
                    <a:pt x="10086" y="4832"/>
                  </a:cubicBezTo>
                  <a:cubicBezTo>
                    <a:pt x="10130" y="4788"/>
                    <a:pt x="10183" y="4744"/>
                    <a:pt x="10218" y="4700"/>
                  </a:cubicBezTo>
                  <a:close/>
                  <a:moveTo>
                    <a:pt x="5378" y="4796"/>
                  </a:moveTo>
                  <a:lnTo>
                    <a:pt x="5607" y="4946"/>
                  </a:lnTo>
                  <a:cubicBezTo>
                    <a:pt x="5528" y="4902"/>
                    <a:pt x="5457" y="4849"/>
                    <a:pt x="5378" y="4805"/>
                  </a:cubicBezTo>
                  <a:lnTo>
                    <a:pt x="5378" y="4796"/>
                  </a:lnTo>
                  <a:close/>
                  <a:moveTo>
                    <a:pt x="2887" y="5562"/>
                  </a:moveTo>
                  <a:lnTo>
                    <a:pt x="2887" y="5562"/>
                  </a:lnTo>
                  <a:cubicBezTo>
                    <a:pt x="3098" y="5588"/>
                    <a:pt x="3301" y="5606"/>
                    <a:pt x="3503" y="5615"/>
                  </a:cubicBezTo>
                  <a:cubicBezTo>
                    <a:pt x="3301" y="5606"/>
                    <a:pt x="3098" y="5588"/>
                    <a:pt x="2896" y="5571"/>
                  </a:cubicBezTo>
                  <a:lnTo>
                    <a:pt x="2887" y="5562"/>
                  </a:lnTo>
                  <a:close/>
                  <a:moveTo>
                    <a:pt x="6609" y="1"/>
                  </a:moveTo>
                  <a:cubicBezTo>
                    <a:pt x="6446" y="1"/>
                    <a:pt x="6303" y="17"/>
                    <a:pt x="6188" y="44"/>
                  </a:cubicBezTo>
                  <a:cubicBezTo>
                    <a:pt x="5756" y="141"/>
                    <a:pt x="5448" y="352"/>
                    <a:pt x="5290" y="660"/>
                  </a:cubicBezTo>
                  <a:cubicBezTo>
                    <a:pt x="5272" y="695"/>
                    <a:pt x="5255" y="739"/>
                    <a:pt x="5237" y="783"/>
                  </a:cubicBezTo>
                  <a:cubicBezTo>
                    <a:pt x="5149" y="1047"/>
                    <a:pt x="5167" y="1338"/>
                    <a:pt x="5272" y="1602"/>
                  </a:cubicBezTo>
                  <a:cubicBezTo>
                    <a:pt x="5348" y="1787"/>
                    <a:pt x="5443" y="1850"/>
                    <a:pt x="5568" y="1850"/>
                  </a:cubicBezTo>
                  <a:cubicBezTo>
                    <a:pt x="5662" y="1850"/>
                    <a:pt x="5774" y="1814"/>
                    <a:pt x="5906" y="1769"/>
                  </a:cubicBezTo>
                  <a:cubicBezTo>
                    <a:pt x="6043" y="1717"/>
                    <a:pt x="6190" y="1663"/>
                    <a:pt x="6340" y="1663"/>
                  </a:cubicBezTo>
                  <a:cubicBezTo>
                    <a:pt x="6470" y="1663"/>
                    <a:pt x="6603" y="1703"/>
                    <a:pt x="6733" y="1822"/>
                  </a:cubicBezTo>
                  <a:cubicBezTo>
                    <a:pt x="7059" y="2130"/>
                    <a:pt x="7376" y="2728"/>
                    <a:pt x="7314" y="3265"/>
                  </a:cubicBezTo>
                  <a:cubicBezTo>
                    <a:pt x="7305" y="3353"/>
                    <a:pt x="7288" y="3423"/>
                    <a:pt x="7261" y="3503"/>
                  </a:cubicBezTo>
                  <a:cubicBezTo>
                    <a:pt x="7191" y="3705"/>
                    <a:pt x="7050" y="3872"/>
                    <a:pt x="6865" y="3978"/>
                  </a:cubicBezTo>
                  <a:lnTo>
                    <a:pt x="6848" y="3978"/>
                  </a:lnTo>
                  <a:cubicBezTo>
                    <a:pt x="6727" y="4065"/>
                    <a:pt x="6573" y="4109"/>
                    <a:pt x="6393" y="4109"/>
                  </a:cubicBezTo>
                  <a:cubicBezTo>
                    <a:pt x="6190" y="4109"/>
                    <a:pt x="5955" y="4054"/>
                    <a:pt x="5695" y="3943"/>
                  </a:cubicBezTo>
                  <a:cubicBezTo>
                    <a:pt x="5325" y="3793"/>
                    <a:pt x="4762" y="3406"/>
                    <a:pt x="4172" y="2992"/>
                  </a:cubicBezTo>
                  <a:cubicBezTo>
                    <a:pt x="3398" y="2455"/>
                    <a:pt x="2518" y="1848"/>
                    <a:pt x="1928" y="1672"/>
                  </a:cubicBezTo>
                  <a:cubicBezTo>
                    <a:pt x="1851" y="1647"/>
                    <a:pt x="1775" y="1636"/>
                    <a:pt x="1702" y="1636"/>
                  </a:cubicBezTo>
                  <a:cubicBezTo>
                    <a:pt x="1358" y="1636"/>
                    <a:pt x="1060" y="1887"/>
                    <a:pt x="828" y="2191"/>
                  </a:cubicBezTo>
                  <a:cubicBezTo>
                    <a:pt x="590" y="2517"/>
                    <a:pt x="397" y="2869"/>
                    <a:pt x="256" y="3247"/>
                  </a:cubicBezTo>
                  <a:lnTo>
                    <a:pt x="256" y="3265"/>
                  </a:lnTo>
                  <a:lnTo>
                    <a:pt x="256" y="3274"/>
                  </a:lnTo>
                  <a:cubicBezTo>
                    <a:pt x="133" y="3626"/>
                    <a:pt x="62" y="3995"/>
                    <a:pt x="27" y="4365"/>
                  </a:cubicBezTo>
                  <a:cubicBezTo>
                    <a:pt x="1" y="4858"/>
                    <a:pt x="97" y="5368"/>
                    <a:pt x="546" y="5553"/>
                  </a:cubicBezTo>
                  <a:cubicBezTo>
                    <a:pt x="1118" y="5782"/>
                    <a:pt x="2183" y="5870"/>
                    <a:pt x="3125" y="5949"/>
                  </a:cubicBezTo>
                  <a:cubicBezTo>
                    <a:pt x="3847" y="6011"/>
                    <a:pt x="4524" y="6064"/>
                    <a:pt x="4903" y="6178"/>
                  </a:cubicBezTo>
                  <a:cubicBezTo>
                    <a:pt x="5422" y="6337"/>
                    <a:pt x="5739" y="6574"/>
                    <a:pt x="5827" y="6882"/>
                  </a:cubicBezTo>
                  <a:cubicBezTo>
                    <a:pt x="5906" y="7085"/>
                    <a:pt x="5915" y="7313"/>
                    <a:pt x="5836" y="7516"/>
                  </a:cubicBezTo>
                  <a:cubicBezTo>
                    <a:pt x="5809" y="7595"/>
                    <a:pt x="5774" y="7665"/>
                    <a:pt x="5730" y="7727"/>
                  </a:cubicBezTo>
                  <a:cubicBezTo>
                    <a:pt x="5431" y="8185"/>
                    <a:pt x="4823" y="8458"/>
                    <a:pt x="4366" y="8484"/>
                  </a:cubicBezTo>
                  <a:cubicBezTo>
                    <a:pt x="4354" y="8485"/>
                    <a:pt x="4343" y="8485"/>
                    <a:pt x="4331" y="8485"/>
                  </a:cubicBezTo>
                  <a:cubicBezTo>
                    <a:pt x="3977" y="8485"/>
                    <a:pt x="3816" y="8222"/>
                    <a:pt x="3688" y="8000"/>
                  </a:cubicBezTo>
                  <a:cubicBezTo>
                    <a:pt x="3568" y="7805"/>
                    <a:pt x="3476" y="7664"/>
                    <a:pt x="3320" y="7664"/>
                  </a:cubicBezTo>
                  <a:cubicBezTo>
                    <a:pt x="3258" y="7664"/>
                    <a:pt x="3186" y="7686"/>
                    <a:pt x="3098" y="7736"/>
                  </a:cubicBezTo>
                  <a:cubicBezTo>
                    <a:pt x="2843" y="7859"/>
                    <a:pt x="2650" y="8079"/>
                    <a:pt x="2544" y="8343"/>
                  </a:cubicBezTo>
                  <a:cubicBezTo>
                    <a:pt x="2526" y="8387"/>
                    <a:pt x="2518" y="8431"/>
                    <a:pt x="2509" y="8475"/>
                  </a:cubicBezTo>
                  <a:cubicBezTo>
                    <a:pt x="2438" y="8810"/>
                    <a:pt x="2544" y="9170"/>
                    <a:pt x="2808" y="9514"/>
                  </a:cubicBezTo>
                  <a:cubicBezTo>
                    <a:pt x="3150" y="9958"/>
                    <a:pt x="4115" y="10582"/>
                    <a:pt x="5401" y="10582"/>
                  </a:cubicBezTo>
                  <a:cubicBezTo>
                    <a:pt x="6000" y="10582"/>
                    <a:pt x="6668" y="10447"/>
                    <a:pt x="7376" y="10095"/>
                  </a:cubicBezTo>
                  <a:lnTo>
                    <a:pt x="7473" y="10042"/>
                  </a:lnTo>
                  <a:cubicBezTo>
                    <a:pt x="9303" y="9100"/>
                    <a:pt x="9963" y="7709"/>
                    <a:pt x="10166" y="7155"/>
                  </a:cubicBezTo>
                  <a:cubicBezTo>
                    <a:pt x="10166" y="7155"/>
                    <a:pt x="10245" y="6935"/>
                    <a:pt x="10271" y="6838"/>
                  </a:cubicBezTo>
                  <a:lnTo>
                    <a:pt x="10386" y="6521"/>
                  </a:lnTo>
                  <a:cubicBezTo>
                    <a:pt x="10588" y="5958"/>
                    <a:pt x="10958" y="4427"/>
                    <a:pt x="10086" y="2491"/>
                  </a:cubicBezTo>
                  <a:cubicBezTo>
                    <a:pt x="10078" y="2473"/>
                    <a:pt x="10069" y="2455"/>
                    <a:pt x="10060" y="2429"/>
                  </a:cubicBezTo>
                  <a:cubicBezTo>
                    <a:pt x="9182" y="530"/>
                    <a:pt x="7555" y="1"/>
                    <a:pt x="6609"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2"/>
            <p:cNvSpPr/>
            <p:nvPr/>
          </p:nvSpPr>
          <p:spPr>
            <a:xfrm>
              <a:off x="4537975" y="1157825"/>
              <a:ext cx="169000" cy="130475"/>
            </a:xfrm>
            <a:custGeom>
              <a:rect b="b" l="l" r="r" t="t"/>
              <a:pathLst>
                <a:path extrusionOk="0" h="5219" w="6760">
                  <a:moveTo>
                    <a:pt x="2304" y="0"/>
                  </a:moveTo>
                  <a:cubicBezTo>
                    <a:pt x="1667" y="0"/>
                    <a:pt x="1100" y="226"/>
                    <a:pt x="713" y="546"/>
                  </a:cubicBezTo>
                  <a:cubicBezTo>
                    <a:pt x="449" y="757"/>
                    <a:pt x="255" y="1039"/>
                    <a:pt x="141" y="1347"/>
                  </a:cubicBezTo>
                  <a:cubicBezTo>
                    <a:pt x="0" y="1743"/>
                    <a:pt x="9" y="2174"/>
                    <a:pt x="150" y="2570"/>
                  </a:cubicBezTo>
                  <a:cubicBezTo>
                    <a:pt x="255" y="2843"/>
                    <a:pt x="537" y="2966"/>
                    <a:pt x="696" y="3010"/>
                  </a:cubicBezTo>
                  <a:cubicBezTo>
                    <a:pt x="820" y="3046"/>
                    <a:pt x="951" y="3064"/>
                    <a:pt x="1077" y="3064"/>
                  </a:cubicBezTo>
                  <a:cubicBezTo>
                    <a:pt x="1291" y="3064"/>
                    <a:pt x="1489" y="3013"/>
                    <a:pt x="1611" y="2913"/>
                  </a:cubicBezTo>
                  <a:cubicBezTo>
                    <a:pt x="1704" y="2828"/>
                    <a:pt x="1822" y="2786"/>
                    <a:pt x="1940" y="2786"/>
                  </a:cubicBezTo>
                  <a:cubicBezTo>
                    <a:pt x="2066" y="2786"/>
                    <a:pt x="2193" y="2835"/>
                    <a:pt x="2288" y="2931"/>
                  </a:cubicBezTo>
                  <a:cubicBezTo>
                    <a:pt x="2544" y="3160"/>
                    <a:pt x="2702" y="3626"/>
                    <a:pt x="2658" y="4022"/>
                  </a:cubicBezTo>
                  <a:lnTo>
                    <a:pt x="2720" y="4040"/>
                  </a:lnTo>
                  <a:cubicBezTo>
                    <a:pt x="2737" y="3978"/>
                    <a:pt x="2755" y="3908"/>
                    <a:pt x="2764" y="3846"/>
                  </a:cubicBezTo>
                  <a:cubicBezTo>
                    <a:pt x="2825" y="3336"/>
                    <a:pt x="2517" y="2746"/>
                    <a:pt x="2209" y="2455"/>
                  </a:cubicBezTo>
                  <a:cubicBezTo>
                    <a:pt x="2096" y="2350"/>
                    <a:pt x="1977" y="2314"/>
                    <a:pt x="1858" y="2314"/>
                  </a:cubicBezTo>
                  <a:cubicBezTo>
                    <a:pt x="1717" y="2314"/>
                    <a:pt x="1577" y="2364"/>
                    <a:pt x="1444" y="2411"/>
                  </a:cubicBezTo>
                  <a:cubicBezTo>
                    <a:pt x="1321" y="2455"/>
                    <a:pt x="1197" y="2500"/>
                    <a:pt x="1083" y="2500"/>
                  </a:cubicBezTo>
                  <a:cubicBezTo>
                    <a:pt x="943" y="2500"/>
                    <a:pt x="818" y="2432"/>
                    <a:pt x="731" y="2209"/>
                  </a:cubicBezTo>
                  <a:cubicBezTo>
                    <a:pt x="616" y="1927"/>
                    <a:pt x="599" y="1619"/>
                    <a:pt x="696" y="1338"/>
                  </a:cubicBezTo>
                  <a:cubicBezTo>
                    <a:pt x="713" y="1294"/>
                    <a:pt x="731" y="1250"/>
                    <a:pt x="748" y="1206"/>
                  </a:cubicBezTo>
                  <a:cubicBezTo>
                    <a:pt x="916" y="889"/>
                    <a:pt x="1250" y="660"/>
                    <a:pt x="1690" y="554"/>
                  </a:cubicBezTo>
                  <a:cubicBezTo>
                    <a:pt x="1817" y="525"/>
                    <a:pt x="1971" y="509"/>
                    <a:pt x="2146" y="509"/>
                  </a:cubicBezTo>
                  <a:cubicBezTo>
                    <a:pt x="3137" y="509"/>
                    <a:pt x="4779" y="1055"/>
                    <a:pt x="5677" y="3045"/>
                  </a:cubicBezTo>
                  <a:cubicBezTo>
                    <a:pt x="5694" y="3089"/>
                    <a:pt x="5712" y="3124"/>
                    <a:pt x="5730" y="3168"/>
                  </a:cubicBezTo>
                  <a:cubicBezTo>
                    <a:pt x="6249" y="3749"/>
                    <a:pt x="6601" y="4453"/>
                    <a:pt x="6759" y="5219"/>
                  </a:cubicBezTo>
                  <a:cubicBezTo>
                    <a:pt x="6724" y="3494"/>
                    <a:pt x="5923" y="1628"/>
                    <a:pt x="3723" y="387"/>
                  </a:cubicBezTo>
                  <a:cubicBezTo>
                    <a:pt x="3241" y="114"/>
                    <a:pt x="2755" y="0"/>
                    <a:pt x="2304" y="0"/>
                  </a:cubicBezTo>
                  <a:close/>
                </a:path>
              </a:pathLst>
            </a:custGeom>
            <a:solidFill>
              <a:srgbClr val="E99A7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2"/>
            <p:cNvSpPr/>
            <p:nvPr/>
          </p:nvSpPr>
          <p:spPr>
            <a:xfrm>
              <a:off x="4446450" y="1172375"/>
              <a:ext cx="231250" cy="119425"/>
            </a:xfrm>
            <a:custGeom>
              <a:rect b="b" l="l" r="r" t="t"/>
              <a:pathLst>
                <a:path extrusionOk="0" h="4777" w="9250">
                  <a:moveTo>
                    <a:pt x="5780" y="0"/>
                  </a:moveTo>
                  <a:cubicBezTo>
                    <a:pt x="5617" y="0"/>
                    <a:pt x="5475" y="16"/>
                    <a:pt x="5360" y="43"/>
                  </a:cubicBezTo>
                  <a:cubicBezTo>
                    <a:pt x="4937" y="140"/>
                    <a:pt x="4629" y="360"/>
                    <a:pt x="4471" y="659"/>
                  </a:cubicBezTo>
                  <a:cubicBezTo>
                    <a:pt x="4445" y="703"/>
                    <a:pt x="4427" y="738"/>
                    <a:pt x="4418" y="782"/>
                  </a:cubicBezTo>
                  <a:cubicBezTo>
                    <a:pt x="4330" y="1055"/>
                    <a:pt x="4339" y="1345"/>
                    <a:pt x="4453" y="1601"/>
                  </a:cubicBezTo>
                  <a:cubicBezTo>
                    <a:pt x="4529" y="1787"/>
                    <a:pt x="4625" y="1853"/>
                    <a:pt x="4750" y="1853"/>
                  </a:cubicBezTo>
                  <a:cubicBezTo>
                    <a:pt x="4842" y="1853"/>
                    <a:pt x="4951" y="1817"/>
                    <a:pt x="5078" y="1768"/>
                  </a:cubicBezTo>
                  <a:cubicBezTo>
                    <a:pt x="5218" y="1721"/>
                    <a:pt x="5366" y="1669"/>
                    <a:pt x="5516" y="1669"/>
                  </a:cubicBezTo>
                  <a:cubicBezTo>
                    <a:pt x="5648" y="1669"/>
                    <a:pt x="5782" y="1710"/>
                    <a:pt x="5914" y="1829"/>
                  </a:cubicBezTo>
                  <a:cubicBezTo>
                    <a:pt x="6249" y="2137"/>
                    <a:pt x="6548" y="2736"/>
                    <a:pt x="6486" y="3273"/>
                  </a:cubicBezTo>
                  <a:cubicBezTo>
                    <a:pt x="6478" y="3352"/>
                    <a:pt x="6460" y="3431"/>
                    <a:pt x="6434" y="3502"/>
                  </a:cubicBezTo>
                  <a:cubicBezTo>
                    <a:pt x="6363" y="3704"/>
                    <a:pt x="6222" y="3871"/>
                    <a:pt x="6037" y="3986"/>
                  </a:cubicBezTo>
                  <a:lnTo>
                    <a:pt x="6029" y="3986"/>
                  </a:lnTo>
                  <a:cubicBezTo>
                    <a:pt x="5910" y="4068"/>
                    <a:pt x="5758" y="4110"/>
                    <a:pt x="5580" y="4110"/>
                  </a:cubicBezTo>
                  <a:cubicBezTo>
                    <a:pt x="5375" y="4110"/>
                    <a:pt x="5135" y="4055"/>
                    <a:pt x="4867" y="3942"/>
                  </a:cubicBezTo>
                  <a:cubicBezTo>
                    <a:pt x="4506" y="3792"/>
                    <a:pt x="3943" y="3405"/>
                    <a:pt x="3344" y="2991"/>
                  </a:cubicBezTo>
                  <a:cubicBezTo>
                    <a:pt x="2570" y="2463"/>
                    <a:pt x="1690" y="1856"/>
                    <a:pt x="1100" y="1671"/>
                  </a:cubicBezTo>
                  <a:cubicBezTo>
                    <a:pt x="1024" y="1647"/>
                    <a:pt x="950" y="1636"/>
                    <a:pt x="878" y="1636"/>
                  </a:cubicBezTo>
                  <a:cubicBezTo>
                    <a:pt x="532" y="1636"/>
                    <a:pt x="233" y="1892"/>
                    <a:pt x="0" y="2190"/>
                  </a:cubicBezTo>
                  <a:cubicBezTo>
                    <a:pt x="146" y="2145"/>
                    <a:pt x="302" y="2124"/>
                    <a:pt x="466" y="2124"/>
                  </a:cubicBezTo>
                  <a:cubicBezTo>
                    <a:pt x="1909" y="2124"/>
                    <a:pt x="3916" y="3738"/>
                    <a:pt x="4374" y="4038"/>
                  </a:cubicBezTo>
                  <a:cubicBezTo>
                    <a:pt x="4691" y="4250"/>
                    <a:pt x="5131" y="4602"/>
                    <a:pt x="5606" y="4734"/>
                  </a:cubicBezTo>
                  <a:cubicBezTo>
                    <a:pt x="5713" y="4761"/>
                    <a:pt x="5821" y="4777"/>
                    <a:pt x="5929" y="4777"/>
                  </a:cubicBezTo>
                  <a:cubicBezTo>
                    <a:pt x="6274" y="4777"/>
                    <a:pt x="6620" y="4616"/>
                    <a:pt x="6935" y="4153"/>
                  </a:cubicBezTo>
                  <a:cubicBezTo>
                    <a:pt x="7651" y="3109"/>
                    <a:pt x="6065" y="1151"/>
                    <a:pt x="6915" y="1151"/>
                  </a:cubicBezTo>
                  <a:cubicBezTo>
                    <a:pt x="7089" y="1151"/>
                    <a:pt x="7367" y="1234"/>
                    <a:pt x="7789" y="1425"/>
                  </a:cubicBezTo>
                  <a:cubicBezTo>
                    <a:pt x="8335" y="1671"/>
                    <a:pt x="8827" y="2014"/>
                    <a:pt x="9250" y="2437"/>
                  </a:cubicBezTo>
                  <a:cubicBezTo>
                    <a:pt x="8363" y="534"/>
                    <a:pt x="6730" y="0"/>
                    <a:pt x="5780" y="0"/>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2"/>
            <p:cNvSpPr/>
            <p:nvPr/>
          </p:nvSpPr>
          <p:spPr>
            <a:xfrm>
              <a:off x="4425750" y="1281475"/>
              <a:ext cx="187275" cy="155450"/>
            </a:xfrm>
            <a:custGeom>
              <a:rect b="b" l="l" r="r" t="t"/>
              <a:pathLst>
                <a:path extrusionOk="0" h="6218" w="7491">
                  <a:moveTo>
                    <a:pt x="27" y="0"/>
                  </a:moveTo>
                  <a:cubicBezTo>
                    <a:pt x="1" y="493"/>
                    <a:pt x="98" y="1003"/>
                    <a:pt x="546" y="1188"/>
                  </a:cubicBezTo>
                  <a:cubicBezTo>
                    <a:pt x="1118" y="1417"/>
                    <a:pt x="2183" y="1505"/>
                    <a:pt x="3116" y="1584"/>
                  </a:cubicBezTo>
                  <a:cubicBezTo>
                    <a:pt x="3847" y="1637"/>
                    <a:pt x="4524" y="1699"/>
                    <a:pt x="4903" y="1813"/>
                  </a:cubicBezTo>
                  <a:cubicBezTo>
                    <a:pt x="5422" y="1963"/>
                    <a:pt x="5739" y="2209"/>
                    <a:pt x="5836" y="2526"/>
                  </a:cubicBezTo>
                  <a:cubicBezTo>
                    <a:pt x="5915" y="2728"/>
                    <a:pt x="5915" y="2948"/>
                    <a:pt x="5845" y="3151"/>
                  </a:cubicBezTo>
                  <a:cubicBezTo>
                    <a:pt x="5818" y="3230"/>
                    <a:pt x="5783" y="3300"/>
                    <a:pt x="5730" y="3362"/>
                  </a:cubicBezTo>
                  <a:cubicBezTo>
                    <a:pt x="5440" y="3820"/>
                    <a:pt x="4824" y="4093"/>
                    <a:pt x="4375" y="4119"/>
                  </a:cubicBezTo>
                  <a:cubicBezTo>
                    <a:pt x="4359" y="4120"/>
                    <a:pt x="4343" y="4121"/>
                    <a:pt x="4327" y="4121"/>
                  </a:cubicBezTo>
                  <a:cubicBezTo>
                    <a:pt x="3982" y="4121"/>
                    <a:pt x="3824" y="3846"/>
                    <a:pt x="3697" y="3635"/>
                  </a:cubicBezTo>
                  <a:cubicBezTo>
                    <a:pt x="3577" y="3440"/>
                    <a:pt x="3480" y="3299"/>
                    <a:pt x="3322" y="3299"/>
                  </a:cubicBezTo>
                  <a:cubicBezTo>
                    <a:pt x="3259" y="3299"/>
                    <a:pt x="3186" y="3321"/>
                    <a:pt x="3099" y="3371"/>
                  </a:cubicBezTo>
                  <a:cubicBezTo>
                    <a:pt x="2852" y="3503"/>
                    <a:pt x="2650" y="3714"/>
                    <a:pt x="2553" y="3978"/>
                  </a:cubicBezTo>
                  <a:cubicBezTo>
                    <a:pt x="2535" y="4022"/>
                    <a:pt x="2527" y="4066"/>
                    <a:pt x="2518" y="4110"/>
                  </a:cubicBezTo>
                  <a:cubicBezTo>
                    <a:pt x="2447" y="4445"/>
                    <a:pt x="2553" y="4805"/>
                    <a:pt x="2817" y="5149"/>
                  </a:cubicBezTo>
                  <a:cubicBezTo>
                    <a:pt x="3153" y="5593"/>
                    <a:pt x="4120" y="6217"/>
                    <a:pt x="5411" y="6217"/>
                  </a:cubicBezTo>
                  <a:cubicBezTo>
                    <a:pt x="6012" y="6217"/>
                    <a:pt x="6683" y="6082"/>
                    <a:pt x="7394" y="5730"/>
                  </a:cubicBezTo>
                  <a:lnTo>
                    <a:pt x="7490" y="5686"/>
                  </a:lnTo>
                  <a:lnTo>
                    <a:pt x="7490" y="5686"/>
                  </a:lnTo>
                  <a:cubicBezTo>
                    <a:pt x="7287" y="5711"/>
                    <a:pt x="7081" y="5724"/>
                    <a:pt x="6876" y="5724"/>
                  </a:cubicBezTo>
                  <a:cubicBezTo>
                    <a:pt x="6442" y="5724"/>
                    <a:pt x="6007" y="5667"/>
                    <a:pt x="5589" y="5554"/>
                  </a:cubicBezTo>
                  <a:cubicBezTo>
                    <a:pt x="2967" y="4858"/>
                    <a:pt x="6522" y="4427"/>
                    <a:pt x="6654" y="2904"/>
                  </a:cubicBezTo>
                  <a:cubicBezTo>
                    <a:pt x="6786" y="1382"/>
                    <a:pt x="5334" y="1435"/>
                    <a:pt x="4604" y="1364"/>
                  </a:cubicBezTo>
                  <a:cubicBezTo>
                    <a:pt x="3988" y="1303"/>
                    <a:pt x="828" y="1285"/>
                    <a:pt x="27" y="0"/>
                  </a:cubicBezTo>
                  <a:close/>
                </a:path>
              </a:pathLst>
            </a:custGeom>
            <a:solidFill>
              <a:srgbClr val="FFE2C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2"/>
            <p:cNvSpPr/>
            <p:nvPr/>
          </p:nvSpPr>
          <p:spPr>
            <a:xfrm>
              <a:off x="4473950" y="1345850"/>
              <a:ext cx="196050" cy="103475"/>
            </a:xfrm>
            <a:custGeom>
              <a:rect b="b" l="l" r="r" t="t"/>
              <a:pathLst>
                <a:path extrusionOk="0" h="4139" w="7842">
                  <a:moveTo>
                    <a:pt x="1233" y="1"/>
                  </a:moveTo>
                  <a:cubicBezTo>
                    <a:pt x="1129" y="1"/>
                    <a:pt x="1019" y="22"/>
                    <a:pt x="915" y="83"/>
                  </a:cubicBezTo>
                  <a:cubicBezTo>
                    <a:pt x="555" y="294"/>
                    <a:pt x="282" y="629"/>
                    <a:pt x="132" y="1025"/>
                  </a:cubicBezTo>
                  <a:cubicBezTo>
                    <a:pt x="27" y="1333"/>
                    <a:pt x="0" y="1676"/>
                    <a:pt x="71" y="2002"/>
                  </a:cubicBezTo>
                  <a:cubicBezTo>
                    <a:pt x="229" y="2846"/>
                    <a:pt x="986" y="3806"/>
                    <a:pt x="2306" y="4035"/>
                  </a:cubicBezTo>
                  <a:cubicBezTo>
                    <a:pt x="2719" y="4105"/>
                    <a:pt x="3113" y="4138"/>
                    <a:pt x="3488" y="4138"/>
                  </a:cubicBezTo>
                  <a:cubicBezTo>
                    <a:pt x="5458" y="4138"/>
                    <a:pt x="6910" y="3230"/>
                    <a:pt x="7842" y="2054"/>
                  </a:cubicBezTo>
                  <a:lnTo>
                    <a:pt x="7842" y="2054"/>
                  </a:lnTo>
                  <a:cubicBezTo>
                    <a:pt x="7261" y="2574"/>
                    <a:pt x="6539" y="2926"/>
                    <a:pt x="5774" y="3075"/>
                  </a:cubicBezTo>
                  <a:cubicBezTo>
                    <a:pt x="5677" y="3119"/>
                    <a:pt x="5589" y="3172"/>
                    <a:pt x="5492" y="3216"/>
                  </a:cubicBezTo>
                  <a:cubicBezTo>
                    <a:pt x="4758" y="3582"/>
                    <a:pt x="4071" y="3723"/>
                    <a:pt x="3459" y="3723"/>
                  </a:cubicBezTo>
                  <a:cubicBezTo>
                    <a:pt x="2158" y="3723"/>
                    <a:pt x="1196" y="3085"/>
                    <a:pt x="836" y="2618"/>
                  </a:cubicBezTo>
                  <a:cubicBezTo>
                    <a:pt x="555" y="2266"/>
                    <a:pt x="449" y="1870"/>
                    <a:pt x="519" y="1518"/>
                  </a:cubicBezTo>
                  <a:cubicBezTo>
                    <a:pt x="528" y="1474"/>
                    <a:pt x="537" y="1430"/>
                    <a:pt x="555" y="1386"/>
                  </a:cubicBezTo>
                  <a:cubicBezTo>
                    <a:pt x="660" y="1104"/>
                    <a:pt x="871" y="875"/>
                    <a:pt x="1135" y="734"/>
                  </a:cubicBezTo>
                  <a:cubicBezTo>
                    <a:pt x="1234" y="679"/>
                    <a:pt x="1318" y="656"/>
                    <a:pt x="1391" y="656"/>
                  </a:cubicBezTo>
                  <a:cubicBezTo>
                    <a:pt x="1596" y="656"/>
                    <a:pt x="1711" y="843"/>
                    <a:pt x="1822" y="1025"/>
                  </a:cubicBezTo>
                  <a:cubicBezTo>
                    <a:pt x="1949" y="1237"/>
                    <a:pt x="2093" y="1474"/>
                    <a:pt x="2405" y="1474"/>
                  </a:cubicBezTo>
                  <a:cubicBezTo>
                    <a:pt x="2416" y="1474"/>
                    <a:pt x="2427" y="1474"/>
                    <a:pt x="2438" y="1474"/>
                  </a:cubicBezTo>
                  <a:cubicBezTo>
                    <a:pt x="2860" y="1447"/>
                    <a:pt x="3468" y="1183"/>
                    <a:pt x="3741" y="752"/>
                  </a:cubicBezTo>
                  <a:cubicBezTo>
                    <a:pt x="3785" y="699"/>
                    <a:pt x="3811" y="637"/>
                    <a:pt x="3837" y="576"/>
                  </a:cubicBezTo>
                  <a:lnTo>
                    <a:pt x="3776" y="541"/>
                  </a:lnTo>
                  <a:cubicBezTo>
                    <a:pt x="3565" y="875"/>
                    <a:pt x="3142" y="1139"/>
                    <a:pt x="2799" y="1157"/>
                  </a:cubicBezTo>
                  <a:cubicBezTo>
                    <a:pt x="2782" y="1158"/>
                    <a:pt x="2765" y="1159"/>
                    <a:pt x="2749" y="1159"/>
                  </a:cubicBezTo>
                  <a:cubicBezTo>
                    <a:pt x="2506" y="1159"/>
                    <a:pt x="2303" y="982"/>
                    <a:pt x="2262" y="743"/>
                  </a:cubicBezTo>
                  <a:cubicBezTo>
                    <a:pt x="2209" y="497"/>
                    <a:pt x="1936" y="224"/>
                    <a:pt x="1620" y="83"/>
                  </a:cubicBezTo>
                  <a:cubicBezTo>
                    <a:pt x="1526" y="46"/>
                    <a:pt x="1385" y="1"/>
                    <a:pt x="1233"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2"/>
            <p:cNvSpPr/>
            <p:nvPr/>
          </p:nvSpPr>
          <p:spPr>
            <a:xfrm>
              <a:off x="4431475" y="1138450"/>
              <a:ext cx="285825" cy="209925"/>
            </a:xfrm>
            <a:custGeom>
              <a:rect b="b" l="l" r="r" t="t"/>
              <a:pathLst>
                <a:path extrusionOk="0" fill="none" h="8397" w="11433">
                  <a:moveTo>
                    <a:pt x="1" y="4603"/>
                  </a:moveTo>
                  <a:cubicBezTo>
                    <a:pt x="1" y="4603"/>
                    <a:pt x="661" y="2676"/>
                    <a:pt x="1708" y="2993"/>
                  </a:cubicBezTo>
                  <a:cubicBezTo>
                    <a:pt x="2755" y="3318"/>
                    <a:pt x="4639" y="4920"/>
                    <a:pt x="5484" y="5272"/>
                  </a:cubicBezTo>
                  <a:cubicBezTo>
                    <a:pt x="7693" y="6188"/>
                    <a:pt x="6883" y="2931"/>
                    <a:pt x="5888" y="3715"/>
                  </a:cubicBezTo>
                  <a:cubicBezTo>
                    <a:pt x="5536" y="3996"/>
                    <a:pt x="4568" y="3899"/>
                    <a:pt x="4383" y="3354"/>
                  </a:cubicBezTo>
                  <a:cubicBezTo>
                    <a:pt x="3723" y="1479"/>
                    <a:pt x="5994" y="1"/>
                    <a:pt x="8001" y="1136"/>
                  </a:cubicBezTo>
                  <a:cubicBezTo>
                    <a:pt x="11222" y="2949"/>
                    <a:pt x="11433" y="6126"/>
                    <a:pt x="10702" y="8177"/>
                  </a:cubicBezTo>
                  <a:cubicBezTo>
                    <a:pt x="10676" y="8247"/>
                    <a:pt x="10650" y="8317"/>
                    <a:pt x="10623" y="8397"/>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2"/>
            <p:cNvSpPr/>
            <p:nvPr/>
          </p:nvSpPr>
          <p:spPr>
            <a:xfrm>
              <a:off x="4413650" y="1253525"/>
              <a:ext cx="283425" cy="209475"/>
            </a:xfrm>
            <a:custGeom>
              <a:rect b="b" l="l" r="r" t="t"/>
              <a:pathLst>
                <a:path extrusionOk="0" fill="none" h="8379" w="11337">
                  <a:moveTo>
                    <a:pt x="714" y="0"/>
                  </a:moveTo>
                  <a:cubicBezTo>
                    <a:pt x="714" y="0"/>
                    <a:pt x="1" y="1919"/>
                    <a:pt x="1022" y="2333"/>
                  </a:cubicBezTo>
                  <a:cubicBezTo>
                    <a:pt x="2034" y="2746"/>
                    <a:pt x="4507" y="2693"/>
                    <a:pt x="5378" y="2958"/>
                  </a:cubicBezTo>
                  <a:cubicBezTo>
                    <a:pt x="7675" y="3644"/>
                    <a:pt x="4982" y="5651"/>
                    <a:pt x="4709" y="4418"/>
                  </a:cubicBezTo>
                  <a:cubicBezTo>
                    <a:pt x="4612" y="3970"/>
                    <a:pt x="3812" y="3442"/>
                    <a:pt x="3319" y="3741"/>
                  </a:cubicBezTo>
                  <a:cubicBezTo>
                    <a:pt x="1620" y="4771"/>
                    <a:pt x="2439" y="7358"/>
                    <a:pt x="4709" y="7754"/>
                  </a:cubicBezTo>
                  <a:cubicBezTo>
                    <a:pt x="8362" y="8379"/>
                    <a:pt x="10527" y="6055"/>
                    <a:pt x="11266" y="4005"/>
                  </a:cubicBezTo>
                  <a:cubicBezTo>
                    <a:pt x="11292" y="3934"/>
                    <a:pt x="11319" y="3864"/>
                    <a:pt x="11336" y="378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2"/>
            <p:cNvSpPr/>
            <p:nvPr/>
          </p:nvSpPr>
          <p:spPr>
            <a:xfrm>
              <a:off x="4481875" y="1167500"/>
              <a:ext cx="219600" cy="285400"/>
            </a:xfrm>
            <a:custGeom>
              <a:rect b="b" l="l" r="r" t="t"/>
              <a:pathLst>
                <a:path extrusionOk="0" fill="none" h="11416" w="8784">
                  <a:moveTo>
                    <a:pt x="3547" y="7094"/>
                  </a:moveTo>
                  <a:cubicBezTo>
                    <a:pt x="3872" y="7930"/>
                    <a:pt x="2860" y="8590"/>
                    <a:pt x="2121" y="8643"/>
                  </a:cubicBezTo>
                  <a:cubicBezTo>
                    <a:pt x="1382" y="8687"/>
                    <a:pt x="1514" y="7516"/>
                    <a:pt x="836" y="7895"/>
                  </a:cubicBezTo>
                  <a:cubicBezTo>
                    <a:pt x="158" y="8273"/>
                    <a:pt x="0" y="9021"/>
                    <a:pt x="546" y="9725"/>
                  </a:cubicBezTo>
                  <a:cubicBezTo>
                    <a:pt x="1091" y="10438"/>
                    <a:pt x="2940" y="11415"/>
                    <a:pt x="5166" y="10315"/>
                  </a:cubicBezTo>
                  <a:cubicBezTo>
                    <a:pt x="7094" y="9356"/>
                    <a:pt x="7780" y="7903"/>
                    <a:pt x="7982" y="7314"/>
                  </a:cubicBezTo>
                  <a:cubicBezTo>
                    <a:pt x="8044" y="7129"/>
                    <a:pt x="8106" y="6953"/>
                    <a:pt x="8176" y="6777"/>
                  </a:cubicBezTo>
                  <a:cubicBezTo>
                    <a:pt x="8396" y="6187"/>
                    <a:pt x="8783" y="4630"/>
                    <a:pt x="7894" y="2667"/>
                  </a:cubicBezTo>
                  <a:cubicBezTo>
                    <a:pt x="6874" y="405"/>
                    <a:pt x="4814" y="0"/>
                    <a:pt x="3943" y="203"/>
                  </a:cubicBezTo>
                  <a:cubicBezTo>
                    <a:pt x="3080" y="405"/>
                    <a:pt x="2728" y="1083"/>
                    <a:pt x="3010" y="1804"/>
                  </a:cubicBezTo>
                  <a:cubicBezTo>
                    <a:pt x="3300" y="2526"/>
                    <a:pt x="3934" y="1540"/>
                    <a:pt x="4480" y="2042"/>
                  </a:cubicBezTo>
                  <a:cubicBezTo>
                    <a:pt x="5017" y="2544"/>
                    <a:pt x="5386" y="3697"/>
                    <a:pt x="4603" y="414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2"/>
            <p:cNvSpPr/>
            <p:nvPr/>
          </p:nvSpPr>
          <p:spPr>
            <a:xfrm>
              <a:off x="4601125" y="1205775"/>
              <a:ext cx="16950" cy="72625"/>
            </a:xfrm>
            <a:custGeom>
              <a:rect b="b" l="l" r="r" t="t"/>
              <a:pathLst>
                <a:path extrusionOk="0" fill="none" h="2905" w="678">
                  <a:moveTo>
                    <a:pt x="0" y="1"/>
                  </a:moveTo>
                  <a:cubicBezTo>
                    <a:pt x="387" y="344"/>
                    <a:pt x="590" y="863"/>
                    <a:pt x="643" y="1374"/>
                  </a:cubicBezTo>
                  <a:cubicBezTo>
                    <a:pt x="678" y="1884"/>
                    <a:pt x="634" y="2403"/>
                    <a:pt x="511" y="290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2"/>
            <p:cNvSpPr/>
            <p:nvPr/>
          </p:nvSpPr>
          <p:spPr>
            <a:xfrm>
              <a:off x="4624650" y="1230650"/>
              <a:ext cx="900" cy="17400"/>
            </a:xfrm>
            <a:custGeom>
              <a:rect b="b" l="l" r="r" t="t"/>
              <a:pathLst>
                <a:path extrusionOk="0" fill="none" h="696" w="36">
                  <a:moveTo>
                    <a:pt x="1" y="0"/>
                  </a:moveTo>
                  <a:cubicBezTo>
                    <a:pt x="36" y="229"/>
                    <a:pt x="36" y="467"/>
                    <a:pt x="1" y="69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2"/>
            <p:cNvSpPr/>
            <p:nvPr/>
          </p:nvSpPr>
          <p:spPr>
            <a:xfrm>
              <a:off x="4632575" y="1239000"/>
              <a:ext cx="900" cy="11025"/>
            </a:xfrm>
            <a:custGeom>
              <a:rect b="b" l="l" r="r" t="t"/>
              <a:pathLst>
                <a:path extrusionOk="0" fill="none" h="441" w="36">
                  <a:moveTo>
                    <a:pt x="1" y="1"/>
                  </a:moveTo>
                  <a:cubicBezTo>
                    <a:pt x="36" y="141"/>
                    <a:pt x="36" y="291"/>
                    <a:pt x="27" y="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2"/>
            <p:cNvSpPr/>
            <p:nvPr/>
          </p:nvSpPr>
          <p:spPr>
            <a:xfrm>
              <a:off x="4640275" y="1250875"/>
              <a:ext cx="475" cy="11475"/>
            </a:xfrm>
            <a:custGeom>
              <a:rect b="b" l="l" r="r" t="t"/>
              <a:pathLst>
                <a:path extrusionOk="0" fill="none" h="459" w="19">
                  <a:moveTo>
                    <a:pt x="18" y="1"/>
                  </a:moveTo>
                  <a:cubicBezTo>
                    <a:pt x="9" y="150"/>
                    <a:pt x="1" y="300"/>
                    <a:pt x="1"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2"/>
            <p:cNvSpPr/>
            <p:nvPr/>
          </p:nvSpPr>
          <p:spPr>
            <a:xfrm>
              <a:off x="4650175" y="1204250"/>
              <a:ext cx="29300" cy="55025"/>
            </a:xfrm>
            <a:custGeom>
              <a:rect b="b" l="l" r="r" t="t"/>
              <a:pathLst>
                <a:path extrusionOk="0" fill="none" h="2201" w="1172">
                  <a:moveTo>
                    <a:pt x="1" y="0"/>
                  </a:moveTo>
                  <a:cubicBezTo>
                    <a:pt x="564" y="634"/>
                    <a:pt x="960" y="1382"/>
                    <a:pt x="1171" y="22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2"/>
            <p:cNvSpPr/>
            <p:nvPr/>
          </p:nvSpPr>
          <p:spPr>
            <a:xfrm>
              <a:off x="4657875" y="1224250"/>
              <a:ext cx="7500" cy="13225"/>
            </a:xfrm>
            <a:custGeom>
              <a:rect b="b" l="l" r="r" t="t"/>
              <a:pathLst>
                <a:path extrusionOk="0" fill="none" h="529" w="300">
                  <a:moveTo>
                    <a:pt x="1" y="1"/>
                  </a:moveTo>
                  <a:cubicBezTo>
                    <a:pt x="115" y="168"/>
                    <a:pt x="212" y="344"/>
                    <a:pt x="300"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2"/>
            <p:cNvSpPr/>
            <p:nvPr/>
          </p:nvSpPr>
          <p:spPr>
            <a:xfrm>
              <a:off x="4660950" y="1246475"/>
              <a:ext cx="1800" cy="4875"/>
            </a:xfrm>
            <a:custGeom>
              <a:rect b="b" l="l" r="r" t="t"/>
              <a:pathLst>
                <a:path extrusionOk="0" fill="none" h="195" w="72">
                  <a:moveTo>
                    <a:pt x="1" y="1"/>
                  </a:moveTo>
                  <a:lnTo>
                    <a:pt x="71" y="19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2"/>
            <p:cNvSpPr/>
            <p:nvPr/>
          </p:nvSpPr>
          <p:spPr>
            <a:xfrm>
              <a:off x="4610350" y="1185100"/>
              <a:ext cx="10375" cy="4200"/>
            </a:xfrm>
            <a:custGeom>
              <a:rect b="b" l="l" r="r" t="t"/>
              <a:pathLst>
                <a:path extrusionOk="0" fill="none" h="168" w="415">
                  <a:moveTo>
                    <a:pt x="414" y="168"/>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2"/>
            <p:cNvSpPr/>
            <p:nvPr/>
          </p:nvSpPr>
          <p:spPr>
            <a:xfrm>
              <a:off x="4582625" y="1181800"/>
              <a:ext cx="7075" cy="1350"/>
            </a:xfrm>
            <a:custGeom>
              <a:rect b="b" l="l" r="r" t="t"/>
              <a:pathLst>
                <a:path extrusionOk="0" fill="none" h="54" w="283">
                  <a:moveTo>
                    <a:pt x="282" y="9"/>
                  </a:moveTo>
                  <a:cubicBezTo>
                    <a:pt x="186" y="0"/>
                    <a:pt x="89" y="18"/>
                    <a:pt x="1" y="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2"/>
            <p:cNvSpPr/>
            <p:nvPr/>
          </p:nvSpPr>
          <p:spPr>
            <a:xfrm>
              <a:off x="4546100" y="1270475"/>
              <a:ext cx="60750" cy="21800"/>
            </a:xfrm>
            <a:custGeom>
              <a:rect b="b" l="l" r="r" t="t"/>
              <a:pathLst>
                <a:path extrusionOk="0" fill="none" h="872" w="2430">
                  <a:moveTo>
                    <a:pt x="2430" y="625"/>
                  </a:moveTo>
                  <a:cubicBezTo>
                    <a:pt x="2051" y="871"/>
                    <a:pt x="1559" y="854"/>
                    <a:pt x="1136" y="704"/>
                  </a:cubicBezTo>
                  <a:cubicBezTo>
                    <a:pt x="714" y="555"/>
                    <a:pt x="353" y="273"/>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2"/>
            <p:cNvSpPr/>
            <p:nvPr/>
          </p:nvSpPr>
          <p:spPr>
            <a:xfrm>
              <a:off x="4521675" y="1252200"/>
              <a:ext cx="9275" cy="6200"/>
            </a:xfrm>
            <a:custGeom>
              <a:rect b="b" l="l" r="r" t="t"/>
              <a:pathLst>
                <a:path extrusionOk="0" fill="none" h="248" w="371">
                  <a:moveTo>
                    <a:pt x="371" y="247"/>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2"/>
            <p:cNvSpPr/>
            <p:nvPr/>
          </p:nvSpPr>
          <p:spPr>
            <a:xfrm>
              <a:off x="4543250" y="1280800"/>
              <a:ext cx="22900" cy="15425"/>
            </a:xfrm>
            <a:custGeom>
              <a:rect b="b" l="l" r="r" t="t"/>
              <a:pathLst>
                <a:path extrusionOk="0" fill="none" h="617" w="916">
                  <a:moveTo>
                    <a:pt x="916" y="617"/>
                  </a:moveTo>
                  <a:cubicBezTo>
                    <a:pt x="608" y="414"/>
                    <a:pt x="300" y="212"/>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2"/>
            <p:cNvSpPr/>
            <p:nvPr/>
          </p:nvSpPr>
          <p:spPr>
            <a:xfrm>
              <a:off x="4479450" y="1236350"/>
              <a:ext cx="50625" cy="34150"/>
            </a:xfrm>
            <a:custGeom>
              <a:rect b="b" l="l" r="r" t="t"/>
              <a:pathLst>
                <a:path extrusionOk="0" fill="none" h="1366" w="2025">
                  <a:moveTo>
                    <a:pt x="2024" y="1365"/>
                  </a:moveTo>
                  <a:cubicBezTo>
                    <a:pt x="1408" y="828"/>
                    <a:pt x="722" y="37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2"/>
            <p:cNvSpPr/>
            <p:nvPr/>
          </p:nvSpPr>
          <p:spPr>
            <a:xfrm>
              <a:off x="4460075" y="1240550"/>
              <a:ext cx="46900" cy="21350"/>
            </a:xfrm>
            <a:custGeom>
              <a:rect b="b" l="l" r="r" t="t"/>
              <a:pathLst>
                <a:path extrusionOk="0" fill="none" h="854" w="1876">
                  <a:moveTo>
                    <a:pt x="1875" y="854"/>
                  </a:moveTo>
                  <a:cubicBezTo>
                    <a:pt x="1330" y="423"/>
                    <a:pt x="687" y="132"/>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2"/>
            <p:cNvSpPr/>
            <p:nvPr/>
          </p:nvSpPr>
          <p:spPr>
            <a:xfrm>
              <a:off x="4463825" y="1253975"/>
              <a:ext cx="15200" cy="6625"/>
            </a:xfrm>
            <a:custGeom>
              <a:rect b="b" l="l" r="r" t="t"/>
              <a:pathLst>
                <a:path extrusionOk="0" fill="none" h="265" w="608">
                  <a:moveTo>
                    <a:pt x="608" y="264"/>
                  </a:moveTo>
                  <a:cubicBezTo>
                    <a:pt x="414" y="158"/>
                    <a:pt x="212" y="70"/>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2"/>
            <p:cNvSpPr/>
            <p:nvPr/>
          </p:nvSpPr>
          <p:spPr>
            <a:xfrm>
              <a:off x="4450850" y="1262325"/>
              <a:ext cx="11900" cy="2450"/>
            </a:xfrm>
            <a:custGeom>
              <a:rect b="b" l="l" r="r" t="t"/>
              <a:pathLst>
                <a:path extrusionOk="0" fill="none" h="98" w="476">
                  <a:moveTo>
                    <a:pt x="475" y="97"/>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2"/>
            <p:cNvSpPr/>
            <p:nvPr/>
          </p:nvSpPr>
          <p:spPr>
            <a:xfrm>
              <a:off x="4485600" y="1225150"/>
              <a:ext cx="9050" cy="5300"/>
            </a:xfrm>
            <a:custGeom>
              <a:rect b="b" l="l" r="r" t="t"/>
              <a:pathLst>
                <a:path extrusionOk="0" fill="none" h="212" w="362">
                  <a:moveTo>
                    <a:pt x="361" y="211"/>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2"/>
            <p:cNvSpPr/>
            <p:nvPr/>
          </p:nvSpPr>
          <p:spPr>
            <a:xfrm>
              <a:off x="4453700" y="1301700"/>
              <a:ext cx="59875" cy="11025"/>
            </a:xfrm>
            <a:custGeom>
              <a:rect b="b" l="l" r="r" t="t"/>
              <a:pathLst>
                <a:path extrusionOk="0" fill="none" h="441" w="2395">
                  <a:moveTo>
                    <a:pt x="2394" y="441"/>
                  </a:moveTo>
                  <a:cubicBezTo>
                    <a:pt x="1576" y="406"/>
                    <a:pt x="775" y="256"/>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2"/>
            <p:cNvSpPr/>
            <p:nvPr/>
          </p:nvSpPr>
          <p:spPr>
            <a:xfrm>
              <a:off x="4469975" y="1295100"/>
              <a:ext cx="16325" cy="5325"/>
            </a:xfrm>
            <a:custGeom>
              <a:rect b="b" l="l" r="r" t="t"/>
              <a:pathLst>
                <a:path extrusionOk="0" fill="none" h="213" w="653">
                  <a:moveTo>
                    <a:pt x="652" y="212"/>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2"/>
            <p:cNvSpPr/>
            <p:nvPr/>
          </p:nvSpPr>
          <p:spPr>
            <a:xfrm>
              <a:off x="4450850" y="1276625"/>
              <a:ext cx="5525" cy="3325"/>
            </a:xfrm>
            <a:custGeom>
              <a:rect b="b" l="l" r="r" t="t"/>
              <a:pathLst>
                <a:path extrusionOk="0" fill="none" h="133" w="221">
                  <a:moveTo>
                    <a:pt x="220" y="133"/>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2"/>
            <p:cNvSpPr/>
            <p:nvPr/>
          </p:nvSpPr>
          <p:spPr>
            <a:xfrm>
              <a:off x="4541275" y="1314250"/>
              <a:ext cx="43575" cy="47775"/>
            </a:xfrm>
            <a:custGeom>
              <a:rect b="b" l="l" r="r" t="t"/>
              <a:pathLst>
                <a:path extrusionOk="0" fill="none" h="1911" w="1743">
                  <a:moveTo>
                    <a:pt x="0" y="0"/>
                  </a:moveTo>
                  <a:cubicBezTo>
                    <a:pt x="352" y="62"/>
                    <a:pt x="696" y="176"/>
                    <a:pt x="1012" y="353"/>
                  </a:cubicBezTo>
                  <a:cubicBezTo>
                    <a:pt x="1338" y="520"/>
                    <a:pt x="1576" y="810"/>
                    <a:pt x="1681" y="1162"/>
                  </a:cubicBezTo>
                  <a:cubicBezTo>
                    <a:pt x="1734" y="1409"/>
                    <a:pt x="1743" y="1664"/>
                    <a:pt x="1716"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2"/>
            <p:cNvSpPr/>
            <p:nvPr/>
          </p:nvSpPr>
          <p:spPr>
            <a:xfrm>
              <a:off x="4580650" y="1323500"/>
              <a:ext cx="11025" cy="28175"/>
            </a:xfrm>
            <a:custGeom>
              <a:rect b="b" l="l" r="r" t="t"/>
              <a:pathLst>
                <a:path extrusionOk="0" fill="none" h="1127" w="441">
                  <a:moveTo>
                    <a:pt x="1" y="0"/>
                  </a:moveTo>
                  <a:cubicBezTo>
                    <a:pt x="291" y="299"/>
                    <a:pt x="441" y="704"/>
                    <a:pt x="423" y="112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2"/>
            <p:cNvSpPr/>
            <p:nvPr/>
          </p:nvSpPr>
          <p:spPr>
            <a:xfrm>
              <a:off x="4599575" y="1333400"/>
              <a:ext cx="2000" cy="7275"/>
            </a:xfrm>
            <a:custGeom>
              <a:rect b="b" l="l" r="r" t="t"/>
              <a:pathLst>
                <a:path extrusionOk="0" fill="none" h="291" w="80">
                  <a:moveTo>
                    <a:pt x="0" y="0"/>
                  </a:moveTo>
                  <a:cubicBezTo>
                    <a:pt x="27" y="97"/>
                    <a:pt x="53" y="194"/>
                    <a:pt x="80"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2"/>
            <p:cNvSpPr/>
            <p:nvPr/>
          </p:nvSpPr>
          <p:spPr>
            <a:xfrm>
              <a:off x="4512875" y="1380700"/>
              <a:ext cx="31500" cy="15200"/>
            </a:xfrm>
            <a:custGeom>
              <a:rect b="b" l="l" r="r" t="t"/>
              <a:pathLst>
                <a:path extrusionOk="0" fill="none" h="608" w="1260">
                  <a:moveTo>
                    <a:pt x="1259" y="388"/>
                  </a:moveTo>
                  <a:cubicBezTo>
                    <a:pt x="802" y="608"/>
                    <a:pt x="256" y="440"/>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2"/>
            <p:cNvSpPr/>
            <p:nvPr/>
          </p:nvSpPr>
          <p:spPr>
            <a:xfrm>
              <a:off x="4512000" y="1393900"/>
              <a:ext cx="7950" cy="4875"/>
            </a:xfrm>
            <a:custGeom>
              <a:rect b="b" l="l" r="r" t="t"/>
              <a:pathLst>
                <a:path extrusionOk="0" fill="none" h="195" w="318">
                  <a:moveTo>
                    <a:pt x="318" y="19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2"/>
            <p:cNvSpPr/>
            <p:nvPr/>
          </p:nvSpPr>
          <p:spPr>
            <a:xfrm>
              <a:off x="4508700" y="1400275"/>
              <a:ext cx="5300" cy="3100"/>
            </a:xfrm>
            <a:custGeom>
              <a:rect b="b" l="l" r="r" t="t"/>
              <a:pathLst>
                <a:path extrusionOk="0" fill="none" h="124" w="212">
                  <a:moveTo>
                    <a:pt x="212" y="124"/>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2"/>
            <p:cNvSpPr/>
            <p:nvPr/>
          </p:nvSpPr>
          <p:spPr>
            <a:xfrm>
              <a:off x="4516625" y="1416350"/>
              <a:ext cx="6850" cy="3100"/>
            </a:xfrm>
            <a:custGeom>
              <a:rect b="b" l="l" r="r" t="t"/>
              <a:pathLst>
                <a:path extrusionOk="0" fill="none" h="124" w="274">
                  <a:moveTo>
                    <a:pt x="273" y="123"/>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2"/>
            <p:cNvSpPr/>
            <p:nvPr/>
          </p:nvSpPr>
          <p:spPr>
            <a:xfrm>
              <a:off x="4553600" y="1417650"/>
              <a:ext cx="48650" cy="9725"/>
            </a:xfrm>
            <a:custGeom>
              <a:rect b="b" l="l" r="r" t="t"/>
              <a:pathLst>
                <a:path extrusionOk="0" fill="none" h="389" w="1946">
                  <a:moveTo>
                    <a:pt x="1945" y="1"/>
                  </a:moveTo>
                  <a:cubicBezTo>
                    <a:pt x="1329" y="265"/>
                    <a:pt x="660" y="388"/>
                    <a:pt x="0" y="34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2"/>
            <p:cNvSpPr/>
            <p:nvPr/>
          </p:nvSpPr>
          <p:spPr>
            <a:xfrm>
              <a:off x="4563050" y="1415900"/>
              <a:ext cx="13675" cy="2450"/>
            </a:xfrm>
            <a:custGeom>
              <a:rect b="b" l="l" r="r" t="t"/>
              <a:pathLst>
                <a:path extrusionOk="0" fill="none" h="98" w="547">
                  <a:moveTo>
                    <a:pt x="546" y="0"/>
                  </a:moveTo>
                  <a:cubicBezTo>
                    <a:pt x="361" y="9"/>
                    <a:pt x="177" y="44"/>
                    <a:pt x="1" y="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2"/>
            <p:cNvSpPr/>
            <p:nvPr/>
          </p:nvSpPr>
          <p:spPr>
            <a:xfrm>
              <a:off x="4627950" y="1335150"/>
              <a:ext cx="12575" cy="44025"/>
            </a:xfrm>
            <a:custGeom>
              <a:rect b="b" l="l" r="r" t="t"/>
              <a:pathLst>
                <a:path extrusionOk="0" fill="none" h="1761" w="503">
                  <a:moveTo>
                    <a:pt x="1" y="1"/>
                  </a:moveTo>
                  <a:cubicBezTo>
                    <a:pt x="89" y="97"/>
                    <a:pt x="159" y="203"/>
                    <a:pt x="212" y="317"/>
                  </a:cubicBezTo>
                  <a:cubicBezTo>
                    <a:pt x="291" y="441"/>
                    <a:pt x="353" y="564"/>
                    <a:pt x="397" y="705"/>
                  </a:cubicBezTo>
                  <a:cubicBezTo>
                    <a:pt x="502" y="1048"/>
                    <a:pt x="414" y="1426"/>
                    <a:pt x="300" y="17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2"/>
            <p:cNvSpPr/>
            <p:nvPr/>
          </p:nvSpPr>
          <p:spPr>
            <a:xfrm>
              <a:off x="4642250" y="1345050"/>
              <a:ext cx="5100" cy="35000"/>
            </a:xfrm>
            <a:custGeom>
              <a:rect b="b" l="l" r="r" t="t"/>
              <a:pathLst>
                <a:path extrusionOk="0" fill="none" h="1400" w="204">
                  <a:moveTo>
                    <a:pt x="124" y="1"/>
                  </a:moveTo>
                  <a:cubicBezTo>
                    <a:pt x="186" y="229"/>
                    <a:pt x="203" y="467"/>
                    <a:pt x="168" y="705"/>
                  </a:cubicBezTo>
                  <a:cubicBezTo>
                    <a:pt x="124" y="942"/>
                    <a:pt x="71" y="1171"/>
                    <a:pt x="1" y="14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2"/>
            <p:cNvSpPr/>
            <p:nvPr/>
          </p:nvSpPr>
          <p:spPr>
            <a:xfrm>
              <a:off x="4656350" y="1350550"/>
              <a:ext cx="450" cy="7075"/>
            </a:xfrm>
            <a:custGeom>
              <a:rect b="b" l="l" r="r" t="t"/>
              <a:pathLst>
                <a:path extrusionOk="0" fill="none" h="283" w="18">
                  <a:moveTo>
                    <a:pt x="0" y="1"/>
                  </a:moveTo>
                  <a:cubicBezTo>
                    <a:pt x="0" y="97"/>
                    <a:pt x="18" y="185"/>
                    <a:pt x="18" y="28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2"/>
            <p:cNvSpPr/>
            <p:nvPr/>
          </p:nvSpPr>
          <p:spPr>
            <a:xfrm>
              <a:off x="4640275" y="1289825"/>
              <a:ext cx="41400" cy="19400"/>
            </a:xfrm>
            <a:custGeom>
              <a:rect b="b" l="l" r="r" t="t"/>
              <a:pathLst>
                <a:path extrusionOk="0" fill="none" h="776" w="1656">
                  <a:moveTo>
                    <a:pt x="1655" y="1"/>
                  </a:moveTo>
                  <a:cubicBezTo>
                    <a:pt x="1206" y="441"/>
                    <a:pt x="626" y="713"/>
                    <a:pt x="1" y="77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2"/>
            <p:cNvSpPr/>
            <p:nvPr/>
          </p:nvSpPr>
          <p:spPr>
            <a:xfrm>
              <a:off x="4651950" y="1312275"/>
              <a:ext cx="16525" cy="3325"/>
            </a:xfrm>
            <a:custGeom>
              <a:rect b="b" l="l" r="r" t="t"/>
              <a:pathLst>
                <a:path extrusionOk="0" fill="none" h="133" w="661">
                  <a:moveTo>
                    <a:pt x="660" y="0"/>
                  </a:moveTo>
                  <a:cubicBezTo>
                    <a:pt x="440" y="35"/>
                    <a:pt x="220" y="79"/>
                    <a:pt x="0"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2"/>
            <p:cNvSpPr/>
            <p:nvPr/>
          </p:nvSpPr>
          <p:spPr>
            <a:xfrm>
              <a:off x="4660750" y="1323925"/>
              <a:ext cx="1325" cy="250"/>
            </a:xfrm>
            <a:custGeom>
              <a:rect b="b" l="l" r="r" t="t"/>
              <a:pathLst>
                <a:path extrusionOk="0" fill="none" h="10" w="53">
                  <a:moveTo>
                    <a:pt x="53" y="1"/>
                  </a:moveTo>
                  <a:lnTo>
                    <a:pt x="0"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2"/>
            <p:cNvSpPr/>
            <p:nvPr/>
          </p:nvSpPr>
          <p:spPr>
            <a:xfrm>
              <a:off x="4664475" y="1332075"/>
              <a:ext cx="4650" cy="450"/>
            </a:xfrm>
            <a:custGeom>
              <a:rect b="b" l="l" r="r" t="t"/>
              <a:pathLst>
                <a:path extrusionOk="0" fill="none" h="18" w="186">
                  <a:moveTo>
                    <a:pt x="186" y="0"/>
                  </a:moveTo>
                  <a:lnTo>
                    <a:pt x="1" y="1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2"/>
            <p:cNvSpPr/>
            <p:nvPr/>
          </p:nvSpPr>
          <p:spPr>
            <a:xfrm>
              <a:off x="4615425" y="1308975"/>
              <a:ext cx="5075" cy="1550"/>
            </a:xfrm>
            <a:custGeom>
              <a:rect b="b" l="l" r="r" t="t"/>
              <a:pathLst>
                <a:path extrusionOk="0" fill="none" h="62" w="203">
                  <a:moveTo>
                    <a:pt x="203" y="62"/>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8" name="Google Shape;3248;p52"/>
          <p:cNvGrpSpPr/>
          <p:nvPr/>
        </p:nvGrpSpPr>
        <p:grpSpPr>
          <a:xfrm>
            <a:off x="7540604" y="4396251"/>
            <a:ext cx="1014435" cy="999142"/>
            <a:chOff x="8155625" y="4293825"/>
            <a:chExt cx="639175" cy="629500"/>
          </a:xfrm>
        </p:grpSpPr>
        <p:sp>
          <p:nvSpPr>
            <p:cNvPr id="3249" name="Google Shape;3249;p52"/>
            <p:cNvSpPr/>
            <p:nvPr/>
          </p:nvSpPr>
          <p:spPr>
            <a:xfrm>
              <a:off x="8157600" y="4303775"/>
              <a:ext cx="637200" cy="605850"/>
            </a:xfrm>
            <a:custGeom>
              <a:rect b="b" l="l" r="r" t="t"/>
              <a:pathLst>
                <a:path extrusionOk="0" h="24234" w="25488">
                  <a:moveTo>
                    <a:pt x="22022" y="7665"/>
                  </a:moveTo>
                  <a:lnTo>
                    <a:pt x="22022" y="7665"/>
                  </a:lnTo>
                  <a:cubicBezTo>
                    <a:pt x="22066" y="7700"/>
                    <a:pt x="22109" y="7735"/>
                    <a:pt x="22152" y="7761"/>
                  </a:cubicBezTo>
                  <a:cubicBezTo>
                    <a:pt x="22231" y="7831"/>
                    <a:pt x="22310" y="7900"/>
                    <a:pt x="22388" y="7979"/>
                  </a:cubicBezTo>
                  <a:lnTo>
                    <a:pt x="22388" y="7979"/>
                  </a:lnTo>
                  <a:cubicBezTo>
                    <a:pt x="22310" y="7900"/>
                    <a:pt x="22231" y="7831"/>
                    <a:pt x="22152" y="7770"/>
                  </a:cubicBezTo>
                  <a:lnTo>
                    <a:pt x="22022" y="7665"/>
                  </a:lnTo>
                  <a:close/>
                  <a:moveTo>
                    <a:pt x="13355" y="1845"/>
                  </a:moveTo>
                  <a:cubicBezTo>
                    <a:pt x="14784" y="1845"/>
                    <a:pt x="16245" y="2315"/>
                    <a:pt x="17312" y="3158"/>
                  </a:cubicBezTo>
                  <a:cubicBezTo>
                    <a:pt x="18042" y="3730"/>
                    <a:pt x="18615" y="4478"/>
                    <a:pt x="18958" y="5341"/>
                  </a:cubicBezTo>
                  <a:cubicBezTo>
                    <a:pt x="19195" y="5939"/>
                    <a:pt x="19319" y="6581"/>
                    <a:pt x="19327" y="7233"/>
                  </a:cubicBezTo>
                  <a:lnTo>
                    <a:pt x="19327" y="7294"/>
                  </a:lnTo>
                  <a:lnTo>
                    <a:pt x="19389" y="7303"/>
                  </a:lnTo>
                  <a:cubicBezTo>
                    <a:pt x="20806" y="7532"/>
                    <a:pt x="21888" y="8403"/>
                    <a:pt x="22425" y="9767"/>
                  </a:cubicBezTo>
                  <a:cubicBezTo>
                    <a:pt x="22997" y="11220"/>
                    <a:pt x="22865" y="13050"/>
                    <a:pt x="22091" y="14229"/>
                  </a:cubicBezTo>
                  <a:lnTo>
                    <a:pt x="22073" y="14265"/>
                  </a:lnTo>
                  <a:lnTo>
                    <a:pt x="22091" y="14300"/>
                  </a:lnTo>
                  <a:cubicBezTo>
                    <a:pt x="22170" y="14458"/>
                    <a:pt x="22240" y="14617"/>
                    <a:pt x="22302" y="14775"/>
                  </a:cubicBezTo>
                  <a:cubicBezTo>
                    <a:pt x="22654" y="15655"/>
                    <a:pt x="23517" y="18718"/>
                    <a:pt x="20075" y="21270"/>
                  </a:cubicBezTo>
                  <a:cubicBezTo>
                    <a:pt x="18928" y="22127"/>
                    <a:pt x="17814" y="22419"/>
                    <a:pt x="16830" y="22419"/>
                  </a:cubicBezTo>
                  <a:cubicBezTo>
                    <a:pt x="15399" y="22419"/>
                    <a:pt x="14244" y="21802"/>
                    <a:pt x="13660" y="21411"/>
                  </a:cubicBezTo>
                  <a:lnTo>
                    <a:pt x="13616" y="21385"/>
                  </a:lnTo>
                  <a:lnTo>
                    <a:pt x="13580" y="21411"/>
                  </a:lnTo>
                  <a:cubicBezTo>
                    <a:pt x="13102" y="21713"/>
                    <a:pt x="11978" y="22303"/>
                    <a:pt x="10480" y="22303"/>
                  </a:cubicBezTo>
                  <a:cubicBezTo>
                    <a:pt x="9139" y="22303"/>
                    <a:pt x="7499" y="21829"/>
                    <a:pt x="5756" y="20249"/>
                  </a:cubicBezTo>
                  <a:cubicBezTo>
                    <a:pt x="4718" y="19334"/>
                    <a:pt x="3899" y="18181"/>
                    <a:pt x="3380" y="16896"/>
                  </a:cubicBezTo>
                  <a:cubicBezTo>
                    <a:pt x="2086" y="13622"/>
                    <a:pt x="3257" y="10093"/>
                    <a:pt x="5140" y="8570"/>
                  </a:cubicBezTo>
                  <a:cubicBezTo>
                    <a:pt x="5983" y="7891"/>
                    <a:pt x="6918" y="7523"/>
                    <a:pt x="7856" y="7523"/>
                  </a:cubicBezTo>
                  <a:cubicBezTo>
                    <a:pt x="7878" y="7523"/>
                    <a:pt x="7900" y="7523"/>
                    <a:pt x="7921" y="7523"/>
                  </a:cubicBezTo>
                  <a:lnTo>
                    <a:pt x="7992" y="7523"/>
                  </a:lnTo>
                  <a:lnTo>
                    <a:pt x="7992" y="7453"/>
                  </a:lnTo>
                  <a:cubicBezTo>
                    <a:pt x="8053" y="6344"/>
                    <a:pt x="8361" y="5270"/>
                    <a:pt x="8898" y="4302"/>
                  </a:cubicBezTo>
                  <a:cubicBezTo>
                    <a:pt x="9541" y="3096"/>
                    <a:pt x="10685" y="2269"/>
                    <a:pt x="12111" y="1970"/>
                  </a:cubicBezTo>
                  <a:cubicBezTo>
                    <a:pt x="12515" y="1886"/>
                    <a:pt x="12934" y="1845"/>
                    <a:pt x="13355" y="1845"/>
                  </a:cubicBezTo>
                  <a:close/>
                  <a:moveTo>
                    <a:pt x="13359" y="0"/>
                  </a:moveTo>
                  <a:cubicBezTo>
                    <a:pt x="12812" y="0"/>
                    <a:pt x="12266" y="54"/>
                    <a:pt x="11732" y="166"/>
                  </a:cubicBezTo>
                  <a:cubicBezTo>
                    <a:pt x="9761" y="579"/>
                    <a:pt x="8185" y="1741"/>
                    <a:pt x="7279" y="3431"/>
                  </a:cubicBezTo>
                  <a:cubicBezTo>
                    <a:pt x="6865" y="4196"/>
                    <a:pt x="6557" y="5006"/>
                    <a:pt x="6364" y="5842"/>
                  </a:cubicBezTo>
                  <a:cubicBezTo>
                    <a:pt x="6355" y="5869"/>
                    <a:pt x="6337" y="5895"/>
                    <a:pt x="6311" y="5904"/>
                  </a:cubicBezTo>
                  <a:cubicBezTo>
                    <a:pt x="5457" y="6150"/>
                    <a:pt x="4665" y="6573"/>
                    <a:pt x="3979" y="7136"/>
                  </a:cubicBezTo>
                  <a:cubicBezTo>
                    <a:pt x="1620" y="9054"/>
                    <a:pt x="1" y="13358"/>
                    <a:pt x="1673" y="17565"/>
                  </a:cubicBezTo>
                  <a:cubicBezTo>
                    <a:pt x="2298" y="19114"/>
                    <a:pt x="3275" y="20496"/>
                    <a:pt x="4524" y="21605"/>
                  </a:cubicBezTo>
                  <a:cubicBezTo>
                    <a:pt x="6699" y="23580"/>
                    <a:pt x="8801" y="24138"/>
                    <a:pt x="10484" y="24138"/>
                  </a:cubicBezTo>
                  <a:cubicBezTo>
                    <a:pt x="11845" y="24138"/>
                    <a:pt x="12933" y="23772"/>
                    <a:pt x="13563" y="23497"/>
                  </a:cubicBezTo>
                  <a:cubicBezTo>
                    <a:pt x="13572" y="23492"/>
                    <a:pt x="13583" y="23490"/>
                    <a:pt x="13594" y="23490"/>
                  </a:cubicBezTo>
                  <a:cubicBezTo>
                    <a:pt x="13605" y="23490"/>
                    <a:pt x="13616" y="23492"/>
                    <a:pt x="13624" y="23497"/>
                  </a:cubicBezTo>
                  <a:cubicBezTo>
                    <a:pt x="14258" y="23797"/>
                    <a:pt x="15422" y="24234"/>
                    <a:pt x="16851" y="24234"/>
                  </a:cubicBezTo>
                  <a:cubicBezTo>
                    <a:pt x="18143" y="24234"/>
                    <a:pt x="19650" y="23877"/>
                    <a:pt x="21176" y="22740"/>
                  </a:cubicBezTo>
                  <a:cubicBezTo>
                    <a:pt x="25488" y="19536"/>
                    <a:pt x="24511" y="15514"/>
                    <a:pt x="24115" y="14361"/>
                  </a:cubicBezTo>
                  <a:cubicBezTo>
                    <a:pt x="24106" y="14344"/>
                    <a:pt x="24106" y="14326"/>
                    <a:pt x="24115" y="14309"/>
                  </a:cubicBezTo>
                  <a:cubicBezTo>
                    <a:pt x="24775" y="12636"/>
                    <a:pt x="24784" y="10771"/>
                    <a:pt x="24133" y="9090"/>
                  </a:cubicBezTo>
                  <a:cubicBezTo>
                    <a:pt x="23534" y="7594"/>
                    <a:pt x="22469" y="6485"/>
                    <a:pt x="21052" y="5877"/>
                  </a:cubicBezTo>
                  <a:cubicBezTo>
                    <a:pt x="21035" y="5869"/>
                    <a:pt x="21017" y="5851"/>
                    <a:pt x="21017" y="5833"/>
                  </a:cubicBezTo>
                  <a:lnTo>
                    <a:pt x="21017" y="5825"/>
                  </a:lnTo>
                  <a:cubicBezTo>
                    <a:pt x="20674" y="4196"/>
                    <a:pt x="19767" y="2735"/>
                    <a:pt x="18456" y="1715"/>
                  </a:cubicBezTo>
                  <a:cubicBezTo>
                    <a:pt x="17046" y="609"/>
                    <a:pt x="15197" y="0"/>
                    <a:pt x="13359"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2"/>
            <p:cNvSpPr/>
            <p:nvPr/>
          </p:nvSpPr>
          <p:spPr>
            <a:xfrm>
              <a:off x="8213700" y="4353475"/>
              <a:ext cx="527425" cy="506700"/>
            </a:xfrm>
            <a:custGeom>
              <a:rect b="b" l="l" r="r" t="t"/>
              <a:pathLst>
                <a:path extrusionOk="0" h="20268" w="21097">
                  <a:moveTo>
                    <a:pt x="11092" y="848"/>
                  </a:moveTo>
                  <a:cubicBezTo>
                    <a:pt x="12303" y="848"/>
                    <a:pt x="13563" y="1249"/>
                    <a:pt x="14452" y="1953"/>
                  </a:cubicBezTo>
                  <a:cubicBezTo>
                    <a:pt x="15042" y="2411"/>
                    <a:pt x="15499" y="3018"/>
                    <a:pt x="15781" y="3713"/>
                  </a:cubicBezTo>
                  <a:cubicBezTo>
                    <a:pt x="16080" y="4497"/>
                    <a:pt x="16150" y="5350"/>
                    <a:pt x="16001" y="6178"/>
                  </a:cubicBezTo>
                  <a:lnTo>
                    <a:pt x="15983" y="6274"/>
                  </a:lnTo>
                  <a:lnTo>
                    <a:pt x="15983" y="6274"/>
                  </a:lnTo>
                  <a:lnTo>
                    <a:pt x="16080" y="6266"/>
                  </a:lnTo>
                  <a:cubicBezTo>
                    <a:pt x="16193" y="6257"/>
                    <a:pt x="16304" y="6253"/>
                    <a:pt x="16413" y="6253"/>
                  </a:cubicBezTo>
                  <a:cubicBezTo>
                    <a:pt x="17767" y="6253"/>
                    <a:pt x="18768" y="6910"/>
                    <a:pt x="19248" y="8140"/>
                  </a:cubicBezTo>
                  <a:cubicBezTo>
                    <a:pt x="19284" y="8219"/>
                    <a:pt x="19310" y="8290"/>
                    <a:pt x="19336" y="8369"/>
                  </a:cubicBezTo>
                  <a:cubicBezTo>
                    <a:pt x="19794" y="9777"/>
                    <a:pt x="19468" y="11493"/>
                    <a:pt x="18632" y="12127"/>
                  </a:cubicBezTo>
                  <a:lnTo>
                    <a:pt x="18571" y="12171"/>
                  </a:lnTo>
                  <a:lnTo>
                    <a:pt x="18615" y="12233"/>
                  </a:lnTo>
                  <a:cubicBezTo>
                    <a:pt x="18835" y="12514"/>
                    <a:pt x="19011" y="12822"/>
                    <a:pt x="19134" y="13157"/>
                  </a:cubicBezTo>
                  <a:cubicBezTo>
                    <a:pt x="19380" y="13764"/>
                    <a:pt x="19468" y="14424"/>
                    <a:pt x="19407" y="15075"/>
                  </a:cubicBezTo>
                  <a:cubicBezTo>
                    <a:pt x="19275" y="16351"/>
                    <a:pt x="18527" y="17531"/>
                    <a:pt x="17242" y="18481"/>
                  </a:cubicBezTo>
                  <a:cubicBezTo>
                    <a:pt x="16309" y="19175"/>
                    <a:pt x="15405" y="19418"/>
                    <a:pt x="14597" y="19418"/>
                  </a:cubicBezTo>
                  <a:cubicBezTo>
                    <a:pt x="12987" y="19418"/>
                    <a:pt x="11755" y="18455"/>
                    <a:pt x="11433" y="18173"/>
                  </a:cubicBezTo>
                  <a:lnTo>
                    <a:pt x="11380" y="18129"/>
                  </a:lnTo>
                  <a:lnTo>
                    <a:pt x="11336" y="18173"/>
                  </a:lnTo>
                  <a:cubicBezTo>
                    <a:pt x="11006" y="18447"/>
                    <a:pt x="9851" y="19309"/>
                    <a:pt x="8218" y="19309"/>
                  </a:cubicBezTo>
                  <a:cubicBezTo>
                    <a:pt x="7069" y="19309"/>
                    <a:pt x="5683" y="18882"/>
                    <a:pt x="4181" y="17522"/>
                  </a:cubicBezTo>
                  <a:cubicBezTo>
                    <a:pt x="3204" y="16633"/>
                    <a:pt x="2492" y="15630"/>
                    <a:pt x="2060" y="14547"/>
                  </a:cubicBezTo>
                  <a:cubicBezTo>
                    <a:pt x="1717" y="13676"/>
                    <a:pt x="1550" y="12743"/>
                    <a:pt x="1576" y="11810"/>
                  </a:cubicBezTo>
                  <a:cubicBezTo>
                    <a:pt x="1629" y="10015"/>
                    <a:pt x="2395" y="8263"/>
                    <a:pt x="3521" y="7357"/>
                  </a:cubicBezTo>
                  <a:cubicBezTo>
                    <a:pt x="4301" y="6723"/>
                    <a:pt x="5019" y="6528"/>
                    <a:pt x="5607" y="6528"/>
                  </a:cubicBezTo>
                  <a:cubicBezTo>
                    <a:pt x="6088" y="6528"/>
                    <a:pt x="6482" y="6658"/>
                    <a:pt x="6751" y="6785"/>
                  </a:cubicBezTo>
                  <a:lnTo>
                    <a:pt x="6892" y="6846"/>
                  </a:lnTo>
                  <a:lnTo>
                    <a:pt x="6848" y="6697"/>
                  </a:lnTo>
                  <a:cubicBezTo>
                    <a:pt x="6690" y="6019"/>
                    <a:pt x="6558" y="4611"/>
                    <a:pt x="7534" y="2780"/>
                  </a:cubicBezTo>
                  <a:cubicBezTo>
                    <a:pt x="8045" y="1821"/>
                    <a:pt x="8916" y="1187"/>
                    <a:pt x="10069" y="950"/>
                  </a:cubicBezTo>
                  <a:cubicBezTo>
                    <a:pt x="10399" y="881"/>
                    <a:pt x="10744" y="848"/>
                    <a:pt x="11092" y="848"/>
                  </a:cubicBezTo>
                  <a:close/>
                  <a:moveTo>
                    <a:pt x="11107" y="1"/>
                  </a:moveTo>
                  <a:cubicBezTo>
                    <a:pt x="10698" y="1"/>
                    <a:pt x="10293" y="41"/>
                    <a:pt x="9902" y="123"/>
                  </a:cubicBezTo>
                  <a:cubicBezTo>
                    <a:pt x="8511" y="413"/>
                    <a:pt x="7411" y="1214"/>
                    <a:pt x="6786" y="2384"/>
                  </a:cubicBezTo>
                  <a:cubicBezTo>
                    <a:pt x="6214" y="3467"/>
                    <a:pt x="5906" y="4549"/>
                    <a:pt x="5897" y="5614"/>
                  </a:cubicBezTo>
                  <a:cubicBezTo>
                    <a:pt x="5897" y="5658"/>
                    <a:pt x="5862" y="5694"/>
                    <a:pt x="5818" y="5694"/>
                  </a:cubicBezTo>
                  <a:cubicBezTo>
                    <a:pt x="5746" y="5689"/>
                    <a:pt x="5673" y="5687"/>
                    <a:pt x="5601" y="5687"/>
                  </a:cubicBezTo>
                  <a:cubicBezTo>
                    <a:pt x="4704" y="5687"/>
                    <a:pt x="3807" y="6037"/>
                    <a:pt x="2984" y="6697"/>
                  </a:cubicBezTo>
                  <a:cubicBezTo>
                    <a:pt x="1145" y="8184"/>
                    <a:pt x="1" y="11643"/>
                    <a:pt x="1277" y="14847"/>
                  </a:cubicBezTo>
                  <a:cubicBezTo>
                    <a:pt x="1787" y="16114"/>
                    <a:pt x="2588" y="17249"/>
                    <a:pt x="3609" y="18147"/>
                  </a:cubicBezTo>
                  <a:cubicBezTo>
                    <a:pt x="5323" y="19701"/>
                    <a:pt x="6925" y="20172"/>
                    <a:pt x="8236" y="20172"/>
                  </a:cubicBezTo>
                  <a:cubicBezTo>
                    <a:pt x="9739" y="20172"/>
                    <a:pt x="10862" y="19553"/>
                    <a:pt x="11336" y="19238"/>
                  </a:cubicBezTo>
                  <a:cubicBezTo>
                    <a:pt x="11345" y="19229"/>
                    <a:pt x="11358" y="19225"/>
                    <a:pt x="11373" y="19225"/>
                  </a:cubicBezTo>
                  <a:cubicBezTo>
                    <a:pt x="11387" y="19225"/>
                    <a:pt x="11402" y="19229"/>
                    <a:pt x="11416" y="19238"/>
                  </a:cubicBezTo>
                  <a:cubicBezTo>
                    <a:pt x="11880" y="19562"/>
                    <a:pt x="13074" y="20268"/>
                    <a:pt x="14593" y="20268"/>
                  </a:cubicBezTo>
                  <a:cubicBezTo>
                    <a:pt x="15548" y="20268"/>
                    <a:pt x="16632" y="19988"/>
                    <a:pt x="17743" y="19159"/>
                  </a:cubicBezTo>
                  <a:cubicBezTo>
                    <a:pt x="21097" y="16668"/>
                    <a:pt x="20261" y="13694"/>
                    <a:pt x="19917" y="12840"/>
                  </a:cubicBezTo>
                  <a:cubicBezTo>
                    <a:pt x="19847" y="12655"/>
                    <a:pt x="19759" y="12470"/>
                    <a:pt x="19662" y="12294"/>
                  </a:cubicBezTo>
                  <a:cubicBezTo>
                    <a:pt x="19653" y="12277"/>
                    <a:pt x="19662" y="12250"/>
                    <a:pt x="19671" y="12224"/>
                  </a:cubicBezTo>
                  <a:cubicBezTo>
                    <a:pt x="20463" y="11089"/>
                    <a:pt x="20613" y="9284"/>
                    <a:pt x="20040" y="7841"/>
                  </a:cubicBezTo>
                  <a:cubicBezTo>
                    <a:pt x="19504" y="6486"/>
                    <a:pt x="18421" y="5641"/>
                    <a:pt x="16995" y="5447"/>
                  </a:cubicBezTo>
                  <a:cubicBezTo>
                    <a:pt x="16969" y="5447"/>
                    <a:pt x="16951" y="5430"/>
                    <a:pt x="16934" y="5394"/>
                  </a:cubicBezTo>
                  <a:cubicBezTo>
                    <a:pt x="16934" y="5386"/>
                    <a:pt x="16925" y="5377"/>
                    <a:pt x="16925" y="5368"/>
                  </a:cubicBezTo>
                  <a:cubicBezTo>
                    <a:pt x="16934" y="4699"/>
                    <a:pt x="16819" y="4030"/>
                    <a:pt x="16573" y="3405"/>
                  </a:cubicBezTo>
                  <a:cubicBezTo>
                    <a:pt x="16239" y="2569"/>
                    <a:pt x="15684" y="1839"/>
                    <a:pt x="14971" y="1293"/>
                  </a:cubicBezTo>
                  <a:cubicBezTo>
                    <a:pt x="13930" y="463"/>
                    <a:pt x="12500" y="1"/>
                    <a:pt x="11107"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2"/>
            <p:cNvSpPr/>
            <p:nvPr/>
          </p:nvSpPr>
          <p:spPr>
            <a:xfrm>
              <a:off x="8155625" y="4293825"/>
              <a:ext cx="627975" cy="629500"/>
            </a:xfrm>
            <a:custGeom>
              <a:rect b="b" l="l" r="r" t="t"/>
              <a:pathLst>
                <a:path extrusionOk="0" fill="none" h="25180" w="25119">
                  <a:moveTo>
                    <a:pt x="1681" y="17998"/>
                  </a:moveTo>
                  <a:cubicBezTo>
                    <a:pt x="0" y="13747"/>
                    <a:pt x="1629" y="9408"/>
                    <a:pt x="4014" y="7481"/>
                  </a:cubicBezTo>
                  <a:cubicBezTo>
                    <a:pt x="4700" y="6909"/>
                    <a:pt x="5510" y="6478"/>
                    <a:pt x="6372" y="6223"/>
                  </a:cubicBezTo>
                  <a:cubicBezTo>
                    <a:pt x="6566" y="5378"/>
                    <a:pt x="6874" y="4559"/>
                    <a:pt x="7288" y="3793"/>
                  </a:cubicBezTo>
                  <a:cubicBezTo>
                    <a:pt x="8203" y="2077"/>
                    <a:pt x="9805" y="907"/>
                    <a:pt x="11802" y="484"/>
                  </a:cubicBezTo>
                  <a:cubicBezTo>
                    <a:pt x="14143" y="0"/>
                    <a:pt x="16740" y="599"/>
                    <a:pt x="18579" y="2060"/>
                  </a:cubicBezTo>
                  <a:cubicBezTo>
                    <a:pt x="19574" y="2834"/>
                    <a:pt x="20348" y="3855"/>
                    <a:pt x="20815" y="5026"/>
                  </a:cubicBezTo>
                  <a:cubicBezTo>
                    <a:pt x="20964" y="5404"/>
                    <a:pt x="21087" y="5800"/>
                    <a:pt x="21167" y="6205"/>
                  </a:cubicBezTo>
                  <a:cubicBezTo>
                    <a:pt x="22584" y="6803"/>
                    <a:pt x="23675" y="7930"/>
                    <a:pt x="24282" y="9461"/>
                  </a:cubicBezTo>
                  <a:cubicBezTo>
                    <a:pt x="24933" y="11151"/>
                    <a:pt x="24933" y="13034"/>
                    <a:pt x="24264" y="14733"/>
                  </a:cubicBezTo>
                  <a:cubicBezTo>
                    <a:pt x="25118" y="17180"/>
                    <a:pt x="24775" y="20612"/>
                    <a:pt x="21299" y="23200"/>
                  </a:cubicBezTo>
                  <a:cubicBezTo>
                    <a:pt x="18632" y="25180"/>
                    <a:pt x="15789" y="24960"/>
                    <a:pt x="13668" y="23956"/>
                  </a:cubicBezTo>
                  <a:cubicBezTo>
                    <a:pt x="11213" y="25048"/>
                    <a:pt x="7807" y="25013"/>
                    <a:pt x="4550" y="22064"/>
                  </a:cubicBezTo>
                  <a:cubicBezTo>
                    <a:pt x="3292" y="20946"/>
                    <a:pt x="2306" y="19556"/>
                    <a:pt x="1681" y="1799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2"/>
            <p:cNvSpPr/>
            <p:nvPr/>
          </p:nvSpPr>
          <p:spPr>
            <a:xfrm>
              <a:off x="8211725" y="4345525"/>
              <a:ext cx="531600" cy="535350"/>
            </a:xfrm>
            <a:custGeom>
              <a:rect b="b" l="l" r="r" t="t"/>
              <a:pathLst>
                <a:path extrusionOk="0" fill="none" h="21414" w="21264">
                  <a:moveTo>
                    <a:pt x="1286" y="15200"/>
                  </a:moveTo>
                  <a:cubicBezTo>
                    <a:pt x="1" y="11952"/>
                    <a:pt x="1162" y="8458"/>
                    <a:pt x="3019" y="6953"/>
                  </a:cubicBezTo>
                  <a:cubicBezTo>
                    <a:pt x="4058" y="6117"/>
                    <a:pt x="5061" y="5888"/>
                    <a:pt x="5906" y="5932"/>
                  </a:cubicBezTo>
                  <a:cubicBezTo>
                    <a:pt x="5915" y="5070"/>
                    <a:pt x="6126" y="3943"/>
                    <a:pt x="6804" y="2667"/>
                  </a:cubicBezTo>
                  <a:cubicBezTo>
                    <a:pt x="7437" y="1479"/>
                    <a:pt x="8564" y="661"/>
                    <a:pt x="9963" y="370"/>
                  </a:cubicBezTo>
                  <a:cubicBezTo>
                    <a:pt x="11715" y="1"/>
                    <a:pt x="13730" y="467"/>
                    <a:pt x="15103" y="1549"/>
                  </a:cubicBezTo>
                  <a:cubicBezTo>
                    <a:pt x="15825" y="2104"/>
                    <a:pt x="16379" y="2852"/>
                    <a:pt x="16722" y="3697"/>
                  </a:cubicBezTo>
                  <a:cubicBezTo>
                    <a:pt x="16969" y="4331"/>
                    <a:pt x="17092" y="5008"/>
                    <a:pt x="17083" y="5686"/>
                  </a:cubicBezTo>
                  <a:cubicBezTo>
                    <a:pt x="18509" y="5880"/>
                    <a:pt x="19635" y="6733"/>
                    <a:pt x="20190" y="8124"/>
                  </a:cubicBezTo>
                  <a:cubicBezTo>
                    <a:pt x="20788" y="9638"/>
                    <a:pt x="20586" y="11477"/>
                    <a:pt x="19811" y="12586"/>
                  </a:cubicBezTo>
                  <a:cubicBezTo>
                    <a:pt x="19908" y="12762"/>
                    <a:pt x="19996" y="12947"/>
                    <a:pt x="20067" y="13131"/>
                  </a:cubicBezTo>
                  <a:cubicBezTo>
                    <a:pt x="20410" y="13994"/>
                    <a:pt x="21264" y="17013"/>
                    <a:pt x="17866" y="19539"/>
                  </a:cubicBezTo>
                  <a:cubicBezTo>
                    <a:pt x="15358" y="21404"/>
                    <a:pt x="12868" y="20603"/>
                    <a:pt x="11451" y="19618"/>
                  </a:cubicBezTo>
                  <a:cubicBezTo>
                    <a:pt x="9822" y="20700"/>
                    <a:pt x="6830" y="21413"/>
                    <a:pt x="3644" y="18518"/>
                  </a:cubicBezTo>
                  <a:cubicBezTo>
                    <a:pt x="2606" y="17611"/>
                    <a:pt x="1805" y="16467"/>
                    <a:pt x="1286" y="1520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2"/>
            <p:cNvSpPr/>
            <p:nvPr/>
          </p:nvSpPr>
          <p:spPr>
            <a:xfrm>
              <a:off x="8219000" y="4361575"/>
              <a:ext cx="501875" cy="519725"/>
            </a:xfrm>
            <a:custGeom>
              <a:rect b="b" l="l" r="r" t="t"/>
              <a:pathLst>
                <a:path extrusionOk="0" fill="none" h="20789" w="20075">
                  <a:moveTo>
                    <a:pt x="15666" y="6030"/>
                  </a:moveTo>
                  <a:cubicBezTo>
                    <a:pt x="15666" y="6030"/>
                    <a:pt x="16440" y="3469"/>
                    <a:pt x="14196" y="1691"/>
                  </a:cubicBezTo>
                  <a:cubicBezTo>
                    <a:pt x="12339" y="221"/>
                    <a:pt x="8713" y="1"/>
                    <a:pt x="7384" y="2492"/>
                  </a:cubicBezTo>
                  <a:cubicBezTo>
                    <a:pt x="6064" y="4974"/>
                    <a:pt x="6830" y="6716"/>
                    <a:pt x="6830" y="6716"/>
                  </a:cubicBezTo>
                  <a:cubicBezTo>
                    <a:pt x="6830" y="6716"/>
                    <a:pt x="5307" y="5510"/>
                    <a:pt x="3353" y="7086"/>
                  </a:cubicBezTo>
                  <a:cubicBezTo>
                    <a:pt x="1399" y="8670"/>
                    <a:pt x="0" y="13493"/>
                    <a:pt x="4022" y="17145"/>
                  </a:cubicBezTo>
                  <a:cubicBezTo>
                    <a:pt x="8044" y="20789"/>
                    <a:pt x="11168" y="17700"/>
                    <a:pt x="11168" y="17700"/>
                  </a:cubicBezTo>
                  <a:cubicBezTo>
                    <a:pt x="11168" y="17700"/>
                    <a:pt x="13888" y="20402"/>
                    <a:pt x="16986" y="18096"/>
                  </a:cubicBezTo>
                  <a:cubicBezTo>
                    <a:pt x="20075" y="15799"/>
                    <a:pt x="19204" y="12912"/>
                    <a:pt x="18244" y="11829"/>
                  </a:cubicBezTo>
                  <a:cubicBezTo>
                    <a:pt x="19881" y="10914"/>
                    <a:pt x="19855" y="5528"/>
                    <a:pt x="15666" y="603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2"/>
            <p:cNvSpPr/>
            <p:nvPr/>
          </p:nvSpPr>
          <p:spPr>
            <a:xfrm>
              <a:off x="8234400" y="4468300"/>
              <a:ext cx="79675" cy="56800"/>
            </a:xfrm>
            <a:custGeom>
              <a:rect b="b" l="l" r="r" t="t"/>
              <a:pathLst>
                <a:path extrusionOk="0" fill="none" h="2272" w="3187">
                  <a:moveTo>
                    <a:pt x="3186" y="0"/>
                  </a:moveTo>
                  <a:cubicBezTo>
                    <a:pt x="1866" y="308"/>
                    <a:pt x="722" y="1127"/>
                    <a:pt x="0" y="227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2"/>
            <p:cNvSpPr/>
            <p:nvPr/>
          </p:nvSpPr>
          <p:spPr>
            <a:xfrm>
              <a:off x="8265425" y="4491175"/>
              <a:ext cx="22450" cy="16300"/>
            </a:xfrm>
            <a:custGeom>
              <a:rect b="b" l="l" r="r" t="t"/>
              <a:pathLst>
                <a:path extrusionOk="0" fill="none" h="652" w="898">
                  <a:moveTo>
                    <a:pt x="898" y="1"/>
                  </a:moveTo>
                  <a:cubicBezTo>
                    <a:pt x="572" y="168"/>
                    <a:pt x="264" y="388"/>
                    <a:pt x="0"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2"/>
            <p:cNvSpPr/>
            <p:nvPr/>
          </p:nvSpPr>
          <p:spPr>
            <a:xfrm>
              <a:off x="8438800" y="4325500"/>
              <a:ext cx="121475" cy="15000"/>
            </a:xfrm>
            <a:custGeom>
              <a:rect b="b" l="l" r="r" t="t"/>
              <a:pathLst>
                <a:path extrusionOk="0" fill="none" h="600" w="4859">
                  <a:moveTo>
                    <a:pt x="0" y="599"/>
                  </a:moveTo>
                  <a:cubicBezTo>
                    <a:pt x="1567" y="1"/>
                    <a:pt x="3292" y="1"/>
                    <a:pt x="4858" y="59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2"/>
            <p:cNvSpPr/>
            <p:nvPr/>
          </p:nvSpPr>
          <p:spPr>
            <a:xfrm>
              <a:off x="8584875" y="4347725"/>
              <a:ext cx="7725" cy="4875"/>
            </a:xfrm>
            <a:custGeom>
              <a:rect b="b" l="l" r="r" t="t"/>
              <a:pathLst>
                <a:path extrusionOk="0" fill="none" h="195" w="309">
                  <a:moveTo>
                    <a:pt x="1" y="1"/>
                  </a:moveTo>
                  <a:lnTo>
                    <a:pt x="309" y="19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2"/>
            <p:cNvSpPr/>
            <p:nvPr/>
          </p:nvSpPr>
          <p:spPr>
            <a:xfrm>
              <a:off x="8397425" y="4356300"/>
              <a:ext cx="9925" cy="7075"/>
            </a:xfrm>
            <a:custGeom>
              <a:rect b="b" l="l" r="r" t="t"/>
              <a:pathLst>
                <a:path extrusionOk="0" fill="none" h="283" w="397">
                  <a:moveTo>
                    <a:pt x="397" y="1"/>
                  </a:moveTo>
                  <a:cubicBezTo>
                    <a:pt x="247" y="80"/>
                    <a:pt x="115" y="168"/>
                    <a:pt x="1" y="2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2"/>
            <p:cNvSpPr/>
            <p:nvPr/>
          </p:nvSpPr>
          <p:spPr>
            <a:xfrm>
              <a:off x="8673550" y="4476225"/>
              <a:ext cx="64275" cy="55675"/>
            </a:xfrm>
            <a:custGeom>
              <a:rect b="b" l="l" r="r" t="t"/>
              <a:pathLst>
                <a:path extrusionOk="0" fill="none" h="2227" w="2571">
                  <a:moveTo>
                    <a:pt x="1" y="0"/>
                  </a:moveTo>
                  <a:cubicBezTo>
                    <a:pt x="546" y="211"/>
                    <a:pt x="1048" y="502"/>
                    <a:pt x="1514" y="863"/>
                  </a:cubicBezTo>
                  <a:cubicBezTo>
                    <a:pt x="1972" y="1224"/>
                    <a:pt x="2333" y="1690"/>
                    <a:pt x="2571" y="22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2"/>
            <p:cNvSpPr/>
            <p:nvPr/>
          </p:nvSpPr>
          <p:spPr>
            <a:xfrm>
              <a:off x="8742650" y="4552350"/>
              <a:ext cx="450" cy="6850"/>
            </a:xfrm>
            <a:custGeom>
              <a:rect b="b" l="l" r="r" t="t"/>
              <a:pathLst>
                <a:path extrusionOk="0" fill="none" h="274" w="18">
                  <a:moveTo>
                    <a:pt x="18" y="0"/>
                  </a:moveTo>
                  <a:cubicBezTo>
                    <a:pt x="0" y="88"/>
                    <a:pt x="0" y="185"/>
                    <a:pt x="18" y="27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2"/>
            <p:cNvSpPr/>
            <p:nvPr/>
          </p:nvSpPr>
          <p:spPr>
            <a:xfrm>
              <a:off x="8737150" y="4663250"/>
              <a:ext cx="7275" cy="80325"/>
            </a:xfrm>
            <a:custGeom>
              <a:rect b="b" l="l" r="r" t="t"/>
              <a:pathLst>
                <a:path extrusionOk="0" fill="none" h="3213" w="291">
                  <a:moveTo>
                    <a:pt x="0" y="0"/>
                  </a:moveTo>
                  <a:cubicBezTo>
                    <a:pt x="264" y="1056"/>
                    <a:pt x="291" y="2147"/>
                    <a:pt x="79" y="321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2"/>
            <p:cNvSpPr/>
            <p:nvPr/>
          </p:nvSpPr>
          <p:spPr>
            <a:xfrm>
              <a:off x="8726150" y="4779200"/>
              <a:ext cx="5725" cy="12550"/>
            </a:xfrm>
            <a:custGeom>
              <a:rect b="b" l="l" r="r" t="t"/>
              <a:pathLst>
                <a:path extrusionOk="0" fill="none" h="502" w="229">
                  <a:moveTo>
                    <a:pt x="229" y="0"/>
                  </a:moveTo>
                  <a:lnTo>
                    <a:pt x="0" y="50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2"/>
            <p:cNvSpPr/>
            <p:nvPr/>
          </p:nvSpPr>
          <p:spPr>
            <a:xfrm>
              <a:off x="8681250" y="4832225"/>
              <a:ext cx="11025" cy="8150"/>
            </a:xfrm>
            <a:custGeom>
              <a:rect b="b" l="l" r="r" t="t"/>
              <a:pathLst>
                <a:path extrusionOk="0" fill="none" h="326" w="441">
                  <a:moveTo>
                    <a:pt x="441" y="0"/>
                  </a:moveTo>
                  <a:lnTo>
                    <a:pt x="1"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2"/>
            <p:cNvSpPr/>
            <p:nvPr/>
          </p:nvSpPr>
          <p:spPr>
            <a:xfrm>
              <a:off x="8509200" y="4866100"/>
              <a:ext cx="68225" cy="18075"/>
            </a:xfrm>
            <a:custGeom>
              <a:rect b="b" l="l" r="r" t="t"/>
              <a:pathLst>
                <a:path extrusionOk="0" fill="none" h="723" w="2729">
                  <a:moveTo>
                    <a:pt x="0" y="1"/>
                  </a:moveTo>
                  <a:cubicBezTo>
                    <a:pt x="837" y="476"/>
                    <a:pt x="1769" y="722"/>
                    <a:pt x="2729"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2"/>
            <p:cNvSpPr/>
            <p:nvPr/>
          </p:nvSpPr>
          <p:spPr>
            <a:xfrm>
              <a:off x="8592375" y="4883475"/>
              <a:ext cx="11450" cy="2000"/>
            </a:xfrm>
            <a:custGeom>
              <a:rect b="b" l="l" r="r" t="t"/>
              <a:pathLst>
                <a:path extrusionOk="0" fill="none" h="80" w="458">
                  <a:moveTo>
                    <a:pt x="0" y="80"/>
                  </a:moveTo>
                  <a:cubicBezTo>
                    <a:pt x="150" y="36"/>
                    <a:pt x="308" y="1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2"/>
            <p:cNvSpPr/>
            <p:nvPr/>
          </p:nvSpPr>
          <p:spPr>
            <a:xfrm>
              <a:off x="8255300" y="4794600"/>
              <a:ext cx="96825" cy="76150"/>
            </a:xfrm>
            <a:custGeom>
              <a:rect b="b" l="l" r="r" t="t"/>
              <a:pathLst>
                <a:path extrusionOk="0" fill="none" h="3046" w="3873">
                  <a:moveTo>
                    <a:pt x="0" y="0"/>
                  </a:moveTo>
                  <a:cubicBezTo>
                    <a:pt x="1074" y="1259"/>
                    <a:pt x="2394" y="2297"/>
                    <a:pt x="3873" y="304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2"/>
            <p:cNvSpPr/>
            <p:nvPr/>
          </p:nvSpPr>
          <p:spPr>
            <a:xfrm>
              <a:off x="8365975" y="4876450"/>
              <a:ext cx="14325" cy="4200"/>
            </a:xfrm>
            <a:custGeom>
              <a:rect b="b" l="l" r="r" t="t"/>
              <a:pathLst>
                <a:path extrusionOk="0" fill="none" h="168" w="573">
                  <a:moveTo>
                    <a:pt x="0" y="0"/>
                  </a:moveTo>
                  <a:cubicBezTo>
                    <a:pt x="194" y="35"/>
                    <a:pt x="387" y="88"/>
                    <a:pt x="572" y="16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2"/>
            <p:cNvSpPr/>
            <p:nvPr/>
          </p:nvSpPr>
          <p:spPr>
            <a:xfrm>
              <a:off x="8407325" y="4888100"/>
              <a:ext cx="10150" cy="25"/>
            </a:xfrm>
            <a:custGeom>
              <a:rect b="b" l="l" r="r" t="t"/>
              <a:pathLst>
                <a:path extrusionOk="0" fill="none" h="1" w="406">
                  <a:moveTo>
                    <a:pt x="1" y="1"/>
                  </a:moveTo>
                  <a:lnTo>
                    <a:pt x="40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9" name="Google Shape;3269;p52"/>
          <p:cNvGrpSpPr/>
          <p:nvPr/>
        </p:nvGrpSpPr>
        <p:grpSpPr>
          <a:xfrm>
            <a:off x="290998" y="-334106"/>
            <a:ext cx="1014464" cy="1045206"/>
            <a:chOff x="592825" y="880800"/>
            <a:chExt cx="319275" cy="328950"/>
          </a:xfrm>
        </p:grpSpPr>
        <p:sp>
          <p:nvSpPr>
            <p:cNvPr id="3270" name="Google Shape;3270;p52"/>
            <p:cNvSpPr/>
            <p:nvPr/>
          </p:nvSpPr>
          <p:spPr>
            <a:xfrm>
              <a:off x="614600" y="919400"/>
              <a:ext cx="263175" cy="277625"/>
            </a:xfrm>
            <a:custGeom>
              <a:rect b="b" l="l" r="r" t="t"/>
              <a:pathLst>
                <a:path extrusionOk="0" h="11105" w="10527">
                  <a:moveTo>
                    <a:pt x="3307" y="609"/>
                  </a:moveTo>
                  <a:cubicBezTo>
                    <a:pt x="3585" y="609"/>
                    <a:pt x="3850" y="688"/>
                    <a:pt x="4084" y="842"/>
                  </a:cubicBezTo>
                  <a:cubicBezTo>
                    <a:pt x="4929" y="1414"/>
                    <a:pt x="5492" y="3508"/>
                    <a:pt x="5642" y="4133"/>
                  </a:cubicBezTo>
                  <a:lnTo>
                    <a:pt x="5660" y="4204"/>
                  </a:lnTo>
                  <a:lnTo>
                    <a:pt x="5721" y="4159"/>
                  </a:lnTo>
                  <a:cubicBezTo>
                    <a:pt x="6304" y="3773"/>
                    <a:pt x="7257" y="3712"/>
                    <a:pt x="8017" y="3712"/>
                  </a:cubicBezTo>
                  <a:cubicBezTo>
                    <a:pt x="8209" y="3712"/>
                    <a:pt x="8388" y="3716"/>
                    <a:pt x="8546" y="3719"/>
                  </a:cubicBezTo>
                  <a:cubicBezTo>
                    <a:pt x="8634" y="3719"/>
                    <a:pt x="8715" y="3723"/>
                    <a:pt x="8787" y="3723"/>
                  </a:cubicBezTo>
                  <a:cubicBezTo>
                    <a:pt x="8823" y="3723"/>
                    <a:pt x="8857" y="3722"/>
                    <a:pt x="8890" y="3719"/>
                  </a:cubicBezTo>
                  <a:cubicBezTo>
                    <a:pt x="9206" y="3719"/>
                    <a:pt x="9541" y="3992"/>
                    <a:pt x="9717" y="4406"/>
                  </a:cubicBezTo>
                  <a:cubicBezTo>
                    <a:pt x="9910" y="4855"/>
                    <a:pt x="9884" y="5365"/>
                    <a:pt x="9646" y="5876"/>
                  </a:cubicBezTo>
                  <a:lnTo>
                    <a:pt x="9629" y="5902"/>
                  </a:lnTo>
                  <a:cubicBezTo>
                    <a:pt x="9497" y="6157"/>
                    <a:pt x="9330" y="6395"/>
                    <a:pt x="9127" y="6606"/>
                  </a:cubicBezTo>
                  <a:cubicBezTo>
                    <a:pt x="9030" y="6712"/>
                    <a:pt x="8916" y="6809"/>
                    <a:pt x="8793" y="6897"/>
                  </a:cubicBezTo>
                  <a:cubicBezTo>
                    <a:pt x="8416" y="7150"/>
                    <a:pt x="7990" y="7243"/>
                    <a:pt x="7569" y="7243"/>
                  </a:cubicBezTo>
                  <a:cubicBezTo>
                    <a:pt x="6642" y="7243"/>
                    <a:pt x="5734" y="6794"/>
                    <a:pt x="5396" y="6606"/>
                  </a:cubicBezTo>
                  <a:lnTo>
                    <a:pt x="5334" y="6580"/>
                  </a:lnTo>
                  <a:lnTo>
                    <a:pt x="5325" y="6641"/>
                  </a:lnTo>
                  <a:cubicBezTo>
                    <a:pt x="5017" y="8507"/>
                    <a:pt x="4093" y="9634"/>
                    <a:pt x="3574" y="10135"/>
                  </a:cubicBezTo>
                  <a:cubicBezTo>
                    <a:pt x="3539" y="10171"/>
                    <a:pt x="3495" y="10206"/>
                    <a:pt x="3451" y="10241"/>
                  </a:cubicBezTo>
                  <a:cubicBezTo>
                    <a:pt x="3225" y="10389"/>
                    <a:pt x="2914" y="10464"/>
                    <a:pt x="2591" y="10464"/>
                  </a:cubicBezTo>
                  <a:cubicBezTo>
                    <a:pt x="2298" y="10464"/>
                    <a:pt x="1994" y="10402"/>
                    <a:pt x="1734" y="10276"/>
                  </a:cubicBezTo>
                  <a:cubicBezTo>
                    <a:pt x="1338" y="10083"/>
                    <a:pt x="705" y="9590"/>
                    <a:pt x="828" y="8410"/>
                  </a:cubicBezTo>
                  <a:cubicBezTo>
                    <a:pt x="925" y="7451"/>
                    <a:pt x="1444" y="6589"/>
                    <a:pt x="2254" y="6060"/>
                  </a:cubicBezTo>
                  <a:cubicBezTo>
                    <a:pt x="2350" y="5999"/>
                    <a:pt x="2439" y="5937"/>
                    <a:pt x="2544" y="5884"/>
                  </a:cubicBezTo>
                  <a:lnTo>
                    <a:pt x="2518" y="5840"/>
                  </a:lnTo>
                  <a:lnTo>
                    <a:pt x="2562" y="5876"/>
                  </a:lnTo>
                  <a:cubicBezTo>
                    <a:pt x="2703" y="5796"/>
                    <a:pt x="2852" y="5726"/>
                    <a:pt x="3002" y="5673"/>
                  </a:cubicBezTo>
                  <a:lnTo>
                    <a:pt x="3468" y="5550"/>
                  </a:lnTo>
                  <a:lnTo>
                    <a:pt x="3125" y="5268"/>
                  </a:lnTo>
                  <a:cubicBezTo>
                    <a:pt x="2122" y="4608"/>
                    <a:pt x="1286" y="2936"/>
                    <a:pt x="1497" y="2012"/>
                  </a:cubicBezTo>
                  <a:cubicBezTo>
                    <a:pt x="1620" y="1572"/>
                    <a:pt x="1902" y="1194"/>
                    <a:pt x="2289" y="947"/>
                  </a:cubicBezTo>
                  <a:cubicBezTo>
                    <a:pt x="2412" y="859"/>
                    <a:pt x="2544" y="789"/>
                    <a:pt x="2685" y="736"/>
                  </a:cubicBezTo>
                  <a:cubicBezTo>
                    <a:pt x="2896" y="651"/>
                    <a:pt x="3105" y="609"/>
                    <a:pt x="3307" y="609"/>
                  </a:cubicBezTo>
                  <a:close/>
                  <a:moveTo>
                    <a:pt x="3340" y="1"/>
                  </a:moveTo>
                  <a:cubicBezTo>
                    <a:pt x="2940" y="1"/>
                    <a:pt x="2512" y="149"/>
                    <a:pt x="2060" y="454"/>
                  </a:cubicBezTo>
                  <a:cubicBezTo>
                    <a:pt x="1312" y="956"/>
                    <a:pt x="898" y="1581"/>
                    <a:pt x="846" y="2285"/>
                  </a:cubicBezTo>
                  <a:cubicBezTo>
                    <a:pt x="731" y="3755"/>
                    <a:pt x="2192" y="5154"/>
                    <a:pt x="2210" y="5163"/>
                  </a:cubicBezTo>
                  <a:cubicBezTo>
                    <a:pt x="2218" y="5180"/>
                    <a:pt x="2227" y="5189"/>
                    <a:pt x="2218" y="5207"/>
                  </a:cubicBezTo>
                  <a:cubicBezTo>
                    <a:pt x="2218" y="5224"/>
                    <a:pt x="2210" y="5233"/>
                    <a:pt x="2201" y="5242"/>
                  </a:cubicBezTo>
                  <a:cubicBezTo>
                    <a:pt x="2104" y="5295"/>
                    <a:pt x="2007" y="5348"/>
                    <a:pt x="1919" y="5409"/>
                  </a:cubicBezTo>
                  <a:cubicBezTo>
                    <a:pt x="731" y="6219"/>
                    <a:pt x="1" y="7838"/>
                    <a:pt x="221" y="9194"/>
                  </a:cubicBezTo>
                  <a:cubicBezTo>
                    <a:pt x="388" y="10223"/>
                    <a:pt x="1074" y="10883"/>
                    <a:pt x="2139" y="11059"/>
                  </a:cubicBezTo>
                  <a:cubicBezTo>
                    <a:pt x="2296" y="11090"/>
                    <a:pt x="2455" y="11104"/>
                    <a:pt x="2613" y="11104"/>
                  </a:cubicBezTo>
                  <a:cubicBezTo>
                    <a:pt x="3101" y="11104"/>
                    <a:pt x="3584" y="10962"/>
                    <a:pt x="3996" y="10690"/>
                  </a:cubicBezTo>
                  <a:cubicBezTo>
                    <a:pt x="5360" y="9766"/>
                    <a:pt x="5730" y="7627"/>
                    <a:pt x="5739" y="7601"/>
                  </a:cubicBezTo>
                  <a:lnTo>
                    <a:pt x="5739" y="7583"/>
                  </a:lnTo>
                  <a:cubicBezTo>
                    <a:pt x="5739" y="7574"/>
                    <a:pt x="5748" y="7574"/>
                    <a:pt x="5748" y="7565"/>
                  </a:cubicBezTo>
                  <a:lnTo>
                    <a:pt x="5774" y="7565"/>
                  </a:lnTo>
                  <a:lnTo>
                    <a:pt x="5783" y="7513"/>
                  </a:lnTo>
                  <a:lnTo>
                    <a:pt x="5800" y="7565"/>
                  </a:lnTo>
                  <a:cubicBezTo>
                    <a:pt x="5813" y="7572"/>
                    <a:pt x="6641" y="7977"/>
                    <a:pt x="7599" y="7977"/>
                  </a:cubicBezTo>
                  <a:cubicBezTo>
                    <a:pt x="7961" y="7977"/>
                    <a:pt x="8342" y="7919"/>
                    <a:pt x="8705" y="7759"/>
                  </a:cubicBezTo>
                  <a:cubicBezTo>
                    <a:pt x="8828" y="7697"/>
                    <a:pt x="8942" y="7636"/>
                    <a:pt x="9057" y="7557"/>
                  </a:cubicBezTo>
                  <a:cubicBezTo>
                    <a:pt x="9629" y="7169"/>
                    <a:pt x="10042" y="6527"/>
                    <a:pt x="10289" y="5629"/>
                  </a:cubicBezTo>
                  <a:cubicBezTo>
                    <a:pt x="10527" y="4776"/>
                    <a:pt x="10439" y="4124"/>
                    <a:pt x="10025" y="3702"/>
                  </a:cubicBezTo>
                  <a:cubicBezTo>
                    <a:pt x="9560" y="3229"/>
                    <a:pt x="8763" y="3093"/>
                    <a:pt x="8000" y="3093"/>
                  </a:cubicBezTo>
                  <a:cubicBezTo>
                    <a:pt x="7001" y="3093"/>
                    <a:pt x="6059" y="3326"/>
                    <a:pt x="5994" y="3341"/>
                  </a:cubicBezTo>
                  <a:cubicBezTo>
                    <a:pt x="5985" y="3345"/>
                    <a:pt x="5979" y="3348"/>
                    <a:pt x="5972" y="3348"/>
                  </a:cubicBezTo>
                  <a:cubicBezTo>
                    <a:pt x="5965" y="3348"/>
                    <a:pt x="5959" y="3345"/>
                    <a:pt x="5950" y="3341"/>
                  </a:cubicBezTo>
                  <a:cubicBezTo>
                    <a:pt x="5941" y="3332"/>
                    <a:pt x="5932" y="3323"/>
                    <a:pt x="5932" y="3306"/>
                  </a:cubicBezTo>
                  <a:cubicBezTo>
                    <a:pt x="5924" y="3279"/>
                    <a:pt x="5343" y="683"/>
                    <a:pt x="3917" y="111"/>
                  </a:cubicBezTo>
                  <a:cubicBezTo>
                    <a:pt x="3732" y="38"/>
                    <a:pt x="3540" y="1"/>
                    <a:pt x="3340"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2"/>
            <p:cNvSpPr/>
            <p:nvPr/>
          </p:nvSpPr>
          <p:spPr>
            <a:xfrm>
              <a:off x="634850" y="1075300"/>
              <a:ext cx="45775" cy="103225"/>
            </a:xfrm>
            <a:custGeom>
              <a:rect b="b" l="l" r="r" t="t"/>
              <a:pathLst>
                <a:path extrusionOk="0" h="4129" w="1831">
                  <a:moveTo>
                    <a:pt x="1144" y="3873"/>
                  </a:moveTo>
                  <a:lnTo>
                    <a:pt x="1144" y="3873"/>
                  </a:lnTo>
                  <a:cubicBezTo>
                    <a:pt x="1153" y="3885"/>
                    <a:pt x="1163" y="3897"/>
                    <a:pt x="1172" y="3909"/>
                  </a:cubicBezTo>
                  <a:lnTo>
                    <a:pt x="1172" y="3909"/>
                  </a:lnTo>
                  <a:cubicBezTo>
                    <a:pt x="1162" y="3897"/>
                    <a:pt x="1152" y="3885"/>
                    <a:pt x="1144" y="3873"/>
                  </a:cubicBezTo>
                  <a:close/>
                  <a:moveTo>
                    <a:pt x="1347" y="1"/>
                  </a:moveTo>
                  <a:cubicBezTo>
                    <a:pt x="643" y="520"/>
                    <a:pt x="194" y="1312"/>
                    <a:pt x="106" y="2183"/>
                  </a:cubicBezTo>
                  <a:cubicBezTo>
                    <a:pt x="0" y="3310"/>
                    <a:pt x="599" y="3776"/>
                    <a:pt x="960" y="3952"/>
                  </a:cubicBezTo>
                  <a:cubicBezTo>
                    <a:pt x="1021" y="3979"/>
                    <a:pt x="1092" y="4005"/>
                    <a:pt x="1153" y="4031"/>
                  </a:cubicBezTo>
                  <a:lnTo>
                    <a:pt x="1206" y="3952"/>
                  </a:lnTo>
                  <a:cubicBezTo>
                    <a:pt x="1203" y="3947"/>
                    <a:pt x="1199" y="3942"/>
                    <a:pt x="1195" y="3937"/>
                  </a:cubicBezTo>
                  <a:lnTo>
                    <a:pt x="1195" y="3937"/>
                  </a:lnTo>
                  <a:cubicBezTo>
                    <a:pt x="1235" y="3985"/>
                    <a:pt x="1280" y="4032"/>
                    <a:pt x="1329" y="4075"/>
                  </a:cubicBezTo>
                  <a:lnTo>
                    <a:pt x="1338" y="4084"/>
                  </a:lnTo>
                  <a:lnTo>
                    <a:pt x="1356" y="4084"/>
                  </a:lnTo>
                  <a:cubicBezTo>
                    <a:pt x="1470" y="4111"/>
                    <a:pt x="1602" y="4128"/>
                    <a:pt x="1725" y="4128"/>
                  </a:cubicBezTo>
                  <a:lnTo>
                    <a:pt x="1831" y="4128"/>
                  </a:lnTo>
                  <a:lnTo>
                    <a:pt x="1761" y="4049"/>
                  </a:lnTo>
                  <a:cubicBezTo>
                    <a:pt x="1364" y="3609"/>
                    <a:pt x="185" y="2025"/>
                    <a:pt x="1417" y="71"/>
                  </a:cubicBezTo>
                  <a:lnTo>
                    <a:pt x="1347"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2"/>
            <p:cNvSpPr/>
            <p:nvPr/>
          </p:nvSpPr>
          <p:spPr>
            <a:xfrm>
              <a:off x="651800" y="936975"/>
              <a:ext cx="76350" cy="96100"/>
            </a:xfrm>
            <a:custGeom>
              <a:rect b="b" l="l" r="r" t="t"/>
              <a:pathLst>
                <a:path extrusionOk="0" h="3844" w="3054">
                  <a:moveTo>
                    <a:pt x="1798" y="0"/>
                  </a:moveTo>
                  <a:cubicBezTo>
                    <a:pt x="1609" y="0"/>
                    <a:pt x="1419" y="40"/>
                    <a:pt x="1241" y="121"/>
                  </a:cubicBezTo>
                  <a:cubicBezTo>
                    <a:pt x="1109" y="174"/>
                    <a:pt x="986" y="235"/>
                    <a:pt x="862" y="315"/>
                  </a:cubicBezTo>
                  <a:cubicBezTo>
                    <a:pt x="502" y="552"/>
                    <a:pt x="229" y="904"/>
                    <a:pt x="114" y="1327"/>
                  </a:cubicBezTo>
                  <a:cubicBezTo>
                    <a:pt x="0" y="1784"/>
                    <a:pt x="176" y="2462"/>
                    <a:pt x="563" y="3157"/>
                  </a:cubicBezTo>
                  <a:lnTo>
                    <a:pt x="651" y="3131"/>
                  </a:lnTo>
                  <a:cubicBezTo>
                    <a:pt x="641" y="3060"/>
                    <a:pt x="633" y="2990"/>
                    <a:pt x="628" y="2919"/>
                  </a:cubicBezTo>
                  <a:lnTo>
                    <a:pt x="628" y="2919"/>
                  </a:lnTo>
                  <a:cubicBezTo>
                    <a:pt x="643" y="3090"/>
                    <a:pt x="674" y="3260"/>
                    <a:pt x="722" y="3430"/>
                  </a:cubicBezTo>
                  <a:cubicBezTo>
                    <a:pt x="810" y="3571"/>
                    <a:pt x="915" y="3712"/>
                    <a:pt x="1021" y="3844"/>
                  </a:cubicBezTo>
                  <a:lnTo>
                    <a:pt x="1109" y="3800"/>
                  </a:lnTo>
                  <a:cubicBezTo>
                    <a:pt x="986" y="3333"/>
                    <a:pt x="915" y="2638"/>
                    <a:pt x="1241" y="2004"/>
                  </a:cubicBezTo>
                  <a:cubicBezTo>
                    <a:pt x="1399" y="1705"/>
                    <a:pt x="1637" y="1441"/>
                    <a:pt x="1919" y="1256"/>
                  </a:cubicBezTo>
                  <a:cubicBezTo>
                    <a:pt x="2244" y="1045"/>
                    <a:pt x="2605" y="895"/>
                    <a:pt x="2984" y="807"/>
                  </a:cubicBezTo>
                  <a:lnTo>
                    <a:pt x="3054" y="799"/>
                  </a:lnTo>
                  <a:lnTo>
                    <a:pt x="3019" y="737"/>
                  </a:lnTo>
                  <a:cubicBezTo>
                    <a:pt x="2896" y="535"/>
                    <a:pt x="2728" y="359"/>
                    <a:pt x="2543" y="218"/>
                  </a:cubicBezTo>
                  <a:cubicBezTo>
                    <a:pt x="2319" y="75"/>
                    <a:pt x="2059" y="0"/>
                    <a:pt x="1798"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2"/>
            <p:cNvSpPr/>
            <p:nvPr/>
          </p:nvSpPr>
          <p:spPr>
            <a:xfrm>
              <a:off x="689625" y="1112700"/>
              <a:ext cx="87600" cy="91175"/>
            </a:xfrm>
            <a:custGeom>
              <a:rect b="b" l="l" r="r" t="t"/>
              <a:pathLst>
                <a:path extrusionOk="0" h="3647" w="3504">
                  <a:moveTo>
                    <a:pt x="2808" y="1"/>
                  </a:moveTo>
                  <a:lnTo>
                    <a:pt x="2782" y="115"/>
                  </a:lnTo>
                  <a:cubicBezTo>
                    <a:pt x="2632" y="740"/>
                    <a:pt x="2166" y="2280"/>
                    <a:pt x="1039" y="3037"/>
                  </a:cubicBezTo>
                  <a:cubicBezTo>
                    <a:pt x="731" y="3248"/>
                    <a:pt x="379" y="3389"/>
                    <a:pt x="1" y="3442"/>
                  </a:cubicBezTo>
                  <a:lnTo>
                    <a:pt x="1" y="3539"/>
                  </a:lnTo>
                  <a:cubicBezTo>
                    <a:pt x="381" y="3611"/>
                    <a:pt x="724" y="3646"/>
                    <a:pt x="1027" y="3646"/>
                  </a:cubicBezTo>
                  <a:cubicBezTo>
                    <a:pt x="1279" y="3646"/>
                    <a:pt x="1504" y="3622"/>
                    <a:pt x="1699" y="3574"/>
                  </a:cubicBezTo>
                  <a:lnTo>
                    <a:pt x="1717" y="3574"/>
                  </a:lnTo>
                  <a:cubicBezTo>
                    <a:pt x="1867" y="3459"/>
                    <a:pt x="3178" y="2465"/>
                    <a:pt x="3504" y="1048"/>
                  </a:cubicBezTo>
                  <a:lnTo>
                    <a:pt x="3504" y="1030"/>
                  </a:lnTo>
                  <a:lnTo>
                    <a:pt x="2808"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2"/>
            <p:cNvSpPr/>
            <p:nvPr/>
          </p:nvSpPr>
          <p:spPr>
            <a:xfrm>
              <a:off x="810200" y="1014800"/>
              <a:ext cx="49100" cy="41175"/>
            </a:xfrm>
            <a:custGeom>
              <a:rect b="b" l="l" r="r" t="t"/>
              <a:pathLst>
                <a:path extrusionOk="0" h="1647" w="1964">
                  <a:moveTo>
                    <a:pt x="9" y="0"/>
                  </a:moveTo>
                  <a:lnTo>
                    <a:pt x="1" y="97"/>
                  </a:lnTo>
                  <a:cubicBezTo>
                    <a:pt x="696" y="317"/>
                    <a:pt x="1567" y="775"/>
                    <a:pt x="1778" y="1646"/>
                  </a:cubicBezTo>
                  <a:lnTo>
                    <a:pt x="1875" y="1646"/>
                  </a:lnTo>
                  <a:cubicBezTo>
                    <a:pt x="1963" y="1312"/>
                    <a:pt x="1937" y="951"/>
                    <a:pt x="1805" y="634"/>
                  </a:cubicBezTo>
                  <a:cubicBezTo>
                    <a:pt x="1646" y="264"/>
                    <a:pt x="1338" y="9"/>
                    <a:pt x="1066" y="9"/>
                  </a:cubicBezTo>
                  <a:lnTo>
                    <a:pt x="722" y="9"/>
                  </a:lnTo>
                  <a:cubicBezTo>
                    <a:pt x="520" y="9"/>
                    <a:pt x="282" y="0"/>
                    <a:pt x="9"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2"/>
            <p:cNvSpPr/>
            <p:nvPr/>
          </p:nvSpPr>
          <p:spPr>
            <a:xfrm>
              <a:off x="723950" y="923475"/>
              <a:ext cx="53050" cy="76825"/>
            </a:xfrm>
            <a:custGeom>
              <a:rect b="b" l="l" r="r" t="t"/>
              <a:pathLst>
                <a:path extrusionOk="0" h="3073" w="2122">
                  <a:moveTo>
                    <a:pt x="54" y="1"/>
                  </a:moveTo>
                  <a:lnTo>
                    <a:pt x="1" y="80"/>
                  </a:lnTo>
                  <a:cubicBezTo>
                    <a:pt x="1066" y="855"/>
                    <a:pt x="1550" y="2668"/>
                    <a:pt x="1638" y="3020"/>
                  </a:cubicBezTo>
                  <a:lnTo>
                    <a:pt x="1655" y="3072"/>
                  </a:lnTo>
                  <a:lnTo>
                    <a:pt x="1699" y="3064"/>
                  </a:lnTo>
                  <a:cubicBezTo>
                    <a:pt x="1787" y="3037"/>
                    <a:pt x="1910" y="3011"/>
                    <a:pt x="2078" y="2984"/>
                  </a:cubicBezTo>
                  <a:lnTo>
                    <a:pt x="2122" y="2976"/>
                  </a:lnTo>
                  <a:lnTo>
                    <a:pt x="2122" y="2923"/>
                  </a:lnTo>
                  <a:cubicBezTo>
                    <a:pt x="1849" y="1004"/>
                    <a:pt x="846" y="274"/>
                    <a:pt x="54"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2"/>
            <p:cNvSpPr/>
            <p:nvPr/>
          </p:nvSpPr>
          <p:spPr>
            <a:xfrm>
              <a:off x="762675" y="1011275"/>
              <a:ext cx="127650" cy="129675"/>
            </a:xfrm>
            <a:custGeom>
              <a:rect b="b" l="l" r="r" t="t"/>
              <a:pathLst>
                <a:path extrusionOk="0" h="5187" w="5106">
                  <a:moveTo>
                    <a:pt x="4348" y="0"/>
                  </a:moveTo>
                  <a:lnTo>
                    <a:pt x="4278" y="71"/>
                  </a:lnTo>
                  <a:cubicBezTo>
                    <a:pt x="4630" y="529"/>
                    <a:pt x="4692" y="1162"/>
                    <a:pt x="4472" y="1981"/>
                  </a:cubicBezTo>
                  <a:cubicBezTo>
                    <a:pt x="4216" y="2896"/>
                    <a:pt x="3785" y="3565"/>
                    <a:pt x="3195" y="3961"/>
                  </a:cubicBezTo>
                  <a:cubicBezTo>
                    <a:pt x="3081" y="4040"/>
                    <a:pt x="2958" y="4110"/>
                    <a:pt x="2826" y="4163"/>
                  </a:cubicBezTo>
                  <a:cubicBezTo>
                    <a:pt x="2438" y="4337"/>
                    <a:pt x="2035" y="4400"/>
                    <a:pt x="1654" y="4400"/>
                  </a:cubicBezTo>
                  <a:cubicBezTo>
                    <a:pt x="1048" y="4400"/>
                    <a:pt x="496" y="4240"/>
                    <a:pt x="150" y="4110"/>
                  </a:cubicBezTo>
                  <a:lnTo>
                    <a:pt x="1" y="4049"/>
                  </a:lnTo>
                  <a:lnTo>
                    <a:pt x="1" y="4049"/>
                  </a:lnTo>
                  <a:lnTo>
                    <a:pt x="661" y="5035"/>
                  </a:lnTo>
                  <a:lnTo>
                    <a:pt x="678" y="5035"/>
                  </a:lnTo>
                  <a:cubicBezTo>
                    <a:pt x="794" y="5070"/>
                    <a:pt x="1197" y="5186"/>
                    <a:pt x="1718" y="5186"/>
                  </a:cubicBezTo>
                  <a:cubicBezTo>
                    <a:pt x="2106" y="5186"/>
                    <a:pt x="2560" y="5122"/>
                    <a:pt x="3011" y="4911"/>
                  </a:cubicBezTo>
                  <a:cubicBezTo>
                    <a:pt x="3134" y="4850"/>
                    <a:pt x="3257" y="4779"/>
                    <a:pt x="3380" y="4700"/>
                  </a:cubicBezTo>
                  <a:cubicBezTo>
                    <a:pt x="3970" y="4304"/>
                    <a:pt x="4428" y="3670"/>
                    <a:pt x="4736" y="2808"/>
                  </a:cubicBezTo>
                  <a:cubicBezTo>
                    <a:pt x="5105" y="1778"/>
                    <a:pt x="5096" y="960"/>
                    <a:pt x="4700" y="379"/>
                  </a:cubicBezTo>
                  <a:cubicBezTo>
                    <a:pt x="4595" y="229"/>
                    <a:pt x="4480" y="106"/>
                    <a:pt x="4348" y="0"/>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2"/>
            <p:cNvSpPr/>
            <p:nvPr/>
          </p:nvSpPr>
          <p:spPr>
            <a:xfrm>
              <a:off x="592825" y="880800"/>
              <a:ext cx="306300" cy="328750"/>
            </a:xfrm>
            <a:custGeom>
              <a:rect b="b" l="l" r="r" t="t"/>
              <a:pathLst>
                <a:path extrusionOk="0" fill="none" h="13150" w="12252">
                  <a:moveTo>
                    <a:pt x="3045" y="6751"/>
                  </a:moveTo>
                  <a:cubicBezTo>
                    <a:pt x="3045" y="6751"/>
                    <a:pt x="18" y="3908"/>
                    <a:pt x="2913" y="1954"/>
                  </a:cubicBezTo>
                  <a:cubicBezTo>
                    <a:pt x="5809" y="1"/>
                    <a:pt x="6856" y="4832"/>
                    <a:pt x="6856" y="4832"/>
                  </a:cubicBezTo>
                  <a:cubicBezTo>
                    <a:pt x="6856" y="4832"/>
                    <a:pt x="12251" y="3450"/>
                    <a:pt x="11213" y="7182"/>
                  </a:cubicBezTo>
                  <a:cubicBezTo>
                    <a:pt x="10183" y="10914"/>
                    <a:pt x="6654" y="9153"/>
                    <a:pt x="6654" y="9153"/>
                  </a:cubicBezTo>
                  <a:cubicBezTo>
                    <a:pt x="6654" y="9153"/>
                    <a:pt x="5994" y="13149"/>
                    <a:pt x="3001" y="12656"/>
                  </a:cubicBezTo>
                  <a:cubicBezTo>
                    <a:pt x="0" y="12163"/>
                    <a:pt x="678" y="8009"/>
                    <a:pt x="3045" y="675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2"/>
            <p:cNvSpPr/>
            <p:nvPr/>
          </p:nvSpPr>
          <p:spPr>
            <a:xfrm>
              <a:off x="667850" y="996750"/>
              <a:ext cx="244250" cy="213000"/>
            </a:xfrm>
            <a:custGeom>
              <a:rect b="b" l="l" r="r" t="t"/>
              <a:pathLst>
                <a:path extrusionOk="0" fill="none" h="8520" w="9770">
                  <a:moveTo>
                    <a:pt x="0" y="8018"/>
                  </a:moveTo>
                  <a:cubicBezTo>
                    <a:pt x="0" y="8018"/>
                    <a:pt x="1558" y="8520"/>
                    <a:pt x="2597" y="8256"/>
                  </a:cubicBezTo>
                  <a:cubicBezTo>
                    <a:pt x="2597" y="8256"/>
                    <a:pt x="4102" y="7209"/>
                    <a:pt x="4427" y="5660"/>
                  </a:cubicBezTo>
                  <a:cubicBezTo>
                    <a:pt x="4427" y="5660"/>
                    <a:pt x="7376" y="6733"/>
                    <a:pt x="8573" y="3415"/>
                  </a:cubicBezTo>
                  <a:cubicBezTo>
                    <a:pt x="9769" y="89"/>
                    <a:pt x="6636" y="1"/>
                    <a:pt x="6636"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2"/>
            <p:cNvSpPr/>
            <p:nvPr/>
          </p:nvSpPr>
          <p:spPr>
            <a:xfrm>
              <a:off x="759150" y="1109625"/>
              <a:ext cx="19400" cy="28625"/>
            </a:xfrm>
            <a:custGeom>
              <a:rect b="b" l="l" r="r" t="t"/>
              <a:pathLst>
                <a:path extrusionOk="0" fill="none" h="1145" w="776">
                  <a:moveTo>
                    <a:pt x="1" y="0"/>
                  </a:moveTo>
                  <a:lnTo>
                    <a:pt x="775" y="1145"/>
                  </a:ln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2"/>
            <p:cNvSpPr/>
            <p:nvPr/>
          </p:nvSpPr>
          <p:spPr>
            <a:xfrm>
              <a:off x="703275" y="916225"/>
              <a:ext cx="75050" cy="82750"/>
            </a:xfrm>
            <a:custGeom>
              <a:rect b="b" l="l" r="r" t="t"/>
              <a:pathLst>
                <a:path extrusionOk="0" fill="none" h="3310" w="3002">
                  <a:moveTo>
                    <a:pt x="0" y="80"/>
                  </a:moveTo>
                  <a:cubicBezTo>
                    <a:pt x="0" y="80"/>
                    <a:pt x="2597" y="0"/>
                    <a:pt x="3002" y="331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2"/>
            <p:cNvSpPr/>
            <p:nvPr/>
          </p:nvSpPr>
          <p:spPr>
            <a:xfrm>
              <a:off x="631100" y="925025"/>
              <a:ext cx="244700" cy="262950"/>
            </a:xfrm>
            <a:custGeom>
              <a:rect b="b" l="l" r="r" t="t"/>
              <a:pathLst>
                <a:path extrusionOk="0" fill="none" h="10518" w="9788">
                  <a:moveTo>
                    <a:pt x="2359" y="5492"/>
                  </a:moveTo>
                  <a:cubicBezTo>
                    <a:pt x="2359" y="5492"/>
                    <a:pt x="432" y="6091"/>
                    <a:pt x="212" y="8194"/>
                  </a:cubicBezTo>
                  <a:cubicBezTo>
                    <a:pt x="1" y="10298"/>
                    <a:pt x="2227" y="10518"/>
                    <a:pt x="2879" y="9884"/>
                  </a:cubicBezTo>
                  <a:cubicBezTo>
                    <a:pt x="3530" y="9259"/>
                    <a:pt x="4375" y="8071"/>
                    <a:pt x="4639" y="6284"/>
                  </a:cubicBezTo>
                  <a:cubicBezTo>
                    <a:pt x="4639" y="6284"/>
                    <a:pt x="7077" y="7781"/>
                    <a:pt x="8432" y="6364"/>
                  </a:cubicBezTo>
                  <a:cubicBezTo>
                    <a:pt x="9787" y="4938"/>
                    <a:pt x="8898" y="3556"/>
                    <a:pt x="8238" y="3556"/>
                  </a:cubicBezTo>
                  <a:cubicBezTo>
                    <a:pt x="7569" y="3556"/>
                    <a:pt x="5774" y="3406"/>
                    <a:pt x="4964" y="4058"/>
                  </a:cubicBezTo>
                  <a:cubicBezTo>
                    <a:pt x="4964" y="4058"/>
                    <a:pt x="4357" y="1303"/>
                    <a:pt x="3389" y="652"/>
                  </a:cubicBezTo>
                  <a:cubicBezTo>
                    <a:pt x="2421" y="0"/>
                    <a:pt x="1101" y="872"/>
                    <a:pt x="890" y="1787"/>
                  </a:cubicBezTo>
                  <a:cubicBezTo>
                    <a:pt x="678" y="2702"/>
                    <a:pt x="1550" y="4366"/>
                    <a:pt x="2500" y="4999"/>
                  </a:cubicBezTo>
                  <a:lnTo>
                    <a:pt x="2923" y="5334"/>
                  </a:ln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2"/>
            <p:cNvSpPr/>
            <p:nvPr/>
          </p:nvSpPr>
          <p:spPr>
            <a:xfrm>
              <a:off x="654425" y="957600"/>
              <a:ext cx="75500" cy="84500"/>
            </a:xfrm>
            <a:custGeom>
              <a:rect b="b" l="l" r="r" t="t"/>
              <a:pathLst>
                <a:path extrusionOk="0" fill="none" h="3380" w="3020">
                  <a:moveTo>
                    <a:pt x="1180" y="3380"/>
                  </a:moveTo>
                  <a:cubicBezTo>
                    <a:pt x="1180" y="3380"/>
                    <a:pt x="1" y="651"/>
                    <a:pt x="3019" y="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2"/>
            <p:cNvSpPr/>
            <p:nvPr/>
          </p:nvSpPr>
          <p:spPr>
            <a:xfrm>
              <a:off x="793700" y="1014350"/>
              <a:ext cx="60975" cy="51725"/>
            </a:xfrm>
            <a:custGeom>
              <a:rect b="b" l="l" r="r" t="t"/>
              <a:pathLst>
                <a:path extrusionOk="0" fill="none" h="2069" w="2439">
                  <a:moveTo>
                    <a:pt x="1" y="1"/>
                  </a:moveTo>
                  <a:cubicBezTo>
                    <a:pt x="1" y="1"/>
                    <a:pt x="2438" y="335"/>
                    <a:pt x="2430" y="2069"/>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2"/>
            <p:cNvSpPr/>
            <p:nvPr/>
          </p:nvSpPr>
          <p:spPr>
            <a:xfrm>
              <a:off x="628675" y="1067375"/>
              <a:ext cx="54825" cy="112250"/>
            </a:xfrm>
            <a:custGeom>
              <a:rect b="b" l="l" r="r" t="t"/>
              <a:pathLst>
                <a:path extrusionOk="0" fill="none" h="4490" w="2193">
                  <a:moveTo>
                    <a:pt x="2192" y="4489"/>
                  </a:moveTo>
                  <a:cubicBezTo>
                    <a:pt x="2192" y="4489"/>
                    <a:pt x="1" y="2544"/>
                    <a:pt x="2008"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2"/>
            <p:cNvSpPr/>
            <p:nvPr/>
          </p:nvSpPr>
          <p:spPr>
            <a:xfrm>
              <a:off x="748825" y="1147475"/>
              <a:ext cx="13875" cy="21350"/>
            </a:xfrm>
            <a:custGeom>
              <a:rect b="b" l="l" r="r" t="t"/>
              <a:pathLst>
                <a:path extrusionOk="0" fill="none" h="854" w="555">
                  <a:moveTo>
                    <a:pt x="0" y="854"/>
                  </a:moveTo>
                  <a:cubicBezTo>
                    <a:pt x="273" y="634"/>
                    <a:pt x="467" y="335"/>
                    <a:pt x="55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2"/>
            <p:cNvSpPr/>
            <p:nvPr/>
          </p:nvSpPr>
          <p:spPr>
            <a:xfrm>
              <a:off x="763125" y="1134925"/>
              <a:ext cx="1350" cy="5750"/>
            </a:xfrm>
            <a:custGeom>
              <a:rect b="b" l="l" r="r" t="t"/>
              <a:pathLst>
                <a:path extrusionOk="0" fill="none" h="230" w="54">
                  <a:moveTo>
                    <a:pt x="0" y="229"/>
                  </a:moveTo>
                  <a:cubicBezTo>
                    <a:pt x="18" y="150"/>
                    <a:pt x="35" y="71"/>
                    <a:pt x="53"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2"/>
            <p:cNvSpPr/>
            <p:nvPr/>
          </p:nvSpPr>
          <p:spPr>
            <a:xfrm>
              <a:off x="653100" y="1153200"/>
              <a:ext cx="17625" cy="26200"/>
            </a:xfrm>
            <a:custGeom>
              <a:rect b="b" l="l" r="r" t="t"/>
              <a:pathLst>
                <a:path extrusionOk="0" fill="none" h="1048" w="705">
                  <a:moveTo>
                    <a:pt x="705" y="1047"/>
                  </a:moveTo>
                  <a:cubicBezTo>
                    <a:pt x="370" y="775"/>
                    <a:pt x="124" y="414"/>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2"/>
            <p:cNvSpPr/>
            <p:nvPr/>
          </p:nvSpPr>
          <p:spPr>
            <a:xfrm>
              <a:off x="647375" y="1131400"/>
              <a:ext cx="700" cy="8175"/>
            </a:xfrm>
            <a:custGeom>
              <a:rect b="b" l="l" r="r" t="t"/>
              <a:pathLst>
                <a:path extrusionOk="0" fill="none" h="327" w="28">
                  <a:moveTo>
                    <a:pt x="27" y="326"/>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2"/>
            <p:cNvSpPr/>
            <p:nvPr/>
          </p:nvSpPr>
          <p:spPr>
            <a:xfrm>
              <a:off x="664550" y="970800"/>
              <a:ext cx="9700" cy="59200"/>
            </a:xfrm>
            <a:custGeom>
              <a:rect b="b" l="l" r="r" t="t"/>
              <a:pathLst>
                <a:path extrusionOk="0" fill="none" h="2368" w="388">
                  <a:moveTo>
                    <a:pt x="300" y="2368"/>
                  </a:moveTo>
                  <a:cubicBezTo>
                    <a:pt x="0" y="1602"/>
                    <a:pt x="36" y="748"/>
                    <a:pt x="38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2"/>
            <p:cNvSpPr/>
            <p:nvPr/>
          </p:nvSpPr>
          <p:spPr>
            <a:xfrm>
              <a:off x="685225" y="956500"/>
              <a:ext cx="4425" cy="3100"/>
            </a:xfrm>
            <a:custGeom>
              <a:rect b="b" l="l" r="r" t="t"/>
              <a:pathLst>
                <a:path extrusionOk="0" fill="none" h="124" w="177">
                  <a:moveTo>
                    <a:pt x="1" y="123"/>
                  </a:moveTo>
                  <a:cubicBezTo>
                    <a:pt x="62" y="79"/>
                    <a:pt x="115" y="44"/>
                    <a:pt x="177"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2"/>
            <p:cNvSpPr/>
            <p:nvPr/>
          </p:nvSpPr>
          <p:spPr>
            <a:xfrm>
              <a:off x="705700" y="950100"/>
              <a:ext cx="2875" cy="250"/>
            </a:xfrm>
            <a:custGeom>
              <a:rect b="b" l="l" r="r" t="t"/>
              <a:pathLst>
                <a:path extrusionOk="0" fill="none" h="10" w="115">
                  <a:moveTo>
                    <a:pt x="0" y="1"/>
                  </a:moveTo>
                  <a:lnTo>
                    <a:pt x="115"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2"/>
            <p:cNvSpPr/>
            <p:nvPr/>
          </p:nvSpPr>
          <p:spPr>
            <a:xfrm>
              <a:off x="785350" y="1129650"/>
              <a:ext cx="24450" cy="4650"/>
            </a:xfrm>
            <a:custGeom>
              <a:rect b="b" l="l" r="r" t="t"/>
              <a:pathLst>
                <a:path extrusionOk="0" fill="none" h="186" w="978">
                  <a:moveTo>
                    <a:pt x="0" y="0"/>
                  </a:moveTo>
                  <a:cubicBezTo>
                    <a:pt x="299" y="141"/>
                    <a:pt x="643" y="185"/>
                    <a:pt x="977" y="12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2"/>
            <p:cNvSpPr/>
            <p:nvPr/>
          </p:nvSpPr>
          <p:spPr>
            <a:xfrm>
              <a:off x="823850" y="1128775"/>
              <a:ext cx="3550" cy="450"/>
            </a:xfrm>
            <a:custGeom>
              <a:rect b="b" l="l" r="r" t="t"/>
              <a:pathLst>
                <a:path extrusionOk="0" fill="none" h="18" w="142">
                  <a:moveTo>
                    <a:pt x="0" y="18"/>
                  </a:moveTo>
                  <a:lnTo>
                    <a:pt x="14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7" name="Shape 127"/>
        <p:cNvGrpSpPr/>
        <p:nvPr/>
      </p:nvGrpSpPr>
      <p:grpSpPr>
        <a:xfrm>
          <a:off x="0" y="0"/>
          <a:ext cx="0" cy="0"/>
          <a:chOff x="0" y="0"/>
          <a:chExt cx="0" cy="0"/>
        </a:xfrm>
      </p:grpSpPr>
      <p:sp>
        <p:nvSpPr>
          <p:cNvPr id="128" name="Google Shape;128;p7"/>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7"/>
          <p:cNvGrpSpPr/>
          <p:nvPr/>
        </p:nvGrpSpPr>
        <p:grpSpPr>
          <a:xfrm flipH="1" rot="-493310">
            <a:off x="8187759" y="3987184"/>
            <a:ext cx="1213432" cy="1440450"/>
            <a:chOff x="7714550" y="3879200"/>
            <a:chExt cx="789482" cy="937184"/>
          </a:xfrm>
        </p:grpSpPr>
        <p:sp>
          <p:nvSpPr>
            <p:cNvPr id="130" name="Google Shape;130;p7"/>
            <p:cNvSpPr/>
            <p:nvPr/>
          </p:nvSpPr>
          <p:spPr>
            <a:xfrm>
              <a:off x="7911579" y="4211400"/>
              <a:ext cx="591034" cy="602225"/>
            </a:xfrm>
            <a:custGeom>
              <a:rect b="b" l="l" r="r" t="t"/>
              <a:pathLst>
                <a:path extrusionOk="0" h="7641" w="7499">
                  <a:moveTo>
                    <a:pt x="7498" y="1"/>
                  </a:moveTo>
                  <a:lnTo>
                    <a:pt x="7472" y="19"/>
                  </a:lnTo>
                  <a:cubicBezTo>
                    <a:pt x="5853" y="899"/>
                    <a:pt x="4621" y="2448"/>
                    <a:pt x="3600" y="3838"/>
                  </a:cubicBezTo>
                  <a:lnTo>
                    <a:pt x="3432" y="4067"/>
                  </a:lnTo>
                  <a:cubicBezTo>
                    <a:pt x="2456" y="5396"/>
                    <a:pt x="1452" y="6778"/>
                    <a:pt x="0" y="7614"/>
                  </a:cubicBezTo>
                  <a:lnTo>
                    <a:pt x="9" y="7640"/>
                  </a:lnTo>
                  <a:cubicBezTo>
                    <a:pt x="203" y="7614"/>
                    <a:pt x="396" y="7587"/>
                    <a:pt x="581" y="7543"/>
                  </a:cubicBezTo>
                  <a:cubicBezTo>
                    <a:pt x="3309" y="6971"/>
                    <a:pt x="4999" y="5088"/>
                    <a:pt x="5967" y="3557"/>
                  </a:cubicBezTo>
                  <a:cubicBezTo>
                    <a:pt x="6442" y="2791"/>
                    <a:pt x="6838" y="1981"/>
                    <a:pt x="7146" y="1136"/>
                  </a:cubicBezTo>
                  <a:cubicBezTo>
                    <a:pt x="7278" y="775"/>
                    <a:pt x="7393" y="406"/>
                    <a:pt x="7490" y="36"/>
                  </a:cubicBezTo>
                  <a:lnTo>
                    <a:pt x="7498"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7903934" y="4211400"/>
              <a:ext cx="591034" cy="602225"/>
            </a:xfrm>
            <a:custGeom>
              <a:rect b="b" l="l" r="r" t="t"/>
              <a:pathLst>
                <a:path extrusionOk="0" h="7641" w="7499">
                  <a:moveTo>
                    <a:pt x="2966" y="1920"/>
                  </a:moveTo>
                  <a:cubicBezTo>
                    <a:pt x="2975" y="1981"/>
                    <a:pt x="2984" y="2034"/>
                    <a:pt x="2993" y="2096"/>
                  </a:cubicBezTo>
                  <a:cubicBezTo>
                    <a:pt x="2984" y="2043"/>
                    <a:pt x="2975" y="1981"/>
                    <a:pt x="2966" y="1928"/>
                  </a:cubicBezTo>
                  <a:lnTo>
                    <a:pt x="2966" y="1920"/>
                  </a:lnTo>
                  <a:close/>
                  <a:moveTo>
                    <a:pt x="2658" y="4278"/>
                  </a:moveTo>
                  <a:lnTo>
                    <a:pt x="2667" y="4349"/>
                  </a:lnTo>
                  <a:lnTo>
                    <a:pt x="2649" y="4278"/>
                  </a:lnTo>
                  <a:close/>
                  <a:moveTo>
                    <a:pt x="7490" y="1"/>
                  </a:moveTo>
                  <a:lnTo>
                    <a:pt x="7349" y="10"/>
                  </a:lnTo>
                  <a:cubicBezTo>
                    <a:pt x="4946" y="203"/>
                    <a:pt x="2517" y="1242"/>
                    <a:pt x="1400" y="2553"/>
                  </a:cubicBezTo>
                  <a:cubicBezTo>
                    <a:pt x="995" y="3037"/>
                    <a:pt x="801" y="3521"/>
                    <a:pt x="845" y="3953"/>
                  </a:cubicBezTo>
                  <a:cubicBezTo>
                    <a:pt x="1012" y="5458"/>
                    <a:pt x="185" y="7253"/>
                    <a:pt x="18" y="7605"/>
                  </a:cubicBezTo>
                  <a:lnTo>
                    <a:pt x="0" y="7640"/>
                  </a:lnTo>
                  <a:lnTo>
                    <a:pt x="18" y="7631"/>
                  </a:lnTo>
                  <a:lnTo>
                    <a:pt x="35" y="7623"/>
                  </a:lnTo>
                  <a:cubicBezTo>
                    <a:pt x="1505" y="6778"/>
                    <a:pt x="2517" y="5396"/>
                    <a:pt x="3503" y="4049"/>
                  </a:cubicBezTo>
                  <a:lnTo>
                    <a:pt x="3670" y="3821"/>
                  </a:lnTo>
                  <a:cubicBezTo>
                    <a:pt x="4682" y="2448"/>
                    <a:pt x="5897" y="916"/>
                    <a:pt x="7499" y="27"/>
                  </a:cubicBezTo>
                  <a:lnTo>
                    <a:pt x="7490"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7903934" y="4212110"/>
              <a:ext cx="579290" cy="601516"/>
            </a:xfrm>
            <a:custGeom>
              <a:rect b="b" l="l" r="r" t="t"/>
              <a:pathLst>
                <a:path extrusionOk="0" h="7632" w="7350">
                  <a:moveTo>
                    <a:pt x="7349" y="1"/>
                  </a:moveTo>
                  <a:lnTo>
                    <a:pt x="7349" y="1"/>
                  </a:lnTo>
                  <a:cubicBezTo>
                    <a:pt x="4946" y="194"/>
                    <a:pt x="2517" y="1224"/>
                    <a:pt x="1400" y="2544"/>
                  </a:cubicBezTo>
                  <a:cubicBezTo>
                    <a:pt x="995" y="3028"/>
                    <a:pt x="801" y="3504"/>
                    <a:pt x="845" y="3944"/>
                  </a:cubicBezTo>
                  <a:cubicBezTo>
                    <a:pt x="1004" y="5449"/>
                    <a:pt x="185" y="7244"/>
                    <a:pt x="18" y="7596"/>
                  </a:cubicBezTo>
                  <a:lnTo>
                    <a:pt x="0" y="7631"/>
                  </a:lnTo>
                  <a:lnTo>
                    <a:pt x="9" y="7622"/>
                  </a:lnTo>
                  <a:cubicBezTo>
                    <a:pt x="2473" y="5704"/>
                    <a:pt x="916" y="4524"/>
                    <a:pt x="2077" y="3284"/>
                  </a:cubicBezTo>
                  <a:cubicBezTo>
                    <a:pt x="2658" y="2597"/>
                    <a:pt x="3345" y="1999"/>
                    <a:pt x="4110" y="1523"/>
                  </a:cubicBezTo>
                  <a:cubicBezTo>
                    <a:pt x="4286" y="1418"/>
                    <a:pt x="4445" y="1321"/>
                    <a:pt x="4612" y="1224"/>
                  </a:cubicBezTo>
                  <a:cubicBezTo>
                    <a:pt x="5483" y="731"/>
                    <a:pt x="6399" y="318"/>
                    <a:pt x="7349"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7957292" y="4300933"/>
              <a:ext cx="517578" cy="505047"/>
            </a:xfrm>
            <a:custGeom>
              <a:rect b="b" l="l" r="r" t="t"/>
              <a:pathLst>
                <a:path extrusionOk="0" h="6408" w="6567">
                  <a:moveTo>
                    <a:pt x="6566" y="0"/>
                  </a:moveTo>
                  <a:lnTo>
                    <a:pt x="6566" y="0"/>
                  </a:lnTo>
                  <a:cubicBezTo>
                    <a:pt x="5739" y="1523"/>
                    <a:pt x="3697" y="4612"/>
                    <a:pt x="1" y="6407"/>
                  </a:cubicBezTo>
                  <a:cubicBezTo>
                    <a:pt x="2729" y="5835"/>
                    <a:pt x="4419" y="3952"/>
                    <a:pt x="5387" y="2421"/>
                  </a:cubicBezTo>
                  <a:cubicBezTo>
                    <a:pt x="5862" y="1655"/>
                    <a:pt x="6258" y="836"/>
                    <a:pt x="6566"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7901176" y="4209351"/>
              <a:ext cx="602856" cy="607033"/>
            </a:xfrm>
            <a:custGeom>
              <a:rect b="b" l="l" r="r" t="t"/>
              <a:pathLst>
                <a:path extrusionOk="0" fill="none" h="7702" w="7649">
                  <a:moveTo>
                    <a:pt x="0" y="7701"/>
                  </a:moveTo>
                  <a:cubicBezTo>
                    <a:pt x="0" y="7701"/>
                    <a:pt x="1056" y="5686"/>
                    <a:pt x="871" y="3979"/>
                  </a:cubicBezTo>
                  <a:cubicBezTo>
                    <a:pt x="687" y="2280"/>
                    <a:pt x="4031" y="194"/>
                    <a:pt x="7648" y="1"/>
                  </a:cubicBezTo>
                  <a:cubicBezTo>
                    <a:pt x="7648" y="1"/>
                    <a:pt x="6099" y="6997"/>
                    <a:pt x="0" y="770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7901176" y="4209351"/>
              <a:ext cx="602856" cy="607033"/>
            </a:xfrm>
            <a:custGeom>
              <a:rect b="b" l="l" r="r" t="t"/>
              <a:pathLst>
                <a:path extrusionOk="0" fill="none" h="7702" w="7649">
                  <a:moveTo>
                    <a:pt x="7648" y="1"/>
                  </a:moveTo>
                  <a:cubicBezTo>
                    <a:pt x="6037" y="854"/>
                    <a:pt x="4805" y="2386"/>
                    <a:pt x="3723" y="3855"/>
                  </a:cubicBezTo>
                  <a:cubicBezTo>
                    <a:pt x="2640" y="5325"/>
                    <a:pt x="1593" y="6821"/>
                    <a:pt x="0" y="77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8375558" y="4253723"/>
              <a:ext cx="4256" cy="11901"/>
            </a:xfrm>
            <a:custGeom>
              <a:rect b="b" l="l" r="r" t="t"/>
              <a:pathLst>
                <a:path extrusionOk="0" fill="none" h="151" w="54">
                  <a:moveTo>
                    <a:pt x="54" y="1"/>
                  </a:moveTo>
                  <a:cubicBezTo>
                    <a:pt x="27" y="45"/>
                    <a:pt x="10" y="98"/>
                    <a:pt x="1"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8352702" y="4250965"/>
              <a:ext cx="3547" cy="50048"/>
            </a:xfrm>
            <a:custGeom>
              <a:rect b="b" l="l" r="r" t="t"/>
              <a:pathLst>
                <a:path extrusionOk="0" fill="none" h="635" w="45">
                  <a:moveTo>
                    <a:pt x="44" y="1"/>
                  </a:moveTo>
                  <a:cubicBezTo>
                    <a:pt x="9" y="212"/>
                    <a:pt x="0" y="423"/>
                    <a:pt x="27"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8319442" y="4287771"/>
              <a:ext cx="79" cy="20177"/>
            </a:xfrm>
            <a:custGeom>
              <a:rect b="b" l="l" r="r" t="t"/>
              <a:pathLst>
                <a:path extrusionOk="0" fill="none" h="256" w="1">
                  <a:moveTo>
                    <a:pt x="0" y="0"/>
                  </a:moveTo>
                  <a:lnTo>
                    <a:pt x="0" y="25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8266006" y="4280126"/>
              <a:ext cx="9064" cy="76372"/>
            </a:xfrm>
            <a:custGeom>
              <a:rect b="b" l="l" r="r" t="t"/>
              <a:pathLst>
                <a:path extrusionOk="0" fill="none" h="969" w="115">
                  <a:moveTo>
                    <a:pt x="44" y="0"/>
                  </a:moveTo>
                  <a:cubicBezTo>
                    <a:pt x="0" y="326"/>
                    <a:pt x="27" y="652"/>
                    <a:pt x="115"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8226442" y="4298174"/>
              <a:ext cx="14660" cy="96470"/>
            </a:xfrm>
            <a:custGeom>
              <a:rect b="b" l="l" r="r" t="t"/>
              <a:pathLst>
                <a:path extrusionOk="0" fill="none" h="1224" w="186">
                  <a:moveTo>
                    <a:pt x="1" y="0"/>
                  </a:moveTo>
                  <a:cubicBezTo>
                    <a:pt x="1" y="414"/>
                    <a:pt x="62" y="827"/>
                    <a:pt x="186" y="12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8184119" y="4348063"/>
              <a:ext cx="27822" cy="71564"/>
            </a:xfrm>
            <a:custGeom>
              <a:rect b="b" l="l" r="r" t="t"/>
              <a:pathLst>
                <a:path extrusionOk="0" fill="none" h="908" w="353">
                  <a:moveTo>
                    <a:pt x="1" y="1"/>
                  </a:moveTo>
                  <a:cubicBezTo>
                    <a:pt x="45" y="326"/>
                    <a:pt x="159" y="643"/>
                    <a:pt x="353" y="9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8137697" y="4362644"/>
              <a:ext cx="36807" cy="125631"/>
            </a:xfrm>
            <a:custGeom>
              <a:rect b="b" l="l" r="r" t="t"/>
              <a:pathLst>
                <a:path extrusionOk="0" fill="none" h="1594" w="467">
                  <a:moveTo>
                    <a:pt x="0" y="1"/>
                  </a:moveTo>
                  <a:cubicBezTo>
                    <a:pt x="62" y="555"/>
                    <a:pt x="211" y="1101"/>
                    <a:pt x="467" y="15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8089148" y="4399450"/>
              <a:ext cx="49259" cy="124212"/>
            </a:xfrm>
            <a:custGeom>
              <a:rect b="b" l="l" r="r" t="t"/>
              <a:pathLst>
                <a:path extrusionOk="0" fill="none" h="1576" w="625">
                  <a:moveTo>
                    <a:pt x="0" y="0"/>
                  </a:moveTo>
                  <a:cubicBezTo>
                    <a:pt x="53" y="572"/>
                    <a:pt x="273" y="1118"/>
                    <a:pt x="625" y="157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8035002" y="4455565"/>
              <a:ext cx="56274" cy="149906"/>
            </a:xfrm>
            <a:custGeom>
              <a:rect b="b" l="l" r="r" t="t"/>
              <a:pathLst>
                <a:path extrusionOk="0" fill="none" h="1902" w="714">
                  <a:moveTo>
                    <a:pt x="1" y="1"/>
                  </a:moveTo>
                  <a:cubicBezTo>
                    <a:pt x="115" y="679"/>
                    <a:pt x="353" y="1321"/>
                    <a:pt x="714" y="19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8041938" y="4583953"/>
              <a:ext cx="26482" cy="41693"/>
            </a:xfrm>
            <a:custGeom>
              <a:rect b="b" l="l" r="r" t="t"/>
              <a:pathLst>
                <a:path extrusionOk="0" fill="none" h="529" w="336">
                  <a:moveTo>
                    <a:pt x="1" y="0"/>
                  </a:moveTo>
                  <a:lnTo>
                    <a:pt x="335" y="52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8037761" y="4632502"/>
              <a:ext cx="9143" cy="18758"/>
            </a:xfrm>
            <a:custGeom>
              <a:rect b="b" l="l" r="r" t="t"/>
              <a:pathLst>
                <a:path extrusionOk="0" fill="none" h="238" w="116">
                  <a:moveTo>
                    <a:pt x="1" y="0"/>
                  </a:moveTo>
                  <a:cubicBezTo>
                    <a:pt x="27" y="79"/>
                    <a:pt x="71" y="159"/>
                    <a:pt x="115"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8087020" y="4536744"/>
              <a:ext cx="11192" cy="34048"/>
            </a:xfrm>
            <a:custGeom>
              <a:rect b="b" l="l" r="r" t="t"/>
              <a:pathLst>
                <a:path extrusionOk="0" fill="none" h="432" w="142">
                  <a:moveTo>
                    <a:pt x="1" y="1"/>
                  </a:moveTo>
                  <a:cubicBezTo>
                    <a:pt x="36" y="150"/>
                    <a:pt x="80" y="291"/>
                    <a:pt x="142"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8112713" y="4548566"/>
              <a:ext cx="1419" cy="5596"/>
            </a:xfrm>
            <a:custGeom>
              <a:rect b="b" l="l" r="r" t="t"/>
              <a:pathLst>
                <a:path extrusionOk="0" fill="none" h="71" w="18">
                  <a:moveTo>
                    <a:pt x="0" y="0"/>
                  </a:moveTo>
                  <a:lnTo>
                    <a:pt x="18" y="7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8005211" y="4633842"/>
              <a:ext cx="9773" cy="38935"/>
            </a:xfrm>
            <a:custGeom>
              <a:rect b="b" l="l" r="r" t="t"/>
              <a:pathLst>
                <a:path extrusionOk="0" fill="none" h="494" w="124">
                  <a:moveTo>
                    <a:pt x="0" y="1"/>
                  </a:moveTo>
                  <a:cubicBezTo>
                    <a:pt x="35" y="168"/>
                    <a:pt x="79" y="326"/>
                    <a:pt x="123"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7996147" y="4694214"/>
              <a:ext cx="2207" cy="17418"/>
            </a:xfrm>
            <a:custGeom>
              <a:rect b="b" l="l" r="r" t="t"/>
              <a:pathLst>
                <a:path extrusionOk="0" fill="none" h="221" w="28">
                  <a:moveTo>
                    <a:pt x="27" y="0"/>
                  </a:moveTo>
                  <a:lnTo>
                    <a:pt x="1"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7972581" y="4726843"/>
              <a:ext cx="1497" cy="7015"/>
            </a:xfrm>
            <a:custGeom>
              <a:rect b="b" l="l" r="r" t="t"/>
              <a:pathLst>
                <a:path extrusionOk="0" fill="none" h="89" w="19">
                  <a:moveTo>
                    <a:pt x="18" y="0"/>
                  </a:moveTo>
                  <a:cubicBezTo>
                    <a:pt x="18" y="35"/>
                    <a:pt x="9" y="62"/>
                    <a:pt x="1"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8039179" y="4745521"/>
              <a:ext cx="30580" cy="1497"/>
            </a:xfrm>
            <a:custGeom>
              <a:rect b="b" l="l" r="r" t="t"/>
              <a:pathLst>
                <a:path extrusionOk="0" fill="none" h="19" w="388">
                  <a:moveTo>
                    <a:pt x="0" y="1"/>
                  </a:moveTo>
                  <a:cubicBezTo>
                    <a:pt x="132" y="9"/>
                    <a:pt x="256" y="18"/>
                    <a:pt x="388" y="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a:off x="8053760" y="4716439"/>
              <a:ext cx="79130" cy="11822"/>
            </a:xfrm>
            <a:custGeom>
              <a:rect b="b" l="l" r="r" t="t"/>
              <a:pathLst>
                <a:path extrusionOk="0" fill="none" h="150" w="1004">
                  <a:moveTo>
                    <a:pt x="0" y="114"/>
                  </a:moveTo>
                  <a:cubicBezTo>
                    <a:pt x="344" y="150"/>
                    <a:pt x="678" y="106"/>
                    <a:pt x="100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p:nvPr/>
          </p:nvSpPr>
          <p:spPr>
            <a:xfrm>
              <a:off x="8085680" y="4700440"/>
              <a:ext cx="13950" cy="2207"/>
            </a:xfrm>
            <a:custGeom>
              <a:rect b="b" l="l" r="r" t="t"/>
              <a:pathLst>
                <a:path extrusionOk="0" fill="none" h="28" w="177">
                  <a:moveTo>
                    <a:pt x="0" y="27"/>
                  </a:moveTo>
                  <a:lnTo>
                    <a:pt x="17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a:off x="8114053" y="4632502"/>
              <a:ext cx="113888" cy="36807"/>
            </a:xfrm>
            <a:custGeom>
              <a:rect b="b" l="l" r="r" t="t"/>
              <a:pathLst>
                <a:path extrusionOk="0" fill="none" h="467" w="1445">
                  <a:moveTo>
                    <a:pt x="1" y="467"/>
                  </a:moveTo>
                  <a:cubicBezTo>
                    <a:pt x="503" y="396"/>
                    <a:pt x="995" y="238"/>
                    <a:pt x="14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a:off x="8154327" y="4629665"/>
              <a:ext cx="20177" cy="4256"/>
            </a:xfrm>
            <a:custGeom>
              <a:rect b="b" l="l" r="r" t="t"/>
              <a:pathLst>
                <a:path extrusionOk="0" fill="none" h="54" w="256">
                  <a:moveTo>
                    <a:pt x="0" y="54"/>
                  </a:moveTo>
                  <a:cubicBezTo>
                    <a:pt x="88" y="36"/>
                    <a:pt x="168" y="19"/>
                    <a:pt x="25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8180020" y="4567245"/>
              <a:ext cx="114518" cy="29240"/>
            </a:xfrm>
            <a:custGeom>
              <a:rect b="b" l="l" r="r" t="t"/>
              <a:pathLst>
                <a:path extrusionOk="0" fill="none" h="371" w="1453">
                  <a:moveTo>
                    <a:pt x="0" y="370"/>
                  </a:moveTo>
                  <a:cubicBezTo>
                    <a:pt x="502" y="318"/>
                    <a:pt x="1012" y="238"/>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8207763" y="4556841"/>
              <a:ext cx="41693" cy="9852"/>
            </a:xfrm>
            <a:custGeom>
              <a:rect b="b" l="l" r="r" t="t"/>
              <a:pathLst>
                <a:path extrusionOk="0" fill="none" h="125" w="529">
                  <a:moveTo>
                    <a:pt x="0" y="124"/>
                  </a:moveTo>
                  <a:cubicBezTo>
                    <a:pt x="176" y="98"/>
                    <a:pt x="352" y="54"/>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p:nvPr/>
          </p:nvSpPr>
          <p:spPr>
            <a:xfrm>
              <a:off x="8233377" y="4481259"/>
              <a:ext cx="118695" cy="43112"/>
            </a:xfrm>
            <a:custGeom>
              <a:rect b="b" l="l" r="r" t="t"/>
              <a:pathLst>
                <a:path extrusionOk="0" fill="none" h="547" w="1506">
                  <a:moveTo>
                    <a:pt x="1" y="546"/>
                  </a:moveTo>
                  <a:cubicBezTo>
                    <a:pt x="511" y="370"/>
                    <a:pt x="1083" y="326"/>
                    <a:pt x="15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8277750" y="4477791"/>
              <a:ext cx="36176" cy="13241"/>
            </a:xfrm>
            <a:custGeom>
              <a:rect b="b" l="l" r="r" t="t"/>
              <a:pathLst>
                <a:path extrusionOk="0" fill="none" h="168" w="459">
                  <a:moveTo>
                    <a:pt x="1" y="168"/>
                  </a:moveTo>
                  <a:cubicBezTo>
                    <a:pt x="159" y="133"/>
                    <a:pt x="309" y="71"/>
                    <a:pt x="4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8330476" y="4429242"/>
              <a:ext cx="20255" cy="10482"/>
            </a:xfrm>
            <a:custGeom>
              <a:rect b="b" l="l" r="r" t="t"/>
              <a:pathLst>
                <a:path extrusionOk="0" fill="none" h="133" w="257">
                  <a:moveTo>
                    <a:pt x="1" y="132"/>
                  </a:moveTo>
                  <a:cubicBezTo>
                    <a:pt x="98" y="106"/>
                    <a:pt x="177" y="53"/>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8325669" y="4361935"/>
              <a:ext cx="100647" cy="36176"/>
            </a:xfrm>
            <a:custGeom>
              <a:rect b="b" l="l" r="r" t="t"/>
              <a:pathLst>
                <a:path extrusionOk="0" fill="none" h="459" w="1277">
                  <a:moveTo>
                    <a:pt x="0" y="458"/>
                  </a:moveTo>
                  <a:cubicBezTo>
                    <a:pt x="440" y="353"/>
                    <a:pt x="880" y="221"/>
                    <a:pt x="12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a:off x="8367992" y="4349482"/>
              <a:ext cx="32629" cy="13241"/>
            </a:xfrm>
            <a:custGeom>
              <a:rect b="b" l="l" r="r" t="t"/>
              <a:pathLst>
                <a:path extrusionOk="0" fill="none" h="168" w="414">
                  <a:moveTo>
                    <a:pt x="0" y="168"/>
                  </a:moveTo>
                  <a:cubicBezTo>
                    <a:pt x="150" y="132"/>
                    <a:pt x="282" y="71"/>
                    <a:pt x="41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8407478" y="4316144"/>
              <a:ext cx="20886" cy="8433"/>
            </a:xfrm>
            <a:custGeom>
              <a:rect b="b" l="l" r="r" t="t"/>
              <a:pathLst>
                <a:path extrusionOk="0" fill="none" h="107" w="265">
                  <a:moveTo>
                    <a:pt x="1" y="107"/>
                  </a:moveTo>
                  <a:cubicBezTo>
                    <a:pt x="89" y="71"/>
                    <a:pt x="177" y="36"/>
                    <a:pt x="26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a:off x="8437979" y="4287062"/>
              <a:ext cx="9852" cy="4256"/>
            </a:xfrm>
            <a:custGeom>
              <a:rect b="b" l="l" r="r" t="t"/>
              <a:pathLst>
                <a:path extrusionOk="0" fill="none" h="54" w="125">
                  <a:moveTo>
                    <a:pt x="1" y="53"/>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8460914" y="4262078"/>
              <a:ext cx="8433" cy="4256"/>
            </a:xfrm>
            <a:custGeom>
              <a:rect b="b" l="l" r="r" t="t"/>
              <a:pathLst>
                <a:path extrusionOk="0" fill="none" h="54" w="107">
                  <a:moveTo>
                    <a:pt x="0" y="53"/>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8415832" y="4238512"/>
              <a:ext cx="2837" cy="3547"/>
            </a:xfrm>
            <a:custGeom>
              <a:rect b="b" l="l" r="r" t="t"/>
              <a:pathLst>
                <a:path extrusionOk="0" fill="none" h="45" w="36">
                  <a:moveTo>
                    <a:pt x="36" y="0"/>
                  </a:moveTo>
                  <a:lnTo>
                    <a:pt x="0"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a:off x="7915053" y="3882668"/>
              <a:ext cx="258828" cy="902511"/>
            </a:xfrm>
            <a:custGeom>
              <a:rect b="b" l="l" r="r" t="t"/>
              <a:pathLst>
                <a:path extrusionOk="0" h="11451" w="3284">
                  <a:moveTo>
                    <a:pt x="2685" y="0"/>
                  </a:moveTo>
                  <a:lnTo>
                    <a:pt x="2667" y="26"/>
                  </a:lnTo>
                  <a:cubicBezTo>
                    <a:pt x="1646" y="1778"/>
                    <a:pt x="1382" y="3934"/>
                    <a:pt x="1215" y="5826"/>
                  </a:cubicBezTo>
                  <a:lnTo>
                    <a:pt x="1189" y="6134"/>
                  </a:lnTo>
                  <a:cubicBezTo>
                    <a:pt x="1039" y="7947"/>
                    <a:pt x="872" y="9813"/>
                    <a:pt x="0" y="11432"/>
                  </a:cubicBezTo>
                  <a:lnTo>
                    <a:pt x="18" y="11450"/>
                  </a:lnTo>
                  <a:cubicBezTo>
                    <a:pt x="185" y="11318"/>
                    <a:pt x="352" y="11177"/>
                    <a:pt x="502" y="11036"/>
                  </a:cubicBezTo>
                  <a:cubicBezTo>
                    <a:pt x="2737" y="8933"/>
                    <a:pt x="3248" y="6196"/>
                    <a:pt x="3274" y="4207"/>
                  </a:cubicBezTo>
                  <a:cubicBezTo>
                    <a:pt x="3283" y="3212"/>
                    <a:pt x="3186" y="2227"/>
                    <a:pt x="2993" y="1259"/>
                  </a:cubicBezTo>
                  <a:cubicBezTo>
                    <a:pt x="2870" y="625"/>
                    <a:pt x="2737" y="176"/>
                    <a:pt x="2693" y="26"/>
                  </a:cubicBezTo>
                  <a:lnTo>
                    <a:pt x="2685" y="0"/>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
            <p:cNvSpPr/>
            <p:nvPr/>
          </p:nvSpPr>
          <p:spPr>
            <a:xfrm>
              <a:off x="7774212" y="3886766"/>
              <a:ext cx="345525" cy="903220"/>
            </a:xfrm>
            <a:custGeom>
              <a:rect b="b" l="l" r="r" t="t"/>
              <a:pathLst>
                <a:path extrusionOk="0" h="11460" w="4384">
                  <a:moveTo>
                    <a:pt x="1224" y="4393"/>
                  </a:moveTo>
                  <a:lnTo>
                    <a:pt x="1224" y="4393"/>
                  </a:lnTo>
                  <a:cubicBezTo>
                    <a:pt x="1259" y="4445"/>
                    <a:pt x="1303" y="4489"/>
                    <a:pt x="1330" y="4542"/>
                  </a:cubicBezTo>
                  <a:cubicBezTo>
                    <a:pt x="1295" y="4489"/>
                    <a:pt x="1259" y="4445"/>
                    <a:pt x="1224" y="4393"/>
                  </a:cubicBezTo>
                  <a:close/>
                  <a:moveTo>
                    <a:pt x="4366" y="1"/>
                  </a:moveTo>
                  <a:lnTo>
                    <a:pt x="4243" y="89"/>
                  </a:lnTo>
                  <a:cubicBezTo>
                    <a:pt x="2095" y="1647"/>
                    <a:pt x="406" y="4005"/>
                    <a:pt x="115" y="5880"/>
                  </a:cubicBezTo>
                  <a:cubicBezTo>
                    <a:pt x="1" y="6566"/>
                    <a:pt x="98" y="7130"/>
                    <a:pt x="397" y="7508"/>
                  </a:cubicBezTo>
                  <a:cubicBezTo>
                    <a:pt x="1409" y="8828"/>
                    <a:pt x="1655" y="10993"/>
                    <a:pt x="1699" y="11407"/>
                  </a:cubicBezTo>
                  <a:lnTo>
                    <a:pt x="1699" y="11460"/>
                  </a:lnTo>
                  <a:lnTo>
                    <a:pt x="1717" y="11442"/>
                  </a:lnTo>
                  <a:lnTo>
                    <a:pt x="1726" y="11416"/>
                  </a:lnTo>
                  <a:cubicBezTo>
                    <a:pt x="2632" y="9787"/>
                    <a:pt x="2791" y="7904"/>
                    <a:pt x="2949" y="6082"/>
                  </a:cubicBezTo>
                  <a:lnTo>
                    <a:pt x="2976" y="5774"/>
                  </a:lnTo>
                  <a:cubicBezTo>
                    <a:pt x="3134" y="3900"/>
                    <a:pt x="3389" y="1770"/>
                    <a:pt x="4384" y="18"/>
                  </a:cubicBezTo>
                  <a:lnTo>
                    <a:pt x="4366"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
            <p:cNvSpPr/>
            <p:nvPr/>
          </p:nvSpPr>
          <p:spPr>
            <a:xfrm>
              <a:off x="7774922" y="3893702"/>
              <a:ext cx="334412" cy="896284"/>
            </a:xfrm>
            <a:custGeom>
              <a:rect b="b" l="l" r="r" t="t"/>
              <a:pathLst>
                <a:path extrusionOk="0" h="11372" w="4243">
                  <a:moveTo>
                    <a:pt x="4243" y="1"/>
                  </a:moveTo>
                  <a:lnTo>
                    <a:pt x="4243" y="1"/>
                  </a:lnTo>
                  <a:cubicBezTo>
                    <a:pt x="2095" y="1550"/>
                    <a:pt x="405" y="3917"/>
                    <a:pt x="106" y="5792"/>
                  </a:cubicBezTo>
                  <a:cubicBezTo>
                    <a:pt x="1" y="6478"/>
                    <a:pt x="97" y="7042"/>
                    <a:pt x="388" y="7420"/>
                  </a:cubicBezTo>
                  <a:cubicBezTo>
                    <a:pt x="1400" y="8740"/>
                    <a:pt x="1655" y="10905"/>
                    <a:pt x="1699" y="11319"/>
                  </a:cubicBezTo>
                  <a:lnTo>
                    <a:pt x="1699" y="11372"/>
                  </a:lnTo>
                  <a:lnTo>
                    <a:pt x="1717" y="11345"/>
                  </a:lnTo>
                  <a:cubicBezTo>
                    <a:pt x="2923" y="8142"/>
                    <a:pt x="784" y="7922"/>
                    <a:pt x="1162" y="6100"/>
                  </a:cubicBezTo>
                  <a:cubicBezTo>
                    <a:pt x="1312" y="5123"/>
                    <a:pt x="1620" y="4164"/>
                    <a:pt x="2069" y="3284"/>
                  </a:cubicBezTo>
                  <a:cubicBezTo>
                    <a:pt x="2166" y="3090"/>
                    <a:pt x="2271" y="2896"/>
                    <a:pt x="2368" y="2712"/>
                  </a:cubicBezTo>
                  <a:cubicBezTo>
                    <a:pt x="2905" y="1752"/>
                    <a:pt x="3530" y="846"/>
                    <a:pt x="4243"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7954618" y="3981816"/>
              <a:ext cx="219263" cy="770023"/>
            </a:xfrm>
            <a:custGeom>
              <a:rect b="b" l="l" r="r" t="t"/>
              <a:pathLst>
                <a:path extrusionOk="0" h="9770" w="2782">
                  <a:moveTo>
                    <a:pt x="2491" y="1"/>
                  </a:moveTo>
                  <a:cubicBezTo>
                    <a:pt x="2588" y="1910"/>
                    <a:pt x="2438" y="5976"/>
                    <a:pt x="0" y="9770"/>
                  </a:cubicBezTo>
                  <a:cubicBezTo>
                    <a:pt x="2235" y="7675"/>
                    <a:pt x="2746" y="4938"/>
                    <a:pt x="2772" y="2949"/>
                  </a:cubicBezTo>
                  <a:cubicBezTo>
                    <a:pt x="2781" y="1954"/>
                    <a:pt x="2684" y="969"/>
                    <a:pt x="2491"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7714550" y="3879200"/>
              <a:ext cx="612629" cy="914963"/>
            </a:xfrm>
            <a:custGeom>
              <a:rect b="b" l="l" r="r" t="t"/>
              <a:pathLst>
                <a:path extrusionOk="0" fill="none" h="11609" w="7773">
                  <a:moveTo>
                    <a:pt x="2456" y="11608"/>
                  </a:moveTo>
                  <a:cubicBezTo>
                    <a:pt x="2456" y="11608"/>
                    <a:pt x="2289" y="9109"/>
                    <a:pt x="1145" y="7613"/>
                  </a:cubicBezTo>
                  <a:cubicBezTo>
                    <a:pt x="1" y="6125"/>
                    <a:pt x="1955" y="2253"/>
                    <a:pt x="5229" y="0"/>
                  </a:cubicBezTo>
                  <a:cubicBezTo>
                    <a:pt x="5229" y="0"/>
                    <a:pt x="7772" y="7454"/>
                    <a:pt x="2456" y="1160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7908117" y="3879200"/>
              <a:ext cx="218554" cy="914963"/>
            </a:xfrm>
            <a:custGeom>
              <a:rect b="b" l="l" r="r" t="t"/>
              <a:pathLst>
                <a:path extrusionOk="0" fill="none" h="11609" w="2773">
                  <a:moveTo>
                    <a:pt x="2773" y="0"/>
                  </a:moveTo>
                  <a:cubicBezTo>
                    <a:pt x="1743" y="1725"/>
                    <a:pt x="1461" y="3872"/>
                    <a:pt x="1294" y="5870"/>
                  </a:cubicBezTo>
                  <a:cubicBezTo>
                    <a:pt x="1118" y="7868"/>
                    <a:pt x="986" y="9866"/>
                    <a:pt x="0" y="11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p:nvPr/>
          </p:nvSpPr>
          <p:spPr>
            <a:xfrm>
              <a:off x="8035008" y="3992219"/>
              <a:ext cx="2916" cy="13241"/>
            </a:xfrm>
            <a:custGeom>
              <a:rect b="b" l="l" r="r" t="t"/>
              <a:pathLst>
                <a:path extrusionOk="0" fill="none" h="168" w="37">
                  <a:moveTo>
                    <a:pt x="1" y="1"/>
                  </a:moveTo>
                  <a:cubicBezTo>
                    <a:pt x="1" y="53"/>
                    <a:pt x="10" y="115"/>
                    <a:pt x="36" y="1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8010733" y="4002622"/>
              <a:ext cx="27822" cy="47920"/>
            </a:xfrm>
            <a:custGeom>
              <a:rect b="b" l="l" r="r" t="t"/>
              <a:pathLst>
                <a:path extrusionOk="0" fill="none" h="608" w="353">
                  <a:moveTo>
                    <a:pt x="1" y="1"/>
                  </a:moveTo>
                  <a:cubicBezTo>
                    <a:pt x="89" y="221"/>
                    <a:pt x="212" y="423"/>
                    <a:pt x="353" y="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p:nvPr/>
          </p:nvSpPr>
          <p:spPr>
            <a:xfrm>
              <a:off x="7997571" y="4058107"/>
              <a:ext cx="11901" cy="19546"/>
            </a:xfrm>
            <a:custGeom>
              <a:rect b="b" l="l" r="r" t="t"/>
              <a:pathLst>
                <a:path extrusionOk="0" fill="none" h="248" w="151">
                  <a:moveTo>
                    <a:pt x="1" y="1"/>
                  </a:moveTo>
                  <a:cubicBezTo>
                    <a:pt x="54" y="89"/>
                    <a:pt x="98" y="168"/>
                    <a:pt x="150"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7946263" y="4080333"/>
              <a:ext cx="49338" cy="67308"/>
            </a:xfrm>
            <a:custGeom>
              <a:rect b="b" l="l" r="r" t="t"/>
              <a:pathLst>
                <a:path extrusionOk="0" fill="none" h="854" w="626">
                  <a:moveTo>
                    <a:pt x="0" y="0"/>
                  </a:moveTo>
                  <a:cubicBezTo>
                    <a:pt x="150" y="326"/>
                    <a:pt x="361" y="616"/>
                    <a:pt x="625" y="8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
            <p:cNvSpPr/>
            <p:nvPr/>
          </p:nvSpPr>
          <p:spPr>
            <a:xfrm>
              <a:off x="7916472" y="4121237"/>
              <a:ext cx="68727" cy="81968"/>
            </a:xfrm>
            <a:custGeom>
              <a:rect b="b" l="l" r="r" t="t"/>
              <a:pathLst>
                <a:path extrusionOk="0" fill="none" h="1040" w="872">
                  <a:moveTo>
                    <a:pt x="0" y="1"/>
                  </a:moveTo>
                  <a:cubicBezTo>
                    <a:pt x="238" y="388"/>
                    <a:pt x="528" y="740"/>
                    <a:pt x="871" y="10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
            <p:cNvSpPr/>
            <p:nvPr/>
          </p:nvSpPr>
          <p:spPr>
            <a:xfrm>
              <a:off x="7906068" y="4192012"/>
              <a:ext cx="66599" cy="51387"/>
            </a:xfrm>
            <a:custGeom>
              <a:rect b="b" l="l" r="r" t="t"/>
              <a:pathLst>
                <a:path extrusionOk="0" fill="none" h="652" w="845">
                  <a:moveTo>
                    <a:pt x="0" y="0"/>
                  </a:moveTo>
                  <a:cubicBezTo>
                    <a:pt x="220" y="291"/>
                    <a:pt x="510" y="511"/>
                    <a:pt x="845"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a:off x="7870681" y="4232916"/>
              <a:ext cx="106164" cy="97179"/>
            </a:xfrm>
            <a:custGeom>
              <a:rect b="b" l="l" r="r" t="t"/>
              <a:pathLst>
                <a:path extrusionOk="0" fill="none" h="1233" w="1347">
                  <a:moveTo>
                    <a:pt x="0" y="0"/>
                  </a:moveTo>
                  <a:cubicBezTo>
                    <a:pt x="370" y="493"/>
                    <a:pt x="827" y="907"/>
                    <a:pt x="1347" y="123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p:nvPr/>
          </p:nvSpPr>
          <p:spPr>
            <a:xfrm>
              <a:off x="7845697" y="4295337"/>
              <a:ext cx="116567" cy="88194"/>
            </a:xfrm>
            <a:custGeom>
              <a:rect b="b" l="l" r="r" t="t"/>
              <a:pathLst>
                <a:path extrusionOk="0" fill="none" h="1119" w="1479">
                  <a:moveTo>
                    <a:pt x="0" y="1"/>
                  </a:moveTo>
                  <a:cubicBezTo>
                    <a:pt x="379" y="502"/>
                    <a:pt x="889" y="889"/>
                    <a:pt x="1479" y="11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a:off x="7827648" y="4378564"/>
              <a:ext cx="138084" cy="109001"/>
            </a:xfrm>
            <a:custGeom>
              <a:rect b="b" l="l" r="r" t="t"/>
              <a:pathLst>
                <a:path extrusionOk="0" fill="none" h="1383" w="1752">
                  <a:moveTo>
                    <a:pt x="1" y="1"/>
                  </a:moveTo>
                  <a:cubicBezTo>
                    <a:pt x="485" y="573"/>
                    <a:pt x="1083" y="1039"/>
                    <a:pt x="1752" y="13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7907408" y="4495130"/>
              <a:ext cx="48629" cy="24354"/>
            </a:xfrm>
            <a:custGeom>
              <a:rect b="b" l="l" r="r" t="t"/>
              <a:pathLst>
                <a:path extrusionOk="0" fill="none" h="309" w="617">
                  <a:moveTo>
                    <a:pt x="1" y="0"/>
                  </a:moveTo>
                  <a:lnTo>
                    <a:pt x="617" y="30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
            <p:cNvSpPr/>
            <p:nvPr/>
          </p:nvSpPr>
          <p:spPr>
            <a:xfrm>
              <a:off x="7930974" y="4543679"/>
              <a:ext cx="19546" cy="11822"/>
            </a:xfrm>
            <a:custGeom>
              <a:rect b="b" l="l" r="r" t="t"/>
              <a:pathLst>
                <a:path extrusionOk="0" fill="none" h="150" w="248">
                  <a:moveTo>
                    <a:pt x="1" y="0"/>
                  </a:moveTo>
                  <a:cubicBezTo>
                    <a:pt x="71" y="53"/>
                    <a:pt x="159" y="106"/>
                    <a:pt x="247"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a:off x="7921989" y="4425774"/>
              <a:ext cx="30580" cy="25694"/>
            </a:xfrm>
            <a:custGeom>
              <a:rect b="b" l="l" r="r" t="t"/>
              <a:pathLst>
                <a:path extrusionOk="0" fill="none" h="326" w="388">
                  <a:moveTo>
                    <a:pt x="0" y="0"/>
                  </a:moveTo>
                  <a:cubicBezTo>
                    <a:pt x="124" y="115"/>
                    <a:pt x="247" y="229"/>
                    <a:pt x="388" y="3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a:off x="7953199" y="4421596"/>
              <a:ext cx="4256" cy="4256"/>
            </a:xfrm>
            <a:custGeom>
              <a:rect b="b" l="l" r="r" t="t"/>
              <a:pathLst>
                <a:path extrusionOk="0" fill="none" h="54" w="54">
                  <a:moveTo>
                    <a:pt x="0" y="0"/>
                  </a:moveTo>
                  <a:lnTo>
                    <a:pt x="53" y="5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7901182" y="4563777"/>
              <a:ext cx="31290" cy="29871"/>
            </a:xfrm>
            <a:custGeom>
              <a:rect b="b" l="l" r="r" t="t"/>
              <a:pathLst>
                <a:path extrusionOk="0" fill="none" h="379" w="397">
                  <a:moveTo>
                    <a:pt x="0" y="1"/>
                  </a:moveTo>
                  <a:lnTo>
                    <a:pt x="396"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
            <p:cNvSpPr/>
            <p:nvPr/>
          </p:nvSpPr>
          <p:spPr>
            <a:xfrm>
              <a:off x="7928924" y="4624148"/>
              <a:ext cx="8433" cy="18127"/>
            </a:xfrm>
            <a:custGeom>
              <a:rect b="b" l="l" r="r" t="t"/>
              <a:pathLst>
                <a:path extrusionOk="0" fill="none" h="230" w="107">
                  <a:moveTo>
                    <a:pt x="0" y="0"/>
                  </a:moveTo>
                  <a:cubicBezTo>
                    <a:pt x="36" y="71"/>
                    <a:pt x="71" y="150"/>
                    <a:pt x="106" y="22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p:nvPr/>
          </p:nvSpPr>
          <p:spPr>
            <a:xfrm>
              <a:off x="7925457" y="4668520"/>
              <a:ext cx="2837" cy="7015"/>
            </a:xfrm>
            <a:custGeom>
              <a:rect b="b" l="l" r="r" t="t"/>
              <a:pathLst>
                <a:path extrusionOk="0" fill="none" h="89" w="36">
                  <a:moveTo>
                    <a:pt x="0" y="0"/>
                  </a:moveTo>
                  <a:cubicBezTo>
                    <a:pt x="9" y="27"/>
                    <a:pt x="27" y="53"/>
                    <a:pt x="36"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7996862" y="4632423"/>
              <a:ext cx="29240" cy="16078"/>
            </a:xfrm>
            <a:custGeom>
              <a:rect b="b" l="l" r="r" t="t"/>
              <a:pathLst>
                <a:path extrusionOk="0" fill="none" h="204" w="371">
                  <a:moveTo>
                    <a:pt x="1" y="203"/>
                  </a:moveTo>
                  <a:cubicBezTo>
                    <a:pt x="124" y="142"/>
                    <a:pt x="256" y="71"/>
                    <a:pt x="3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7998990" y="4567244"/>
              <a:ext cx="68727" cy="54146"/>
            </a:xfrm>
            <a:custGeom>
              <a:rect b="b" l="l" r="r" t="t"/>
              <a:pathLst>
                <a:path extrusionOk="0" fill="none" h="687" w="872">
                  <a:moveTo>
                    <a:pt x="0" y="687"/>
                  </a:moveTo>
                  <a:cubicBezTo>
                    <a:pt x="335" y="520"/>
                    <a:pt x="634" y="291"/>
                    <a:pt x="87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p:nvPr/>
          </p:nvSpPr>
          <p:spPr>
            <a:xfrm>
              <a:off x="8015620" y="4571422"/>
              <a:ext cx="12532" cy="9773"/>
            </a:xfrm>
            <a:custGeom>
              <a:rect b="b" l="l" r="r" t="t"/>
              <a:pathLst>
                <a:path extrusionOk="0" fill="none" h="124" w="159">
                  <a:moveTo>
                    <a:pt x="1" y="124"/>
                  </a:moveTo>
                  <a:lnTo>
                    <a:pt x="1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a:off x="8023265" y="4434049"/>
              <a:ext cx="85357" cy="100016"/>
            </a:xfrm>
            <a:custGeom>
              <a:rect b="b" l="l" r="r" t="t"/>
              <a:pathLst>
                <a:path extrusionOk="0" fill="none" h="1269" w="1083">
                  <a:moveTo>
                    <a:pt x="0" y="1268"/>
                  </a:moveTo>
                  <a:cubicBezTo>
                    <a:pt x="432" y="916"/>
                    <a:pt x="801" y="485"/>
                    <a:pt x="108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8040604" y="4462501"/>
              <a:ext cx="16709" cy="15369"/>
            </a:xfrm>
            <a:custGeom>
              <a:rect b="b" l="l" r="r" t="t"/>
              <a:pathLst>
                <a:path extrusionOk="0" fill="none" h="195" w="212">
                  <a:moveTo>
                    <a:pt x="0" y="194"/>
                  </a:moveTo>
                  <a:cubicBezTo>
                    <a:pt x="80" y="133"/>
                    <a:pt x="150" y="71"/>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a:off x="8044072" y="4334901"/>
              <a:ext cx="90953" cy="93002"/>
            </a:xfrm>
            <a:custGeom>
              <a:rect b="b" l="l" r="r" t="t"/>
              <a:pathLst>
                <a:path extrusionOk="0" fill="none" h="1180" w="1154">
                  <a:moveTo>
                    <a:pt x="0" y="1180"/>
                  </a:moveTo>
                  <a:cubicBezTo>
                    <a:pt x="440" y="845"/>
                    <a:pt x="863" y="475"/>
                    <a:pt x="11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a:off x="8053057" y="4351531"/>
              <a:ext cx="33418" cy="32708"/>
            </a:xfrm>
            <a:custGeom>
              <a:rect b="b" l="l" r="r" t="t"/>
              <a:pathLst>
                <a:path extrusionOk="0" fill="none" h="415" w="424">
                  <a:moveTo>
                    <a:pt x="1" y="414"/>
                  </a:moveTo>
                  <a:cubicBezTo>
                    <a:pt x="142" y="282"/>
                    <a:pt x="282" y="141"/>
                    <a:pt x="4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8053057" y="4221094"/>
              <a:ext cx="86775" cy="109001"/>
            </a:xfrm>
            <a:custGeom>
              <a:rect b="b" l="l" r="r" t="t"/>
              <a:pathLst>
                <a:path extrusionOk="0" fill="none" h="1383" w="1101">
                  <a:moveTo>
                    <a:pt x="1" y="1383"/>
                  </a:moveTo>
                  <a:cubicBezTo>
                    <a:pt x="370" y="925"/>
                    <a:pt x="890" y="555"/>
                    <a:pt x="110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a:off x="8074573" y="4240561"/>
              <a:ext cx="27112" cy="32629"/>
            </a:xfrm>
            <a:custGeom>
              <a:rect b="b" l="l" r="r" t="t"/>
              <a:pathLst>
                <a:path extrusionOk="0" fill="none" h="414" w="344">
                  <a:moveTo>
                    <a:pt x="1" y="414"/>
                  </a:moveTo>
                  <a:cubicBezTo>
                    <a:pt x="133" y="282"/>
                    <a:pt x="247" y="150"/>
                    <a:pt x="3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a:off x="8095380" y="4173254"/>
              <a:ext cx="12610" cy="21595"/>
            </a:xfrm>
            <a:custGeom>
              <a:rect b="b" l="l" r="r" t="t"/>
              <a:pathLst>
                <a:path extrusionOk="0" fill="none" h="274" w="160">
                  <a:moveTo>
                    <a:pt x="1" y="273"/>
                  </a:moveTo>
                  <a:cubicBezTo>
                    <a:pt x="71" y="194"/>
                    <a:pt x="124" y="97"/>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p:nvPr/>
          </p:nvSpPr>
          <p:spPr>
            <a:xfrm>
              <a:off x="8066928" y="4067171"/>
              <a:ext cx="73613" cy="91583"/>
            </a:xfrm>
            <a:custGeom>
              <a:rect b="b" l="l" r="r" t="t"/>
              <a:pathLst>
                <a:path extrusionOk="0" fill="none" h="1162" w="934">
                  <a:moveTo>
                    <a:pt x="1" y="1162"/>
                  </a:moveTo>
                  <a:cubicBezTo>
                    <a:pt x="344" y="801"/>
                    <a:pt x="696" y="440"/>
                    <a:pt x="9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7"/>
            <p:cNvSpPr/>
            <p:nvPr/>
          </p:nvSpPr>
          <p:spPr>
            <a:xfrm>
              <a:off x="8086395" y="4069929"/>
              <a:ext cx="22935" cy="31290"/>
            </a:xfrm>
            <a:custGeom>
              <a:rect b="b" l="l" r="r" t="t"/>
              <a:pathLst>
                <a:path extrusionOk="0" fill="none" h="397" w="291">
                  <a:moveTo>
                    <a:pt x="0" y="396"/>
                  </a:moveTo>
                  <a:cubicBezTo>
                    <a:pt x="115" y="273"/>
                    <a:pt x="211" y="141"/>
                    <a:pt x="29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
            <p:cNvSpPr/>
            <p:nvPr/>
          </p:nvSpPr>
          <p:spPr>
            <a:xfrm>
              <a:off x="8100976" y="4022720"/>
              <a:ext cx="15290" cy="19546"/>
            </a:xfrm>
            <a:custGeom>
              <a:rect b="b" l="l" r="r" t="t"/>
              <a:pathLst>
                <a:path extrusionOk="0" fill="none" h="248" w="194">
                  <a:moveTo>
                    <a:pt x="0" y="247"/>
                  </a:moveTo>
                  <a:cubicBezTo>
                    <a:pt x="70" y="168"/>
                    <a:pt x="132"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a:off x="8111379" y="3984574"/>
              <a:ext cx="6305" cy="9773"/>
            </a:xfrm>
            <a:custGeom>
              <a:rect b="b" l="l" r="r" t="t"/>
              <a:pathLst>
                <a:path extrusionOk="0" fill="none" h="124" w="80">
                  <a:moveTo>
                    <a:pt x="0" y="124"/>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a:off x="8118315" y="3949187"/>
              <a:ext cx="5596" cy="8433"/>
            </a:xfrm>
            <a:custGeom>
              <a:rect b="b" l="l" r="r" t="t"/>
              <a:pathLst>
                <a:path extrusionOk="0" fill="none" h="107" w="71">
                  <a:moveTo>
                    <a:pt x="0" y="107"/>
                  </a:moveTo>
                  <a:lnTo>
                    <a:pt x="7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
            <p:cNvSpPr/>
            <p:nvPr/>
          </p:nvSpPr>
          <p:spPr>
            <a:xfrm>
              <a:off x="8062120" y="3955492"/>
              <a:ext cx="788" cy="4887"/>
            </a:xfrm>
            <a:custGeom>
              <a:rect b="b" l="l" r="r" t="t"/>
              <a:pathLst>
                <a:path extrusionOk="0" fill="none" h="62" w="10">
                  <a:moveTo>
                    <a:pt x="9" y="0"/>
                  </a:moveTo>
                  <a:lnTo>
                    <a:pt x="0"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7"/>
          <p:cNvSpPr txBox="1"/>
          <p:nvPr>
            <p:ph idx="1" type="subTitle"/>
          </p:nvPr>
        </p:nvSpPr>
        <p:spPr>
          <a:xfrm>
            <a:off x="870525" y="1666875"/>
            <a:ext cx="4187400" cy="244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Font typeface="Open Sans"/>
              <a:buChar char="●"/>
              <a:defRPr/>
            </a:lvl1pPr>
            <a:lvl2pPr lvl="1" rtl="0" algn="ctr">
              <a:lnSpc>
                <a:spcPct val="100000"/>
              </a:lnSpc>
              <a:spcBef>
                <a:spcPts val="0"/>
              </a:spcBef>
              <a:spcAft>
                <a:spcPts val="0"/>
              </a:spcAft>
              <a:buClr>
                <a:srgbClr val="999999"/>
              </a:buClr>
              <a:buSzPts val="1400"/>
              <a:buFont typeface="Open Sans"/>
              <a:buChar char="○"/>
              <a:defRPr/>
            </a:lvl2pPr>
            <a:lvl3pPr lvl="2" rtl="0" algn="ctr">
              <a:lnSpc>
                <a:spcPct val="100000"/>
              </a:lnSpc>
              <a:spcBef>
                <a:spcPts val="0"/>
              </a:spcBef>
              <a:spcAft>
                <a:spcPts val="0"/>
              </a:spcAft>
              <a:buClr>
                <a:srgbClr val="999999"/>
              </a:buClr>
              <a:buSzPts val="1400"/>
              <a:buFont typeface="Open Sans"/>
              <a:buChar char="■"/>
              <a:defRPr/>
            </a:lvl3pPr>
            <a:lvl4pPr lvl="3" rtl="0" algn="ctr">
              <a:lnSpc>
                <a:spcPct val="100000"/>
              </a:lnSpc>
              <a:spcBef>
                <a:spcPts val="0"/>
              </a:spcBef>
              <a:spcAft>
                <a:spcPts val="0"/>
              </a:spcAft>
              <a:buClr>
                <a:srgbClr val="999999"/>
              </a:buClr>
              <a:buSzPts val="1400"/>
              <a:buFont typeface="Open Sans"/>
              <a:buChar char="●"/>
              <a:defRPr/>
            </a:lvl4pPr>
            <a:lvl5pPr lvl="4" rtl="0" algn="ctr">
              <a:lnSpc>
                <a:spcPct val="100000"/>
              </a:lnSpc>
              <a:spcBef>
                <a:spcPts val="0"/>
              </a:spcBef>
              <a:spcAft>
                <a:spcPts val="0"/>
              </a:spcAft>
              <a:buClr>
                <a:srgbClr val="999999"/>
              </a:buClr>
              <a:buSzPts val="1400"/>
              <a:buFont typeface="Open Sans"/>
              <a:buChar char="○"/>
              <a:defRPr/>
            </a:lvl5pPr>
            <a:lvl6pPr lvl="5" rtl="0" algn="ctr">
              <a:lnSpc>
                <a:spcPct val="100000"/>
              </a:lnSpc>
              <a:spcBef>
                <a:spcPts val="0"/>
              </a:spcBef>
              <a:spcAft>
                <a:spcPts val="0"/>
              </a:spcAft>
              <a:buClr>
                <a:srgbClr val="999999"/>
              </a:buClr>
              <a:buSzPts val="1400"/>
              <a:buFont typeface="Open Sans"/>
              <a:buChar char="■"/>
              <a:defRPr/>
            </a:lvl6pPr>
            <a:lvl7pPr lvl="6" rtl="0" algn="ctr">
              <a:lnSpc>
                <a:spcPct val="100000"/>
              </a:lnSpc>
              <a:spcBef>
                <a:spcPts val="0"/>
              </a:spcBef>
              <a:spcAft>
                <a:spcPts val="0"/>
              </a:spcAft>
              <a:buClr>
                <a:srgbClr val="999999"/>
              </a:buClr>
              <a:buSzPts val="1400"/>
              <a:buFont typeface="Open Sans"/>
              <a:buChar char="●"/>
              <a:defRPr/>
            </a:lvl7pPr>
            <a:lvl8pPr lvl="7" rtl="0" algn="ctr">
              <a:lnSpc>
                <a:spcPct val="100000"/>
              </a:lnSpc>
              <a:spcBef>
                <a:spcPts val="0"/>
              </a:spcBef>
              <a:spcAft>
                <a:spcPts val="0"/>
              </a:spcAft>
              <a:buClr>
                <a:srgbClr val="999999"/>
              </a:buClr>
              <a:buSzPts val="1400"/>
              <a:buFont typeface="Open Sans"/>
              <a:buChar char="○"/>
              <a:defRPr/>
            </a:lvl8pPr>
            <a:lvl9pPr lvl="8" rtl="0" algn="ctr">
              <a:lnSpc>
                <a:spcPct val="100000"/>
              </a:lnSpc>
              <a:spcBef>
                <a:spcPts val="0"/>
              </a:spcBef>
              <a:spcAft>
                <a:spcPts val="0"/>
              </a:spcAft>
              <a:buClr>
                <a:srgbClr val="999999"/>
              </a:buClr>
              <a:buSzPts val="1400"/>
              <a:buFont typeface="Open Sans"/>
              <a:buChar char="■"/>
              <a:defRPr/>
            </a:lvl9pPr>
          </a:lstStyle>
          <a:p/>
        </p:txBody>
      </p:sp>
      <p:sp>
        <p:nvSpPr>
          <p:cNvPr id="207" name="Google Shape;207;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08" name="Google Shape;20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9" name="Shape 209"/>
        <p:cNvGrpSpPr/>
        <p:nvPr/>
      </p:nvGrpSpPr>
      <p:grpSpPr>
        <a:xfrm>
          <a:off x="0" y="0"/>
          <a:ext cx="0" cy="0"/>
          <a:chOff x="0" y="0"/>
          <a:chExt cx="0" cy="0"/>
        </a:xfrm>
      </p:grpSpPr>
      <p:sp>
        <p:nvSpPr>
          <p:cNvPr id="210" name="Google Shape;210;p8"/>
          <p:cNvSpPr/>
          <p:nvPr/>
        </p:nvSpPr>
        <p:spPr>
          <a:xfrm flipH="1" rot="10800000">
            <a:off x="0" y="-75"/>
            <a:ext cx="9144000" cy="3380700"/>
          </a:xfrm>
          <a:prstGeom prst="round2SameRect">
            <a:avLst>
              <a:gd fmla="val 2168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txBox="1"/>
          <p:nvPr>
            <p:ph type="title"/>
          </p:nvPr>
        </p:nvSpPr>
        <p:spPr>
          <a:xfrm>
            <a:off x="1628650" y="736225"/>
            <a:ext cx="58869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4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12" name="Google Shape;212;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3" name="Shape 213"/>
        <p:cNvGrpSpPr/>
        <p:nvPr/>
      </p:nvGrpSpPr>
      <p:grpSpPr>
        <a:xfrm>
          <a:off x="0" y="0"/>
          <a:ext cx="0" cy="0"/>
          <a:chOff x="0" y="0"/>
          <a:chExt cx="0" cy="0"/>
        </a:xfrm>
      </p:grpSpPr>
      <p:sp>
        <p:nvSpPr>
          <p:cNvPr id="214" name="Google Shape;214;p9"/>
          <p:cNvSpPr/>
          <p:nvPr/>
        </p:nvSpPr>
        <p:spPr>
          <a:xfrm>
            <a:off x="313800" y="305700"/>
            <a:ext cx="8516400" cy="4532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9"/>
          <p:cNvSpPr txBox="1"/>
          <p:nvPr>
            <p:ph type="title"/>
          </p:nvPr>
        </p:nvSpPr>
        <p:spPr>
          <a:xfrm>
            <a:off x="1967800" y="1365700"/>
            <a:ext cx="5208600" cy="76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6" name="Google Shape;216;p9"/>
          <p:cNvSpPr txBox="1"/>
          <p:nvPr>
            <p:ph idx="1" type="subTitle"/>
          </p:nvPr>
        </p:nvSpPr>
        <p:spPr>
          <a:xfrm>
            <a:off x="1967800" y="2255600"/>
            <a:ext cx="5208600" cy="144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Open Sans"/>
              <a:buChar char="●"/>
              <a:defRPr/>
            </a:lvl1pPr>
            <a:lvl2pPr lvl="1" rtl="0" algn="ctr">
              <a:lnSpc>
                <a:spcPct val="100000"/>
              </a:lnSpc>
              <a:spcBef>
                <a:spcPts val="0"/>
              </a:spcBef>
              <a:spcAft>
                <a:spcPts val="0"/>
              </a:spcAft>
              <a:buSzPts val="1400"/>
              <a:buFont typeface="Open Sans"/>
              <a:buChar char="○"/>
              <a:defRPr/>
            </a:lvl2pPr>
            <a:lvl3pPr lvl="2" rtl="0" algn="ctr">
              <a:lnSpc>
                <a:spcPct val="100000"/>
              </a:lnSpc>
              <a:spcBef>
                <a:spcPts val="0"/>
              </a:spcBef>
              <a:spcAft>
                <a:spcPts val="0"/>
              </a:spcAft>
              <a:buSzPts val="1400"/>
              <a:buFont typeface="Open Sans"/>
              <a:buChar char="■"/>
              <a:defRPr/>
            </a:lvl3pPr>
            <a:lvl4pPr lvl="3" rtl="0" algn="ctr">
              <a:lnSpc>
                <a:spcPct val="100000"/>
              </a:lnSpc>
              <a:spcBef>
                <a:spcPts val="0"/>
              </a:spcBef>
              <a:spcAft>
                <a:spcPts val="0"/>
              </a:spcAft>
              <a:buSzPts val="1400"/>
              <a:buFont typeface="Open Sans"/>
              <a:buChar char="●"/>
              <a:defRPr/>
            </a:lvl4pPr>
            <a:lvl5pPr lvl="4" rtl="0" algn="ctr">
              <a:lnSpc>
                <a:spcPct val="100000"/>
              </a:lnSpc>
              <a:spcBef>
                <a:spcPts val="0"/>
              </a:spcBef>
              <a:spcAft>
                <a:spcPts val="0"/>
              </a:spcAft>
              <a:buSzPts val="1400"/>
              <a:buFont typeface="Open Sans"/>
              <a:buChar char="○"/>
              <a:defRPr/>
            </a:lvl5pPr>
            <a:lvl6pPr lvl="5" rtl="0" algn="ctr">
              <a:lnSpc>
                <a:spcPct val="100000"/>
              </a:lnSpc>
              <a:spcBef>
                <a:spcPts val="0"/>
              </a:spcBef>
              <a:spcAft>
                <a:spcPts val="0"/>
              </a:spcAft>
              <a:buSzPts val="1400"/>
              <a:buFont typeface="Open Sans"/>
              <a:buChar char="■"/>
              <a:defRPr/>
            </a:lvl6pPr>
            <a:lvl7pPr lvl="6" rtl="0" algn="ctr">
              <a:lnSpc>
                <a:spcPct val="100000"/>
              </a:lnSpc>
              <a:spcBef>
                <a:spcPts val="0"/>
              </a:spcBef>
              <a:spcAft>
                <a:spcPts val="0"/>
              </a:spcAft>
              <a:buSzPts val="1400"/>
              <a:buFont typeface="Open Sans"/>
              <a:buChar char="●"/>
              <a:defRPr/>
            </a:lvl7pPr>
            <a:lvl8pPr lvl="7" rtl="0" algn="ctr">
              <a:lnSpc>
                <a:spcPct val="100000"/>
              </a:lnSpc>
              <a:spcBef>
                <a:spcPts val="0"/>
              </a:spcBef>
              <a:spcAft>
                <a:spcPts val="0"/>
              </a:spcAft>
              <a:buSzPts val="1400"/>
              <a:buFont typeface="Open Sans"/>
              <a:buChar char="○"/>
              <a:defRPr/>
            </a:lvl8pPr>
            <a:lvl9pPr lvl="8" rtl="0" algn="ctr">
              <a:lnSpc>
                <a:spcPct val="100000"/>
              </a:lnSpc>
              <a:spcBef>
                <a:spcPts val="0"/>
              </a:spcBef>
              <a:spcAft>
                <a:spcPts val="0"/>
              </a:spcAft>
              <a:buSzPts val="1400"/>
              <a:buFont typeface="Open Sans"/>
              <a:buChar char="■"/>
              <a:defRPr/>
            </a:lvl9pPr>
          </a:lstStyle>
          <a:p/>
        </p:txBody>
      </p:sp>
      <p:sp>
        <p:nvSpPr>
          <p:cNvPr id="217" name="Google Shape;217;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218" name="Shape 218"/>
        <p:cNvGrpSpPr/>
        <p:nvPr/>
      </p:nvGrpSpPr>
      <p:grpSpPr>
        <a:xfrm>
          <a:off x="0" y="0"/>
          <a:ext cx="0" cy="0"/>
          <a:chOff x="0" y="0"/>
          <a:chExt cx="0" cy="0"/>
        </a:xfrm>
      </p:grpSpPr>
      <p:grpSp>
        <p:nvGrpSpPr>
          <p:cNvPr id="219" name="Google Shape;219;p10"/>
          <p:cNvGrpSpPr/>
          <p:nvPr/>
        </p:nvGrpSpPr>
        <p:grpSpPr>
          <a:xfrm flipH="1" rot="-407495">
            <a:off x="252876" y="3003109"/>
            <a:ext cx="1066813" cy="1266400"/>
            <a:chOff x="7714550" y="3879200"/>
            <a:chExt cx="789482" cy="937184"/>
          </a:xfrm>
        </p:grpSpPr>
        <p:sp>
          <p:nvSpPr>
            <p:cNvPr id="220" name="Google Shape;220;p10"/>
            <p:cNvSpPr/>
            <p:nvPr/>
          </p:nvSpPr>
          <p:spPr>
            <a:xfrm>
              <a:off x="7911579" y="4211400"/>
              <a:ext cx="591034" cy="602225"/>
            </a:xfrm>
            <a:custGeom>
              <a:rect b="b" l="l" r="r" t="t"/>
              <a:pathLst>
                <a:path extrusionOk="0" h="7641" w="7499">
                  <a:moveTo>
                    <a:pt x="7498" y="1"/>
                  </a:moveTo>
                  <a:lnTo>
                    <a:pt x="7472" y="19"/>
                  </a:lnTo>
                  <a:cubicBezTo>
                    <a:pt x="5853" y="899"/>
                    <a:pt x="4621" y="2448"/>
                    <a:pt x="3600" y="3838"/>
                  </a:cubicBezTo>
                  <a:lnTo>
                    <a:pt x="3432" y="4067"/>
                  </a:lnTo>
                  <a:cubicBezTo>
                    <a:pt x="2456" y="5396"/>
                    <a:pt x="1452" y="6778"/>
                    <a:pt x="0" y="7614"/>
                  </a:cubicBezTo>
                  <a:lnTo>
                    <a:pt x="9" y="7640"/>
                  </a:lnTo>
                  <a:cubicBezTo>
                    <a:pt x="203" y="7614"/>
                    <a:pt x="396" y="7587"/>
                    <a:pt x="581" y="7543"/>
                  </a:cubicBezTo>
                  <a:cubicBezTo>
                    <a:pt x="3309" y="6971"/>
                    <a:pt x="4999" y="5088"/>
                    <a:pt x="5967" y="3557"/>
                  </a:cubicBezTo>
                  <a:cubicBezTo>
                    <a:pt x="6442" y="2791"/>
                    <a:pt x="6838" y="1981"/>
                    <a:pt x="7146" y="1136"/>
                  </a:cubicBezTo>
                  <a:cubicBezTo>
                    <a:pt x="7278" y="775"/>
                    <a:pt x="7393" y="406"/>
                    <a:pt x="7490" y="36"/>
                  </a:cubicBezTo>
                  <a:lnTo>
                    <a:pt x="7498"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0"/>
            <p:cNvSpPr/>
            <p:nvPr/>
          </p:nvSpPr>
          <p:spPr>
            <a:xfrm>
              <a:off x="7903934" y="4211400"/>
              <a:ext cx="591034" cy="602225"/>
            </a:xfrm>
            <a:custGeom>
              <a:rect b="b" l="l" r="r" t="t"/>
              <a:pathLst>
                <a:path extrusionOk="0" h="7641" w="7499">
                  <a:moveTo>
                    <a:pt x="2966" y="1920"/>
                  </a:moveTo>
                  <a:cubicBezTo>
                    <a:pt x="2975" y="1981"/>
                    <a:pt x="2984" y="2034"/>
                    <a:pt x="2993" y="2096"/>
                  </a:cubicBezTo>
                  <a:cubicBezTo>
                    <a:pt x="2984" y="2043"/>
                    <a:pt x="2975" y="1981"/>
                    <a:pt x="2966" y="1928"/>
                  </a:cubicBezTo>
                  <a:lnTo>
                    <a:pt x="2966" y="1920"/>
                  </a:lnTo>
                  <a:close/>
                  <a:moveTo>
                    <a:pt x="2658" y="4278"/>
                  </a:moveTo>
                  <a:lnTo>
                    <a:pt x="2667" y="4349"/>
                  </a:lnTo>
                  <a:lnTo>
                    <a:pt x="2649" y="4278"/>
                  </a:lnTo>
                  <a:close/>
                  <a:moveTo>
                    <a:pt x="7490" y="1"/>
                  </a:moveTo>
                  <a:lnTo>
                    <a:pt x="7349" y="10"/>
                  </a:lnTo>
                  <a:cubicBezTo>
                    <a:pt x="4946" y="203"/>
                    <a:pt x="2517" y="1242"/>
                    <a:pt x="1400" y="2553"/>
                  </a:cubicBezTo>
                  <a:cubicBezTo>
                    <a:pt x="995" y="3037"/>
                    <a:pt x="801" y="3521"/>
                    <a:pt x="845" y="3953"/>
                  </a:cubicBezTo>
                  <a:cubicBezTo>
                    <a:pt x="1012" y="5458"/>
                    <a:pt x="185" y="7253"/>
                    <a:pt x="18" y="7605"/>
                  </a:cubicBezTo>
                  <a:lnTo>
                    <a:pt x="0" y="7640"/>
                  </a:lnTo>
                  <a:lnTo>
                    <a:pt x="18" y="7631"/>
                  </a:lnTo>
                  <a:lnTo>
                    <a:pt x="35" y="7623"/>
                  </a:lnTo>
                  <a:cubicBezTo>
                    <a:pt x="1505" y="6778"/>
                    <a:pt x="2517" y="5396"/>
                    <a:pt x="3503" y="4049"/>
                  </a:cubicBezTo>
                  <a:lnTo>
                    <a:pt x="3670" y="3821"/>
                  </a:lnTo>
                  <a:cubicBezTo>
                    <a:pt x="4682" y="2448"/>
                    <a:pt x="5897" y="916"/>
                    <a:pt x="7499" y="27"/>
                  </a:cubicBezTo>
                  <a:lnTo>
                    <a:pt x="7490"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
            <p:cNvSpPr/>
            <p:nvPr/>
          </p:nvSpPr>
          <p:spPr>
            <a:xfrm>
              <a:off x="7903934" y="4212110"/>
              <a:ext cx="579290" cy="601516"/>
            </a:xfrm>
            <a:custGeom>
              <a:rect b="b" l="l" r="r" t="t"/>
              <a:pathLst>
                <a:path extrusionOk="0" h="7632" w="7350">
                  <a:moveTo>
                    <a:pt x="7349" y="1"/>
                  </a:moveTo>
                  <a:lnTo>
                    <a:pt x="7349" y="1"/>
                  </a:lnTo>
                  <a:cubicBezTo>
                    <a:pt x="4946" y="194"/>
                    <a:pt x="2517" y="1224"/>
                    <a:pt x="1400" y="2544"/>
                  </a:cubicBezTo>
                  <a:cubicBezTo>
                    <a:pt x="995" y="3028"/>
                    <a:pt x="801" y="3504"/>
                    <a:pt x="845" y="3944"/>
                  </a:cubicBezTo>
                  <a:cubicBezTo>
                    <a:pt x="1004" y="5449"/>
                    <a:pt x="185" y="7244"/>
                    <a:pt x="18" y="7596"/>
                  </a:cubicBezTo>
                  <a:lnTo>
                    <a:pt x="0" y="7631"/>
                  </a:lnTo>
                  <a:lnTo>
                    <a:pt x="9" y="7622"/>
                  </a:lnTo>
                  <a:cubicBezTo>
                    <a:pt x="2473" y="5704"/>
                    <a:pt x="916" y="4524"/>
                    <a:pt x="2077" y="3284"/>
                  </a:cubicBezTo>
                  <a:cubicBezTo>
                    <a:pt x="2658" y="2597"/>
                    <a:pt x="3345" y="1999"/>
                    <a:pt x="4110" y="1523"/>
                  </a:cubicBezTo>
                  <a:cubicBezTo>
                    <a:pt x="4286" y="1418"/>
                    <a:pt x="4445" y="1321"/>
                    <a:pt x="4612" y="1224"/>
                  </a:cubicBezTo>
                  <a:cubicBezTo>
                    <a:pt x="5483" y="731"/>
                    <a:pt x="6399" y="318"/>
                    <a:pt x="7349"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0"/>
            <p:cNvSpPr/>
            <p:nvPr/>
          </p:nvSpPr>
          <p:spPr>
            <a:xfrm>
              <a:off x="7957292" y="4300933"/>
              <a:ext cx="517578" cy="505047"/>
            </a:xfrm>
            <a:custGeom>
              <a:rect b="b" l="l" r="r" t="t"/>
              <a:pathLst>
                <a:path extrusionOk="0" h="6408" w="6567">
                  <a:moveTo>
                    <a:pt x="6566" y="0"/>
                  </a:moveTo>
                  <a:lnTo>
                    <a:pt x="6566" y="0"/>
                  </a:lnTo>
                  <a:cubicBezTo>
                    <a:pt x="5739" y="1523"/>
                    <a:pt x="3697" y="4612"/>
                    <a:pt x="1" y="6407"/>
                  </a:cubicBezTo>
                  <a:cubicBezTo>
                    <a:pt x="2729" y="5835"/>
                    <a:pt x="4419" y="3952"/>
                    <a:pt x="5387" y="2421"/>
                  </a:cubicBezTo>
                  <a:cubicBezTo>
                    <a:pt x="5862" y="1655"/>
                    <a:pt x="6258" y="836"/>
                    <a:pt x="6566"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
            <p:cNvSpPr/>
            <p:nvPr/>
          </p:nvSpPr>
          <p:spPr>
            <a:xfrm>
              <a:off x="7901176" y="4209351"/>
              <a:ext cx="602856" cy="607033"/>
            </a:xfrm>
            <a:custGeom>
              <a:rect b="b" l="l" r="r" t="t"/>
              <a:pathLst>
                <a:path extrusionOk="0" fill="none" h="7702" w="7649">
                  <a:moveTo>
                    <a:pt x="0" y="7701"/>
                  </a:moveTo>
                  <a:cubicBezTo>
                    <a:pt x="0" y="7701"/>
                    <a:pt x="1056" y="5686"/>
                    <a:pt x="871" y="3979"/>
                  </a:cubicBezTo>
                  <a:cubicBezTo>
                    <a:pt x="687" y="2280"/>
                    <a:pt x="4031" y="194"/>
                    <a:pt x="7648" y="1"/>
                  </a:cubicBezTo>
                  <a:cubicBezTo>
                    <a:pt x="7648" y="1"/>
                    <a:pt x="6099" y="6997"/>
                    <a:pt x="0" y="770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0"/>
            <p:cNvSpPr/>
            <p:nvPr/>
          </p:nvSpPr>
          <p:spPr>
            <a:xfrm>
              <a:off x="7901176" y="4209351"/>
              <a:ext cx="602856" cy="607033"/>
            </a:xfrm>
            <a:custGeom>
              <a:rect b="b" l="l" r="r" t="t"/>
              <a:pathLst>
                <a:path extrusionOk="0" fill="none" h="7702" w="7649">
                  <a:moveTo>
                    <a:pt x="7648" y="1"/>
                  </a:moveTo>
                  <a:cubicBezTo>
                    <a:pt x="6037" y="854"/>
                    <a:pt x="4805" y="2386"/>
                    <a:pt x="3723" y="3855"/>
                  </a:cubicBezTo>
                  <a:cubicBezTo>
                    <a:pt x="2640" y="5325"/>
                    <a:pt x="1593" y="6821"/>
                    <a:pt x="0" y="77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0"/>
            <p:cNvSpPr/>
            <p:nvPr/>
          </p:nvSpPr>
          <p:spPr>
            <a:xfrm>
              <a:off x="8375558" y="4253723"/>
              <a:ext cx="4256" cy="11901"/>
            </a:xfrm>
            <a:custGeom>
              <a:rect b="b" l="l" r="r" t="t"/>
              <a:pathLst>
                <a:path extrusionOk="0" fill="none" h="151" w="54">
                  <a:moveTo>
                    <a:pt x="54" y="1"/>
                  </a:moveTo>
                  <a:cubicBezTo>
                    <a:pt x="27" y="45"/>
                    <a:pt x="10" y="98"/>
                    <a:pt x="1"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
            <p:cNvSpPr/>
            <p:nvPr/>
          </p:nvSpPr>
          <p:spPr>
            <a:xfrm>
              <a:off x="8352702" y="4250965"/>
              <a:ext cx="3547" cy="50048"/>
            </a:xfrm>
            <a:custGeom>
              <a:rect b="b" l="l" r="r" t="t"/>
              <a:pathLst>
                <a:path extrusionOk="0" fill="none" h="635" w="45">
                  <a:moveTo>
                    <a:pt x="44" y="1"/>
                  </a:moveTo>
                  <a:cubicBezTo>
                    <a:pt x="9" y="212"/>
                    <a:pt x="0" y="423"/>
                    <a:pt x="27"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0"/>
            <p:cNvSpPr/>
            <p:nvPr/>
          </p:nvSpPr>
          <p:spPr>
            <a:xfrm>
              <a:off x="8319442" y="4287771"/>
              <a:ext cx="79" cy="20177"/>
            </a:xfrm>
            <a:custGeom>
              <a:rect b="b" l="l" r="r" t="t"/>
              <a:pathLst>
                <a:path extrusionOk="0" fill="none" h="256" w="1">
                  <a:moveTo>
                    <a:pt x="0" y="0"/>
                  </a:moveTo>
                  <a:lnTo>
                    <a:pt x="0" y="25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0"/>
            <p:cNvSpPr/>
            <p:nvPr/>
          </p:nvSpPr>
          <p:spPr>
            <a:xfrm>
              <a:off x="8266006" y="4280126"/>
              <a:ext cx="9064" cy="76372"/>
            </a:xfrm>
            <a:custGeom>
              <a:rect b="b" l="l" r="r" t="t"/>
              <a:pathLst>
                <a:path extrusionOk="0" fill="none" h="969" w="115">
                  <a:moveTo>
                    <a:pt x="44" y="0"/>
                  </a:moveTo>
                  <a:cubicBezTo>
                    <a:pt x="0" y="326"/>
                    <a:pt x="27" y="652"/>
                    <a:pt x="115"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0"/>
            <p:cNvSpPr/>
            <p:nvPr/>
          </p:nvSpPr>
          <p:spPr>
            <a:xfrm>
              <a:off x="8226442" y="4298174"/>
              <a:ext cx="14660" cy="96470"/>
            </a:xfrm>
            <a:custGeom>
              <a:rect b="b" l="l" r="r" t="t"/>
              <a:pathLst>
                <a:path extrusionOk="0" fill="none" h="1224" w="186">
                  <a:moveTo>
                    <a:pt x="1" y="0"/>
                  </a:moveTo>
                  <a:cubicBezTo>
                    <a:pt x="1" y="414"/>
                    <a:pt x="62" y="827"/>
                    <a:pt x="186" y="12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0"/>
            <p:cNvSpPr/>
            <p:nvPr/>
          </p:nvSpPr>
          <p:spPr>
            <a:xfrm>
              <a:off x="8184119" y="4348063"/>
              <a:ext cx="27822" cy="71564"/>
            </a:xfrm>
            <a:custGeom>
              <a:rect b="b" l="l" r="r" t="t"/>
              <a:pathLst>
                <a:path extrusionOk="0" fill="none" h="908" w="353">
                  <a:moveTo>
                    <a:pt x="1" y="1"/>
                  </a:moveTo>
                  <a:cubicBezTo>
                    <a:pt x="45" y="326"/>
                    <a:pt x="159" y="643"/>
                    <a:pt x="353" y="9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0"/>
            <p:cNvSpPr/>
            <p:nvPr/>
          </p:nvSpPr>
          <p:spPr>
            <a:xfrm>
              <a:off x="8137697" y="4362644"/>
              <a:ext cx="36807" cy="125631"/>
            </a:xfrm>
            <a:custGeom>
              <a:rect b="b" l="l" r="r" t="t"/>
              <a:pathLst>
                <a:path extrusionOk="0" fill="none" h="1594" w="467">
                  <a:moveTo>
                    <a:pt x="0" y="1"/>
                  </a:moveTo>
                  <a:cubicBezTo>
                    <a:pt x="62" y="555"/>
                    <a:pt x="211" y="1101"/>
                    <a:pt x="467" y="15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0"/>
            <p:cNvSpPr/>
            <p:nvPr/>
          </p:nvSpPr>
          <p:spPr>
            <a:xfrm>
              <a:off x="8089148" y="4399450"/>
              <a:ext cx="49259" cy="124212"/>
            </a:xfrm>
            <a:custGeom>
              <a:rect b="b" l="l" r="r" t="t"/>
              <a:pathLst>
                <a:path extrusionOk="0" fill="none" h="1576" w="625">
                  <a:moveTo>
                    <a:pt x="0" y="0"/>
                  </a:moveTo>
                  <a:cubicBezTo>
                    <a:pt x="53" y="572"/>
                    <a:pt x="273" y="1118"/>
                    <a:pt x="625" y="157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0"/>
            <p:cNvSpPr/>
            <p:nvPr/>
          </p:nvSpPr>
          <p:spPr>
            <a:xfrm>
              <a:off x="8035002" y="4455565"/>
              <a:ext cx="56274" cy="149906"/>
            </a:xfrm>
            <a:custGeom>
              <a:rect b="b" l="l" r="r" t="t"/>
              <a:pathLst>
                <a:path extrusionOk="0" fill="none" h="1902" w="714">
                  <a:moveTo>
                    <a:pt x="1" y="1"/>
                  </a:moveTo>
                  <a:cubicBezTo>
                    <a:pt x="115" y="679"/>
                    <a:pt x="353" y="1321"/>
                    <a:pt x="714" y="19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0"/>
            <p:cNvSpPr/>
            <p:nvPr/>
          </p:nvSpPr>
          <p:spPr>
            <a:xfrm>
              <a:off x="8041938" y="4583953"/>
              <a:ext cx="26482" cy="41693"/>
            </a:xfrm>
            <a:custGeom>
              <a:rect b="b" l="l" r="r" t="t"/>
              <a:pathLst>
                <a:path extrusionOk="0" fill="none" h="529" w="336">
                  <a:moveTo>
                    <a:pt x="1" y="0"/>
                  </a:moveTo>
                  <a:lnTo>
                    <a:pt x="335" y="52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0"/>
            <p:cNvSpPr/>
            <p:nvPr/>
          </p:nvSpPr>
          <p:spPr>
            <a:xfrm>
              <a:off x="8037761" y="4632502"/>
              <a:ext cx="9143" cy="18758"/>
            </a:xfrm>
            <a:custGeom>
              <a:rect b="b" l="l" r="r" t="t"/>
              <a:pathLst>
                <a:path extrusionOk="0" fill="none" h="238" w="116">
                  <a:moveTo>
                    <a:pt x="1" y="0"/>
                  </a:moveTo>
                  <a:cubicBezTo>
                    <a:pt x="27" y="79"/>
                    <a:pt x="71" y="159"/>
                    <a:pt x="115"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0"/>
            <p:cNvSpPr/>
            <p:nvPr/>
          </p:nvSpPr>
          <p:spPr>
            <a:xfrm>
              <a:off x="8087020" y="4536744"/>
              <a:ext cx="11192" cy="34048"/>
            </a:xfrm>
            <a:custGeom>
              <a:rect b="b" l="l" r="r" t="t"/>
              <a:pathLst>
                <a:path extrusionOk="0" fill="none" h="432" w="142">
                  <a:moveTo>
                    <a:pt x="1" y="1"/>
                  </a:moveTo>
                  <a:cubicBezTo>
                    <a:pt x="36" y="150"/>
                    <a:pt x="80" y="291"/>
                    <a:pt x="142"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0"/>
            <p:cNvSpPr/>
            <p:nvPr/>
          </p:nvSpPr>
          <p:spPr>
            <a:xfrm>
              <a:off x="8112713" y="4548566"/>
              <a:ext cx="1419" cy="5596"/>
            </a:xfrm>
            <a:custGeom>
              <a:rect b="b" l="l" r="r" t="t"/>
              <a:pathLst>
                <a:path extrusionOk="0" fill="none" h="71" w="18">
                  <a:moveTo>
                    <a:pt x="0" y="0"/>
                  </a:moveTo>
                  <a:lnTo>
                    <a:pt x="18" y="7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0"/>
            <p:cNvSpPr/>
            <p:nvPr/>
          </p:nvSpPr>
          <p:spPr>
            <a:xfrm>
              <a:off x="8005211" y="4633842"/>
              <a:ext cx="9773" cy="38935"/>
            </a:xfrm>
            <a:custGeom>
              <a:rect b="b" l="l" r="r" t="t"/>
              <a:pathLst>
                <a:path extrusionOk="0" fill="none" h="494" w="124">
                  <a:moveTo>
                    <a:pt x="0" y="1"/>
                  </a:moveTo>
                  <a:cubicBezTo>
                    <a:pt x="35" y="168"/>
                    <a:pt x="79" y="326"/>
                    <a:pt x="123"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0"/>
            <p:cNvSpPr/>
            <p:nvPr/>
          </p:nvSpPr>
          <p:spPr>
            <a:xfrm>
              <a:off x="7996147" y="4694214"/>
              <a:ext cx="2207" cy="17418"/>
            </a:xfrm>
            <a:custGeom>
              <a:rect b="b" l="l" r="r" t="t"/>
              <a:pathLst>
                <a:path extrusionOk="0" fill="none" h="221" w="28">
                  <a:moveTo>
                    <a:pt x="27" y="0"/>
                  </a:moveTo>
                  <a:lnTo>
                    <a:pt x="1"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0"/>
            <p:cNvSpPr/>
            <p:nvPr/>
          </p:nvSpPr>
          <p:spPr>
            <a:xfrm>
              <a:off x="7972581" y="4726843"/>
              <a:ext cx="1497" cy="7015"/>
            </a:xfrm>
            <a:custGeom>
              <a:rect b="b" l="l" r="r" t="t"/>
              <a:pathLst>
                <a:path extrusionOk="0" fill="none" h="89" w="19">
                  <a:moveTo>
                    <a:pt x="18" y="0"/>
                  </a:moveTo>
                  <a:cubicBezTo>
                    <a:pt x="18" y="35"/>
                    <a:pt x="9" y="62"/>
                    <a:pt x="1"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0"/>
            <p:cNvSpPr/>
            <p:nvPr/>
          </p:nvSpPr>
          <p:spPr>
            <a:xfrm>
              <a:off x="8039179" y="4745521"/>
              <a:ext cx="30580" cy="1497"/>
            </a:xfrm>
            <a:custGeom>
              <a:rect b="b" l="l" r="r" t="t"/>
              <a:pathLst>
                <a:path extrusionOk="0" fill="none" h="19" w="388">
                  <a:moveTo>
                    <a:pt x="0" y="1"/>
                  </a:moveTo>
                  <a:cubicBezTo>
                    <a:pt x="132" y="9"/>
                    <a:pt x="256" y="18"/>
                    <a:pt x="388" y="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0"/>
            <p:cNvSpPr/>
            <p:nvPr/>
          </p:nvSpPr>
          <p:spPr>
            <a:xfrm>
              <a:off x="8053760" y="4716439"/>
              <a:ext cx="79130" cy="11822"/>
            </a:xfrm>
            <a:custGeom>
              <a:rect b="b" l="l" r="r" t="t"/>
              <a:pathLst>
                <a:path extrusionOk="0" fill="none" h="150" w="1004">
                  <a:moveTo>
                    <a:pt x="0" y="114"/>
                  </a:moveTo>
                  <a:cubicBezTo>
                    <a:pt x="344" y="150"/>
                    <a:pt x="678" y="106"/>
                    <a:pt x="100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0"/>
            <p:cNvSpPr/>
            <p:nvPr/>
          </p:nvSpPr>
          <p:spPr>
            <a:xfrm>
              <a:off x="8085680" y="4700440"/>
              <a:ext cx="13950" cy="2207"/>
            </a:xfrm>
            <a:custGeom>
              <a:rect b="b" l="l" r="r" t="t"/>
              <a:pathLst>
                <a:path extrusionOk="0" fill="none" h="28" w="177">
                  <a:moveTo>
                    <a:pt x="0" y="27"/>
                  </a:moveTo>
                  <a:lnTo>
                    <a:pt x="17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0"/>
            <p:cNvSpPr/>
            <p:nvPr/>
          </p:nvSpPr>
          <p:spPr>
            <a:xfrm>
              <a:off x="8114053" y="4632502"/>
              <a:ext cx="113888" cy="36807"/>
            </a:xfrm>
            <a:custGeom>
              <a:rect b="b" l="l" r="r" t="t"/>
              <a:pathLst>
                <a:path extrusionOk="0" fill="none" h="467" w="1445">
                  <a:moveTo>
                    <a:pt x="1" y="467"/>
                  </a:moveTo>
                  <a:cubicBezTo>
                    <a:pt x="503" y="396"/>
                    <a:pt x="995" y="238"/>
                    <a:pt x="14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0"/>
            <p:cNvSpPr/>
            <p:nvPr/>
          </p:nvSpPr>
          <p:spPr>
            <a:xfrm>
              <a:off x="8154327" y="4629665"/>
              <a:ext cx="20177" cy="4256"/>
            </a:xfrm>
            <a:custGeom>
              <a:rect b="b" l="l" r="r" t="t"/>
              <a:pathLst>
                <a:path extrusionOk="0" fill="none" h="54" w="256">
                  <a:moveTo>
                    <a:pt x="0" y="54"/>
                  </a:moveTo>
                  <a:cubicBezTo>
                    <a:pt x="88" y="36"/>
                    <a:pt x="168" y="19"/>
                    <a:pt x="25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0"/>
            <p:cNvSpPr/>
            <p:nvPr/>
          </p:nvSpPr>
          <p:spPr>
            <a:xfrm>
              <a:off x="8180020" y="4567245"/>
              <a:ext cx="114518" cy="29240"/>
            </a:xfrm>
            <a:custGeom>
              <a:rect b="b" l="l" r="r" t="t"/>
              <a:pathLst>
                <a:path extrusionOk="0" fill="none" h="371" w="1453">
                  <a:moveTo>
                    <a:pt x="0" y="370"/>
                  </a:moveTo>
                  <a:cubicBezTo>
                    <a:pt x="502" y="318"/>
                    <a:pt x="1012" y="238"/>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0"/>
            <p:cNvSpPr/>
            <p:nvPr/>
          </p:nvSpPr>
          <p:spPr>
            <a:xfrm>
              <a:off x="8207763" y="4556841"/>
              <a:ext cx="41693" cy="9852"/>
            </a:xfrm>
            <a:custGeom>
              <a:rect b="b" l="l" r="r" t="t"/>
              <a:pathLst>
                <a:path extrusionOk="0" fill="none" h="125" w="529">
                  <a:moveTo>
                    <a:pt x="0" y="124"/>
                  </a:moveTo>
                  <a:cubicBezTo>
                    <a:pt x="176" y="98"/>
                    <a:pt x="352" y="54"/>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0"/>
            <p:cNvSpPr/>
            <p:nvPr/>
          </p:nvSpPr>
          <p:spPr>
            <a:xfrm>
              <a:off x="8233377" y="4481259"/>
              <a:ext cx="118695" cy="43112"/>
            </a:xfrm>
            <a:custGeom>
              <a:rect b="b" l="l" r="r" t="t"/>
              <a:pathLst>
                <a:path extrusionOk="0" fill="none" h="547" w="1506">
                  <a:moveTo>
                    <a:pt x="1" y="546"/>
                  </a:moveTo>
                  <a:cubicBezTo>
                    <a:pt x="511" y="370"/>
                    <a:pt x="1083" y="326"/>
                    <a:pt x="15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0"/>
            <p:cNvSpPr/>
            <p:nvPr/>
          </p:nvSpPr>
          <p:spPr>
            <a:xfrm>
              <a:off x="8277750" y="4477791"/>
              <a:ext cx="36176" cy="13241"/>
            </a:xfrm>
            <a:custGeom>
              <a:rect b="b" l="l" r="r" t="t"/>
              <a:pathLst>
                <a:path extrusionOk="0" fill="none" h="168" w="459">
                  <a:moveTo>
                    <a:pt x="1" y="168"/>
                  </a:moveTo>
                  <a:cubicBezTo>
                    <a:pt x="159" y="133"/>
                    <a:pt x="309" y="71"/>
                    <a:pt x="4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0"/>
            <p:cNvSpPr/>
            <p:nvPr/>
          </p:nvSpPr>
          <p:spPr>
            <a:xfrm>
              <a:off x="8330476" y="4429242"/>
              <a:ext cx="20255" cy="10482"/>
            </a:xfrm>
            <a:custGeom>
              <a:rect b="b" l="l" r="r" t="t"/>
              <a:pathLst>
                <a:path extrusionOk="0" fill="none" h="133" w="257">
                  <a:moveTo>
                    <a:pt x="1" y="132"/>
                  </a:moveTo>
                  <a:cubicBezTo>
                    <a:pt x="98" y="106"/>
                    <a:pt x="177" y="53"/>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0"/>
            <p:cNvSpPr/>
            <p:nvPr/>
          </p:nvSpPr>
          <p:spPr>
            <a:xfrm>
              <a:off x="8325669" y="4361935"/>
              <a:ext cx="100647" cy="36176"/>
            </a:xfrm>
            <a:custGeom>
              <a:rect b="b" l="l" r="r" t="t"/>
              <a:pathLst>
                <a:path extrusionOk="0" fill="none" h="459" w="1277">
                  <a:moveTo>
                    <a:pt x="0" y="458"/>
                  </a:moveTo>
                  <a:cubicBezTo>
                    <a:pt x="440" y="353"/>
                    <a:pt x="880" y="221"/>
                    <a:pt x="12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
            <p:cNvSpPr/>
            <p:nvPr/>
          </p:nvSpPr>
          <p:spPr>
            <a:xfrm>
              <a:off x="8367992" y="4349482"/>
              <a:ext cx="32629" cy="13241"/>
            </a:xfrm>
            <a:custGeom>
              <a:rect b="b" l="l" r="r" t="t"/>
              <a:pathLst>
                <a:path extrusionOk="0" fill="none" h="168" w="414">
                  <a:moveTo>
                    <a:pt x="0" y="168"/>
                  </a:moveTo>
                  <a:cubicBezTo>
                    <a:pt x="150" y="132"/>
                    <a:pt x="282" y="71"/>
                    <a:pt x="41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0"/>
            <p:cNvSpPr/>
            <p:nvPr/>
          </p:nvSpPr>
          <p:spPr>
            <a:xfrm>
              <a:off x="8407478" y="4316144"/>
              <a:ext cx="20886" cy="8433"/>
            </a:xfrm>
            <a:custGeom>
              <a:rect b="b" l="l" r="r" t="t"/>
              <a:pathLst>
                <a:path extrusionOk="0" fill="none" h="107" w="265">
                  <a:moveTo>
                    <a:pt x="1" y="107"/>
                  </a:moveTo>
                  <a:cubicBezTo>
                    <a:pt x="89" y="71"/>
                    <a:pt x="177" y="36"/>
                    <a:pt x="26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0"/>
            <p:cNvSpPr/>
            <p:nvPr/>
          </p:nvSpPr>
          <p:spPr>
            <a:xfrm>
              <a:off x="8437979" y="4287062"/>
              <a:ext cx="9852" cy="4256"/>
            </a:xfrm>
            <a:custGeom>
              <a:rect b="b" l="l" r="r" t="t"/>
              <a:pathLst>
                <a:path extrusionOk="0" fill="none" h="54" w="125">
                  <a:moveTo>
                    <a:pt x="1" y="53"/>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0"/>
            <p:cNvSpPr/>
            <p:nvPr/>
          </p:nvSpPr>
          <p:spPr>
            <a:xfrm>
              <a:off x="8460914" y="4262078"/>
              <a:ext cx="8433" cy="4256"/>
            </a:xfrm>
            <a:custGeom>
              <a:rect b="b" l="l" r="r" t="t"/>
              <a:pathLst>
                <a:path extrusionOk="0" fill="none" h="54" w="107">
                  <a:moveTo>
                    <a:pt x="0" y="53"/>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
            <p:cNvSpPr/>
            <p:nvPr/>
          </p:nvSpPr>
          <p:spPr>
            <a:xfrm>
              <a:off x="8415832" y="4238512"/>
              <a:ext cx="2837" cy="3547"/>
            </a:xfrm>
            <a:custGeom>
              <a:rect b="b" l="l" r="r" t="t"/>
              <a:pathLst>
                <a:path extrusionOk="0" fill="none" h="45" w="36">
                  <a:moveTo>
                    <a:pt x="36" y="0"/>
                  </a:moveTo>
                  <a:lnTo>
                    <a:pt x="0"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
            <p:cNvSpPr/>
            <p:nvPr/>
          </p:nvSpPr>
          <p:spPr>
            <a:xfrm>
              <a:off x="7915053" y="3882668"/>
              <a:ext cx="258828" cy="902511"/>
            </a:xfrm>
            <a:custGeom>
              <a:rect b="b" l="l" r="r" t="t"/>
              <a:pathLst>
                <a:path extrusionOk="0" h="11451" w="3284">
                  <a:moveTo>
                    <a:pt x="2685" y="0"/>
                  </a:moveTo>
                  <a:lnTo>
                    <a:pt x="2667" y="26"/>
                  </a:lnTo>
                  <a:cubicBezTo>
                    <a:pt x="1646" y="1778"/>
                    <a:pt x="1382" y="3934"/>
                    <a:pt x="1215" y="5826"/>
                  </a:cubicBezTo>
                  <a:lnTo>
                    <a:pt x="1189" y="6134"/>
                  </a:lnTo>
                  <a:cubicBezTo>
                    <a:pt x="1039" y="7947"/>
                    <a:pt x="872" y="9813"/>
                    <a:pt x="0" y="11432"/>
                  </a:cubicBezTo>
                  <a:lnTo>
                    <a:pt x="18" y="11450"/>
                  </a:lnTo>
                  <a:cubicBezTo>
                    <a:pt x="185" y="11318"/>
                    <a:pt x="352" y="11177"/>
                    <a:pt x="502" y="11036"/>
                  </a:cubicBezTo>
                  <a:cubicBezTo>
                    <a:pt x="2737" y="8933"/>
                    <a:pt x="3248" y="6196"/>
                    <a:pt x="3274" y="4207"/>
                  </a:cubicBezTo>
                  <a:cubicBezTo>
                    <a:pt x="3283" y="3212"/>
                    <a:pt x="3186" y="2227"/>
                    <a:pt x="2993" y="1259"/>
                  </a:cubicBezTo>
                  <a:cubicBezTo>
                    <a:pt x="2870" y="625"/>
                    <a:pt x="2737" y="176"/>
                    <a:pt x="2693" y="26"/>
                  </a:cubicBezTo>
                  <a:lnTo>
                    <a:pt x="2685" y="0"/>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a:off x="7774212" y="3886766"/>
              <a:ext cx="345525" cy="903220"/>
            </a:xfrm>
            <a:custGeom>
              <a:rect b="b" l="l" r="r" t="t"/>
              <a:pathLst>
                <a:path extrusionOk="0" h="11460" w="4384">
                  <a:moveTo>
                    <a:pt x="1224" y="4393"/>
                  </a:moveTo>
                  <a:lnTo>
                    <a:pt x="1224" y="4393"/>
                  </a:lnTo>
                  <a:cubicBezTo>
                    <a:pt x="1259" y="4445"/>
                    <a:pt x="1303" y="4489"/>
                    <a:pt x="1330" y="4542"/>
                  </a:cubicBezTo>
                  <a:cubicBezTo>
                    <a:pt x="1295" y="4489"/>
                    <a:pt x="1259" y="4445"/>
                    <a:pt x="1224" y="4393"/>
                  </a:cubicBezTo>
                  <a:close/>
                  <a:moveTo>
                    <a:pt x="4366" y="1"/>
                  </a:moveTo>
                  <a:lnTo>
                    <a:pt x="4243" y="89"/>
                  </a:lnTo>
                  <a:cubicBezTo>
                    <a:pt x="2095" y="1647"/>
                    <a:pt x="406" y="4005"/>
                    <a:pt x="115" y="5880"/>
                  </a:cubicBezTo>
                  <a:cubicBezTo>
                    <a:pt x="1" y="6566"/>
                    <a:pt x="98" y="7130"/>
                    <a:pt x="397" y="7508"/>
                  </a:cubicBezTo>
                  <a:cubicBezTo>
                    <a:pt x="1409" y="8828"/>
                    <a:pt x="1655" y="10993"/>
                    <a:pt x="1699" y="11407"/>
                  </a:cubicBezTo>
                  <a:lnTo>
                    <a:pt x="1699" y="11460"/>
                  </a:lnTo>
                  <a:lnTo>
                    <a:pt x="1717" y="11442"/>
                  </a:lnTo>
                  <a:lnTo>
                    <a:pt x="1726" y="11416"/>
                  </a:lnTo>
                  <a:cubicBezTo>
                    <a:pt x="2632" y="9787"/>
                    <a:pt x="2791" y="7904"/>
                    <a:pt x="2949" y="6082"/>
                  </a:cubicBezTo>
                  <a:lnTo>
                    <a:pt x="2976" y="5774"/>
                  </a:lnTo>
                  <a:cubicBezTo>
                    <a:pt x="3134" y="3900"/>
                    <a:pt x="3389" y="1770"/>
                    <a:pt x="4384" y="18"/>
                  </a:cubicBezTo>
                  <a:lnTo>
                    <a:pt x="4366"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a:off x="7774922" y="3893702"/>
              <a:ext cx="334412" cy="896284"/>
            </a:xfrm>
            <a:custGeom>
              <a:rect b="b" l="l" r="r" t="t"/>
              <a:pathLst>
                <a:path extrusionOk="0" h="11372" w="4243">
                  <a:moveTo>
                    <a:pt x="4243" y="1"/>
                  </a:moveTo>
                  <a:lnTo>
                    <a:pt x="4243" y="1"/>
                  </a:lnTo>
                  <a:cubicBezTo>
                    <a:pt x="2095" y="1550"/>
                    <a:pt x="405" y="3917"/>
                    <a:pt x="106" y="5792"/>
                  </a:cubicBezTo>
                  <a:cubicBezTo>
                    <a:pt x="1" y="6478"/>
                    <a:pt x="97" y="7042"/>
                    <a:pt x="388" y="7420"/>
                  </a:cubicBezTo>
                  <a:cubicBezTo>
                    <a:pt x="1400" y="8740"/>
                    <a:pt x="1655" y="10905"/>
                    <a:pt x="1699" y="11319"/>
                  </a:cubicBezTo>
                  <a:lnTo>
                    <a:pt x="1699" y="11372"/>
                  </a:lnTo>
                  <a:lnTo>
                    <a:pt x="1717" y="11345"/>
                  </a:lnTo>
                  <a:cubicBezTo>
                    <a:pt x="2923" y="8142"/>
                    <a:pt x="784" y="7922"/>
                    <a:pt x="1162" y="6100"/>
                  </a:cubicBezTo>
                  <a:cubicBezTo>
                    <a:pt x="1312" y="5123"/>
                    <a:pt x="1620" y="4164"/>
                    <a:pt x="2069" y="3284"/>
                  </a:cubicBezTo>
                  <a:cubicBezTo>
                    <a:pt x="2166" y="3090"/>
                    <a:pt x="2271" y="2896"/>
                    <a:pt x="2368" y="2712"/>
                  </a:cubicBezTo>
                  <a:cubicBezTo>
                    <a:pt x="2905" y="1752"/>
                    <a:pt x="3530" y="846"/>
                    <a:pt x="4243"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a:off x="7954618" y="3981816"/>
              <a:ext cx="219263" cy="770023"/>
            </a:xfrm>
            <a:custGeom>
              <a:rect b="b" l="l" r="r" t="t"/>
              <a:pathLst>
                <a:path extrusionOk="0" h="9770" w="2782">
                  <a:moveTo>
                    <a:pt x="2491" y="1"/>
                  </a:moveTo>
                  <a:cubicBezTo>
                    <a:pt x="2588" y="1910"/>
                    <a:pt x="2438" y="5976"/>
                    <a:pt x="0" y="9770"/>
                  </a:cubicBezTo>
                  <a:cubicBezTo>
                    <a:pt x="2235" y="7675"/>
                    <a:pt x="2746" y="4938"/>
                    <a:pt x="2772" y="2949"/>
                  </a:cubicBezTo>
                  <a:cubicBezTo>
                    <a:pt x="2781" y="1954"/>
                    <a:pt x="2684" y="969"/>
                    <a:pt x="2491"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0"/>
            <p:cNvSpPr/>
            <p:nvPr/>
          </p:nvSpPr>
          <p:spPr>
            <a:xfrm>
              <a:off x="7714550" y="3879200"/>
              <a:ext cx="612629" cy="914963"/>
            </a:xfrm>
            <a:custGeom>
              <a:rect b="b" l="l" r="r" t="t"/>
              <a:pathLst>
                <a:path extrusionOk="0" fill="none" h="11609" w="7773">
                  <a:moveTo>
                    <a:pt x="2456" y="11608"/>
                  </a:moveTo>
                  <a:cubicBezTo>
                    <a:pt x="2456" y="11608"/>
                    <a:pt x="2289" y="9109"/>
                    <a:pt x="1145" y="7613"/>
                  </a:cubicBezTo>
                  <a:cubicBezTo>
                    <a:pt x="1" y="6125"/>
                    <a:pt x="1955" y="2253"/>
                    <a:pt x="5229" y="0"/>
                  </a:cubicBezTo>
                  <a:cubicBezTo>
                    <a:pt x="5229" y="0"/>
                    <a:pt x="7772" y="7454"/>
                    <a:pt x="2456" y="1160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0"/>
            <p:cNvSpPr/>
            <p:nvPr/>
          </p:nvSpPr>
          <p:spPr>
            <a:xfrm>
              <a:off x="7908117" y="3879200"/>
              <a:ext cx="218554" cy="914963"/>
            </a:xfrm>
            <a:custGeom>
              <a:rect b="b" l="l" r="r" t="t"/>
              <a:pathLst>
                <a:path extrusionOk="0" fill="none" h="11609" w="2773">
                  <a:moveTo>
                    <a:pt x="2773" y="0"/>
                  </a:moveTo>
                  <a:cubicBezTo>
                    <a:pt x="1743" y="1725"/>
                    <a:pt x="1461" y="3872"/>
                    <a:pt x="1294" y="5870"/>
                  </a:cubicBezTo>
                  <a:cubicBezTo>
                    <a:pt x="1118" y="7868"/>
                    <a:pt x="986" y="9866"/>
                    <a:pt x="0" y="11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
            <p:cNvSpPr/>
            <p:nvPr/>
          </p:nvSpPr>
          <p:spPr>
            <a:xfrm>
              <a:off x="8035008" y="3992219"/>
              <a:ext cx="2916" cy="13241"/>
            </a:xfrm>
            <a:custGeom>
              <a:rect b="b" l="l" r="r" t="t"/>
              <a:pathLst>
                <a:path extrusionOk="0" fill="none" h="168" w="37">
                  <a:moveTo>
                    <a:pt x="1" y="1"/>
                  </a:moveTo>
                  <a:cubicBezTo>
                    <a:pt x="1" y="53"/>
                    <a:pt x="10" y="115"/>
                    <a:pt x="36" y="1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0"/>
            <p:cNvSpPr/>
            <p:nvPr/>
          </p:nvSpPr>
          <p:spPr>
            <a:xfrm>
              <a:off x="8010733" y="4002622"/>
              <a:ext cx="27822" cy="47920"/>
            </a:xfrm>
            <a:custGeom>
              <a:rect b="b" l="l" r="r" t="t"/>
              <a:pathLst>
                <a:path extrusionOk="0" fill="none" h="608" w="353">
                  <a:moveTo>
                    <a:pt x="1" y="1"/>
                  </a:moveTo>
                  <a:cubicBezTo>
                    <a:pt x="89" y="221"/>
                    <a:pt x="212" y="423"/>
                    <a:pt x="353" y="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
            <p:cNvSpPr/>
            <p:nvPr/>
          </p:nvSpPr>
          <p:spPr>
            <a:xfrm>
              <a:off x="7997571" y="4058107"/>
              <a:ext cx="11901" cy="19546"/>
            </a:xfrm>
            <a:custGeom>
              <a:rect b="b" l="l" r="r" t="t"/>
              <a:pathLst>
                <a:path extrusionOk="0" fill="none" h="248" w="151">
                  <a:moveTo>
                    <a:pt x="1" y="1"/>
                  </a:moveTo>
                  <a:cubicBezTo>
                    <a:pt x="54" y="89"/>
                    <a:pt x="98" y="168"/>
                    <a:pt x="150"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7946263" y="4080333"/>
              <a:ext cx="49338" cy="67308"/>
            </a:xfrm>
            <a:custGeom>
              <a:rect b="b" l="l" r="r" t="t"/>
              <a:pathLst>
                <a:path extrusionOk="0" fill="none" h="854" w="626">
                  <a:moveTo>
                    <a:pt x="0" y="0"/>
                  </a:moveTo>
                  <a:cubicBezTo>
                    <a:pt x="150" y="326"/>
                    <a:pt x="361" y="616"/>
                    <a:pt x="625" y="8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7916472" y="4121237"/>
              <a:ext cx="68727" cy="81968"/>
            </a:xfrm>
            <a:custGeom>
              <a:rect b="b" l="l" r="r" t="t"/>
              <a:pathLst>
                <a:path extrusionOk="0" fill="none" h="1040" w="872">
                  <a:moveTo>
                    <a:pt x="0" y="1"/>
                  </a:moveTo>
                  <a:cubicBezTo>
                    <a:pt x="238" y="388"/>
                    <a:pt x="528" y="740"/>
                    <a:pt x="871" y="10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p:nvPr/>
          </p:nvSpPr>
          <p:spPr>
            <a:xfrm>
              <a:off x="7906068" y="4192012"/>
              <a:ext cx="66599" cy="51387"/>
            </a:xfrm>
            <a:custGeom>
              <a:rect b="b" l="l" r="r" t="t"/>
              <a:pathLst>
                <a:path extrusionOk="0" fill="none" h="652" w="845">
                  <a:moveTo>
                    <a:pt x="0" y="0"/>
                  </a:moveTo>
                  <a:cubicBezTo>
                    <a:pt x="220" y="291"/>
                    <a:pt x="510" y="511"/>
                    <a:pt x="845"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0"/>
            <p:cNvSpPr/>
            <p:nvPr/>
          </p:nvSpPr>
          <p:spPr>
            <a:xfrm>
              <a:off x="7870681" y="4232916"/>
              <a:ext cx="106164" cy="97179"/>
            </a:xfrm>
            <a:custGeom>
              <a:rect b="b" l="l" r="r" t="t"/>
              <a:pathLst>
                <a:path extrusionOk="0" fill="none" h="1233" w="1347">
                  <a:moveTo>
                    <a:pt x="0" y="0"/>
                  </a:moveTo>
                  <a:cubicBezTo>
                    <a:pt x="370" y="493"/>
                    <a:pt x="827" y="907"/>
                    <a:pt x="1347" y="123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7845697" y="4295337"/>
              <a:ext cx="116567" cy="88194"/>
            </a:xfrm>
            <a:custGeom>
              <a:rect b="b" l="l" r="r" t="t"/>
              <a:pathLst>
                <a:path extrusionOk="0" fill="none" h="1119" w="1479">
                  <a:moveTo>
                    <a:pt x="0" y="1"/>
                  </a:moveTo>
                  <a:cubicBezTo>
                    <a:pt x="379" y="502"/>
                    <a:pt x="889" y="889"/>
                    <a:pt x="1479" y="11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a:off x="7827648" y="4378564"/>
              <a:ext cx="138084" cy="109001"/>
            </a:xfrm>
            <a:custGeom>
              <a:rect b="b" l="l" r="r" t="t"/>
              <a:pathLst>
                <a:path extrusionOk="0" fill="none" h="1383" w="1752">
                  <a:moveTo>
                    <a:pt x="1" y="1"/>
                  </a:moveTo>
                  <a:cubicBezTo>
                    <a:pt x="485" y="573"/>
                    <a:pt x="1083" y="1039"/>
                    <a:pt x="1752" y="13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7907408" y="4495130"/>
              <a:ext cx="48629" cy="24354"/>
            </a:xfrm>
            <a:custGeom>
              <a:rect b="b" l="l" r="r" t="t"/>
              <a:pathLst>
                <a:path extrusionOk="0" fill="none" h="309" w="617">
                  <a:moveTo>
                    <a:pt x="1" y="0"/>
                  </a:moveTo>
                  <a:lnTo>
                    <a:pt x="617" y="30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0"/>
            <p:cNvSpPr/>
            <p:nvPr/>
          </p:nvSpPr>
          <p:spPr>
            <a:xfrm>
              <a:off x="7930974" y="4543679"/>
              <a:ext cx="19546" cy="11822"/>
            </a:xfrm>
            <a:custGeom>
              <a:rect b="b" l="l" r="r" t="t"/>
              <a:pathLst>
                <a:path extrusionOk="0" fill="none" h="150" w="248">
                  <a:moveTo>
                    <a:pt x="1" y="0"/>
                  </a:moveTo>
                  <a:cubicBezTo>
                    <a:pt x="71" y="53"/>
                    <a:pt x="159" y="106"/>
                    <a:pt x="247"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0"/>
            <p:cNvSpPr/>
            <p:nvPr/>
          </p:nvSpPr>
          <p:spPr>
            <a:xfrm>
              <a:off x="7921989" y="4425774"/>
              <a:ext cx="30580" cy="25694"/>
            </a:xfrm>
            <a:custGeom>
              <a:rect b="b" l="l" r="r" t="t"/>
              <a:pathLst>
                <a:path extrusionOk="0" fill="none" h="326" w="388">
                  <a:moveTo>
                    <a:pt x="0" y="0"/>
                  </a:moveTo>
                  <a:cubicBezTo>
                    <a:pt x="124" y="115"/>
                    <a:pt x="247" y="229"/>
                    <a:pt x="388" y="3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
            <p:cNvSpPr/>
            <p:nvPr/>
          </p:nvSpPr>
          <p:spPr>
            <a:xfrm>
              <a:off x="7953199" y="4421596"/>
              <a:ext cx="4256" cy="4256"/>
            </a:xfrm>
            <a:custGeom>
              <a:rect b="b" l="l" r="r" t="t"/>
              <a:pathLst>
                <a:path extrusionOk="0" fill="none" h="54" w="54">
                  <a:moveTo>
                    <a:pt x="0" y="0"/>
                  </a:moveTo>
                  <a:lnTo>
                    <a:pt x="53" y="5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0"/>
            <p:cNvSpPr/>
            <p:nvPr/>
          </p:nvSpPr>
          <p:spPr>
            <a:xfrm>
              <a:off x="7901182" y="4563777"/>
              <a:ext cx="31290" cy="29871"/>
            </a:xfrm>
            <a:custGeom>
              <a:rect b="b" l="l" r="r" t="t"/>
              <a:pathLst>
                <a:path extrusionOk="0" fill="none" h="379" w="397">
                  <a:moveTo>
                    <a:pt x="0" y="1"/>
                  </a:moveTo>
                  <a:lnTo>
                    <a:pt x="396"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7928924" y="4624148"/>
              <a:ext cx="8433" cy="18127"/>
            </a:xfrm>
            <a:custGeom>
              <a:rect b="b" l="l" r="r" t="t"/>
              <a:pathLst>
                <a:path extrusionOk="0" fill="none" h="230" w="107">
                  <a:moveTo>
                    <a:pt x="0" y="0"/>
                  </a:moveTo>
                  <a:cubicBezTo>
                    <a:pt x="36" y="71"/>
                    <a:pt x="71" y="150"/>
                    <a:pt x="106" y="22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0"/>
            <p:cNvSpPr/>
            <p:nvPr/>
          </p:nvSpPr>
          <p:spPr>
            <a:xfrm>
              <a:off x="7925457" y="4668520"/>
              <a:ext cx="2837" cy="7015"/>
            </a:xfrm>
            <a:custGeom>
              <a:rect b="b" l="l" r="r" t="t"/>
              <a:pathLst>
                <a:path extrusionOk="0" fill="none" h="89" w="36">
                  <a:moveTo>
                    <a:pt x="0" y="0"/>
                  </a:moveTo>
                  <a:cubicBezTo>
                    <a:pt x="9" y="27"/>
                    <a:pt x="27" y="53"/>
                    <a:pt x="36"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
            <p:cNvSpPr/>
            <p:nvPr/>
          </p:nvSpPr>
          <p:spPr>
            <a:xfrm>
              <a:off x="7996862" y="4632423"/>
              <a:ext cx="29240" cy="16078"/>
            </a:xfrm>
            <a:custGeom>
              <a:rect b="b" l="l" r="r" t="t"/>
              <a:pathLst>
                <a:path extrusionOk="0" fill="none" h="204" w="371">
                  <a:moveTo>
                    <a:pt x="1" y="203"/>
                  </a:moveTo>
                  <a:cubicBezTo>
                    <a:pt x="124" y="142"/>
                    <a:pt x="256" y="71"/>
                    <a:pt x="3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0"/>
            <p:cNvSpPr/>
            <p:nvPr/>
          </p:nvSpPr>
          <p:spPr>
            <a:xfrm>
              <a:off x="7998990" y="4567244"/>
              <a:ext cx="68727" cy="54146"/>
            </a:xfrm>
            <a:custGeom>
              <a:rect b="b" l="l" r="r" t="t"/>
              <a:pathLst>
                <a:path extrusionOk="0" fill="none" h="687" w="872">
                  <a:moveTo>
                    <a:pt x="0" y="687"/>
                  </a:moveTo>
                  <a:cubicBezTo>
                    <a:pt x="335" y="520"/>
                    <a:pt x="634" y="291"/>
                    <a:pt x="87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8015620" y="4571422"/>
              <a:ext cx="12532" cy="9773"/>
            </a:xfrm>
            <a:custGeom>
              <a:rect b="b" l="l" r="r" t="t"/>
              <a:pathLst>
                <a:path extrusionOk="0" fill="none" h="124" w="159">
                  <a:moveTo>
                    <a:pt x="1" y="124"/>
                  </a:moveTo>
                  <a:lnTo>
                    <a:pt x="1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0"/>
            <p:cNvSpPr/>
            <p:nvPr/>
          </p:nvSpPr>
          <p:spPr>
            <a:xfrm>
              <a:off x="8023265" y="4434049"/>
              <a:ext cx="85357" cy="100016"/>
            </a:xfrm>
            <a:custGeom>
              <a:rect b="b" l="l" r="r" t="t"/>
              <a:pathLst>
                <a:path extrusionOk="0" fill="none" h="1269" w="1083">
                  <a:moveTo>
                    <a:pt x="0" y="1268"/>
                  </a:moveTo>
                  <a:cubicBezTo>
                    <a:pt x="432" y="916"/>
                    <a:pt x="801" y="485"/>
                    <a:pt x="108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0"/>
            <p:cNvSpPr/>
            <p:nvPr/>
          </p:nvSpPr>
          <p:spPr>
            <a:xfrm>
              <a:off x="8040604" y="4462501"/>
              <a:ext cx="16709" cy="15369"/>
            </a:xfrm>
            <a:custGeom>
              <a:rect b="b" l="l" r="r" t="t"/>
              <a:pathLst>
                <a:path extrusionOk="0" fill="none" h="195" w="212">
                  <a:moveTo>
                    <a:pt x="0" y="194"/>
                  </a:moveTo>
                  <a:cubicBezTo>
                    <a:pt x="80" y="133"/>
                    <a:pt x="150" y="71"/>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0"/>
            <p:cNvSpPr/>
            <p:nvPr/>
          </p:nvSpPr>
          <p:spPr>
            <a:xfrm>
              <a:off x="8044072" y="4334901"/>
              <a:ext cx="90953" cy="93002"/>
            </a:xfrm>
            <a:custGeom>
              <a:rect b="b" l="l" r="r" t="t"/>
              <a:pathLst>
                <a:path extrusionOk="0" fill="none" h="1180" w="1154">
                  <a:moveTo>
                    <a:pt x="0" y="1180"/>
                  </a:moveTo>
                  <a:cubicBezTo>
                    <a:pt x="440" y="845"/>
                    <a:pt x="863" y="475"/>
                    <a:pt x="11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8053057" y="4351531"/>
              <a:ext cx="33418" cy="32708"/>
            </a:xfrm>
            <a:custGeom>
              <a:rect b="b" l="l" r="r" t="t"/>
              <a:pathLst>
                <a:path extrusionOk="0" fill="none" h="415" w="424">
                  <a:moveTo>
                    <a:pt x="1" y="414"/>
                  </a:moveTo>
                  <a:cubicBezTo>
                    <a:pt x="142" y="282"/>
                    <a:pt x="282" y="141"/>
                    <a:pt x="4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0"/>
            <p:cNvSpPr/>
            <p:nvPr/>
          </p:nvSpPr>
          <p:spPr>
            <a:xfrm>
              <a:off x="8053057" y="4221094"/>
              <a:ext cx="86775" cy="109001"/>
            </a:xfrm>
            <a:custGeom>
              <a:rect b="b" l="l" r="r" t="t"/>
              <a:pathLst>
                <a:path extrusionOk="0" fill="none" h="1383" w="1101">
                  <a:moveTo>
                    <a:pt x="1" y="1383"/>
                  </a:moveTo>
                  <a:cubicBezTo>
                    <a:pt x="370" y="925"/>
                    <a:pt x="890" y="555"/>
                    <a:pt x="110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
            <p:cNvSpPr/>
            <p:nvPr/>
          </p:nvSpPr>
          <p:spPr>
            <a:xfrm>
              <a:off x="8074573" y="4240561"/>
              <a:ext cx="27112" cy="32629"/>
            </a:xfrm>
            <a:custGeom>
              <a:rect b="b" l="l" r="r" t="t"/>
              <a:pathLst>
                <a:path extrusionOk="0" fill="none" h="414" w="344">
                  <a:moveTo>
                    <a:pt x="1" y="414"/>
                  </a:moveTo>
                  <a:cubicBezTo>
                    <a:pt x="133" y="282"/>
                    <a:pt x="247" y="150"/>
                    <a:pt x="3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
            <p:cNvSpPr/>
            <p:nvPr/>
          </p:nvSpPr>
          <p:spPr>
            <a:xfrm>
              <a:off x="8095380" y="4173254"/>
              <a:ext cx="12610" cy="21595"/>
            </a:xfrm>
            <a:custGeom>
              <a:rect b="b" l="l" r="r" t="t"/>
              <a:pathLst>
                <a:path extrusionOk="0" fill="none" h="274" w="160">
                  <a:moveTo>
                    <a:pt x="1" y="273"/>
                  </a:moveTo>
                  <a:cubicBezTo>
                    <a:pt x="71" y="194"/>
                    <a:pt x="124" y="97"/>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0"/>
            <p:cNvSpPr/>
            <p:nvPr/>
          </p:nvSpPr>
          <p:spPr>
            <a:xfrm>
              <a:off x="8066928" y="4067171"/>
              <a:ext cx="73613" cy="91583"/>
            </a:xfrm>
            <a:custGeom>
              <a:rect b="b" l="l" r="r" t="t"/>
              <a:pathLst>
                <a:path extrusionOk="0" fill="none" h="1162" w="934">
                  <a:moveTo>
                    <a:pt x="1" y="1162"/>
                  </a:moveTo>
                  <a:cubicBezTo>
                    <a:pt x="344" y="801"/>
                    <a:pt x="696" y="440"/>
                    <a:pt x="9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8086395" y="4069929"/>
              <a:ext cx="22935" cy="31290"/>
            </a:xfrm>
            <a:custGeom>
              <a:rect b="b" l="l" r="r" t="t"/>
              <a:pathLst>
                <a:path extrusionOk="0" fill="none" h="397" w="291">
                  <a:moveTo>
                    <a:pt x="0" y="396"/>
                  </a:moveTo>
                  <a:cubicBezTo>
                    <a:pt x="115" y="273"/>
                    <a:pt x="211" y="141"/>
                    <a:pt x="29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0"/>
            <p:cNvSpPr/>
            <p:nvPr/>
          </p:nvSpPr>
          <p:spPr>
            <a:xfrm>
              <a:off x="8100976" y="4022720"/>
              <a:ext cx="15290" cy="19546"/>
            </a:xfrm>
            <a:custGeom>
              <a:rect b="b" l="l" r="r" t="t"/>
              <a:pathLst>
                <a:path extrusionOk="0" fill="none" h="248" w="194">
                  <a:moveTo>
                    <a:pt x="0" y="247"/>
                  </a:moveTo>
                  <a:cubicBezTo>
                    <a:pt x="70" y="168"/>
                    <a:pt x="132"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0"/>
            <p:cNvSpPr/>
            <p:nvPr/>
          </p:nvSpPr>
          <p:spPr>
            <a:xfrm>
              <a:off x="8111379" y="3984574"/>
              <a:ext cx="6305" cy="9773"/>
            </a:xfrm>
            <a:custGeom>
              <a:rect b="b" l="l" r="r" t="t"/>
              <a:pathLst>
                <a:path extrusionOk="0" fill="none" h="124" w="80">
                  <a:moveTo>
                    <a:pt x="0" y="124"/>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0"/>
            <p:cNvSpPr/>
            <p:nvPr/>
          </p:nvSpPr>
          <p:spPr>
            <a:xfrm>
              <a:off x="8118315" y="3949187"/>
              <a:ext cx="5596" cy="8433"/>
            </a:xfrm>
            <a:custGeom>
              <a:rect b="b" l="l" r="r" t="t"/>
              <a:pathLst>
                <a:path extrusionOk="0" fill="none" h="107" w="71">
                  <a:moveTo>
                    <a:pt x="0" y="107"/>
                  </a:moveTo>
                  <a:lnTo>
                    <a:pt x="7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0"/>
            <p:cNvSpPr/>
            <p:nvPr/>
          </p:nvSpPr>
          <p:spPr>
            <a:xfrm>
              <a:off x="8062120" y="3955492"/>
              <a:ext cx="788" cy="4887"/>
            </a:xfrm>
            <a:custGeom>
              <a:rect b="b" l="l" r="r" t="t"/>
              <a:pathLst>
                <a:path extrusionOk="0" fill="none" h="62" w="10">
                  <a:moveTo>
                    <a:pt x="9" y="0"/>
                  </a:moveTo>
                  <a:lnTo>
                    <a:pt x="0"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10"/>
          <p:cNvSpPr/>
          <p:nvPr/>
        </p:nvSpPr>
        <p:spPr>
          <a:xfrm>
            <a:off x="0" y="3923925"/>
            <a:ext cx="9144000" cy="12195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0"/>
          <p:cNvSpPr txBox="1"/>
          <p:nvPr>
            <p:ph type="title"/>
          </p:nvPr>
        </p:nvSpPr>
        <p:spPr>
          <a:xfrm>
            <a:off x="720000" y="403587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98" name="Google Shape;298;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theme" Target="../theme/theme2.xml"/><Relationship Id="rId25" Type="http://schemas.openxmlformats.org/officeDocument/2006/relationships/slideLayout" Target="../slideLayouts/slideLayout50.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DM Serif Text"/>
              <a:buNone/>
              <a:defRPr sz="3500">
                <a:solidFill>
                  <a:schemeClr val="dk1"/>
                </a:solidFill>
                <a:latin typeface="DM Serif Text"/>
                <a:ea typeface="DM Serif Text"/>
                <a:cs typeface="DM Serif Text"/>
                <a:sym typeface="DM Serif Text"/>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1pPr>
            <a:lvl2pPr indent="-317500" lvl="1" marL="9144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2pPr>
            <a:lvl3pPr indent="-317500" lvl="2" marL="13716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3pPr>
            <a:lvl4pPr indent="-317500" lvl="3" marL="18288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4pPr>
            <a:lvl5pPr indent="-317500" lvl="4" marL="22860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5pPr>
            <a:lvl6pPr indent="-317500" lvl="5" marL="27432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6pPr>
            <a:lvl7pPr indent="-317500" lvl="6" marL="32004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7pPr>
            <a:lvl8pPr indent="-317500" lvl="7" marL="36576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8pPr>
            <a:lvl9pPr indent="-317500" lvl="8" marL="41148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ctor"/>
                <a:ea typeface="Actor"/>
                <a:cs typeface="Actor"/>
                <a:sym typeface="Actor"/>
              </a:defRPr>
            </a:lvl1pPr>
            <a:lvl2pPr lvl="1" algn="r">
              <a:buNone/>
              <a:defRPr sz="1300">
                <a:solidFill>
                  <a:schemeClr val="dk1"/>
                </a:solidFill>
                <a:latin typeface="Actor"/>
                <a:ea typeface="Actor"/>
                <a:cs typeface="Actor"/>
                <a:sym typeface="Actor"/>
              </a:defRPr>
            </a:lvl2pPr>
            <a:lvl3pPr lvl="2" algn="r">
              <a:buNone/>
              <a:defRPr sz="1300">
                <a:solidFill>
                  <a:schemeClr val="dk1"/>
                </a:solidFill>
                <a:latin typeface="Actor"/>
                <a:ea typeface="Actor"/>
                <a:cs typeface="Actor"/>
                <a:sym typeface="Actor"/>
              </a:defRPr>
            </a:lvl3pPr>
            <a:lvl4pPr lvl="3" algn="r">
              <a:buNone/>
              <a:defRPr sz="1300">
                <a:solidFill>
                  <a:schemeClr val="dk1"/>
                </a:solidFill>
                <a:latin typeface="Actor"/>
                <a:ea typeface="Actor"/>
                <a:cs typeface="Actor"/>
                <a:sym typeface="Actor"/>
              </a:defRPr>
            </a:lvl4pPr>
            <a:lvl5pPr lvl="4" algn="r">
              <a:buNone/>
              <a:defRPr sz="1300">
                <a:solidFill>
                  <a:schemeClr val="dk1"/>
                </a:solidFill>
                <a:latin typeface="Actor"/>
                <a:ea typeface="Actor"/>
                <a:cs typeface="Actor"/>
                <a:sym typeface="Actor"/>
              </a:defRPr>
            </a:lvl5pPr>
            <a:lvl6pPr lvl="5" algn="r">
              <a:buNone/>
              <a:defRPr sz="1300">
                <a:solidFill>
                  <a:schemeClr val="dk1"/>
                </a:solidFill>
                <a:latin typeface="Actor"/>
                <a:ea typeface="Actor"/>
                <a:cs typeface="Actor"/>
                <a:sym typeface="Actor"/>
              </a:defRPr>
            </a:lvl6pPr>
            <a:lvl7pPr lvl="6" algn="r">
              <a:buNone/>
              <a:defRPr sz="1300">
                <a:solidFill>
                  <a:schemeClr val="dk1"/>
                </a:solidFill>
                <a:latin typeface="Actor"/>
                <a:ea typeface="Actor"/>
                <a:cs typeface="Actor"/>
                <a:sym typeface="Actor"/>
              </a:defRPr>
            </a:lvl7pPr>
            <a:lvl8pPr lvl="7" algn="r">
              <a:buNone/>
              <a:defRPr sz="1300">
                <a:solidFill>
                  <a:schemeClr val="dk1"/>
                </a:solidFill>
                <a:latin typeface="Actor"/>
                <a:ea typeface="Actor"/>
                <a:cs typeface="Actor"/>
                <a:sym typeface="Actor"/>
              </a:defRPr>
            </a:lvl8pPr>
            <a:lvl9pPr lvl="8" algn="r">
              <a:buNone/>
              <a:defRPr sz="1300">
                <a:solidFill>
                  <a:schemeClr val="dk1"/>
                </a:solidFill>
                <a:latin typeface="Actor"/>
                <a:ea typeface="Actor"/>
                <a:cs typeface="Actor"/>
                <a:sym typeface="Acto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62" name="Shape 1662"/>
        <p:cNvGrpSpPr/>
        <p:nvPr/>
      </p:nvGrpSpPr>
      <p:grpSpPr>
        <a:xfrm>
          <a:off x="0" y="0"/>
          <a:ext cx="0" cy="0"/>
          <a:chOff x="0" y="0"/>
          <a:chExt cx="0" cy="0"/>
        </a:xfrm>
      </p:grpSpPr>
      <p:sp>
        <p:nvSpPr>
          <p:cNvPr id="1663" name="Google Shape;1663;p27"/>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DM Serif Text"/>
              <a:buNone/>
              <a:defRPr sz="3500">
                <a:solidFill>
                  <a:schemeClr val="dk1"/>
                </a:solidFill>
                <a:latin typeface="DM Serif Text"/>
                <a:ea typeface="DM Serif Text"/>
                <a:cs typeface="DM Serif Text"/>
                <a:sym typeface="DM Serif Text"/>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1664" name="Google Shape;1664;p27"/>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1pPr>
            <a:lvl2pPr indent="-317500" lvl="1" marL="9144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2pPr>
            <a:lvl3pPr indent="-317500" lvl="2" marL="13716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3pPr>
            <a:lvl4pPr indent="-317500" lvl="3" marL="18288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4pPr>
            <a:lvl5pPr indent="-317500" lvl="4" marL="22860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5pPr>
            <a:lvl6pPr indent="-317500" lvl="5" marL="27432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6pPr>
            <a:lvl7pPr indent="-317500" lvl="6" marL="32004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7pPr>
            <a:lvl8pPr indent="-317500" lvl="7" marL="36576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8pPr>
            <a:lvl9pPr indent="-317500" lvl="8" marL="41148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24.jpg"/><Relationship Id="rId5" Type="http://schemas.openxmlformats.org/officeDocument/2006/relationships/image" Target="../media/image18.jpg"/><Relationship Id="rId6" Type="http://schemas.openxmlformats.org/officeDocument/2006/relationships/image" Target="../media/image22.jpg"/><Relationship Id="rId7" Type="http://schemas.openxmlformats.org/officeDocument/2006/relationships/image" Target="../media/image23.jpg"/><Relationship Id="rId8"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hyperlink" Target="http://drive.google.com/file/d/1e5xFd0spzABGSVRVpn9TSV578vtcOFLW/view"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7" name="Shape 3297"/>
        <p:cNvGrpSpPr/>
        <p:nvPr/>
      </p:nvGrpSpPr>
      <p:grpSpPr>
        <a:xfrm>
          <a:off x="0" y="0"/>
          <a:ext cx="0" cy="0"/>
          <a:chOff x="0" y="0"/>
          <a:chExt cx="0" cy="0"/>
        </a:xfrm>
      </p:grpSpPr>
      <p:grpSp>
        <p:nvGrpSpPr>
          <p:cNvPr id="3298" name="Google Shape;3298;p53"/>
          <p:cNvGrpSpPr/>
          <p:nvPr/>
        </p:nvGrpSpPr>
        <p:grpSpPr>
          <a:xfrm>
            <a:off x="7961750" y="3286886"/>
            <a:ext cx="1062694" cy="1019293"/>
            <a:chOff x="2394275" y="385775"/>
            <a:chExt cx="946384" cy="907813"/>
          </a:xfrm>
        </p:grpSpPr>
        <p:sp>
          <p:nvSpPr>
            <p:cNvPr id="3299" name="Google Shape;3299;p53"/>
            <p:cNvSpPr/>
            <p:nvPr/>
          </p:nvSpPr>
          <p:spPr>
            <a:xfrm>
              <a:off x="2397943" y="402193"/>
              <a:ext cx="941633" cy="831075"/>
            </a:xfrm>
            <a:custGeom>
              <a:rect b="b" l="l" r="r" t="t"/>
              <a:pathLst>
                <a:path extrusionOk="0" h="13819" w="15658">
                  <a:moveTo>
                    <a:pt x="5589" y="898"/>
                  </a:moveTo>
                  <a:cubicBezTo>
                    <a:pt x="5448" y="951"/>
                    <a:pt x="5316" y="995"/>
                    <a:pt x="5176" y="1048"/>
                  </a:cubicBezTo>
                  <a:cubicBezTo>
                    <a:pt x="5316" y="995"/>
                    <a:pt x="5448" y="942"/>
                    <a:pt x="5589" y="898"/>
                  </a:cubicBezTo>
                  <a:close/>
                  <a:moveTo>
                    <a:pt x="8229" y="1999"/>
                  </a:moveTo>
                  <a:cubicBezTo>
                    <a:pt x="8238" y="1999"/>
                    <a:pt x="8247" y="1999"/>
                    <a:pt x="8247" y="2016"/>
                  </a:cubicBezTo>
                  <a:cubicBezTo>
                    <a:pt x="8273" y="2051"/>
                    <a:pt x="8678" y="3063"/>
                    <a:pt x="8185" y="4392"/>
                  </a:cubicBezTo>
                  <a:cubicBezTo>
                    <a:pt x="7745" y="5589"/>
                    <a:pt x="7939" y="6320"/>
                    <a:pt x="7983" y="6452"/>
                  </a:cubicBezTo>
                  <a:lnTo>
                    <a:pt x="7983" y="6461"/>
                  </a:lnTo>
                  <a:lnTo>
                    <a:pt x="7992" y="6469"/>
                  </a:lnTo>
                  <a:cubicBezTo>
                    <a:pt x="8221" y="6619"/>
                    <a:pt x="8485" y="6689"/>
                    <a:pt x="8758" y="6689"/>
                  </a:cubicBezTo>
                  <a:cubicBezTo>
                    <a:pt x="8863" y="6689"/>
                    <a:pt x="8969" y="6681"/>
                    <a:pt x="9066" y="6654"/>
                  </a:cubicBezTo>
                  <a:cubicBezTo>
                    <a:pt x="9435" y="6566"/>
                    <a:pt x="9752" y="6320"/>
                    <a:pt x="9928" y="5985"/>
                  </a:cubicBezTo>
                  <a:cubicBezTo>
                    <a:pt x="10148" y="5598"/>
                    <a:pt x="10280" y="4815"/>
                    <a:pt x="10289" y="4771"/>
                  </a:cubicBezTo>
                  <a:cubicBezTo>
                    <a:pt x="10289" y="4762"/>
                    <a:pt x="10298" y="4753"/>
                    <a:pt x="10315" y="4753"/>
                  </a:cubicBezTo>
                  <a:cubicBezTo>
                    <a:pt x="10324" y="4753"/>
                    <a:pt x="10333" y="4762"/>
                    <a:pt x="10342" y="4771"/>
                  </a:cubicBezTo>
                  <a:cubicBezTo>
                    <a:pt x="10412" y="5220"/>
                    <a:pt x="10579" y="6135"/>
                    <a:pt x="9770" y="6892"/>
                  </a:cubicBezTo>
                  <a:cubicBezTo>
                    <a:pt x="9408" y="7227"/>
                    <a:pt x="8938" y="7411"/>
                    <a:pt x="8440" y="7411"/>
                  </a:cubicBezTo>
                  <a:cubicBezTo>
                    <a:pt x="8429" y="7411"/>
                    <a:pt x="8417" y="7411"/>
                    <a:pt x="8405" y="7411"/>
                  </a:cubicBezTo>
                  <a:cubicBezTo>
                    <a:pt x="8053" y="7402"/>
                    <a:pt x="7701" y="7341"/>
                    <a:pt x="7376" y="7217"/>
                  </a:cubicBezTo>
                  <a:lnTo>
                    <a:pt x="7332" y="7200"/>
                  </a:lnTo>
                  <a:lnTo>
                    <a:pt x="7341" y="7244"/>
                  </a:lnTo>
                  <a:cubicBezTo>
                    <a:pt x="7517" y="8458"/>
                    <a:pt x="9673" y="9919"/>
                    <a:pt x="9690" y="9928"/>
                  </a:cubicBezTo>
                  <a:cubicBezTo>
                    <a:pt x="9699" y="9937"/>
                    <a:pt x="9708" y="9955"/>
                    <a:pt x="9699" y="9963"/>
                  </a:cubicBezTo>
                  <a:cubicBezTo>
                    <a:pt x="9699" y="9972"/>
                    <a:pt x="9682" y="9981"/>
                    <a:pt x="9673" y="9981"/>
                  </a:cubicBezTo>
                  <a:cubicBezTo>
                    <a:pt x="7631" y="9339"/>
                    <a:pt x="6601" y="7534"/>
                    <a:pt x="6416" y="7182"/>
                  </a:cubicBezTo>
                  <a:lnTo>
                    <a:pt x="6408" y="7156"/>
                  </a:lnTo>
                  <a:lnTo>
                    <a:pt x="6117" y="7394"/>
                  </a:lnTo>
                  <a:cubicBezTo>
                    <a:pt x="5404" y="7983"/>
                    <a:pt x="5026" y="8890"/>
                    <a:pt x="5105" y="9814"/>
                  </a:cubicBezTo>
                  <a:cubicBezTo>
                    <a:pt x="5140" y="10219"/>
                    <a:pt x="5228" y="10615"/>
                    <a:pt x="5360" y="11002"/>
                  </a:cubicBezTo>
                  <a:cubicBezTo>
                    <a:pt x="5369" y="11011"/>
                    <a:pt x="5360" y="11028"/>
                    <a:pt x="5352" y="11037"/>
                  </a:cubicBezTo>
                  <a:lnTo>
                    <a:pt x="5334" y="11037"/>
                  </a:lnTo>
                  <a:cubicBezTo>
                    <a:pt x="5334" y="11037"/>
                    <a:pt x="5325" y="11028"/>
                    <a:pt x="5316" y="11028"/>
                  </a:cubicBezTo>
                  <a:cubicBezTo>
                    <a:pt x="5308" y="11019"/>
                    <a:pt x="4243" y="9902"/>
                    <a:pt x="4560" y="8678"/>
                  </a:cubicBezTo>
                  <a:cubicBezTo>
                    <a:pt x="4841" y="7587"/>
                    <a:pt x="5660" y="6760"/>
                    <a:pt x="5809" y="6610"/>
                  </a:cubicBezTo>
                  <a:lnTo>
                    <a:pt x="5827" y="6593"/>
                  </a:lnTo>
                  <a:lnTo>
                    <a:pt x="5818" y="6575"/>
                  </a:lnTo>
                  <a:cubicBezTo>
                    <a:pt x="5519" y="6091"/>
                    <a:pt x="5158" y="5695"/>
                    <a:pt x="4788" y="5484"/>
                  </a:cubicBezTo>
                  <a:cubicBezTo>
                    <a:pt x="4155" y="5114"/>
                    <a:pt x="3556" y="4340"/>
                    <a:pt x="3204" y="3732"/>
                  </a:cubicBezTo>
                  <a:cubicBezTo>
                    <a:pt x="3195" y="3724"/>
                    <a:pt x="3195" y="3706"/>
                    <a:pt x="3204" y="3706"/>
                  </a:cubicBezTo>
                  <a:cubicBezTo>
                    <a:pt x="3209" y="3702"/>
                    <a:pt x="3215" y="3699"/>
                    <a:pt x="3222" y="3699"/>
                  </a:cubicBezTo>
                  <a:cubicBezTo>
                    <a:pt x="3228" y="3699"/>
                    <a:pt x="3235" y="3702"/>
                    <a:pt x="3239" y="3706"/>
                  </a:cubicBezTo>
                  <a:cubicBezTo>
                    <a:pt x="3257" y="3715"/>
                    <a:pt x="4357" y="4850"/>
                    <a:pt x="5061" y="5026"/>
                  </a:cubicBezTo>
                  <a:cubicBezTo>
                    <a:pt x="5695" y="5176"/>
                    <a:pt x="6214" y="5457"/>
                    <a:pt x="6461" y="5783"/>
                  </a:cubicBezTo>
                  <a:lnTo>
                    <a:pt x="6505" y="5845"/>
                  </a:lnTo>
                  <a:lnTo>
                    <a:pt x="6505" y="5774"/>
                  </a:lnTo>
                  <a:cubicBezTo>
                    <a:pt x="6522" y="5537"/>
                    <a:pt x="6557" y="5316"/>
                    <a:pt x="6619" y="5096"/>
                  </a:cubicBezTo>
                  <a:cubicBezTo>
                    <a:pt x="6777" y="4929"/>
                    <a:pt x="6989" y="4824"/>
                    <a:pt x="7217" y="4797"/>
                  </a:cubicBezTo>
                  <a:cubicBezTo>
                    <a:pt x="7225" y="4795"/>
                    <a:pt x="7232" y="4794"/>
                    <a:pt x="7239" y="4794"/>
                  </a:cubicBezTo>
                  <a:cubicBezTo>
                    <a:pt x="7255" y="4794"/>
                    <a:pt x="7269" y="4800"/>
                    <a:pt x="7288" y="4806"/>
                  </a:cubicBezTo>
                  <a:cubicBezTo>
                    <a:pt x="7341" y="4832"/>
                    <a:pt x="7349" y="4885"/>
                    <a:pt x="7314" y="4982"/>
                  </a:cubicBezTo>
                  <a:cubicBezTo>
                    <a:pt x="7305" y="5061"/>
                    <a:pt x="7297" y="5184"/>
                    <a:pt x="7297" y="5334"/>
                  </a:cubicBezTo>
                  <a:lnTo>
                    <a:pt x="7349" y="5343"/>
                  </a:lnTo>
                  <a:cubicBezTo>
                    <a:pt x="7464" y="4929"/>
                    <a:pt x="7605" y="4524"/>
                    <a:pt x="7772" y="4137"/>
                  </a:cubicBezTo>
                  <a:cubicBezTo>
                    <a:pt x="8159" y="3187"/>
                    <a:pt x="8203" y="2034"/>
                    <a:pt x="8203" y="2025"/>
                  </a:cubicBezTo>
                  <a:cubicBezTo>
                    <a:pt x="8203" y="2007"/>
                    <a:pt x="8212" y="1999"/>
                    <a:pt x="8229" y="1999"/>
                  </a:cubicBezTo>
                  <a:close/>
                  <a:moveTo>
                    <a:pt x="7921" y="1"/>
                  </a:moveTo>
                  <a:cubicBezTo>
                    <a:pt x="7772" y="1"/>
                    <a:pt x="7640" y="10"/>
                    <a:pt x="7499" y="27"/>
                  </a:cubicBezTo>
                  <a:cubicBezTo>
                    <a:pt x="6645" y="115"/>
                    <a:pt x="5809" y="335"/>
                    <a:pt x="5017" y="661"/>
                  </a:cubicBezTo>
                  <a:cubicBezTo>
                    <a:pt x="2896" y="1559"/>
                    <a:pt x="1567" y="3292"/>
                    <a:pt x="1039" y="5827"/>
                  </a:cubicBezTo>
                  <a:cubicBezTo>
                    <a:pt x="1022" y="5862"/>
                    <a:pt x="1" y="8828"/>
                    <a:pt x="2474" y="11451"/>
                  </a:cubicBezTo>
                  <a:cubicBezTo>
                    <a:pt x="3943" y="13000"/>
                    <a:pt x="5668" y="13818"/>
                    <a:pt x="7481" y="13818"/>
                  </a:cubicBezTo>
                  <a:cubicBezTo>
                    <a:pt x="8045" y="13818"/>
                    <a:pt x="8608" y="13748"/>
                    <a:pt x="9154" y="13598"/>
                  </a:cubicBezTo>
                  <a:cubicBezTo>
                    <a:pt x="9356" y="13545"/>
                    <a:pt x="9558" y="13484"/>
                    <a:pt x="9761" y="13413"/>
                  </a:cubicBezTo>
                  <a:cubicBezTo>
                    <a:pt x="9972" y="13334"/>
                    <a:pt x="10174" y="13255"/>
                    <a:pt x="10377" y="13158"/>
                  </a:cubicBezTo>
                  <a:cubicBezTo>
                    <a:pt x="10967" y="12885"/>
                    <a:pt x="11521" y="12551"/>
                    <a:pt x="12049" y="12164"/>
                  </a:cubicBezTo>
                  <a:cubicBezTo>
                    <a:pt x="15657" y="9550"/>
                    <a:pt x="14417" y="5959"/>
                    <a:pt x="13677" y="3820"/>
                  </a:cubicBezTo>
                  <a:cubicBezTo>
                    <a:pt x="13017" y="1893"/>
                    <a:pt x="10157" y="1"/>
                    <a:pt x="7921" y="1"/>
                  </a:cubicBezTo>
                  <a:close/>
                </a:path>
              </a:pathLst>
            </a:custGeom>
            <a:solidFill>
              <a:srgbClr val="F0404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3"/>
            <p:cNvSpPr/>
            <p:nvPr/>
          </p:nvSpPr>
          <p:spPr>
            <a:xfrm>
              <a:off x="2786438" y="707579"/>
              <a:ext cx="60378" cy="101697"/>
            </a:xfrm>
            <a:custGeom>
              <a:rect b="b" l="l" r="r" t="t"/>
              <a:pathLst>
                <a:path extrusionOk="0" h="1691" w="1004">
                  <a:moveTo>
                    <a:pt x="784" y="1"/>
                  </a:moveTo>
                  <a:lnTo>
                    <a:pt x="740" y="36"/>
                  </a:lnTo>
                  <a:cubicBezTo>
                    <a:pt x="661" y="89"/>
                    <a:pt x="573" y="115"/>
                    <a:pt x="476" y="115"/>
                  </a:cubicBezTo>
                  <a:cubicBezTo>
                    <a:pt x="388" y="106"/>
                    <a:pt x="300" y="98"/>
                    <a:pt x="221" y="71"/>
                  </a:cubicBezTo>
                  <a:lnTo>
                    <a:pt x="194" y="62"/>
                  </a:lnTo>
                  <a:lnTo>
                    <a:pt x="185" y="89"/>
                  </a:lnTo>
                  <a:cubicBezTo>
                    <a:pt x="1" y="863"/>
                    <a:pt x="124" y="1312"/>
                    <a:pt x="185" y="1471"/>
                  </a:cubicBezTo>
                  <a:cubicBezTo>
                    <a:pt x="265" y="1594"/>
                    <a:pt x="388" y="1673"/>
                    <a:pt x="529" y="1691"/>
                  </a:cubicBezTo>
                  <a:lnTo>
                    <a:pt x="573" y="1691"/>
                  </a:lnTo>
                  <a:cubicBezTo>
                    <a:pt x="722" y="1682"/>
                    <a:pt x="863" y="1629"/>
                    <a:pt x="986" y="1532"/>
                  </a:cubicBezTo>
                  <a:lnTo>
                    <a:pt x="1004" y="1523"/>
                  </a:lnTo>
                  <a:lnTo>
                    <a:pt x="995" y="1497"/>
                  </a:lnTo>
                  <a:cubicBezTo>
                    <a:pt x="925" y="1339"/>
                    <a:pt x="872" y="1171"/>
                    <a:pt x="837" y="1004"/>
                  </a:cubicBezTo>
                  <a:lnTo>
                    <a:pt x="837" y="995"/>
                  </a:lnTo>
                  <a:lnTo>
                    <a:pt x="828" y="987"/>
                  </a:lnTo>
                  <a:cubicBezTo>
                    <a:pt x="828" y="987"/>
                    <a:pt x="819" y="978"/>
                    <a:pt x="819" y="978"/>
                  </a:cubicBezTo>
                  <a:cubicBezTo>
                    <a:pt x="801" y="899"/>
                    <a:pt x="793" y="819"/>
                    <a:pt x="801" y="749"/>
                  </a:cubicBezTo>
                  <a:cubicBezTo>
                    <a:pt x="784" y="520"/>
                    <a:pt x="775" y="291"/>
                    <a:pt x="784" y="62"/>
                  </a:cubicBezTo>
                  <a:lnTo>
                    <a:pt x="784" y="1"/>
                  </a:ln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3"/>
            <p:cNvSpPr/>
            <p:nvPr/>
          </p:nvSpPr>
          <p:spPr>
            <a:xfrm>
              <a:off x="2607526" y="540874"/>
              <a:ext cx="415550" cy="509747"/>
            </a:xfrm>
            <a:custGeom>
              <a:rect b="b" l="l" r="r" t="t"/>
              <a:pathLst>
                <a:path extrusionOk="0" h="8476" w="6910">
                  <a:moveTo>
                    <a:pt x="4753" y="1"/>
                  </a:moveTo>
                  <a:cubicBezTo>
                    <a:pt x="4700" y="634"/>
                    <a:pt x="4560" y="1250"/>
                    <a:pt x="4340" y="1840"/>
                  </a:cubicBezTo>
                  <a:cubicBezTo>
                    <a:pt x="4023" y="2606"/>
                    <a:pt x="3856" y="3160"/>
                    <a:pt x="3838" y="3512"/>
                  </a:cubicBezTo>
                  <a:cubicBezTo>
                    <a:pt x="3856" y="3776"/>
                    <a:pt x="3926" y="4040"/>
                    <a:pt x="4040" y="4278"/>
                  </a:cubicBezTo>
                  <a:cubicBezTo>
                    <a:pt x="4049" y="4295"/>
                    <a:pt x="4040" y="4313"/>
                    <a:pt x="4023" y="4322"/>
                  </a:cubicBezTo>
                  <a:cubicBezTo>
                    <a:pt x="3891" y="4436"/>
                    <a:pt x="3724" y="4507"/>
                    <a:pt x="3548" y="4515"/>
                  </a:cubicBezTo>
                  <a:lnTo>
                    <a:pt x="3495" y="4515"/>
                  </a:lnTo>
                  <a:cubicBezTo>
                    <a:pt x="3363" y="4498"/>
                    <a:pt x="3248" y="4436"/>
                    <a:pt x="3160" y="4331"/>
                  </a:cubicBezTo>
                  <a:lnTo>
                    <a:pt x="3160" y="4322"/>
                  </a:lnTo>
                  <a:lnTo>
                    <a:pt x="3152" y="4322"/>
                  </a:lnTo>
                  <a:cubicBezTo>
                    <a:pt x="3143" y="4322"/>
                    <a:pt x="3134" y="4322"/>
                    <a:pt x="3134" y="4313"/>
                  </a:cubicBezTo>
                  <a:cubicBezTo>
                    <a:pt x="3046" y="4102"/>
                    <a:pt x="3002" y="3882"/>
                    <a:pt x="3020" y="3653"/>
                  </a:cubicBezTo>
                  <a:lnTo>
                    <a:pt x="3020" y="3644"/>
                  </a:lnTo>
                  <a:cubicBezTo>
                    <a:pt x="2826" y="3275"/>
                    <a:pt x="2271" y="2940"/>
                    <a:pt x="1567" y="2773"/>
                  </a:cubicBezTo>
                  <a:cubicBezTo>
                    <a:pt x="1075" y="2650"/>
                    <a:pt x="397" y="2078"/>
                    <a:pt x="45" y="1752"/>
                  </a:cubicBezTo>
                  <a:lnTo>
                    <a:pt x="1" y="1787"/>
                  </a:lnTo>
                  <a:cubicBezTo>
                    <a:pt x="247" y="2139"/>
                    <a:pt x="749" y="2799"/>
                    <a:pt x="1339" y="3143"/>
                  </a:cubicBezTo>
                  <a:cubicBezTo>
                    <a:pt x="1708" y="3363"/>
                    <a:pt x="2087" y="3759"/>
                    <a:pt x="2395" y="4269"/>
                  </a:cubicBezTo>
                  <a:lnTo>
                    <a:pt x="2403" y="4287"/>
                  </a:lnTo>
                  <a:cubicBezTo>
                    <a:pt x="2412" y="4295"/>
                    <a:pt x="2412" y="4313"/>
                    <a:pt x="2403" y="4322"/>
                  </a:cubicBezTo>
                  <a:cubicBezTo>
                    <a:pt x="2395" y="4331"/>
                    <a:pt x="1444" y="5202"/>
                    <a:pt x="1127" y="6390"/>
                  </a:cubicBezTo>
                  <a:cubicBezTo>
                    <a:pt x="907" y="7261"/>
                    <a:pt x="1391" y="8080"/>
                    <a:pt x="1708" y="8476"/>
                  </a:cubicBezTo>
                  <a:lnTo>
                    <a:pt x="1752" y="8458"/>
                  </a:lnTo>
                  <a:cubicBezTo>
                    <a:pt x="1664" y="8150"/>
                    <a:pt x="1603" y="7833"/>
                    <a:pt x="1576" y="7508"/>
                  </a:cubicBezTo>
                  <a:cubicBezTo>
                    <a:pt x="1497" y="6566"/>
                    <a:pt x="1884" y="5651"/>
                    <a:pt x="2606" y="5044"/>
                  </a:cubicBezTo>
                  <a:lnTo>
                    <a:pt x="2923" y="4788"/>
                  </a:lnTo>
                  <a:cubicBezTo>
                    <a:pt x="2923" y="4779"/>
                    <a:pt x="2931" y="4779"/>
                    <a:pt x="2940" y="4779"/>
                  </a:cubicBezTo>
                  <a:cubicBezTo>
                    <a:pt x="2949" y="4779"/>
                    <a:pt x="2949" y="4788"/>
                    <a:pt x="2958" y="4797"/>
                  </a:cubicBezTo>
                  <a:cubicBezTo>
                    <a:pt x="2967" y="4815"/>
                    <a:pt x="3864" y="6698"/>
                    <a:pt x="5853" y="7499"/>
                  </a:cubicBezTo>
                  <a:lnTo>
                    <a:pt x="5880" y="7455"/>
                  </a:lnTo>
                  <a:cubicBezTo>
                    <a:pt x="5273" y="7006"/>
                    <a:pt x="3864" y="5853"/>
                    <a:pt x="3803" y="4859"/>
                  </a:cubicBezTo>
                  <a:cubicBezTo>
                    <a:pt x="3803" y="4850"/>
                    <a:pt x="3803" y="4841"/>
                    <a:pt x="3812" y="4832"/>
                  </a:cubicBezTo>
                  <a:lnTo>
                    <a:pt x="3838" y="4832"/>
                  </a:lnTo>
                  <a:cubicBezTo>
                    <a:pt x="4181" y="4973"/>
                    <a:pt x="4551" y="5052"/>
                    <a:pt x="4929" y="5052"/>
                  </a:cubicBezTo>
                  <a:cubicBezTo>
                    <a:pt x="4951" y="5053"/>
                    <a:pt x="4972" y="5053"/>
                    <a:pt x="4994" y="5053"/>
                  </a:cubicBezTo>
                  <a:cubicBezTo>
                    <a:pt x="5463" y="5053"/>
                    <a:pt x="5913" y="4870"/>
                    <a:pt x="6258" y="4551"/>
                  </a:cubicBezTo>
                  <a:cubicBezTo>
                    <a:pt x="6892" y="3952"/>
                    <a:pt x="6910" y="3292"/>
                    <a:pt x="6848" y="2782"/>
                  </a:cubicBezTo>
                  <a:lnTo>
                    <a:pt x="6804" y="2782"/>
                  </a:lnTo>
                  <a:cubicBezTo>
                    <a:pt x="6733" y="3099"/>
                    <a:pt x="6637" y="3407"/>
                    <a:pt x="6496" y="3706"/>
                  </a:cubicBezTo>
                  <a:cubicBezTo>
                    <a:pt x="6311" y="4058"/>
                    <a:pt x="5985" y="4313"/>
                    <a:pt x="5598" y="4401"/>
                  </a:cubicBezTo>
                  <a:cubicBezTo>
                    <a:pt x="5493" y="4427"/>
                    <a:pt x="5387" y="4436"/>
                    <a:pt x="5281" y="4436"/>
                  </a:cubicBezTo>
                  <a:cubicBezTo>
                    <a:pt x="5268" y="4437"/>
                    <a:pt x="5255" y="4437"/>
                    <a:pt x="5241" y="4437"/>
                  </a:cubicBezTo>
                  <a:cubicBezTo>
                    <a:pt x="4964" y="4437"/>
                    <a:pt x="4690" y="4350"/>
                    <a:pt x="4463" y="4199"/>
                  </a:cubicBezTo>
                  <a:cubicBezTo>
                    <a:pt x="4454" y="4190"/>
                    <a:pt x="4454" y="4190"/>
                    <a:pt x="4454" y="4181"/>
                  </a:cubicBezTo>
                  <a:cubicBezTo>
                    <a:pt x="4445" y="4155"/>
                    <a:pt x="4164" y="3398"/>
                    <a:pt x="4656" y="2069"/>
                  </a:cubicBezTo>
                  <a:cubicBezTo>
                    <a:pt x="4912" y="1409"/>
                    <a:pt x="4956" y="687"/>
                    <a:pt x="4806"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3"/>
            <p:cNvSpPr/>
            <p:nvPr/>
          </p:nvSpPr>
          <p:spPr>
            <a:xfrm>
              <a:off x="2799669" y="693326"/>
              <a:ext cx="35541" cy="17681"/>
            </a:xfrm>
            <a:custGeom>
              <a:rect b="b" l="l" r="r" t="t"/>
              <a:pathLst>
                <a:path extrusionOk="0" h="294" w="591">
                  <a:moveTo>
                    <a:pt x="537" y="0"/>
                  </a:moveTo>
                  <a:cubicBezTo>
                    <a:pt x="353" y="35"/>
                    <a:pt x="185" y="106"/>
                    <a:pt x="45" y="220"/>
                  </a:cubicBezTo>
                  <a:lnTo>
                    <a:pt x="1" y="255"/>
                  </a:lnTo>
                  <a:lnTo>
                    <a:pt x="53" y="264"/>
                  </a:lnTo>
                  <a:cubicBezTo>
                    <a:pt x="124" y="282"/>
                    <a:pt x="194" y="291"/>
                    <a:pt x="265" y="291"/>
                  </a:cubicBezTo>
                  <a:cubicBezTo>
                    <a:pt x="278" y="292"/>
                    <a:pt x="292" y="293"/>
                    <a:pt x="305" y="293"/>
                  </a:cubicBezTo>
                  <a:cubicBezTo>
                    <a:pt x="423" y="293"/>
                    <a:pt x="534" y="225"/>
                    <a:pt x="581" y="115"/>
                  </a:cubicBezTo>
                  <a:cubicBezTo>
                    <a:pt x="581" y="79"/>
                    <a:pt x="590" y="53"/>
                    <a:pt x="590" y="35"/>
                  </a:cubicBezTo>
                  <a:lnTo>
                    <a:pt x="590" y="9"/>
                  </a:lnTo>
                  <a:lnTo>
                    <a:pt x="573" y="9"/>
                  </a:lnTo>
                  <a:cubicBezTo>
                    <a:pt x="564" y="0"/>
                    <a:pt x="546" y="0"/>
                    <a:pt x="537"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3"/>
            <p:cNvSpPr/>
            <p:nvPr/>
          </p:nvSpPr>
          <p:spPr>
            <a:xfrm>
              <a:off x="2397943" y="441885"/>
              <a:ext cx="550499" cy="791863"/>
            </a:xfrm>
            <a:custGeom>
              <a:rect b="b" l="l" r="r" t="t"/>
              <a:pathLst>
                <a:path extrusionOk="0" h="13167" w="9154">
                  <a:moveTo>
                    <a:pt x="5017" y="1"/>
                  </a:moveTo>
                  <a:cubicBezTo>
                    <a:pt x="2905" y="899"/>
                    <a:pt x="1567" y="2632"/>
                    <a:pt x="1030" y="5176"/>
                  </a:cubicBezTo>
                  <a:cubicBezTo>
                    <a:pt x="1022" y="5202"/>
                    <a:pt x="1" y="8168"/>
                    <a:pt x="2474" y="10791"/>
                  </a:cubicBezTo>
                  <a:cubicBezTo>
                    <a:pt x="3943" y="12340"/>
                    <a:pt x="5668" y="13167"/>
                    <a:pt x="7481" y="13167"/>
                  </a:cubicBezTo>
                  <a:cubicBezTo>
                    <a:pt x="8045" y="13167"/>
                    <a:pt x="8608" y="13088"/>
                    <a:pt x="9154" y="12947"/>
                  </a:cubicBezTo>
                  <a:cubicBezTo>
                    <a:pt x="9057" y="12938"/>
                    <a:pt x="3239" y="12595"/>
                    <a:pt x="2201" y="7913"/>
                  </a:cubicBezTo>
                  <a:cubicBezTo>
                    <a:pt x="1488" y="4674"/>
                    <a:pt x="3081" y="2157"/>
                    <a:pt x="4146" y="899"/>
                  </a:cubicBezTo>
                  <a:cubicBezTo>
                    <a:pt x="4410" y="573"/>
                    <a:pt x="4700" y="274"/>
                    <a:pt x="5017" y="1"/>
                  </a:cubicBezTo>
                  <a:close/>
                </a:path>
              </a:pathLst>
            </a:custGeom>
            <a:solidFill>
              <a:srgbClr val="D2282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3"/>
            <p:cNvSpPr/>
            <p:nvPr/>
          </p:nvSpPr>
          <p:spPr>
            <a:xfrm>
              <a:off x="2874301" y="402734"/>
              <a:ext cx="465284" cy="791322"/>
            </a:xfrm>
            <a:custGeom>
              <a:rect b="b" l="l" r="r" t="t"/>
              <a:pathLst>
                <a:path extrusionOk="0" h="13158" w="7737">
                  <a:moveTo>
                    <a:pt x="0" y="1"/>
                  </a:moveTo>
                  <a:cubicBezTo>
                    <a:pt x="0" y="1"/>
                    <a:pt x="3406" y="1189"/>
                    <a:pt x="4489" y="5228"/>
                  </a:cubicBezTo>
                  <a:cubicBezTo>
                    <a:pt x="5677" y="9646"/>
                    <a:pt x="2456" y="13158"/>
                    <a:pt x="2456" y="13158"/>
                  </a:cubicBezTo>
                  <a:cubicBezTo>
                    <a:pt x="3046" y="12876"/>
                    <a:pt x="3600" y="12551"/>
                    <a:pt x="4128" y="12163"/>
                  </a:cubicBezTo>
                  <a:cubicBezTo>
                    <a:pt x="7736" y="9541"/>
                    <a:pt x="6496" y="5950"/>
                    <a:pt x="5756" y="3820"/>
                  </a:cubicBezTo>
                  <a:cubicBezTo>
                    <a:pt x="5087" y="1893"/>
                    <a:pt x="2236" y="1"/>
                    <a:pt x="0" y="1"/>
                  </a:cubicBezTo>
                  <a:close/>
                </a:path>
              </a:pathLst>
            </a:custGeom>
            <a:solidFill>
              <a:srgbClr val="FD6C6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3"/>
            <p:cNvSpPr/>
            <p:nvPr/>
          </p:nvSpPr>
          <p:spPr>
            <a:xfrm>
              <a:off x="2781687" y="680096"/>
              <a:ext cx="62483" cy="119137"/>
            </a:xfrm>
            <a:custGeom>
              <a:rect b="b" l="l" r="r" t="t"/>
              <a:pathLst>
                <a:path extrusionOk="0" fill="none" h="1981" w="1039">
                  <a:moveTo>
                    <a:pt x="256" y="1980"/>
                  </a:moveTo>
                  <a:cubicBezTo>
                    <a:pt x="256" y="1980"/>
                    <a:pt x="0" y="1496"/>
                    <a:pt x="256" y="484"/>
                  </a:cubicBezTo>
                  <a:cubicBezTo>
                    <a:pt x="256" y="484"/>
                    <a:pt x="775" y="687"/>
                    <a:pt x="907" y="343"/>
                  </a:cubicBezTo>
                  <a:cubicBezTo>
                    <a:pt x="1039" y="0"/>
                    <a:pt x="335" y="352"/>
                    <a:pt x="256" y="4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3"/>
            <p:cNvSpPr/>
            <p:nvPr/>
          </p:nvSpPr>
          <p:spPr>
            <a:xfrm>
              <a:off x="2795459" y="694349"/>
              <a:ext cx="52981" cy="132428"/>
            </a:xfrm>
            <a:custGeom>
              <a:rect b="b" l="l" r="r" t="t"/>
              <a:pathLst>
                <a:path extrusionOk="0" fill="none" h="2202" w="881">
                  <a:moveTo>
                    <a:pt x="687" y="1"/>
                  </a:moveTo>
                  <a:cubicBezTo>
                    <a:pt x="687" y="1"/>
                    <a:pt x="537" y="1057"/>
                    <a:pt x="880" y="1743"/>
                  </a:cubicBezTo>
                  <a:cubicBezTo>
                    <a:pt x="880" y="1743"/>
                    <a:pt x="370" y="2201"/>
                    <a:pt x="0" y="17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3"/>
            <p:cNvSpPr/>
            <p:nvPr/>
          </p:nvSpPr>
          <p:spPr>
            <a:xfrm>
              <a:off x="2591650" y="523433"/>
              <a:ext cx="438282" cy="541501"/>
            </a:xfrm>
            <a:custGeom>
              <a:rect b="b" l="l" r="r" t="t"/>
              <a:pathLst>
                <a:path extrusionOk="0" fill="none" h="9004" w="7288">
                  <a:moveTo>
                    <a:pt x="3301" y="3925"/>
                  </a:moveTo>
                  <a:cubicBezTo>
                    <a:pt x="3107" y="3538"/>
                    <a:pt x="2544" y="3204"/>
                    <a:pt x="1831" y="3036"/>
                  </a:cubicBezTo>
                  <a:cubicBezTo>
                    <a:pt x="1110" y="2860"/>
                    <a:pt x="1" y="1716"/>
                    <a:pt x="1" y="1716"/>
                  </a:cubicBezTo>
                  <a:cubicBezTo>
                    <a:pt x="362" y="2332"/>
                    <a:pt x="960" y="3089"/>
                    <a:pt x="1576" y="3459"/>
                  </a:cubicBezTo>
                  <a:cubicBezTo>
                    <a:pt x="2201" y="3820"/>
                    <a:pt x="2597" y="4533"/>
                    <a:pt x="2641" y="4594"/>
                  </a:cubicBezTo>
                  <a:cubicBezTo>
                    <a:pt x="2641" y="4594"/>
                    <a:pt x="1673" y="5457"/>
                    <a:pt x="1356" y="6671"/>
                  </a:cubicBezTo>
                  <a:cubicBezTo>
                    <a:pt x="1039" y="7895"/>
                    <a:pt x="2113" y="9003"/>
                    <a:pt x="2113" y="9003"/>
                  </a:cubicBezTo>
                  <a:cubicBezTo>
                    <a:pt x="1981" y="8607"/>
                    <a:pt x="1893" y="8211"/>
                    <a:pt x="1858" y="7798"/>
                  </a:cubicBezTo>
                  <a:cubicBezTo>
                    <a:pt x="1779" y="6865"/>
                    <a:pt x="2157" y="5958"/>
                    <a:pt x="2879" y="5360"/>
                  </a:cubicBezTo>
                  <a:lnTo>
                    <a:pt x="3195" y="5096"/>
                  </a:lnTo>
                  <a:cubicBezTo>
                    <a:pt x="3195" y="5096"/>
                    <a:pt x="4181" y="7226"/>
                    <a:pt x="6461" y="7939"/>
                  </a:cubicBezTo>
                  <a:cubicBezTo>
                    <a:pt x="6461" y="7939"/>
                    <a:pt x="4164" y="6398"/>
                    <a:pt x="4084" y="5149"/>
                  </a:cubicBezTo>
                  <a:cubicBezTo>
                    <a:pt x="4084" y="5149"/>
                    <a:pt x="5537" y="5809"/>
                    <a:pt x="6540" y="4858"/>
                  </a:cubicBezTo>
                  <a:cubicBezTo>
                    <a:pt x="7288" y="4145"/>
                    <a:pt x="7191" y="3309"/>
                    <a:pt x="7094" y="2772"/>
                  </a:cubicBezTo>
                  <a:cubicBezTo>
                    <a:pt x="7094" y="2772"/>
                    <a:pt x="6953" y="3591"/>
                    <a:pt x="6725" y="3978"/>
                  </a:cubicBezTo>
                  <a:cubicBezTo>
                    <a:pt x="6232" y="4858"/>
                    <a:pt x="5255" y="4814"/>
                    <a:pt x="4736" y="4462"/>
                  </a:cubicBezTo>
                  <a:cubicBezTo>
                    <a:pt x="4736" y="4462"/>
                    <a:pt x="4445" y="3697"/>
                    <a:pt x="4938" y="2368"/>
                  </a:cubicBezTo>
                  <a:cubicBezTo>
                    <a:pt x="5440" y="1030"/>
                    <a:pt x="5008" y="0"/>
                    <a:pt x="5008" y="0"/>
                  </a:cubicBezTo>
                  <a:cubicBezTo>
                    <a:pt x="5008" y="0"/>
                    <a:pt x="4964" y="1162"/>
                    <a:pt x="4577" y="2121"/>
                  </a:cubicBezTo>
                  <a:cubicBezTo>
                    <a:pt x="4181" y="3089"/>
                    <a:pt x="4005" y="3758"/>
                    <a:pt x="4084" y="403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3"/>
            <p:cNvSpPr/>
            <p:nvPr/>
          </p:nvSpPr>
          <p:spPr>
            <a:xfrm>
              <a:off x="2394275" y="385775"/>
              <a:ext cx="946384" cy="907813"/>
            </a:xfrm>
            <a:custGeom>
              <a:rect b="b" l="l" r="r" t="t"/>
              <a:pathLst>
                <a:path extrusionOk="0" fill="none" h="15095" w="15737">
                  <a:moveTo>
                    <a:pt x="1065" y="6100"/>
                  </a:moveTo>
                  <a:cubicBezTo>
                    <a:pt x="1065" y="6100"/>
                    <a:pt x="0" y="9066"/>
                    <a:pt x="2517" y="11741"/>
                  </a:cubicBezTo>
                  <a:cubicBezTo>
                    <a:pt x="5034" y="14417"/>
                    <a:pt x="8502" y="15094"/>
                    <a:pt x="12119" y="12463"/>
                  </a:cubicBezTo>
                  <a:cubicBezTo>
                    <a:pt x="15736" y="9832"/>
                    <a:pt x="14486" y="6179"/>
                    <a:pt x="13756" y="4085"/>
                  </a:cubicBezTo>
                  <a:cubicBezTo>
                    <a:pt x="13034" y="1999"/>
                    <a:pt x="9769" y="1"/>
                    <a:pt x="7560" y="274"/>
                  </a:cubicBezTo>
                  <a:cubicBezTo>
                    <a:pt x="5351" y="538"/>
                    <a:pt x="2024" y="1523"/>
                    <a:pt x="1065" y="610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3"/>
            <p:cNvSpPr/>
            <p:nvPr/>
          </p:nvSpPr>
          <p:spPr>
            <a:xfrm>
              <a:off x="3088153" y="969064"/>
              <a:ext cx="137113" cy="154620"/>
            </a:xfrm>
            <a:custGeom>
              <a:rect b="b" l="l" r="r" t="t"/>
              <a:pathLst>
                <a:path extrusionOk="0" fill="none" h="2571" w="2280">
                  <a:moveTo>
                    <a:pt x="0" y="2570"/>
                  </a:moveTo>
                  <a:cubicBezTo>
                    <a:pt x="1021" y="1990"/>
                    <a:pt x="1822" y="1083"/>
                    <a:pt x="22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3"/>
            <p:cNvSpPr/>
            <p:nvPr/>
          </p:nvSpPr>
          <p:spPr>
            <a:xfrm>
              <a:off x="3122011" y="1011402"/>
              <a:ext cx="58814" cy="63568"/>
            </a:xfrm>
            <a:custGeom>
              <a:rect b="b" l="l" r="r" t="t"/>
              <a:pathLst>
                <a:path extrusionOk="0" fill="none" h="1057" w="978">
                  <a:moveTo>
                    <a:pt x="0" y="1057"/>
                  </a:moveTo>
                  <a:cubicBezTo>
                    <a:pt x="388" y="757"/>
                    <a:pt x="713" y="397"/>
                    <a:pt x="97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3"/>
            <p:cNvSpPr/>
            <p:nvPr/>
          </p:nvSpPr>
          <p:spPr>
            <a:xfrm>
              <a:off x="3133137" y="1006110"/>
              <a:ext cx="19064" cy="21229"/>
            </a:xfrm>
            <a:custGeom>
              <a:rect b="b" l="l" r="r" t="t"/>
              <a:pathLst>
                <a:path extrusionOk="0" fill="none" h="353" w="317">
                  <a:moveTo>
                    <a:pt x="0" y="353"/>
                  </a:moveTo>
                  <a:cubicBezTo>
                    <a:pt x="123" y="247"/>
                    <a:pt x="229" y="124"/>
                    <a:pt x="31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3"/>
            <p:cNvSpPr/>
            <p:nvPr/>
          </p:nvSpPr>
          <p:spPr>
            <a:xfrm>
              <a:off x="3121470" y="982295"/>
              <a:ext cx="6435" cy="10645"/>
            </a:xfrm>
            <a:custGeom>
              <a:rect b="b" l="l" r="r" t="t"/>
              <a:pathLst>
                <a:path extrusionOk="0" fill="none" h="177" w="107">
                  <a:moveTo>
                    <a:pt x="0" y="177"/>
                  </a:moveTo>
                  <a:cubicBezTo>
                    <a:pt x="27" y="115"/>
                    <a:pt x="62" y="62"/>
                    <a:pt x="1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3"/>
            <p:cNvSpPr/>
            <p:nvPr/>
          </p:nvSpPr>
          <p:spPr>
            <a:xfrm>
              <a:off x="2997104" y="797608"/>
              <a:ext cx="56650" cy="50818"/>
            </a:xfrm>
            <a:custGeom>
              <a:rect b="b" l="l" r="r" t="t"/>
              <a:pathLst>
                <a:path extrusionOk="0" fill="none" h="845" w="942">
                  <a:moveTo>
                    <a:pt x="0" y="845"/>
                  </a:moveTo>
                  <a:cubicBezTo>
                    <a:pt x="203" y="775"/>
                    <a:pt x="387" y="651"/>
                    <a:pt x="537" y="502"/>
                  </a:cubicBezTo>
                  <a:cubicBezTo>
                    <a:pt x="678" y="343"/>
                    <a:pt x="819" y="176"/>
                    <a:pt x="94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3"/>
            <p:cNvSpPr/>
            <p:nvPr/>
          </p:nvSpPr>
          <p:spPr>
            <a:xfrm>
              <a:off x="3039982" y="819799"/>
              <a:ext cx="26521" cy="27604"/>
            </a:xfrm>
            <a:custGeom>
              <a:rect b="b" l="l" r="r" t="t"/>
              <a:pathLst>
                <a:path extrusionOk="0" fill="none" h="459" w="441">
                  <a:moveTo>
                    <a:pt x="0" y="458"/>
                  </a:moveTo>
                  <a:lnTo>
                    <a:pt x="44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3"/>
            <p:cNvSpPr/>
            <p:nvPr/>
          </p:nvSpPr>
          <p:spPr>
            <a:xfrm>
              <a:off x="3053213" y="843073"/>
              <a:ext cx="18582" cy="15937"/>
            </a:xfrm>
            <a:custGeom>
              <a:rect b="b" l="l" r="r" t="t"/>
              <a:pathLst>
                <a:path extrusionOk="0" fill="none" h="265" w="309">
                  <a:moveTo>
                    <a:pt x="0" y="265"/>
                  </a:moveTo>
                  <a:lnTo>
                    <a:pt x="30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3"/>
            <p:cNvSpPr/>
            <p:nvPr/>
          </p:nvSpPr>
          <p:spPr>
            <a:xfrm>
              <a:off x="3074382" y="876991"/>
              <a:ext cx="15395" cy="8480"/>
            </a:xfrm>
            <a:custGeom>
              <a:rect b="b" l="l" r="r" t="t"/>
              <a:pathLst>
                <a:path extrusionOk="0" fill="none" h="141" w="256">
                  <a:moveTo>
                    <a:pt x="0" y="141"/>
                  </a:moveTo>
                  <a:cubicBezTo>
                    <a:pt x="88" y="106"/>
                    <a:pt x="176" y="53"/>
                    <a:pt x="25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3"/>
            <p:cNvSpPr/>
            <p:nvPr/>
          </p:nvSpPr>
          <p:spPr>
            <a:xfrm>
              <a:off x="3138910" y="547249"/>
              <a:ext cx="75773" cy="123888"/>
            </a:xfrm>
            <a:custGeom>
              <a:rect b="b" l="l" r="r" t="t"/>
              <a:pathLst>
                <a:path extrusionOk="0" fill="none" h="2060" w="1260">
                  <a:moveTo>
                    <a:pt x="1" y="0"/>
                  </a:moveTo>
                  <a:cubicBezTo>
                    <a:pt x="564" y="581"/>
                    <a:pt x="1066" y="1268"/>
                    <a:pt x="1259" y="20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3"/>
            <p:cNvSpPr/>
            <p:nvPr/>
          </p:nvSpPr>
          <p:spPr>
            <a:xfrm>
              <a:off x="3147931" y="586940"/>
              <a:ext cx="35541" cy="77340"/>
            </a:xfrm>
            <a:custGeom>
              <a:rect b="b" l="l" r="r" t="t"/>
              <a:pathLst>
                <a:path extrusionOk="0" fill="none" h="1286" w="591">
                  <a:moveTo>
                    <a:pt x="1" y="0"/>
                  </a:moveTo>
                  <a:cubicBezTo>
                    <a:pt x="300" y="370"/>
                    <a:pt x="441" y="828"/>
                    <a:pt x="590" y="128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3"/>
            <p:cNvSpPr/>
            <p:nvPr/>
          </p:nvSpPr>
          <p:spPr>
            <a:xfrm>
              <a:off x="3126221" y="642509"/>
              <a:ext cx="5352" cy="14313"/>
            </a:xfrm>
            <a:custGeom>
              <a:rect b="b" l="l" r="r" t="t"/>
              <a:pathLst>
                <a:path extrusionOk="0" fill="none" h="238" w="89">
                  <a:moveTo>
                    <a:pt x="1" y="0"/>
                  </a:moveTo>
                  <a:cubicBezTo>
                    <a:pt x="9" y="88"/>
                    <a:pt x="45" y="168"/>
                    <a:pt x="89"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3"/>
            <p:cNvSpPr/>
            <p:nvPr/>
          </p:nvSpPr>
          <p:spPr>
            <a:xfrm>
              <a:off x="3223104" y="716600"/>
              <a:ext cx="4811" cy="22312"/>
            </a:xfrm>
            <a:custGeom>
              <a:rect b="b" l="l" r="r" t="t"/>
              <a:pathLst>
                <a:path extrusionOk="0" fill="none" h="371" w="80">
                  <a:moveTo>
                    <a:pt x="0" y="0"/>
                  </a:moveTo>
                  <a:cubicBezTo>
                    <a:pt x="9" y="124"/>
                    <a:pt x="35" y="247"/>
                    <a:pt x="79" y="37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3"/>
            <p:cNvSpPr/>
            <p:nvPr/>
          </p:nvSpPr>
          <p:spPr>
            <a:xfrm>
              <a:off x="2597483" y="440862"/>
              <a:ext cx="184803" cy="94239"/>
            </a:xfrm>
            <a:custGeom>
              <a:rect b="b" l="l" r="r" t="t"/>
              <a:pathLst>
                <a:path extrusionOk="0" fill="none" h="1567" w="3073">
                  <a:moveTo>
                    <a:pt x="1" y="1567"/>
                  </a:moveTo>
                  <a:cubicBezTo>
                    <a:pt x="810" y="731"/>
                    <a:pt x="1954" y="326"/>
                    <a:pt x="307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3"/>
            <p:cNvSpPr/>
            <p:nvPr/>
          </p:nvSpPr>
          <p:spPr>
            <a:xfrm>
              <a:off x="2659426" y="471533"/>
              <a:ext cx="80524" cy="36565"/>
            </a:xfrm>
            <a:custGeom>
              <a:rect b="b" l="l" r="r" t="t"/>
              <a:pathLst>
                <a:path extrusionOk="0" fill="none" h="608" w="1339">
                  <a:moveTo>
                    <a:pt x="0" y="608"/>
                  </a:moveTo>
                  <a:cubicBezTo>
                    <a:pt x="414" y="344"/>
                    <a:pt x="863" y="141"/>
                    <a:pt x="133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3"/>
            <p:cNvSpPr/>
            <p:nvPr/>
          </p:nvSpPr>
          <p:spPr>
            <a:xfrm>
              <a:off x="2707055" y="503287"/>
              <a:ext cx="38668" cy="11727"/>
            </a:xfrm>
            <a:custGeom>
              <a:rect b="b" l="l" r="r" t="t"/>
              <a:pathLst>
                <a:path extrusionOk="0" fill="none" h="195" w="643">
                  <a:moveTo>
                    <a:pt x="0" y="194"/>
                  </a:moveTo>
                  <a:cubicBezTo>
                    <a:pt x="194" y="80"/>
                    <a:pt x="414" y="18"/>
                    <a:pt x="64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3"/>
            <p:cNvSpPr/>
            <p:nvPr/>
          </p:nvSpPr>
          <p:spPr>
            <a:xfrm>
              <a:off x="2745664" y="535582"/>
              <a:ext cx="3247" cy="1624"/>
            </a:xfrm>
            <a:custGeom>
              <a:rect b="b" l="l" r="r" t="t"/>
              <a:pathLst>
                <a:path extrusionOk="0" fill="none" h="27" w="54">
                  <a:moveTo>
                    <a:pt x="1" y="27"/>
                  </a:moveTo>
                  <a:lnTo>
                    <a:pt x="5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3"/>
            <p:cNvSpPr/>
            <p:nvPr/>
          </p:nvSpPr>
          <p:spPr>
            <a:xfrm>
              <a:off x="2737245" y="561502"/>
              <a:ext cx="18582" cy="10164"/>
            </a:xfrm>
            <a:custGeom>
              <a:rect b="b" l="l" r="r" t="t"/>
              <a:pathLst>
                <a:path extrusionOk="0" fill="none" h="169" w="309">
                  <a:moveTo>
                    <a:pt x="0" y="168"/>
                  </a:moveTo>
                  <a:cubicBezTo>
                    <a:pt x="97" y="106"/>
                    <a:pt x="202" y="45"/>
                    <a:pt x="30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3"/>
            <p:cNvSpPr/>
            <p:nvPr/>
          </p:nvSpPr>
          <p:spPr>
            <a:xfrm>
              <a:off x="2781687" y="1033654"/>
              <a:ext cx="28084" cy="27544"/>
            </a:xfrm>
            <a:custGeom>
              <a:rect b="b" l="l" r="r" t="t"/>
              <a:pathLst>
                <a:path extrusionOk="0" fill="none" h="458" w="467">
                  <a:moveTo>
                    <a:pt x="0" y="0"/>
                  </a:moveTo>
                  <a:cubicBezTo>
                    <a:pt x="132" y="176"/>
                    <a:pt x="291" y="326"/>
                    <a:pt x="467" y="45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3"/>
            <p:cNvSpPr/>
            <p:nvPr/>
          </p:nvSpPr>
          <p:spPr>
            <a:xfrm>
              <a:off x="2771644" y="986024"/>
              <a:ext cx="71503" cy="85760"/>
            </a:xfrm>
            <a:custGeom>
              <a:rect b="b" l="l" r="r" t="t"/>
              <a:pathLst>
                <a:path extrusionOk="0" fill="none" h="1426" w="1189">
                  <a:moveTo>
                    <a:pt x="0" y="0"/>
                  </a:moveTo>
                  <a:cubicBezTo>
                    <a:pt x="343" y="511"/>
                    <a:pt x="748" y="986"/>
                    <a:pt x="1188" y="14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3"/>
            <p:cNvSpPr/>
            <p:nvPr/>
          </p:nvSpPr>
          <p:spPr>
            <a:xfrm>
              <a:off x="2845194" y="1023610"/>
              <a:ext cx="15936" cy="13291"/>
            </a:xfrm>
            <a:custGeom>
              <a:rect b="b" l="l" r="r" t="t"/>
              <a:pathLst>
                <a:path extrusionOk="0" fill="none" h="221" w="265">
                  <a:moveTo>
                    <a:pt x="0" y="0"/>
                  </a:moveTo>
                  <a:cubicBezTo>
                    <a:pt x="71" y="97"/>
                    <a:pt x="159" y="167"/>
                    <a:pt x="264" y="22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3"/>
            <p:cNvSpPr/>
            <p:nvPr/>
          </p:nvSpPr>
          <p:spPr>
            <a:xfrm>
              <a:off x="2886990" y="1032030"/>
              <a:ext cx="13290" cy="15456"/>
            </a:xfrm>
            <a:custGeom>
              <a:rect b="b" l="l" r="r" t="t"/>
              <a:pathLst>
                <a:path extrusionOk="0" fill="none" h="257" w="221">
                  <a:moveTo>
                    <a:pt x="1" y="1"/>
                  </a:moveTo>
                  <a:cubicBezTo>
                    <a:pt x="62" y="98"/>
                    <a:pt x="133" y="186"/>
                    <a:pt x="221" y="2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3"/>
            <p:cNvSpPr/>
            <p:nvPr/>
          </p:nvSpPr>
          <p:spPr>
            <a:xfrm>
              <a:off x="2609150" y="1042614"/>
              <a:ext cx="12208" cy="36084"/>
            </a:xfrm>
            <a:custGeom>
              <a:rect b="b" l="l" r="r" t="t"/>
              <a:pathLst>
                <a:path extrusionOk="0" fill="none" h="600" w="203">
                  <a:moveTo>
                    <a:pt x="0" y="1"/>
                  </a:moveTo>
                  <a:cubicBezTo>
                    <a:pt x="27" y="212"/>
                    <a:pt x="97" y="414"/>
                    <a:pt x="203" y="59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3"/>
            <p:cNvSpPr/>
            <p:nvPr/>
          </p:nvSpPr>
          <p:spPr>
            <a:xfrm>
              <a:off x="2621298" y="1009297"/>
              <a:ext cx="22311" cy="90030"/>
            </a:xfrm>
            <a:custGeom>
              <a:rect b="b" l="l" r="r" t="t"/>
              <a:pathLst>
                <a:path extrusionOk="0" fill="none" h="1497" w="371">
                  <a:moveTo>
                    <a:pt x="1" y="0"/>
                  </a:moveTo>
                  <a:cubicBezTo>
                    <a:pt x="53" y="511"/>
                    <a:pt x="177" y="1021"/>
                    <a:pt x="370" y="149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3"/>
            <p:cNvSpPr/>
            <p:nvPr/>
          </p:nvSpPr>
          <p:spPr>
            <a:xfrm>
              <a:off x="2676325" y="1091868"/>
              <a:ext cx="4871" cy="12208"/>
            </a:xfrm>
            <a:custGeom>
              <a:rect b="b" l="l" r="r" t="t"/>
              <a:pathLst>
                <a:path extrusionOk="0" fill="none" h="203" w="81">
                  <a:moveTo>
                    <a:pt x="1" y="0"/>
                  </a:moveTo>
                  <a:lnTo>
                    <a:pt x="80" y="20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3"/>
            <p:cNvSpPr/>
            <p:nvPr/>
          </p:nvSpPr>
          <p:spPr>
            <a:xfrm>
              <a:off x="2820838" y="613402"/>
              <a:ext cx="5352" cy="19125"/>
            </a:xfrm>
            <a:custGeom>
              <a:rect b="b" l="l" r="r" t="t"/>
              <a:pathLst>
                <a:path extrusionOk="0" fill="none" h="318" w="89">
                  <a:moveTo>
                    <a:pt x="1" y="317"/>
                  </a:moveTo>
                  <a:cubicBezTo>
                    <a:pt x="9" y="212"/>
                    <a:pt x="36" y="97"/>
                    <a:pt x="8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3"/>
            <p:cNvSpPr/>
            <p:nvPr/>
          </p:nvSpPr>
          <p:spPr>
            <a:xfrm>
              <a:off x="2941536" y="642509"/>
              <a:ext cx="19605" cy="63568"/>
            </a:xfrm>
            <a:custGeom>
              <a:rect b="b" l="l" r="r" t="t"/>
              <a:pathLst>
                <a:path extrusionOk="0" fill="none" h="1057" w="326">
                  <a:moveTo>
                    <a:pt x="0" y="1056"/>
                  </a:moveTo>
                  <a:cubicBezTo>
                    <a:pt x="203" y="740"/>
                    <a:pt x="317" y="379"/>
                    <a:pt x="32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3"/>
            <p:cNvSpPr/>
            <p:nvPr/>
          </p:nvSpPr>
          <p:spPr>
            <a:xfrm>
              <a:off x="2965892" y="644614"/>
              <a:ext cx="11667" cy="44504"/>
            </a:xfrm>
            <a:custGeom>
              <a:rect b="b" l="l" r="r" t="t"/>
              <a:pathLst>
                <a:path extrusionOk="0" fill="none" h="740" w="194">
                  <a:moveTo>
                    <a:pt x="0" y="740"/>
                  </a:moveTo>
                  <a:cubicBezTo>
                    <a:pt x="114" y="511"/>
                    <a:pt x="176" y="256"/>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3"/>
            <p:cNvSpPr/>
            <p:nvPr/>
          </p:nvSpPr>
          <p:spPr>
            <a:xfrm>
              <a:off x="2996562" y="587482"/>
              <a:ext cx="601" cy="14855"/>
            </a:xfrm>
            <a:custGeom>
              <a:rect b="b" l="l" r="r" t="t"/>
              <a:pathLst>
                <a:path extrusionOk="0" fill="none" h="247" w="10">
                  <a:moveTo>
                    <a:pt x="0" y="246"/>
                  </a:moveTo>
                  <a:cubicBezTo>
                    <a:pt x="0" y="158"/>
                    <a:pt x="9" y="79"/>
                    <a:pt x="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3"/>
            <p:cNvSpPr/>
            <p:nvPr/>
          </p:nvSpPr>
          <p:spPr>
            <a:xfrm>
              <a:off x="2980145" y="544061"/>
              <a:ext cx="1143" cy="12208"/>
            </a:xfrm>
            <a:custGeom>
              <a:rect b="b" l="l" r="r" t="t"/>
              <a:pathLst>
                <a:path extrusionOk="0" fill="none" h="203" w="19">
                  <a:moveTo>
                    <a:pt x="18" y="203"/>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3"/>
            <p:cNvSpPr/>
            <p:nvPr/>
          </p:nvSpPr>
          <p:spPr>
            <a:xfrm>
              <a:off x="2645654" y="811319"/>
              <a:ext cx="25438" cy="18102"/>
            </a:xfrm>
            <a:custGeom>
              <a:rect b="b" l="l" r="r" t="t"/>
              <a:pathLst>
                <a:path extrusionOk="0" fill="none" h="301" w="423">
                  <a:moveTo>
                    <a:pt x="0" y="300"/>
                  </a:moveTo>
                  <a:cubicBezTo>
                    <a:pt x="97" y="150"/>
                    <a:pt x="247" y="45"/>
                    <a:pt x="4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3"/>
            <p:cNvSpPr/>
            <p:nvPr/>
          </p:nvSpPr>
          <p:spPr>
            <a:xfrm>
              <a:off x="2624485" y="790150"/>
              <a:ext cx="53522" cy="7999"/>
            </a:xfrm>
            <a:custGeom>
              <a:rect b="b" l="l" r="r" t="t"/>
              <a:pathLst>
                <a:path extrusionOk="0" fill="none" h="133" w="890">
                  <a:moveTo>
                    <a:pt x="0" y="133"/>
                  </a:moveTo>
                  <a:cubicBezTo>
                    <a:pt x="282" y="36"/>
                    <a:pt x="590" y="1"/>
                    <a:pt x="889" y="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3"/>
            <p:cNvSpPr/>
            <p:nvPr/>
          </p:nvSpPr>
          <p:spPr>
            <a:xfrm>
              <a:off x="2641925" y="770605"/>
              <a:ext cx="11727" cy="541"/>
            </a:xfrm>
            <a:custGeom>
              <a:rect b="b" l="l" r="r" t="t"/>
              <a:pathLst>
                <a:path extrusionOk="0" fill="none" h="9" w="195">
                  <a:moveTo>
                    <a:pt x="1" y="0"/>
                  </a:moveTo>
                  <a:lnTo>
                    <a:pt x="194" y="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3"/>
            <p:cNvSpPr/>
            <p:nvPr/>
          </p:nvSpPr>
          <p:spPr>
            <a:xfrm>
              <a:off x="2804420" y="754187"/>
              <a:ext cx="1143" cy="30250"/>
            </a:xfrm>
            <a:custGeom>
              <a:rect b="b" l="l" r="r" t="t"/>
              <a:pathLst>
                <a:path extrusionOk="0" fill="none" h="503" w="19">
                  <a:moveTo>
                    <a:pt x="1" y="502"/>
                  </a:moveTo>
                  <a:cubicBezTo>
                    <a:pt x="1" y="335"/>
                    <a:pt x="1" y="168"/>
                    <a:pt x="1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3"/>
            <p:cNvSpPr/>
            <p:nvPr/>
          </p:nvSpPr>
          <p:spPr>
            <a:xfrm>
              <a:off x="2815004" y="764772"/>
              <a:ext cx="1143" cy="19125"/>
            </a:xfrm>
            <a:custGeom>
              <a:rect b="b" l="l" r="r" t="t"/>
              <a:pathLst>
                <a:path extrusionOk="0" fill="none" h="318" w="19">
                  <a:moveTo>
                    <a:pt x="10" y="317"/>
                  </a:moveTo>
                  <a:cubicBezTo>
                    <a:pt x="1" y="212"/>
                    <a:pt x="10" y="97"/>
                    <a:pt x="1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3"/>
            <p:cNvSpPr/>
            <p:nvPr/>
          </p:nvSpPr>
          <p:spPr>
            <a:xfrm>
              <a:off x="2810253" y="730372"/>
              <a:ext cx="2165" cy="10645"/>
            </a:xfrm>
            <a:custGeom>
              <a:rect b="b" l="l" r="r" t="t"/>
              <a:pathLst>
                <a:path extrusionOk="0" fill="none" h="177" w="36">
                  <a:moveTo>
                    <a:pt x="9" y="176"/>
                  </a:moveTo>
                  <a:cubicBezTo>
                    <a:pt x="1" y="115"/>
                    <a:pt x="9" y="53"/>
                    <a:pt x="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4" name="Google Shape;3344;p53"/>
          <p:cNvGrpSpPr/>
          <p:nvPr/>
        </p:nvGrpSpPr>
        <p:grpSpPr>
          <a:xfrm>
            <a:off x="7595275" y="4070338"/>
            <a:ext cx="1255204" cy="1224513"/>
            <a:chOff x="5744900" y="4279850"/>
            <a:chExt cx="1255204" cy="1224513"/>
          </a:xfrm>
        </p:grpSpPr>
        <p:sp>
          <p:nvSpPr>
            <p:cNvPr id="3345" name="Google Shape;3345;p53"/>
            <p:cNvSpPr/>
            <p:nvPr/>
          </p:nvSpPr>
          <p:spPr>
            <a:xfrm>
              <a:off x="5752441" y="4325813"/>
              <a:ext cx="1238832" cy="1163037"/>
            </a:xfrm>
            <a:custGeom>
              <a:rect b="b" l="l" r="r" t="t"/>
              <a:pathLst>
                <a:path extrusionOk="0" h="24367" w="25955">
                  <a:moveTo>
                    <a:pt x="13713" y="8586"/>
                  </a:moveTo>
                  <a:cubicBezTo>
                    <a:pt x="13739" y="8657"/>
                    <a:pt x="13765" y="8718"/>
                    <a:pt x="13792" y="8789"/>
                  </a:cubicBezTo>
                  <a:cubicBezTo>
                    <a:pt x="13757" y="8718"/>
                    <a:pt x="13730" y="8648"/>
                    <a:pt x="13704" y="8586"/>
                  </a:cubicBezTo>
                  <a:close/>
                  <a:moveTo>
                    <a:pt x="4089" y="9506"/>
                  </a:moveTo>
                  <a:lnTo>
                    <a:pt x="4005" y="9546"/>
                  </a:lnTo>
                  <a:cubicBezTo>
                    <a:pt x="4032" y="9532"/>
                    <a:pt x="4060" y="9519"/>
                    <a:pt x="4089" y="9506"/>
                  </a:cubicBezTo>
                  <a:close/>
                  <a:moveTo>
                    <a:pt x="4812" y="9875"/>
                  </a:moveTo>
                  <a:lnTo>
                    <a:pt x="4753" y="9898"/>
                  </a:lnTo>
                  <a:lnTo>
                    <a:pt x="4683" y="9915"/>
                  </a:lnTo>
                  <a:cubicBezTo>
                    <a:pt x="4709" y="9906"/>
                    <a:pt x="4727" y="9898"/>
                    <a:pt x="4753" y="9889"/>
                  </a:cubicBezTo>
                  <a:cubicBezTo>
                    <a:pt x="4775" y="9885"/>
                    <a:pt x="4794" y="9880"/>
                    <a:pt x="4812" y="9875"/>
                  </a:cubicBezTo>
                  <a:close/>
                  <a:moveTo>
                    <a:pt x="12797" y="13541"/>
                  </a:moveTo>
                  <a:cubicBezTo>
                    <a:pt x="12815" y="13576"/>
                    <a:pt x="12824" y="13620"/>
                    <a:pt x="12833" y="13656"/>
                  </a:cubicBezTo>
                  <a:cubicBezTo>
                    <a:pt x="12824" y="13620"/>
                    <a:pt x="12806" y="13585"/>
                    <a:pt x="12797" y="13541"/>
                  </a:cubicBezTo>
                  <a:close/>
                  <a:moveTo>
                    <a:pt x="15578" y="14104"/>
                  </a:moveTo>
                  <a:lnTo>
                    <a:pt x="15578" y="14113"/>
                  </a:lnTo>
                  <a:cubicBezTo>
                    <a:pt x="15526" y="14122"/>
                    <a:pt x="15473" y="14122"/>
                    <a:pt x="15420" y="14122"/>
                  </a:cubicBezTo>
                  <a:cubicBezTo>
                    <a:pt x="15473" y="14122"/>
                    <a:pt x="15526" y="14113"/>
                    <a:pt x="15578" y="14104"/>
                  </a:cubicBezTo>
                  <a:close/>
                  <a:moveTo>
                    <a:pt x="10967" y="15706"/>
                  </a:moveTo>
                  <a:cubicBezTo>
                    <a:pt x="10940" y="15724"/>
                    <a:pt x="10905" y="15741"/>
                    <a:pt x="10870" y="15759"/>
                  </a:cubicBezTo>
                  <a:lnTo>
                    <a:pt x="10967" y="15706"/>
                  </a:lnTo>
                  <a:close/>
                  <a:moveTo>
                    <a:pt x="10870" y="15759"/>
                  </a:moveTo>
                  <a:lnTo>
                    <a:pt x="10870" y="15759"/>
                  </a:lnTo>
                  <a:cubicBezTo>
                    <a:pt x="10782" y="15803"/>
                    <a:pt x="10694" y="15847"/>
                    <a:pt x="10597" y="15891"/>
                  </a:cubicBezTo>
                  <a:lnTo>
                    <a:pt x="10870" y="15759"/>
                  </a:lnTo>
                  <a:close/>
                  <a:moveTo>
                    <a:pt x="16000" y="1"/>
                  </a:moveTo>
                  <a:cubicBezTo>
                    <a:pt x="15278" y="1"/>
                    <a:pt x="14744" y="509"/>
                    <a:pt x="14153" y="1070"/>
                  </a:cubicBezTo>
                  <a:cubicBezTo>
                    <a:pt x="13713" y="1484"/>
                    <a:pt x="13264" y="1906"/>
                    <a:pt x="12709" y="2135"/>
                  </a:cubicBezTo>
                  <a:cubicBezTo>
                    <a:pt x="12510" y="2220"/>
                    <a:pt x="12302" y="2256"/>
                    <a:pt x="12084" y="2256"/>
                  </a:cubicBezTo>
                  <a:cubicBezTo>
                    <a:pt x="11486" y="2256"/>
                    <a:pt x="10818" y="1981"/>
                    <a:pt x="10069" y="1678"/>
                  </a:cubicBezTo>
                  <a:cubicBezTo>
                    <a:pt x="9171" y="1315"/>
                    <a:pt x="8190" y="915"/>
                    <a:pt x="7140" y="915"/>
                  </a:cubicBezTo>
                  <a:cubicBezTo>
                    <a:pt x="6739" y="915"/>
                    <a:pt x="6327" y="973"/>
                    <a:pt x="5906" y="1114"/>
                  </a:cubicBezTo>
                  <a:cubicBezTo>
                    <a:pt x="5853" y="1132"/>
                    <a:pt x="5809" y="1149"/>
                    <a:pt x="5765" y="1167"/>
                  </a:cubicBezTo>
                  <a:cubicBezTo>
                    <a:pt x="5352" y="1317"/>
                    <a:pt x="4991" y="1589"/>
                    <a:pt x="4736" y="1950"/>
                  </a:cubicBezTo>
                  <a:cubicBezTo>
                    <a:pt x="4665" y="2047"/>
                    <a:pt x="4604" y="2153"/>
                    <a:pt x="4551" y="2258"/>
                  </a:cubicBezTo>
                  <a:cubicBezTo>
                    <a:pt x="4172" y="3033"/>
                    <a:pt x="4172" y="4045"/>
                    <a:pt x="4172" y="5119"/>
                  </a:cubicBezTo>
                  <a:cubicBezTo>
                    <a:pt x="4172" y="6104"/>
                    <a:pt x="4172" y="7125"/>
                    <a:pt x="3829" y="7917"/>
                  </a:cubicBezTo>
                  <a:cubicBezTo>
                    <a:pt x="3759" y="8076"/>
                    <a:pt x="3680" y="8225"/>
                    <a:pt x="3574" y="8366"/>
                  </a:cubicBezTo>
                  <a:cubicBezTo>
                    <a:pt x="3090" y="9061"/>
                    <a:pt x="2359" y="9264"/>
                    <a:pt x="1708" y="9440"/>
                  </a:cubicBezTo>
                  <a:cubicBezTo>
                    <a:pt x="1154" y="9590"/>
                    <a:pt x="634" y="9730"/>
                    <a:pt x="344" y="10153"/>
                  </a:cubicBezTo>
                  <a:cubicBezTo>
                    <a:pt x="194" y="10373"/>
                    <a:pt x="106" y="10619"/>
                    <a:pt x="89" y="10883"/>
                  </a:cubicBezTo>
                  <a:cubicBezTo>
                    <a:pt x="1" y="11763"/>
                    <a:pt x="678" y="12159"/>
                    <a:pt x="1620" y="12696"/>
                  </a:cubicBezTo>
                  <a:cubicBezTo>
                    <a:pt x="2843" y="13400"/>
                    <a:pt x="4366" y="14280"/>
                    <a:pt x="4850" y="16709"/>
                  </a:cubicBezTo>
                  <a:cubicBezTo>
                    <a:pt x="5325" y="19068"/>
                    <a:pt x="6874" y="19086"/>
                    <a:pt x="8511" y="19112"/>
                  </a:cubicBezTo>
                  <a:cubicBezTo>
                    <a:pt x="9831" y="19130"/>
                    <a:pt x="11213" y="19147"/>
                    <a:pt x="12155" y="20353"/>
                  </a:cubicBezTo>
                  <a:cubicBezTo>
                    <a:pt x="12545" y="20850"/>
                    <a:pt x="12959" y="21036"/>
                    <a:pt x="13389" y="21036"/>
                  </a:cubicBezTo>
                  <a:cubicBezTo>
                    <a:pt x="13995" y="21036"/>
                    <a:pt x="14634" y="20665"/>
                    <a:pt x="15288" y="20274"/>
                  </a:cubicBezTo>
                  <a:cubicBezTo>
                    <a:pt x="15914" y="19904"/>
                    <a:pt x="16552" y="19528"/>
                    <a:pt x="17150" y="19528"/>
                  </a:cubicBezTo>
                  <a:cubicBezTo>
                    <a:pt x="17292" y="19528"/>
                    <a:pt x="17431" y="19549"/>
                    <a:pt x="17567" y="19596"/>
                  </a:cubicBezTo>
                  <a:cubicBezTo>
                    <a:pt x="17805" y="19684"/>
                    <a:pt x="18007" y="19834"/>
                    <a:pt x="18175" y="20019"/>
                  </a:cubicBezTo>
                  <a:lnTo>
                    <a:pt x="18183" y="20036"/>
                  </a:lnTo>
                  <a:cubicBezTo>
                    <a:pt x="18456" y="20335"/>
                    <a:pt x="18694" y="20767"/>
                    <a:pt x="18905" y="21356"/>
                  </a:cubicBezTo>
                  <a:cubicBezTo>
                    <a:pt x="19310" y="22430"/>
                    <a:pt x="19724" y="23275"/>
                    <a:pt x="20137" y="23865"/>
                  </a:cubicBezTo>
                  <a:cubicBezTo>
                    <a:pt x="20369" y="24179"/>
                    <a:pt x="20729" y="24366"/>
                    <a:pt x="21113" y="24366"/>
                  </a:cubicBezTo>
                  <a:cubicBezTo>
                    <a:pt x="21180" y="24366"/>
                    <a:pt x="21248" y="24360"/>
                    <a:pt x="21317" y="24349"/>
                  </a:cubicBezTo>
                  <a:cubicBezTo>
                    <a:pt x="21642" y="24305"/>
                    <a:pt x="21933" y="24129"/>
                    <a:pt x="22117" y="23865"/>
                  </a:cubicBezTo>
                  <a:cubicBezTo>
                    <a:pt x="22188" y="23768"/>
                    <a:pt x="22241" y="23662"/>
                    <a:pt x="22276" y="23548"/>
                  </a:cubicBezTo>
                  <a:cubicBezTo>
                    <a:pt x="22452" y="23020"/>
                    <a:pt x="22373" y="22465"/>
                    <a:pt x="22179" y="21911"/>
                  </a:cubicBezTo>
                  <a:cubicBezTo>
                    <a:pt x="22029" y="21488"/>
                    <a:pt x="21853" y="21075"/>
                    <a:pt x="21660" y="20670"/>
                  </a:cubicBezTo>
                  <a:cubicBezTo>
                    <a:pt x="21440" y="20230"/>
                    <a:pt x="21255" y="19772"/>
                    <a:pt x="21097" y="19306"/>
                  </a:cubicBezTo>
                  <a:cubicBezTo>
                    <a:pt x="20736" y="18100"/>
                    <a:pt x="20797" y="16014"/>
                    <a:pt x="22135" y="14113"/>
                  </a:cubicBezTo>
                  <a:cubicBezTo>
                    <a:pt x="22417" y="13717"/>
                    <a:pt x="22742" y="13348"/>
                    <a:pt x="23103" y="13013"/>
                  </a:cubicBezTo>
                  <a:cubicBezTo>
                    <a:pt x="23614" y="12547"/>
                    <a:pt x="24071" y="12019"/>
                    <a:pt x="24476" y="11455"/>
                  </a:cubicBezTo>
                  <a:cubicBezTo>
                    <a:pt x="24995" y="10725"/>
                    <a:pt x="25391" y="9906"/>
                    <a:pt x="25638" y="9035"/>
                  </a:cubicBezTo>
                  <a:cubicBezTo>
                    <a:pt x="25875" y="8208"/>
                    <a:pt x="25955" y="7354"/>
                    <a:pt x="25867" y="6500"/>
                  </a:cubicBezTo>
                  <a:cubicBezTo>
                    <a:pt x="25761" y="5400"/>
                    <a:pt x="25365" y="4573"/>
                    <a:pt x="24714" y="4045"/>
                  </a:cubicBezTo>
                  <a:cubicBezTo>
                    <a:pt x="24104" y="3548"/>
                    <a:pt x="23272" y="3301"/>
                    <a:pt x="22230" y="3301"/>
                  </a:cubicBezTo>
                  <a:cubicBezTo>
                    <a:pt x="21963" y="3301"/>
                    <a:pt x="21682" y="3317"/>
                    <a:pt x="21387" y="3350"/>
                  </a:cubicBezTo>
                  <a:cubicBezTo>
                    <a:pt x="21193" y="3371"/>
                    <a:pt x="21016" y="3382"/>
                    <a:pt x="20855" y="3382"/>
                  </a:cubicBezTo>
                  <a:cubicBezTo>
                    <a:pt x="19634" y="3382"/>
                    <a:pt x="19256" y="2796"/>
                    <a:pt x="18782" y="2074"/>
                  </a:cubicBezTo>
                  <a:cubicBezTo>
                    <a:pt x="18430" y="1537"/>
                    <a:pt x="18034" y="921"/>
                    <a:pt x="17180" y="393"/>
                  </a:cubicBezTo>
                  <a:cubicBezTo>
                    <a:pt x="16727" y="115"/>
                    <a:pt x="16342" y="1"/>
                    <a:pt x="16000"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3"/>
            <p:cNvSpPr/>
            <p:nvPr/>
          </p:nvSpPr>
          <p:spPr>
            <a:xfrm>
              <a:off x="5752441" y="4433585"/>
              <a:ext cx="867493" cy="895988"/>
            </a:xfrm>
            <a:custGeom>
              <a:rect b="b" l="l" r="r" t="t"/>
              <a:pathLst>
                <a:path extrusionOk="0" h="18772" w="18175">
                  <a:moveTo>
                    <a:pt x="4551" y="0"/>
                  </a:moveTo>
                  <a:cubicBezTo>
                    <a:pt x="4172" y="775"/>
                    <a:pt x="4172" y="1787"/>
                    <a:pt x="4172" y="2852"/>
                  </a:cubicBezTo>
                  <a:cubicBezTo>
                    <a:pt x="4172" y="3838"/>
                    <a:pt x="4172" y="4858"/>
                    <a:pt x="3829" y="5651"/>
                  </a:cubicBezTo>
                  <a:cubicBezTo>
                    <a:pt x="3759" y="5809"/>
                    <a:pt x="3680" y="5959"/>
                    <a:pt x="3583" y="6099"/>
                  </a:cubicBezTo>
                  <a:cubicBezTo>
                    <a:pt x="3090" y="6795"/>
                    <a:pt x="2359" y="6997"/>
                    <a:pt x="1708" y="7173"/>
                  </a:cubicBezTo>
                  <a:cubicBezTo>
                    <a:pt x="1163" y="7323"/>
                    <a:pt x="643" y="7464"/>
                    <a:pt x="344" y="7886"/>
                  </a:cubicBezTo>
                  <a:cubicBezTo>
                    <a:pt x="194" y="8106"/>
                    <a:pt x="106" y="8361"/>
                    <a:pt x="89" y="8616"/>
                  </a:cubicBezTo>
                  <a:cubicBezTo>
                    <a:pt x="1" y="9505"/>
                    <a:pt x="678" y="9893"/>
                    <a:pt x="1620" y="10438"/>
                  </a:cubicBezTo>
                  <a:cubicBezTo>
                    <a:pt x="2843" y="11142"/>
                    <a:pt x="4357" y="12014"/>
                    <a:pt x="4859" y="14443"/>
                  </a:cubicBezTo>
                  <a:cubicBezTo>
                    <a:pt x="5325" y="16793"/>
                    <a:pt x="6874" y="16819"/>
                    <a:pt x="8520" y="16837"/>
                  </a:cubicBezTo>
                  <a:cubicBezTo>
                    <a:pt x="9849" y="16863"/>
                    <a:pt x="11204" y="16863"/>
                    <a:pt x="12155" y="18077"/>
                  </a:cubicBezTo>
                  <a:cubicBezTo>
                    <a:pt x="12551" y="18583"/>
                    <a:pt x="12964" y="18771"/>
                    <a:pt x="13391" y="18771"/>
                  </a:cubicBezTo>
                  <a:cubicBezTo>
                    <a:pt x="13999" y="18771"/>
                    <a:pt x="14636" y="18391"/>
                    <a:pt x="15297" y="17998"/>
                  </a:cubicBezTo>
                  <a:cubicBezTo>
                    <a:pt x="15914" y="17637"/>
                    <a:pt x="16554" y="17258"/>
                    <a:pt x="17152" y="17258"/>
                  </a:cubicBezTo>
                  <a:cubicBezTo>
                    <a:pt x="17296" y="17258"/>
                    <a:pt x="17438" y="17280"/>
                    <a:pt x="17576" y="17329"/>
                  </a:cubicBezTo>
                  <a:cubicBezTo>
                    <a:pt x="17805" y="17417"/>
                    <a:pt x="18007" y="17558"/>
                    <a:pt x="18175" y="17752"/>
                  </a:cubicBezTo>
                  <a:cubicBezTo>
                    <a:pt x="17597" y="16982"/>
                    <a:pt x="16971" y="16779"/>
                    <a:pt x="16336" y="16779"/>
                  </a:cubicBezTo>
                  <a:cubicBezTo>
                    <a:pt x="15693" y="16779"/>
                    <a:pt x="15040" y="16986"/>
                    <a:pt x="14417" y="17021"/>
                  </a:cubicBezTo>
                  <a:cubicBezTo>
                    <a:pt x="14387" y="17023"/>
                    <a:pt x="14358" y="17024"/>
                    <a:pt x="14330" y="17024"/>
                  </a:cubicBezTo>
                  <a:cubicBezTo>
                    <a:pt x="12818" y="17024"/>
                    <a:pt x="12656" y="14540"/>
                    <a:pt x="11231" y="14108"/>
                  </a:cubicBezTo>
                  <a:cubicBezTo>
                    <a:pt x="11133" y="14079"/>
                    <a:pt x="11035" y="14065"/>
                    <a:pt x="10937" y="14065"/>
                  </a:cubicBezTo>
                  <a:cubicBezTo>
                    <a:pt x="9911" y="14065"/>
                    <a:pt x="8899" y="15554"/>
                    <a:pt x="7835" y="15554"/>
                  </a:cubicBezTo>
                  <a:cubicBezTo>
                    <a:pt x="7492" y="15554"/>
                    <a:pt x="7143" y="15399"/>
                    <a:pt x="6786" y="14988"/>
                  </a:cubicBezTo>
                  <a:cubicBezTo>
                    <a:pt x="5211" y="13175"/>
                    <a:pt x="6267" y="10781"/>
                    <a:pt x="4656" y="10394"/>
                  </a:cubicBezTo>
                  <a:cubicBezTo>
                    <a:pt x="3856" y="10201"/>
                    <a:pt x="2984" y="9717"/>
                    <a:pt x="2597" y="9250"/>
                  </a:cubicBezTo>
                  <a:cubicBezTo>
                    <a:pt x="2219" y="8784"/>
                    <a:pt x="2307" y="8326"/>
                    <a:pt x="3389" y="8176"/>
                  </a:cubicBezTo>
                  <a:cubicBezTo>
                    <a:pt x="3882" y="8115"/>
                    <a:pt x="4357" y="7930"/>
                    <a:pt x="4762" y="7640"/>
                  </a:cubicBezTo>
                  <a:cubicBezTo>
                    <a:pt x="5845" y="6830"/>
                    <a:pt x="6082" y="5307"/>
                    <a:pt x="5325" y="3890"/>
                  </a:cubicBezTo>
                  <a:cubicBezTo>
                    <a:pt x="4296" y="1989"/>
                    <a:pt x="4551" y="1"/>
                    <a:pt x="4551"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3"/>
            <p:cNvSpPr/>
            <p:nvPr/>
          </p:nvSpPr>
          <p:spPr>
            <a:xfrm>
              <a:off x="6027598" y="4325813"/>
              <a:ext cx="963669" cy="1045001"/>
            </a:xfrm>
            <a:custGeom>
              <a:rect b="b" l="l" r="r" t="t"/>
              <a:pathLst>
                <a:path extrusionOk="0" h="21894" w="20190">
                  <a:moveTo>
                    <a:pt x="10239" y="1"/>
                  </a:moveTo>
                  <a:cubicBezTo>
                    <a:pt x="9517" y="1"/>
                    <a:pt x="8979" y="509"/>
                    <a:pt x="8388" y="1070"/>
                  </a:cubicBezTo>
                  <a:cubicBezTo>
                    <a:pt x="7948" y="1484"/>
                    <a:pt x="7499" y="1906"/>
                    <a:pt x="6944" y="2144"/>
                  </a:cubicBezTo>
                  <a:cubicBezTo>
                    <a:pt x="6748" y="2225"/>
                    <a:pt x="6543" y="2259"/>
                    <a:pt x="6330" y="2259"/>
                  </a:cubicBezTo>
                  <a:cubicBezTo>
                    <a:pt x="5726" y="2259"/>
                    <a:pt x="5051" y="1983"/>
                    <a:pt x="4304" y="1678"/>
                  </a:cubicBezTo>
                  <a:cubicBezTo>
                    <a:pt x="3406" y="1315"/>
                    <a:pt x="2425" y="915"/>
                    <a:pt x="1375" y="915"/>
                  </a:cubicBezTo>
                  <a:cubicBezTo>
                    <a:pt x="974" y="915"/>
                    <a:pt x="562" y="973"/>
                    <a:pt x="141" y="1114"/>
                  </a:cubicBezTo>
                  <a:cubicBezTo>
                    <a:pt x="88" y="1132"/>
                    <a:pt x="44" y="1149"/>
                    <a:pt x="0" y="1167"/>
                  </a:cubicBezTo>
                  <a:cubicBezTo>
                    <a:pt x="4295" y="2848"/>
                    <a:pt x="3301" y="3288"/>
                    <a:pt x="6548" y="5972"/>
                  </a:cubicBezTo>
                  <a:cubicBezTo>
                    <a:pt x="7268" y="6568"/>
                    <a:pt x="7882" y="6794"/>
                    <a:pt x="8409" y="6794"/>
                  </a:cubicBezTo>
                  <a:cubicBezTo>
                    <a:pt x="10064" y="6794"/>
                    <a:pt x="10872" y="4571"/>
                    <a:pt x="11475" y="4571"/>
                  </a:cubicBezTo>
                  <a:cubicBezTo>
                    <a:pt x="11549" y="4571"/>
                    <a:pt x="11619" y="4604"/>
                    <a:pt x="11688" y="4679"/>
                  </a:cubicBezTo>
                  <a:cubicBezTo>
                    <a:pt x="12263" y="5303"/>
                    <a:pt x="12492" y="6571"/>
                    <a:pt x="12973" y="6571"/>
                  </a:cubicBezTo>
                  <a:cubicBezTo>
                    <a:pt x="13169" y="6571"/>
                    <a:pt x="13408" y="6359"/>
                    <a:pt x="13730" y="5805"/>
                  </a:cubicBezTo>
                  <a:cubicBezTo>
                    <a:pt x="14239" y="4934"/>
                    <a:pt x="15296" y="4431"/>
                    <a:pt x="16255" y="4431"/>
                  </a:cubicBezTo>
                  <a:cubicBezTo>
                    <a:pt x="17399" y="4431"/>
                    <a:pt x="18404" y="5147"/>
                    <a:pt x="18174" y="6808"/>
                  </a:cubicBezTo>
                  <a:cubicBezTo>
                    <a:pt x="17752" y="9862"/>
                    <a:pt x="15516" y="10716"/>
                    <a:pt x="14698" y="13920"/>
                  </a:cubicBezTo>
                  <a:cubicBezTo>
                    <a:pt x="13888" y="17079"/>
                    <a:pt x="16344" y="21752"/>
                    <a:pt x="16414" y="21893"/>
                  </a:cubicBezTo>
                  <a:cubicBezTo>
                    <a:pt x="16264" y="21471"/>
                    <a:pt x="16097" y="21066"/>
                    <a:pt x="15895" y="20661"/>
                  </a:cubicBezTo>
                  <a:cubicBezTo>
                    <a:pt x="15675" y="20221"/>
                    <a:pt x="15490" y="19763"/>
                    <a:pt x="15332" y="19297"/>
                  </a:cubicBezTo>
                  <a:cubicBezTo>
                    <a:pt x="14980" y="18091"/>
                    <a:pt x="15032" y="16005"/>
                    <a:pt x="16379" y="14104"/>
                  </a:cubicBezTo>
                  <a:cubicBezTo>
                    <a:pt x="16660" y="13700"/>
                    <a:pt x="16986" y="13330"/>
                    <a:pt x="17338" y="13004"/>
                  </a:cubicBezTo>
                  <a:cubicBezTo>
                    <a:pt x="17849" y="12529"/>
                    <a:pt x="18315" y="12010"/>
                    <a:pt x="18711" y="11447"/>
                  </a:cubicBezTo>
                  <a:cubicBezTo>
                    <a:pt x="19239" y="10707"/>
                    <a:pt x="19626" y="9889"/>
                    <a:pt x="19882" y="9026"/>
                  </a:cubicBezTo>
                  <a:cubicBezTo>
                    <a:pt x="20110" y="8199"/>
                    <a:pt x="20190" y="7336"/>
                    <a:pt x="20110" y="6483"/>
                  </a:cubicBezTo>
                  <a:cubicBezTo>
                    <a:pt x="19996" y="5391"/>
                    <a:pt x="19609" y="4564"/>
                    <a:pt x="18949" y="4036"/>
                  </a:cubicBezTo>
                  <a:cubicBezTo>
                    <a:pt x="18340" y="3546"/>
                    <a:pt x="17508" y="3301"/>
                    <a:pt x="16471" y="3301"/>
                  </a:cubicBezTo>
                  <a:cubicBezTo>
                    <a:pt x="16204" y="3301"/>
                    <a:pt x="15924" y="3317"/>
                    <a:pt x="15631" y="3350"/>
                  </a:cubicBezTo>
                  <a:cubicBezTo>
                    <a:pt x="15437" y="3371"/>
                    <a:pt x="15260" y="3382"/>
                    <a:pt x="15098" y="3382"/>
                  </a:cubicBezTo>
                  <a:cubicBezTo>
                    <a:pt x="13876" y="3382"/>
                    <a:pt x="13492" y="2796"/>
                    <a:pt x="13026" y="2074"/>
                  </a:cubicBezTo>
                  <a:cubicBezTo>
                    <a:pt x="12674" y="1537"/>
                    <a:pt x="12269" y="921"/>
                    <a:pt x="11415" y="393"/>
                  </a:cubicBezTo>
                  <a:cubicBezTo>
                    <a:pt x="10965" y="115"/>
                    <a:pt x="10581" y="1"/>
                    <a:pt x="10239"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3"/>
            <p:cNvSpPr/>
            <p:nvPr/>
          </p:nvSpPr>
          <p:spPr>
            <a:xfrm>
              <a:off x="6901324" y="4733513"/>
              <a:ext cx="48" cy="48"/>
            </a:xfrm>
            <a:custGeom>
              <a:rect b="b" l="l" r="r" t="t"/>
              <a:pathLst>
                <a:path extrusionOk="0" h="1" w="1">
                  <a:moveTo>
                    <a:pt x="0" y="0"/>
                  </a:moveTo>
                  <a:lnTo>
                    <a:pt x="0" y="0"/>
                  </a:lnTo>
                  <a:lnTo>
                    <a:pt x="0" y="0"/>
                  </a:lnTo>
                  <a:close/>
                </a:path>
              </a:pathLst>
            </a:custGeom>
            <a:solidFill>
              <a:srgbClr val="FF49F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3"/>
            <p:cNvSpPr/>
            <p:nvPr/>
          </p:nvSpPr>
          <p:spPr>
            <a:xfrm>
              <a:off x="5744900" y="4279850"/>
              <a:ext cx="1255204" cy="1224513"/>
            </a:xfrm>
            <a:custGeom>
              <a:rect b="b" l="l" r="r" t="t"/>
              <a:pathLst>
                <a:path extrusionOk="0" fill="none" h="25655" w="26298">
                  <a:moveTo>
                    <a:pt x="22469" y="24511"/>
                  </a:moveTo>
                  <a:cubicBezTo>
                    <a:pt x="22143" y="25470"/>
                    <a:pt x="20867" y="25655"/>
                    <a:pt x="20269" y="24836"/>
                  </a:cubicBezTo>
                  <a:cubicBezTo>
                    <a:pt x="19908" y="24335"/>
                    <a:pt x="19486" y="23543"/>
                    <a:pt x="19037" y="22319"/>
                  </a:cubicBezTo>
                  <a:cubicBezTo>
                    <a:pt x="17277" y="17558"/>
                    <a:pt x="14434" y="24071"/>
                    <a:pt x="12286" y="21334"/>
                  </a:cubicBezTo>
                  <a:cubicBezTo>
                    <a:pt x="10183" y="18641"/>
                    <a:pt x="5827" y="21941"/>
                    <a:pt x="4973" y="17672"/>
                  </a:cubicBezTo>
                  <a:cubicBezTo>
                    <a:pt x="4119" y="13413"/>
                    <a:pt x="0" y="13923"/>
                    <a:pt x="212" y="11837"/>
                  </a:cubicBezTo>
                  <a:cubicBezTo>
                    <a:pt x="432" y="9752"/>
                    <a:pt x="3019" y="11001"/>
                    <a:pt x="3952" y="8854"/>
                  </a:cubicBezTo>
                  <a:cubicBezTo>
                    <a:pt x="4885" y="6715"/>
                    <a:pt x="3274" y="2975"/>
                    <a:pt x="6047" y="2042"/>
                  </a:cubicBezTo>
                  <a:cubicBezTo>
                    <a:pt x="8828" y="1109"/>
                    <a:pt x="11213" y="3749"/>
                    <a:pt x="12850" y="3072"/>
                  </a:cubicBezTo>
                  <a:cubicBezTo>
                    <a:pt x="14487" y="2385"/>
                    <a:pt x="15200" y="0"/>
                    <a:pt x="17356" y="1329"/>
                  </a:cubicBezTo>
                  <a:cubicBezTo>
                    <a:pt x="19512" y="2649"/>
                    <a:pt x="18817" y="4577"/>
                    <a:pt x="21545" y="4277"/>
                  </a:cubicBezTo>
                  <a:cubicBezTo>
                    <a:pt x="24264" y="3969"/>
                    <a:pt x="25822" y="5043"/>
                    <a:pt x="26060" y="7446"/>
                  </a:cubicBezTo>
                  <a:cubicBezTo>
                    <a:pt x="26297" y="9848"/>
                    <a:pt x="25233" y="12172"/>
                    <a:pt x="23288" y="13985"/>
                  </a:cubicBezTo>
                  <a:cubicBezTo>
                    <a:pt x="21343" y="15798"/>
                    <a:pt x="20744" y="18421"/>
                    <a:pt x="21290" y="20242"/>
                  </a:cubicBezTo>
                  <a:cubicBezTo>
                    <a:pt x="21703" y="21633"/>
                    <a:pt x="22918" y="23155"/>
                    <a:pt x="22469" y="2451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3"/>
            <p:cNvSpPr/>
            <p:nvPr/>
          </p:nvSpPr>
          <p:spPr>
            <a:xfrm>
              <a:off x="6145202" y="5098115"/>
              <a:ext cx="456681" cy="137415"/>
            </a:xfrm>
            <a:custGeom>
              <a:rect b="b" l="l" r="r" t="t"/>
              <a:pathLst>
                <a:path extrusionOk="0" fill="none" h="2879" w="9568">
                  <a:moveTo>
                    <a:pt x="9567" y="2878"/>
                  </a:moveTo>
                  <a:lnTo>
                    <a:pt x="8370" y="1409"/>
                  </a:lnTo>
                  <a:cubicBezTo>
                    <a:pt x="8177" y="1162"/>
                    <a:pt x="7965" y="933"/>
                    <a:pt x="7737" y="731"/>
                  </a:cubicBezTo>
                  <a:cubicBezTo>
                    <a:pt x="7033" y="141"/>
                    <a:pt x="6038" y="0"/>
                    <a:pt x="5123" y="124"/>
                  </a:cubicBezTo>
                  <a:cubicBezTo>
                    <a:pt x="4832" y="150"/>
                    <a:pt x="4542" y="220"/>
                    <a:pt x="4278" y="344"/>
                  </a:cubicBezTo>
                  <a:cubicBezTo>
                    <a:pt x="4058" y="440"/>
                    <a:pt x="3864" y="572"/>
                    <a:pt x="3653" y="678"/>
                  </a:cubicBezTo>
                  <a:cubicBezTo>
                    <a:pt x="3310" y="837"/>
                    <a:pt x="2949" y="951"/>
                    <a:pt x="2588" y="1021"/>
                  </a:cubicBezTo>
                  <a:lnTo>
                    <a:pt x="1" y="161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3"/>
            <p:cNvSpPr/>
            <p:nvPr/>
          </p:nvSpPr>
          <p:spPr>
            <a:xfrm>
              <a:off x="5870904" y="4825057"/>
              <a:ext cx="475582" cy="310913"/>
            </a:xfrm>
            <a:custGeom>
              <a:rect b="b" l="l" r="r" t="t"/>
              <a:pathLst>
                <a:path extrusionOk="0" fill="none" h="6514" w="9964">
                  <a:moveTo>
                    <a:pt x="3891" y="6320"/>
                  </a:moveTo>
                  <a:cubicBezTo>
                    <a:pt x="5440" y="6514"/>
                    <a:pt x="6989" y="5994"/>
                    <a:pt x="8388" y="5299"/>
                  </a:cubicBezTo>
                  <a:cubicBezTo>
                    <a:pt x="8731" y="5149"/>
                    <a:pt x="9039" y="4947"/>
                    <a:pt x="9312" y="4692"/>
                  </a:cubicBezTo>
                  <a:cubicBezTo>
                    <a:pt x="9884" y="4111"/>
                    <a:pt x="9963" y="3152"/>
                    <a:pt x="9646" y="2412"/>
                  </a:cubicBezTo>
                  <a:cubicBezTo>
                    <a:pt x="9321" y="1664"/>
                    <a:pt x="8652" y="1101"/>
                    <a:pt x="7913" y="749"/>
                  </a:cubicBezTo>
                  <a:cubicBezTo>
                    <a:pt x="7173" y="406"/>
                    <a:pt x="6364" y="247"/>
                    <a:pt x="5554" y="124"/>
                  </a:cubicBezTo>
                  <a:cubicBezTo>
                    <a:pt x="5140" y="45"/>
                    <a:pt x="4709" y="1"/>
                    <a:pt x="4287" y="10"/>
                  </a:cubicBezTo>
                  <a:cubicBezTo>
                    <a:pt x="3750" y="36"/>
                    <a:pt x="3222" y="203"/>
                    <a:pt x="2685" y="300"/>
                  </a:cubicBezTo>
                  <a:cubicBezTo>
                    <a:pt x="1796" y="458"/>
                    <a:pt x="890" y="458"/>
                    <a:pt x="1" y="3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3"/>
            <p:cNvSpPr/>
            <p:nvPr/>
          </p:nvSpPr>
          <p:spPr>
            <a:xfrm>
              <a:off x="5972567" y="4431055"/>
              <a:ext cx="551616" cy="541115"/>
            </a:xfrm>
            <a:custGeom>
              <a:rect b="b" l="l" r="r" t="t"/>
              <a:pathLst>
                <a:path extrusionOk="0" fill="none" h="11337" w="11557">
                  <a:moveTo>
                    <a:pt x="0" y="7737"/>
                  </a:moveTo>
                  <a:cubicBezTo>
                    <a:pt x="2077" y="7050"/>
                    <a:pt x="4463" y="7015"/>
                    <a:pt x="6328" y="8141"/>
                  </a:cubicBezTo>
                  <a:cubicBezTo>
                    <a:pt x="6724" y="8388"/>
                    <a:pt x="7094" y="8661"/>
                    <a:pt x="7455" y="8951"/>
                  </a:cubicBezTo>
                  <a:lnTo>
                    <a:pt x="9875" y="10834"/>
                  </a:lnTo>
                  <a:cubicBezTo>
                    <a:pt x="10121" y="11019"/>
                    <a:pt x="10368" y="11213"/>
                    <a:pt x="10667" y="11275"/>
                  </a:cubicBezTo>
                  <a:cubicBezTo>
                    <a:pt x="10966" y="11336"/>
                    <a:pt x="11327" y="11231"/>
                    <a:pt x="11450" y="10949"/>
                  </a:cubicBezTo>
                  <a:cubicBezTo>
                    <a:pt x="11556" y="10702"/>
                    <a:pt x="11450" y="10412"/>
                    <a:pt x="11336" y="10166"/>
                  </a:cubicBezTo>
                  <a:cubicBezTo>
                    <a:pt x="10694" y="8845"/>
                    <a:pt x="9620" y="7745"/>
                    <a:pt x="9092" y="6372"/>
                  </a:cubicBezTo>
                  <a:cubicBezTo>
                    <a:pt x="8889" y="5836"/>
                    <a:pt x="8775" y="5272"/>
                    <a:pt x="8573" y="4727"/>
                  </a:cubicBezTo>
                  <a:cubicBezTo>
                    <a:pt x="8150" y="3574"/>
                    <a:pt x="7367" y="2579"/>
                    <a:pt x="6425" y="1805"/>
                  </a:cubicBezTo>
                  <a:cubicBezTo>
                    <a:pt x="5483" y="1021"/>
                    <a:pt x="4375" y="458"/>
                    <a:pt x="323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3"/>
            <p:cNvSpPr/>
            <p:nvPr/>
          </p:nvSpPr>
          <p:spPr>
            <a:xfrm>
              <a:off x="6695899" y="4601161"/>
              <a:ext cx="181517" cy="702442"/>
            </a:xfrm>
            <a:custGeom>
              <a:rect b="b" l="l" r="r" t="t"/>
              <a:pathLst>
                <a:path extrusionOk="0" fill="none" h="14717" w="3803">
                  <a:moveTo>
                    <a:pt x="1039" y="14716"/>
                  </a:moveTo>
                  <a:cubicBezTo>
                    <a:pt x="661" y="14074"/>
                    <a:pt x="273" y="13414"/>
                    <a:pt x="115" y="12683"/>
                  </a:cubicBezTo>
                  <a:cubicBezTo>
                    <a:pt x="18" y="12146"/>
                    <a:pt x="1" y="11601"/>
                    <a:pt x="80" y="11064"/>
                  </a:cubicBezTo>
                  <a:cubicBezTo>
                    <a:pt x="212" y="9920"/>
                    <a:pt x="573" y="8802"/>
                    <a:pt x="1136" y="7799"/>
                  </a:cubicBezTo>
                  <a:cubicBezTo>
                    <a:pt x="1770" y="6654"/>
                    <a:pt x="2667" y="5651"/>
                    <a:pt x="3178" y="4445"/>
                  </a:cubicBezTo>
                  <a:cubicBezTo>
                    <a:pt x="3767" y="3055"/>
                    <a:pt x="3803" y="1488"/>
                    <a:pt x="358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3"/>
            <p:cNvSpPr/>
            <p:nvPr/>
          </p:nvSpPr>
          <p:spPr>
            <a:xfrm>
              <a:off x="6451861" y="4421796"/>
              <a:ext cx="184858" cy="660010"/>
            </a:xfrm>
            <a:custGeom>
              <a:rect b="b" l="l" r="r" t="t"/>
              <a:pathLst>
                <a:path extrusionOk="0" fill="none" h="13828" w="3873">
                  <a:moveTo>
                    <a:pt x="3873" y="13722"/>
                  </a:moveTo>
                  <a:cubicBezTo>
                    <a:pt x="3697" y="13827"/>
                    <a:pt x="3477" y="13818"/>
                    <a:pt x="3309" y="13704"/>
                  </a:cubicBezTo>
                  <a:cubicBezTo>
                    <a:pt x="3151" y="13581"/>
                    <a:pt x="3019" y="13422"/>
                    <a:pt x="2949" y="13229"/>
                  </a:cubicBezTo>
                  <a:cubicBezTo>
                    <a:pt x="2500" y="12208"/>
                    <a:pt x="2834" y="10976"/>
                    <a:pt x="2403" y="9946"/>
                  </a:cubicBezTo>
                  <a:cubicBezTo>
                    <a:pt x="2033" y="9066"/>
                    <a:pt x="1188" y="8476"/>
                    <a:pt x="687" y="7675"/>
                  </a:cubicBezTo>
                  <a:cubicBezTo>
                    <a:pt x="0" y="6566"/>
                    <a:pt x="35" y="5158"/>
                    <a:pt x="247" y="3873"/>
                  </a:cubicBezTo>
                  <a:cubicBezTo>
                    <a:pt x="449" y="2588"/>
                    <a:pt x="819" y="1303"/>
                    <a:pt x="70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3"/>
            <p:cNvSpPr/>
            <p:nvPr/>
          </p:nvSpPr>
          <p:spPr>
            <a:xfrm>
              <a:off x="6654327" y="4524747"/>
              <a:ext cx="114695" cy="527655"/>
            </a:xfrm>
            <a:custGeom>
              <a:rect b="b" l="l" r="r" t="t"/>
              <a:pathLst>
                <a:path extrusionOk="0" fill="none" h="11055" w="2403">
                  <a:moveTo>
                    <a:pt x="0" y="11054"/>
                  </a:moveTo>
                  <a:cubicBezTo>
                    <a:pt x="960" y="9320"/>
                    <a:pt x="1690" y="7463"/>
                    <a:pt x="2174" y="5536"/>
                  </a:cubicBezTo>
                  <a:cubicBezTo>
                    <a:pt x="2315" y="5017"/>
                    <a:pt x="2394" y="4480"/>
                    <a:pt x="2403" y="3943"/>
                  </a:cubicBezTo>
                  <a:cubicBezTo>
                    <a:pt x="2385" y="2605"/>
                    <a:pt x="1628" y="1338"/>
                    <a:pt x="176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3"/>
            <p:cNvSpPr/>
            <p:nvPr/>
          </p:nvSpPr>
          <p:spPr>
            <a:xfrm>
              <a:off x="6702628" y="4504128"/>
              <a:ext cx="23149" cy="155934"/>
            </a:xfrm>
            <a:custGeom>
              <a:rect b="b" l="l" r="r" t="t"/>
              <a:pathLst>
                <a:path extrusionOk="0" fill="none" h="3267" w="485">
                  <a:moveTo>
                    <a:pt x="484" y="3266"/>
                  </a:moveTo>
                  <a:cubicBezTo>
                    <a:pt x="168" y="2210"/>
                    <a:pt x="0" y="1110"/>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3"/>
            <p:cNvSpPr/>
            <p:nvPr/>
          </p:nvSpPr>
          <p:spPr>
            <a:xfrm>
              <a:off x="6667739" y="4520929"/>
              <a:ext cx="2148" cy="32838"/>
            </a:xfrm>
            <a:custGeom>
              <a:rect b="b" l="l" r="r" t="t"/>
              <a:pathLst>
                <a:path extrusionOk="0" fill="none" h="688" w="45">
                  <a:moveTo>
                    <a:pt x="45" y="687"/>
                  </a:moveTo>
                  <a:cubicBezTo>
                    <a:pt x="27" y="459"/>
                    <a:pt x="10" y="230"/>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3"/>
            <p:cNvSpPr/>
            <p:nvPr/>
          </p:nvSpPr>
          <p:spPr>
            <a:xfrm>
              <a:off x="6633756" y="4507517"/>
              <a:ext cx="6348" cy="29449"/>
            </a:xfrm>
            <a:custGeom>
              <a:rect b="b" l="l" r="r" t="t"/>
              <a:pathLst>
                <a:path extrusionOk="0" fill="none" h="617" w="133">
                  <a:moveTo>
                    <a:pt x="132" y="616"/>
                  </a:moveTo>
                  <a:cubicBezTo>
                    <a:pt x="114" y="405"/>
                    <a:pt x="70" y="194"/>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3"/>
            <p:cNvSpPr/>
            <p:nvPr/>
          </p:nvSpPr>
          <p:spPr>
            <a:xfrm>
              <a:off x="6514004" y="4403754"/>
              <a:ext cx="8066" cy="99183"/>
            </a:xfrm>
            <a:custGeom>
              <a:rect b="b" l="l" r="r" t="t"/>
              <a:pathLst>
                <a:path extrusionOk="0" fill="none" h="2078" w="169">
                  <a:moveTo>
                    <a:pt x="124" y="2078"/>
                  </a:moveTo>
                  <a:cubicBezTo>
                    <a:pt x="168" y="1382"/>
                    <a:pt x="133" y="678"/>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3"/>
            <p:cNvSpPr/>
            <p:nvPr/>
          </p:nvSpPr>
          <p:spPr>
            <a:xfrm>
              <a:off x="6548034" y="4415925"/>
              <a:ext cx="5919" cy="18949"/>
            </a:xfrm>
            <a:custGeom>
              <a:rect b="b" l="l" r="r" t="t"/>
              <a:pathLst>
                <a:path extrusionOk="0" fill="none" h="397" w="124">
                  <a:moveTo>
                    <a:pt x="124" y="397"/>
                  </a:moveTo>
                  <a:cubicBezTo>
                    <a:pt x="106" y="256"/>
                    <a:pt x="62" y="124"/>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3"/>
            <p:cNvSpPr/>
            <p:nvPr/>
          </p:nvSpPr>
          <p:spPr>
            <a:xfrm>
              <a:off x="6445560" y="4423084"/>
              <a:ext cx="2959" cy="43721"/>
            </a:xfrm>
            <a:custGeom>
              <a:rect b="b" l="l" r="r" t="t"/>
              <a:pathLst>
                <a:path extrusionOk="0" fill="none" h="916" w="62">
                  <a:moveTo>
                    <a:pt x="9" y="916"/>
                  </a:moveTo>
                  <a:cubicBezTo>
                    <a:pt x="62" y="616"/>
                    <a:pt x="53" y="300"/>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3"/>
            <p:cNvSpPr/>
            <p:nvPr/>
          </p:nvSpPr>
          <p:spPr>
            <a:xfrm>
              <a:off x="6399359" y="4444515"/>
              <a:ext cx="3389" cy="21479"/>
            </a:xfrm>
            <a:custGeom>
              <a:rect b="b" l="l" r="r" t="t"/>
              <a:pathLst>
                <a:path extrusionOk="0" fill="none" h="450" w="71">
                  <a:moveTo>
                    <a:pt x="71" y="449"/>
                  </a:moveTo>
                  <a:cubicBezTo>
                    <a:pt x="44" y="299"/>
                    <a:pt x="27" y="150"/>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3"/>
            <p:cNvSpPr/>
            <p:nvPr/>
          </p:nvSpPr>
          <p:spPr>
            <a:xfrm>
              <a:off x="6060340" y="4446997"/>
              <a:ext cx="128203" cy="48780"/>
            </a:xfrm>
            <a:custGeom>
              <a:rect b="b" l="l" r="r" t="t"/>
              <a:pathLst>
                <a:path extrusionOk="0" fill="none" h="1022" w="2686">
                  <a:moveTo>
                    <a:pt x="1" y="1"/>
                  </a:moveTo>
                  <a:cubicBezTo>
                    <a:pt x="943" y="195"/>
                    <a:pt x="1849" y="547"/>
                    <a:pt x="2685" y="10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3"/>
            <p:cNvSpPr/>
            <p:nvPr/>
          </p:nvSpPr>
          <p:spPr>
            <a:xfrm>
              <a:off x="6070029" y="4483127"/>
              <a:ext cx="36991" cy="7207"/>
            </a:xfrm>
            <a:custGeom>
              <a:rect b="b" l="l" r="r" t="t"/>
              <a:pathLst>
                <a:path extrusionOk="0" fill="none" h="151" w="775">
                  <a:moveTo>
                    <a:pt x="0" y="1"/>
                  </a:moveTo>
                  <a:lnTo>
                    <a:pt x="775" y="15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3"/>
            <p:cNvSpPr/>
            <p:nvPr/>
          </p:nvSpPr>
          <p:spPr>
            <a:xfrm>
              <a:off x="6090171" y="4543218"/>
              <a:ext cx="16037" cy="6778"/>
            </a:xfrm>
            <a:custGeom>
              <a:rect b="b" l="l" r="r" t="t"/>
              <a:pathLst>
                <a:path extrusionOk="0" fill="none" h="142" w="336">
                  <a:moveTo>
                    <a:pt x="1" y="0"/>
                  </a:moveTo>
                  <a:lnTo>
                    <a:pt x="335" y="14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3"/>
            <p:cNvSpPr/>
            <p:nvPr/>
          </p:nvSpPr>
          <p:spPr>
            <a:xfrm>
              <a:off x="5943595" y="4738143"/>
              <a:ext cx="110925" cy="43291"/>
            </a:xfrm>
            <a:custGeom>
              <a:rect b="b" l="l" r="r" t="t"/>
              <a:pathLst>
                <a:path extrusionOk="0" fill="none" h="907" w="2324">
                  <a:moveTo>
                    <a:pt x="0" y="907"/>
                  </a:moveTo>
                  <a:cubicBezTo>
                    <a:pt x="739" y="519"/>
                    <a:pt x="1514" y="211"/>
                    <a:pt x="232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3"/>
            <p:cNvSpPr/>
            <p:nvPr/>
          </p:nvSpPr>
          <p:spPr>
            <a:xfrm>
              <a:off x="5978438" y="4710413"/>
              <a:ext cx="42050" cy="18519"/>
            </a:xfrm>
            <a:custGeom>
              <a:rect b="b" l="l" r="r" t="t"/>
              <a:pathLst>
                <a:path extrusionOk="0" fill="none" h="388" w="881">
                  <a:moveTo>
                    <a:pt x="1" y="387"/>
                  </a:moveTo>
                  <a:cubicBezTo>
                    <a:pt x="309" y="299"/>
                    <a:pt x="608" y="176"/>
                    <a:pt x="88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3"/>
            <p:cNvSpPr/>
            <p:nvPr/>
          </p:nvSpPr>
          <p:spPr>
            <a:xfrm>
              <a:off x="5856633" y="4869588"/>
              <a:ext cx="134885" cy="17708"/>
            </a:xfrm>
            <a:custGeom>
              <a:rect b="b" l="l" r="r" t="t"/>
              <a:pathLst>
                <a:path extrusionOk="0" fill="none" h="371" w="2826">
                  <a:moveTo>
                    <a:pt x="0" y="1"/>
                  </a:moveTo>
                  <a:cubicBezTo>
                    <a:pt x="916" y="282"/>
                    <a:pt x="1875" y="370"/>
                    <a:pt x="2826"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3"/>
            <p:cNvSpPr/>
            <p:nvPr/>
          </p:nvSpPr>
          <p:spPr>
            <a:xfrm>
              <a:off x="5892335" y="4922090"/>
              <a:ext cx="33650" cy="2577"/>
            </a:xfrm>
            <a:custGeom>
              <a:rect b="b" l="l" r="r" t="t"/>
              <a:pathLst>
                <a:path extrusionOk="0" fill="none" h="54" w="705">
                  <a:moveTo>
                    <a:pt x="0" y="1"/>
                  </a:moveTo>
                  <a:lnTo>
                    <a:pt x="705" y="5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3"/>
            <p:cNvSpPr/>
            <p:nvPr/>
          </p:nvSpPr>
          <p:spPr>
            <a:xfrm>
              <a:off x="5988127" y="4967910"/>
              <a:ext cx="13460" cy="859"/>
            </a:xfrm>
            <a:custGeom>
              <a:rect b="b" l="l" r="r" t="t"/>
              <a:pathLst>
                <a:path extrusionOk="0" fill="none" h="18" w="282">
                  <a:moveTo>
                    <a:pt x="0" y="18"/>
                  </a:moveTo>
                  <a:lnTo>
                    <a:pt x="28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3"/>
            <p:cNvSpPr/>
            <p:nvPr/>
          </p:nvSpPr>
          <p:spPr>
            <a:xfrm>
              <a:off x="6204864" y="5173288"/>
              <a:ext cx="76511" cy="22767"/>
            </a:xfrm>
            <a:custGeom>
              <a:rect b="b" l="l" r="r" t="t"/>
              <a:pathLst>
                <a:path extrusionOk="0" fill="none" h="477" w="1603">
                  <a:moveTo>
                    <a:pt x="0" y="476"/>
                  </a:moveTo>
                  <a:cubicBezTo>
                    <a:pt x="546" y="344"/>
                    <a:pt x="1074" y="186"/>
                    <a:pt x="160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3"/>
            <p:cNvSpPr/>
            <p:nvPr/>
          </p:nvSpPr>
          <p:spPr>
            <a:xfrm>
              <a:off x="6272495" y="5196007"/>
              <a:ext cx="29879" cy="10548"/>
            </a:xfrm>
            <a:custGeom>
              <a:rect b="b" l="l" r="r" t="t"/>
              <a:pathLst>
                <a:path extrusionOk="0" fill="none" h="221" w="626">
                  <a:moveTo>
                    <a:pt x="0" y="220"/>
                  </a:moveTo>
                  <a:cubicBezTo>
                    <a:pt x="229" y="202"/>
                    <a:pt x="440" y="123"/>
                    <a:pt x="62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3"/>
            <p:cNvSpPr/>
            <p:nvPr/>
          </p:nvSpPr>
          <p:spPr>
            <a:xfrm>
              <a:off x="6342657" y="5193047"/>
              <a:ext cx="8019" cy="2577"/>
            </a:xfrm>
            <a:custGeom>
              <a:rect b="b" l="l" r="r" t="t"/>
              <a:pathLst>
                <a:path extrusionOk="0" fill="none" h="54" w="168">
                  <a:moveTo>
                    <a:pt x="0" y="53"/>
                  </a:moveTo>
                  <a:lnTo>
                    <a:pt x="16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3"/>
            <p:cNvSpPr/>
            <p:nvPr/>
          </p:nvSpPr>
          <p:spPr>
            <a:xfrm>
              <a:off x="6020009" y="5075443"/>
              <a:ext cx="122332" cy="21860"/>
            </a:xfrm>
            <a:custGeom>
              <a:rect b="b" l="l" r="r" t="t"/>
              <a:pathLst>
                <a:path extrusionOk="0" fill="none" h="458" w="2563">
                  <a:moveTo>
                    <a:pt x="1" y="176"/>
                  </a:moveTo>
                  <a:cubicBezTo>
                    <a:pt x="819" y="458"/>
                    <a:pt x="1726" y="229"/>
                    <a:pt x="25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3"/>
            <p:cNvSpPr/>
            <p:nvPr/>
          </p:nvSpPr>
          <p:spPr>
            <a:xfrm>
              <a:off x="6084300" y="5049383"/>
              <a:ext cx="24390" cy="2148"/>
            </a:xfrm>
            <a:custGeom>
              <a:rect b="b" l="l" r="r" t="t"/>
              <a:pathLst>
                <a:path extrusionOk="0" fill="none" h="45" w="511">
                  <a:moveTo>
                    <a:pt x="1" y="36"/>
                  </a:moveTo>
                  <a:cubicBezTo>
                    <a:pt x="168" y="45"/>
                    <a:pt x="344" y="36"/>
                    <a:pt x="51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3"/>
            <p:cNvSpPr/>
            <p:nvPr/>
          </p:nvSpPr>
          <p:spPr>
            <a:xfrm>
              <a:off x="6138091" y="5001511"/>
              <a:ext cx="18519" cy="1289"/>
            </a:xfrm>
            <a:custGeom>
              <a:rect b="b" l="l" r="r" t="t"/>
              <a:pathLst>
                <a:path extrusionOk="0" fill="none" h="27" w="388">
                  <a:moveTo>
                    <a:pt x="0" y="0"/>
                  </a:moveTo>
                  <a:cubicBezTo>
                    <a:pt x="123" y="27"/>
                    <a:pt x="255" y="27"/>
                    <a:pt x="387" y="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3"/>
            <p:cNvSpPr/>
            <p:nvPr/>
          </p:nvSpPr>
          <p:spPr>
            <a:xfrm>
              <a:off x="6254024" y="4904908"/>
              <a:ext cx="46632" cy="58851"/>
            </a:xfrm>
            <a:custGeom>
              <a:rect b="b" l="l" r="r" t="t"/>
              <a:pathLst>
                <a:path extrusionOk="0" fill="none" h="1233" w="977">
                  <a:moveTo>
                    <a:pt x="977" y="1232"/>
                  </a:moveTo>
                  <a:cubicBezTo>
                    <a:pt x="889" y="695"/>
                    <a:pt x="431" y="326"/>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3"/>
            <p:cNvSpPr/>
            <p:nvPr/>
          </p:nvSpPr>
          <p:spPr>
            <a:xfrm>
              <a:off x="6220805" y="4922520"/>
              <a:ext cx="19378" cy="13508"/>
            </a:xfrm>
            <a:custGeom>
              <a:rect b="b" l="l" r="r" t="t"/>
              <a:pathLst>
                <a:path extrusionOk="0" fill="none" h="283" w="406">
                  <a:moveTo>
                    <a:pt x="406" y="282"/>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3"/>
            <p:cNvSpPr/>
            <p:nvPr/>
          </p:nvSpPr>
          <p:spPr>
            <a:xfrm>
              <a:off x="6356069" y="4972110"/>
              <a:ext cx="13937" cy="66392"/>
            </a:xfrm>
            <a:custGeom>
              <a:rect b="b" l="l" r="r" t="t"/>
              <a:pathLst>
                <a:path extrusionOk="0" fill="none" h="1391" w="292">
                  <a:moveTo>
                    <a:pt x="1" y="1391"/>
                  </a:moveTo>
                  <a:cubicBezTo>
                    <a:pt x="238" y="968"/>
                    <a:pt x="291" y="467"/>
                    <a:pt x="1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3"/>
            <p:cNvSpPr/>
            <p:nvPr/>
          </p:nvSpPr>
          <p:spPr>
            <a:xfrm>
              <a:off x="6470761" y="4993493"/>
              <a:ext cx="39950" cy="8066"/>
            </a:xfrm>
            <a:custGeom>
              <a:rect b="b" l="l" r="r" t="t"/>
              <a:pathLst>
                <a:path extrusionOk="0" fill="none" h="169" w="837">
                  <a:moveTo>
                    <a:pt x="0" y="45"/>
                  </a:moveTo>
                  <a:cubicBezTo>
                    <a:pt x="273" y="168"/>
                    <a:pt x="581" y="151"/>
                    <a:pt x="83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3"/>
            <p:cNvSpPr/>
            <p:nvPr/>
          </p:nvSpPr>
          <p:spPr>
            <a:xfrm>
              <a:off x="6509422" y="5029242"/>
              <a:ext cx="19760" cy="8019"/>
            </a:xfrm>
            <a:custGeom>
              <a:rect b="b" l="l" r="r" t="t"/>
              <a:pathLst>
                <a:path extrusionOk="0" fill="none" h="168" w="414">
                  <a:moveTo>
                    <a:pt x="0" y="132"/>
                  </a:moveTo>
                  <a:cubicBezTo>
                    <a:pt x="150" y="167"/>
                    <a:pt x="308" y="114"/>
                    <a:pt x="41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3"/>
            <p:cNvSpPr/>
            <p:nvPr/>
          </p:nvSpPr>
          <p:spPr>
            <a:xfrm>
              <a:off x="6426660" y="5138445"/>
              <a:ext cx="90353" cy="46250"/>
            </a:xfrm>
            <a:custGeom>
              <a:rect b="b" l="l" r="r" t="t"/>
              <a:pathLst>
                <a:path extrusionOk="0" fill="none" h="969" w="1893">
                  <a:moveTo>
                    <a:pt x="0" y="124"/>
                  </a:moveTo>
                  <a:cubicBezTo>
                    <a:pt x="740" y="0"/>
                    <a:pt x="1488" y="335"/>
                    <a:pt x="1892"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3"/>
            <p:cNvSpPr/>
            <p:nvPr/>
          </p:nvSpPr>
          <p:spPr>
            <a:xfrm>
              <a:off x="6468232" y="5208989"/>
              <a:ext cx="11407" cy="8066"/>
            </a:xfrm>
            <a:custGeom>
              <a:rect b="b" l="l" r="r" t="t"/>
              <a:pathLst>
                <a:path extrusionOk="0" fill="none" h="169" w="239">
                  <a:moveTo>
                    <a:pt x="1" y="1"/>
                  </a:moveTo>
                  <a:lnTo>
                    <a:pt x="238" y="16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3"/>
            <p:cNvSpPr/>
            <p:nvPr/>
          </p:nvSpPr>
          <p:spPr>
            <a:xfrm>
              <a:off x="6534193" y="4791027"/>
              <a:ext cx="86153" cy="202948"/>
            </a:xfrm>
            <a:custGeom>
              <a:rect b="b" l="l" r="r" t="t"/>
              <a:pathLst>
                <a:path extrusionOk="0" fill="none" h="4252" w="1805">
                  <a:moveTo>
                    <a:pt x="1760" y="4252"/>
                  </a:moveTo>
                  <a:cubicBezTo>
                    <a:pt x="1496" y="3530"/>
                    <a:pt x="1804" y="2703"/>
                    <a:pt x="1584" y="1981"/>
                  </a:cubicBezTo>
                  <a:cubicBezTo>
                    <a:pt x="1338" y="1163"/>
                    <a:pt x="493" y="687"/>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3"/>
            <p:cNvSpPr/>
            <p:nvPr/>
          </p:nvSpPr>
          <p:spPr>
            <a:xfrm>
              <a:off x="6624496" y="4854888"/>
              <a:ext cx="10548" cy="26108"/>
            </a:xfrm>
            <a:custGeom>
              <a:rect b="b" l="l" r="r" t="t"/>
              <a:pathLst>
                <a:path extrusionOk="0" fill="none" h="547" w="221">
                  <a:moveTo>
                    <a:pt x="220" y="546"/>
                  </a:moveTo>
                  <a:cubicBezTo>
                    <a:pt x="141" y="362"/>
                    <a:pt x="71" y="177"/>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3"/>
            <p:cNvSpPr/>
            <p:nvPr/>
          </p:nvSpPr>
          <p:spPr>
            <a:xfrm>
              <a:off x="6648838" y="4828446"/>
              <a:ext cx="6348" cy="14749"/>
            </a:xfrm>
            <a:custGeom>
              <a:rect b="b" l="l" r="r" t="t"/>
              <a:pathLst>
                <a:path extrusionOk="0" fill="none" h="309" w="133">
                  <a:moveTo>
                    <a:pt x="133" y="308"/>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3"/>
            <p:cNvSpPr/>
            <p:nvPr/>
          </p:nvSpPr>
          <p:spPr>
            <a:xfrm>
              <a:off x="6301467" y="4609561"/>
              <a:ext cx="79852" cy="158845"/>
            </a:xfrm>
            <a:custGeom>
              <a:rect b="b" l="l" r="r" t="t"/>
              <a:pathLst>
                <a:path extrusionOk="0" fill="none" h="3328" w="1673">
                  <a:moveTo>
                    <a:pt x="1673" y="3328"/>
                  </a:moveTo>
                  <a:cubicBezTo>
                    <a:pt x="1277" y="2703"/>
                    <a:pt x="1233" y="1902"/>
                    <a:pt x="907" y="1224"/>
                  </a:cubicBezTo>
                  <a:cubicBezTo>
                    <a:pt x="687" y="767"/>
                    <a:pt x="344" y="379"/>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3"/>
            <p:cNvSpPr/>
            <p:nvPr/>
          </p:nvSpPr>
          <p:spPr>
            <a:xfrm>
              <a:off x="6290537" y="4684353"/>
              <a:ext cx="16849" cy="20190"/>
            </a:xfrm>
            <a:custGeom>
              <a:rect b="b" l="l" r="r" t="t"/>
              <a:pathLst>
                <a:path extrusionOk="0" fill="none" h="423" w="353">
                  <a:moveTo>
                    <a:pt x="353" y="423"/>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3"/>
            <p:cNvSpPr/>
            <p:nvPr/>
          </p:nvSpPr>
          <p:spPr>
            <a:xfrm>
              <a:off x="6221664" y="4687694"/>
              <a:ext cx="21908" cy="21908"/>
            </a:xfrm>
            <a:custGeom>
              <a:rect b="b" l="l" r="r" t="t"/>
              <a:pathLst>
                <a:path extrusionOk="0" fill="none" h="459" w="459">
                  <a:moveTo>
                    <a:pt x="458" y="459"/>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3"/>
            <p:cNvSpPr/>
            <p:nvPr/>
          </p:nvSpPr>
          <p:spPr>
            <a:xfrm>
              <a:off x="6883664" y="4733513"/>
              <a:ext cx="17708" cy="77323"/>
            </a:xfrm>
            <a:custGeom>
              <a:rect b="b" l="l" r="r" t="t"/>
              <a:pathLst>
                <a:path extrusionOk="0" fill="none" h="1620" w="371">
                  <a:moveTo>
                    <a:pt x="1" y="1620"/>
                  </a:moveTo>
                  <a:cubicBezTo>
                    <a:pt x="212" y="1100"/>
                    <a:pt x="344" y="555"/>
                    <a:pt x="37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3"/>
            <p:cNvSpPr/>
            <p:nvPr/>
          </p:nvSpPr>
          <p:spPr>
            <a:xfrm>
              <a:off x="6934495" y="4727643"/>
              <a:ext cx="48" cy="35320"/>
            </a:xfrm>
            <a:custGeom>
              <a:rect b="b" l="l" r="r" t="t"/>
              <a:pathLst>
                <a:path extrusionOk="0" fill="none" h="740" w="1">
                  <a:moveTo>
                    <a:pt x="1" y="739"/>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3"/>
            <p:cNvSpPr/>
            <p:nvPr/>
          </p:nvSpPr>
          <p:spPr>
            <a:xfrm>
              <a:off x="6924854" y="4608320"/>
              <a:ext cx="1718" cy="11789"/>
            </a:xfrm>
            <a:custGeom>
              <a:rect b="b" l="l" r="r" t="t"/>
              <a:pathLst>
                <a:path extrusionOk="0" fill="none" h="247" w="36">
                  <a:moveTo>
                    <a:pt x="35" y="247"/>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3"/>
            <p:cNvSpPr/>
            <p:nvPr/>
          </p:nvSpPr>
          <p:spPr>
            <a:xfrm>
              <a:off x="6657238" y="5188418"/>
              <a:ext cx="88301" cy="185288"/>
            </a:xfrm>
            <a:custGeom>
              <a:rect b="b" l="l" r="r" t="t"/>
              <a:pathLst>
                <a:path extrusionOk="0" fill="none" h="3882" w="1850">
                  <a:moveTo>
                    <a:pt x="1849" y="3882"/>
                  </a:moveTo>
                  <a:cubicBezTo>
                    <a:pt x="1110" y="2641"/>
                    <a:pt x="494" y="1347"/>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3"/>
            <p:cNvSpPr/>
            <p:nvPr/>
          </p:nvSpPr>
          <p:spPr>
            <a:xfrm>
              <a:off x="6659338" y="5264020"/>
              <a:ext cx="21049" cy="46680"/>
            </a:xfrm>
            <a:custGeom>
              <a:rect b="b" l="l" r="r" t="t"/>
              <a:pathLst>
                <a:path extrusionOk="0" fill="none" h="978" w="441">
                  <a:moveTo>
                    <a:pt x="441" y="978"/>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3"/>
            <p:cNvSpPr/>
            <p:nvPr/>
          </p:nvSpPr>
          <p:spPr>
            <a:xfrm>
              <a:off x="6838704" y="4591520"/>
              <a:ext cx="13078" cy="73552"/>
            </a:xfrm>
            <a:custGeom>
              <a:rect b="b" l="l" r="r" t="t"/>
              <a:pathLst>
                <a:path extrusionOk="0" fill="none" h="1541" w="274">
                  <a:moveTo>
                    <a:pt x="274" y="1541"/>
                  </a:moveTo>
                  <a:cubicBezTo>
                    <a:pt x="265" y="1013"/>
                    <a:pt x="168" y="493"/>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3"/>
            <p:cNvSpPr/>
            <p:nvPr/>
          </p:nvSpPr>
          <p:spPr>
            <a:xfrm>
              <a:off x="6805102" y="4588990"/>
              <a:ext cx="9307" cy="25249"/>
            </a:xfrm>
            <a:custGeom>
              <a:rect b="b" l="l" r="r" t="t"/>
              <a:pathLst>
                <a:path extrusionOk="0" fill="none" h="529" w="195">
                  <a:moveTo>
                    <a:pt x="194" y="529"/>
                  </a:moveTo>
                  <a:cubicBezTo>
                    <a:pt x="150" y="344"/>
                    <a:pt x="89" y="168"/>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3"/>
            <p:cNvSpPr/>
            <p:nvPr/>
          </p:nvSpPr>
          <p:spPr>
            <a:xfrm>
              <a:off x="6578724" y="4641492"/>
              <a:ext cx="10930" cy="28638"/>
            </a:xfrm>
            <a:custGeom>
              <a:rect b="b" l="l" r="r" t="t"/>
              <a:pathLst>
                <a:path extrusionOk="0" fill="none" h="600" w="229">
                  <a:moveTo>
                    <a:pt x="229" y="599"/>
                  </a:moveTo>
                  <a:cubicBezTo>
                    <a:pt x="211" y="388"/>
                    <a:pt x="132" y="177"/>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8" name="Google Shape;3398;p53"/>
          <p:cNvSpPr txBox="1"/>
          <p:nvPr>
            <p:ph type="ctrTitle"/>
          </p:nvPr>
        </p:nvSpPr>
        <p:spPr>
          <a:xfrm>
            <a:off x="1182300" y="1316500"/>
            <a:ext cx="6779400" cy="16494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5900"/>
              <a:t>宇宙食譜</a:t>
            </a:r>
            <a:endParaRPr b="1" sz="5900"/>
          </a:p>
        </p:txBody>
      </p:sp>
      <p:sp>
        <p:nvSpPr>
          <p:cNvPr id="3399" name="Google Shape;3399;p53"/>
          <p:cNvSpPr txBox="1"/>
          <p:nvPr>
            <p:ph idx="1" type="subTitle"/>
          </p:nvPr>
        </p:nvSpPr>
        <p:spPr>
          <a:xfrm>
            <a:off x="1679250" y="2887725"/>
            <a:ext cx="5785500" cy="42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110354002</a:t>
            </a:r>
            <a:r>
              <a:rPr lang="en"/>
              <a:t>陳慧霜</a:t>
            </a:r>
            <a:endParaRPr/>
          </a:p>
          <a:p>
            <a:pPr indent="0" lvl="0" marL="0" rtl="0" algn="ctr">
              <a:spcBef>
                <a:spcPts val="0"/>
              </a:spcBef>
              <a:spcAft>
                <a:spcPts val="0"/>
              </a:spcAft>
              <a:buNone/>
            </a:pPr>
            <a:r>
              <a:rPr lang="en"/>
              <a:t>110354005黃筱庭</a:t>
            </a:r>
            <a:endParaRPr/>
          </a:p>
          <a:p>
            <a:pPr indent="0" lvl="0" marL="0" rtl="0" algn="ctr">
              <a:spcBef>
                <a:spcPts val="0"/>
              </a:spcBef>
              <a:spcAft>
                <a:spcPts val="0"/>
              </a:spcAft>
              <a:buNone/>
            </a:pPr>
            <a:r>
              <a:rPr lang="en"/>
              <a:t>110354008呂靖翎</a:t>
            </a:r>
            <a:endParaRPr/>
          </a:p>
          <a:p>
            <a:pPr indent="0" lvl="0" marL="0" rtl="0" algn="ctr">
              <a:spcBef>
                <a:spcPts val="0"/>
              </a:spcBef>
              <a:spcAft>
                <a:spcPts val="0"/>
              </a:spcAft>
              <a:buNone/>
            </a:pPr>
            <a:r>
              <a:rPr lang="en"/>
              <a:t>110354011凃于珊</a:t>
            </a:r>
            <a:endParaRPr/>
          </a:p>
          <a:p>
            <a:pPr indent="0" lvl="0" marL="0" rtl="0" algn="ctr">
              <a:spcBef>
                <a:spcPts val="0"/>
              </a:spcBef>
              <a:spcAft>
                <a:spcPts val="0"/>
              </a:spcAft>
              <a:buNone/>
            </a:pPr>
            <a:r>
              <a:rPr lang="en"/>
              <a:t>110354019廖靖芸</a:t>
            </a:r>
            <a:endParaRPr/>
          </a:p>
          <a:p>
            <a:pPr indent="0" lvl="0" marL="0" rtl="0" algn="ctr">
              <a:spcBef>
                <a:spcPts val="0"/>
              </a:spcBef>
              <a:spcAft>
                <a:spcPts val="0"/>
              </a:spcAft>
              <a:buNone/>
            </a:pPr>
            <a:r>
              <a:rPr lang="en"/>
              <a:t>110354022張君瑋</a:t>
            </a:r>
            <a:endParaRPr/>
          </a:p>
          <a:p>
            <a:pPr indent="0" lvl="0" marL="0" rtl="0" algn="ctr">
              <a:spcBef>
                <a:spcPts val="0"/>
              </a:spcBef>
              <a:spcAft>
                <a:spcPts val="0"/>
              </a:spcAft>
              <a:buNone/>
            </a:pPr>
            <a:r>
              <a:rPr lang="en"/>
              <a:t>110354026張順益</a:t>
            </a:r>
            <a:endParaRPr/>
          </a:p>
        </p:txBody>
      </p:sp>
      <p:grpSp>
        <p:nvGrpSpPr>
          <p:cNvPr id="3400" name="Google Shape;3400;p53"/>
          <p:cNvGrpSpPr/>
          <p:nvPr/>
        </p:nvGrpSpPr>
        <p:grpSpPr>
          <a:xfrm>
            <a:off x="7305204" y="-694839"/>
            <a:ext cx="2488715" cy="2373275"/>
            <a:chOff x="2371925" y="3615250"/>
            <a:chExt cx="843375" cy="804200"/>
          </a:xfrm>
        </p:grpSpPr>
        <p:sp>
          <p:nvSpPr>
            <p:cNvPr id="3401" name="Google Shape;3401;p53"/>
            <p:cNvSpPr/>
            <p:nvPr/>
          </p:nvSpPr>
          <p:spPr>
            <a:xfrm>
              <a:off x="2867200" y="3790375"/>
              <a:ext cx="19150" cy="11025"/>
            </a:xfrm>
            <a:custGeom>
              <a:rect b="b" l="l" r="r" t="t"/>
              <a:pathLst>
                <a:path extrusionOk="0" h="441" w="766">
                  <a:moveTo>
                    <a:pt x="766" y="1"/>
                  </a:moveTo>
                  <a:lnTo>
                    <a:pt x="678" y="19"/>
                  </a:lnTo>
                  <a:cubicBezTo>
                    <a:pt x="370" y="63"/>
                    <a:pt x="62" y="318"/>
                    <a:pt x="0" y="362"/>
                  </a:cubicBezTo>
                  <a:lnTo>
                    <a:pt x="0" y="371"/>
                  </a:lnTo>
                  <a:cubicBezTo>
                    <a:pt x="0" y="388"/>
                    <a:pt x="0" y="406"/>
                    <a:pt x="0" y="415"/>
                  </a:cubicBezTo>
                  <a:lnTo>
                    <a:pt x="0" y="432"/>
                  </a:lnTo>
                  <a:lnTo>
                    <a:pt x="27" y="432"/>
                  </a:lnTo>
                  <a:cubicBezTo>
                    <a:pt x="44" y="441"/>
                    <a:pt x="62" y="441"/>
                    <a:pt x="79" y="441"/>
                  </a:cubicBezTo>
                  <a:lnTo>
                    <a:pt x="150" y="441"/>
                  </a:lnTo>
                  <a:cubicBezTo>
                    <a:pt x="335" y="415"/>
                    <a:pt x="643" y="168"/>
                    <a:pt x="722" y="63"/>
                  </a:cubicBezTo>
                  <a:lnTo>
                    <a:pt x="766" y="1"/>
                  </a:ln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3"/>
            <p:cNvSpPr/>
            <p:nvPr/>
          </p:nvSpPr>
          <p:spPr>
            <a:xfrm>
              <a:off x="2920450" y="3785225"/>
              <a:ext cx="202425" cy="233350"/>
            </a:xfrm>
            <a:custGeom>
              <a:rect b="b" l="l" r="r" t="t"/>
              <a:pathLst>
                <a:path extrusionOk="0" h="9334" w="8097">
                  <a:moveTo>
                    <a:pt x="1989" y="876"/>
                  </a:moveTo>
                  <a:cubicBezTo>
                    <a:pt x="2077" y="876"/>
                    <a:pt x="2156" y="902"/>
                    <a:pt x="2227" y="946"/>
                  </a:cubicBezTo>
                  <a:cubicBezTo>
                    <a:pt x="2323" y="1017"/>
                    <a:pt x="2508" y="1228"/>
                    <a:pt x="2262" y="1721"/>
                  </a:cubicBezTo>
                  <a:cubicBezTo>
                    <a:pt x="2024" y="2214"/>
                    <a:pt x="1822" y="2284"/>
                    <a:pt x="1716" y="2284"/>
                  </a:cubicBezTo>
                  <a:lnTo>
                    <a:pt x="1681" y="2284"/>
                  </a:lnTo>
                  <a:cubicBezTo>
                    <a:pt x="1575" y="2258"/>
                    <a:pt x="1496" y="2161"/>
                    <a:pt x="1496" y="2055"/>
                  </a:cubicBezTo>
                  <a:cubicBezTo>
                    <a:pt x="1496" y="2020"/>
                    <a:pt x="1382" y="1254"/>
                    <a:pt x="1681" y="990"/>
                  </a:cubicBezTo>
                  <a:cubicBezTo>
                    <a:pt x="1760" y="911"/>
                    <a:pt x="1875" y="876"/>
                    <a:pt x="1989" y="876"/>
                  </a:cubicBezTo>
                  <a:close/>
                  <a:moveTo>
                    <a:pt x="4251" y="2416"/>
                  </a:moveTo>
                  <a:cubicBezTo>
                    <a:pt x="4365" y="2416"/>
                    <a:pt x="4471" y="2469"/>
                    <a:pt x="4541" y="2557"/>
                  </a:cubicBezTo>
                  <a:cubicBezTo>
                    <a:pt x="4594" y="2636"/>
                    <a:pt x="4682" y="2847"/>
                    <a:pt x="4365" y="3164"/>
                  </a:cubicBezTo>
                  <a:cubicBezTo>
                    <a:pt x="4172" y="3358"/>
                    <a:pt x="4004" y="3463"/>
                    <a:pt x="3872" y="3463"/>
                  </a:cubicBezTo>
                  <a:cubicBezTo>
                    <a:pt x="3740" y="3463"/>
                    <a:pt x="3644" y="3331"/>
                    <a:pt x="3688" y="3208"/>
                  </a:cubicBezTo>
                  <a:cubicBezTo>
                    <a:pt x="3688" y="3182"/>
                    <a:pt x="3811" y="2574"/>
                    <a:pt x="4101" y="2442"/>
                  </a:cubicBezTo>
                  <a:cubicBezTo>
                    <a:pt x="4145" y="2425"/>
                    <a:pt x="4198" y="2416"/>
                    <a:pt x="4251" y="2416"/>
                  </a:cubicBezTo>
                  <a:close/>
                  <a:moveTo>
                    <a:pt x="5800" y="4854"/>
                  </a:moveTo>
                  <a:cubicBezTo>
                    <a:pt x="5932" y="4863"/>
                    <a:pt x="6046" y="4968"/>
                    <a:pt x="6073" y="5100"/>
                  </a:cubicBezTo>
                  <a:cubicBezTo>
                    <a:pt x="6081" y="5171"/>
                    <a:pt x="6064" y="5355"/>
                    <a:pt x="5729" y="5470"/>
                  </a:cubicBezTo>
                  <a:cubicBezTo>
                    <a:pt x="5624" y="5505"/>
                    <a:pt x="5518" y="5523"/>
                    <a:pt x="5413" y="5531"/>
                  </a:cubicBezTo>
                  <a:cubicBezTo>
                    <a:pt x="5404" y="5532"/>
                    <a:pt x="5396" y="5533"/>
                    <a:pt x="5388" y="5533"/>
                  </a:cubicBezTo>
                  <a:cubicBezTo>
                    <a:pt x="5318" y="5533"/>
                    <a:pt x="5250" y="5499"/>
                    <a:pt x="5210" y="5443"/>
                  </a:cubicBezTo>
                  <a:cubicBezTo>
                    <a:pt x="5166" y="5382"/>
                    <a:pt x="5175" y="5303"/>
                    <a:pt x="5228" y="5250"/>
                  </a:cubicBezTo>
                  <a:cubicBezTo>
                    <a:pt x="5263" y="5206"/>
                    <a:pt x="5536" y="4854"/>
                    <a:pt x="5782" y="4854"/>
                  </a:cubicBezTo>
                  <a:close/>
                  <a:moveTo>
                    <a:pt x="1342" y="0"/>
                  </a:moveTo>
                  <a:cubicBezTo>
                    <a:pt x="1191" y="0"/>
                    <a:pt x="1047" y="35"/>
                    <a:pt x="915" y="101"/>
                  </a:cubicBezTo>
                  <a:cubicBezTo>
                    <a:pt x="862" y="128"/>
                    <a:pt x="845" y="189"/>
                    <a:pt x="862" y="242"/>
                  </a:cubicBezTo>
                  <a:cubicBezTo>
                    <a:pt x="1012" y="629"/>
                    <a:pt x="836" y="858"/>
                    <a:pt x="607" y="1149"/>
                  </a:cubicBezTo>
                  <a:cubicBezTo>
                    <a:pt x="484" y="1298"/>
                    <a:pt x="378" y="1448"/>
                    <a:pt x="290" y="1615"/>
                  </a:cubicBezTo>
                  <a:cubicBezTo>
                    <a:pt x="0" y="2161"/>
                    <a:pt x="449" y="2583"/>
                    <a:pt x="475" y="2601"/>
                  </a:cubicBezTo>
                  <a:lnTo>
                    <a:pt x="616" y="2715"/>
                  </a:lnTo>
                  <a:cubicBezTo>
                    <a:pt x="1285" y="3252"/>
                    <a:pt x="1910" y="3762"/>
                    <a:pt x="2931" y="3965"/>
                  </a:cubicBezTo>
                  <a:cubicBezTo>
                    <a:pt x="3556" y="4079"/>
                    <a:pt x="3811" y="4511"/>
                    <a:pt x="4154" y="5065"/>
                  </a:cubicBezTo>
                  <a:cubicBezTo>
                    <a:pt x="4444" y="5523"/>
                    <a:pt x="4761" y="6051"/>
                    <a:pt x="5386" y="6561"/>
                  </a:cubicBezTo>
                  <a:cubicBezTo>
                    <a:pt x="6169" y="7212"/>
                    <a:pt x="6266" y="7978"/>
                    <a:pt x="6213" y="8515"/>
                  </a:cubicBezTo>
                  <a:cubicBezTo>
                    <a:pt x="6178" y="8770"/>
                    <a:pt x="6293" y="9025"/>
                    <a:pt x="6504" y="9184"/>
                  </a:cubicBezTo>
                  <a:cubicBezTo>
                    <a:pt x="6627" y="9281"/>
                    <a:pt x="6777" y="9333"/>
                    <a:pt x="6935" y="9333"/>
                  </a:cubicBezTo>
                  <a:cubicBezTo>
                    <a:pt x="7023" y="9333"/>
                    <a:pt x="7102" y="9316"/>
                    <a:pt x="7190" y="9281"/>
                  </a:cubicBezTo>
                  <a:cubicBezTo>
                    <a:pt x="7454" y="9175"/>
                    <a:pt x="7639" y="8955"/>
                    <a:pt x="7736" y="8612"/>
                  </a:cubicBezTo>
                  <a:cubicBezTo>
                    <a:pt x="8097" y="7336"/>
                    <a:pt x="6530" y="2997"/>
                    <a:pt x="4928" y="1465"/>
                  </a:cubicBezTo>
                  <a:cubicBezTo>
                    <a:pt x="3802" y="392"/>
                    <a:pt x="2218" y="5"/>
                    <a:pt x="1435" y="5"/>
                  </a:cubicBezTo>
                  <a:cubicBezTo>
                    <a:pt x="1403" y="2"/>
                    <a:pt x="1372" y="0"/>
                    <a:pt x="1342" y="0"/>
                  </a:cubicBezTo>
                  <a:close/>
                </a:path>
              </a:pathLst>
            </a:custGeom>
            <a:solidFill>
              <a:srgbClr val="FF92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3"/>
            <p:cNvSpPr/>
            <p:nvPr/>
          </p:nvSpPr>
          <p:spPr>
            <a:xfrm>
              <a:off x="2872475" y="3893575"/>
              <a:ext cx="33900" cy="18975"/>
            </a:xfrm>
            <a:custGeom>
              <a:rect b="b" l="l" r="r" t="t"/>
              <a:pathLst>
                <a:path extrusionOk="0" h="759" w="1356">
                  <a:moveTo>
                    <a:pt x="634" y="1"/>
                  </a:moveTo>
                  <a:cubicBezTo>
                    <a:pt x="414" y="1"/>
                    <a:pt x="256" y="45"/>
                    <a:pt x="168" y="124"/>
                  </a:cubicBezTo>
                  <a:cubicBezTo>
                    <a:pt x="36" y="247"/>
                    <a:pt x="0" y="441"/>
                    <a:pt x="80" y="590"/>
                  </a:cubicBezTo>
                  <a:cubicBezTo>
                    <a:pt x="154" y="697"/>
                    <a:pt x="267" y="758"/>
                    <a:pt x="389" y="758"/>
                  </a:cubicBezTo>
                  <a:cubicBezTo>
                    <a:pt x="397" y="758"/>
                    <a:pt x="406" y="758"/>
                    <a:pt x="414" y="757"/>
                  </a:cubicBezTo>
                  <a:cubicBezTo>
                    <a:pt x="537" y="749"/>
                    <a:pt x="660" y="722"/>
                    <a:pt x="775" y="678"/>
                  </a:cubicBezTo>
                  <a:cubicBezTo>
                    <a:pt x="1303" y="493"/>
                    <a:pt x="1356" y="300"/>
                    <a:pt x="1347" y="229"/>
                  </a:cubicBezTo>
                  <a:cubicBezTo>
                    <a:pt x="1329" y="150"/>
                    <a:pt x="1268" y="89"/>
                    <a:pt x="1189" y="71"/>
                  </a:cubicBezTo>
                  <a:cubicBezTo>
                    <a:pt x="1004" y="27"/>
                    <a:pt x="819" y="9"/>
                    <a:pt x="634"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3"/>
            <p:cNvSpPr/>
            <p:nvPr/>
          </p:nvSpPr>
          <p:spPr>
            <a:xfrm>
              <a:off x="2904825" y="3952975"/>
              <a:ext cx="25750" cy="18300"/>
            </a:xfrm>
            <a:custGeom>
              <a:rect b="b" l="l" r="r" t="t"/>
              <a:pathLst>
                <a:path extrusionOk="0" h="732" w="1030">
                  <a:moveTo>
                    <a:pt x="827" y="1"/>
                  </a:moveTo>
                  <a:cubicBezTo>
                    <a:pt x="819" y="1"/>
                    <a:pt x="211" y="54"/>
                    <a:pt x="71" y="300"/>
                  </a:cubicBezTo>
                  <a:cubicBezTo>
                    <a:pt x="0" y="423"/>
                    <a:pt x="27" y="573"/>
                    <a:pt x="123" y="678"/>
                  </a:cubicBezTo>
                  <a:cubicBezTo>
                    <a:pt x="167" y="714"/>
                    <a:pt x="229" y="731"/>
                    <a:pt x="282" y="731"/>
                  </a:cubicBezTo>
                  <a:cubicBezTo>
                    <a:pt x="423" y="714"/>
                    <a:pt x="555" y="661"/>
                    <a:pt x="660" y="564"/>
                  </a:cubicBezTo>
                  <a:cubicBezTo>
                    <a:pt x="907" y="370"/>
                    <a:pt x="1030" y="186"/>
                    <a:pt x="977" y="80"/>
                  </a:cubicBezTo>
                  <a:cubicBezTo>
                    <a:pt x="951" y="27"/>
                    <a:pt x="907" y="1"/>
                    <a:pt x="845"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3"/>
            <p:cNvSpPr/>
            <p:nvPr/>
          </p:nvSpPr>
          <p:spPr>
            <a:xfrm>
              <a:off x="2956525" y="3808425"/>
              <a:ext cx="22900" cy="32150"/>
            </a:xfrm>
            <a:custGeom>
              <a:rect b="b" l="l" r="r" t="t"/>
              <a:pathLst>
                <a:path extrusionOk="0" h="1286" w="916">
                  <a:moveTo>
                    <a:pt x="546" y="1"/>
                  </a:moveTo>
                  <a:cubicBezTo>
                    <a:pt x="440" y="1"/>
                    <a:pt x="352" y="36"/>
                    <a:pt x="273" y="106"/>
                  </a:cubicBezTo>
                  <a:cubicBezTo>
                    <a:pt x="0" y="353"/>
                    <a:pt x="115" y="1101"/>
                    <a:pt x="115" y="1110"/>
                  </a:cubicBezTo>
                  <a:cubicBezTo>
                    <a:pt x="115" y="1198"/>
                    <a:pt x="168" y="1268"/>
                    <a:pt x="247" y="1286"/>
                  </a:cubicBezTo>
                  <a:lnTo>
                    <a:pt x="273" y="1286"/>
                  </a:lnTo>
                  <a:cubicBezTo>
                    <a:pt x="361" y="1286"/>
                    <a:pt x="537" y="1224"/>
                    <a:pt x="757" y="766"/>
                  </a:cubicBezTo>
                  <a:cubicBezTo>
                    <a:pt x="916" y="449"/>
                    <a:pt x="916" y="194"/>
                    <a:pt x="748" y="71"/>
                  </a:cubicBezTo>
                  <a:cubicBezTo>
                    <a:pt x="687" y="27"/>
                    <a:pt x="616" y="1"/>
                    <a:pt x="546"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3"/>
            <p:cNvSpPr/>
            <p:nvPr/>
          </p:nvSpPr>
          <p:spPr>
            <a:xfrm>
              <a:off x="3051350" y="3908100"/>
              <a:ext cx="19825" cy="13875"/>
            </a:xfrm>
            <a:custGeom>
              <a:rect b="b" l="l" r="r" t="t"/>
              <a:pathLst>
                <a:path extrusionOk="0" h="555" w="793">
                  <a:moveTo>
                    <a:pt x="546" y="0"/>
                  </a:moveTo>
                  <a:cubicBezTo>
                    <a:pt x="326" y="0"/>
                    <a:pt x="45" y="370"/>
                    <a:pt x="45" y="370"/>
                  </a:cubicBezTo>
                  <a:cubicBezTo>
                    <a:pt x="9" y="405"/>
                    <a:pt x="1" y="458"/>
                    <a:pt x="27" y="493"/>
                  </a:cubicBezTo>
                  <a:cubicBezTo>
                    <a:pt x="45" y="520"/>
                    <a:pt x="80" y="555"/>
                    <a:pt x="177" y="555"/>
                  </a:cubicBezTo>
                  <a:cubicBezTo>
                    <a:pt x="282" y="546"/>
                    <a:pt x="379" y="528"/>
                    <a:pt x="476" y="493"/>
                  </a:cubicBezTo>
                  <a:cubicBezTo>
                    <a:pt x="678" y="423"/>
                    <a:pt x="793" y="308"/>
                    <a:pt x="775" y="194"/>
                  </a:cubicBezTo>
                  <a:cubicBezTo>
                    <a:pt x="757" y="88"/>
                    <a:pt x="669" y="9"/>
                    <a:pt x="564" y="0"/>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3"/>
            <p:cNvSpPr/>
            <p:nvPr/>
          </p:nvSpPr>
          <p:spPr>
            <a:xfrm>
              <a:off x="3013725" y="3847150"/>
              <a:ext cx="21150" cy="22900"/>
            </a:xfrm>
            <a:custGeom>
              <a:rect b="b" l="l" r="r" t="t"/>
              <a:pathLst>
                <a:path extrusionOk="0" h="916" w="846">
                  <a:moveTo>
                    <a:pt x="520" y="1"/>
                  </a:moveTo>
                  <a:cubicBezTo>
                    <a:pt x="476" y="1"/>
                    <a:pt x="432" y="9"/>
                    <a:pt x="397" y="27"/>
                  </a:cubicBezTo>
                  <a:cubicBezTo>
                    <a:pt x="133" y="133"/>
                    <a:pt x="18" y="740"/>
                    <a:pt x="18" y="740"/>
                  </a:cubicBezTo>
                  <a:cubicBezTo>
                    <a:pt x="1" y="801"/>
                    <a:pt x="18" y="872"/>
                    <a:pt x="71" y="907"/>
                  </a:cubicBezTo>
                  <a:cubicBezTo>
                    <a:pt x="97" y="916"/>
                    <a:pt x="115" y="916"/>
                    <a:pt x="141" y="916"/>
                  </a:cubicBezTo>
                  <a:cubicBezTo>
                    <a:pt x="247" y="916"/>
                    <a:pt x="414" y="819"/>
                    <a:pt x="590" y="643"/>
                  </a:cubicBezTo>
                  <a:cubicBezTo>
                    <a:pt x="784" y="441"/>
                    <a:pt x="845" y="247"/>
                    <a:pt x="757" y="115"/>
                  </a:cubicBezTo>
                  <a:cubicBezTo>
                    <a:pt x="705" y="45"/>
                    <a:pt x="608" y="1"/>
                    <a:pt x="520"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3"/>
            <p:cNvSpPr/>
            <p:nvPr/>
          </p:nvSpPr>
          <p:spPr>
            <a:xfrm>
              <a:off x="2962025" y="3996325"/>
              <a:ext cx="15425" cy="18300"/>
            </a:xfrm>
            <a:custGeom>
              <a:rect b="b" l="l" r="r" t="t"/>
              <a:pathLst>
                <a:path extrusionOk="0" h="732" w="617">
                  <a:moveTo>
                    <a:pt x="493" y="1"/>
                  </a:moveTo>
                  <a:cubicBezTo>
                    <a:pt x="467" y="1"/>
                    <a:pt x="449" y="9"/>
                    <a:pt x="423" y="18"/>
                  </a:cubicBezTo>
                  <a:cubicBezTo>
                    <a:pt x="423" y="18"/>
                    <a:pt x="18" y="273"/>
                    <a:pt x="0" y="493"/>
                  </a:cubicBezTo>
                  <a:cubicBezTo>
                    <a:pt x="0" y="599"/>
                    <a:pt x="62" y="696"/>
                    <a:pt x="168" y="731"/>
                  </a:cubicBezTo>
                  <a:lnTo>
                    <a:pt x="212" y="731"/>
                  </a:lnTo>
                  <a:cubicBezTo>
                    <a:pt x="317" y="731"/>
                    <a:pt x="423" y="625"/>
                    <a:pt x="502" y="458"/>
                  </a:cubicBezTo>
                  <a:cubicBezTo>
                    <a:pt x="599" y="238"/>
                    <a:pt x="616" y="71"/>
                    <a:pt x="555" y="18"/>
                  </a:cubicBezTo>
                  <a:cubicBezTo>
                    <a:pt x="537" y="1"/>
                    <a:pt x="520" y="1"/>
                    <a:pt x="493"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3"/>
            <p:cNvSpPr/>
            <p:nvPr/>
          </p:nvSpPr>
          <p:spPr>
            <a:xfrm>
              <a:off x="2847400" y="3861225"/>
              <a:ext cx="222225" cy="206200"/>
            </a:xfrm>
            <a:custGeom>
              <a:rect b="b" l="l" r="r" t="t"/>
              <a:pathLst>
                <a:path extrusionOk="0" h="8248" w="8889">
                  <a:moveTo>
                    <a:pt x="1567" y="1230"/>
                  </a:moveTo>
                  <a:cubicBezTo>
                    <a:pt x="1590" y="1230"/>
                    <a:pt x="1614" y="1231"/>
                    <a:pt x="1637" y="1233"/>
                  </a:cubicBezTo>
                  <a:cubicBezTo>
                    <a:pt x="1822" y="1233"/>
                    <a:pt x="2016" y="1259"/>
                    <a:pt x="2200" y="1303"/>
                  </a:cubicBezTo>
                  <a:cubicBezTo>
                    <a:pt x="2306" y="1321"/>
                    <a:pt x="2394" y="1409"/>
                    <a:pt x="2412" y="1515"/>
                  </a:cubicBezTo>
                  <a:cubicBezTo>
                    <a:pt x="2420" y="1629"/>
                    <a:pt x="2350" y="1840"/>
                    <a:pt x="1795" y="2034"/>
                  </a:cubicBezTo>
                  <a:cubicBezTo>
                    <a:pt x="1672" y="2078"/>
                    <a:pt x="1549" y="2104"/>
                    <a:pt x="1417" y="2113"/>
                  </a:cubicBezTo>
                  <a:cubicBezTo>
                    <a:pt x="1402" y="2115"/>
                    <a:pt x="1388" y="2115"/>
                    <a:pt x="1373" y="2115"/>
                  </a:cubicBezTo>
                  <a:cubicBezTo>
                    <a:pt x="1231" y="2115"/>
                    <a:pt x="1101" y="2039"/>
                    <a:pt x="1021" y="1919"/>
                  </a:cubicBezTo>
                  <a:cubicBezTo>
                    <a:pt x="924" y="1735"/>
                    <a:pt x="968" y="1515"/>
                    <a:pt x="1127" y="1374"/>
                  </a:cubicBezTo>
                  <a:cubicBezTo>
                    <a:pt x="1250" y="1282"/>
                    <a:pt x="1406" y="1230"/>
                    <a:pt x="1567" y="1230"/>
                  </a:cubicBezTo>
                  <a:close/>
                  <a:moveTo>
                    <a:pt x="3142" y="3618"/>
                  </a:moveTo>
                  <a:cubicBezTo>
                    <a:pt x="3221" y="3618"/>
                    <a:pt x="3292" y="3653"/>
                    <a:pt x="3327" y="3732"/>
                  </a:cubicBezTo>
                  <a:cubicBezTo>
                    <a:pt x="3371" y="3803"/>
                    <a:pt x="3371" y="3988"/>
                    <a:pt x="3001" y="4278"/>
                  </a:cubicBezTo>
                  <a:lnTo>
                    <a:pt x="2992" y="4287"/>
                  </a:lnTo>
                  <a:cubicBezTo>
                    <a:pt x="2878" y="4392"/>
                    <a:pt x="2737" y="4454"/>
                    <a:pt x="2579" y="4472"/>
                  </a:cubicBezTo>
                  <a:cubicBezTo>
                    <a:pt x="2508" y="4472"/>
                    <a:pt x="2429" y="4445"/>
                    <a:pt x="2376" y="4392"/>
                  </a:cubicBezTo>
                  <a:cubicBezTo>
                    <a:pt x="2253" y="4278"/>
                    <a:pt x="2227" y="4093"/>
                    <a:pt x="2306" y="3952"/>
                  </a:cubicBezTo>
                  <a:cubicBezTo>
                    <a:pt x="2464" y="3671"/>
                    <a:pt x="3080" y="3618"/>
                    <a:pt x="3116" y="3618"/>
                  </a:cubicBezTo>
                  <a:close/>
                  <a:moveTo>
                    <a:pt x="5078" y="5343"/>
                  </a:moveTo>
                  <a:cubicBezTo>
                    <a:pt x="5113" y="5343"/>
                    <a:pt x="5149" y="5352"/>
                    <a:pt x="5175" y="5378"/>
                  </a:cubicBezTo>
                  <a:cubicBezTo>
                    <a:pt x="5245" y="5431"/>
                    <a:pt x="5289" y="5563"/>
                    <a:pt x="5140" y="5889"/>
                  </a:cubicBezTo>
                  <a:cubicBezTo>
                    <a:pt x="5017" y="6153"/>
                    <a:pt x="4885" y="6205"/>
                    <a:pt x="4788" y="6205"/>
                  </a:cubicBezTo>
                  <a:cubicBezTo>
                    <a:pt x="4770" y="6205"/>
                    <a:pt x="4753" y="6197"/>
                    <a:pt x="4735" y="6197"/>
                  </a:cubicBezTo>
                  <a:cubicBezTo>
                    <a:pt x="4603" y="6161"/>
                    <a:pt x="4515" y="6038"/>
                    <a:pt x="4524" y="5897"/>
                  </a:cubicBezTo>
                  <a:cubicBezTo>
                    <a:pt x="4533" y="5642"/>
                    <a:pt x="4929" y="5405"/>
                    <a:pt x="4973" y="5369"/>
                  </a:cubicBezTo>
                  <a:cubicBezTo>
                    <a:pt x="5008" y="5352"/>
                    <a:pt x="5043" y="5343"/>
                    <a:pt x="5078" y="5343"/>
                  </a:cubicBezTo>
                  <a:close/>
                  <a:moveTo>
                    <a:pt x="2209" y="1"/>
                  </a:moveTo>
                  <a:cubicBezTo>
                    <a:pt x="2104" y="1"/>
                    <a:pt x="2007" y="27"/>
                    <a:pt x="1910" y="62"/>
                  </a:cubicBezTo>
                  <a:cubicBezTo>
                    <a:pt x="1734" y="142"/>
                    <a:pt x="1567" y="230"/>
                    <a:pt x="1408" y="335"/>
                  </a:cubicBezTo>
                  <a:cubicBezTo>
                    <a:pt x="1197" y="458"/>
                    <a:pt x="1021" y="573"/>
                    <a:pt x="810" y="573"/>
                  </a:cubicBezTo>
                  <a:cubicBezTo>
                    <a:pt x="695" y="573"/>
                    <a:pt x="581" y="546"/>
                    <a:pt x="475" y="485"/>
                  </a:cubicBezTo>
                  <a:cubicBezTo>
                    <a:pt x="458" y="476"/>
                    <a:pt x="440" y="476"/>
                    <a:pt x="423" y="467"/>
                  </a:cubicBezTo>
                  <a:cubicBezTo>
                    <a:pt x="387" y="476"/>
                    <a:pt x="352" y="494"/>
                    <a:pt x="335" y="520"/>
                  </a:cubicBezTo>
                  <a:cubicBezTo>
                    <a:pt x="0" y="916"/>
                    <a:pt x="79" y="3134"/>
                    <a:pt x="1250" y="4665"/>
                  </a:cubicBezTo>
                  <a:cubicBezTo>
                    <a:pt x="2517" y="6329"/>
                    <a:pt x="6310" y="8247"/>
                    <a:pt x="7833" y="8247"/>
                  </a:cubicBezTo>
                  <a:cubicBezTo>
                    <a:pt x="7903" y="8247"/>
                    <a:pt x="7974" y="8247"/>
                    <a:pt x="8053" y="8230"/>
                  </a:cubicBezTo>
                  <a:cubicBezTo>
                    <a:pt x="8396" y="8177"/>
                    <a:pt x="8643" y="8010"/>
                    <a:pt x="8775" y="7763"/>
                  </a:cubicBezTo>
                  <a:cubicBezTo>
                    <a:pt x="8889" y="7543"/>
                    <a:pt x="8889" y="7279"/>
                    <a:pt x="8757" y="7068"/>
                  </a:cubicBezTo>
                  <a:cubicBezTo>
                    <a:pt x="8625" y="6848"/>
                    <a:pt x="8387" y="6707"/>
                    <a:pt x="8123" y="6707"/>
                  </a:cubicBezTo>
                  <a:cubicBezTo>
                    <a:pt x="7586" y="6707"/>
                    <a:pt x="6830" y="6522"/>
                    <a:pt x="6275" y="5669"/>
                  </a:cubicBezTo>
                  <a:cubicBezTo>
                    <a:pt x="5835" y="5000"/>
                    <a:pt x="5342" y="4621"/>
                    <a:pt x="4920" y="4287"/>
                  </a:cubicBezTo>
                  <a:cubicBezTo>
                    <a:pt x="4409" y="3891"/>
                    <a:pt x="4005" y="3583"/>
                    <a:pt x="3961" y="2949"/>
                  </a:cubicBezTo>
                  <a:cubicBezTo>
                    <a:pt x="3872" y="1911"/>
                    <a:pt x="3432" y="1233"/>
                    <a:pt x="2966" y="511"/>
                  </a:cubicBezTo>
                  <a:lnTo>
                    <a:pt x="2869" y="353"/>
                  </a:lnTo>
                  <a:cubicBezTo>
                    <a:pt x="2711" y="150"/>
                    <a:pt x="2464" y="18"/>
                    <a:pt x="2209" y="1"/>
                  </a:cubicBezTo>
                  <a:close/>
                </a:path>
              </a:pathLst>
            </a:custGeom>
            <a:solidFill>
              <a:srgbClr val="FF92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3"/>
            <p:cNvSpPr/>
            <p:nvPr/>
          </p:nvSpPr>
          <p:spPr>
            <a:xfrm>
              <a:off x="2770825" y="3720175"/>
              <a:ext cx="402675" cy="389925"/>
            </a:xfrm>
            <a:custGeom>
              <a:rect b="b" l="l" r="r" t="t"/>
              <a:pathLst>
                <a:path extrusionOk="0" h="15597" w="16107">
                  <a:moveTo>
                    <a:pt x="7185" y="441"/>
                  </a:moveTo>
                  <a:cubicBezTo>
                    <a:pt x="7202" y="441"/>
                    <a:pt x="7218" y="441"/>
                    <a:pt x="7235" y="441"/>
                  </a:cubicBezTo>
                  <a:lnTo>
                    <a:pt x="7358" y="441"/>
                  </a:lnTo>
                  <a:cubicBezTo>
                    <a:pt x="8440" y="477"/>
                    <a:pt x="10209" y="1066"/>
                    <a:pt x="12533" y="3619"/>
                  </a:cubicBezTo>
                  <a:cubicBezTo>
                    <a:pt x="15640" y="7051"/>
                    <a:pt x="15358" y="9911"/>
                    <a:pt x="15200" y="11443"/>
                  </a:cubicBezTo>
                  <a:cubicBezTo>
                    <a:pt x="15182" y="11654"/>
                    <a:pt x="15164" y="11839"/>
                    <a:pt x="15156" y="11997"/>
                  </a:cubicBezTo>
                  <a:cubicBezTo>
                    <a:pt x="15129" y="12455"/>
                    <a:pt x="14918" y="12886"/>
                    <a:pt x="14566" y="13185"/>
                  </a:cubicBezTo>
                  <a:cubicBezTo>
                    <a:pt x="14284" y="13423"/>
                    <a:pt x="13959" y="13608"/>
                    <a:pt x="13607" y="13713"/>
                  </a:cubicBezTo>
                  <a:lnTo>
                    <a:pt x="13580" y="13713"/>
                  </a:lnTo>
                  <a:lnTo>
                    <a:pt x="13580" y="13740"/>
                  </a:lnTo>
                  <a:cubicBezTo>
                    <a:pt x="13589" y="13880"/>
                    <a:pt x="13545" y="14277"/>
                    <a:pt x="12920" y="14646"/>
                  </a:cubicBezTo>
                  <a:cubicBezTo>
                    <a:pt x="12647" y="14796"/>
                    <a:pt x="12357" y="14919"/>
                    <a:pt x="12058" y="14998"/>
                  </a:cubicBezTo>
                  <a:cubicBezTo>
                    <a:pt x="11641" y="15088"/>
                    <a:pt x="11210" y="15140"/>
                    <a:pt x="10784" y="15140"/>
                  </a:cubicBezTo>
                  <a:cubicBezTo>
                    <a:pt x="10751" y="15140"/>
                    <a:pt x="10718" y="15140"/>
                    <a:pt x="10685" y="15139"/>
                  </a:cubicBezTo>
                  <a:cubicBezTo>
                    <a:pt x="7173" y="15139"/>
                    <a:pt x="3424" y="12578"/>
                    <a:pt x="2121" y="10184"/>
                  </a:cubicBezTo>
                  <a:cubicBezTo>
                    <a:pt x="493" y="7201"/>
                    <a:pt x="1567" y="4640"/>
                    <a:pt x="1937" y="3927"/>
                  </a:cubicBezTo>
                  <a:cubicBezTo>
                    <a:pt x="2139" y="3583"/>
                    <a:pt x="2421" y="3284"/>
                    <a:pt x="2764" y="3073"/>
                  </a:cubicBezTo>
                  <a:cubicBezTo>
                    <a:pt x="3116" y="2835"/>
                    <a:pt x="3494" y="2651"/>
                    <a:pt x="3899" y="2518"/>
                  </a:cubicBezTo>
                  <a:cubicBezTo>
                    <a:pt x="4392" y="2290"/>
                    <a:pt x="4436" y="2228"/>
                    <a:pt x="4550" y="2043"/>
                  </a:cubicBezTo>
                  <a:cubicBezTo>
                    <a:pt x="4647" y="1885"/>
                    <a:pt x="4806" y="1638"/>
                    <a:pt x="5316" y="1163"/>
                  </a:cubicBezTo>
                  <a:cubicBezTo>
                    <a:pt x="5475" y="1014"/>
                    <a:pt x="5651" y="882"/>
                    <a:pt x="5835" y="785"/>
                  </a:cubicBezTo>
                  <a:cubicBezTo>
                    <a:pt x="6252" y="564"/>
                    <a:pt x="6710" y="441"/>
                    <a:pt x="7185" y="441"/>
                  </a:cubicBezTo>
                  <a:close/>
                  <a:moveTo>
                    <a:pt x="7166" y="1"/>
                  </a:moveTo>
                  <a:cubicBezTo>
                    <a:pt x="6372" y="1"/>
                    <a:pt x="5607" y="299"/>
                    <a:pt x="5017" y="838"/>
                  </a:cubicBezTo>
                  <a:cubicBezTo>
                    <a:pt x="4964" y="890"/>
                    <a:pt x="4920" y="934"/>
                    <a:pt x="4867" y="978"/>
                  </a:cubicBezTo>
                  <a:cubicBezTo>
                    <a:pt x="4603" y="1225"/>
                    <a:pt x="4374" y="1506"/>
                    <a:pt x="4181" y="1806"/>
                  </a:cubicBezTo>
                  <a:cubicBezTo>
                    <a:pt x="4110" y="1920"/>
                    <a:pt x="4093" y="1946"/>
                    <a:pt x="3741" y="2105"/>
                  </a:cubicBezTo>
                  <a:cubicBezTo>
                    <a:pt x="3486" y="2193"/>
                    <a:pt x="3239" y="2298"/>
                    <a:pt x="3001" y="2422"/>
                  </a:cubicBezTo>
                  <a:cubicBezTo>
                    <a:pt x="2491" y="2686"/>
                    <a:pt x="1866" y="3117"/>
                    <a:pt x="1541" y="3733"/>
                  </a:cubicBezTo>
                  <a:cubicBezTo>
                    <a:pt x="1153" y="4490"/>
                    <a:pt x="0" y="7227"/>
                    <a:pt x="1734" y="10404"/>
                  </a:cubicBezTo>
                  <a:cubicBezTo>
                    <a:pt x="3090" y="12904"/>
                    <a:pt x="6891" y="15597"/>
                    <a:pt x="10676" y="15597"/>
                  </a:cubicBezTo>
                  <a:cubicBezTo>
                    <a:pt x="11169" y="15597"/>
                    <a:pt x="11670" y="15544"/>
                    <a:pt x="12154" y="15438"/>
                  </a:cubicBezTo>
                  <a:lnTo>
                    <a:pt x="12181" y="15429"/>
                  </a:lnTo>
                  <a:cubicBezTo>
                    <a:pt x="13105" y="15165"/>
                    <a:pt x="13571" y="14796"/>
                    <a:pt x="13800" y="14453"/>
                  </a:cubicBezTo>
                  <a:cubicBezTo>
                    <a:pt x="13879" y="14329"/>
                    <a:pt x="13941" y="14206"/>
                    <a:pt x="13976" y="14065"/>
                  </a:cubicBezTo>
                  <a:cubicBezTo>
                    <a:pt x="13985" y="14057"/>
                    <a:pt x="13994" y="14048"/>
                    <a:pt x="14003" y="14048"/>
                  </a:cubicBezTo>
                  <a:cubicBezTo>
                    <a:pt x="14152" y="13977"/>
                    <a:pt x="14302" y="13907"/>
                    <a:pt x="14443" y="13828"/>
                  </a:cubicBezTo>
                  <a:cubicBezTo>
                    <a:pt x="14962" y="13511"/>
                    <a:pt x="15552" y="12965"/>
                    <a:pt x="15596" y="12015"/>
                  </a:cubicBezTo>
                  <a:cubicBezTo>
                    <a:pt x="15604" y="11874"/>
                    <a:pt x="15613" y="11698"/>
                    <a:pt x="15640" y="11487"/>
                  </a:cubicBezTo>
                  <a:cubicBezTo>
                    <a:pt x="15807" y="9885"/>
                    <a:pt x="16106" y="6901"/>
                    <a:pt x="12858" y="3328"/>
                  </a:cubicBezTo>
                  <a:cubicBezTo>
                    <a:pt x="10368" y="573"/>
                    <a:pt x="8423" y="1"/>
                    <a:pt x="7235" y="1"/>
                  </a:cubicBezTo>
                  <a:cubicBezTo>
                    <a:pt x="7212" y="1"/>
                    <a:pt x="7189" y="1"/>
                    <a:pt x="7166" y="1"/>
                  </a:cubicBezTo>
                  <a:close/>
                </a:path>
              </a:pathLst>
            </a:custGeom>
            <a:solidFill>
              <a:srgbClr val="F0404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3"/>
            <p:cNvSpPr/>
            <p:nvPr/>
          </p:nvSpPr>
          <p:spPr>
            <a:xfrm>
              <a:off x="2785125" y="3732750"/>
              <a:ext cx="375150" cy="364800"/>
            </a:xfrm>
            <a:custGeom>
              <a:rect b="b" l="l" r="r" t="t"/>
              <a:pathLst>
                <a:path extrusionOk="0" h="14592" w="15006">
                  <a:moveTo>
                    <a:pt x="3987" y="2262"/>
                  </a:moveTo>
                  <a:cubicBezTo>
                    <a:pt x="4014" y="2262"/>
                    <a:pt x="4040" y="2271"/>
                    <a:pt x="4066" y="2297"/>
                  </a:cubicBezTo>
                  <a:cubicBezTo>
                    <a:pt x="4075" y="2315"/>
                    <a:pt x="4075" y="2350"/>
                    <a:pt x="4066" y="2368"/>
                  </a:cubicBezTo>
                  <a:cubicBezTo>
                    <a:pt x="4014" y="2500"/>
                    <a:pt x="3626" y="2790"/>
                    <a:pt x="3424" y="2825"/>
                  </a:cubicBezTo>
                  <a:lnTo>
                    <a:pt x="3345" y="2825"/>
                  </a:lnTo>
                  <a:cubicBezTo>
                    <a:pt x="3337" y="2827"/>
                    <a:pt x="3329" y="2827"/>
                    <a:pt x="3322" y="2827"/>
                  </a:cubicBezTo>
                  <a:cubicBezTo>
                    <a:pt x="3283" y="2827"/>
                    <a:pt x="3243" y="2810"/>
                    <a:pt x="3222" y="2781"/>
                  </a:cubicBezTo>
                  <a:cubicBezTo>
                    <a:pt x="3195" y="2737"/>
                    <a:pt x="3204" y="2676"/>
                    <a:pt x="3230" y="2640"/>
                  </a:cubicBezTo>
                  <a:cubicBezTo>
                    <a:pt x="3248" y="2623"/>
                    <a:pt x="3591" y="2315"/>
                    <a:pt x="3934" y="2262"/>
                  </a:cubicBezTo>
                  <a:close/>
                  <a:moveTo>
                    <a:pt x="1576" y="5246"/>
                  </a:moveTo>
                  <a:cubicBezTo>
                    <a:pt x="1541" y="5342"/>
                    <a:pt x="1523" y="5448"/>
                    <a:pt x="1497" y="5553"/>
                  </a:cubicBezTo>
                  <a:cubicBezTo>
                    <a:pt x="1523" y="5439"/>
                    <a:pt x="1541" y="5342"/>
                    <a:pt x="1576" y="5246"/>
                  </a:cubicBezTo>
                  <a:close/>
                  <a:moveTo>
                    <a:pt x="6848" y="2042"/>
                  </a:moveTo>
                  <a:cubicBezTo>
                    <a:pt x="7807" y="2042"/>
                    <a:pt x="9321" y="2508"/>
                    <a:pt x="10386" y="3520"/>
                  </a:cubicBezTo>
                  <a:cubicBezTo>
                    <a:pt x="12005" y="5061"/>
                    <a:pt x="13571" y="9443"/>
                    <a:pt x="13211" y="10737"/>
                  </a:cubicBezTo>
                  <a:lnTo>
                    <a:pt x="13202" y="10737"/>
                  </a:lnTo>
                  <a:cubicBezTo>
                    <a:pt x="13105" y="11098"/>
                    <a:pt x="12911" y="11336"/>
                    <a:pt x="12621" y="11450"/>
                  </a:cubicBezTo>
                  <a:cubicBezTo>
                    <a:pt x="12533" y="11485"/>
                    <a:pt x="12436" y="11503"/>
                    <a:pt x="12339" y="11503"/>
                  </a:cubicBezTo>
                  <a:cubicBezTo>
                    <a:pt x="12172" y="11503"/>
                    <a:pt x="12005" y="11450"/>
                    <a:pt x="11873" y="11344"/>
                  </a:cubicBezTo>
                  <a:cubicBezTo>
                    <a:pt x="11644" y="11177"/>
                    <a:pt x="11521" y="10896"/>
                    <a:pt x="11556" y="10623"/>
                  </a:cubicBezTo>
                  <a:cubicBezTo>
                    <a:pt x="11609" y="10095"/>
                    <a:pt x="11521" y="9347"/>
                    <a:pt x="10755" y="8722"/>
                  </a:cubicBezTo>
                  <a:cubicBezTo>
                    <a:pt x="10121" y="8203"/>
                    <a:pt x="9787" y="7648"/>
                    <a:pt x="9505" y="7208"/>
                  </a:cubicBezTo>
                  <a:cubicBezTo>
                    <a:pt x="9171" y="6654"/>
                    <a:pt x="8925" y="6249"/>
                    <a:pt x="8326" y="6134"/>
                  </a:cubicBezTo>
                  <a:cubicBezTo>
                    <a:pt x="7288" y="5932"/>
                    <a:pt x="6628" y="5395"/>
                    <a:pt x="5985" y="4876"/>
                  </a:cubicBezTo>
                  <a:lnTo>
                    <a:pt x="5835" y="4753"/>
                  </a:lnTo>
                  <a:cubicBezTo>
                    <a:pt x="5835" y="4753"/>
                    <a:pt x="5325" y="4277"/>
                    <a:pt x="5642" y="3688"/>
                  </a:cubicBezTo>
                  <a:cubicBezTo>
                    <a:pt x="5739" y="3520"/>
                    <a:pt x="5844" y="3362"/>
                    <a:pt x="5967" y="3212"/>
                  </a:cubicBezTo>
                  <a:cubicBezTo>
                    <a:pt x="6187" y="2940"/>
                    <a:pt x="6355" y="2720"/>
                    <a:pt x="6214" y="2376"/>
                  </a:cubicBezTo>
                  <a:cubicBezTo>
                    <a:pt x="6179" y="2288"/>
                    <a:pt x="6214" y="2192"/>
                    <a:pt x="6293" y="2156"/>
                  </a:cubicBezTo>
                  <a:cubicBezTo>
                    <a:pt x="6390" y="2086"/>
                    <a:pt x="6592" y="2042"/>
                    <a:pt x="6848" y="2042"/>
                  </a:cubicBezTo>
                  <a:close/>
                  <a:moveTo>
                    <a:pt x="4691" y="5078"/>
                  </a:moveTo>
                  <a:cubicBezTo>
                    <a:pt x="5131" y="5078"/>
                    <a:pt x="5404" y="5457"/>
                    <a:pt x="5404" y="5465"/>
                  </a:cubicBezTo>
                  <a:lnTo>
                    <a:pt x="5510" y="5615"/>
                  </a:lnTo>
                  <a:cubicBezTo>
                    <a:pt x="5959" y="6310"/>
                    <a:pt x="6416" y="7032"/>
                    <a:pt x="6504" y="8088"/>
                  </a:cubicBezTo>
                  <a:cubicBezTo>
                    <a:pt x="6557" y="8687"/>
                    <a:pt x="6927" y="8977"/>
                    <a:pt x="7446" y="9373"/>
                  </a:cubicBezTo>
                  <a:cubicBezTo>
                    <a:pt x="7851" y="9699"/>
                    <a:pt x="8361" y="10095"/>
                    <a:pt x="8810" y="10772"/>
                  </a:cubicBezTo>
                  <a:cubicBezTo>
                    <a:pt x="9356" y="11609"/>
                    <a:pt x="10086" y="11785"/>
                    <a:pt x="10606" y="11785"/>
                  </a:cubicBezTo>
                  <a:cubicBezTo>
                    <a:pt x="10896" y="11785"/>
                    <a:pt x="11151" y="11934"/>
                    <a:pt x="11301" y="12181"/>
                  </a:cubicBezTo>
                  <a:cubicBezTo>
                    <a:pt x="11442" y="12409"/>
                    <a:pt x="11450" y="12691"/>
                    <a:pt x="11318" y="12929"/>
                  </a:cubicBezTo>
                  <a:cubicBezTo>
                    <a:pt x="11178" y="13201"/>
                    <a:pt x="10914" y="13369"/>
                    <a:pt x="10553" y="13439"/>
                  </a:cubicBezTo>
                  <a:cubicBezTo>
                    <a:pt x="10482" y="13448"/>
                    <a:pt x="10403" y="13457"/>
                    <a:pt x="10333" y="13457"/>
                  </a:cubicBezTo>
                  <a:cubicBezTo>
                    <a:pt x="8793" y="13457"/>
                    <a:pt x="4964" y="11512"/>
                    <a:pt x="3688" y="9840"/>
                  </a:cubicBezTo>
                  <a:cubicBezTo>
                    <a:pt x="2482" y="8255"/>
                    <a:pt x="2429" y="6029"/>
                    <a:pt x="2782" y="5615"/>
                  </a:cubicBezTo>
                  <a:lnTo>
                    <a:pt x="2782" y="5615"/>
                  </a:lnTo>
                  <a:lnTo>
                    <a:pt x="2773" y="5624"/>
                  </a:lnTo>
                  <a:cubicBezTo>
                    <a:pt x="2808" y="5580"/>
                    <a:pt x="2861" y="5553"/>
                    <a:pt x="2914" y="5545"/>
                  </a:cubicBezTo>
                  <a:cubicBezTo>
                    <a:pt x="2940" y="5553"/>
                    <a:pt x="2975" y="5553"/>
                    <a:pt x="3002" y="5571"/>
                  </a:cubicBezTo>
                  <a:cubicBezTo>
                    <a:pt x="3090" y="5624"/>
                    <a:pt x="3186" y="5650"/>
                    <a:pt x="3292" y="5650"/>
                  </a:cubicBezTo>
                  <a:cubicBezTo>
                    <a:pt x="3486" y="5650"/>
                    <a:pt x="3653" y="5545"/>
                    <a:pt x="3855" y="5421"/>
                  </a:cubicBezTo>
                  <a:cubicBezTo>
                    <a:pt x="4022" y="5316"/>
                    <a:pt x="4190" y="5219"/>
                    <a:pt x="4366" y="5149"/>
                  </a:cubicBezTo>
                  <a:cubicBezTo>
                    <a:pt x="4471" y="5105"/>
                    <a:pt x="4577" y="5078"/>
                    <a:pt x="4691" y="5078"/>
                  </a:cubicBezTo>
                  <a:close/>
                  <a:moveTo>
                    <a:pt x="6672" y="0"/>
                  </a:moveTo>
                  <a:cubicBezTo>
                    <a:pt x="6240" y="0"/>
                    <a:pt x="5818" y="88"/>
                    <a:pt x="5439" y="273"/>
                  </a:cubicBezTo>
                  <a:cubicBezTo>
                    <a:pt x="5202" y="379"/>
                    <a:pt x="4982" y="528"/>
                    <a:pt x="4788" y="713"/>
                  </a:cubicBezTo>
                  <a:cubicBezTo>
                    <a:pt x="4286" y="1188"/>
                    <a:pt x="4137" y="1426"/>
                    <a:pt x="4040" y="1584"/>
                  </a:cubicBezTo>
                  <a:cubicBezTo>
                    <a:pt x="3908" y="1787"/>
                    <a:pt x="3846" y="1857"/>
                    <a:pt x="3354" y="2086"/>
                  </a:cubicBezTo>
                  <a:cubicBezTo>
                    <a:pt x="2931" y="2227"/>
                    <a:pt x="2526" y="2429"/>
                    <a:pt x="2165" y="2676"/>
                  </a:cubicBezTo>
                  <a:cubicBezTo>
                    <a:pt x="1857" y="2878"/>
                    <a:pt x="1602" y="3151"/>
                    <a:pt x="1426" y="3468"/>
                  </a:cubicBezTo>
                  <a:cubicBezTo>
                    <a:pt x="1065" y="4172"/>
                    <a:pt x="0" y="6706"/>
                    <a:pt x="1611" y="9663"/>
                  </a:cubicBezTo>
                  <a:cubicBezTo>
                    <a:pt x="2905" y="12040"/>
                    <a:pt x="6628" y="14592"/>
                    <a:pt x="10104" y="14592"/>
                  </a:cubicBezTo>
                  <a:cubicBezTo>
                    <a:pt x="10570" y="14592"/>
                    <a:pt x="11028" y="14539"/>
                    <a:pt x="11477" y="14451"/>
                  </a:cubicBezTo>
                  <a:cubicBezTo>
                    <a:pt x="11723" y="14381"/>
                    <a:pt x="11961" y="14284"/>
                    <a:pt x="12190" y="14170"/>
                  </a:cubicBezTo>
                  <a:cubicBezTo>
                    <a:pt x="13043" y="13730"/>
                    <a:pt x="12938" y="13219"/>
                    <a:pt x="12938" y="13210"/>
                  </a:cubicBezTo>
                  <a:cubicBezTo>
                    <a:pt x="12938" y="13193"/>
                    <a:pt x="12947" y="13175"/>
                    <a:pt x="12964" y="13175"/>
                  </a:cubicBezTo>
                  <a:cubicBezTo>
                    <a:pt x="13351" y="13061"/>
                    <a:pt x="13712" y="12858"/>
                    <a:pt x="14011" y="12585"/>
                  </a:cubicBezTo>
                  <a:cubicBezTo>
                    <a:pt x="14320" y="12304"/>
                    <a:pt x="14496" y="11917"/>
                    <a:pt x="14522" y="11503"/>
                  </a:cubicBezTo>
                  <a:cubicBezTo>
                    <a:pt x="14522" y="11336"/>
                    <a:pt x="14540" y="11151"/>
                    <a:pt x="14566" y="10940"/>
                  </a:cubicBezTo>
                  <a:cubicBezTo>
                    <a:pt x="14716" y="9408"/>
                    <a:pt x="15006" y="6574"/>
                    <a:pt x="11917" y="3160"/>
                  </a:cubicBezTo>
                  <a:cubicBezTo>
                    <a:pt x="9611" y="625"/>
                    <a:pt x="7860" y="44"/>
                    <a:pt x="6795" y="0"/>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3"/>
            <p:cNvSpPr/>
            <p:nvPr/>
          </p:nvSpPr>
          <p:spPr>
            <a:xfrm>
              <a:off x="2785125" y="3799625"/>
              <a:ext cx="304750" cy="297725"/>
            </a:xfrm>
            <a:custGeom>
              <a:rect b="b" l="l" r="r" t="t"/>
              <a:pathLst>
                <a:path extrusionOk="0" h="11909" w="12190">
                  <a:moveTo>
                    <a:pt x="2165" y="1"/>
                  </a:moveTo>
                  <a:lnTo>
                    <a:pt x="2165" y="1"/>
                  </a:lnTo>
                  <a:cubicBezTo>
                    <a:pt x="1857" y="203"/>
                    <a:pt x="1602" y="467"/>
                    <a:pt x="1426" y="784"/>
                  </a:cubicBezTo>
                  <a:cubicBezTo>
                    <a:pt x="1057" y="1488"/>
                    <a:pt x="0" y="4023"/>
                    <a:pt x="1611" y="6980"/>
                  </a:cubicBezTo>
                  <a:cubicBezTo>
                    <a:pt x="2905" y="9365"/>
                    <a:pt x="6628" y="11908"/>
                    <a:pt x="10104" y="11908"/>
                  </a:cubicBezTo>
                  <a:cubicBezTo>
                    <a:pt x="10570" y="11908"/>
                    <a:pt x="11028" y="11864"/>
                    <a:pt x="11477" y="11767"/>
                  </a:cubicBezTo>
                  <a:cubicBezTo>
                    <a:pt x="11723" y="11697"/>
                    <a:pt x="11961" y="11600"/>
                    <a:pt x="12190" y="11486"/>
                  </a:cubicBezTo>
                  <a:lnTo>
                    <a:pt x="12190" y="11486"/>
                  </a:lnTo>
                  <a:cubicBezTo>
                    <a:pt x="12026" y="11500"/>
                    <a:pt x="11857" y="11507"/>
                    <a:pt x="11682" y="11507"/>
                  </a:cubicBezTo>
                  <a:cubicBezTo>
                    <a:pt x="8820" y="11507"/>
                    <a:pt x="4629" y="9630"/>
                    <a:pt x="2746" y="6909"/>
                  </a:cubicBezTo>
                  <a:cubicBezTo>
                    <a:pt x="1092" y="4524"/>
                    <a:pt x="1664" y="1576"/>
                    <a:pt x="2165" y="1"/>
                  </a:cubicBezTo>
                  <a:close/>
                </a:path>
              </a:pathLst>
            </a:custGeom>
            <a:solidFill>
              <a:srgbClr val="FF50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3"/>
            <p:cNvSpPr/>
            <p:nvPr/>
          </p:nvSpPr>
          <p:spPr>
            <a:xfrm>
              <a:off x="2771050" y="3780700"/>
              <a:ext cx="345000" cy="329400"/>
            </a:xfrm>
            <a:custGeom>
              <a:rect b="b" l="l" r="r" t="t"/>
              <a:pathLst>
                <a:path extrusionOk="0" h="13176" w="13800">
                  <a:moveTo>
                    <a:pt x="2992" y="1"/>
                  </a:moveTo>
                  <a:cubicBezTo>
                    <a:pt x="2482" y="265"/>
                    <a:pt x="1857" y="696"/>
                    <a:pt x="1540" y="1312"/>
                  </a:cubicBezTo>
                  <a:cubicBezTo>
                    <a:pt x="1144" y="2069"/>
                    <a:pt x="0" y="4806"/>
                    <a:pt x="1725" y="7983"/>
                  </a:cubicBezTo>
                  <a:cubicBezTo>
                    <a:pt x="3081" y="10483"/>
                    <a:pt x="6891" y="13176"/>
                    <a:pt x="10667" y="13176"/>
                  </a:cubicBezTo>
                  <a:cubicBezTo>
                    <a:pt x="11169" y="13176"/>
                    <a:pt x="11661" y="13123"/>
                    <a:pt x="12145" y="13017"/>
                  </a:cubicBezTo>
                  <a:lnTo>
                    <a:pt x="12181" y="13008"/>
                  </a:lnTo>
                  <a:cubicBezTo>
                    <a:pt x="13096" y="12744"/>
                    <a:pt x="13562" y="12375"/>
                    <a:pt x="13800" y="12032"/>
                  </a:cubicBezTo>
                  <a:lnTo>
                    <a:pt x="13800" y="12032"/>
                  </a:lnTo>
                  <a:cubicBezTo>
                    <a:pt x="13510" y="12128"/>
                    <a:pt x="13219" y="12199"/>
                    <a:pt x="12911" y="12234"/>
                  </a:cubicBezTo>
                  <a:cubicBezTo>
                    <a:pt x="12647" y="12384"/>
                    <a:pt x="12357" y="12507"/>
                    <a:pt x="12057" y="12586"/>
                  </a:cubicBezTo>
                  <a:cubicBezTo>
                    <a:pt x="11600" y="12683"/>
                    <a:pt x="11142" y="12727"/>
                    <a:pt x="10676" y="12727"/>
                  </a:cubicBezTo>
                  <a:cubicBezTo>
                    <a:pt x="7173" y="12727"/>
                    <a:pt x="3415" y="10166"/>
                    <a:pt x="2112" y="7772"/>
                  </a:cubicBezTo>
                  <a:cubicBezTo>
                    <a:pt x="493" y="4780"/>
                    <a:pt x="1567" y="2227"/>
                    <a:pt x="1936" y="1514"/>
                  </a:cubicBezTo>
                  <a:cubicBezTo>
                    <a:pt x="2130" y="1162"/>
                    <a:pt x="2412" y="872"/>
                    <a:pt x="2755" y="661"/>
                  </a:cubicBezTo>
                  <a:cubicBezTo>
                    <a:pt x="2843" y="397"/>
                    <a:pt x="2922" y="168"/>
                    <a:pt x="2992" y="1"/>
                  </a:cubicBezTo>
                  <a:close/>
                </a:path>
              </a:pathLst>
            </a:custGeom>
            <a:solidFill>
              <a:srgbClr val="D2282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3"/>
            <p:cNvSpPr/>
            <p:nvPr/>
          </p:nvSpPr>
          <p:spPr>
            <a:xfrm>
              <a:off x="2921100" y="3732750"/>
              <a:ext cx="239175" cy="314425"/>
            </a:xfrm>
            <a:custGeom>
              <a:rect b="b" l="l" r="r" t="t"/>
              <a:pathLst>
                <a:path extrusionOk="0" h="12577" w="9567">
                  <a:moveTo>
                    <a:pt x="1233" y="0"/>
                  </a:moveTo>
                  <a:cubicBezTo>
                    <a:pt x="801" y="0"/>
                    <a:pt x="379" y="88"/>
                    <a:pt x="0" y="264"/>
                  </a:cubicBezTo>
                  <a:cubicBezTo>
                    <a:pt x="115" y="256"/>
                    <a:pt x="235" y="252"/>
                    <a:pt x="359" y="252"/>
                  </a:cubicBezTo>
                  <a:cubicBezTo>
                    <a:pt x="1780" y="252"/>
                    <a:pt x="3808" y="817"/>
                    <a:pt x="5985" y="3212"/>
                  </a:cubicBezTo>
                  <a:cubicBezTo>
                    <a:pt x="9074" y="6610"/>
                    <a:pt x="8872" y="10728"/>
                    <a:pt x="8572" y="12577"/>
                  </a:cubicBezTo>
                  <a:cubicBezTo>
                    <a:pt x="8881" y="12295"/>
                    <a:pt x="9057" y="11908"/>
                    <a:pt x="9083" y="11494"/>
                  </a:cubicBezTo>
                  <a:cubicBezTo>
                    <a:pt x="9083" y="11327"/>
                    <a:pt x="9101" y="11142"/>
                    <a:pt x="9127" y="10931"/>
                  </a:cubicBezTo>
                  <a:cubicBezTo>
                    <a:pt x="9277" y="9408"/>
                    <a:pt x="9567" y="6574"/>
                    <a:pt x="6478" y="3160"/>
                  </a:cubicBezTo>
                  <a:cubicBezTo>
                    <a:pt x="4172" y="625"/>
                    <a:pt x="2421" y="35"/>
                    <a:pt x="1356" y="0"/>
                  </a:cubicBezTo>
                  <a:close/>
                </a:path>
              </a:pathLst>
            </a:custGeom>
            <a:solidFill>
              <a:srgbClr val="FF858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3"/>
            <p:cNvSpPr/>
            <p:nvPr/>
          </p:nvSpPr>
          <p:spPr>
            <a:xfrm>
              <a:off x="2892500" y="3720175"/>
              <a:ext cx="281000" cy="345700"/>
            </a:xfrm>
            <a:custGeom>
              <a:rect b="b" l="l" r="r" t="t"/>
              <a:pathLst>
                <a:path extrusionOk="0" h="13828" w="11240">
                  <a:moveTo>
                    <a:pt x="2301" y="1"/>
                  </a:moveTo>
                  <a:cubicBezTo>
                    <a:pt x="1498" y="1"/>
                    <a:pt x="732" y="307"/>
                    <a:pt x="141" y="846"/>
                  </a:cubicBezTo>
                  <a:cubicBezTo>
                    <a:pt x="88" y="890"/>
                    <a:pt x="44" y="943"/>
                    <a:pt x="0" y="987"/>
                  </a:cubicBezTo>
                  <a:cubicBezTo>
                    <a:pt x="317" y="882"/>
                    <a:pt x="643" y="820"/>
                    <a:pt x="968" y="785"/>
                  </a:cubicBezTo>
                  <a:cubicBezTo>
                    <a:pt x="1400" y="556"/>
                    <a:pt x="1875" y="441"/>
                    <a:pt x="2368" y="441"/>
                  </a:cubicBezTo>
                  <a:lnTo>
                    <a:pt x="2491" y="441"/>
                  </a:lnTo>
                  <a:cubicBezTo>
                    <a:pt x="3582" y="485"/>
                    <a:pt x="5351" y="1075"/>
                    <a:pt x="7666" y="3627"/>
                  </a:cubicBezTo>
                  <a:cubicBezTo>
                    <a:pt x="10773" y="7060"/>
                    <a:pt x="10482" y="9911"/>
                    <a:pt x="10333" y="11443"/>
                  </a:cubicBezTo>
                  <a:cubicBezTo>
                    <a:pt x="10315" y="11654"/>
                    <a:pt x="10297" y="11839"/>
                    <a:pt x="10289" y="11997"/>
                  </a:cubicBezTo>
                  <a:cubicBezTo>
                    <a:pt x="10262" y="12455"/>
                    <a:pt x="10051" y="12886"/>
                    <a:pt x="9699" y="13185"/>
                  </a:cubicBezTo>
                  <a:cubicBezTo>
                    <a:pt x="9655" y="13458"/>
                    <a:pt x="9611" y="13678"/>
                    <a:pt x="9576" y="13828"/>
                  </a:cubicBezTo>
                  <a:cubicBezTo>
                    <a:pt x="10104" y="13520"/>
                    <a:pt x="10685" y="12965"/>
                    <a:pt x="10729" y="12023"/>
                  </a:cubicBezTo>
                  <a:cubicBezTo>
                    <a:pt x="10737" y="11874"/>
                    <a:pt x="10755" y="11698"/>
                    <a:pt x="10773" y="11495"/>
                  </a:cubicBezTo>
                  <a:cubicBezTo>
                    <a:pt x="10940" y="9885"/>
                    <a:pt x="11239" y="6901"/>
                    <a:pt x="7991" y="3328"/>
                  </a:cubicBezTo>
                  <a:cubicBezTo>
                    <a:pt x="5492" y="573"/>
                    <a:pt x="3556" y="1"/>
                    <a:pt x="2368" y="1"/>
                  </a:cubicBezTo>
                  <a:cubicBezTo>
                    <a:pt x="2345" y="1"/>
                    <a:pt x="2323" y="1"/>
                    <a:pt x="2301"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3"/>
            <p:cNvSpPr/>
            <p:nvPr/>
          </p:nvSpPr>
          <p:spPr>
            <a:xfrm>
              <a:off x="2770150" y="3718875"/>
              <a:ext cx="404000" cy="391900"/>
            </a:xfrm>
            <a:custGeom>
              <a:rect b="b" l="l" r="r" t="t"/>
              <a:pathLst>
                <a:path extrusionOk="0" fill="none" h="15676" w="16160">
                  <a:moveTo>
                    <a:pt x="10703" y="15675"/>
                  </a:moveTo>
                  <a:cubicBezTo>
                    <a:pt x="6910" y="15675"/>
                    <a:pt x="3099" y="12973"/>
                    <a:pt x="1735" y="10474"/>
                  </a:cubicBezTo>
                  <a:cubicBezTo>
                    <a:pt x="1" y="7279"/>
                    <a:pt x="1154" y="4533"/>
                    <a:pt x="1550" y="3767"/>
                  </a:cubicBezTo>
                  <a:cubicBezTo>
                    <a:pt x="2087" y="2720"/>
                    <a:pt x="3477" y="2227"/>
                    <a:pt x="3759" y="2130"/>
                  </a:cubicBezTo>
                  <a:cubicBezTo>
                    <a:pt x="4102" y="1972"/>
                    <a:pt x="4111" y="1954"/>
                    <a:pt x="4181" y="1849"/>
                  </a:cubicBezTo>
                  <a:cubicBezTo>
                    <a:pt x="4296" y="1664"/>
                    <a:pt x="4463" y="1400"/>
                    <a:pt x="5017" y="872"/>
                  </a:cubicBezTo>
                  <a:cubicBezTo>
                    <a:pt x="5634" y="309"/>
                    <a:pt x="6434" y="1"/>
                    <a:pt x="7262" y="18"/>
                  </a:cubicBezTo>
                  <a:cubicBezTo>
                    <a:pt x="8459" y="18"/>
                    <a:pt x="10412" y="599"/>
                    <a:pt x="12912" y="3354"/>
                  </a:cubicBezTo>
                  <a:cubicBezTo>
                    <a:pt x="16159" y="6945"/>
                    <a:pt x="15860" y="9937"/>
                    <a:pt x="15702" y="11539"/>
                  </a:cubicBezTo>
                  <a:cubicBezTo>
                    <a:pt x="15675" y="11750"/>
                    <a:pt x="15658" y="11926"/>
                    <a:pt x="15658" y="12075"/>
                  </a:cubicBezTo>
                  <a:cubicBezTo>
                    <a:pt x="15596" y="13325"/>
                    <a:pt x="14593" y="13897"/>
                    <a:pt x="14047" y="14126"/>
                  </a:cubicBezTo>
                  <a:cubicBezTo>
                    <a:pt x="13933" y="14549"/>
                    <a:pt x="13528" y="15138"/>
                    <a:pt x="12225" y="15517"/>
                  </a:cubicBezTo>
                  <a:lnTo>
                    <a:pt x="12208" y="15517"/>
                  </a:lnTo>
                  <a:lnTo>
                    <a:pt x="12190" y="15517"/>
                  </a:lnTo>
                  <a:cubicBezTo>
                    <a:pt x="11706" y="15622"/>
                    <a:pt x="11205" y="15675"/>
                    <a:pt x="10703" y="15666"/>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3"/>
            <p:cNvSpPr/>
            <p:nvPr/>
          </p:nvSpPr>
          <p:spPr>
            <a:xfrm>
              <a:off x="2786675" y="3714050"/>
              <a:ext cx="385050" cy="401125"/>
            </a:xfrm>
            <a:custGeom>
              <a:rect b="b" l="l" r="r" t="t"/>
              <a:pathLst>
                <a:path extrusionOk="0" fill="none" h="16045" w="15402">
                  <a:moveTo>
                    <a:pt x="3283" y="2799"/>
                  </a:moveTo>
                  <a:cubicBezTo>
                    <a:pt x="3283" y="2799"/>
                    <a:pt x="1822" y="3256"/>
                    <a:pt x="1338" y="4198"/>
                  </a:cubicBezTo>
                  <a:cubicBezTo>
                    <a:pt x="854" y="5140"/>
                    <a:pt x="0" y="7630"/>
                    <a:pt x="1523" y="10420"/>
                  </a:cubicBezTo>
                  <a:cubicBezTo>
                    <a:pt x="3036" y="13219"/>
                    <a:pt x="7683" y="16044"/>
                    <a:pt x="11424" y="15217"/>
                  </a:cubicBezTo>
                  <a:cubicBezTo>
                    <a:pt x="13105" y="14733"/>
                    <a:pt x="12911" y="13941"/>
                    <a:pt x="12911" y="13941"/>
                  </a:cubicBezTo>
                  <a:cubicBezTo>
                    <a:pt x="12911" y="13941"/>
                    <a:pt x="14425" y="13580"/>
                    <a:pt x="14486" y="12242"/>
                  </a:cubicBezTo>
                  <a:cubicBezTo>
                    <a:pt x="14548" y="10904"/>
                    <a:pt x="15402" y="7780"/>
                    <a:pt x="11872" y="3890"/>
                  </a:cubicBezTo>
                  <a:cubicBezTo>
                    <a:pt x="8352" y="0"/>
                    <a:pt x="5835" y="370"/>
                    <a:pt x="4709" y="1435"/>
                  </a:cubicBezTo>
                  <a:cubicBezTo>
                    <a:pt x="3582" y="2491"/>
                    <a:pt x="4207" y="2376"/>
                    <a:pt x="3283" y="2799"/>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3"/>
            <p:cNvSpPr/>
            <p:nvPr/>
          </p:nvSpPr>
          <p:spPr>
            <a:xfrm>
              <a:off x="2843875" y="3855725"/>
              <a:ext cx="229950" cy="217425"/>
            </a:xfrm>
            <a:custGeom>
              <a:rect b="b" l="l" r="r" t="t"/>
              <a:pathLst>
                <a:path extrusionOk="0" fill="none" h="8697" w="9198">
                  <a:moveTo>
                    <a:pt x="3037" y="555"/>
                  </a:moveTo>
                  <a:cubicBezTo>
                    <a:pt x="3037" y="555"/>
                    <a:pt x="2641" y="1"/>
                    <a:pt x="2033" y="247"/>
                  </a:cubicBezTo>
                  <a:cubicBezTo>
                    <a:pt x="1426" y="494"/>
                    <a:pt x="1153" y="951"/>
                    <a:pt x="634" y="678"/>
                  </a:cubicBezTo>
                  <a:cubicBezTo>
                    <a:pt x="124" y="406"/>
                    <a:pt x="0" y="3108"/>
                    <a:pt x="1364" y="4894"/>
                  </a:cubicBezTo>
                  <a:cubicBezTo>
                    <a:pt x="2737" y="6690"/>
                    <a:pt x="6927" y="8696"/>
                    <a:pt x="8203" y="8485"/>
                  </a:cubicBezTo>
                  <a:cubicBezTo>
                    <a:pt x="8599" y="8414"/>
                    <a:pt x="8828" y="8221"/>
                    <a:pt x="8951" y="7992"/>
                  </a:cubicBezTo>
                  <a:cubicBezTo>
                    <a:pt x="9197" y="7490"/>
                    <a:pt x="8828" y="6892"/>
                    <a:pt x="8264" y="6892"/>
                  </a:cubicBezTo>
                  <a:cubicBezTo>
                    <a:pt x="7727" y="6892"/>
                    <a:pt x="6988" y="6707"/>
                    <a:pt x="6434" y="5871"/>
                  </a:cubicBezTo>
                  <a:cubicBezTo>
                    <a:pt x="5466" y="4384"/>
                    <a:pt x="4225" y="4296"/>
                    <a:pt x="4128" y="3169"/>
                  </a:cubicBezTo>
                  <a:cubicBezTo>
                    <a:pt x="4031" y="2043"/>
                    <a:pt x="3521" y="1312"/>
                    <a:pt x="3037" y="55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3"/>
            <p:cNvSpPr/>
            <p:nvPr/>
          </p:nvSpPr>
          <p:spPr>
            <a:xfrm>
              <a:off x="2868950" y="3889625"/>
              <a:ext cx="43150" cy="29050"/>
            </a:xfrm>
            <a:custGeom>
              <a:rect b="b" l="l" r="r" t="t"/>
              <a:pathLst>
                <a:path extrusionOk="0" fill="none" h="1162" w="1726">
                  <a:moveTo>
                    <a:pt x="1338" y="203"/>
                  </a:moveTo>
                  <a:cubicBezTo>
                    <a:pt x="1338" y="203"/>
                    <a:pt x="573" y="0"/>
                    <a:pt x="291" y="264"/>
                  </a:cubicBezTo>
                  <a:cubicBezTo>
                    <a:pt x="1" y="519"/>
                    <a:pt x="124" y="1162"/>
                    <a:pt x="925" y="871"/>
                  </a:cubicBezTo>
                  <a:cubicBezTo>
                    <a:pt x="1726" y="581"/>
                    <a:pt x="1558" y="247"/>
                    <a:pt x="1338" y="20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3"/>
            <p:cNvSpPr/>
            <p:nvPr/>
          </p:nvSpPr>
          <p:spPr>
            <a:xfrm>
              <a:off x="2902175" y="3951675"/>
              <a:ext cx="33250" cy="26625"/>
            </a:xfrm>
            <a:custGeom>
              <a:rect b="b" l="l" r="r" t="t"/>
              <a:pathLst>
                <a:path extrusionOk="0" fill="none" h="1065" w="1330">
                  <a:moveTo>
                    <a:pt x="925" y="26"/>
                  </a:moveTo>
                  <a:cubicBezTo>
                    <a:pt x="925" y="26"/>
                    <a:pt x="300" y="70"/>
                    <a:pt x="150" y="343"/>
                  </a:cubicBezTo>
                  <a:cubicBezTo>
                    <a:pt x="1" y="616"/>
                    <a:pt x="256" y="1065"/>
                    <a:pt x="793" y="642"/>
                  </a:cubicBezTo>
                  <a:cubicBezTo>
                    <a:pt x="1329" y="211"/>
                    <a:pt x="1109" y="0"/>
                    <a:pt x="925" y="26"/>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3"/>
            <p:cNvSpPr/>
            <p:nvPr/>
          </p:nvSpPr>
          <p:spPr>
            <a:xfrm>
              <a:off x="2961150" y="3994125"/>
              <a:ext cx="19375" cy="26200"/>
            </a:xfrm>
            <a:custGeom>
              <a:rect b="b" l="l" r="r" t="t"/>
              <a:pathLst>
                <a:path extrusionOk="0" fill="none" h="1048" w="775">
                  <a:moveTo>
                    <a:pt x="440" y="80"/>
                  </a:moveTo>
                  <a:cubicBezTo>
                    <a:pt x="440" y="80"/>
                    <a:pt x="18" y="335"/>
                    <a:pt x="9" y="581"/>
                  </a:cubicBezTo>
                  <a:cubicBezTo>
                    <a:pt x="0" y="828"/>
                    <a:pt x="335" y="1048"/>
                    <a:pt x="555" y="564"/>
                  </a:cubicBezTo>
                  <a:cubicBezTo>
                    <a:pt x="775" y="71"/>
                    <a:pt x="563" y="1"/>
                    <a:pt x="440" y="8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3"/>
            <p:cNvSpPr/>
            <p:nvPr/>
          </p:nvSpPr>
          <p:spPr>
            <a:xfrm>
              <a:off x="2919125" y="3778075"/>
              <a:ext cx="204200" cy="244900"/>
            </a:xfrm>
            <a:custGeom>
              <a:rect b="b" l="l" r="r" t="t"/>
              <a:pathLst>
                <a:path extrusionOk="0" fill="none" h="9796" w="8168">
                  <a:moveTo>
                    <a:pt x="502" y="2913"/>
                  </a:moveTo>
                  <a:cubicBezTo>
                    <a:pt x="502" y="2913"/>
                    <a:pt x="0" y="2464"/>
                    <a:pt x="308" y="1883"/>
                  </a:cubicBezTo>
                  <a:cubicBezTo>
                    <a:pt x="616" y="1311"/>
                    <a:pt x="1100" y="1083"/>
                    <a:pt x="889" y="546"/>
                  </a:cubicBezTo>
                  <a:cubicBezTo>
                    <a:pt x="669" y="0"/>
                    <a:pt x="3371" y="176"/>
                    <a:pt x="5008" y="1725"/>
                  </a:cubicBezTo>
                  <a:cubicBezTo>
                    <a:pt x="6636" y="3283"/>
                    <a:pt x="8167" y="7666"/>
                    <a:pt x="7815" y="8915"/>
                  </a:cubicBezTo>
                  <a:cubicBezTo>
                    <a:pt x="7710" y="9303"/>
                    <a:pt x="7499" y="9505"/>
                    <a:pt x="7252" y="9602"/>
                  </a:cubicBezTo>
                  <a:cubicBezTo>
                    <a:pt x="6724" y="9796"/>
                    <a:pt x="6170" y="9364"/>
                    <a:pt x="6231" y="8801"/>
                  </a:cubicBezTo>
                  <a:cubicBezTo>
                    <a:pt x="6293" y="8264"/>
                    <a:pt x="6187" y="7516"/>
                    <a:pt x="5413" y="6874"/>
                  </a:cubicBezTo>
                  <a:cubicBezTo>
                    <a:pt x="4040" y="5747"/>
                    <a:pt x="4093" y="4497"/>
                    <a:pt x="2984" y="4286"/>
                  </a:cubicBezTo>
                  <a:cubicBezTo>
                    <a:pt x="1875" y="4075"/>
                    <a:pt x="1206" y="3485"/>
                    <a:pt x="502" y="291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3"/>
            <p:cNvSpPr/>
            <p:nvPr/>
          </p:nvSpPr>
          <p:spPr>
            <a:xfrm>
              <a:off x="2955850" y="3804025"/>
              <a:ext cx="29750" cy="43150"/>
            </a:xfrm>
            <a:custGeom>
              <a:rect b="b" l="l" r="r" t="t"/>
              <a:pathLst>
                <a:path extrusionOk="0" fill="none" h="1726" w="1190">
                  <a:moveTo>
                    <a:pt x="107" y="1294"/>
                  </a:moveTo>
                  <a:cubicBezTo>
                    <a:pt x="107" y="1294"/>
                    <a:pt x="1" y="520"/>
                    <a:pt x="283" y="256"/>
                  </a:cubicBezTo>
                  <a:cubicBezTo>
                    <a:pt x="564" y="1"/>
                    <a:pt x="1189" y="185"/>
                    <a:pt x="819" y="960"/>
                  </a:cubicBezTo>
                  <a:cubicBezTo>
                    <a:pt x="441" y="1726"/>
                    <a:pt x="124" y="1514"/>
                    <a:pt x="107" y="129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3"/>
            <p:cNvSpPr/>
            <p:nvPr/>
          </p:nvSpPr>
          <p:spPr>
            <a:xfrm>
              <a:off x="3012400" y="3844075"/>
              <a:ext cx="28625" cy="31700"/>
            </a:xfrm>
            <a:custGeom>
              <a:rect b="b" l="l" r="r" t="t"/>
              <a:pathLst>
                <a:path extrusionOk="0" fill="none" h="1268" w="1145">
                  <a:moveTo>
                    <a:pt x="36" y="854"/>
                  </a:moveTo>
                  <a:cubicBezTo>
                    <a:pt x="36" y="854"/>
                    <a:pt x="150" y="238"/>
                    <a:pt x="441" y="115"/>
                  </a:cubicBezTo>
                  <a:cubicBezTo>
                    <a:pt x="722" y="0"/>
                    <a:pt x="1145" y="300"/>
                    <a:pt x="661" y="784"/>
                  </a:cubicBezTo>
                  <a:cubicBezTo>
                    <a:pt x="168" y="1268"/>
                    <a:pt x="1" y="1030"/>
                    <a:pt x="36" y="85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3"/>
            <p:cNvSpPr/>
            <p:nvPr/>
          </p:nvSpPr>
          <p:spPr>
            <a:xfrm>
              <a:off x="3049600" y="3907000"/>
              <a:ext cx="26650" cy="18500"/>
            </a:xfrm>
            <a:custGeom>
              <a:rect b="b" l="l" r="r" t="t"/>
              <a:pathLst>
                <a:path extrusionOk="0" fill="none" h="740" w="1066">
                  <a:moveTo>
                    <a:pt x="88" y="396"/>
                  </a:moveTo>
                  <a:cubicBezTo>
                    <a:pt x="88" y="396"/>
                    <a:pt x="387" y="0"/>
                    <a:pt x="634" y="18"/>
                  </a:cubicBezTo>
                  <a:cubicBezTo>
                    <a:pt x="871" y="36"/>
                    <a:pt x="1065" y="396"/>
                    <a:pt x="555" y="572"/>
                  </a:cubicBezTo>
                  <a:cubicBezTo>
                    <a:pt x="44" y="740"/>
                    <a:pt x="0" y="511"/>
                    <a:pt x="88" y="396"/>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3"/>
            <p:cNvSpPr/>
            <p:nvPr/>
          </p:nvSpPr>
          <p:spPr>
            <a:xfrm>
              <a:off x="2864325" y="3788625"/>
              <a:ext cx="27975" cy="14775"/>
            </a:xfrm>
            <a:custGeom>
              <a:rect b="b" l="l" r="r" t="t"/>
              <a:pathLst>
                <a:path extrusionOk="0" fill="none" h="591" w="1119">
                  <a:moveTo>
                    <a:pt x="89" y="423"/>
                  </a:moveTo>
                  <a:cubicBezTo>
                    <a:pt x="89" y="423"/>
                    <a:pt x="432" y="106"/>
                    <a:pt x="775" y="53"/>
                  </a:cubicBezTo>
                  <a:cubicBezTo>
                    <a:pt x="1118" y="1"/>
                    <a:pt x="520" y="502"/>
                    <a:pt x="256" y="546"/>
                  </a:cubicBezTo>
                  <a:cubicBezTo>
                    <a:pt x="1" y="590"/>
                    <a:pt x="89" y="423"/>
                    <a:pt x="89" y="42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3"/>
            <p:cNvSpPr/>
            <p:nvPr/>
          </p:nvSpPr>
          <p:spPr>
            <a:xfrm>
              <a:off x="2810200" y="3839000"/>
              <a:ext cx="12800" cy="82550"/>
            </a:xfrm>
            <a:custGeom>
              <a:rect b="b" l="l" r="r" t="t"/>
              <a:pathLst>
                <a:path extrusionOk="0" fill="none" h="3302" w="512">
                  <a:moveTo>
                    <a:pt x="142" y="3301"/>
                  </a:moveTo>
                  <a:cubicBezTo>
                    <a:pt x="1" y="2184"/>
                    <a:pt x="124" y="1057"/>
                    <a:pt x="51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3"/>
            <p:cNvSpPr/>
            <p:nvPr/>
          </p:nvSpPr>
          <p:spPr>
            <a:xfrm>
              <a:off x="2820775" y="3863875"/>
              <a:ext cx="3550" cy="30375"/>
            </a:xfrm>
            <a:custGeom>
              <a:rect b="b" l="l" r="r" t="t"/>
              <a:pathLst>
                <a:path extrusionOk="0" fill="none" h="1215" w="142">
                  <a:moveTo>
                    <a:pt x="35" y="1215"/>
                  </a:moveTo>
                  <a:cubicBezTo>
                    <a:pt x="0" y="801"/>
                    <a:pt x="35" y="396"/>
                    <a:pt x="1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3"/>
            <p:cNvSpPr/>
            <p:nvPr/>
          </p:nvSpPr>
          <p:spPr>
            <a:xfrm>
              <a:off x="2828250" y="3873325"/>
              <a:ext cx="3550" cy="16325"/>
            </a:xfrm>
            <a:custGeom>
              <a:rect b="b" l="l" r="r" t="t"/>
              <a:pathLst>
                <a:path extrusionOk="0" fill="none" h="653" w="142">
                  <a:moveTo>
                    <a:pt x="0" y="652"/>
                  </a:moveTo>
                  <a:cubicBezTo>
                    <a:pt x="18" y="432"/>
                    <a:pt x="62" y="212"/>
                    <a:pt x="14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3"/>
            <p:cNvSpPr/>
            <p:nvPr/>
          </p:nvSpPr>
          <p:spPr>
            <a:xfrm>
              <a:off x="2818125" y="3934725"/>
              <a:ext cx="2875" cy="11025"/>
            </a:xfrm>
            <a:custGeom>
              <a:rect b="b" l="l" r="r" t="t"/>
              <a:pathLst>
                <a:path extrusionOk="0" fill="none" h="441" w="115">
                  <a:moveTo>
                    <a:pt x="1" y="0"/>
                  </a:moveTo>
                  <a:cubicBezTo>
                    <a:pt x="9" y="159"/>
                    <a:pt x="53" y="300"/>
                    <a:pt x="115" y="44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3"/>
            <p:cNvSpPr/>
            <p:nvPr/>
          </p:nvSpPr>
          <p:spPr>
            <a:xfrm>
              <a:off x="2830225" y="3963975"/>
              <a:ext cx="1800" cy="5325"/>
            </a:xfrm>
            <a:custGeom>
              <a:rect b="b" l="l" r="r" t="t"/>
              <a:pathLst>
                <a:path extrusionOk="0" fill="none" h="213" w="72">
                  <a:moveTo>
                    <a:pt x="1" y="1"/>
                  </a:moveTo>
                  <a:lnTo>
                    <a:pt x="71" y="21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3"/>
            <p:cNvSpPr/>
            <p:nvPr/>
          </p:nvSpPr>
          <p:spPr>
            <a:xfrm>
              <a:off x="3009325" y="3982675"/>
              <a:ext cx="40725" cy="34800"/>
            </a:xfrm>
            <a:custGeom>
              <a:rect b="b" l="l" r="r" t="t"/>
              <a:pathLst>
                <a:path extrusionOk="0" fill="none" h="1392" w="1629">
                  <a:moveTo>
                    <a:pt x="1" y="1"/>
                  </a:moveTo>
                  <a:cubicBezTo>
                    <a:pt x="141" y="793"/>
                    <a:pt x="819" y="1374"/>
                    <a:pt x="1629" y="139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3"/>
            <p:cNvSpPr/>
            <p:nvPr/>
          </p:nvSpPr>
          <p:spPr>
            <a:xfrm>
              <a:off x="3022750" y="3991700"/>
              <a:ext cx="13225" cy="13675"/>
            </a:xfrm>
            <a:custGeom>
              <a:rect b="b" l="l" r="r" t="t"/>
              <a:pathLst>
                <a:path extrusionOk="0" fill="none" h="547" w="529">
                  <a:moveTo>
                    <a:pt x="0" y="1"/>
                  </a:moveTo>
                  <a:cubicBezTo>
                    <a:pt x="141" y="212"/>
                    <a:pt x="326" y="397"/>
                    <a:pt x="528" y="54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3"/>
            <p:cNvSpPr/>
            <p:nvPr/>
          </p:nvSpPr>
          <p:spPr>
            <a:xfrm>
              <a:off x="3038600" y="3991275"/>
              <a:ext cx="2875" cy="3100"/>
            </a:xfrm>
            <a:custGeom>
              <a:rect b="b" l="l" r="r" t="t"/>
              <a:pathLst>
                <a:path extrusionOk="0" fill="none" h="124" w="115">
                  <a:moveTo>
                    <a:pt x="0" y="0"/>
                  </a:moveTo>
                  <a:lnTo>
                    <a:pt x="114" y="12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3"/>
            <p:cNvSpPr/>
            <p:nvPr/>
          </p:nvSpPr>
          <p:spPr>
            <a:xfrm>
              <a:off x="3044300" y="3986425"/>
              <a:ext cx="4225" cy="5750"/>
            </a:xfrm>
            <a:custGeom>
              <a:rect b="b" l="l" r="r" t="t"/>
              <a:pathLst>
                <a:path extrusionOk="0" fill="none" h="230" w="169">
                  <a:moveTo>
                    <a:pt x="1" y="1"/>
                  </a:moveTo>
                  <a:cubicBezTo>
                    <a:pt x="36" y="89"/>
                    <a:pt x="98" y="168"/>
                    <a:pt x="168" y="22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3"/>
            <p:cNvSpPr/>
            <p:nvPr/>
          </p:nvSpPr>
          <p:spPr>
            <a:xfrm>
              <a:off x="3044975" y="3959150"/>
              <a:ext cx="20475" cy="28850"/>
            </a:xfrm>
            <a:custGeom>
              <a:rect b="b" l="l" r="r" t="t"/>
              <a:pathLst>
                <a:path extrusionOk="0" fill="none" h="1154" w="819">
                  <a:moveTo>
                    <a:pt x="0" y="0"/>
                  </a:moveTo>
                  <a:cubicBezTo>
                    <a:pt x="370" y="308"/>
                    <a:pt x="722" y="678"/>
                    <a:pt x="819" y="115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3"/>
            <p:cNvSpPr/>
            <p:nvPr/>
          </p:nvSpPr>
          <p:spPr>
            <a:xfrm>
              <a:off x="3044750" y="3967725"/>
              <a:ext cx="5300" cy="6175"/>
            </a:xfrm>
            <a:custGeom>
              <a:rect b="b" l="l" r="r" t="t"/>
              <a:pathLst>
                <a:path extrusionOk="0" fill="none" h="247" w="212">
                  <a:moveTo>
                    <a:pt x="1" y="0"/>
                  </a:moveTo>
                  <a:lnTo>
                    <a:pt x="212" y="24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3"/>
            <p:cNvSpPr/>
            <p:nvPr/>
          </p:nvSpPr>
          <p:spPr>
            <a:xfrm>
              <a:off x="2949700" y="3901500"/>
              <a:ext cx="13875" cy="42050"/>
            </a:xfrm>
            <a:custGeom>
              <a:rect b="b" l="l" r="r" t="t"/>
              <a:pathLst>
                <a:path extrusionOk="0" fill="none" h="1682" w="555">
                  <a:moveTo>
                    <a:pt x="1" y="0"/>
                  </a:moveTo>
                  <a:cubicBezTo>
                    <a:pt x="159" y="247"/>
                    <a:pt x="177" y="564"/>
                    <a:pt x="221" y="863"/>
                  </a:cubicBezTo>
                  <a:cubicBezTo>
                    <a:pt x="256" y="1162"/>
                    <a:pt x="326" y="1488"/>
                    <a:pt x="555" y="168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3"/>
            <p:cNvSpPr/>
            <p:nvPr/>
          </p:nvSpPr>
          <p:spPr>
            <a:xfrm>
              <a:off x="2960475" y="3912050"/>
              <a:ext cx="5750" cy="19825"/>
            </a:xfrm>
            <a:custGeom>
              <a:rect b="b" l="l" r="r" t="t"/>
              <a:pathLst>
                <a:path extrusionOk="0" fill="none" h="793" w="230">
                  <a:moveTo>
                    <a:pt x="10" y="1"/>
                  </a:moveTo>
                  <a:cubicBezTo>
                    <a:pt x="1" y="282"/>
                    <a:pt x="80" y="555"/>
                    <a:pt x="230" y="79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3"/>
            <p:cNvSpPr/>
            <p:nvPr/>
          </p:nvSpPr>
          <p:spPr>
            <a:xfrm>
              <a:off x="2974775" y="3931850"/>
              <a:ext cx="4000" cy="7075"/>
            </a:xfrm>
            <a:custGeom>
              <a:rect b="b" l="l" r="r" t="t"/>
              <a:pathLst>
                <a:path extrusionOk="0" fill="none" h="283" w="160">
                  <a:moveTo>
                    <a:pt x="1" y="1"/>
                  </a:moveTo>
                  <a:lnTo>
                    <a:pt x="159" y="28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3"/>
            <p:cNvSpPr/>
            <p:nvPr/>
          </p:nvSpPr>
          <p:spPr>
            <a:xfrm>
              <a:off x="3002500" y="3902825"/>
              <a:ext cx="15875" cy="24450"/>
            </a:xfrm>
            <a:custGeom>
              <a:rect b="b" l="l" r="r" t="t"/>
              <a:pathLst>
                <a:path extrusionOk="0" fill="none" h="978" w="635">
                  <a:moveTo>
                    <a:pt x="1" y="0"/>
                  </a:moveTo>
                  <a:cubicBezTo>
                    <a:pt x="159" y="132"/>
                    <a:pt x="309" y="273"/>
                    <a:pt x="441" y="423"/>
                  </a:cubicBezTo>
                  <a:cubicBezTo>
                    <a:pt x="555" y="581"/>
                    <a:pt x="626" y="775"/>
                    <a:pt x="634" y="97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3"/>
            <p:cNvSpPr/>
            <p:nvPr/>
          </p:nvSpPr>
          <p:spPr>
            <a:xfrm>
              <a:off x="3004475" y="3917775"/>
              <a:ext cx="4650" cy="6850"/>
            </a:xfrm>
            <a:custGeom>
              <a:rect b="b" l="l" r="r" t="t"/>
              <a:pathLst>
                <a:path extrusionOk="0" fill="none" h="274" w="186">
                  <a:moveTo>
                    <a:pt x="1" y="1"/>
                  </a:moveTo>
                  <a:lnTo>
                    <a:pt x="186" y="27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3"/>
            <p:cNvSpPr/>
            <p:nvPr/>
          </p:nvSpPr>
          <p:spPr>
            <a:xfrm>
              <a:off x="2997225" y="3925700"/>
              <a:ext cx="6175" cy="9475"/>
            </a:xfrm>
            <a:custGeom>
              <a:rect b="b" l="l" r="r" t="t"/>
              <a:pathLst>
                <a:path extrusionOk="0" fill="none" h="379" w="247">
                  <a:moveTo>
                    <a:pt x="1" y="0"/>
                  </a:moveTo>
                  <a:lnTo>
                    <a:pt x="247"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3"/>
            <p:cNvSpPr/>
            <p:nvPr/>
          </p:nvSpPr>
          <p:spPr>
            <a:xfrm>
              <a:off x="3006475" y="3959375"/>
              <a:ext cx="3100" cy="3975"/>
            </a:xfrm>
            <a:custGeom>
              <a:rect b="b" l="l" r="r" t="t"/>
              <a:pathLst>
                <a:path extrusionOk="0" fill="none" h="159" w="124">
                  <a:moveTo>
                    <a:pt x="0" y="0"/>
                  </a:moveTo>
                  <a:lnTo>
                    <a:pt x="123" y="15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3"/>
            <p:cNvSpPr/>
            <p:nvPr/>
          </p:nvSpPr>
          <p:spPr>
            <a:xfrm>
              <a:off x="2896675" y="3912275"/>
              <a:ext cx="12125" cy="8600"/>
            </a:xfrm>
            <a:custGeom>
              <a:rect b="b" l="l" r="r" t="t"/>
              <a:pathLst>
                <a:path extrusionOk="0" fill="none" h="344" w="485">
                  <a:moveTo>
                    <a:pt x="1" y="344"/>
                  </a:moveTo>
                  <a:cubicBezTo>
                    <a:pt x="185" y="265"/>
                    <a:pt x="344" y="150"/>
                    <a:pt x="48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3"/>
            <p:cNvSpPr/>
            <p:nvPr/>
          </p:nvSpPr>
          <p:spPr>
            <a:xfrm>
              <a:off x="2908125" y="3918000"/>
              <a:ext cx="5300" cy="5075"/>
            </a:xfrm>
            <a:custGeom>
              <a:rect b="b" l="l" r="r" t="t"/>
              <a:pathLst>
                <a:path extrusionOk="0" fill="none" h="203" w="212">
                  <a:moveTo>
                    <a:pt x="0" y="203"/>
                  </a:moveTo>
                  <a:cubicBezTo>
                    <a:pt x="71" y="141"/>
                    <a:pt x="150" y="80"/>
                    <a:pt x="21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3"/>
            <p:cNvSpPr/>
            <p:nvPr/>
          </p:nvSpPr>
          <p:spPr>
            <a:xfrm>
              <a:off x="2915600" y="3923500"/>
              <a:ext cx="2450" cy="2875"/>
            </a:xfrm>
            <a:custGeom>
              <a:rect b="b" l="l" r="r" t="t"/>
              <a:pathLst>
                <a:path extrusionOk="0" fill="none" h="115" w="98">
                  <a:moveTo>
                    <a:pt x="0" y="115"/>
                  </a:moveTo>
                  <a:lnTo>
                    <a:pt x="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3"/>
            <p:cNvSpPr/>
            <p:nvPr/>
          </p:nvSpPr>
          <p:spPr>
            <a:xfrm>
              <a:off x="2929675" y="3960250"/>
              <a:ext cx="8400" cy="16750"/>
            </a:xfrm>
            <a:custGeom>
              <a:rect b="b" l="l" r="r" t="t"/>
              <a:pathLst>
                <a:path extrusionOk="0" fill="none" h="670" w="336">
                  <a:moveTo>
                    <a:pt x="1" y="669"/>
                  </a:moveTo>
                  <a:cubicBezTo>
                    <a:pt x="185" y="484"/>
                    <a:pt x="300" y="255"/>
                    <a:pt x="33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3"/>
            <p:cNvSpPr/>
            <p:nvPr/>
          </p:nvSpPr>
          <p:spPr>
            <a:xfrm>
              <a:off x="2940025" y="3971675"/>
              <a:ext cx="3325" cy="6850"/>
            </a:xfrm>
            <a:custGeom>
              <a:rect b="b" l="l" r="r" t="t"/>
              <a:pathLst>
                <a:path extrusionOk="0" fill="none" h="274" w="133">
                  <a:moveTo>
                    <a:pt x="0" y="274"/>
                  </a:moveTo>
                  <a:cubicBezTo>
                    <a:pt x="53" y="186"/>
                    <a:pt x="106" y="98"/>
                    <a:pt x="13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3"/>
            <p:cNvSpPr/>
            <p:nvPr/>
          </p:nvSpPr>
          <p:spPr>
            <a:xfrm>
              <a:off x="2947950" y="3977175"/>
              <a:ext cx="675" cy="2900"/>
            </a:xfrm>
            <a:custGeom>
              <a:rect b="b" l="l" r="r" t="t"/>
              <a:pathLst>
                <a:path extrusionOk="0" fill="none" h="116" w="27">
                  <a:moveTo>
                    <a:pt x="0" y="115"/>
                  </a:moveTo>
                  <a:lnTo>
                    <a:pt x="2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3"/>
            <p:cNvSpPr/>
            <p:nvPr/>
          </p:nvSpPr>
          <p:spPr>
            <a:xfrm>
              <a:off x="2977875" y="4005350"/>
              <a:ext cx="7275" cy="15650"/>
            </a:xfrm>
            <a:custGeom>
              <a:rect b="b" l="l" r="r" t="t"/>
              <a:pathLst>
                <a:path extrusionOk="0" fill="none" h="626" w="291">
                  <a:moveTo>
                    <a:pt x="0" y="625"/>
                  </a:moveTo>
                  <a:cubicBezTo>
                    <a:pt x="167" y="458"/>
                    <a:pt x="264" y="238"/>
                    <a:pt x="29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3"/>
            <p:cNvSpPr/>
            <p:nvPr/>
          </p:nvSpPr>
          <p:spPr>
            <a:xfrm>
              <a:off x="2991075" y="4016800"/>
              <a:ext cx="2000" cy="5725"/>
            </a:xfrm>
            <a:custGeom>
              <a:rect b="b" l="l" r="r" t="t"/>
              <a:pathLst>
                <a:path extrusionOk="0" fill="none" h="229" w="80">
                  <a:moveTo>
                    <a:pt x="0" y="229"/>
                  </a:moveTo>
                  <a:lnTo>
                    <a:pt x="7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3"/>
            <p:cNvSpPr/>
            <p:nvPr/>
          </p:nvSpPr>
          <p:spPr>
            <a:xfrm>
              <a:off x="2995475" y="4022500"/>
              <a:ext cx="2225" cy="3125"/>
            </a:xfrm>
            <a:custGeom>
              <a:rect b="b" l="l" r="r" t="t"/>
              <a:pathLst>
                <a:path extrusionOk="0" fill="none" h="125" w="89">
                  <a:moveTo>
                    <a:pt x="0" y="124"/>
                  </a:moveTo>
                  <a:lnTo>
                    <a:pt x="8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3"/>
            <p:cNvSpPr/>
            <p:nvPr/>
          </p:nvSpPr>
          <p:spPr>
            <a:xfrm>
              <a:off x="3006025" y="4032625"/>
              <a:ext cx="2225" cy="2900"/>
            </a:xfrm>
            <a:custGeom>
              <a:rect b="b" l="l" r="r" t="t"/>
              <a:pathLst>
                <a:path extrusionOk="0" fill="none" h="116" w="89">
                  <a:moveTo>
                    <a:pt x="1" y="115"/>
                  </a:moveTo>
                  <a:lnTo>
                    <a:pt x="8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3"/>
            <p:cNvSpPr/>
            <p:nvPr/>
          </p:nvSpPr>
          <p:spPr>
            <a:xfrm>
              <a:off x="3044750" y="4050225"/>
              <a:ext cx="1575" cy="4225"/>
            </a:xfrm>
            <a:custGeom>
              <a:rect b="b" l="l" r="r" t="t"/>
              <a:pathLst>
                <a:path extrusionOk="0" fill="none" h="169" w="63">
                  <a:moveTo>
                    <a:pt x="1" y="168"/>
                  </a:moveTo>
                  <a:cubicBezTo>
                    <a:pt x="18" y="115"/>
                    <a:pt x="36" y="62"/>
                    <a:pt x="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3"/>
            <p:cNvSpPr/>
            <p:nvPr/>
          </p:nvSpPr>
          <p:spPr>
            <a:xfrm>
              <a:off x="3056850" y="4046050"/>
              <a:ext cx="2450" cy="6850"/>
            </a:xfrm>
            <a:custGeom>
              <a:rect b="b" l="l" r="r" t="t"/>
              <a:pathLst>
                <a:path extrusionOk="0" fill="none" h="274" w="98">
                  <a:moveTo>
                    <a:pt x="1" y="273"/>
                  </a:moveTo>
                  <a:cubicBezTo>
                    <a:pt x="36" y="185"/>
                    <a:pt x="62" y="89"/>
                    <a:pt x="9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3"/>
            <p:cNvSpPr/>
            <p:nvPr/>
          </p:nvSpPr>
          <p:spPr>
            <a:xfrm>
              <a:off x="3089200" y="4002275"/>
              <a:ext cx="10350" cy="2875"/>
            </a:xfrm>
            <a:custGeom>
              <a:rect b="b" l="l" r="r" t="t"/>
              <a:pathLst>
                <a:path extrusionOk="0" fill="none" h="115" w="414">
                  <a:moveTo>
                    <a:pt x="0" y="62"/>
                  </a:moveTo>
                  <a:cubicBezTo>
                    <a:pt x="141" y="115"/>
                    <a:pt x="300" y="88"/>
                    <a:pt x="41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3"/>
            <p:cNvSpPr/>
            <p:nvPr/>
          </p:nvSpPr>
          <p:spPr>
            <a:xfrm>
              <a:off x="3091625" y="3988400"/>
              <a:ext cx="7050" cy="5100"/>
            </a:xfrm>
            <a:custGeom>
              <a:rect b="b" l="l" r="r" t="t"/>
              <a:pathLst>
                <a:path extrusionOk="0" fill="none" h="204" w="282">
                  <a:moveTo>
                    <a:pt x="0" y="203"/>
                  </a:moveTo>
                  <a:cubicBezTo>
                    <a:pt x="132" y="203"/>
                    <a:pt x="238" y="115"/>
                    <a:pt x="28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3"/>
            <p:cNvSpPr/>
            <p:nvPr/>
          </p:nvSpPr>
          <p:spPr>
            <a:xfrm>
              <a:off x="3092925" y="3973875"/>
              <a:ext cx="3550" cy="4875"/>
            </a:xfrm>
            <a:custGeom>
              <a:rect b="b" l="l" r="r" t="t"/>
              <a:pathLst>
                <a:path extrusionOk="0" fill="none" h="195" w="142">
                  <a:moveTo>
                    <a:pt x="1" y="195"/>
                  </a:moveTo>
                  <a:cubicBezTo>
                    <a:pt x="63" y="151"/>
                    <a:pt x="115" y="80"/>
                    <a:pt x="14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3"/>
            <p:cNvSpPr/>
            <p:nvPr/>
          </p:nvSpPr>
          <p:spPr>
            <a:xfrm>
              <a:off x="3057950" y="3923950"/>
              <a:ext cx="22025" cy="7925"/>
            </a:xfrm>
            <a:custGeom>
              <a:rect b="b" l="l" r="r" t="t"/>
              <a:pathLst>
                <a:path extrusionOk="0" fill="none" h="317" w="881">
                  <a:moveTo>
                    <a:pt x="1" y="264"/>
                  </a:moveTo>
                  <a:cubicBezTo>
                    <a:pt x="309" y="317"/>
                    <a:pt x="608" y="159"/>
                    <a:pt x="88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3"/>
            <p:cNvSpPr/>
            <p:nvPr/>
          </p:nvSpPr>
          <p:spPr>
            <a:xfrm>
              <a:off x="3075550" y="3934725"/>
              <a:ext cx="4000" cy="2650"/>
            </a:xfrm>
            <a:custGeom>
              <a:rect b="b" l="l" r="r" t="t"/>
              <a:pathLst>
                <a:path extrusionOk="0" fill="none" h="106" w="160">
                  <a:moveTo>
                    <a:pt x="1" y="106"/>
                  </a:moveTo>
                  <a:lnTo>
                    <a:pt x="1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3"/>
            <p:cNvSpPr/>
            <p:nvPr/>
          </p:nvSpPr>
          <p:spPr>
            <a:xfrm>
              <a:off x="3084125" y="3941975"/>
              <a:ext cx="925" cy="475"/>
            </a:xfrm>
            <a:custGeom>
              <a:rect b="b" l="l" r="r" t="t"/>
              <a:pathLst>
                <a:path extrusionOk="0" fill="none" h="19" w="37">
                  <a:moveTo>
                    <a:pt x="1" y="18"/>
                  </a:moveTo>
                  <a:lnTo>
                    <a:pt x="3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3"/>
            <p:cNvSpPr/>
            <p:nvPr/>
          </p:nvSpPr>
          <p:spPr>
            <a:xfrm>
              <a:off x="3022975" y="3854200"/>
              <a:ext cx="23550" cy="25325"/>
            </a:xfrm>
            <a:custGeom>
              <a:rect b="b" l="l" r="r" t="t"/>
              <a:pathLst>
                <a:path extrusionOk="0" fill="none" h="1013" w="942">
                  <a:moveTo>
                    <a:pt x="0" y="1012"/>
                  </a:moveTo>
                  <a:cubicBezTo>
                    <a:pt x="238" y="977"/>
                    <a:pt x="458" y="845"/>
                    <a:pt x="607" y="651"/>
                  </a:cubicBezTo>
                  <a:cubicBezTo>
                    <a:pt x="757" y="458"/>
                    <a:pt x="872" y="238"/>
                    <a:pt x="94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3"/>
            <p:cNvSpPr/>
            <p:nvPr/>
          </p:nvSpPr>
          <p:spPr>
            <a:xfrm>
              <a:off x="3040575" y="3874425"/>
              <a:ext cx="5750" cy="5750"/>
            </a:xfrm>
            <a:custGeom>
              <a:rect b="b" l="l" r="r" t="t"/>
              <a:pathLst>
                <a:path extrusionOk="0" fill="none" h="230" w="230">
                  <a:moveTo>
                    <a:pt x="0" y="230"/>
                  </a:moveTo>
                  <a:cubicBezTo>
                    <a:pt x="88" y="168"/>
                    <a:pt x="159" y="89"/>
                    <a:pt x="22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3"/>
            <p:cNvSpPr/>
            <p:nvPr/>
          </p:nvSpPr>
          <p:spPr>
            <a:xfrm>
              <a:off x="3051125" y="3882350"/>
              <a:ext cx="4200" cy="3550"/>
            </a:xfrm>
            <a:custGeom>
              <a:rect b="b" l="l" r="r" t="t"/>
              <a:pathLst>
                <a:path extrusionOk="0" fill="none" h="142" w="168">
                  <a:moveTo>
                    <a:pt x="1" y="142"/>
                  </a:moveTo>
                  <a:lnTo>
                    <a:pt x="16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3"/>
            <p:cNvSpPr/>
            <p:nvPr/>
          </p:nvSpPr>
          <p:spPr>
            <a:xfrm>
              <a:off x="2976100" y="3811725"/>
              <a:ext cx="14550" cy="31700"/>
            </a:xfrm>
            <a:custGeom>
              <a:rect b="b" l="l" r="r" t="t"/>
              <a:pathLst>
                <a:path extrusionOk="0" fill="none" h="1268" w="582">
                  <a:moveTo>
                    <a:pt x="1" y="1268"/>
                  </a:moveTo>
                  <a:cubicBezTo>
                    <a:pt x="115" y="1171"/>
                    <a:pt x="212" y="1066"/>
                    <a:pt x="291" y="951"/>
                  </a:cubicBezTo>
                  <a:cubicBezTo>
                    <a:pt x="485" y="678"/>
                    <a:pt x="581" y="335"/>
                    <a:pt x="54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3"/>
            <p:cNvSpPr/>
            <p:nvPr/>
          </p:nvSpPr>
          <p:spPr>
            <a:xfrm>
              <a:off x="2989750" y="3831100"/>
              <a:ext cx="6400" cy="11025"/>
            </a:xfrm>
            <a:custGeom>
              <a:rect b="b" l="l" r="r" t="t"/>
              <a:pathLst>
                <a:path extrusionOk="0" fill="none" h="441" w="256">
                  <a:moveTo>
                    <a:pt x="0" y="440"/>
                  </a:moveTo>
                  <a:cubicBezTo>
                    <a:pt x="97" y="308"/>
                    <a:pt x="185" y="159"/>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3"/>
            <p:cNvSpPr/>
            <p:nvPr/>
          </p:nvSpPr>
          <p:spPr>
            <a:xfrm>
              <a:off x="3001400" y="3841200"/>
              <a:ext cx="3100" cy="4225"/>
            </a:xfrm>
            <a:custGeom>
              <a:rect b="b" l="l" r="r" t="t"/>
              <a:pathLst>
                <a:path extrusionOk="0" fill="none" h="169" w="124">
                  <a:moveTo>
                    <a:pt x="1" y="168"/>
                  </a:moveTo>
                  <a:cubicBezTo>
                    <a:pt x="45" y="115"/>
                    <a:pt x="80" y="63"/>
                    <a:pt x="12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3"/>
            <p:cNvSpPr/>
            <p:nvPr/>
          </p:nvSpPr>
          <p:spPr>
            <a:xfrm>
              <a:off x="3021425" y="3828900"/>
              <a:ext cx="1350" cy="25"/>
            </a:xfrm>
            <a:custGeom>
              <a:rect b="b" l="l" r="r" t="t"/>
              <a:pathLst>
                <a:path extrusionOk="0" fill="none" h="1" w="54">
                  <a:moveTo>
                    <a:pt x="1" y="0"/>
                  </a:moveTo>
                  <a:lnTo>
                    <a:pt x="5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3"/>
            <p:cNvSpPr/>
            <p:nvPr/>
          </p:nvSpPr>
          <p:spPr>
            <a:xfrm>
              <a:off x="2948150" y="3826900"/>
              <a:ext cx="25" cy="7725"/>
            </a:xfrm>
            <a:custGeom>
              <a:rect b="b" l="l" r="r" t="t"/>
              <a:pathLst>
                <a:path extrusionOk="0" fill="none" h="309" w="1">
                  <a:moveTo>
                    <a:pt x="1" y="309"/>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3"/>
            <p:cNvSpPr/>
            <p:nvPr/>
          </p:nvSpPr>
          <p:spPr>
            <a:xfrm>
              <a:off x="2892050" y="3879275"/>
              <a:ext cx="13450" cy="4875"/>
            </a:xfrm>
            <a:custGeom>
              <a:rect b="b" l="l" r="r" t="t"/>
              <a:pathLst>
                <a:path extrusionOk="0" fill="none" h="195" w="538">
                  <a:moveTo>
                    <a:pt x="1" y="0"/>
                  </a:moveTo>
                  <a:cubicBezTo>
                    <a:pt x="177" y="62"/>
                    <a:pt x="362" y="124"/>
                    <a:pt x="538" y="1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3"/>
            <p:cNvSpPr/>
            <p:nvPr/>
          </p:nvSpPr>
          <p:spPr>
            <a:xfrm>
              <a:off x="2903925" y="3873325"/>
              <a:ext cx="5325" cy="5325"/>
            </a:xfrm>
            <a:custGeom>
              <a:rect b="b" l="l" r="r" t="t"/>
              <a:pathLst>
                <a:path extrusionOk="0" fill="none" h="213" w="213">
                  <a:moveTo>
                    <a:pt x="1" y="1"/>
                  </a:moveTo>
                  <a:cubicBezTo>
                    <a:pt x="80" y="62"/>
                    <a:pt x="151" y="133"/>
                    <a:pt x="212" y="21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3"/>
            <p:cNvSpPr/>
            <p:nvPr/>
          </p:nvSpPr>
          <p:spPr>
            <a:xfrm>
              <a:off x="2866525" y="3916900"/>
              <a:ext cx="2450" cy="2875"/>
            </a:xfrm>
            <a:custGeom>
              <a:rect b="b" l="l" r="r" t="t"/>
              <a:pathLst>
                <a:path extrusionOk="0" fill="none" h="115" w="98">
                  <a:moveTo>
                    <a:pt x="1" y="0"/>
                  </a:moveTo>
                  <a:lnTo>
                    <a:pt x="98" y="11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3"/>
            <p:cNvSpPr/>
            <p:nvPr/>
          </p:nvSpPr>
          <p:spPr>
            <a:xfrm>
              <a:off x="2879950" y="3946600"/>
              <a:ext cx="2675" cy="1575"/>
            </a:xfrm>
            <a:custGeom>
              <a:rect b="b" l="l" r="r" t="t"/>
              <a:pathLst>
                <a:path extrusionOk="0" fill="none" h="63" w="107">
                  <a:moveTo>
                    <a:pt x="1" y="1"/>
                  </a:moveTo>
                  <a:lnTo>
                    <a:pt x="106"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3"/>
            <p:cNvSpPr/>
            <p:nvPr/>
          </p:nvSpPr>
          <p:spPr>
            <a:xfrm>
              <a:off x="2951675" y="4006225"/>
              <a:ext cx="4000" cy="8825"/>
            </a:xfrm>
            <a:custGeom>
              <a:rect b="b" l="l" r="r" t="t"/>
              <a:pathLst>
                <a:path extrusionOk="0" fill="none" h="353" w="160">
                  <a:moveTo>
                    <a:pt x="18" y="1"/>
                  </a:moveTo>
                  <a:cubicBezTo>
                    <a:pt x="1" y="133"/>
                    <a:pt x="54" y="265"/>
                    <a:pt x="159" y="35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3"/>
            <p:cNvSpPr/>
            <p:nvPr/>
          </p:nvSpPr>
          <p:spPr>
            <a:xfrm>
              <a:off x="2941775" y="4009975"/>
              <a:ext cx="900" cy="3750"/>
            </a:xfrm>
            <a:custGeom>
              <a:rect b="b" l="l" r="r" t="t"/>
              <a:pathLst>
                <a:path extrusionOk="0" fill="none" h="150" w="36">
                  <a:moveTo>
                    <a:pt x="1" y="0"/>
                  </a:moveTo>
                  <a:lnTo>
                    <a:pt x="36" y="15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3"/>
            <p:cNvSpPr/>
            <p:nvPr/>
          </p:nvSpPr>
          <p:spPr>
            <a:xfrm>
              <a:off x="3067200" y="3899725"/>
              <a:ext cx="9250" cy="6625"/>
            </a:xfrm>
            <a:custGeom>
              <a:rect b="b" l="l" r="r" t="t"/>
              <a:pathLst>
                <a:path extrusionOk="0" fill="none" h="265" w="370">
                  <a:moveTo>
                    <a:pt x="0" y="1"/>
                  </a:moveTo>
                  <a:cubicBezTo>
                    <a:pt x="167" y="1"/>
                    <a:pt x="317" y="107"/>
                    <a:pt x="370" y="26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3"/>
            <p:cNvSpPr/>
            <p:nvPr/>
          </p:nvSpPr>
          <p:spPr>
            <a:xfrm>
              <a:off x="3076225" y="3893800"/>
              <a:ext cx="4200" cy="5300"/>
            </a:xfrm>
            <a:custGeom>
              <a:rect b="b" l="l" r="r" t="t"/>
              <a:pathLst>
                <a:path extrusionOk="0" fill="none" h="212" w="168">
                  <a:moveTo>
                    <a:pt x="0" y="0"/>
                  </a:moveTo>
                  <a:lnTo>
                    <a:pt x="167" y="21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3"/>
            <p:cNvSpPr/>
            <p:nvPr/>
          </p:nvSpPr>
          <p:spPr>
            <a:xfrm>
              <a:off x="3035075" y="3831975"/>
              <a:ext cx="5300" cy="6400"/>
            </a:xfrm>
            <a:custGeom>
              <a:rect b="b" l="l" r="r" t="t"/>
              <a:pathLst>
                <a:path extrusionOk="0" fill="none" h="256" w="212">
                  <a:moveTo>
                    <a:pt x="0" y="0"/>
                  </a:moveTo>
                  <a:cubicBezTo>
                    <a:pt x="97" y="62"/>
                    <a:pt x="167" y="150"/>
                    <a:pt x="211" y="2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3"/>
            <p:cNvSpPr/>
            <p:nvPr/>
          </p:nvSpPr>
          <p:spPr>
            <a:xfrm>
              <a:off x="2956950" y="3797650"/>
              <a:ext cx="9050" cy="3100"/>
            </a:xfrm>
            <a:custGeom>
              <a:rect b="b" l="l" r="r" t="t"/>
              <a:pathLst>
                <a:path extrusionOk="0" fill="none" h="124" w="362">
                  <a:moveTo>
                    <a:pt x="1" y="124"/>
                  </a:moveTo>
                  <a:cubicBezTo>
                    <a:pt x="107" y="44"/>
                    <a:pt x="230" y="0"/>
                    <a:pt x="3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3"/>
            <p:cNvSpPr/>
            <p:nvPr/>
          </p:nvSpPr>
          <p:spPr>
            <a:xfrm>
              <a:off x="2912950" y="3777175"/>
              <a:ext cx="15875" cy="53725"/>
            </a:xfrm>
            <a:custGeom>
              <a:rect b="b" l="l" r="r" t="t"/>
              <a:pathLst>
                <a:path extrusionOk="0" fill="none" h="2149" w="635">
                  <a:moveTo>
                    <a:pt x="1" y="2148"/>
                  </a:moveTo>
                  <a:cubicBezTo>
                    <a:pt x="27" y="1928"/>
                    <a:pt x="62" y="1691"/>
                    <a:pt x="212" y="1532"/>
                  </a:cubicBezTo>
                  <a:cubicBezTo>
                    <a:pt x="291" y="1444"/>
                    <a:pt x="397" y="1391"/>
                    <a:pt x="476" y="1312"/>
                  </a:cubicBezTo>
                  <a:cubicBezTo>
                    <a:pt x="582" y="1207"/>
                    <a:pt x="634" y="1057"/>
                    <a:pt x="626" y="916"/>
                  </a:cubicBezTo>
                  <a:cubicBezTo>
                    <a:pt x="617" y="767"/>
                    <a:pt x="546" y="635"/>
                    <a:pt x="529" y="485"/>
                  </a:cubicBezTo>
                  <a:cubicBezTo>
                    <a:pt x="529" y="318"/>
                    <a:pt x="555" y="150"/>
                    <a:pt x="62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3"/>
            <p:cNvSpPr/>
            <p:nvPr/>
          </p:nvSpPr>
          <p:spPr>
            <a:xfrm>
              <a:off x="2913400" y="3783350"/>
              <a:ext cx="6175" cy="24225"/>
            </a:xfrm>
            <a:custGeom>
              <a:rect b="b" l="l" r="r" t="t"/>
              <a:pathLst>
                <a:path extrusionOk="0" fill="none" h="969" w="247">
                  <a:moveTo>
                    <a:pt x="0" y="968"/>
                  </a:moveTo>
                  <a:cubicBezTo>
                    <a:pt x="71" y="898"/>
                    <a:pt x="132" y="819"/>
                    <a:pt x="176" y="722"/>
                  </a:cubicBezTo>
                  <a:cubicBezTo>
                    <a:pt x="247" y="493"/>
                    <a:pt x="36" y="238"/>
                    <a:pt x="10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3"/>
            <p:cNvSpPr/>
            <p:nvPr/>
          </p:nvSpPr>
          <p:spPr>
            <a:xfrm>
              <a:off x="2899100" y="3799625"/>
              <a:ext cx="2875" cy="5750"/>
            </a:xfrm>
            <a:custGeom>
              <a:rect b="b" l="l" r="r" t="t"/>
              <a:pathLst>
                <a:path extrusionOk="0" fill="none" h="230" w="115">
                  <a:moveTo>
                    <a:pt x="0" y="229"/>
                  </a:moveTo>
                  <a:lnTo>
                    <a:pt x="11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3"/>
            <p:cNvSpPr/>
            <p:nvPr/>
          </p:nvSpPr>
          <p:spPr>
            <a:xfrm>
              <a:off x="2851125" y="3844075"/>
              <a:ext cx="47550" cy="17400"/>
            </a:xfrm>
            <a:custGeom>
              <a:rect b="b" l="l" r="r" t="t"/>
              <a:pathLst>
                <a:path extrusionOk="0" fill="none" h="696" w="1902">
                  <a:moveTo>
                    <a:pt x="1" y="379"/>
                  </a:moveTo>
                  <a:cubicBezTo>
                    <a:pt x="133" y="423"/>
                    <a:pt x="256" y="484"/>
                    <a:pt x="362" y="572"/>
                  </a:cubicBezTo>
                  <a:cubicBezTo>
                    <a:pt x="467" y="660"/>
                    <a:pt x="617" y="696"/>
                    <a:pt x="749" y="669"/>
                  </a:cubicBezTo>
                  <a:cubicBezTo>
                    <a:pt x="863" y="616"/>
                    <a:pt x="960" y="528"/>
                    <a:pt x="1022" y="423"/>
                  </a:cubicBezTo>
                  <a:cubicBezTo>
                    <a:pt x="1127" y="291"/>
                    <a:pt x="1259" y="176"/>
                    <a:pt x="1409" y="97"/>
                  </a:cubicBezTo>
                  <a:cubicBezTo>
                    <a:pt x="1558" y="18"/>
                    <a:pt x="1734" y="0"/>
                    <a:pt x="1902" y="5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3"/>
            <p:cNvSpPr/>
            <p:nvPr/>
          </p:nvSpPr>
          <p:spPr>
            <a:xfrm>
              <a:off x="2865875" y="3833300"/>
              <a:ext cx="17625" cy="9250"/>
            </a:xfrm>
            <a:custGeom>
              <a:rect b="b" l="l" r="r" t="t"/>
              <a:pathLst>
                <a:path extrusionOk="0" fill="none" h="370" w="705">
                  <a:moveTo>
                    <a:pt x="0" y="370"/>
                  </a:moveTo>
                  <a:cubicBezTo>
                    <a:pt x="132" y="370"/>
                    <a:pt x="247" y="273"/>
                    <a:pt x="344" y="176"/>
                  </a:cubicBezTo>
                  <a:cubicBezTo>
                    <a:pt x="440" y="79"/>
                    <a:pt x="564" y="9"/>
                    <a:pt x="70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3"/>
            <p:cNvSpPr/>
            <p:nvPr/>
          </p:nvSpPr>
          <p:spPr>
            <a:xfrm>
              <a:off x="2876225" y="3821400"/>
              <a:ext cx="4850" cy="1125"/>
            </a:xfrm>
            <a:custGeom>
              <a:rect b="b" l="l" r="r" t="t"/>
              <a:pathLst>
                <a:path extrusionOk="0" fill="none" h="45" w="194">
                  <a:moveTo>
                    <a:pt x="0" y="1"/>
                  </a:moveTo>
                  <a:lnTo>
                    <a:pt x="194" y="4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3"/>
            <p:cNvSpPr/>
            <p:nvPr/>
          </p:nvSpPr>
          <p:spPr>
            <a:xfrm>
              <a:off x="2857300" y="3811075"/>
              <a:ext cx="13875" cy="4425"/>
            </a:xfrm>
            <a:custGeom>
              <a:rect b="b" l="l" r="r" t="t"/>
              <a:pathLst>
                <a:path extrusionOk="0" fill="none" h="177" w="555">
                  <a:moveTo>
                    <a:pt x="0" y="0"/>
                  </a:moveTo>
                  <a:cubicBezTo>
                    <a:pt x="44" y="88"/>
                    <a:pt x="141" y="150"/>
                    <a:pt x="247" y="167"/>
                  </a:cubicBezTo>
                  <a:cubicBezTo>
                    <a:pt x="352" y="176"/>
                    <a:pt x="449" y="167"/>
                    <a:pt x="555"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3"/>
            <p:cNvSpPr/>
            <p:nvPr/>
          </p:nvSpPr>
          <p:spPr>
            <a:xfrm>
              <a:off x="2848050" y="3820525"/>
              <a:ext cx="5300" cy="1125"/>
            </a:xfrm>
            <a:custGeom>
              <a:rect b="b" l="l" r="r" t="t"/>
              <a:pathLst>
                <a:path extrusionOk="0" fill="none" h="45" w="212">
                  <a:moveTo>
                    <a:pt x="1" y="1"/>
                  </a:moveTo>
                  <a:cubicBezTo>
                    <a:pt x="71" y="27"/>
                    <a:pt x="141" y="36"/>
                    <a:pt x="212" y="4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3"/>
            <p:cNvSpPr/>
            <p:nvPr/>
          </p:nvSpPr>
          <p:spPr>
            <a:xfrm>
              <a:off x="2891625" y="4033950"/>
              <a:ext cx="71075" cy="37875"/>
            </a:xfrm>
            <a:custGeom>
              <a:rect b="b" l="l" r="r" t="t"/>
              <a:pathLst>
                <a:path extrusionOk="0" fill="none" h="1515" w="2843">
                  <a:moveTo>
                    <a:pt x="0" y="1"/>
                  </a:moveTo>
                  <a:cubicBezTo>
                    <a:pt x="880" y="617"/>
                    <a:pt x="1839" y="1127"/>
                    <a:pt x="2843" y="151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3"/>
            <p:cNvSpPr/>
            <p:nvPr/>
          </p:nvSpPr>
          <p:spPr>
            <a:xfrm>
              <a:off x="2921100" y="4044075"/>
              <a:ext cx="19375" cy="11025"/>
            </a:xfrm>
            <a:custGeom>
              <a:rect b="b" l="l" r="r" t="t"/>
              <a:pathLst>
                <a:path extrusionOk="0" fill="none" h="441" w="775">
                  <a:moveTo>
                    <a:pt x="0" y="0"/>
                  </a:moveTo>
                  <a:cubicBezTo>
                    <a:pt x="256" y="159"/>
                    <a:pt x="511" y="308"/>
                    <a:pt x="775" y="44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3"/>
            <p:cNvSpPr/>
            <p:nvPr/>
          </p:nvSpPr>
          <p:spPr>
            <a:xfrm>
              <a:off x="2930350" y="4036600"/>
              <a:ext cx="18275" cy="10575"/>
            </a:xfrm>
            <a:custGeom>
              <a:rect b="b" l="l" r="r" t="t"/>
              <a:pathLst>
                <a:path extrusionOk="0" fill="none" h="423" w="731">
                  <a:moveTo>
                    <a:pt x="0" y="0"/>
                  </a:moveTo>
                  <a:cubicBezTo>
                    <a:pt x="238" y="150"/>
                    <a:pt x="484" y="291"/>
                    <a:pt x="731" y="4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3"/>
            <p:cNvSpPr/>
            <p:nvPr/>
          </p:nvSpPr>
          <p:spPr>
            <a:xfrm>
              <a:off x="3066100" y="4041000"/>
              <a:ext cx="13875" cy="36100"/>
            </a:xfrm>
            <a:custGeom>
              <a:rect b="b" l="l" r="r" t="t"/>
              <a:pathLst>
                <a:path extrusionOk="0" fill="none" h="1444" w="555">
                  <a:moveTo>
                    <a:pt x="0" y="1444"/>
                  </a:moveTo>
                  <a:cubicBezTo>
                    <a:pt x="238" y="1303"/>
                    <a:pt x="414" y="1074"/>
                    <a:pt x="493" y="810"/>
                  </a:cubicBezTo>
                  <a:cubicBezTo>
                    <a:pt x="555" y="546"/>
                    <a:pt x="555" y="264"/>
                    <a:pt x="46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3"/>
            <p:cNvSpPr/>
            <p:nvPr/>
          </p:nvSpPr>
          <p:spPr>
            <a:xfrm>
              <a:off x="3088100" y="4051775"/>
              <a:ext cx="1775" cy="9475"/>
            </a:xfrm>
            <a:custGeom>
              <a:rect b="b" l="l" r="r" t="t"/>
              <a:pathLst>
                <a:path extrusionOk="0" fill="none" h="379" w="71">
                  <a:moveTo>
                    <a:pt x="0" y="379"/>
                  </a:moveTo>
                  <a:cubicBezTo>
                    <a:pt x="44" y="256"/>
                    <a:pt x="71" y="132"/>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3"/>
            <p:cNvSpPr/>
            <p:nvPr/>
          </p:nvSpPr>
          <p:spPr>
            <a:xfrm>
              <a:off x="3096675" y="4043400"/>
              <a:ext cx="2225" cy="6425"/>
            </a:xfrm>
            <a:custGeom>
              <a:rect b="b" l="l" r="r" t="t"/>
              <a:pathLst>
                <a:path extrusionOk="0" fill="none" h="257" w="89">
                  <a:moveTo>
                    <a:pt x="1" y="256"/>
                  </a:moveTo>
                  <a:cubicBezTo>
                    <a:pt x="36" y="168"/>
                    <a:pt x="62" y="89"/>
                    <a:pt x="8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3"/>
            <p:cNvSpPr/>
            <p:nvPr/>
          </p:nvSpPr>
          <p:spPr>
            <a:xfrm>
              <a:off x="3107225" y="3981150"/>
              <a:ext cx="22925" cy="45125"/>
            </a:xfrm>
            <a:custGeom>
              <a:rect b="b" l="l" r="r" t="t"/>
              <a:pathLst>
                <a:path extrusionOk="0" fill="none" h="1805" w="917">
                  <a:moveTo>
                    <a:pt x="1" y="1805"/>
                  </a:moveTo>
                  <a:cubicBezTo>
                    <a:pt x="318" y="1637"/>
                    <a:pt x="564" y="1364"/>
                    <a:pt x="696" y="1030"/>
                  </a:cubicBezTo>
                  <a:cubicBezTo>
                    <a:pt x="828" y="704"/>
                    <a:pt x="907" y="352"/>
                    <a:pt x="91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3"/>
            <p:cNvSpPr/>
            <p:nvPr/>
          </p:nvSpPr>
          <p:spPr>
            <a:xfrm>
              <a:off x="3126375" y="4009975"/>
              <a:ext cx="7950" cy="11025"/>
            </a:xfrm>
            <a:custGeom>
              <a:rect b="b" l="l" r="r" t="t"/>
              <a:pathLst>
                <a:path extrusionOk="0" fill="none" h="441" w="318">
                  <a:moveTo>
                    <a:pt x="1" y="440"/>
                  </a:moveTo>
                  <a:cubicBezTo>
                    <a:pt x="141" y="326"/>
                    <a:pt x="247" y="167"/>
                    <a:pt x="31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3"/>
            <p:cNvSpPr/>
            <p:nvPr/>
          </p:nvSpPr>
          <p:spPr>
            <a:xfrm>
              <a:off x="3134950" y="4020525"/>
              <a:ext cx="2900" cy="6400"/>
            </a:xfrm>
            <a:custGeom>
              <a:rect b="b" l="l" r="r" t="t"/>
              <a:pathLst>
                <a:path extrusionOk="0" fill="none" h="256" w="116">
                  <a:moveTo>
                    <a:pt x="1" y="256"/>
                  </a:moveTo>
                  <a:cubicBezTo>
                    <a:pt x="54" y="177"/>
                    <a:pt x="89" y="89"/>
                    <a:pt x="1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3"/>
            <p:cNvSpPr/>
            <p:nvPr/>
          </p:nvSpPr>
          <p:spPr>
            <a:xfrm>
              <a:off x="3124175" y="3939775"/>
              <a:ext cx="3100" cy="14325"/>
            </a:xfrm>
            <a:custGeom>
              <a:rect b="b" l="l" r="r" t="t"/>
              <a:pathLst>
                <a:path extrusionOk="0" fill="none" h="573" w="124">
                  <a:moveTo>
                    <a:pt x="1" y="1"/>
                  </a:moveTo>
                  <a:cubicBezTo>
                    <a:pt x="80" y="177"/>
                    <a:pt x="124" y="379"/>
                    <a:pt x="124" y="57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3"/>
            <p:cNvSpPr/>
            <p:nvPr/>
          </p:nvSpPr>
          <p:spPr>
            <a:xfrm>
              <a:off x="3114275" y="3905450"/>
              <a:ext cx="3975" cy="12350"/>
            </a:xfrm>
            <a:custGeom>
              <a:rect b="b" l="l" r="r" t="t"/>
              <a:pathLst>
                <a:path extrusionOk="0" fill="none" h="494" w="159">
                  <a:moveTo>
                    <a:pt x="1" y="1"/>
                  </a:moveTo>
                  <a:cubicBezTo>
                    <a:pt x="36" y="168"/>
                    <a:pt x="89" y="335"/>
                    <a:pt x="159"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3"/>
            <p:cNvSpPr/>
            <p:nvPr/>
          </p:nvSpPr>
          <p:spPr>
            <a:xfrm>
              <a:off x="2991275" y="3775875"/>
              <a:ext cx="58775" cy="34125"/>
            </a:xfrm>
            <a:custGeom>
              <a:rect b="b" l="l" r="r" t="t"/>
              <a:pathLst>
                <a:path extrusionOk="0" fill="none" h="1365" w="2351">
                  <a:moveTo>
                    <a:pt x="1" y="0"/>
                  </a:moveTo>
                  <a:cubicBezTo>
                    <a:pt x="881" y="255"/>
                    <a:pt x="1691" y="722"/>
                    <a:pt x="2351" y="136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3"/>
            <p:cNvSpPr/>
            <p:nvPr/>
          </p:nvSpPr>
          <p:spPr>
            <a:xfrm>
              <a:off x="3066750" y="3821200"/>
              <a:ext cx="3100" cy="4625"/>
            </a:xfrm>
            <a:custGeom>
              <a:rect b="b" l="l" r="r" t="t"/>
              <a:pathLst>
                <a:path extrusionOk="0" fill="none" h="185" w="124">
                  <a:moveTo>
                    <a:pt x="1" y="0"/>
                  </a:moveTo>
                  <a:cubicBezTo>
                    <a:pt x="27" y="70"/>
                    <a:pt x="71" y="132"/>
                    <a:pt x="124" y="18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3"/>
            <p:cNvSpPr/>
            <p:nvPr/>
          </p:nvSpPr>
          <p:spPr>
            <a:xfrm>
              <a:off x="3028700" y="3777625"/>
              <a:ext cx="16075" cy="11475"/>
            </a:xfrm>
            <a:custGeom>
              <a:rect b="b" l="l" r="r" t="t"/>
              <a:pathLst>
                <a:path extrusionOk="0" fill="none" h="459" w="643">
                  <a:moveTo>
                    <a:pt x="0" y="0"/>
                  </a:moveTo>
                  <a:cubicBezTo>
                    <a:pt x="211" y="159"/>
                    <a:pt x="422" y="309"/>
                    <a:pt x="643" y="45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3"/>
            <p:cNvSpPr/>
            <p:nvPr/>
          </p:nvSpPr>
          <p:spPr>
            <a:xfrm>
              <a:off x="2965750" y="3754075"/>
              <a:ext cx="9050" cy="2225"/>
            </a:xfrm>
            <a:custGeom>
              <a:rect b="b" l="l" r="r" t="t"/>
              <a:pathLst>
                <a:path extrusionOk="0" fill="none" h="89" w="362">
                  <a:moveTo>
                    <a:pt x="1" y="1"/>
                  </a:moveTo>
                  <a:lnTo>
                    <a:pt x="362" y="8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3"/>
            <p:cNvSpPr/>
            <p:nvPr/>
          </p:nvSpPr>
          <p:spPr>
            <a:xfrm>
              <a:off x="2758500" y="4004850"/>
              <a:ext cx="414100" cy="329900"/>
            </a:xfrm>
            <a:custGeom>
              <a:rect b="b" l="l" r="r" t="t"/>
              <a:pathLst>
                <a:path extrusionOk="0" h="13196" w="16564">
                  <a:moveTo>
                    <a:pt x="13396" y="7158"/>
                  </a:moveTo>
                  <a:lnTo>
                    <a:pt x="13396" y="7158"/>
                  </a:lnTo>
                  <a:cubicBezTo>
                    <a:pt x="13466" y="7167"/>
                    <a:pt x="13535" y="7171"/>
                    <a:pt x="13604" y="7171"/>
                  </a:cubicBezTo>
                  <a:lnTo>
                    <a:pt x="13604" y="7171"/>
                  </a:lnTo>
                  <a:cubicBezTo>
                    <a:pt x="13603" y="7171"/>
                    <a:pt x="13603" y="7171"/>
                    <a:pt x="13602" y="7171"/>
                  </a:cubicBezTo>
                  <a:cubicBezTo>
                    <a:pt x="13534" y="7171"/>
                    <a:pt x="13466" y="7167"/>
                    <a:pt x="13396" y="7158"/>
                  </a:cubicBezTo>
                  <a:close/>
                  <a:moveTo>
                    <a:pt x="14795" y="7431"/>
                  </a:moveTo>
                  <a:lnTo>
                    <a:pt x="14795" y="7440"/>
                  </a:lnTo>
                  <a:cubicBezTo>
                    <a:pt x="14716" y="7466"/>
                    <a:pt x="14637" y="7492"/>
                    <a:pt x="14550" y="7518"/>
                  </a:cubicBezTo>
                  <a:lnTo>
                    <a:pt x="14550" y="7518"/>
                  </a:lnTo>
                  <a:cubicBezTo>
                    <a:pt x="14637" y="7492"/>
                    <a:pt x="14716" y="7466"/>
                    <a:pt x="14795" y="7431"/>
                  </a:cubicBezTo>
                  <a:close/>
                  <a:moveTo>
                    <a:pt x="11043" y="0"/>
                  </a:moveTo>
                  <a:cubicBezTo>
                    <a:pt x="8774" y="0"/>
                    <a:pt x="6637" y="1017"/>
                    <a:pt x="6091" y="1807"/>
                  </a:cubicBezTo>
                  <a:cubicBezTo>
                    <a:pt x="5616" y="2493"/>
                    <a:pt x="5677" y="3198"/>
                    <a:pt x="5739" y="3954"/>
                  </a:cubicBezTo>
                  <a:cubicBezTo>
                    <a:pt x="5818" y="4817"/>
                    <a:pt x="5888" y="5706"/>
                    <a:pt x="5079" y="6524"/>
                  </a:cubicBezTo>
                  <a:cubicBezTo>
                    <a:pt x="4199" y="7404"/>
                    <a:pt x="4119" y="7941"/>
                    <a:pt x="4031" y="8522"/>
                  </a:cubicBezTo>
                  <a:cubicBezTo>
                    <a:pt x="3987" y="8980"/>
                    <a:pt x="3829" y="9420"/>
                    <a:pt x="3583" y="9807"/>
                  </a:cubicBezTo>
                  <a:cubicBezTo>
                    <a:pt x="3292" y="10256"/>
                    <a:pt x="2808" y="10687"/>
                    <a:pt x="2306" y="11039"/>
                  </a:cubicBezTo>
                  <a:cubicBezTo>
                    <a:pt x="1761" y="11435"/>
                    <a:pt x="1180" y="11787"/>
                    <a:pt x="573" y="12078"/>
                  </a:cubicBezTo>
                  <a:cubicBezTo>
                    <a:pt x="185" y="12298"/>
                    <a:pt x="1" y="12544"/>
                    <a:pt x="36" y="12799"/>
                  </a:cubicBezTo>
                  <a:cubicBezTo>
                    <a:pt x="45" y="12808"/>
                    <a:pt x="45" y="12826"/>
                    <a:pt x="53" y="12843"/>
                  </a:cubicBezTo>
                  <a:cubicBezTo>
                    <a:pt x="106" y="13019"/>
                    <a:pt x="247" y="13143"/>
                    <a:pt x="423" y="13187"/>
                  </a:cubicBezTo>
                  <a:cubicBezTo>
                    <a:pt x="442" y="13192"/>
                    <a:pt x="463" y="13195"/>
                    <a:pt x="483" y="13195"/>
                  </a:cubicBezTo>
                  <a:cubicBezTo>
                    <a:pt x="556" y="13195"/>
                    <a:pt x="630" y="13160"/>
                    <a:pt x="678" y="13099"/>
                  </a:cubicBezTo>
                  <a:cubicBezTo>
                    <a:pt x="942" y="12676"/>
                    <a:pt x="1470" y="12324"/>
                    <a:pt x="3134" y="11488"/>
                  </a:cubicBezTo>
                  <a:cubicBezTo>
                    <a:pt x="3820" y="11145"/>
                    <a:pt x="4172" y="11110"/>
                    <a:pt x="4436" y="11110"/>
                  </a:cubicBezTo>
                  <a:lnTo>
                    <a:pt x="4542" y="11110"/>
                  </a:lnTo>
                  <a:cubicBezTo>
                    <a:pt x="4551" y="11110"/>
                    <a:pt x="4560" y="11110"/>
                    <a:pt x="4570" y="11110"/>
                  </a:cubicBezTo>
                  <a:cubicBezTo>
                    <a:pt x="4864" y="11110"/>
                    <a:pt x="5090" y="11101"/>
                    <a:pt x="5748" y="10555"/>
                  </a:cubicBezTo>
                  <a:cubicBezTo>
                    <a:pt x="6285" y="10116"/>
                    <a:pt x="6995" y="10015"/>
                    <a:pt x="7747" y="10015"/>
                  </a:cubicBezTo>
                  <a:cubicBezTo>
                    <a:pt x="8080" y="10015"/>
                    <a:pt x="8420" y="10035"/>
                    <a:pt x="8757" y="10053"/>
                  </a:cubicBezTo>
                  <a:cubicBezTo>
                    <a:pt x="9093" y="10073"/>
                    <a:pt x="9432" y="10092"/>
                    <a:pt x="9765" y="10092"/>
                  </a:cubicBezTo>
                  <a:cubicBezTo>
                    <a:pt x="10190" y="10092"/>
                    <a:pt x="10604" y="10060"/>
                    <a:pt x="10984" y="9957"/>
                  </a:cubicBezTo>
                  <a:cubicBezTo>
                    <a:pt x="11662" y="9772"/>
                    <a:pt x="15112" y="8716"/>
                    <a:pt x="16168" y="6366"/>
                  </a:cubicBezTo>
                  <a:cubicBezTo>
                    <a:pt x="16511" y="5583"/>
                    <a:pt x="16564" y="4738"/>
                    <a:pt x="16317" y="3831"/>
                  </a:cubicBezTo>
                  <a:cubicBezTo>
                    <a:pt x="16221" y="3488"/>
                    <a:pt x="16089" y="3145"/>
                    <a:pt x="15921" y="2828"/>
                  </a:cubicBezTo>
                  <a:cubicBezTo>
                    <a:pt x="15798" y="2564"/>
                    <a:pt x="15649" y="2317"/>
                    <a:pt x="15481" y="2080"/>
                  </a:cubicBezTo>
                  <a:cubicBezTo>
                    <a:pt x="15138" y="1596"/>
                    <a:pt x="14716" y="1191"/>
                    <a:pt x="14223" y="865"/>
                  </a:cubicBezTo>
                  <a:cubicBezTo>
                    <a:pt x="13431" y="364"/>
                    <a:pt x="12524" y="73"/>
                    <a:pt x="11591" y="20"/>
                  </a:cubicBezTo>
                  <a:cubicBezTo>
                    <a:pt x="11408" y="7"/>
                    <a:pt x="11225" y="0"/>
                    <a:pt x="11043" y="0"/>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3"/>
            <p:cNvSpPr/>
            <p:nvPr/>
          </p:nvSpPr>
          <p:spPr>
            <a:xfrm>
              <a:off x="2816150" y="4004850"/>
              <a:ext cx="297925" cy="276000"/>
            </a:xfrm>
            <a:custGeom>
              <a:rect b="b" l="l" r="r" t="t"/>
              <a:pathLst>
                <a:path extrusionOk="0" h="11040" w="11917">
                  <a:moveTo>
                    <a:pt x="8737" y="0"/>
                  </a:moveTo>
                  <a:cubicBezTo>
                    <a:pt x="6469" y="0"/>
                    <a:pt x="4339" y="1016"/>
                    <a:pt x="3785" y="1798"/>
                  </a:cubicBezTo>
                  <a:cubicBezTo>
                    <a:pt x="3310" y="2485"/>
                    <a:pt x="3371" y="3198"/>
                    <a:pt x="3433" y="3954"/>
                  </a:cubicBezTo>
                  <a:cubicBezTo>
                    <a:pt x="3512" y="4808"/>
                    <a:pt x="3582" y="5697"/>
                    <a:pt x="2773" y="6524"/>
                  </a:cubicBezTo>
                  <a:cubicBezTo>
                    <a:pt x="1901" y="7404"/>
                    <a:pt x="1813" y="7941"/>
                    <a:pt x="1725" y="8513"/>
                  </a:cubicBezTo>
                  <a:cubicBezTo>
                    <a:pt x="1681" y="8980"/>
                    <a:pt x="1523" y="9420"/>
                    <a:pt x="1277" y="9807"/>
                  </a:cubicBezTo>
                  <a:cubicBezTo>
                    <a:pt x="986" y="10256"/>
                    <a:pt x="493" y="10678"/>
                    <a:pt x="0" y="11039"/>
                  </a:cubicBezTo>
                  <a:cubicBezTo>
                    <a:pt x="968" y="10458"/>
                    <a:pt x="1787" y="9622"/>
                    <a:pt x="2174" y="8971"/>
                  </a:cubicBezTo>
                  <a:cubicBezTo>
                    <a:pt x="2561" y="8320"/>
                    <a:pt x="1893" y="7783"/>
                    <a:pt x="3750" y="6692"/>
                  </a:cubicBezTo>
                  <a:cubicBezTo>
                    <a:pt x="4234" y="6410"/>
                    <a:pt x="4498" y="6146"/>
                    <a:pt x="4630" y="5882"/>
                  </a:cubicBezTo>
                  <a:cubicBezTo>
                    <a:pt x="5026" y="5134"/>
                    <a:pt x="4374" y="4394"/>
                    <a:pt x="4762" y="3303"/>
                  </a:cubicBezTo>
                  <a:cubicBezTo>
                    <a:pt x="5114" y="2291"/>
                    <a:pt x="5677" y="2053"/>
                    <a:pt x="6671" y="1710"/>
                  </a:cubicBezTo>
                  <a:cubicBezTo>
                    <a:pt x="7120" y="1552"/>
                    <a:pt x="7657" y="1376"/>
                    <a:pt x="8300" y="1094"/>
                  </a:cubicBezTo>
                  <a:cubicBezTo>
                    <a:pt x="8572" y="980"/>
                    <a:pt x="8854" y="883"/>
                    <a:pt x="9153" y="813"/>
                  </a:cubicBezTo>
                  <a:cubicBezTo>
                    <a:pt x="9569" y="724"/>
                    <a:pt x="9993" y="679"/>
                    <a:pt x="10419" y="679"/>
                  </a:cubicBezTo>
                  <a:cubicBezTo>
                    <a:pt x="10922" y="679"/>
                    <a:pt x="11426" y="741"/>
                    <a:pt x="11917" y="865"/>
                  </a:cubicBezTo>
                  <a:cubicBezTo>
                    <a:pt x="11125" y="364"/>
                    <a:pt x="10218" y="73"/>
                    <a:pt x="9285" y="20"/>
                  </a:cubicBezTo>
                  <a:cubicBezTo>
                    <a:pt x="9102" y="7"/>
                    <a:pt x="8919" y="0"/>
                    <a:pt x="8737"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3"/>
            <p:cNvSpPr/>
            <p:nvPr/>
          </p:nvSpPr>
          <p:spPr>
            <a:xfrm>
              <a:off x="2869600" y="4056825"/>
              <a:ext cx="303225" cy="225775"/>
            </a:xfrm>
            <a:custGeom>
              <a:rect b="b" l="l" r="r" t="t"/>
              <a:pathLst>
                <a:path extrusionOk="0" h="9031" w="12129">
                  <a:moveTo>
                    <a:pt x="11046" y="1"/>
                  </a:moveTo>
                  <a:cubicBezTo>
                    <a:pt x="11046" y="1"/>
                    <a:pt x="12111" y="2588"/>
                    <a:pt x="10421" y="4472"/>
                  </a:cubicBezTo>
                  <a:cubicBezTo>
                    <a:pt x="8723" y="6364"/>
                    <a:pt x="6848" y="5836"/>
                    <a:pt x="5704" y="6364"/>
                  </a:cubicBezTo>
                  <a:cubicBezTo>
                    <a:pt x="4551" y="6892"/>
                    <a:pt x="2984" y="6514"/>
                    <a:pt x="1541" y="7772"/>
                  </a:cubicBezTo>
                  <a:cubicBezTo>
                    <a:pt x="881" y="8520"/>
                    <a:pt x="687" y="8855"/>
                    <a:pt x="1" y="9031"/>
                  </a:cubicBezTo>
                  <a:lnTo>
                    <a:pt x="98" y="9031"/>
                  </a:lnTo>
                  <a:cubicBezTo>
                    <a:pt x="406" y="9031"/>
                    <a:pt x="626" y="9031"/>
                    <a:pt x="1312" y="8476"/>
                  </a:cubicBezTo>
                  <a:cubicBezTo>
                    <a:pt x="1849" y="8037"/>
                    <a:pt x="2556" y="7936"/>
                    <a:pt x="3305" y="7936"/>
                  </a:cubicBezTo>
                  <a:cubicBezTo>
                    <a:pt x="3636" y="7936"/>
                    <a:pt x="3976" y="7956"/>
                    <a:pt x="4313" y="7974"/>
                  </a:cubicBezTo>
                  <a:cubicBezTo>
                    <a:pt x="4656" y="7994"/>
                    <a:pt x="5004" y="8014"/>
                    <a:pt x="5344" y="8014"/>
                  </a:cubicBezTo>
                  <a:cubicBezTo>
                    <a:pt x="5765" y="8014"/>
                    <a:pt x="6174" y="7984"/>
                    <a:pt x="6549" y="7886"/>
                  </a:cubicBezTo>
                  <a:cubicBezTo>
                    <a:pt x="7227" y="7702"/>
                    <a:pt x="10676" y="6646"/>
                    <a:pt x="11733" y="4287"/>
                  </a:cubicBezTo>
                  <a:cubicBezTo>
                    <a:pt x="12076" y="3512"/>
                    <a:pt x="12129" y="2659"/>
                    <a:pt x="11882" y="1761"/>
                  </a:cubicBezTo>
                  <a:cubicBezTo>
                    <a:pt x="11785" y="1409"/>
                    <a:pt x="11653" y="1075"/>
                    <a:pt x="11486" y="749"/>
                  </a:cubicBezTo>
                  <a:cubicBezTo>
                    <a:pt x="11363" y="494"/>
                    <a:pt x="11213" y="238"/>
                    <a:pt x="11046"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3"/>
            <p:cNvSpPr/>
            <p:nvPr/>
          </p:nvSpPr>
          <p:spPr>
            <a:xfrm>
              <a:off x="2742225" y="3958700"/>
              <a:ext cx="473075" cy="384200"/>
            </a:xfrm>
            <a:custGeom>
              <a:rect b="b" l="l" r="r" t="t"/>
              <a:pathLst>
                <a:path extrusionOk="0" fill="none" h="15368" w="18923">
                  <a:moveTo>
                    <a:pt x="1206" y="13897"/>
                  </a:moveTo>
                  <a:cubicBezTo>
                    <a:pt x="1206" y="13897"/>
                    <a:pt x="3415" y="12850"/>
                    <a:pt x="4207" y="11635"/>
                  </a:cubicBezTo>
                  <a:cubicBezTo>
                    <a:pt x="4990" y="10412"/>
                    <a:pt x="4216" y="9849"/>
                    <a:pt x="5703" y="8344"/>
                  </a:cubicBezTo>
                  <a:cubicBezTo>
                    <a:pt x="7199" y="6839"/>
                    <a:pt x="5668" y="5140"/>
                    <a:pt x="6724" y="3635"/>
                  </a:cubicBezTo>
                  <a:cubicBezTo>
                    <a:pt x="7771" y="2122"/>
                    <a:pt x="14293" y="1"/>
                    <a:pt x="16608" y="4656"/>
                  </a:cubicBezTo>
                  <a:cubicBezTo>
                    <a:pt x="18922" y="9312"/>
                    <a:pt x="13307" y="11380"/>
                    <a:pt x="11653" y="11838"/>
                  </a:cubicBezTo>
                  <a:cubicBezTo>
                    <a:pt x="9989" y="12287"/>
                    <a:pt x="7727" y="11371"/>
                    <a:pt x="6425" y="12428"/>
                  </a:cubicBezTo>
                  <a:cubicBezTo>
                    <a:pt x="5122" y="13492"/>
                    <a:pt x="5448" y="12542"/>
                    <a:pt x="3802" y="13360"/>
                  </a:cubicBezTo>
                  <a:cubicBezTo>
                    <a:pt x="2156" y="14188"/>
                    <a:pt x="1620" y="14540"/>
                    <a:pt x="1356" y="14953"/>
                  </a:cubicBezTo>
                  <a:cubicBezTo>
                    <a:pt x="1092" y="15367"/>
                    <a:pt x="0" y="14566"/>
                    <a:pt x="1206" y="13897"/>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3"/>
            <p:cNvSpPr/>
            <p:nvPr/>
          </p:nvSpPr>
          <p:spPr>
            <a:xfrm>
              <a:off x="2861250" y="4068275"/>
              <a:ext cx="237000" cy="187925"/>
            </a:xfrm>
            <a:custGeom>
              <a:rect b="b" l="l" r="r" t="t"/>
              <a:pathLst>
                <a:path extrusionOk="0" fill="none" h="7517" w="9480">
                  <a:moveTo>
                    <a:pt x="1" y="7516"/>
                  </a:moveTo>
                  <a:cubicBezTo>
                    <a:pt x="986" y="6663"/>
                    <a:pt x="1981" y="5818"/>
                    <a:pt x="3125" y="5193"/>
                  </a:cubicBezTo>
                  <a:cubicBezTo>
                    <a:pt x="3398" y="5043"/>
                    <a:pt x="3679" y="4911"/>
                    <a:pt x="3935" y="4735"/>
                  </a:cubicBezTo>
                  <a:cubicBezTo>
                    <a:pt x="4911" y="4067"/>
                    <a:pt x="5475" y="2896"/>
                    <a:pt x="6460" y="2245"/>
                  </a:cubicBezTo>
                  <a:cubicBezTo>
                    <a:pt x="6672" y="2113"/>
                    <a:pt x="6892" y="1998"/>
                    <a:pt x="7103" y="1866"/>
                  </a:cubicBezTo>
                  <a:cubicBezTo>
                    <a:pt x="7965" y="1338"/>
                    <a:pt x="8590" y="476"/>
                    <a:pt x="947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3"/>
            <p:cNvSpPr/>
            <p:nvPr/>
          </p:nvSpPr>
          <p:spPr>
            <a:xfrm>
              <a:off x="3025400" y="4024050"/>
              <a:ext cx="20250" cy="77925"/>
            </a:xfrm>
            <a:custGeom>
              <a:rect b="b" l="l" r="r" t="t"/>
              <a:pathLst>
                <a:path extrusionOk="0" fill="none" h="3117" w="810">
                  <a:moveTo>
                    <a:pt x="810" y="1"/>
                  </a:moveTo>
                  <a:lnTo>
                    <a:pt x="493" y="687"/>
                  </a:lnTo>
                  <a:cubicBezTo>
                    <a:pt x="370" y="925"/>
                    <a:pt x="273" y="1171"/>
                    <a:pt x="202" y="1435"/>
                  </a:cubicBezTo>
                  <a:cubicBezTo>
                    <a:pt x="79" y="1981"/>
                    <a:pt x="202" y="2588"/>
                    <a:pt x="0" y="311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3"/>
            <p:cNvSpPr/>
            <p:nvPr/>
          </p:nvSpPr>
          <p:spPr>
            <a:xfrm>
              <a:off x="2973900" y="4042525"/>
              <a:ext cx="12350" cy="89350"/>
            </a:xfrm>
            <a:custGeom>
              <a:rect b="b" l="l" r="r" t="t"/>
              <a:pathLst>
                <a:path extrusionOk="0" fill="none" h="3574" w="494">
                  <a:moveTo>
                    <a:pt x="441" y="1"/>
                  </a:moveTo>
                  <a:cubicBezTo>
                    <a:pt x="221" y="643"/>
                    <a:pt x="1" y="1312"/>
                    <a:pt x="106" y="1981"/>
                  </a:cubicBezTo>
                  <a:cubicBezTo>
                    <a:pt x="194" y="2518"/>
                    <a:pt x="493" y="3055"/>
                    <a:pt x="326" y="357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3"/>
            <p:cNvSpPr/>
            <p:nvPr/>
          </p:nvSpPr>
          <p:spPr>
            <a:xfrm>
              <a:off x="2916475" y="4079500"/>
              <a:ext cx="21150" cy="91775"/>
            </a:xfrm>
            <a:custGeom>
              <a:rect b="b" l="l" r="r" t="t"/>
              <a:pathLst>
                <a:path extrusionOk="0" fill="none" h="3671" w="846">
                  <a:moveTo>
                    <a:pt x="221" y="0"/>
                  </a:moveTo>
                  <a:cubicBezTo>
                    <a:pt x="1" y="432"/>
                    <a:pt x="80" y="942"/>
                    <a:pt x="168" y="1417"/>
                  </a:cubicBezTo>
                  <a:cubicBezTo>
                    <a:pt x="212" y="1752"/>
                    <a:pt x="291" y="2077"/>
                    <a:pt x="405" y="2385"/>
                  </a:cubicBezTo>
                  <a:cubicBezTo>
                    <a:pt x="564" y="2808"/>
                    <a:pt x="845" y="3230"/>
                    <a:pt x="757" y="367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3"/>
            <p:cNvSpPr/>
            <p:nvPr/>
          </p:nvSpPr>
          <p:spPr>
            <a:xfrm>
              <a:off x="2909425" y="4178500"/>
              <a:ext cx="2900" cy="16975"/>
            </a:xfrm>
            <a:custGeom>
              <a:rect b="b" l="l" r="r" t="t"/>
              <a:pathLst>
                <a:path extrusionOk="0" fill="none" h="679" w="116">
                  <a:moveTo>
                    <a:pt x="98" y="1"/>
                  </a:moveTo>
                  <a:cubicBezTo>
                    <a:pt x="115" y="230"/>
                    <a:pt x="89" y="467"/>
                    <a:pt x="1" y="67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3"/>
            <p:cNvSpPr/>
            <p:nvPr/>
          </p:nvSpPr>
          <p:spPr>
            <a:xfrm>
              <a:off x="2890300" y="4209100"/>
              <a:ext cx="4200" cy="8150"/>
            </a:xfrm>
            <a:custGeom>
              <a:rect b="b" l="l" r="r" t="t"/>
              <a:pathLst>
                <a:path extrusionOk="0" fill="none" h="326" w="168">
                  <a:moveTo>
                    <a:pt x="167" y="0"/>
                  </a:moveTo>
                  <a:lnTo>
                    <a:pt x="0"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3"/>
            <p:cNvSpPr/>
            <p:nvPr/>
          </p:nvSpPr>
          <p:spPr>
            <a:xfrm>
              <a:off x="2942875" y="4211725"/>
              <a:ext cx="103650" cy="28850"/>
            </a:xfrm>
            <a:custGeom>
              <a:rect b="b" l="l" r="r" t="t"/>
              <a:pathLst>
                <a:path extrusionOk="0" fill="none" h="1154" w="4146">
                  <a:moveTo>
                    <a:pt x="1" y="36"/>
                  </a:moveTo>
                  <a:cubicBezTo>
                    <a:pt x="370" y="1"/>
                    <a:pt x="705" y="203"/>
                    <a:pt x="1022" y="388"/>
                  </a:cubicBezTo>
                  <a:cubicBezTo>
                    <a:pt x="1488" y="670"/>
                    <a:pt x="1998" y="881"/>
                    <a:pt x="2535" y="1022"/>
                  </a:cubicBezTo>
                  <a:cubicBezTo>
                    <a:pt x="3072" y="1154"/>
                    <a:pt x="3635" y="1110"/>
                    <a:pt x="4146" y="9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3"/>
            <p:cNvSpPr/>
            <p:nvPr/>
          </p:nvSpPr>
          <p:spPr>
            <a:xfrm>
              <a:off x="3000075" y="4164650"/>
              <a:ext cx="128300" cy="31700"/>
            </a:xfrm>
            <a:custGeom>
              <a:rect b="b" l="l" r="r" t="t"/>
              <a:pathLst>
                <a:path extrusionOk="0" fill="none" h="1268" w="5132">
                  <a:moveTo>
                    <a:pt x="1" y="106"/>
                  </a:moveTo>
                  <a:cubicBezTo>
                    <a:pt x="362" y="0"/>
                    <a:pt x="740" y="9"/>
                    <a:pt x="1083" y="141"/>
                  </a:cubicBezTo>
                  <a:cubicBezTo>
                    <a:pt x="1427" y="273"/>
                    <a:pt x="1761" y="432"/>
                    <a:pt x="2087" y="616"/>
                  </a:cubicBezTo>
                  <a:cubicBezTo>
                    <a:pt x="2553" y="863"/>
                    <a:pt x="3046" y="1048"/>
                    <a:pt x="3574" y="1162"/>
                  </a:cubicBezTo>
                  <a:cubicBezTo>
                    <a:pt x="4093" y="1268"/>
                    <a:pt x="4630" y="1232"/>
                    <a:pt x="5132" y="104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3"/>
            <p:cNvSpPr/>
            <p:nvPr/>
          </p:nvSpPr>
          <p:spPr>
            <a:xfrm>
              <a:off x="3053550" y="4095350"/>
              <a:ext cx="93100" cy="26200"/>
            </a:xfrm>
            <a:custGeom>
              <a:rect b="b" l="l" r="r" t="t"/>
              <a:pathLst>
                <a:path extrusionOk="0" fill="none" h="1048" w="3724">
                  <a:moveTo>
                    <a:pt x="1" y="1047"/>
                  </a:moveTo>
                  <a:cubicBezTo>
                    <a:pt x="441" y="845"/>
                    <a:pt x="960" y="1012"/>
                    <a:pt x="1453" y="1012"/>
                  </a:cubicBezTo>
                  <a:cubicBezTo>
                    <a:pt x="2298" y="1012"/>
                    <a:pt x="3046" y="502"/>
                    <a:pt x="37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3"/>
            <p:cNvSpPr/>
            <p:nvPr/>
          </p:nvSpPr>
          <p:spPr>
            <a:xfrm>
              <a:off x="3133200" y="4103700"/>
              <a:ext cx="16525" cy="12775"/>
            </a:xfrm>
            <a:custGeom>
              <a:rect b="b" l="l" r="r" t="t"/>
              <a:pathLst>
                <a:path extrusionOk="0" fill="none" h="511" w="661">
                  <a:moveTo>
                    <a:pt x="661" y="0"/>
                  </a:moveTo>
                  <a:lnTo>
                    <a:pt x="0" y="51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3"/>
            <p:cNvSpPr/>
            <p:nvPr/>
          </p:nvSpPr>
          <p:spPr>
            <a:xfrm>
              <a:off x="3138475" y="4123050"/>
              <a:ext cx="4650" cy="4225"/>
            </a:xfrm>
            <a:custGeom>
              <a:rect b="b" l="l" r="r" t="t"/>
              <a:pathLst>
                <a:path extrusionOk="0" fill="none" h="169" w="186">
                  <a:moveTo>
                    <a:pt x="186" y="1"/>
                  </a:moveTo>
                  <a:lnTo>
                    <a:pt x="1" y="16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3"/>
            <p:cNvSpPr/>
            <p:nvPr/>
          </p:nvSpPr>
          <p:spPr>
            <a:xfrm>
              <a:off x="3135625" y="4139775"/>
              <a:ext cx="3975" cy="2675"/>
            </a:xfrm>
            <a:custGeom>
              <a:rect b="b" l="l" r="r" t="t"/>
              <a:pathLst>
                <a:path extrusionOk="0" fill="none" h="107" w="159">
                  <a:moveTo>
                    <a:pt x="159" y="1"/>
                  </a:moveTo>
                  <a:lnTo>
                    <a:pt x="0" y="10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3"/>
            <p:cNvSpPr/>
            <p:nvPr/>
          </p:nvSpPr>
          <p:spPr>
            <a:xfrm>
              <a:off x="3083475" y="4052875"/>
              <a:ext cx="14100" cy="15200"/>
            </a:xfrm>
            <a:custGeom>
              <a:rect b="b" l="l" r="r" t="t"/>
              <a:pathLst>
                <a:path extrusionOk="0" fill="none" h="608" w="564">
                  <a:moveTo>
                    <a:pt x="564" y="0"/>
                  </a:moveTo>
                  <a:cubicBezTo>
                    <a:pt x="352" y="176"/>
                    <a:pt x="168" y="379"/>
                    <a:pt x="0" y="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3"/>
            <p:cNvSpPr/>
            <p:nvPr/>
          </p:nvSpPr>
          <p:spPr>
            <a:xfrm>
              <a:off x="3068525" y="4046050"/>
              <a:ext cx="5525" cy="9700"/>
            </a:xfrm>
            <a:custGeom>
              <a:rect b="b" l="l" r="r" t="t"/>
              <a:pathLst>
                <a:path extrusionOk="0" fill="none" h="388" w="221">
                  <a:moveTo>
                    <a:pt x="220" y="1"/>
                  </a:moveTo>
                  <a:cubicBezTo>
                    <a:pt x="132" y="115"/>
                    <a:pt x="53" y="247"/>
                    <a:pt x="0" y="3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3"/>
            <p:cNvSpPr/>
            <p:nvPr/>
          </p:nvSpPr>
          <p:spPr>
            <a:xfrm>
              <a:off x="2993925" y="4021400"/>
              <a:ext cx="7725" cy="29750"/>
            </a:xfrm>
            <a:custGeom>
              <a:rect b="b" l="l" r="r" t="t"/>
              <a:pathLst>
                <a:path extrusionOk="0" fill="none" h="1190" w="309">
                  <a:moveTo>
                    <a:pt x="309" y="1"/>
                  </a:moveTo>
                  <a:cubicBezTo>
                    <a:pt x="177" y="388"/>
                    <a:pt x="80" y="784"/>
                    <a:pt x="0" y="118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3"/>
            <p:cNvSpPr/>
            <p:nvPr/>
          </p:nvSpPr>
          <p:spPr>
            <a:xfrm>
              <a:off x="3008675" y="4028225"/>
              <a:ext cx="1775" cy="8400"/>
            </a:xfrm>
            <a:custGeom>
              <a:rect b="b" l="l" r="r" t="t"/>
              <a:pathLst>
                <a:path extrusionOk="0" fill="none" h="336" w="71">
                  <a:moveTo>
                    <a:pt x="71" y="1"/>
                  </a:moveTo>
                  <a:cubicBezTo>
                    <a:pt x="44" y="115"/>
                    <a:pt x="27" y="221"/>
                    <a:pt x="0" y="3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3"/>
            <p:cNvSpPr/>
            <p:nvPr/>
          </p:nvSpPr>
          <p:spPr>
            <a:xfrm>
              <a:off x="2932325" y="4050450"/>
              <a:ext cx="8825" cy="26200"/>
            </a:xfrm>
            <a:custGeom>
              <a:rect b="b" l="l" r="r" t="t"/>
              <a:pathLst>
                <a:path extrusionOk="0" fill="none" h="1048" w="353">
                  <a:moveTo>
                    <a:pt x="352" y="1"/>
                  </a:moveTo>
                  <a:cubicBezTo>
                    <a:pt x="194" y="335"/>
                    <a:pt x="71" y="687"/>
                    <a:pt x="0" y="104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3"/>
            <p:cNvSpPr/>
            <p:nvPr/>
          </p:nvSpPr>
          <p:spPr>
            <a:xfrm>
              <a:off x="2928800" y="4089625"/>
              <a:ext cx="2000" cy="10150"/>
            </a:xfrm>
            <a:custGeom>
              <a:rect b="b" l="l" r="r" t="t"/>
              <a:pathLst>
                <a:path extrusionOk="0" fill="none" h="406" w="80">
                  <a:moveTo>
                    <a:pt x="80" y="0"/>
                  </a:moveTo>
                  <a:cubicBezTo>
                    <a:pt x="18" y="123"/>
                    <a:pt x="0" y="264"/>
                    <a:pt x="27" y="40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3"/>
            <p:cNvSpPr/>
            <p:nvPr/>
          </p:nvSpPr>
          <p:spPr>
            <a:xfrm>
              <a:off x="2936725" y="4115350"/>
              <a:ext cx="1125" cy="4425"/>
            </a:xfrm>
            <a:custGeom>
              <a:rect b="b" l="l" r="r" t="t"/>
              <a:pathLst>
                <a:path extrusionOk="0" fill="none" h="177" w="45">
                  <a:moveTo>
                    <a:pt x="0" y="1"/>
                  </a:moveTo>
                  <a:cubicBezTo>
                    <a:pt x="18" y="62"/>
                    <a:pt x="27" y="115"/>
                    <a:pt x="44" y="17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3"/>
            <p:cNvSpPr/>
            <p:nvPr/>
          </p:nvSpPr>
          <p:spPr>
            <a:xfrm>
              <a:off x="2955850" y="4081700"/>
              <a:ext cx="700" cy="5525"/>
            </a:xfrm>
            <a:custGeom>
              <a:rect b="b" l="l" r="r" t="t"/>
              <a:pathLst>
                <a:path extrusionOk="0" fill="none" h="221" w="28">
                  <a:moveTo>
                    <a:pt x="27" y="0"/>
                  </a:moveTo>
                  <a:lnTo>
                    <a:pt x="1"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3"/>
            <p:cNvSpPr/>
            <p:nvPr/>
          </p:nvSpPr>
          <p:spPr>
            <a:xfrm>
              <a:off x="2976100" y="4239900"/>
              <a:ext cx="18500" cy="7275"/>
            </a:xfrm>
            <a:custGeom>
              <a:rect b="b" l="l" r="r" t="t"/>
              <a:pathLst>
                <a:path extrusionOk="0" fill="none" h="291" w="740">
                  <a:moveTo>
                    <a:pt x="1" y="0"/>
                  </a:moveTo>
                  <a:cubicBezTo>
                    <a:pt x="238" y="106"/>
                    <a:pt x="485" y="203"/>
                    <a:pt x="740" y="29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3"/>
            <p:cNvSpPr/>
            <p:nvPr/>
          </p:nvSpPr>
          <p:spPr>
            <a:xfrm>
              <a:off x="3003600" y="4224700"/>
              <a:ext cx="10150" cy="2450"/>
            </a:xfrm>
            <a:custGeom>
              <a:rect b="b" l="l" r="r" t="t"/>
              <a:pathLst>
                <a:path extrusionOk="0" fill="none" h="98" w="406">
                  <a:moveTo>
                    <a:pt x="1" y="1"/>
                  </a:moveTo>
                  <a:cubicBezTo>
                    <a:pt x="133" y="45"/>
                    <a:pt x="265" y="80"/>
                    <a:pt x="406" y="9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3"/>
            <p:cNvSpPr/>
            <p:nvPr/>
          </p:nvSpPr>
          <p:spPr>
            <a:xfrm>
              <a:off x="3062575" y="4224050"/>
              <a:ext cx="7725" cy="4425"/>
            </a:xfrm>
            <a:custGeom>
              <a:rect b="b" l="l" r="r" t="t"/>
              <a:pathLst>
                <a:path extrusionOk="0" fill="none" h="177" w="309">
                  <a:moveTo>
                    <a:pt x="0" y="177"/>
                  </a:moveTo>
                  <a:lnTo>
                    <a:pt x="30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3"/>
            <p:cNvSpPr/>
            <p:nvPr/>
          </p:nvSpPr>
          <p:spPr>
            <a:xfrm>
              <a:off x="3083250" y="4181375"/>
              <a:ext cx="30825" cy="3750"/>
            </a:xfrm>
            <a:custGeom>
              <a:rect b="b" l="l" r="r" t="t"/>
              <a:pathLst>
                <a:path extrusionOk="0" fill="none" h="150" w="1233">
                  <a:moveTo>
                    <a:pt x="1" y="9"/>
                  </a:moveTo>
                  <a:cubicBezTo>
                    <a:pt x="397" y="150"/>
                    <a:pt x="837" y="141"/>
                    <a:pt x="123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3"/>
            <p:cNvSpPr/>
            <p:nvPr/>
          </p:nvSpPr>
          <p:spPr>
            <a:xfrm>
              <a:off x="3097550" y="4168375"/>
              <a:ext cx="8400" cy="1800"/>
            </a:xfrm>
            <a:custGeom>
              <a:rect b="b" l="l" r="r" t="t"/>
              <a:pathLst>
                <a:path extrusionOk="0" fill="none" h="72" w="336">
                  <a:moveTo>
                    <a:pt x="1" y="71"/>
                  </a:moveTo>
                  <a:lnTo>
                    <a:pt x="33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3"/>
            <p:cNvSpPr/>
            <p:nvPr/>
          </p:nvSpPr>
          <p:spPr>
            <a:xfrm>
              <a:off x="2987100" y="4174975"/>
              <a:ext cx="37425" cy="4650"/>
            </a:xfrm>
            <a:custGeom>
              <a:rect b="b" l="l" r="r" t="t"/>
              <a:pathLst>
                <a:path extrusionOk="0" fill="none" h="186" w="1497">
                  <a:moveTo>
                    <a:pt x="1" y="186"/>
                  </a:moveTo>
                  <a:cubicBezTo>
                    <a:pt x="476" y="1"/>
                    <a:pt x="1004" y="80"/>
                    <a:pt x="1497" y="1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3"/>
            <p:cNvSpPr/>
            <p:nvPr/>
          </p:nvSpPr>
          <p:spPr>
            <a:xfrm>
              <a:off x="2999425" y="4188400"/>
              <a:ext cx="6850" cy="900"/>
            </a:xfrm>
            <a:custGeom>
              <a:rect b="b" l="l" r="r" t="t"/>
              <a:pathLst>
                <a:path extrusionOk="0" fill="none" h="36" w="274">
                  <a:moveTo>
                    <a:pt x="1" y="1"/>
                  </a:moveTo>
                  <a:lnTo>
                    <a:pt x="273" y="3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3"/>
            <p:cNvSpPr/>
            <p:nvPr/>
          </p:nvSpPr>
          <p:spPr>
            <a:xfrm>
              <a:off x="3025175" y="4151875"/>
              <a:ext cx="7275" cy="475"/>
            </a:xfrm>
            <a:custGeom>
              <a:rect b="b" l="l" r="r" t="t"/>
              <a:pathLst>
                <a:path extrusionOk="0" fill="none" h="19" w="291">
                  <a:moveTo>
                    <a:pt x="0" y="1"/>
                  </a:moveTo>
                  <a:lnTo>
                    <a:pt x="291" y="1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3"/>
            <p:cNvSpPr/>
            <p:nvPr/>
          </p:nvSpPr>
          <p:spPr>
            <a:xfrm>
              <a:off x="2992175" y="4121525"/>
              <a:ext cx="3100" cy="16075"/>
            </a:xfrm>
            <a:custGeom>
              <a:rect b="b" l="l" r="r" t="t"/>
              <a:pathLst>
                <a:path extrusionOk="0" fill="none" h="643" w="124">
                  <a:moveTo>
                    <a:pt x="123" y="0"/>
                  </a:moveTo>
                  <a:cubicBezTo>
                    <a:pt x="79" y="220"/>
                    <a:pt x="35" y="432"/>
                    <a:pt x="0" y="64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3"/>
            <p:cNvSpPr/>
            <p:nvPr/>
          </p:nvSpPr>
          <p:spPr>
            <a:xfrm>
              <a:off x="2970825" y="4149675"/>
              <a:ext cx="1125" cy="4425"/>
            </a:xfrm>
            <a:custGeom>
              <a:rect b="b" l="l" r="r" t="t"/>
              <a:pathLst>
                <a:path extrusionOk="0" fill="none" h="177" w="45">
                  <a:moveTo>
                    <a:pt x="44" y="1"/>
                  </a:moveTo>
                  <a:cubicBezTo>
                    <a:pt x="27" y="54"/>
                    <a:pt x="9" y="115"/>
                    <a:pt x="0" y="17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3"/>
            <p:cNvSpPr/>
            <p:nvPr/>
          </p:nvSpPr>
          <p:spPr>
            <a:xfrm>
              <a:off x="2910525" y="4231300"/>
              <a:ext cx="20050" cy="2025"/>
            </a:xfrm>
            <a:custGeom>
              <a:rect b="b" l="l" r="r" t="t"/>
              <a:pathLst>
                <a:path extrusionOk="0" fill="none" h="81" w="802">
                  <a:moveTo>
                    <a:pt x="1" y="80"/>
                  </a:moveTo>
                  <a:cubicBezTo>
                    <a:pt x="265" y="19"/>
                    <a:pt x="538" y="1"/>
                    <a:pt x="802" y="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3"/>
            <p:cNvSpPr/>
            <p:nvPr/>
          </p:nvSpPr>
          <p:spPr>
            <a:xfrm>
              <a:off x="2907025" y="4240325"/>
              <a:ext cx="12325" cy="1575"/>
            </a:xfrm>
            <a:custGeom>
              <a:rect b="b" l="l" r="r" t="t"/>
              <a:pathLst>
                <a:path extrusionOk="0" fill="none" h="63" w="493">
                  <a:moveTo>
                    <a:pt x="0" y="62"/>
                  </a:moveTo>
                  <a:cubicBezTo>
                    <a:pt x="159" y="10"/>
                    <a:pt x="326" y="1"/>
                    <a:pt x="493" y="3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3"/>
            <p:cNvSpPr/>
            <p:nvPr/>
          </p:nvSpPr>
          <p:spPr>
            <a:xfrm>
              <a:off x="2893150" y="4253975"/>
              <a:ext cx="7300" cy="1125"/>
            </a:xfrm>
            <a:custGeom>
              <a:rect b="b" l="l" r="r" t="t"/>
              <a:pathLst>
                <a:path extrusionOk="0" fill="none" h="45" w="292">
                  <a:moveTo>
                    <a:pt x="1" y="44"/>
                  </a:moveTo>
                  <a:cubicBezTo>
                    <a:pt x="97" y="18"/>
                    <a:pt x="194" y="0"/>
                    <a:pt x="291" y="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3"/>
            <p:cNvSpPr/>
            <p:nvPr/>
          </p:nvSpPr>
          <p:spPr>
            <a:xfrm>
              <a:off x="2874675" y="4264750"/>
              <a:ext cx="6175" cy="1575"/>
            </a:xfrm>
            <a:custGeom>
              <a:rect b="b" l="l" r="r" t="t"/>
              <a:pathLst>
                <a:path extrusionOk="0" fill="none" h="63" w="247">
                  <a:moveTo>
                    <a:pt x="0" y="1"/>
                  </a:moveTo>
                  <a:cubicBezTo>
                    <a:pt x="71" y="54"/>
                    <a:pt x="168" y="62"/>
                    <a:pt x="247" y="3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3"/>
            <p:cNvSpPr/>
            <p:nvPr/>
          </p:nvSpPr>
          <p:spPr>
            <a:xfrm>
              <a:off x="2846300" y="4264750"/>
              <a:ext cx="7275" cy="7300"/>
            </a:xfrm>
            <a:custGeom>
              <a:rect b="b" l="l" r="r" t="t"/>
              <a:pathLst>
                <a:path extrusionOk="0" fill="none" h="292" w="291">
                  <a:moveTo>
                    <a:pt x="291" y="1"/>
                  </a:moveTo>
                  <a:cubicBezTo>
                    <a:pt x="176" y="80"/>
                    <a:pt x="79" y="177"/>
                    <a:pt x="0" y="29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3"/>
            <p:cNvSpPr/>
            <p:nvPr/>
          </p:nvSpPr>
          <p:spPr>
            <a:xfrm>
              <a:off x="2946175" y="4155850"/>
              <a:ext cx="2900" cy="23775"/>
            </a:xfrm>
            <a:custGeom>
              <a:rect b="b" l="l" r="r" t="t"/>
              <a:pathLst>
                <a:path extrusionOk="0" fill="none" h="951" w="116">
                  <a:moveTo>
                    <a:pt x="115" y="0"/>
                  </a:moveTo>
                  <a:cubicBezTo>
                    <a:pt x="115" y="326"/>
                    <a:pt x="80" y="643"/>
                    <a:pt x="1" y="95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3"/>
            <p:cNvSpPr/>
            <p:nvPr/>
          </p:nvSpPr>
          <p:spPr>
            <a:xfrm>
              <a:off x="2953450" y="4171475"/>
              <a:ext cx="2875" cy="9025"/>
            </a:xfrm>
            <a:custGeom>
              <a:rect b="b" l="l" r="r" t="t"/>
              <a:pathLst>
                <a:path extrusionOk="0" fill="none" h="361" w="115">
                  <a:moveTo>
                    <a:pt x="115" y="0"/>
                  </a:moveTo>
                  <a:lnTo>
                    <a:pt x="0" y="36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3"/>
            <p:cNvSpPr/>
            <p:nvPr/>
          </p:nvSpPr>
          <p:spPr>
            <a:xfrm>
              <a:off x="3013725" y="4088950"/>
              <a:ext cx="4200" cy="16975"/>
            </a:xfrm>
            <a:custGeom>
              <a:rect b="b" l="l" r="r" t="t"/>
              <a:pathLst>
                <a:path extrusionOk="0" fill="none" h="679" w="168">
                  <a:moveTo>
                    <a:pt x="168" y="1"/>
                  </a:moveTo>
                  <a:cubicBezTo>
                    <a:pt x="115" y="221"/>
                    <a:pt x="53" y="450"/>
                    <a:pt x="1" y="67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3"/>
            <p:cNvSpPr/>
            <p:nvPr/>
          </p:nvSpPr>
          <p:spPr>
            <a:xfrm>
              <a:off x="3040575" y="4128125"/>
              <a:ext cx="3750" cy="2650"/>
            </a:xfrm>
            <a:custGeom>
              <a:rect b="b" l="l" r="r" t="t"/>
              <a:pathLst>
                <a:path extrusionOk="0" fill="none" h="106" w="150">
                  <a:moveTo>
                    <a:pt x="0" y="106"/>
                  </a:moveTo>
                  <a:cubicBezTo>
                    <a:pt x="53" y="80"/>
                    <a:pt x="106" y="44"/>
                    <a:pt x="15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3"/>
            <p:cNvSpPr/>
            <p:nvPr/>
          </p:nvSpPr>
          <p:spPr>
            <a:xfrm>
              <a:off x="3057075" y="4131650"/>
              <a:ext cx="25775" cy="2000"/>
            </a:xfrm>
            <a:custGeom>
              <a:rect b="b" l="l" r="r" t="t"/>
              <a:pathLst>
                <a:path extrusionOk="0" fill="none" h="80" w="1031">
                  <a:moveTo>
                    <a:pt x="0" y="79"/>
                  </a:moveTo>
                  <a:cubicBezTo>
                    <a:pt x="344" y="0"/>
                    <a:pt x="696" y="0"/>
                    <a:pt x="1030" y="7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3"/>
            <p:cNvSpPr/>
            <p:nvPr/>
          </p:nvSpPr>
          <p:spPr>
            <a:xfrm>
              <a:off x="3066750" y="4142875"/>
              <a:ext cx="8600" cy="1775"/>
            </a:xfrm>
            <a:custGeom>
              <a:rect b="b" l="l" r="r" t="t"/>
              <a:pathLst>
                <a:path extrusionOk="0" fill="none" h="71" w="344">
                  <a:moveTo>
                    <a:pt x="1" y="0"/>
                  </a:moveTo>
                  <a:cubicBezTo>
                    <a:pt x="115" y="9"/>
                    <a:pt x="229" y="35"/>
                    <a:pt x="344" y="7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3"/>
            <p:cNvSpPr/>
            <p:nvPr/>
          </p:nvSpPr>
          <p:spPr>
            <a:xfrm>
              <a:off x="2753875" y="3659100"/>
              <a:ext cx="330500" cy="414575"/>
            </a:xfrm>
            <a:custGeom>
              <a:rect b="b" l="l" r="r" t="t"/>
              <a:pathLst>
                <a:path extrusionOk="0" h="16583" w="13220">
                  <a:moveTo>
                    <a:pt x="6539" y="9406"/>
                  </a:moveTo>
                  <a:lnTo>
                    <a:pt x="6539" y="9406"/>
                  </a:lnTo>
                  <a:cubicBezTo>
                    <a:pt x="6460" y="9415"/>
                    <a:pt x="6381" y="9424"/>
                    <a:pt x="6302" y="9450"/>
                  </a:cubicBezTo>
                  <a:cubicBezTo>
                    <a:pt x="6241" y="9459"/>
                    <a:pt x="6188" y="9485"/>
                    <a:pt x="6126" y="9503"/>
                  </a:cubicBezTo>
                  <a:cubicBezTo>
                    <a:pt x="6188" y="9476"/>
                    <a:pt x="6241" y="9459"/>
                    <a:pt x="6302" y="9441"/>
                  </a:cubicBezTo>
                  <a:cubicBezTo>
                    <a:pt x="6381" y="9424"/>
                    <a:pt x="6460" y="9415"/>
                    <a:pt x="6539" y="9406"/>
                  </a:cubicBezTo>
                  <a:close/>
                  <a:moveTo>
                    <a:pt x="4524" y="9978"/>
                  </a:moveTo>
                  <a:lnTo>
                    <a:pt x="4524" y="9978"/>
                  </a:lnTo>
                  <a:cubicBezTo>
                    <a:pt x="4392" y="10004"/>
                    <a:pt x="4243" y="10022"/>
                    <a:pt x="4093" y="10040"/>
                  </a:cubicBezTo>
                  <a:cubicBezTo>
                    <a:pt x="4234" y="10022"/>
                    <a:pt x="4375" y="10004"/>
                    <a:pt x="4524" y="9978"/>
                  </a:cubicBezTo>
                  <a:close/>
                  <a:moveTo>
                    <a:pt x="5158" y="0"/>
                  </a:moveTo>
                  <a:cubicBezTo>
                    <a:pt x="4823" y="0"/>
                    <a:pt x="4477" y="46"/>
                    <a:pt x="4120" y="139"/>
                  </a:cubicBezTo>
                  <a:cubicBezTo>
                    <a:pt x="3776" y="227"/>
                    <a:pt x="3433" y="350"/>
                    <a:pt x="3107" y="508"/>
                  </a:cubicBezTo>
                  <a:cubicBezTo>
                    <a:pt x="2843" y="631"/>
                    <a:pt x="2588" y="781"/>
                    <a:pt x="2351" y="939"/>
                  </a:cubicBezTo>
                  <a:cubicBezTo>
                    <a:pt x="1867" y="1274"/>
                    <a:pt x="1453" y="1688"/>
                    <a:pt x="1118" y="2172"/>
                  </a:cubicBezTo>
                  <a:cubicBezTo>
                    <a:pt x="608" y="2955"/>
                    <a:pt x="300" y="3853"/>
                    <a:pt x="230" y="4785"/>
                  </a:cubicBezTo>
                  <a:cubicBezTo>
                    <a:pt x="1" y="7250"/>
                    <a:pt x="1074" y="9714"/>
                    <a:pt x="1911" y="10321"/>
                  </a:cubicBezTo>
                  <a:cubicBezTo>
                    <a:pt x="2377" y="10661"/>
                    <a:pt x="2861" y="10741"/>
                    <a:pt x="3364" y="10741"/>
                  </a:cubicBezTo>
                  <a:cubicBezTo>
                    <a:pt x="3591" y="10741"/>
                    <a:pt x="3822" y="10725"/>
                    <a:pt x="4058" y="10708"/>
                  </a:cubicBezTo>
                  <a:cubicBezTo>
                    <a:pt x="4274" y="10695"/>
                    <a:pt x="4492" y="10681"/>
                    <a:pt x="4711" y="10681"/>
                  </a:cubicBezTo>
                  <a:cubicBezTo>
                    <a:pt x="5359" y="10681"/>
                    <a:pt x="6012" y="10803"/>
                    <a:pt x="6610" y="11421"/>
                  </a:cubicBezTo>
                  <a:cubicBezTo>
                    <a:pt x="7481" y="12310"/>
                    <a:pt x="8018" y="12416"/>
                    <a:pt x="8590" y="12504"/>
                  </a:cubicBezTo>
                  <a:cubicBezTo>
                    <a:pt x="9048" y="12565"/>
                    <a:pt x="9488" y="12724"/>
                    <a:pt x="9867" y="12979"/>
                  </a:cubicBezTo>
                  <a:cubicBezTo>
                    <a:pt x="10315" y="13278"/>
                    <a:pt x="10738" y="13771"/>
                    <a:pt x="11081" y="14273"/>
                  </a:cubicBezTo>
                  <a:cubicBezTo>
                    <a:pt x="11459" y="14836"/>
                    <a:pt x="11803" y="15426"/>
                    <a:pt x="12084" y="16033"/>
                  </a:cubicBezTo>
                  <a:cubicBezTo>
                    <a:pt x="12279" y="16390"/>
                    <a:pt x="12504" y="16583"/>
                    <a:pt x="12731" y="16583"/>
                  </a:cubicBezTo>
                  <a:cubicBezTo>
                    <a:pt x="12750" y="16583"/>
                    <a:pt x="12769" y="16581"/>
                    <a:pt x="12788" y="16579"/>
                  </a:cubicBezTo>
                  <a:cubicBezTo>
                    <a:pt x="12806" y="16579"/>
                    <a:pt x="12824" y="16579"/>
                    <a:pt x="12841" y="16570"/>
                  </a:cubicBezTo>
                  <a:cubicBezTo>
                    <a:pt x="13008" y="16517"/>
                    <a:pt x="13140" y="16385"/>
                    <a:pt x="13184" y="16209"/>
                  </a:cubicBezTo>
                  <a:cubicBezTo>
                    <a:pt x="13220" y="16112"/>
                    <a:pt x="13184" y="16007"/>
                    <a:pt x="13096" y="15945"/>
                  </a:cubicBezTo>
                  <a:cubicBezTo>
                    <a:pt x="12683" y="15672"/>
                    <a:pt x="12348" y="15135"/>
                    <a:pt x="11539" y="13463"/>
                  </a:cubicBezTo>
                  <a:cubicBezTo>
                    <a:pt x="11213" y="12759"/>
                    <a:pt x="11178" y="12416"/>
                    <a:pt x="11178" y="12152"/>
                  </a:cubicBezTo>
                  <a:lnTo>
                    <a:pt x="11178" y="12046"/>
                  </a:lnTo>
                  <a:cubicBezTo>
                    <a:pt x="11195" y="11738"/>
                    <a:pt x="11204" y="11518"/>
                    <a:pt x="10659" y="10823"/>
                  </a:cubicBezTo>
                  <a:cubicBezTo>
                    <a:pt x="10043" y="10040"/>
                    <a:pt x="10122" y="8904"/>
                    <a:pt x="10210" y="7804"/>
                  </a:cubicBezTo>
                  <a:cubicBezTo>
                    <a:pt x="10263" y="7047"/>
                    <a:pt x="10324" y="6255"/>
                    <a:pt x="10148" y="5578"/>
                  </a:cubicBezTo>
                  <a:cubicBezTo>
                    <a:pt x="9981" y="4900"/>
                    <a:pt x="8986" y="1424"/>
                    <a:pt x="6654" y="332"/>
                  </a:cubicBezTo>
                  <a:cubicBezTo>
                    <a:pt x="6182" y="112"/>
                    <a:pt x="5683" y="0"/>
                    <a:pt x="5158" y="0"/>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3"/>
            <p:cNvSpPr/>
            <p:nvPr/>
          </p:nvSpPr>
          <p:spPr>
            <a:xfrm>
              <a:off x="2753875" y="3713375"/>
              <a:ext cx="277050" cy="302550"/>
            </a:xfrm>
            <a:custGeom>
              <a:rect b="b" l="l" r="r" t="t"/>
              <a:pathLst>
                <a:path extrusionOk="0" h="12102" w="11082">
                  <a:moveTo>
                    <a:pt x="1127" y="1"/>
                  </a:moveTo>
                  <a:lnTo>
                    <a:pt x="1127" y="1"/>
                  </a:lnTo>
                  <a:cubicBezTo>
                    <a:pt x="608" y="784"/>
                    <a:pt x="300" y="1682"/>
                    <a:pt x="230" y="2614"/>
                  </a:cubicBezTo>
                  <a:cubicBezTo>
                    <a:pt x="1" y="5079"/>
                    <a:pt x="1074" y="7534"/>
                    <a:pt x="1911" y="8150"/>
                  </a:cubicBezTo>
                  <a:cubicBezTo>
                    <a:pt x="2377" y="8490"/>
                    <a:pt x="2861" y="8570"/>
                    <a:pt x="3364" y="8570"/>
                  </a:cubicBezTo>
                  <a:cubicBezTo>
                    <a:pt x="3591" y="8570"/>
                    <a:pt x="3822" y="8554"/>
                    <a:pt x="4058" y="8537"/>
                  </a:cubicBezTo>
                  <a:cubicBezTo>
                    <a:pt x="4276" y="8524"/>
                    <a:pt x="4495" y="8510"/>
                    <a:pt x="4715" y="8510"/>
                  </a:cubicBezTo>
                  <a:cubicBezTo>
                    <a:pt x="5364" y="8510"/>
                    <a:pt x="6012" y="8632"/>
                    <a:pt x="6610" y="9250"/>
                  </a:cubicBezTo>
                  <a:cubicBezTo>
                    <a:pt x="7481" y="10139"/>
                    <a:pt x="8018" y="10236"/>
                    <a:pt x="8590" y="10333"/>
                  </a:cubicBezTo>
                  <a:cubicBezTo>
                    <a:pt x="9048" y="10386"/>
                    <a:pt x="9488" y="10553"/>
                    <a:pt x="9875" y="10808"/>
                  </a:cubicBezTo>
                  <a:cubicBezTo>
                    <a:pt x="10315" y="11116"/>
                    <a:pt x="10729" y="11600"/>
                    <a:pt x="11081" y="12102"/>
                  </a:cubicBezTo>
                  <a:cubicBezTo>
                    <a:pt x="10518" y="11134"/>
                    <a:pt x="9699" y="10280"/>
                    <a:pt x="9048" y="9884"/>
                  </a:cubicBezTo>
                  <a:cubicBezTo>
                    <a:pt x="8406" y="9488"/>
                    <a:pt x="7860" y="10148"/>
                    <a:pt x="6804" y="8265"/>
                  </a:cubicBezTo>
                  <a:cubicBezTo>
                    <a:pt x="6531" y="7781"/>
                    <a:pt x="6276" y="7517"/>
                    <a:pt x="6012" y="7367"/>
                  </a:cubicBezTo>
                  <a:cubicBezTo>
                    <a:pt x="5816" y="7261"/>
                    <a:pt x="5620" y="7227"/>
                    <a:pt x="5418" y="7227"/>
                  </a:cubicBezTo>
                  <a:cubicBezTo>
                    <a:pt x="5051" y="7227"/>
                    <a:pt x="4664" y="7340"/>
                    <a:pt x="4221" y="7340"/>
                  </a:cubicBezTo>
                  <a:cubicBezTo>
                    <a:pt x="3977" y="7340"/>
                    <a:pt x="3717" y="7306"/>
                    <a:pt x="3433" y="7200"/>
                  </a:cubicBezTo>
                  <a:cubicBezTo>
                    <a:pt x="2421" y="6821"/>
                    <a:pt x="2201" y="6249"/>
                    <a:pt x="1875" y="5255"/>
                  </a:cubicBezTo>
                  <a:cubicBezTo>
                    <a:pt x="1726" y="4806"/>
                    <a:pt x="1558" y="4260"/>
                    <a:pt x="1286" y="3618"/>
                  </a:cubicBezTo>
                  <a:cubicBezTo>
                    <a:pt x="1171" y="3336"/>
                    <a:pt x="1083" y="3055"/>
                    <a:pt x="1022" y="2764"/>
                  </a:cubicBezTo>
                  <a:cubicBezTo>
                    <a:pt x="846" y="1849"/>
                    <a:pt x="881" y="898"/>
                    <a:pt x="1127"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3"/>
            <p:cNvSpPr/>
            <p:nvPr/>
          </p:nvSpPr>
          <p:spPr>
            <a:xfrm>
              <a:off x="2813075" y="3659050"/>
              <a:ext cx="220925" cy="303650"/>
            </a:xfrm>
            <a:custGeom>
              <a:rect b="b" l="l" r="r" t="t"/>
              <a:pathLst>
                <a:path extrusionOk="0" h="12146" w="8837">
                  <a:moveTo>
                    <a:pt x="2787" y="0"/>
                  </a:moveTo>
                  <a:cubicBezTo>
                    <a:pt x="2457" y="0"/>
                    <a:pt x="2118" y="44"/>
                    <a:pt x="1769" y="132"/>
                  </a:cubicBezTo>
                  <a:cubicBezTo>
                    <a:pt x="1417" y="229"/>
                    <a:pt x="1074" y="352"/>
                    <a:pt x="748" y="510"/>
                  </a:cubicBezTo>
                  <a:cubicBezTo>
                    <a:pt x="484" y="633"/>
                    <a:pt x="238" y="774"/>
                    <a:pt x="0" y="941"/>
                  </a:cubicBezTo>
                  <a:cubicBezTo>
                    <a:pt x="0" y="941"/>
                    <a:pt x="760" y="642"/>
                    <a:pt x="1754" y="642"/>
                  </a:cubicBezTo>
                  <a:cubicBezTo>
                    <a:pt x="2593" y="642"/>
                    <a:pt x="3599" y="856"/>
                    <a:pt x="4453" y="1646"/>
                  </a:cubicBezTo>
                  <a:cubicBezTo>
                    <a:pt x="6319" y="3371"/>
                    <a:pt x="5747" y="5236"/>
                    <a:pt x="6258" y="6398"/>
                  </a:cubicBezTo>
                  <a:cubicBezTo>
                    <a:pt x="6768" y="7560"/>
                    <a:pt x="6354" y="9118"/>
                    <a:pt x="7587" y="10587"/>
                  </a:cubicBezTo>
                  <a:cubicBezTo>
                    <a:pt x="8326" y="11265"/>
                    <a:pt x="8660" y="11459"/>
                    <a:pt x="8819" y="12145"/>
                  </a:cubicBezTo>
                  <a:lnTo>
                    <a:pt x="8819" y="12048"/>
                  </a:lnTo>
                  <a:cubicBezTo>
                    <a:pt x="8827" y="11740"/>
                    <a:pt x="8836" y="11511"/>
                    <a:pt x="8291" y="10825"/>
                  </a:cubicBezTo>
                  <a:cubicBezTo>
                    <a:pt x="7675" y="10042"/>
                    <a:pt x="7763" y="8906"/>
                    <a:pt x="7842" y="7806"/>
                  </a:cubicBezTo>
                  <a:cubicBezTo>
                    <a:pt x="7903" y="7041"/>
                    <a:pt x="7974" y="6257"/>
                    <a:pt x="7798" y="5580"/>
                  </a:cubicBezTo>
                  <a:cubicBezTo>
                    <a:pt x="7622" y="4893"/>
                    <a:pt x="6627" y="1434"/>
                    <a:pt x="4295" y="334"/>
                  </a:cubicBezTo>
                  <a:cubicBezTo>
                    <a:pt x="3818" y="112"/>
                    <a:pt x="3315" y="0"/>
                    <a:pt x="2787"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3"/>
            <p:cNvSpPr/>
            <p:nvPr/>
          </p:nvSpPr>
          <p:spPr>
            <a:xfrm>
              <a:off x="2713825" y="3615250"/>
              <a:ext cx="378250" cy="475500"/>
            </a:xfrm>
            <a:custGeom>
              <a:rect b="b" l="l" r="r" t="t"/>
              <a:pathLst>
                <a:path extrusionOk="0" fill="none" h="19020" w="15130">
                  <a:moveTo>
                    <a:pt x="13660" y="17805"/>
                  </a:moveTo>
                  <a:cubicBezTo>
                    <a:pt x="13660" y="17805"/>
                    <a:pt x="12657" y="15569"/>
                    <a:pt x="11451" y="14760"/>
                  </a:cubicBezTo>
                  <a:cubicBezTo>
                    <a:pt x="10245" y="13950"/>
                    <a:pt x="9664" y="14716"/>
                    <a:pt x="8195" y="13202"/>
                  </a:cubicBezTo>
                  <a:cubicBezTo>
                    <a:pt x="6716" y="11679"/>
                    <a:pt x="4982" y="13184"/>
                    <a:pt x="3495" y="12102"/>
                  </a:cubicBezTo>
                  <a:cubicBezTo>
                    <a:pt x="2008" y="11019"/>
                    <a:pt x="1" y="4462"/>
                    <a:pt x="4709" y="2236"/>
                  </a:cubicBezTo>
                  <a:cubicBezTo>
                    <a:pt x="9409" y="0"/>
                    <a:pt x="11363" y="5659"/>
                    <a:pt x="11785" y="7323"/>
                  </a:cubicBezTo>
                  <a:cubicBezTo>
                    <a:pt x="12217" y="8986"/>
                    <a:pt x="11249" y="11239"/>
                    <a:pt x="12287" y="12559"/>
                  </a:cubicBezTo>
                  <a:cubicBezTo>
                    <a:pt x="13326" y="13879"/>
                    <a:pt x="12375" y="13536"/>
                    <a:pt x="13176" y="15200"/>
                  </a:cubicBezTo>
                  <a:cubicBezTo>
                    <a:pt x="13968" y="16854"/>
                    <a:pt x="14311" y="17400"/>
                    <a:pt x="14725" y="17673"/>
                  </a:cubicBezTo>
                  <a:cubicBezTo>
                    <a:pt x="15130" y="17937"/>
                    <a:pt x="14311" y="19019"/>
                    <a:pt x="13660" y="1780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3"/>
            <p:cNvSpPr/>
            <p:nvPr/>
          </p:nvSpPr>
          <p:spPr>
            <a:xfrm>
              <a:off x="2823400" y="3729875"/>
              <a:ext cx="183525" cy="240725"/>
            </a:xfrm>
            <a:custGeom>
              <a:rect b="b" l="l" r="r" t="t"/>
              <a:pathLst>
                <a:path extrusionOk="0" fill="none" h="9629" w="7341">
                  <a:moveTo>
                    <a:pt x="7341" y="9629"/>
                  </a:moveTo>
                  <a:cubicBezTo>
                    <a:pt x="6513" y="8626"/>
                    <a:pt x="5686" y="7613"/>
                    <a:pt x="5079" y="6461"/>
                  </a:cubicBezTo>
                  <a:cubicBezTo>
                    <a:pt x="4938" y="6188"/>
                    <a:pt x="4806" y="5906"/>
                    <a:pt x="4639" y="5642"/>
                  </a:cubicBezTo>
                  <a:cubicBezTo>
                    <a:pt x="3988" y="4656"/>
                    <a:pt x="2826" y="4067"/>
                    <a:pt x="2201" y="3063"/>
                  </a:cubicBezTo>
                  <a:cubicBezTo>
                    <a:pt x="2069" y="2852"/>
                    <a:pt x="1963" y="2623"/>
                    <a:pt x="1831" y="2412"/>
                  </a:cubicBezTo>
                  <a:cubicBezTo>
                    <a:pt x="1312" y="1550"/>
                    <a:pt x="458" y="907"/>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3"/>
            <p:cNvSpPr/>
            <p:nvPr/>
          </p:nvSpPr>
          <p:spPr>
            <a:xfrm>
              <a:off x="2778075" y="3781800"/>
              <a:ext cx="77700" cy="21600"/>
            </a:xfrm>
            <a:custGeom>
              <a:rect b="b" l="l" r="r" t="t"/>
              <a:pathLst>
                <a:path extrusionOk="0" fill="none" h="864" w="3108">
                  <a:moveTo>
                    <a:pt x="1" y="1"/>
                  </a:moveTo>
                  <a:lnTo>
                    <a:pt x="687" y="335"/>
                  </a:lnTo>
                  <a:cubicBezTo>
                    <a:pt x="925" y="458"/>
                    <a:pt x="1171" y="555"/>
                    <a:pt x="1427" y="634"/>
                  </a:cubicBezTo>
                  <a:cubicBezTo>
                    <a:pt x="1972" y="766"/>
                    <a:pt x="2588" y="652"/>
                    <a:pt x="3108" y="86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3"/>
            <p:cNvSpPr/>
            <p:nvPr/>
          </p:nvSpPr>
          <p:spPr>
            <a:xfrm>
              <a:off x="2795675" y="3842975"/>
              <a:ext cx="89150" cy="11675"/>
            </a:xfrm>
            <a:custGeom>
              <a:rect b="b" l="l" r="r" t="t"/>
              <a:pathLst>
                <a:path extrusionOk="0" fill="none" h="467" w="3566">
                  <a:moveTo>
                    <a:pt x="1" y="9"/>
                  </a:moveTo>
                  <a:cubicBezTo>
                    <a:pt x="635" y="229"/>
                    <a:pt x="1303" y="467"/>
                    <a:pt x="1972" y="361"/>
                  </a:cubicBezTo>
                  <a:cubicBezTo>
                    <a:pt x="2509" y="282"/>
                    <a:pt x="3055" y="0"/>
                    <a:pt x="3565" y="17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3"/>
            <p:cNvSpPr/>
            <p:nvPr/>
          </p:nvSpPr>
          <p:spPr>
            <a:xfrm>
              <a:off x="2831550" y="3892250"/>
              <a:ext cx="92000" cy="20050"/>
            </a:xfrm>
            <a:custGeom>
              <a:rect b="b" l="l" r="r" t="t"/>
              <a:pathLst>
                <a:path extrusionOk="0" fill="none" h="802" w="3680">
                  <a:moveTo>
                    <a:pt x="0" y="573"/>
                  </a:moveTo>
                  <a:cubicBezTo>
                    <a:pt x="423" y="802"/>
                    <a:pt x="942" y="731"/>
                    <a:pt x="1417" y="652"/>
                  </a:cubicBezTo>
                  <a:cubicBezTo>
                    <a:pt x="1743" y="617"/>
                    <a:pt x="2069" y="538"/>
                    <a:pt x="2385" y="432"/>
                  </a:cubicBezTo>
                  <a:cubicBezTo>
                    <a:pt x="2808" y="274"/>
                    <a:pt x="3239" y="1"/>
                    <a:pt x="3679" y="10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3"/>
            <p:cNvSpPr/>
            <p:nvPr/>
          </p:nvSpPr>
          <p:spPr>
            <a:xfrm>
              <a:off x="2930125" y="3918225"/>
              <a:ext cx="17175" cy="3100"/>
            </a:xfrm>
            <a:custGeom>
              <a:rect b="b" l="l" r="r" t="t"/>
              <a:pathLst>
                <a:path extrusionOk="0" fill="none" h="124" w="687">
                  <a:moveTo>
                    <a:pt x="0" y="9"/>
                  </a:moveTo>
                  <a:cubicBezTo>
                    <a:pt x="238" y="0"/>
                    <a:pt x="467" y="35"/>
                    <a:pt x="687" y="1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3"/>
            <p:cNvSpPr/>
            <p:nvPr/>
          </p:nvSpPr>
          <p:spPr>
            <a:xfrm>
              <a:off x="2960475" y="3936475"/>
              <a:ext cx="8175" cy="4200"/>
            </a:xfrm>
            <a:custGeom>
              <a:rect b="b" l="l" r="r" t="t"/>
              <a:pathLst>
                <a:path extrusionOk="0" fill="none" h="168" w="327">
                  <a:moveTo>
                    <a:pt x="1" y="1"/>
                  </a:moveTo>
                  <a:cubicBezTo>
                    <a:pt x="106" y="54"/>
                    <a:pt x="221" y="115"/>
                    <a:pt x="326" y="1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3"/>
            <p:cNvSpPr/>
            <p:nvPr/>
          </p:nvSpPr>
          <p:spPr>
            <a:xfrm>
              <a:off x="2964225" y="3784675"/>
              <a:ext cx="29950" cy="103425"/>
            </a:xfrm>
            <a:custGeom>
              <a:rect b="b" l="l" r="r" t="t"/>
              <a:pathLst>
                <a:path extrusionOk="0" fill="none" h="4137" w="1198">
                  <a:moveTo>
                    <a:pt x="36" y="4137"/>
                  </a:moveTo>
                  <a:cubicBezTo>
                    <a:pt x="0" y="3767"/>
                    <a:pt x="212" y="3432"/>
                    <a:pt x="396" y="3124"/>
                  </a:cubicBezTo>
                  <a:cubicBezTo>
                    <a:pt x="687" y="2658"/>
                    <a:pt x="916" y="2148"/>
                    <a:pt x="1056" y="1619"/>
                  </a:cubicBezTo>
                  <a:cubicBezTo>
                    <a:pt x="1197" y="1083"/>
                    <a:pt x="1171" y="519"/>
                    <a:pt x="9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3"/>
            <p:cNvSpPr/>
            <p:nvPr/>
          </p:nvSpPr>
          <p:spPr>
            <a:xfrm>
              <a:off x="2918225" y="3702150"/>
              <a:ext cx="33250" cy="127875"/>
            </a:xfrm>
            <a:custGeom>
              <a:rect b="b" l="l" r="r" t="t"/>
              <a:pathLst>
                <a:path extrusionOk="0" fill="none" h="5115" w="1330">
                  <a:moveTo>
                    <a:pt x="98" y="5114"/>
                  </a:moveTo>
                  <a:cubicBezTo>
                    <a:pt x="1" y="4753"/>
                    <a:pt x="19" y="4375"/>
                    <a:pt x="159" y="4032"/>
                  </a:cubicBezTo>
                  <a:cubicBezTo>
                    <a:pt x="291" y="3688"/>
                    <a:pt x="459" y="3363"/>
                    <a:pt x="643" y="3046"/>
                  </a:cubicBezTo>
                  <a:cubicBezTo>
                    <a:pt x="899" y="2579"/>
                    <a:pt x="1092" y="2087"/>
                    <a:pt x="1216" y="1567"/>
                  </a:cubicBezTo>
                  <a:cubicBezTo>
                    <a:pt x="1330" y="1048"/>
                    <a:pt x="1304" y="502"/>
                    <a:pt x="11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3"/>
            <p:cNvSpPr/>
            <p:nvPr/>
          </p:nvSpPr>
          <p:spPr>
            <a:xfrm>
              <a:off x="2851350" y="3682125"/>
              <a:ext cx="24900" cy="93550"/>
            </a:xfrm>
            <a:custGeom>
              <a:rect b="b" l="l" r="r" t="t"/>
              <a:pathLst>
                <a:path extrusionOk="0" fill="none" h="3742" w="996">
                  <a:moveTo>
                    <a:pt x="977" y="3741"/>
                  </a:moveTo>
                  <a:cubicBezTo>
                    <a:pt x="784" y="3301"/>
                    <a:pt x="969" y="2782"/>
                    <a:pt x="977" y="2298"/>
                  </a:cubicBezTo>
                  <a:cubicBezTo>
                    <a:pt x="995" y="1453"/>
                    <a:pt x="485" y="696"/>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3"/>
            <p:cNvSpPr/>
            <p:nvPr/>
          </p:nvSpPr>
          <p:spPr>
            <a:xfrm>
              <a:off x="2859700" y="3679500"/>
              <a:ext cx="12575" cy="16525"/>
            </a:xfrm>
            <a:custGeom>
              <a:rect b="b" l="l" r="r" t="t"/>
              <a:pathLst>
                <a:path extrusionOk="0" fill="none" h="661" w="503">
                  <a:moveTo>
                    <a:pt x="1" y="0"/>
                  </a:moveTo>
                  <a:lnTo>
                    <a:pt x="503" y="66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3"/>
            <p:cNvSpPr/>
            <p:nvPr/>
          </p:nvSpPr>
          <p:spPr>
            <a:xfrm>
              <a:off x="2879075" y="3686100"/>
              <a:ext cx="3975" cy="4850"/>
            </a:xfrm>
            <a:custGeom>
              <a:rect b="b" l="l" r="r" t="t"/>
              <a:pathLst>
                <a:path extrusionOk="0" fill="none" h="194" w="159">
                  <a:moveTo>
                    <a:pt x="0" y="0"/>
                  </a:moveTo>
                  <a:lnTo>
                    <a:pt x="159" y="19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3"/>
            <p:cNvSpPr/>
            <p:nvPr/>
          </p:nvSpPr>
          <p:spPr>
            <a:xfrm>
              <a:off x="2895800" y="3690050"/>
              <a:ext cx="2650" cy="4000"/>
            </a:xfrm>
            <a:custGeom>
              <a:rect b="b" l="l" r="r" t="t"/>
              <a:pathLst>
                <a:path extrusionOk="0" fill="none" h="160" w="106">
                  <a:moveTo>
                    <a:pt x="0" y="1"/>
                  </a:moveTo>
                  <a:lnTo>
                    <a:pt x="106" y="15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3"/>
            <p:cNvSpPr/>
            <p:nvPr/>
          </p:nvSpPr>
          <p:spPr>
            <a:xfrm>
              <a:off x="2808000" y="3730550"/>
              <a:ext cx="15000" cy="14325"/>
            </a:xfrm>
            <a:custGeom>
              <a:rect b="b" l="l" r="r" t="t"/>
              <a:pathLst>
                <a:path extrusionOk="0" fill="none" h="573" w="600">
                  <a:moveTo>
                    <a:pt x="1" y="0"/>
                  </a:moveTo>
                  <a:cubicBezTo>
                    <a:pt x="177" y="211"/>
                    <a:pt x="370" y="405"/>
                    <a:pt x="599" y="57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3"/>
            <p:cNvSpPr/>
            <p:nvPr/>
          </p:nvSpPr>
          <p:spPr>
            <a:xfrm>
              <a:off x="2800750" y="3753850"/>
              <a:ext cx="9700" cy="5750"/>
            </a:xfrm>
            <a:custGeom>
              <a:rect b="b" l="l" r="r" t="t"/>
              <a:pathLst>
                <a:path extrusionOk="0" fill="none" h="230" w="388">
                  <a:moveTo>
                    <a:pt x="0" y="1"/>
                  </a:moveTo>
                  <a:cubicBezTo>
                    <a:pt x="115" y="98"/>
                    <a:pt x="247" y="177"/>
                    <a:pt x="388" y="23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3"/>
            <p:cNvSpPr/>
            <p:nvPr/>
          </p:nvSpPr>
          <p:spPr>
            <a:xfrm>
              <a:off x="2774775" y="3825800"/>
              <a:ext cx="29525" cy="8400"/>
            </a:xfrm>
            <a:custGeom>
              <a:rect b="b" l="l" r="r" t="t"/>
              <a:pathLst>
                <a:path extrusionOk="0" fill="none" h="336" w="1181">
                  <a:moveTo>
                    <a:pt x="1" y="1"/>
                  </a:moveTo>
                  <a:cubicBezTo>
                    <a:pt x="388" y="133"/>
                    <a:pt x="784" y="247"/>
                    <a:pt x="1180" y="3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3"/>
            <p:cNvSpPr/>
            <p:nvPr/>
          </p:nvSpPr>
          <p:spPr>
            <a:xfrm>
              <a:off x="2781825" y="3817225"/>
              <a:ext cx="8175" cy="2000"/>
            </a:xfrm>
            <a:custGeom>
              <a:rect b="b" l="l" r="r" t="t"/>
              <a:pathLst>
                <a:path extrusionOk="0" fill="none" h="80" w="327">
                  <a:moveTo>
                    <a:pt x="0" y="1"/>
                  </a:moveTo>
                  <a:lnTo>
                    <a:pt x="326" y="8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3"/>
            <p:cNvSpPr/>
            <p:nvPr/>
          </p:nvSpPr>
          <p:spPr>
            <a:xfrm>
              <a:off x="2802725" y="3886975"/>
              <a:ext cx="26200" cy="9050"/>
            </a:xfrm>
            <a:custGeom>
              <a:rect b="b" l="l" r="r" t="t"/>
              <a:pathLst>
                <a:path extrusionOk="0" fill="none" h="362" w="1048">
                  <a:moveTo>
                    <a:pt x="1" y="1"/>
                  </a:moveTo>
                  <a:cubicBezTo>
                    <a:pt x="335" y="168"/>
                    <a:pt x="678" y="291"/>
                    <a:pt x="1048" y="36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3"/>
            <p:cNvSpPr/>
            <p:nvPr/>
          </p:nvSpPr>
          <p:spPr>
            <a:xfrm>
              <a:off x="2841675" y="3897975"/>
              <a:ext cx="10350" cy="2000"/>
            </a:xfrm>
            <a:custGeom>
              <a:rect b="b" l="l" r="r" t="t"/>
              <a:pathLst>
                <a:path extrusionOk="0" fill="none" h="80" w="414">
                  <a:moveTo>
                    <a:pt x="0" y="1"/>
                  </a:moveTo>
                  <a:cubicBezTo>
                    <a:pt x="123" y="62"/>
                    <a:pt x="273" y="80"/>
                    <a:pt x="414" y="6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3"/>
            <p:cNvSpPr/>
            <p:nvPr/>
          </p:nvSpPr>
          <p:spPr>
            <a:xfrm>
              <a:off x="2867625" y="3891375"/>
              <a:ext cx="4425" cy="1125"/>
            </a:xfrm>
            <a:custGeom>
              <a:rect b="b" l="l" r="r" t="t"/>
              <a:pathLst>
                <a:path extrusionOk="0" fill="none" h="45" w="177">
                  <a:moveTo>
                    <a:pt x="1" y="45"/>
                  </a:moveTo>
                  <a:lnTo>
                    <a:pt x="17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3"/>
            <p:cNvSpPr/>
            <p:nvPr/>
          </p:nvSpPr>
          <p:spPr>
            <a:xfrm>
              <a:off x="2834400" y="3872025"/>
              <a:ext cx="5525" cy="900"/>
            </a:xfrm>
            <a:custGeom>
              <a:rect b="b" l="l" r="r" t="t"/>
              <a:pathLst>
                <a:path extrusionOk="0" fill="none" h="36" w="221">
                  <a:moveTo>
                    <a:pt x="1" y="0"/>
                  </a:moveTo>
                  <a:lnTo>
                    <a:pt x="221" y="3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3"/>
            <p:cNvSpPr/>
            <p:nvPr/>
          </p:nvSpPr>
          <p:spPr>
            <a:xfrm>
              <a:off x="2992600" y="3837025"/>
              <a:ext cx="7725" cy="18300"/>
            </a:xfrm>
            <a:custGeom>
              <a:rect b="b" l="l" r="r" t="t"/>
              <a:pathLst>
                <a:path extrusionOk="0" fill="none" h="732" w="309">
                  <a:moveTo>
                    <a:pt x="1" y="731"/>
                  </a:moveTo>
                  <a:cubicBezTo>
                    <a:pt x="124" y="494"/>
                    <a:pt x="221" y="247"/>
                    <a:pt x="30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3"/>
            <p:cNvSpPr/>
            <p:nvPr/>
          </p:nvSpPr>
          <p:spPr>
            <a:xfrm>
              <a:off x="2978075" y="3817450"/>
              <a:ext cx="2675" cy="10150"/>
            </a:xfrm>
            <a:custGeom>
              <a:rect b="b" l="l" r="r" t="t"/>
              <a:pathLst>
                <a:path extrusionOk="0" fill="none" h="406" w="107">
                  <a:moveTo>
                    <a:pt x="1" y="405"/>
                  </a:moveTo>
                  <a:cubicBezTo>
                    <a:pt x="54" y="273"/>
                    <a:pt x="89" y="141"/>
                    <a:pt x="10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3"/>
            <p:cNvSpPr/>
            <p:nvPr/>
          </p:nvSpPr>
          <p:spPr>
            <a:xfrm>
              <a:off x="2978525" y="3760900"/>
              <a:ext cx="4425" cy="7725"/>
            </a:xfrm>
            <a:custGeom>
              <a:rect b="b" l="l" r="r" t="t"/>
              <a:pathLst>
                <a:path extrusionOk="0" fill="none" h="309" w="177">
                  <a:moveTo>
                    <a:pt x="176" y="309"/>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3"/>
            <p:cNvSpPr/>
            <p:nvPr/>
          </p:nvSpPr>
          <p:spPr>
            <a:xfrm>
              <a:off x="2936500" y="3716250"/>
              <a:ext cx="3775" cy="31025"/>
            </a:xfrm>
            <a:custGeom>
              <a:rect b="b" l="l" r="r" t="t"/>
              <a:pathLst>
                <a:path extrusionOk="0" fill="none" h="1241" w="151">
                  <a:moveTo>
                    <a:pt x="0" y="1241"/>
                  </a:moveTo>
                  <a:cubicBezTo>
                    <a:pt x="141" y="836"/>
                    <a:pt x="150" y="405"/>
                    <a:pt x="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3"/>
            <p:cNvSpPr/>
            <p:nvPr/>
          </p:nvSpPr>
          <p:spPr>
            <a:xfrm>
              <a:off x="2923750" y="3724375"/>
              <a:ext cx="1550" cy="8400"/>
            </a:xfrm>
            <a:custGeom>
              <a:rect b="b" l="l" r="r" t="t"/>
              <a:pathLst>
                <a:path extrusionOk="0" fill="none" h="336" w="62">
                  <a:moveTo>
                    <a:pt x="62" y="335"/>
                  </a:moveTo>
                  <a:cubicBezTo>
                    <a:pt x="44" y="221"/>
                    <a:pt x="18" y="115"/>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3"/>
            <p:cNvSpPr/>
            <p:nvPr/>
          </p:nvSpPr>
          <p:spPr>
            <a:xfrm>
              <a:off x="2928150" y="3806000"/>
              <a:ext cx="4850" cy="37225"/>
            </a:xfrm>
            <a:custGeom>
              <a:rect b="b" l="l" r="r" t="t"/>
              <a:pathLst>
                <a:path extrusionOk="0" fill="none" h="1489" w="194">
                  <a:moveTo>
                    <a:pt x="185" y="1488"/>
                  </a:moveTo>
                  <a:cubicBezTo>
                    <a:pt x="0" y="1022"/>
                    <a:pt x="97" y="494"/>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3"/>
            <p:cNvSpPr/>
            <p:nvPr/>
          </p:nvSpPr>
          <p:spPr>
            <a:xfrm>
              <a:off x="2941550" y="3824275"/>
              <a:ext cx="1350" cy="6850"/>
            </a:xfrm>
            <a:custGeom>
              <a:rect b="b" l="l" r="r" t="t"/>
              <a:pathLst>
                <a:path extrusionOk="0" fill="none" h="274" w="54">
                  <a:moveTo>
                    <a:pt x="1" y="273"/>
                  </a:moveTo>
                  <a:cubicBezTo>
                    <a:pt x="18" y="185"/>
                    <a:pt x="36" y="88"/>
                    <a:pt x="5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3"/>
            <p:cNvSpPr/>
            <p:nvPr/>
          </p:nvSpPr>
          <p:spPr>
            <a:xfrm>
              <a:off x="2905700" y="3797425"/>
              <a:ext cx="675" cy="7275"/>
            </a:xfrm>
            <a:custGeom>
              <a:rect b="b" l="l" r="r" t="t"/>
              <a:pathLst>
                <a:path extrusionOk="0" fill="none" h="291" w="27">
                  <a:moveTo>
                    <a:pt x="0" y="291"/>
                  </a:moveTo>
                  <a:cubicBezTo>
                    <a:pt x="9" y="194"/>
                    <a:pt x="18" y="97"/>
                    <a:pt x="2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3"/>
            <p:cNvSpPr/>
            <p:nvPr/>
          </p:nvSpPr>
          <p:spPr>
            <a:xfrm>
              <a:off x="2874900" y="3833950"/>
              <a:ext cx="16075" cy="3550"/>
            </a:xfrm>
            <a:custGeom>
              <a:rect b="b" l="l" r="r" t="t"/>
              <a:pathLst>
                <a:path extrusionOk="0" fill="none" h="142" w="643">
                  <a:moveTo>
                    <a:pt x="0" y="1"/>
                  </a:moveTo>
                  <a:lnTo>
                    <a:pt x="643" y="14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3"/>
            <p:cNvSpPr/>
            <p:nvPr/>
          </p:nvSpPr>
          <p:spPr>
            <a:xfrm>
              <a:off x="2902400" y="3857925"/>
              <a:ext cx="4425" cy="1350"/>
            </a:xfrm>
            <a:custGeom>
              <a:rect b="b" l="l" r="r" t="t"/>
              <a:pathLst>
                <a:path extrusionOk="0" fill="none" h="54" w="177">
                  <a:moveTo>
                    <a:pt x="0" y="1"/>
                  </a:moveTo>
                  <a:lnTo>
                    <a:pt x="176" y="5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3"/>
            <p:cNvSpPr/>
            <p:nvPr/>
          </p:nvSpPr>
          <p:spPr>
            <a:xfrm>
              <a:off x="2983375" y="3900625"/>
              <a:ext cx="1550" cy="20250"/>
            </a:xfrm>
            <a:custGeom>
              <a:rect b="b" l="l" r="r" t="t"/>
              <a:pathLst>
                <a:path extrusionOk="0" fill="none" h="810" w="62">
                  <a:moveTo>
                    <a:pt x="62" y="810"/>
                  </a:moveTo>
                  <a:cubicBezTo>
                    <a:pt x="9" y="537"/>
                    <a:pt x="0" y="273"/>
                    <a:pt x="2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3"/>
            <p:cNvSpPr/>
            <p:nvPr/>
          </p:nvSpPr>
          <p:spPr>
            <a:xfrm>
              <a:off x="2992175" y="3912275"/>
              <a:ext cx="1325" cy="12125"/>
            </a:xfrm>
            <a:custGeom>
              <a:rect b="b" l="l" r="r" t="t"/>
              <a:pathLst>
                <a:path extrusionOk="0" fill="none" h="485" w="53">
                  <a:moveTo>
                    <a:pt x="53" y="485"/>
                  </a:moveTo>
                  <a:cubicBezTo>
                    <a:pt x="9" y="326"/>
                    <a:pt x="0" y="159"/>
                    <a:pt x="4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3"/>
            <p:cNvSpPr/>
            <p:nvPr/>
          </p:nvSpPr>
          <p:spPr>
            <a:xfrm>
              <a:off x="3005375" y="3931200"/>
              <a:ext cx="1125" cy="7500"/>
            </a:xfrm>
            <a:custGeom>
              <a:rect b="b" l="l" r="r" t="t"/>
              <a:pathLst>
                <a:path extrusionOk="0" fill="none" h="300" w="45">
                  <a:moveTo>
                    <a:pt x="44" y="300"/>
                  </a:moveTo>
                  <a:cubicBezTo>
                    <a:pt x="18" y="203"/>
                    <a:pt x="0" y="97"/>
                    <a:pt x="1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3"/>
            <p:cNvSpPr/>
            <p:nvPr/>
          </p:nvSpPr>
          <p:spPr>
            <a:xfrm>
              <a:off x="3015925" y="3951225"/>
              <a:ext cx="1575" cy="5975"/>
            </a:xfrm>
            <a:custGeom>
              <a:rect b="b" l="l" r="r" t="t"/>
              <a:pathLst>
                <a:path extrusionOk="0" fill="none" h="239" w="63">
                  <a:moveTo>
                    <a:pt x="1" y="238"/>
                  </a:moveTo>
                  <a:cubicBezTo>
                    <a:pt x="45" y="168"/>
                    <a:pt x="62" y="80"/>
                    <a:pt x="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3"/>
            <p:cNvSpPr/>
            <p:nvPr/>
          </p:nvSpPr>
          <p:spPr>
            <a:xfrm>
              <a:off x="3015475" y="3978275"/>
              <a:ext cx="7300" cy="7525"/>
            </a:xfrm>
            <a:custGeom>
              <a:rect b="b" l="l" r="r" t="t"/>
              <a:pathLst>
                <a:path extrusionOk="0" fill="none" h="301" w="292">
                  <a:moveTo>
                    <a:pt x="1" y="1"/>
                  </a:moveTo>
                  <a:cubicBezTo>
                    <a:pt x="80" y="115"/>
                    <a:pt x="177" y="212"/>
                    <a:pt x="291" y="3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3"/>
            <p:cNvSpPr/>
            <p:nvPr/>
          </p:nvSpPr>
          <p:spPr>
            <a:xfrm>
              <a:off x="2908325" y="3881025"/>
              <a:ext cx="23575" cy="3325"/>
            </a:xfrm>
            <a:custGeom>
              <a:rect b="b" l="l" r="r" t="t"/>
              <a:pathLst>
                <a:path extrusionOk="0" fill="none" h="133" w="943">
                  <a:moveTo>
                    <a:pt x="1" y="1"/>
                  </a:moveTo>
                  <a:cubicBezTo>
                    <a:pt x="318" y="1"/>
                    <a:pt x="635" y="45"/>
                    <a:pt x="943" y="13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3"/>
            <p:cNvSpPr/>
            <p:nvPr/>
          </p:nvSpPr>
          <p:spPr>
            <a:xfrm>
              <a:off x="2924175" y="3874000"/>
              <a:ext cx="8825" cy="2875"/>
            </a:xfrm>
            <a:custGeom>
              <a:rect b="b" l="l" r="r" t="t"/>
              <a:pathLst>
                <a:path extrusionOk="0" fill="none" h="115" w="353">
                  <a:moveTo>
                    <a:pt x="1" y="0"/>
                  </a:moveTo>
                  <a:lnTo>
                    <a:pt x="353" y="11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3"/>
            <p:cNvSpPr/>
            <p:nvPr/>
          </p:nvSpPr>
          <p:spPr>
            <a:xfrm>
              <a:off x="2842550" y="3810850"/>
              <a:ext cx="16975" cy="4425"/>
            </a:xfrm>
            <a:custGeom>
              <a:rect b="b" l="l" r="r" t="t"/>
              <a:pathLst>
                <a:path extrusionOk="0" fill="none" h="177" w="679">
                  <a:moveTo>
                    <a:pt x="0" y="0"/>
                  </a:moveTo>
                  <a:lnTo>
                    <a:pt x="678" y="17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3"/>
            <p:cNvSpPr/>
            <p:nvPr/>
          </p:nvSpPr>
          <p:spPr>
            <a:xfrm>
              <a:off x="2882150" y="3785100"/>
              <a:ext cx="2675" cy="4000"/>
            </a:xfrm>
            <a:custGeom>
              <a:rect b="b" l="l" r="r" t="t"/>
              <a:pathLst>
                <a:path extrusionOk="0" fill="none" h="160" w="107">
                  <a:moveTo>
                    <a:pt x="106" y="159"/>
                  </a:moveTo>
                  <a:cubicBezTo>
                    <a:pt x="80" y="98"/>
                    <a:pt x="45" y="45"/>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3"/>
            <p:cNvSpPr/>
            <p:nvPr/>
          </p:nvSpPr>
          <p:spPr>
            <a:xfrm>
              <a:off x="2886125" y="3746600"/>
              <a:ext cx="2650" cy="25775"/>
            </a:xfrm>
            <a:custGeom>
              <a:rect b="b" l="l" r="r" t="t"/>
              <a:pathLst>
                <a:path extrusionOk="0" fill="none" h="1031" w="106">
                  <a:moveTo>
                    <a:pt x="79" y="1030"/>
                  </a:moveTo>
                  <a:cubicBezTo>
                    <a:pt x="0" y="696"/>
                    <a:pt x="9" y="335"/>
                    <a:pt x="1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3"/>
            <p:cNvSpPr/>
            <p:nvPr/>
          </p:nvSpPr>
          <p:spPr>
            <a:xfrm>
              <a:off x="2897550" y="3754300"/>
              <a:ext cx="1800" cy="8825"/>
            </a:xfrm>
            <a:custGeom>
              <a:rect b="b" l="l" r="r" t="t"/>
              <a:pathLst>
                <a:path extrusionOk="0" fill="none" h="353" w="72">
                  <a:moveTo>
                    <a:pt x="1" y="353"/>
                  </a:moveTo>
                  <a:cubicBezTo>
                    <a:pt x="10" y="229"/>
                    <a:pt x="36" y="115"/>
                    <a:pt x="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3"/>
            <p:cNvSpPr/>
            <p:nvPr/>
          </p:nvSpPr>
          <p:spPr>
            <a:xfrm>
              <a:off x="2528575" y="4052875"/>
              <a:ext cx="19175" cy="11250"/>
            </a:xfrm>
            <a:custGeom>
              <a:rect b="b" l="l" r="r" t="t"/>
              <a:pathLst>
                <a:path extrusionOk="0" h="450" w="767">
                  <a:moveTo>
                    <a:pt x="766" y="0"/>
                  </a:moveTo>
                  <a:lnTo>
                    <a:pt x="687" y="9"/>
                  </a:lnTo>
                  <a:cubicBezTo>
                    <a:pt x="379" y="62"/>
                    <a:pt x="71" y="317"/>
                    <a:pt x="18" y="370"/>
                  </a:cubicBezTo>
                  <a:lnTo>
                    <a:pt x="9" y="370"/>
                  </a:lnTo>
                  <a:lnTo>
                    <a:pt x="9" y="379"/>
                  </a:lnTo>
                  <a:cubicBezTo>
                    <a:pt x="1" y="388"/>
                    <a:pt x="1" y="405"/>
                    <a:pt x="9" y="423"/>
                  </a:cubicBezTo>
                  <a:lnTo>
                    <a:pt x="9" y="432"/>
                  </a:lnTo>
                  <a:lnTo>
                    <a:pt x="27" y="432"/>
                  </a:lnTo>
                  <a:cubicBezTo>
                    <a:pt x="45" y="440"/>
                    <a:pt x="71" y="449"/>
                    <a:pt x="89" y="449"/>
                  </a:cubicBezTo>
                  <a:cubicBezTo>
                    <a:pt x="115" y="449"/>
                    <a:pt x="133" y="440"/>
                    <a:pt x="159" y="440"/>
                  </a:cubicBezTo>
                  <a:cubicBezTo>
                    <a:pt x="335" y="414"/>
                    <a:pt x="652" y="168"/>
                    <a:pt x="731" y="62"/>
                  </a:cubicBezTo>
                  <a:lnTo>
                    <a:pt x="766" y="0"/>
                  </a:ln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3"/>
            <p:cNvSpPr/>
            <p:nvPr/>
          </p:nvSpPr>
          <p:spPr>
            <a:xfrm>
              <a:off x="2582050" y="4047775"/>
              <a:ext cx="202450" cy="233275"/>
            </a:xfrm>
            <a:custGeom>
              <a:rect b="b" l="l" r="r" t="t"/>
              <a:pathLst>
                <a:path extrusionOk="0" h="9331" w="8098">
                  <a:moveTo>
                    <a:pt x="1989" y="873"/>
                  </a:moveTo>
                  <a:cubicBezTo>
                    <a:pt x="2077" y="873"/>
                    <a:pt x="2165" y="900"/>
                    <a:pt x="2236" y="953"/>
                  </a:cubicBezTo>
                  <a:cubicBezTo>
                    <a:pt x="2324" y="1014"/>
                    <a:pt x="2508" y="1225"/>
                    <a:pt x="2262" y="1727"/>
                  </a:cubicBezTo>
                  <a:cubicBezTo>
                    <a:pt x="2024" y="2211"/>
                    <a:pt x="1822" y="2281"/>
                    <a:pt x="1725" y="2281"/>
                  </a:cubicBezTo>
                  <a:lnTo>
                    <a:pt x="1681" y="2281"/>
                  </a:lnTo>
                  <a:cubicBezTo>
                    <a:pt x="1576" y="2255"/>
                    <a:pt x="1496" y="2158"/>
                    <a:pt x="1496" y="2053"/>
                  </a:cubicBezTo>
                  <a:cubicBezTo>
                    <a:pt x="1496" y="2017"/>
                    <a:pt x="1382" y="1252"/>
                    <a:pt x="1681" y="988"/>
                  </a:cubicBezTo>
                  <a:cubicBezTo>
                    <a:pt x="1760" y="917"/>
                    <a:pt x="1875" y="873"/>
                    <a:pt x="1989" y="873"/>
                  </a:cubicBezTo>
                  <a:close/>
                  <a:moveTo>
                    <a:pt x="4251" y="2413"/>
                  </a:moveTo>
                  <a:cubicBezTo>
                    <a:pt x="4365" y="2413"/>
                    <a:pt x="4471" y="2466"/>
                    <a:pt x="4541" y="2563"/>
                  </a:cubicBezTo>
                  <a:cubicBezTo>
                    <a:pt x="4594" y="2633"/>
                    <a:pt x="4682" y="2845"/>
                    <a:pt x="4365" y="3162"/>
                  </a:cubicBezTo>
                  <a:cubicBezTo>
                    <a:pt x="4172" y="3355"/>
                    <a:pt x="4005" y="3461"/>
                    <a:pt x="3873" y="3461"/>
                  </a:cubicBezTo>
                  <a:cubicBezTo>
                    <a:pt x="3837" y="3461"/>
                    <a:pt x="3802" y="3452"/>
                    <a:pt x="3776" y="3434"/>
                  </a:cubicBezTo>
                  <a:cubicBezTo>
                    <a:pt x="3697" y="3390"/>
                    <a:pt x="3661" y="3294"/>
                    <a:pt x="3688" y="3206"/>
                  </a:cubicBezTo>
                  <a:cubicBezTo>
                    <a:pt x="3688" y="3179"/>
                    <a:pt x="3811" y="2572"/>
                    <a:pt x="4101" y="2449"/>
                  </a:cubicBezTo>
                  <a:cubicBezTo>
                    <a:pt x="4154" y="2422"/>
                    <a:pt x="4198" y="2413"/>
                    <a:pt x="4251" y="2413"/>
                  </a:cubicBezTo>
                  <a:close/>
                  <a:moveTo>
                    <a:pt x="5800" y="4860"/>
                  </a:moveTo>
                  <a:cubicBezTo>
                    <a:pt x="5932" y="4869"/>
                    <a:pt x="6046" y="4966"/>
                    <a:pt x="6073" y="5098"/>
                  </a:cubicBezTo>
                  <a:cubicBezTo>
                    <a:pt x="6082" y="5177"/>
                    <a:pt x="6073" y="5353"/>
                    <a:pt x="5730" y="5467"/>
                  </a:cubicBezTo>
                  <a:cubicBezTo>
                    <a:pt x="5624" y="5503"/>
                    <a:pt x="5518" y="5529"/>
                    <a:pt x="5413" y="5529"/>
                  </a:cubicBezTo>
                  <a:cubicBezTo>
                    <a:pt x="5403" y="5530"/>
                    <a:pt x="5393" y="5531"/>
                    <a:pt x="5384" y="5531"/>
                  </a:cubicBezTo>
                  <a:cubicBezTo>
                    <a:pt x="5316" y="5531"/>
                    <a:pt x="5257" y="5504"/>
                    <a:pt x="5210" y="5450"/>
                  </a:cubicBezTo>
                  <a:cubicBezTo>
                    <a:pt x="5175" y="5379"/>
                    <a:pt x="5184" y="5300"/>
                    <a:pt x="5237" y="5247"/>
                  </a:cubicBezTo>
                  <a:cubicBezTo>
                    <a:pt x="5263" y="5203"/>
                    <a:pt x="5536" y="4860"/>
                    <a:pt x="5782" y="4860"/>
                  </a:cubicBezTo>
                  <a:close/>
                  <a:moveTo>
                    <a:pt x="6082" y="5705"/>
                  </a:moveTo>
                  <a:lnTo>
                    <a:pt x="6082" y="5705"/>
                  </a:lnTo>
                  <a:cubicBezTo>
                    <a:pt x="6029" y="5731"/>
                    <a:pt x="5967" y="5758"/>
                    <a:pt x="5906" y="5775"/>
                  </a:cubicBezTo>
                  <a:cubicBezTo>
                    <a:pt x="5967" y="5758"/>
                    <a:pt x="6020" y="5731"/>
                    <a:pt x="6082" y="5705"/>
                  </a:cubicBezTo>
                  <a:close/>
                  <a:moveTo>
                    <a:pt x="5527" y="5815"/>
                  </a:moveTo>
                  <a:lnTo>
                    <a:pt x="5554" y="5819"/>
                  </a:lnTo>
                  <a:cubicBezTo>
                    <a:pt x="5545" y="5819"/>
                    <a:pt x="5536" y="5817"/>
                    <a:pt x="5527" y="5815"/>
                  </a:cubicBezTo>
                  <a:close/>
                  <a:moveTo>
                    <a:pt x="1380" y="1"/>
                  </a:moveTo>
                  <a:cubicBezTo>
                    <a:pt x="1215" y="1"/>
                    <a:pt x="1058" y="36"/>
                    <a:pt x="916" y="108"/>
                  </a:cubicBezTo>
                  <a:cubicBezTo>
                    <a:pt x="863" y="134"/>
                    <a:pt x="845" y="196"/>
                    <a:pt x="863" y="248"/>
                  </a:cubicBezTo>
                  <a:cubicBezTo>
                    <a:pt x="1021" y="627"/>
                    <a:pt x="836" y="856"/>
                    <a:pt x="607" y="1146"/>
                  </a:cubicBezTo>
                  <a:cubicBezTo>
                    <a:pt x="484" y="1296"/>
                    <a:pt x="379" y="1445"/>
                    <a:pt x="291" y="1613"/>
                  </a:cubicBezTo>
                  <a:cubicBezTo>
                    <a:pt x="0" y="2158"/>
                    <a:pt x="449" y="2589"/>
                    <a:pt x="475" y="2607"/>
                  </a:cubicBezTo>
                  <a:lnTo>
                    <a:pt x="616" y="2713"/>
                  </a:lnTo>
                  <a:cubicBezTo>
                    <a:pt x="1285" y="3258"/>
                    <a:pt x="1910" y="3769"/>
                    <a:pt x="2940" y="3962"/>
                  </a:cubicBezTo>
                  <a:cubicBezTo>
                    <a:pt x="3556" y="4086"/>
                    <a:pt x="3820" y="4517"/>
                    <a:pt x="4154" y="5063"/>
                  </a:cubicBezTo>
                  <a:cubicBezTo>
                    <a:pt x="4445" y="5529"/>
                    <a:pt x="4762" y="6057"/>
                    <a:pt x="5386" y="6559"/>
                  </a:cubicBezTo>
                  <a:cubicBezTo>
                    <a:pt x="6170" y="7210"/>
                    <a:pt x="6266" y="7984"/>
                    <a:pt x="6214" y="8521"/>
                  </a:cubicBezTo>
                  <a:cubicBezTo>
                    <a:pt x="6178" y="8777"/>
                    <a:pt x="6293" y="9032"/>
                    <a:pt x="6504" y="9181"/>
                  </a:cubicBezTo>
                  <a:cubicBezTo>
                    <a:pt x="6627" y="9278"/>
                    <a:pt x="6777" y="9331"/>
                    <a:pt x="6935" y="9331"/>
                  </a:cubicBezTo>
                  <a:cubicBezTo>
                    <a:pt x="7023" y="9331"/>
                    <a:pt x="7103" y="9322"/>
                    <a:pt x="7182" y="9287"/>
                  </a:cubicBezTo>
                  <a:cubicBezTo>
                    <a:pt x="7455" y="9181"/>
                    <a:pt x="7639" y="8961"/>
                    <a:pt x="7736" y="8618"/>
                  </a:cubicBezTo>
                  <a:cubicBezTo>
                    <a:pt x="8097" y="7342"/>
                    <a:pt x="6539" y="2994"/>
                    <a:pt x="4929" y="1463"/>
                  </a:cubicBezTo>
                  <a:cubicBezTo>
                    <a:pt x="3802" y="398"/>
                    <a:pt x="2218" y="2"/>
                    <a:pt x="1435" y="2"/>
                  </a:cubicBezTo>
                  <a:cubicBezTo>
                    <a:pt x="1416" y="1"/>
                    <a:pt x="1398" y="1"/>
                    <a:pt x="1380" y="1"/>
                  </a:cubicBezTo>
                  <a:close/>
                </a:path>
              </a:pathLst>
            </a:custGeom>
            <a:solidFill>
              <a:srgbClr val="FF92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3"/>
            <p:cNvSpPr/>
            <p:nvPr/>
          </p:nvSpPr>
          <p:spPr>
            <a:xfrm>
              <a:off x="2534075" y="4156200"/>
              <a:ext cx="33700" cy="18825"/>
            </a:xfrm>
            <a:custGeom>
              <a:rect b="b" l="l" r="r" t="t"/>
              <a:pathLst>
                <a:path extrusionOk="0" h="753" w="1348">
                  <a:moveTo>
                    <a:pt x="562" y="0"/>
                  </a:moveTo>
                  <a:cubicBezTo>
                    <a:pt x="422" y="0"/>
                    <a:pt x="288" y="44"/>
                    <a:pt x="168" y="127"/>
                  </a:cubicBezTo>
                  <a:cubicBezTo>
                    <a:pt x="36" y="241"/>
                    <a:pt x="1" y="435"/>
                    <a:pt x="80" y="594"/>
                  </a:cubicBezTo>
                  <a:cubicBezTo>
                    <a:pt x="154" y="692"/>
                    <a:pt x="267" y="753"/>
                    <a:pt x="389" y="753"/>
                  </a:cubicBezTo>
                  <a:cubicBezTo>
                    <a:pt x="398" y="753"/>
                    <a:pt x="406" y="752"/>
                    <a:pt x="414" y="752"/>
                  </a:cubicBezTo>
                  <a:cubicBezTo>
                    <a:pt x="537" y="743"/>
                    <a:pt x="652" y="726"/>
                    <a:pt x="766" y="682"/>
                  </a:cubicBezTo>
                  <a:cubicBezTo>
                    <a:pt x="1303" y="488"/>
                    <a:pt x="1347" y="294"/>
                    <a:pt x="1347" y="224"/>
                  </a:cubicBezTo>
                  <a:cubicBezTo>
                    <a:pt x="1330" y="145"/>
                    <a:pt x="1268" y="83"/>
                    <a:pt x="1180" y="74"/>
                  </a:cubicBezTo>
                  <a:cubicBezTo>
                    <a:pt x="1004" y="30"/>
                    <a:pt x="819" y="4"/>
                    <a:pt x="634" y="4"/>
                  </a:cubicBezTo>
                  <a:cubicBezTo>
                    <a:pt x="610" y="1"/>
                    <a:pt x="586" y="0"/>
                    <a:pt x="562" y="0"/>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3"/>
            <p:cNvSpPr/>
            <p:nvPr/>
          </p:nvSpPr>
          <p:spPr>
            <a:xfrm>
              <a:off x="2566425" y="4215650"/>
              <a:ext cx="25775" cy="18100"/>
            </a:xfrm>
            <a:custGeom>
              <a:rect b="b" l="l" r="r" t="t"/>
              <a:pathLst>
                <a:path extrusionOk="0" h="724" w="1031">
                  <a:moveTo>
                    <a:pt x="871" y="1"/>
                  </a:moveTo>
                  <a:cubicBezTo>
                    <a:pt x="865" y="1"/>
                    <a:pt x="860" y="1"/>
                    <a:pt x="854" y="2"/>
                  </a:cubicBezTo>
                  <a:lnTo>
                    <a:pt x="828" y="2"/>
                  </a:lnTo>
                  <a:cubicBezTo>
                    <a:pt x="828" y="2"/>
                    <a:pt x="212" y="46"/>
                    <a:pt x="71" y="301"/>
                  </a:cubicBezTo>
                  <a:cubicBezTo>
                    <a:pt x="0" y="416"/>
                    <a:pt x="27" y="574"/>
                    <a:pt x="124" y="671"/>
                  </a:cubicBezTo>
                  <a:cubicBezTo>
                    <a:pt x="168" y="706"/>
                    <a:pt x="229" y="724"/>
                    <a:pt x="291" y="724"/>
                  </a:cubicBezTo>
                  <a:cubicBezTo>
                    <a:pt x="432" y="715"/>
                    <a:pt x="564" y="653"/>
                    <a:pt x="669" y="557"/>
                  </a:cubicBezTo>
                  <a:cubicBezTo>
                    <a:pt x="907" y="363"/>
                    <a:pt x="1030" y="187"/>
                    <a:pt x="986" y="73"/>
                  </a:cubicBezTo>
                  <a:cubicBezTo>
                    <a:pt x="962" y="33"/>
                    <a:pt x="918" y="1"/>
                    <a:pt x="871"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3"/>
            <p:cNvSpPr/>
            <p:nvPr/>
          </p:nvSpPr>
          <p:spPr>
            <a:xfrm>
              <a:off x="2618350" y="4071100"/>
              <a:ext cx="22675" cy="32175"/>
            </a:xfrm>
            <a:custGeom>
              <a:rect b="b" l="l" r="r" t="t"/>
              <a:pathLst>
                <a:path extrusionOk="0" h="1287" w="907">
                  <a:moveTo>
                    <a:pt x="564" y="0"/>
                  </a:moveTo>
                  <a:cubicBezTo>
                    <a:pt x="555" y="0"/>
                    <a:pt x="546" y="1"/>
                    <a:pt x="537" y="2"/>
                  </a:cubicBezTo>
                  <a:cubicBezTo>
                    <a:pt x="440" y="2"/>
                    <a:pt x="344" y="37"/>
                    <a:pt x="273" y="99"/>
                  </a:cubicBezTo>
                  <a:cubicBezTo>
                    <a:pt x="0" y="345"/>
                    <a:pt x="106" y="1102"/>
                    <a:pt x="106" y="1111"/>
                  </a:cubicBezTo>
                  <a:cubicBezTo>
                    <a:pt x="106" y="1190"/>
                    <a:pt x="159" y="1260"/>
                    <a:pt x="247" y="1287"/>
                  </a:cubicBezTo>
                  <a:lnTo>
                    <a:pt x="273" y="1287"/>
                  </a:lnTo>
                  <a:cubicBezTo>
                    <a:pt x="352" y="1287"/>
                    <a:pt x="528" y="1216"/>
                    <a:pt x="757" y="759"/>
                  </a:cubicBezTo>
                  <a:cubicBezTo>
                    <a:pt x="907" y="442"/>
                    <a:pt x="907" y="187"/>
                    <a:pt x="740" y="64"/>
                  </a:cubicBezTo>
                  <a:cubicBezTo>
                    <a:pt x="686" y="25"/>
                    <a:pt x="626" y="0"/>
                    <a:pt x="564" y="0"/>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3"/>
            <p:cNvSpPr/>
            <p:nvPr/>
          </p:nvSpPr>
          <p:spPr>
            <a:xfrm>
              <a:off x="2713175" y="4170800"/>
              <a:ext cx="19600" cy="13675"/>
            </a:xfrm>
            <a:custGeom>
              <a:rect b="b" l="l" r="r" t="t"/>
              <a:pathLst>
                <a:path extrusionOk="0" h="547" w="784">
                  <a:moveTo>
                    <a:pt x="537" y="1"/>
                  </a:moveTo>
                  <a:cubicBezTo>
                    <a:pt x="317" y="1"/>
                    <a:pt x="36" y="362"/>
                    <a:pt x="36" y="362"/>
                  </a:cubicBezTo>
                  <a:cubicBezTo>
                    <a:pt x="1" y="397"/>
                    <a:pt x="1" y="450"/>
                    <a:pt x="18" y="494"/>
                  </a:cubicBezTo>
                  <a:cubicBezTo>
                    <a:pt x="36" y="520"/>
                    <a:pt x="71" y="546"/>
                    <a:pt x="168" y="546"/>
                  </a:cubicBezTo>
                  <a:cubicBezTo>
                    <a:pt x="273" y="546"/>
                    <a:pt x="370" y="520"/>
                    <a:pt x="467" y="485"/>
                  </a:cubicBezTo>
                  <a:cubicBezTo>
                    <a:pt x="669" y="423"/>
                    <a:pt x="784" y="309"/>
                    <a:pt x="766" y="186"/>
                  </a:cubicBezTo>
                  <a:cubicBezTo>
                    <a:pt x="749" y="80"/>
                    <a:pt x="661" y="10"/>
                    <a:pt x="555"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3"/>
            <p:cNvSpPr/>
            <p:nvPr/>
          </p:nvSpPr>
          <p:spPr>
            <a:xfrm>
              <a:off x="2675325" y="4109650"/>
              <a:ext cx="21150" cy="23125"/>
            </a:xfrm>
            <a:custGeom>
              <a:rect b="b" l="l" r="r" t="t"/>
              <a:pathLst>
                <a:path extrusionOk="0" h="925" w="846">
                  <a:moveTo>
                    <a:pt x="520" y="0"/>
                  </a:moveTo>
                  <a:cubicBezTo>
                    <a:pt x="476" y="0"/>
                    <a:pt x="441" y="9"/>
                    <a:pt x="397" y="26"/>
                  </a:cubicBezTo>
                  <a:cubicBezTo>
                    <a:pt x="133" y="141"/>
                    <a:pt x="18" y="739"/>
                    <a:pt x="18" y="748"/>
                  </a:cubicBezTo>
                  <a:cubicBezTo>
                    <a:pt x="1" y="801"/>
                    <a:pt x="27" y="871"/>
                    <a:pt x="80" y="907"/>
                  </a:cubicBezTo>
                  <a:cubicBezTo>
                    <a:pt x="98" y="915"/>
                    <a:pt x="115" y="924"/>
                    <a:pt x="142" y="924"/>
                  </a:cubicBezTo>
                  <a:cubicBezTo>
                    <a:pt x="256" y="924"/>
                    <a:pt x="414" y="827"/>
                    <a:pt x="590" y="643"/>
                  </a:cubicBezTo>
                  <a:cubicBezTo>
                    <a:pt x="784" y="440"/>
                    <a:pt x="846" y="255"/>
                    <a:pt x="758" y="123"/>
                  </a:cubicBezTo>
                  <a:cubicBezTo>
                    <a:pt x="705" y="44"/>
                    <a:pt x="617" y="0"/>
                    <a:pt x="520" y="0"/>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3"/>
            <p:cNvSpPr/>
            <p:nvPr/>
          </p:nvSpPr>
          <p:spPr>
            <a:xfrm>
              <a:off x="2623625" y="4258825"/>
              <a:ext cx="15650" cy="18275"/>
            </a:xfrm>
            <a:custGeom>
              <a:rect b="b" l="l" r="r" t="t"/>
              <a:pathLst>
                <a:path extrusionOk="0" h="731" w="626">
                  <a:moveTo>
                    <a:pt x="502" y="0"/>
                  </a:moveTo>
                  <a:cubicBezTo>
                    <a:pt x="476" y="0"/>
                    <a:pt x="449" y="9"/>
                    <a:pt x="423" y="26"/>
                  </a:cubicBezTo>
                  <a:cubicBezTo>
                    <a:pt x="423" y="26"/>
                    <a:pt x="18" y="273"/>
                    <a:pt x="9" y="493"/>
                  </a:cubicBezTo>
                  <a:cubicBezTo>
                    <a:pt x="1" y="599"/>
                    <a:pt x="71" y="695"/>
                    <a:pt x="168" y="731"/>
                  </a:cubicBezTo>
                  <a:lnTo>
                    <a:pt x="212" y="731"/>
                  </a:lnTo>
                  <a:cubicBezTo>
                    <a:pt x="317" y="731"/>
                    <a:pt x="423" y="634"/>
                    <a:pt x="502" y="458"/>
                  </a:cubicBezTo>
                  <a:cubicBezTo>
                    <a:pt x="599" y="238"/>
                    <a:pt x="625" y="71"/>
                    <a:pt x="555" y="18"/>
                  </a:cubicBezTo>
                  <a:cubicBezTo>
                    <a:pt x="537" y="0"/>
                    <a:pt x="520" y="0"/>
                    <a:pt x="502" y="0"/>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3"/>
            <p:cNvSpPr/>
            <p:nvPr/>
          </p:nvSpPr>
          <p:spPr>
            <a:xfrm>
              <a:off x="2509225" y="4123725"/>
              <a:ext cx="222250" cy="206175"/>
            </a:xfrm>
            <a:custGeom>
              <a:rect b="b" l="l" r="r" t="t"/>
              <a:pathLst>
                <a:path extrusionOk="0" h="8247" w="8890">
                  <a:moveTo>
                    <a:pt x="1558" y="1229"/>
                  </a:moveTo>
                  <a:cubicBezTo>
                    <a:pt x="1581" y="1229"/>
                    <a:pt x="1605" y="1230"/>
                    <a:pt x="1628" y="1232"/>
                  </a:cubicBezTo>
                  <a:cubicBezTo>
                    <a:pt x="1822" y="1232"/>
                    <a:pt x="2007" y="1259"/>
                    <a:pt x="2192" y="1303"/>
                  </a:cubicBezTo>
                  <a:cubicBezTo>
                    <a:pt x="2306" y="1320"/>
                    <a:pt x="2385" y="1408"/>
                    <a:pt x="2403" y="1514"/>
                  </a:cubicBezTo>
                  <a:cubicBezTo>
                    <a:pt x="2412" y="1628"/>
                    <a:pt x="2341" y="1831"/>
                    <a:pt x="1787" y="2033"/>
                  </a:cubicBezTo>
                  <a:cubicBezTo>
                    <a:pt x="1664" y="2077"/>
                    <a:pt x="1540" y="2104"/>
                    <a:pt x="1417" y="2113"/>
                  </a:cubicBezTo>
                  <a:lnTo>
                    <a:pt x="1408" y="2113"/>
                  </a:lnTo>
                  <a:cubicBezTo>
                    <a:pt x="1394" y="2114"/>
                    <a:pt x="1379" y="2115"/>
                    <a:pt x="1364" y="2115"/>
                  </a:cubicBezTo>
                  <a:cubicBezTo>
                    <a:pt x="1223" y="2115"/>
                    <a:pt x="1093" y="2039"/>
                    <a:pt x="1021" y="1919"/>
                  </a:cubicBezTo>
                  <a:cubicBezTo>
                    <a:pt x="915" y="1734"/>
                    <a:pt x="959" y="1505"/>
                    <a:pt x="1118" y="1373"/>
                  </a:cubicBezTo>
                  <a:cubicBezTo>
                    <a:pt x="1248" y="1281"/>
                    <a:pt x="1399" y="1229"/>
                    <a:pt x="1558" y="1229"/>
                  </a:cubicBezTo>
                  <a:close/>
                  <a:moveTo>
                    <a:pt x="3133" y="3618"/>
                  </a:moveTo>
                  <a:cubicBezTo>
                    <a:pt x="3212" y="3618"/>
                    <a:pt x="3292" y="3653"/>
                    <a:pt x="3327" y="3732"/>
                  </a:cubicBezTo>
                  <a:cubicBezTo>
                    <a:pt x="3362" y="3811"/>
                    <a:pt x="3362" y="3987"/>
                    <a:pt x="2992" y="4286"/>
                  </a:cubicBezTo>
                  <a:cubicBezTo>
                    <a:pt x="2878" y="4392"/>
                    <a:pt x="2728" y="4454"/>
                    <a:pt x="2570" y="4462"/>
                  </a:cubicBezTo>
                  <a:cubicBezTo>
                    <a:pt x="2500" y="4462"/>
                    <a:pt x="2429" y="4445"/>
                    <a:pt x="2368" y="4392"/>
                  </a:cubicBezTo>
                  <a:cubicBezTo>
                    <a:pt x="2244" y="4278"/>
                    <a:pt x="2218" y="4093"/>
                    <a:pt x="2306" y="3952"/>
                  </a:cubicBezTo>
                  <a:cubicBezTo>
                    <a:pt x="2456" y="3670"/>
                    <a:pt x="3072" y="3618"/>
                    <a:pt x="3107" y="3618"/>
                  </a:cubicBezTo>
                  <a:close/>
                  <a:moveTo>
                    <a:pt x="5069" y="5342"/>
                  </a:moveTo>
                  <a:cubicBezTo>
                    <a:pt x="5105" y="5342"/>
                    <a:pt x="5140" y="5360"/>
                    <a:pt x="5166" y="5378"/>
                  </a:cubicBezTo>
                  <a:cubicBezTo>
                    <a:pt x="5237" y="5430"/>
                    <a:pt x="5289" y="5563"/>
                    <a:pt x="5131" y="5897"/>
                  </a:cubicBezTo>
                  <a:cubicBezTo>
                    <a:pt x="5017" y="6143"/>
                    <a:pt x="4876" y="6205"/>
                    <a:pt x="4779" y="6205"/>
                  </a:cubicBezTo>
                  <a:lnTo>
                    <a:pt x="4726" y="6205"/>
                  </a:lnTo>
                  <a:cubicBezTo>
                    <a:pt x="4594" y="6161"/>
                    <a:pt x="4506" y="6038"/>
                    <a:pt x="4515" y="5906"/>
                  </a:cubicBezTo>
                  <a:cubicBezTo>
                    <a:pt x="4524" y="5651"/>
                    <a:pt x="4920" y="5404"/>
                    <a:pt x="4964" y="5378"/>
                  </a:cubicBezTo>
                  <a:cubicBezTo>
                    <a:pt x="4999" y="5360"/>
                    <a:pt x="5034" y="5342"/>
                    <a:pt x="5069" y="5342"/>
                  </a:cubicBezTo>
                  <a:close/>
                  <a:moveTo>
                    <a:pt x="2192" y="0"/>
                  </a:moveTo>
                  <a:cubicBezTo>
                    <a:pt x="2095" y="0"/>
                    <a:pt x="1989" y="27"/>
                    <a:pt x="1901" y="62"/>
                  </a:cubicBezTo>
                  <a:cubicBezTo>
                    <a:pt x="1725" y="141"/>
                    <a:pt x="1558" y="229"/>
                    <a:pt x="1399" y="326"/>
                  </a:cubicBezTo>
                  <a:cubicBezTo>
                    <a:pt x="1188" y="458"/>
                    <a:pt x="1003" y="572"/>
                    <a:pt x="801" y="572"/>
                  </a:cubicBezTo>
                  <a:cubicBezTo>
                    <a:pt x="687" y="572"/>
                    <a:pt x="572" y="546"/>
                    <a:pt x="475" y="484"/>
                  </a:cubicBezTo>
                  <a:cubicBezTo>
                    <a:pt x="458" y="476"/>
                    <a:pt x="441" y="472"/>
                    <a:pt x="423" y="472"/>
                  </a:cubicBezTo>
                  <a:cubicBezTo>
                    <a:pt x="386" y="472"/>
                    <a:pt x="350" y="490"/>
                    <a:pt x="326" y="520"/>
                  </a:cubicBezTo>
                  <a:cubicBezTo>
                    <a:pt x="0" y="916"/>
                    <a:pt x="79" y="3133"/>
                    <a:pt x="1241" y="4665"/>
                  </a:cubicBezTo>
                  <a:cubicBezTo>
                    <a:pt x="2508" y="6319"/>
                    <a:pt x="6302" y="8247"/>
                    <a:pt x="7824" y="8247"/>
                  </a:cubicBezTo>
                  <a:cubicBezTo>
                    <a:pt x="7895" y="8247"/>
                    <a:pt x="7974" y="8247"/>
                    <a:pt x="8044" y="8229"/>
                  </a:cubicBezTo>
                  <a:cubicBezTo>
                    <a:pt x="8387" y="8176"/>
                    <a:pt x="8634" y="8009"/>
                    <a:pt x="8766" y="7763"/>
                  </a:cubicBezTo>
                  <a:cubicBezTo>
                    <a:pt x="8889" y="7543"/>
                    <a:pt x="8880" y="7279"/>
                    <a:pt x="8748" y="7067"/>
                  </a:cubicBezTo>
                  <a:cubicBezTo>
                    <a:pt x="8616" y="6839"/>
                    <a:pt x="8379" y="6707"/>
                    <a:pt x="8115" y="6707"/>
                  </a:cubicBezTo>
                  <a:cubicBezTo>
                    <a:pt x="7578" y="6707"/>
                    <a:pt x="6821" y="6522"/>
                    <a:pt x="6266" y="5668"/>
                  </a:cubicBezTo>
                  <a:cubicBezTo>
                    <a:pt x="5826" y="4999"/>
                    <a:pt x="5342" y="4621"/>
                    <a:pt x="4911" y="4286"/>
                  </a:cubicBezTo>
                  <a:cubicBezTo>
                    <a:pt x="4401" y="3890"/>
                    <a:pt x="4005" y="3582"/>
                    <a:pt x="3952" y="2949"/>
                  </a:cubicBezTo>
                  <a:cubicBezTo>
                    <a:pt x="3864" y="1910"/>
                    <a:pt x="3432" y="1232"/>
                    <a:pt x="2957" y="511"/>
                  </a:cubicBezTo>
                  <a:lnTo>
                    <a:pt x="2860" y="352"/>
                  </a:lnTo>
                  <a:cubicBezTo>
                    <a:pt x="2702" y="141"/>
                    <a:pt x="2456" y="18"/>
                    <a:pt x="2192" y="0"/>
                  </a:cubicBezTo>
                  <a:close/>
                </a:path>
              </a:pathLst>
            </a:custGeom>
            <a:solidFill>
              <a:srgbClr val="FF929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3"/>
            <p:cNvSpPr/>
            <p:nvPr/>
          </p:nvSpPr>
          <p:spPr>
            <a:xfrm>
              <a:off x="2432650" y="3982675"/>
              <a:ext cx="402450" cy="389925"/>
            </a:xfrm>
            <a:custGeom>
              <a:rect b="b" l="l" r="r" t="t"/>
              <a:pathLst>
                <a:path extrusionOk="0" h="15597" w="16098">
                  <a:moveTo>
                    <a:pt x="7173" y="449"/>
                  </a:moveTo>
                  <a:cubicBezTo>
                    <a:pt x="7191" y="449"/>
                    <a:pt x="7208" y="449"/>
                    <a:pt x="7226" y="450"/>
                  </a:cubicBezTo>
                  <a:lnTo>
                    <a:pt x="7358" y="450"/>
                  </a:lnTo>
                  <a:cubicBezTo>
                    <a:pt x="8432" y="485"/>
                    <a:pt x="10201" y="1075"/>
                    <a:pt x="12515" y="3627"/>
                  </a:cubicBezTo>
                  <a:cubicBezTo>
                    <a:pt x="15631" y="7059"/>
                    <a:pt x="15349" y="9911"/>
                    <a:pt x="15191" y="11442"/>
                  </a:cubicBezTo>
                  <a:cubicBezTo>
                    <a:pt x="15173" y="11653"/>
                    <a:pt x="15156" y="11838"/>
                    <a:pt x="15147" y="12005"/>
                  </a:cubicBezTo>
                  <a:cubicBezTo>
                    <a:pt x="15129" y="12463"/>
                    <a:pt x="14909" y="12885"/>
                    <a:pt x="14566" y="13185"/>
                  </a:cubicBezTo>
                  <a:cubicBezTo>
                    <a:pt x="14275" y="13431"/>
                    <a:pt x="13950" y="13607"/>
                    <a:pt x="13598" y="13713"/>
                  </a:cubicBezTo>
                  <a:lnTo>
                    <a:pt x="13571" y="13722"/>
                  </a:lnTo>
                  <a:lnTo>
                    <a:pt x="13571" y="13748"/>
                  </a:lnTo>
                  <a:cubicBezTo>
                    <a:pt x="13580" y="13889"/>
                    <a:pt x="13536" y="14285"/>
                    <a:pt x="12911" y="14654"/>
                  </a:cubicBezTo>
                  <a:cubicBezTo>
                    <a:pt x="12639" y="14804"/>
                    <a:pt x="12348" y="14927"/>
                    <a:pt x="12049" y="15007"/>
                  </a:cubicBezTo>
                  <a:cubicBezTo>
                    <a:pt x="11632" y="15096"/>
                    <a:pt x="11201" y="15148"/>
                    <a:pt x="10775" y="15148"/>
                  </a:cubicBezTo>
                  <a:cubicBezTo>
                    <a:pt x="10742" y="15148"/>
                    <a:pt x="10709" y="15148"/>
                    <a:pt x="10676" y="15147"/>
                  </a:cubicBezTo>
                  <a:cubicBezTo>
                    <a:pt x="7164" y="15147"/>
                    <a:pt x="3415" y="12586"/>
                    <a:pt x="2113" y="10192"/>
                  </a:cubicBezTo>
                  <a:cubicBezTo>
                    <a:pt x="484" y="7209"/>
                    <a:pt x="1558" y="4648"/>
                    <a:pt x="1928" y="3935"/>
                  </a:cubicBezTo>
                  <a:cubicBezTo>
                    <a:pt x="2130" y="3592"/>
                    <a:pt x="2412" y="3292"/>
                    <a:pt x="2755" y="3081"/>
                  </a:cubicBezTo>
                  <a:cubicBezTo>
                    <a:pt x="3107" y="2844"/>
                    <a:pt x="3486" y="2659"/>
                    <a:pt x="3890" y="2527"/>
                  </a:cubicBezTo>
                  <a:cubicBezTo>
                    <a:pt x="4383" y="2307"/>
                    <a:pt x="4427" y="2236"/>
                    <a:pt x="4542" y="2052"/>
                  </a:cubicBezTo>
                  <a:cubicBezTo>
                    <a:pt x="4647" y="1893"/>
                    <a:pt x="4797" y="1647"/>
                    <a:pt x="5307" y="1171"/>
                  </a:cubicBezTo>
                  <a:cubicBezTo>
                    <a:pt x="5466" y="1022"/>
                    <a:pt x="5642" y="890"/>
                    <a:pt x="5827" y="793"/>
                  </a:cubicBezTo>
                  <a:cubicBezTo>
                    <a:pt x="6242" y="564"/>
                    <a:pt x="6699" y="449"/>
                    <a:pt x="7173" y="449"/>
                  </a:cubicBezTo>
                  <a:close/>
                  <a:moveTo>
                    <a:pt x="7159" y="0"/>
                  </a:moveTo>
                  <a:cubicBezTo>
                    <a:pt x="6365" y="0"/>
                    <a:pt x="5599" y="306"/>
                    <a:pt x="5008" y="846"/>
                  </a:cubicBezTo>
                  <a:cubicBezTo>
                    <a:pt x="4955" y="890"/>
                    <a:pt x="4911" y="943"/>
                    <a:pt x="4867" y="987"/>
                  </a:cubicBezTo>
                  <a:cubicBezTo>
                    <a:pt x="4594" y="1224"/>
                    <a:pt x="4366" y="1506"/>
                    <a:pt x="4172" y="1814"/>
                  </a:cubicBezTo>
                  <a:cubicBezTo>
                    <a:pt x="4102" y="1920"/>
                    <a:pt x="4093" y="1946"/>
                    <a:pt x="3741" y="2113"/>
                  </a:cubicBezTo>
                  <a:cubicBezTo>
                    <a:pt x="3486" y="2192"/>
                    <a:pt x="3239" y="2298"/>
                    <a:pt x="2993" y="2430"/>
                  </a:cubicBezTo>
                  <a:cubicBezTo>
                    <a:pt x="2482" y="2694"/>
                    <a:pt x="1857" y="3116"/>
                    <a:pt x="1541" y="3733"/>
                  </a:cubicBezTo>
                  <a:cubicBezTo>
                    <a:pt x="1145" y="4498"/>
                    <a:pt x="0" y="7226"/>
                    <a:pt x="1725" y="10404"/>
                  </a:cubicBezTo>
                  <a:cubicBezTo>
                    <a:pt x="3081" y="12903"/>
                    <a:pt x="6892" y="15596"/>
                    <a:pt x="10676" y="15596"/>
                  </a:cubicBezTo>
                  <a:cubicBezTo>
                    <a:pt x="11169" y="15596"/>
                    <a:pt x="11662" y="15543"/>
                    <a:pt x="12146" y="15438"/>
                  </a:cubicBezTo>
                  <a:lnTo>
                    <a:pt x="12181" y="15429"/>
                  </a:lnTo>
                  <a:cubicBezTo>
                    <a:pt x="13096" y="15165"/>
                    <a:pt x="13563" y="14795"/>
                    <a:pt x="13800" y="14452"/>
                  </a:cubicBezTo>
                  <a:cubicBezTo>
                    <a:pt x="13879" y="14338"/>
                    <a:pt x="13941" y="14206"/>
                    <a:pt x="13976" y="14065"/>
                  </a:cubicBezTo>
                  <a:cubicBezTo>
                    <a:pt x="13976" y="14056"/>
                    <a:pt x="13985" y="14047"/>
                    <a:pt x="13994" y="14047"/>
                  </a:cubicBezTo>
                  <a:cubicBezTo>
                    <a:pt x="14152" y="13986"/>
                    <a:pt x="14293" y="13906"/>
                    <a:pt x="14434" y="13827"/>
                  </a:cubicBezTo>
                  <a:cubicBezTo>
                    <a:pt x="14962" y="13519"/>
                    <a:pt x="15552" y="12965"/>
                    <a:pt x="15596" y="12014"/>
                  </a:cubicBezTo>
                  <a:cubicBezTo>
                    <a:pt x="15596" y="11873"/>
                    <a:pt x="15613" y="11697"/>
                    <a:pt x="15640" y="11495"/>
                  </a:cubicBezTo>
                  <a:cubicBezTo>
                    <a:pt x="15798" y="9893"/>
                    <a:pt x="16097" y="6910"/>
                    <a:pt x="12850" y="3328"/>
                  </a:cubicBezTo>
                  <a:cubicBezTo>
                    <a:pt x="10359" y="582"/>
                    <a:pt x="8414" y="1"/>
                    <a:pt x="7226" y="1"/>
                  </a:cubicBezTo>
                  <a:cubicBezTo>
                    <a:pt x="7204" y="0"/>
                    <a:pt x="7182" y="0"/>
                    <a:pt x="7159" y="0"/>
                  </a:cubicBezTo>
                  <a:close/>
                </a:path>
              </a:pathLst>
            </a:custGeom>
            <a:solidFill>
              <a:srgbClr val="F0404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3"/>
            <p:cNvSpPr/>
            <p:nvPr/>
          </p:nvSpPr>
          <p:spPr>
            <a:xfrm>
              <a:off x="2446725" y="3995425"/>
              <a:ext cx="375175" cy="364625"/>
            </a:xfrm>
            <a:custGeom>
              <a:rect b="b" l="l" r="r" t="t"/>
              <a:pathLst>
                <a:path extrusionOk="0" h="14585" w="15007">
                  <a:moveTo>
                    <a:pt x="5237" y="2017"/>
                  </a:moveTo>
                  <a:lnTo>
                    <a:pt x="5237" y="2026"/>
                  </a:lnTo>
                  <a:cubicBezTo>
                    <a:pt x="5237" y="2034"/>
                    <a:pt x="5237" y="2043"/>
                    <a:pt x="5228" y="2052"/>
                  </a:cubicBezTo>
                  <a:cubicBezTo>
                    <a:pt x="5228" y="2043"/>
                    <a:pt x="5237" y="2034"/>
                    <a:pt x="5237" y="2017"/>
                  </a:cubicBezTo>
                  <a:close/>
                  <a:moveTo>
                    <a:pt x="4002" y="2261"/>
                  </a:moveTo>
                  <a:cubicBezTo>
                    <a:pt x="4024" y="2261"/>
                    <a:pt x="4045" y="2275"/>
                    <a:pt x="4067" y="2290"/>
                  </a:cubicBezTo>
                  <a:cubicBezTo>
                    <a:pt x="4084" y="2307"/>
                    <a:pt x="4084" y="2342"/>
                    <a:pt x="4067" y="2369"/>
                  </a:cubicBezTo>
                  <a:cubicBezTo>
                    <a:pt x="4014" y="2501"/>
                    <a:pt x="3627" y="2782"/>
                    <a:pt x="3433" y="2818"/>
                  </a:cubicBezTo>
                  <a:cubicBezTo>
                    <a:pt x="3407" y="2826"/>
                    <a:pt x="3380" y="2826"/>
                    <a:pt x="3354" y="2826"/>
                  </a:cubicBezTo>
                  <a:cubicBezTo>
                    <a:pt x="3348" y="2828"/>
                    <a:pt x="3342" y="2828"/>
                    <a:pt x="3336" y="2828"/>
                  </a:cubicBezTo>
                  <a:cubicBezTo>
                    <a:pt x="3296" y="2828"/>
                    <a:pt x="3254" y="2804"/>
                    <a:pt x="3231" y="2774"/>
                  </a:cubicBezTo>
                  <a:cubicBezTo>
                    <a:pt x="3204" y="2730"/>
                    <a:pt x="3204" y="2668"/>
                    <a:pt x="3239" y="2624"/>
                  </a:cubicBezTo>
                  <a:lnTo>
                    <a:pt x="3239" y="2633"/>
                  </a:lnTo>
                  <a:cubicBezTo>
                    <a:pt x="3248" y="2624"/>
                    <a:pt x="3591" y="2316"/>
                    <a:pt x="3935" y="2263"/>
                  </a:cubicBezTo>
                  <a:lnTo>
                    <a:pt x="3987" y="2263"/>
                  </a:lnTo>
                  <a:cubicBezTo>
                    <a:pt x="3992" y="2262"/>
                    <a:pt x="3997" y="2261"/>
                    <a:pt x="4002" y="2261"/>
                  </a:cubicBezTo>
                  <a:close/>
                  <a:moveTo>
                    <a:pt x="1576" y="5238"/>
                  </a:moveTo>
                  <a:lnTo>
                    <a:pt x="1576" y="5238"/>
                  </a:lnTo>
                  <a:cubicBezTo>
                    <a:pt x="1554" y="5318"/>
                    <a:pt x="1532" y="5404"/>
                    <a:pt x="1515" y="5497"/>
                  </a:cubicBezTo>
                  <a:lnTo>
                    <a:pt x="1515" y="5497"/>
                  </a:lnTo>
                  <a:cubicBezTo>
                    <a:pt x="1530" y="5410"/>
                    <a:pt x="1547" y="5324"/>
                    <a:pt x="1576" y="5238"/>
                  </a:cubicBezTo>
                  <a:close/>
                  <a:moveTo>
                    <a:pt x="6848" y="2034"/>
                  </a:moveTo>
                  <a:cubicBezTo>
                    <a:pt x="7807" y="2034"/>
                    <a:pt x="9321" y="2501"/>
                    <a:pt x="10386" y="3513"/>
                  </a:cubicBezTo>
                  <a:cubicBezTo>
                    <a:pt x="12005" y="5053"/>
                    <a:pt x="13572" y="9436"/>
                    <a:pt x="13211" y="10730"/>
                  </a:cubicBezTo>
                  <a:lnTo>
                    <a:pt x="13202" y="10739"/>
                  </a:lnTo>
                  <a:cubicBezTo>
                    <a:pt x="13105" y="11091"/>
                    <a:pt x="12903" y="11328"/>
                    <a:pt x="12621" y="11443"/>
                  </a:cubicBezTo>
                  <a:cubicBezTo>
                    <a:pt x="12533" y="11487"/>
                    <a:pt x="12436" y="11504"/>
                    <a:pt x="12340" y="11504"/>
                  </a:cubicBezTo>
                  <a:cubicBezTo>
                    <a:pt x="12172" y="11504"/>
                    <a:pt x="12005" y="11443"/>
                    <a:pt x="11873" y="11337"/>
                  </a:cubicBezTo>
                  <a:cubicBezTo>
                    <a:pt x="11644" y="11170"/>
                    <a:pt x="11521" y="10897"/>
                    <a:pt x="11556" y="10615"/>
                  </a:cubicBezTo>
                  <a:cubicBezTo>
                    <a:pt x="11609" y="10096"/>
                    <a:pt x="11521" y="9348"/>
                    <a:pt x="10747" y="8714"/>
                  </a:cubicBezTo>
                  <a:cubicBezTo>
                    <a:pt x="10122" y="8195"/>
                    <a:pt x="9778" y="7649"/>
                    <a:pt x="9506" y="7201"/>
                  </a:cubicBezTo>
                  <a:cubicBezTo>
                    <a:pt x="9171" y="6655"/>
                    <a:pt x="8925" y="6241"/>
                    <a:pt x="8326" y="6136"/>
                  </a:cubicBezTo>
                  <a:cubicBezTo>
                    <a:pt x="7288" y="5933"/>
                    <a:pt x="6628" y="5388"/>
                    <a:pt x="5985" y="4868"/>
                  </a:cubicBezTo>
                  <a:lnTo>
                    <a:pt x="5836" y="4754"/>
                  </a:lnTo>
                  <a:cubicBezTo>
                    <a:pt x="5836" y="4754"/>
                    <a:pt x="5325" y="4279"/>
                    <a:pt x="5642" y="3680"/>
                  </a:cubicBezTo>
                  <a:cubicBezTo>
                    <a:pt x="5739" y="3513"/>
                    <a:pt x="5844" y="3355"/>
                    <a:pt x="5968" y="3205"/>
                  </a:cubicBezTo>
                  <a:cubicBezTo>
                    <a:pt x="6188" y="2932"/>
                    <a:pt x="6355" y="2721"/>
                    <a:pt x="6214" y="2369"/>
                  </a:cubicBezTo>
                  <a:cubicBezTo>
                    <a:pt x="6179" y="2290"/>
                    <a:pt x="6214" y="2193"/>
                    <a:pt x="6293" y="2149"/>
                  </a:cubicBezTo>
                  <a:cubicBezTo>
                    <a:pt x="6390" y="2078"/>
                    <a:pt x="6584" y="2034"/>
                    <a:pt x="6848" y="2034"/>
                  </a:cubicBezTo>
                  <a:close/>
                  <a:moveTo>
                    <a:pt x="4692" y="5080"/>
                  </a:moveTo>
                  <a:cubicBezTo>
                    <a:pt x="5132" y="5080"/>
                    <a:pt x="5404" y="5449"/>
                    <a:pt x="5413" y="5458"/>
                  </a:cubicBezTo>
                  <a:lnTo>
                    <a:pt x="5510" y="5616"/>
                  </a:lnTo>
                  <a:cubicBezTo>
                    <a:pt x="5959" y="6312"/>
                    <a:pt x="6425" y="7025"/>
                    <a:pt x="6505" y="8081"/>
                  </a:cubicBezTo>
                  <a:cubicBezTo>
                    <a:pt x="6557" y="8679"/>
                    <a:pt x="6927" y="8970"/>
                    <a:pt x="7446" y="9374"/>
                  </a:cubicBezTo>
                  <a:cubicBezTo>
                    <a:pt x="7851" y="9691"/>
                    <a:pt x="8362" y="10087"/>
                    <a:pt x="8810" y="10774"/>
                  </a:cubicBezTo>
                  <a:cubicBezTo>
                    <a:pt x="9356" y="11601"/>
                    <a:pt x="10087" y="11777"/>
                    <a:pt x="10606" y="11777"/>
                  </a:cubicBezTo>
                  <a:cubicBezTo>
                    <a:pt x="10896" y="11777"/>
                    <a:pt x="11151" y="11927"/>
                    <a:pt x="11301" y="12173"/>
                  </a:cubicBezTo>
                  <a:cubicBezTo>
                    <a:pt x="11442" y="12402"/>
                    <a:pt x="11451" y="12692"/>
                    <a:pt x="11319" y="12930"/>
                  </a:cubicBezTo>
                  <a:cubicBezTo>
                    <a:pt x="11178" y="13203"/>
                    <a:pt x="10914" y="13370"/>
                    <a:pt x="10553" y="13432"/>
                  </a:cubicBezTo>
                  <a:cubicBezTo>
                    <a:pt x="10483" y="13440"/>
                    <a:pt x="10403" y="13449"/>
                    <a:pt x="10333" y="13449"/>
                  </a:cubicBezTo>
                  <a:cubicBezTo>
                    <a:pt x="8793" y="13449"/>
                    <a:pt x="4964" y="11513"/>
                    <a:pt x="3679" y="9841"/>
                  </a:cubicBezTo>
                  <a:cubicBezTo>
                    <a:pt x="2491" y="8248"/>
                    <a:pt x="2430" y="6030"/>
                    <a:pt x="2782" y="5616"/>
                  </a:cubicBezTo>
                  <a:lnTo>
                    <a:pt x="2773" y="5616"/>
                  </a:lnTo>
                  <a:cubicBezTo>
                    <a:pt x="2808" y="5572"/>
                    <a:pt x="2861" y="5546"/>
                    <a:pt x="2914" y="5546"/>
                  </a:cubicBezTo>
                  <a:cubicBezTo>
                    <a:pt x="2940" y="5546"/>
                    <a:pt x="2975" y="5555"/>
                    <a:pt x="3002" y="5564"/>
                  </a:cubicBezTo>
                  <a:cubicBezTo>
                    <a:pt x="3090" y="5616"/>
                    <a:pt x="3187" y="5643"/>
                    <a:pt x="3292" y="5643"/>
                  </a:cubicBezTo>
                  <a:cubicBezTo>
                    <a:pt x="3486" y="5643"/>
                    <a:pt x="3653" y="5546"/>
                    <a:pt x="3855" y="5414"/>
                  </a:cubicBezTo>
                  <a:cubicBezTo>
                    <a:pt x="4023" y="5308"/>
                    <a:pt x="4190" y="5220"/>
                    <a:pt x="4366" y="5141"/>
                  </a:cubicBezTo>
                  <a:cubicBezTo>
                    <a:pt x="4472" y="5097"/>
                    <a:pt x="4577" y="5080"/>
                    <a:pt x="4692" y="5080"/>
                  </a:cubicBezTo>
                  <a:close/>
                  <a:moveTo>
                    <a:pt x="6618" y="1"/>
                  </a:moveTo>
                  <a:cubicBezTo>
                    <a:pt x="6206" y="1"/>
                    <a:pt x="5811" y="97"/>
                    <a:pt x="5440" y="265"/>
                  </a:cubicBezTo>
                  <a:cubicBezTo>
                    <a:pt x="5202" y="380"/>
                    <a:pt x="4982" y="521"/>
                    <a:pt x="4797" y="705"/>
                  </a:cubicBezTo>
                  <a:cubicBezTo>
                    <a:pt x="4287" y="1181"/>
                    <a:pt x="4137" y="1418"/>
                    <a:pt x="4040" y="1577"/>
                  </a:cubicBezTo>
                  <a:cubicBezTo>
                    <a:pt x="3917" y="1779"/>
                    <a:pt x="3847" y="1850"/>
                    <a:pt x="3354" y="2078"/>
                  </a:cubicBezTo>
                  <a:cubicBezTo>
                    <a:pt x="2931" y="2219"/>
                    <a:pt x="2527" y="2422"/>
                    <a:pt x="2166" y="2677"/>
                  </a:cubicBezTo>
                  <a:cubicBezTo>
                    <a:pt x="1858" y="2870"/>
                    <a:pt x="1602" y="3143"/>
                    <a:pt x="1426" y="3460"/>
                  </a:cubicBezTo>
                  <a:cubicBezTo>
                    <a:pt x="1066" y="4164"/>
                    <a:pt x="1" y="6699"/>
                    <a:pt x="1611" y="9656"/>
                  </a:cubicBezTo>
                  <a:cubicBezTo>
                    <a:pt x="2905" y="12032"/>
                    <a:pt x="6628" y="14585"/>
                    <a:pt x="10113" y="14585"/>
                  </a:cubicBezTo>
                  <a:cubicBezTo>
                    <a:pt x="10571" y="14585"/>
                    <a:pt x="11028" y="14541"/>
                    <a:pt x="11477" y="14444"/>
                  </a:cubicBezTo>
                  <a:cubicBezTo>
                    <a:pt x="11723" y="14373"/>
                    <a:pt x="11961" y="14276"/>
                    <a:pt x="12190" y="14162"/>
                  </a:cubicBezTo>
                  <a:cubicBezTo>
                    <a:pt x="13044" y="13722"/>
                    <a:pt x="12938" y="13212"/>
                    <a:pt x="12938" y="13203"/>
                  </a:cubicBezTo>
                  <a:cubicBezTo>
                    <a:pt x="12938" y="13185"/>
                    <a:pt x="12947" y="13168"/>
                    <a:pt x="12964" y="13168"/>
                  </a:cubicBezTo>
                  <a:cubicBezTo>
                    <a:pt x="13352" y="13053"/>
                    <a:pt x="13712" y="12851"/>
                    <a:pt x="14012" y="12578"/>
                  </a:cubicBezTo>
                  <a:cubicBezTo>
                    <a:pt x="14320" y="12296"/>
                    <a:pt x="14496" y="11909"/>
                    <a:pt x="14522" y="11495"/>
                  </a:cubicBezTo>
                  <a:cubicBezTo>
                    <a:pt x="14531" y="11328"/>
                    <a:pt x="14549" y="11143"/>
                    <a:pt x="14566" y="10932"/>
                  </a:cubicBezTo>
                  <a:cubicBezTo>
                    <a:pt x="14716" y="9401"/>
                    <a:pt x="15006" y="6567"/>
                    <a:pt x="11917" y="3161"/>
                  </a:cubicBezTo>
                  <a:cubicBezTo>
                    <a:pt x="9611" y="617"/>
                    <a:pt x="7860" y="37"/>
                    <a:pt x="6795" y="1"/>
                  </a:cubicBezTo>
                  <a:lnTo>
                    <a:pt x="6672" y="1"/>
                  </a:lnTo>
                  <a:cubicBezTo>
                    <a:pt x="6654" y="1"/>
                    <a:pt x="6636" y="1"/>
                    <a:pt x="6618"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3"/>
            <p:cNvSpPr/>
            <p:nvPr/>
          </p:nvSpPr>
          <p:spPr>
            <a:xfrm>
              <a:off x="2446725" y="4062125"/>
              <a:ext cx="304750" cy="297725"/>
            </a:xfrm>
            <a:custGeom>
              <a:rect b="b" l="l" r="r" t="t"/>
              <a:pathLst>
                <a:path extrusionOk="0" h="11909" w="12190">
                  <a:moveTo>
                    <a:pt x="2166" y="0"/>
                  </a:moveTo>
                  <a:lnTo>
                    <a:pt x="2166" y="0"/>
                  </a:lnTo>
                  <a:cubicBezTo>
                    <a:pt x="1858" y="202"/>
                    <a:pt x="1602" y="475"/>
                    <a:pt x="1426" y="792"/>
                  </a:cubicBezTo>
                  <a:cubicBezTo>
                    <a:pt x="1057" y="1496"/>
                    <a:pt x="1" y="4022"/>
                    <a:pt x="1611" y="6988"/>
                  </a:cubicBezTo>
                  <a:cubicBezTo>
                    <a:pt x="2905" y="9364"/>
                    <a:pt x="6628" y="11908"/>
                    <a:pt x="10113" y="11908"/>
                  </a:cubicBezTo>
                  <a:cubicBezTo>
                    <a:pt x="10146" y="11908"/>
                    <a:pt x="10179" y="11909"/>
                    <a:pt x="10212" y="11909"/>
                  </a:cubicBezTo>
                  <a:cubicBezTo>
                    <a:pt x="10637" y="11909"/>
                    <a:pt x="11061" y="11857"/>
                    <a:pt x="11477" y="11767"/>
                  </a:cubicBezTo>
                  <a:cubicBezTo>
                    <a:pt x="11723" y="11696"/>
                    <a:pt x="11961" y="11608"/>
                    <a:pt x="12190" y="11494"/>
                  </a:cubicBezTo>
                  <a:lnTo>
                    <a:pt x="12190" y="11494"/>
                  </a:lnTo>
                  <a:cubicBezTo>
                    <a:pt x="12032" y="11507"/>
                    <a:pt x="11868" y="11514"/>
                    <a:pt x="11700" y="11514"/>
                  </a:cubicBezTo>
                  <a:cubicBezTo>
                    <a:pt x="8836" y="11514"/>
                    <a:pt x="4633" y="9635"/>
                    <a:pt x="2747" y="6909"/>
                  </a:cubicBezTo>
                  <a:cubicBezTo>
                    <a:pt x="1092" y="4524"/>
                    <a:pt x="1664" y="1575"/>
                    <a:pt x="2166" y="0"/>
                  </a:cubicBezTo>
                  <a:close/>
                </a:path>
              </a:pathLst>
            </a:custGeom>
            <a:solidFill>
              <a:srgbClr val="FF50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3"/>
            <p:cNvSpPr/>
            <p:nvPr/>
          </p:nvSpPr>
          <p:spPr>
            <a:xfrm>
              <a:off x="2432650" y="4043400"/>
              <a:ext cx="345025" cy="329200"/>
            </a:xfrm>
            <a:custGeom>
              <a:rect b="b" l="l" r="r" t="t"/>
              <a:pathLst>
                <a:path extrusionOk="0" h="13168" w="13801">
                  <a:moveTo>
                    <a:pt x="2993" y="1"/>
                  </a:moveTo>
                  <a:lnTo>
                    <a:pt x="2993" y="1"/>
                  </a:lnTo>
                  <a:cubicBezTo>
                    <a:pt x="2482" y="256"/>
                    <a:pt x="1857" y="687"/>
                    <a:pt x="1541" y="1304"/>
                  </a:cubicBezTo>
                  <a:cubicBezTo>
                    <a:pt x="1145" y="2069"/>
                    <a:pt x="0" y="4797"/>
                    <a:pt x="1725" y="7975"/>
                  </a:cubicBezTo>
                  <a:cubicBezTo>
                    <a:pt x="3081" y="10474"/>
                    <a:pt x="6892" y="13167"/>
                    <a:pt x="10676" y="13167"/>
                  </a:cubicBezTo>
                  <a:cubicBezTo>
                    <a:pt x="11169" y="13167"/>
                    <a:pt x="11662" y="13114"/>
                    <a:pt x="12146" y="13009"/>
                  </a:cubicBezTo>
                  <a:lnTo>
                    <a:pt x="12181" y="13000"/>
                  </a:lnTo>
                  <a:cubicBezTo>
                    <a:pt x="13096" y="12736"/>
                    <a:pt x="13563" y="12366"/>
                    <a:pt x="13800" y="12023"/>
                  </a:cubicBezTo>
                  <a:lnTo>
                    <a:pt x="13800" y="12023"/>
                  </a:lnTo>
                  <a:cubicBezTo>
                    <a:pt x="13519" y="12129"/>
                    <a:pt x="13219" y="12199"/>
                    <a:pt x="12920" y="12225"/>
                  </a:cubicBezTo>
                  <a:cubicBezTo>
                    <a:pt x="12647" y="12384"/>
                    <a:pt x="12357" y="12498"/>
                    <a:pt x="12058" y="12586"/>
                  </a:cubicBezTo>
                  <a:cubicBezTo>
                    <a:pt x="11600" y="12683"/>
                    <a:pt x="11142" y="12727"/>
                    <a:pt x="10685" y="12727"/>
                  </a:cubicBezTo>
                  <a:cubicBezTo>
                    <a:pt x="7173" y="12727"/>
                    <a:pt x="3415" y="10166"/>
                    <a:pt x="2121" y="7772"/>
                  </a:cubicBezTo>
                  <a:cubicBezTo>
                    <a:pt x="493" y="4780"/>
                    <a:pt x="1567" y="2228"/>
                    <a:pt x="1937" y="1515"/>
                  </a:cubicBezTo>
                  <a:cubicBezTo>
                    <a:pt x="2130" y="1163"/>
                    <a:pt x="2421" y="872"/>
                    <a:pt x="2755" y="661"/>
                  </a:cubicBezTo>
                  <a:cubicBezTo>
                    <a:pt x="2843" y="388"/>
                    <a:pt x="2931" y="168"/>
                    <a:pt x="2993" y="1"/>
                  </a:cubicBezTo>
                  <a:close/>
                </a:path>
              </a:pathLst>
            </a:custGeom>
            <a:solidFill>
              <a:srgbClr val="D2282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3"/>
            <p:cNvSpPr/>
            <p:nvPr/>
          </p:nvSpPr>
          <p:spPr>
            <a:xfrm>
              <a:off x="2582700" y="3995225"/>
              <a:ext cx="239200" cy="314450"/>
            </a:xfrm>
            <a:custGeom>
              <a:rect b="b" l="l" r="r" t="t"/>
              <a:pathLst>
                <a:path extrusionOk="0" h="12578" w="9568">
                  <a:moveTo>
                    <a:pt x="1233" y="1"/>
                  </a:moveTo>
                  <a:cubicBezTo>
                    <a:pt x="802" y="1"/>
                    <a:pt x="388" y="89"/>
                    <a:pt x="1" y="273"/>
                  </a:cubicBezTo>
                  <a:cubicBezTo>
                    <a:pt x="117" y="266"/>
                    <a:pt x="238" y="261"/>
                    <a:pt x="363" y="261"/>
                  </a:cubicBezTo>
                  <a:cubicBezTo>
                    <a:pt x="1784" y="261"/>
                    <a:pt x="3810" y="820"/>
                    <a:pt x="5985" y="3213"/>
                  </a:cubicBezTo>
                  <a:cubicBezTo>
                    <a:pt x="9074" y="6610"/>
                    <a:pt x="8872" y="10729"/>
                    <a:pt x="8573" y="12577"/>
                  </a:cubicBezTo>
                  <a:cubicBezTo>
                    <a:pt x="8881" y="12295"/>
                    <a:pt x="9057" y="11908"/>
                    <a:pt x="9083" y="11495"/>
                  </a:cubicBezTo>
                  <a:cubicBezTo>
                    <a:pt x="9092" y="11336"/>
                    <a:pt x="9110" y="11151"/>
                    <a:pt x="9127" y="10931"/>
                  </a:cubicBezTo>
                  <a:cubicBezTo>
                    <a:pt x="9277" y="9409"/>
                    <a:pt x="9567" y="6575"/>
                    <a:pt x="6478" y="3169"/>
                  </a:cubicBezTo>
                  <a:cubicBezTo>
                    <a:pt x="4172" y="625"/>
                    <a:pt x="2421" y="45"/>
                    <a:pt x="1356" y="1"/>
                  </a:cubicBezTo>
                  <a:close/>
                </a:path>
              </a:pathLst>
            </a:custGeom>
            <a:solidFill>
              <a:srgbClr val="FF858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3"/>
            <p:cNvSpPr/>
            <p:nvPr/>
          </p:nvSpPr>
          <p:spPr>
            <a:xfrm>
              <a:off x="2554100" y="3982675"/>
              <a:ext cx="281000" cy="345700"/>
            </a:xfrm>
            <a:custGeom>
              <a:rect b="b" l="l" r="r" t="t"/>
              <a:pathLst>
                <a:path extrusionOk="0" h="13828" w="11240">
                  <a:moveTo>
                    <a:pt x="2332" y="1"/>
                  </a:moveTo>
                  <a:cubicBezTo>
                    <a:pt x="1518" y="1"/>
                    <a:pt x="740" y="299"/>
                    <a:pt x="141" y="846"/>
                  </a:cubicBezTo>
                  <a:cubicBezTo>
                    <a:pt x="97" y="899"/>
                    <a:pt x="45" y="943"/>
                    <a:pt x="1" y="987"/>
                  </a:cubicBezTo>
                  <a:cubicBezTo>
                    <a:pt x="317" y="890"/>
                    <a:pt x="643" y="819"/>
                    <a:pt x="977" y="793"/>
                  </a:cubicBezTo>
                  <a:cubicBezTo>
                    <a:pt x="1385" y="564"/>
                    <a:pt x="1849" y="449"/>
                    <a:pt x="2316" y="449"/>
                  </a:cubicBezTo>
                  <a:cubicBezTo>
                    <a:pt x="2333" y="449"/>
                    <a:pt x="2351" y="449"/>
                    <a:pt x="2368" y="450"/>
                  </a:cubicBezTo>
                  <a:lnTo>
                    <a:pt x="2500" y="450"/>
                  </a:lnTo>
                  <a:cubicBezTo>
                    <a:pt x="3574" y="485"/>
                    <a:pt x="5351" y="1075"/>
                    <a:pt x="7666" y="3627"/>
                  </a:cubicBezTo>
                  <a:cubicBezTo>
                    <a:pt x="10773" y="7059"/>
                    <a:pt x="10482" y="9911"/>
                    <a:pt x="10333" y="11442"/>
                  </a:cubicBezTo>
                  <a:cubicBezTo>
                    <a:pt x="10306" y="11653"/>
                    <a:pt x="10289" y="11838"/>
                    <a:pt x="10280" y="12005"/>
                  </a:cubicBezTo>
                  <a:cubicBezTo>
                    <a:pt x="10262" y="12463"/>
                    <a:pt x="10051" y="12885"/>
                    <a:pt x="9708" y="13185"/>
                  </a:cubicBezTo>
                  <a:cubicBezTo>
                    <a:pt x="9655" y="13458"/>
                    <a:pt x="9611" y="13678"/>
                    <a:pt x="9576" y="13827"/>
                  </a:cubicBezTo>
                  <a:cubicBezTo>
                    <a:pt x="10104" y="13519"/>
                    <a:pt x="10685" y="12965"/>
                    <a:pt x="10729" y="12023"/>
                  </a:cubicBezTo>
                  <a:cubicBezTo>
                    <a:pt x="10738" y="11882"/>
                    <a:pt x="10755" y="11706"/>
                    <a:pt x="10773" y="11495"/>
                  </a:cubicBezTo>
                  <a:cubicBezTo>
                    <a:pt x="10940" y="9893"/>
                    <a:pt x="11239" y="6910"/>
                    <a:pt x="7992" y="3336"/>
                  </a:cubicBezTo>
                  <a:cubicBezTo>
                    <a:pt x="5492" y="582"/>
                    <a:pt x="3556" y="1"/>
                    <a:pt x="2368" y="1"/>
                  </a:cubicBezTo>
                  <a:cubicBezTo>
                    <a:pt x="2356" y="1"/>
                    <a:pt x="2344" y="1"/>
                    <a:pt x="2332" y="1"/>
                  </a:cubicBezTo>
                  <a:close/>
                </a:path>
              </a:pathLst>
            </a:custGeom>
            <a:solidFill>
              <a:srgbClr val="FF68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3"/>
            <p:cNvSpPr/>
            <p:nvPr/>
          </p:nvSpPr>
          <p:spPr>
            <a:xfrm>
              <a:off x="2431775" y="3981575"/>
              <a:ext cx="403975" cy="391900"/>
            </a:xfrm>
            <a:custGeom>
              <a:rect b="b" l="l" r="r" t="t"/>
              <a:pathLst>
                <a:path extrusionOk="0" fill="none" h="15676" w="16159">
                  <a:moveTo>
                    <a:pt x="10711" y="15675"/>
                  </a:moveTo>
                  <a:cubicBezTo>
                    <a:pt x="6918" y="15675"/>
                    <a:pt x="3098" y="12973"/>
                    <a:pt x="1734" y="10474"/>
                  </a:cubicBezTo>
                  <a:cubicBezTo>
                    <a:pt x="0" y="7279"/>
                    <a:pt x="1153" y="4533"/>
                    <a:pt x="1549" y="3768"/>
                  </a:cubicBezTo>
                  <a:cubicBezTo>
                    <a:pt x="2086" y="2720"/>
                    <a:pt x="3485" y="2219"/>
                    <a:pt x="3758" y="2131"/>
                  </a:cubicBezTo>
                  <a:cubicBezTo>
                    <a:pt x="4101" y="1972"/>
                    <a:pt x="4119" y="1955"/>
                    <a:pt x="4181" y="1849"/>
                  </a:cubicBezTo>
                  <a:cubicBezTo>
                    <a:pt x="4295" y="1664"/>
                    <a:pt x="4462" y="1400"/>
                    <a:pt x="5026" y="872"/>
                  </a:cubicBezTo>
                  <a:cubicBezTo>
                    <a:pt x="5633" y="309"/>
                    <a:pt x="6434" y="1"/>
                    <a:pt x="7261" y="19"/>
                  </a:cubicBezTo>
                  <a:cubicBezTo>
                    <a:pt x="8458" y="19"/>
                    <a:pt x="10412" y="599"/>
                    <a:pt x="12911" y="3354"/>
                  </a:cubicBezTo>
                  <a:cubicBezTo>
                    <a:pt x="16159" y="6945"/>
                    <a:pt x="15859" y="9937"/>
                    <a:pt x="15701" y="11539"/>
                  </a:cubicBezTo>
                  <a:cubicBezTo>
                    <a:pt x="15683" y="11750"/>
                    <a:pt x="15657" y="11926"/>
                    <a:pt x="15657" y="12076"/>
                  </a:cubicBezTo>
                  <a:cubicBezTo>
                    <a:pt x="15595" y="13326"/>
                    <a:pt x="14592" y="13898"/>
                    <a:pt x="14046" y="14126"/>
                  </a:cubicBezTo>
                  <a:cubicBezTo>
                    <a:pt x="13932" y="14549"/>
                    <a:pt x="13527" y="15139"/>
                    <a:pt x="12225" y="15517"/>
                  </a:cubicBezTo>
                  <a:lnTo>
                    <a:pt x="12207" y="15517"/>
                  </a:lnTo>
                  <a:lnTo>
                    <a:pt x="12189" y="15517"/>
                  </a:lnTo>
                  <a:cubicBezTo>
                    <a:pt x="11705" y="15614"/>
                    <a:pt x="11204" y="15667"/>
                    <a:pt x="10711" y="15667"/>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3"/>
            <p:cNvSpPr/>
            <p:nvPr/>
          </p:nvSpPr>
          <p:spPr>
            <a:xfrm>
              <a:off x="2448275" y="3976750"/>
              <a:ext cx="384850" cy="400900"/>
            </a:xfrm>
            <a:custGeom>
              <a:rect b="b" l="l" r="r" t="t"/>
              <a:pathLst>
                <a:path extrusionOk="0" fill="none" h="16036" w="15394">
                  <a:moveTo>
                    <a:pt x="3283" y="2790"/>
                  </a:moveTo>
                  <a:cubicBezTo>
                    <a:pt x="3283" y="2790"/>
                    <a:pt x="1822" y="3248"/>
                    <a:pt x="1338" y="4190"/>
                  </a:cubicBezTo>
                  <a:cubicBezTo>
                    <a:pt x="854" y="5131"/>
                    <a:pt x="0" y="7622"/>
                    <a:pt x="1523" y="10412"/>
                  </a:cubicBezTo>
                  <a:cubicBezTo>
                    <a:pt x="3037" y="13210"/>
                    <a:pt x="7683" y="16036"/>
                    <a:pt x="11424" y="15217"/>
                  </a:cubicBezTo>
                  <a:cubicBezTo>
                    <a:pt x="13105" y="14724"/>
                    <a:pt x="12911" y="13941"/>
                    <a:pt x="12911" y="13941"/>
                  </a:cubicBezTo>
                  <a:cubicBezTo>
                    <a:pt x="12911" y="13941"/>
                    <a:pt x="14425" y="13571"/>
                    <a:pt x="14487" y="12234"/>
                  </a:cubicBezTo>
                  <a:cubicBezTo>
                    <a:pt x="14548" y="10896"/>
                    <a:pt x="15393" y="7772"/>
                    <a:pt x="11873" y="3882"/>
                  </a:cubicBezTo>
                  <a:cubicBezTo>
                    <a:pt x="8352" y="0"/>
                    <a:pt x="5835" y="361"/>
                    <a:pt x="4709" y="1426"/>
                  </a:cubicBezTo>
                  <a:cubicBezTo>
                    <a:pt x="3582" y="2482"/>
                    <a:pt x="4216" y="2368"/>
                    <a:pt x="3283" y="279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3"/>
            <p:cNvSpPr/>
            <p:nvPr/>
          </p:nvSpPr>
          <p:spPr>
            <a:xfrm>
              <a:off x="2505475" y="4118450"/>
              <a:ext cx="229950" cy="217175"/>
            </a:xfrm>
            <a:custGeom>
              <a:rect b="b" l="l" r="r" t="t"/>
              <a:pathLst>
                <a:path extrusionOk="0" fill="none" h="8687" w="9198">
                  <a:moveTo>
                    <a:pt x="3037" y="546"/>
                  </a:moveTo>
                  <a:cubicBezTo>
                    <a:pt x="3037" y="546"/>
                    <a:pt x="2641" y="0"/>
                    <a:pt x="2034" y="247"/>
                  </a:cubicBezTo>
                  <a:cubicBezTo>
                    <a:pt x="1426" y="493"/>
                    <a:pt x="1153" y="942"/>
                    <a:pt x="643" y="669"/>
                  </a:cubicBezTo>
                  <a:cubicBezTo>
                    <a:pt x="124" y="396"/>
                    <a:pt x="1" y="3098"/>
                    <a:pt x="1365" y="4893"/>
                  </a:cubicBezTo>
                  <a:cubicBezTo>
                    <a:pt x="2738" y="6680"/>
                    <a:pt x="6927" y="8687"/>
                    <a:pt x="8203" y="8475"/>
                  </a:cubicBezTo>
                  <a:cubicBezTo>
                    <a:pt x="8599" y="8405"/>
                    <a:pt x="8828" y="8220"/>
                    <a:pt x="8951" y="7983"/>
                  </a:cubicBezTo>
                  <a:cubicBezTo>
                    <a:pt x="9197" y="7481"/>
                    <a:pt x="8828" y="6882"/>
                    <a:pt x="8265" y="6882"/>
                  </a:cubicBezTo>
                  <a:cubicBezTo>
                    <a:pt x="7728" y="6882"/>
                    <a:pt x="6988" y="6698"/>
                    <a:pt x="6443" y="5862"/>
                  </a:cubicBezTo>
                  <a:cubicBezTo>
                    <a:pt x="5466" y="4374"/>
                    <a:pt x="4225" y="4286"/>
                    <a:pt x="4128" y="3160"/>
                  </a:cubicBezTo>
                  <a:cubicBezTo>
                    <a:pt x="4040" y="2042"/>
                    <a:pt x="3521" y="1311"/>
                    <a:pt x="3037" y="546"/>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3"/>
            <p:cNvSpPr/>
            <p:nvPr/>
          </p:nvSpPr>
          <p:spPr>
            <a:xfrm>
              <a:off x="2530550" y="4152325"/>
              <a:ext cx="43375" cy="28850"/>
            </a:xfrm>
            <a:custGeom>
              <a:rect b="b" l="l" r="r" t="t"/>
              <a:pathLst>
                <a:path extrusionOk="0" fill="none" h="1154" w="1735">
                  <a:moveTo>
                    <a:pt x="1339" y="194"/>
                  </a:moveTo>
                  <a:cubicBezTo>
                    <a:pt x="1339" y="194"/>
                    <a:pt x="582" y="0"/>
                    <a:pt x="291" y="256"/>
                  </a:cubicBezTo>
                  <a:cubicBezTo>
                    <a:pt x="1" y="511"/>
                    <a:pt x="124" y="1153"/>
                    <a:pt x="925" y="863"/>
                  </a:cubicBezTo>
                  <a:cubicBezTo>
                    <a:pt x="1735" y="573"/>
                    <a:pt x="1559" y="238"/>
                    <a:pt x="1339" y="19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3"/>
            <p:cNvSpPr/>
            <p:nvPr/>
          </p:nvSpPr>
          <p:spPr>
            <a:xfrm>
              <a:off x="2563775" y="4214375"/>
              <a:ext cx="33250" cy="26425"/>
            </a:xfrm>
            <a:custGeom>
              <a:rect b="b" l="l" r="r" t="t"/>
              <a:pathLst>
                <a:path extrusionOk="0" fill="none" h="1057" w="1330">
                  <a:moveTo>
                    <a:pt x="934" y="18"/>
                  </a:moveTo>
                  <a:cubicBezTo>
                    <a:pt x="934" y="18"/>
                    <a:pt x="300" y="71"/>
                    <a:pt x="150" y="335"/>
                  </a:cubicBezTo>
                  <a:cubicBezTo>
                    <a:pt x="1" y="608"/>
                    <a:pt x="256" y="1056"/>
                    <a:pt x="793" y="634"/>
                  </a:cubicBezTo>
                  <a:cubicBezTo>
                    <a:pt x="1330" y="212"/>
                    <a:pt x="1110" y="0"/>
                    <a:pt x="934" y="1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3"/>
            <p:cNvSpPr/>
            <p:nvPr/>
          </p:nvSpPr>
          <p:spPr>
            <a:xfrm>
              <a:off x="2622525" y="4256625"/>
              <a:ext cx="19600" cy="26425"/>
            </a:xfrm>
            <a:custGeom>
              <a:rect b="b" l="l" r="r" t="t"/>
              <a:pathLst>
                <a:path extrusionOk="0" fill="none" h="1057" w="784">
                  <a:moveTo>
                    <a:pt x="458" y="88"/>
                  </a:moveTo>
                  <a:cubicBezTo>
                    <a:pt x="458" y="88"/>
                    <a:pt x="27" y="335"/>
                    <a:pt x="18" y="581"/>
                  </a:cubicBezTo>
                  <a:cubicBezTo>
                    <a:pt x="1" y="827"/>
                    <a:pt x="344" y="1056"/>
                    <a:pt x="564" y="563"/>
                  </a:cubicBezTo>
                  <a:cubicBezTo>
                    <a:pt x="784" y="70"/>
                    <a:pt x="573" y="0"/>
                    <a:pt x="458" y="8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3"/>
            <p:cNvSpPr/>
            <p:nvPr/>
          </p:nvSpPr>
          <p:spPr>
            <a:xfrm>
              <a:off x="2580950" y="4040550"/>
              <a:ext cx="204200" cy="245125"/>
            </a:xfrm>
            <a:custGeom>
              <a:rect b="b" l="l" r="r" t="t"/>
              <a:pathLst>
                <a:path extrusionOk="0" fill="none" h="9805" w="8168">
                  <a:moveTo>
                    <a:pt x="493" y="2922"/>
                  </a:moveTo>
                  <a:cubicBezTo>
                    <a:pt x="493" y="2922"/>
                    <a:pt x="0" y="2465"/>
                    <a:pt x="308" y="1893"/>
                  </a:cubicBezTo>
                  <a:cubicBezTo>
                    <a:pt x="616" y="1312"/>
                    <a:pt x="1092" y="1092"/>
                    <a:pt x="880" y="546"/>
                  </a:cubicBezTo>
                  <a:cubicBezTo>
                    <a:pt x="660" y="1"/>
                    <a:pt x="3362" y="177"/>
                    <a:pt x="4999" y="1734"/>
                  </a:cubicBezTo>
                  <a:cubicBezTo>
                    <a:pt x="6627" y="3283"/>
                    <a:pt x="8167" y="7675"/>
                    <a:pt x="7815" y="8916"/>
                  </a:cubicBezTo>
                  <a:cubicBezTo>
                    <a:pt x="7701" y="9303"/>
                    <a:pt x="7490" y="9514"/>
                    <a:pt x="7243" y="9611"/>
                  </a:cubicBezTo>
                  <a:cubicBezTo>
                    <a:pt x="6715" y="9805"/>
                    <a:pt x="6161" y="9374"/>
                    <a:pt x="6222" y="8810"/>
                  </a:cubicBezTo>
                  <a:cubicBezTo>
                    <a:pt x="6284" y="8265"/>
                    <a:pt x="6178" y="7517"/>
                    <a:pt x="5413" y="6883"/>
                  </a:cubicBezTo>
                  <a:cubicBezTo>
                    <a:pt x="4040" y="5748"/>
                    <a:pt x="4084" y="4507"/>
                    <a:pt x="2975" y="4287"/>
                  </a:cubicBezTo>
                  <a:cubicBezTo>
                    <a:pt x="1866" y="4075"/>
                    <a:pt x="1197" y="3486"/>
                    <a:pt x="493" y="2922"/>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3"/>
            <p:cNvSpPr/>
            <p:nvPr/>
          </p:nvSpPr>
          <p:spPr>
            <a:xfrm>
              <a:off x="2617475" y="4066525"/>
              <a:ext cx="29725" cy="43150"/>
            </a:xfrm>
            <a:custGeom>
              <a:rect b="b" l="l" r="r" t="t"/>
              <a:pathLst>
                <a:path extrusionOk="0" fill="none" h="1726" w="1189">
                  <a:moveTo>
                    <a:pt x="106" y="1294"/>
                  </a:moveTo>
                  <a:cubicBezTo>
                    <a:pt x="106" y="1294"/>
                    <a:pt x="0" y="519"/>
                    <a:pt x="282" y="255"/>
                  </a:cubicBezTo>
                  <a:cubicBezTo>
                    <a:pt x="572" y="0"/>
                    <a:pt x="1188" y="194"/>
                    <a:pt x="819" y="959"/>
                  </a:cubicBezTo>
                  <a:cubicBezTo>
                    <a:pt x="440" y="1725"/>
                    <a:pt x="123" y="1514"/>
                    <a:pt x="106" y="129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3"/>
            <p:cNvSpPr/>
            <p:nvPr/>
          </p:nvSpPr>
          <p:spPr>
            <a:xfrm>
              <a:off x="2674025" y="4106550"/>
              <a:ext cx="28625" cy="31925"/>
            </a:xfrm>
            <a:custGeom>
              <a:rect b="b" l="l" r="r" t="t"/>
              <a:pathLst>
                <a:path extrusionOk="0" fill="none" h="1277" w="1145">
                  <a:moveTo>
                    <a:pt x="44" y="863"/>
                  </a:moveTo>
                  <a:cubicBezTo>
                    <a:pt x="44" y="863"/>
                    <a:pt x="150" y="247"/>
                    <a:pt x="440" y="124"/>
                  </a:cubicBezTo>
                  <a:cubicBezTo>
                    <a:pt x="730" y="1"/>
                    <a:pt x="1144" y="309"/>
                    <a:pt x="660" y="793"/>
                  </a:cubicBezTo>
                  <a:cubicBezTo>
                    <a:pt x="176" y="1277"/>
                    <a:pt x="0" y="1031"/>
                    <a:pt x="44" y="86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3"/>
            <p:cNvSpPr/>
            <p:nvPr/>
          </p:nvSpPr>
          <p:spPr>
            <a:xfrm>
              <a:off x="2711200" y="4169475"/>
              <a:ext cx="26650" cy="18525"/>
            </a:xfrm>
            <a:custGeom>
              <a:rect b="b" l="l" r="r" t="t"/>
              <a:pathLst>
                <a:path extrusionOk="0" fill="none" h="741" w="1066">
                  <a:moveTo>
                    <a:pt x="88" y="397"/>
                  </a:moveTo>
                  <a:cubicBezTo>
                    <a:pt x="88" y="397"/>
                    <a:pt x="388" y="1"/>
                    <a:pt x="634" y="19"/>
                  </a:cubicBezTo>
                  <a:cubicBezTo>
                    <a:pt x="880" y="36"/>
                    <a:pt x="1065" y="397"/>
                    <a:pt x="555" y="573"/>
                  </a:cubicBezTo>
                  <a:cubicBezTo>
                    <a:pt x="44" y="740"/>
                    <a:pt x="0" y="503"/>
                    <a:pt x="88" y="397"/>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3"/>
            <p:cNvSpPr/>
            <p:nvPr/>
          </p:nvSpPr>
          <p:spPr>
            <a:xfrm>
              <a:off x="2525950" y="4051325"/>
              <a:ext cx="27950" cy="14550"/>
            </a:xfrm>
            <a:custGeom>
              <a:rect b="b" l="l" r="r" t="t"/>
              <a:pathLst>
                <a:path extrusionOk="0" fill="none" h="582" w="1118">
                  <a:moveTo>
                    <a:pt x="88" y="414"/>
                  </a:moveTo>
                  <a:cubicBezTo>
                    <a:pt x="88" y="414"/>
                    <a:pt x="431" y="106"/>
                    <a:pt x="774" y="54"/>
                  </a:cubicBezTo>
                  <a:cubicBezTo>
                    <a:pt x="1118" y="1"/>
                    <a:pt x="519" y="502"/>
                    <a:pt x="255" y="538"/>
                  </a:cubicBezTo>
                  <a:cubicBezTo>
                    <a:pt x="0" y="582"/>
                    <a:pt x="88" y="414"/>
                    <a:pt x="88" y="41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3"/>
            <p:cNvSpPr/>
            <p:nvPr/>
          </p:nvSpPr>
          <p:spPr>
            <a:xfrm>
              <a:off x="2471800" y="4101725"/>
              <a:ext cx="12800" cy="82300"/>
            </a:xfrm>
            <a:custGeom>
              <a:rect b="b" l="l" r="r" t="t"/>
              <a:pathLst>
                <a:path extrusionOk="0" fill="none" h="3292" w="512">
                  <a:moveTo>
                    <a:pt x="142" y="3292"/>
                  </a:moveTo>
                  <a:cubicBezTo>
                    <a:pt x="1" y="2183"/>
                    <a:pt x="133" y="1048"/>
                    <a:pt x="51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3"/>
            <p:cNvSpPr/>
            <p:nvPr/>
          </p:nvSpPr>
          <p:spPr>
            <a:xfrm>
              <a:off x="2482375" y="4126350"/>
              <a:ext cx="3550" cy="30400"/>
            </a:xfrm>
            <a:custGeom>
              <a:rect b="b" l="l" r="r" t="t"/>
              <a:pathLst>
                <a:path extrusionOk="0" fill="none" h="1216" w="142">
                  <a:moveTo>
                    <a:pt x="36" y="1215"/>
                  </a:moveTo>
                  <a:cubicBezTo>
                    <a:pt x="0" y="811"/>
                    <a:pt x="36" y="397"/>
                    <a:pt x="14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3"/>
            <p:cNvSpPr/>
            <p:nvPr/>
          </p:nvSpPr>
          <p:spPr>
            <a:xfrm>
              <a:off x="2489850" y="4135825"/>
              <a:ext cx="3550" cy="16300"/>
            </a:xfrm>
            <a:custGeom>
              <a:rect b="b" l="l" r="r" t="t"/>
              <a:pathLst>
                <a:path extrusionOk="0" fill="none" h="652" w="142">
                  <a:moveTo>
                    <a:pt x="1" y="652"/>
                  </a:moveTo>
                  <a:cubicBezTo>
                    <a:pt x="18" y="432"/>
                    <a:pt x="62" y="212"/>
                    <a:pt x="1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3"/>
            <p:cNvSpPr/>
            <p:nvPr/>
          </p:nvSpPr>
          <p:spPr>
            <a:xfrm>
              <a:off x="2479725" y="4197425"/>
              <a:ext cx="3125" cy="11025"/>
            </a:xfrm>
            <a:custGeom>
              <a:rect b="b" l="l" r="r" t="t"/>
              <a:pathLst>
                <a:path extrusionOk="0" fill="none" h="441" w="125">
                  <a:moveTo>
                    <a:pt x="1" y="1"/>
                  </a:moveTo>
                  <a:cubicBezTo>
                    <a:pt x="18" y="150"/>
                    <a:pt x="54" y="300"/>
                    <a:pt x="124" y="4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3"/>
            <p:cNvSpPr/>
            <p:nvPr/>
          </p:nvSpPr>
          <p:spPr>
            <a:xfrm>
              <a:off x="2491825" y="4226475"/>
              <a:ext cx="2025" cy="5525"/>
            </a:xfrm>
            <a:custGeom>
              <a:rect b="b" l="l" r="r" t="t"/>
              <a:pathLst>
                <a:path extrusionOk="0" fill="none" h="221" w="81">
                  <a:moveTo>
                    <a:pt x="1" y="0"/>
                  </a:moveTo>
                  <a:lnTo>
                    <a:pt x="80"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3"/>
            <p:cNvSpPr/>
            <p:nvPr/>
          </p:nvSpPr>
          <p:spPr>
            <a:xfrm>
              <a:off x="2670925" y="4245175"/>
              <a:ext cx="40725" cy="34775"/>
            </a:xfrm>
            <a:custGeom>
              <a:rect b="b" l="l" r="r" t="t"/>
              <a:pathLst>
                <a:path extrusionOk="0" fill="none" h="1391" w="1629">
                  <a:moveTo>
                    <a:pt x="1" y="0"/>
                  </a:moveTo>
                  <a:cubicBezTo>
                    <a:pt x="133" y="801"/>
                    <a:pt x="819" y="1382"/>
                    <a:pt x="1629" y="139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3"/>
            <p:cNvSpPr/>
            <p:nvPr/>
          </p:nvSpPr>
          <p:spPr>
            <a:xfrm>
              <a:off x="2684350" y="4254200"/>
              <a:ext cx="13225" cy="13875"/>
            </a:xfrm>
            <a:custGeom>
              <a:rect b="b" l="l" r="r" t="t"/>
              <a:pathLst>
                <a:path extrusionOk="0" fill="none" h="555" w="529">
                  <a:moveTo>
                    <a:pt x="1" y="0"/>
                  </a:moveTo>
                  <a:cubicBezTo>
                    <a:pt x="150" y="211"/>
                    <a:pt x="326" y="396"/>
                    <a:pt x="529" y="55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3"/>
            <p:cNvSpPr/>
            <p:nvPr/>
          </p:nvSpPr>
          <p:spPr>
            <a:xfrm>
              <a:off x="2700200" y="4253975"/>
              <a:ext cx="2875" cy="2875"/>
            </a:xfrm>
            <a:custGeom>
              <a:rect b="b" l="l" r="r" t="t"/>
              <a:pathLst>
                <a:path extrusionOk="0" fill="none" h="115" w="115">
                  <a:moveTo>
                    <a:pt x="0" y="0"/>
                  </a:moveTo>
                  <a:lnTo>
                    <a:pt x="115" y="11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3"/>
            <p:cNvSpPr/>
            <p:nvPr/>
          </p:nvSpPr>
          <p:spPr>
            <a:xfrm>
              <a:off x="2705925" y="4248925"/>
              <a:ext cx="4200" cy="5725"/>
            </a:xfrm>
            <a:custGeom>
              <a:rect b="b" l="l" r="r" t="t"/>
              <a:pathLst>
                <a:path extrusionOk="0" fill="none" h="229" w="168">
                  <a:moveTo>
                    <a:pt x="0" y="0"/>
                  </a:moveTo>
                  <a:cubicBezTo>
                    <a:pt x="35" y="88"/>
                    <a:pt x="97" y="167"/>
                    <a:pt x="167" y="22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3"/>
            <p:cNvSpPr/>
            <p:nvPr/>
          </p:nvSpPr>
          <p:spPr>
            <a:xfrm>
              <a:off x="2706575" y="4221625"/>
              <a:ext cx="20700" cy="28850"/>
            </a:xfrm>
            <a:custGeom>
              <a:rect b="b" l="l" r="r" t="t"/>
              <a:pathLst>
                <a:path extrusionOk="0" fill="none" h="1154" w="828">
                  <a:moveTo>
                    <a:pt x="1" y="1"/>
                  </a:moveTo>
                  <a:cubicBezTo>
                    <a:pt x="370" y="309"/>
                    <a:pt x="731" y="687"/>
                    <a:pt x="828" y="11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3"/>
            <p:cNvSpPr/>
            <p:nvPr/>
          </p:nvSpPr>
          <p:spPr>
            <a:xfrm>
              <a:off x="2706350" y="4230425"/>
              <a:ext cx="5300" cy="6200"/>
            </a:xfrm>
            <a:custGeom>
              <a:rect b="b" l="l" r="r" t="t"/>
              <a:pathLst>
                <a:path extrusionOk="0" fill="none" h="248" w="212">
                  <a:moveTo>
                    <a:pt x="1" y="1"/>
                  </a:moveTo>
                  <a:lnTo>
                    <a:pt x="212" y="24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3"/>
            <p:cNvSpPr/>
            <p:nvPr/>
          </p:nvSpPr>
          <p:spPr>
            <a:xfrm>
              <a:off x="2611300" y="4163975"/>
              <a:ext cx="13900" cy="42050"/>
            </a:xfrm>
            <a:custGeom>
              <a:rect b="b" l="l" r="r" t="t"/>
              <a:pathLst>
                <a:path extrusionOk="0" fill="none" h="1682" w="556">
                  <a:moveTo>
                    <a:pt x="1" y="1"/>
                  </a:moveTo>
                  <a:cubicBezTo>
                    <a:pt x="159" y="256"/>
                    <a:pt x="186" y="573"/>
                    <a:pt x="221" y="872"/>
                  </a:cubicBezTo>
                  <a:cubicBezTo>
                    <a:pt x="256" y="1171"/>
                    <a:pt x="326" y="1488"/>
                    <a:pt x="555" y="16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3"/>
            <p:cNvSpPr/>
            <p:nvPr/>
          </p:nvSpPr>
          <p:spPr>
            <a:xfrm>
              <a:off x="2622075" y="4174550"/>
              <a:ext cx="5975" cy="19825"/>
            </a:xfrm>
            <a:custGeom>
              <a:rect b="b" l="l" r="r" t="t"/>
              <a:pathLst>
                <a:path extrusionOk="0" fill="none" h="793" w="239">
                  <a:moveTo>
                    <a:pt x="19" y="0"/>
                  </a:moveTo>
                  <a:cubicBezTo>
                    <a:pt x="1" y="282"/>
                    <a:pt x="80" y="555"/>
                    <a:pt x="239" y="79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3"/>
            <p:cNvSpPr/>
            <p:nvPr/>
          </p:nvSpPr>
          <p:spPr>
            <a:xfrm>
              <a:off x="2636400" y="4194350"/>
              <a:ext cx="3975" cy="7075"/>
            </a:xfrm>
            <a:custGeom>
              <a:rect b="b" l="l" r="r" t="t"/>
              <a:pathLst>
                <a:path extrusionOk="0" fill="none" h="283" w="159">
                  <a:moveTo>
                    <a:pt x="0" y="0"/>
                  </a:moveTo>
                  <a:lnTo>
                    <a:pt x="158" y="28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3"/>
            <p:cNvSpPr/>
            <p:nvPr/>
          </p:nvSpPr>
          <p:spPr>
            <a:xfrm>
              <a:off x="2664100" y="4165525"/>
              <a:ext cx="16100" cy="24225"/>
            </a:xfrm>
            <a:custGeom>
              <a:rect b="b" l="l" r="r" t="t"/>
              <a:pathLst>
                <a:path extrusionOk="0" fill="none" h="969" w="644">
                  <a:moveTo>
                    <a:pt x="1" y="1"/>
                  </a:moveTo>
                  <a:cubicBezTo>
                    <a:pt x="168" y="124"/>
                    <a:pt x="309" y="265"/>
                    <a:pt x="441" y="414"/>
                  </a:cubicBezTo>
                  <a:cubicBezTo>
                    <a:pt x="564" y="581"/>
                    <a:pt x="626" y="766"/>
                    <a:pt x="643" y="96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3"/>
            <p:cNvSpPr/>
            <p:nvPr/>
          </p:nvSpPr>
          <p:spPr>
            <a:xfrm>
              <a:off x="2666100" y="4180275"/>
              <a:ext cx="4625" cy="6825"/>
            </a:xfrm>
            <a:custGeom>
              <a:rect b="b" l="l" r="r" t="t"/>
              <a:pathLst>
                <a:path extrusionOk="0" fill="none" h="273" w="185">
                  <a:moveTo>
                    <a:pt x="0" y="0"/>
                  </a:moveTo>
                  <a:lnTo>
                    <a:pt x="185" y="27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3"/>
            <p:cNvSpPr/>
            <p:nvPr/>
          </p:nvSpPr>
          <p:spPr>
            <a:xfrm>
              <a:off x="2658825" y="4188175"/>
              <a:ext cx="6200" cy="9500"/>
            </a:xfrm>
            <a:custGeom>
              <a:rect b="b" l="l" r="r" t="t"/>
              <a:pathLst>
                <a:path extrusionOk="0" fill="none" h="380" w="248">
                  <a:moveTo>
                    <a:pt x="1" y="1"/>
                  </a:moveTo>
                  <a:lnTo>
                    <a:pt x="247"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3"/>
            <p:cNvSpPr/>
            <p:nvPr/>
          </p:nvSpPr>
          <p:spPr>
            <a:xfrm>
              <a:off x="2668075" y="4222075"/>
              <a:ext cx="2875" cy="3750"/>
            </a:xfrm>
            <a:custGeom>
              <a:rect b="b" l="l" r="r" t="t"/>
              <a:pathLst>
                <a:path extrusionOk="0" fill="none" h="150" w="115">
                  <a:moveTo>
                    <a:pt x="0" y="0"/>
                  </a:moveTo>
                  <a:lnTo>
                    <a:pt x="115" y="15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3"/>
            <p:cNvSpPr/>
            <p:nvPr/>
          </p:nvSpPr>
          <p:spPr>
            <a:xfrm>
              <a:off x="2558275" y="4174975"/>
              <a:ext cx="12125" cy="8400"/>
            </a:xfrm>
            <a:custGeom>
              <a:rect b="b" l="l" r="r" t="t"/>
              <a:pathLst>
                <a:path extrusionOk="0" fill="none" h="336" w="485">
                  <a:moveTo>
                    <a:pt x="1" y="335"/>
                  </a:moveTo>
                  <a:cubicBezTo>
                    <a:pt x="186" y="256"/>
                    <a:pt x="344" y="142"/>
                    <a:pt x="48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3"/>
            <p:cNvSpPr/>
            <p:nvPr/>
          </p:nvSpPr>
          <p:spPr>
            <a:xfrm>
              <a:off x="2569725" y="4180700"/>
              <a:ext cx="5300" cy="4875"/>
            </a:xfrm>
            <a:custGeom>
              <a:rect b="b" l="l" r="r" t="t"/>
              <a:pathLst>
                <a:path extrusionOk="0" fill="none" h="195" w="212">
                  <a:moveTo>
                    <a:pt x="0" y="194"/>
                  </a:moveTo>
                  <a:cubicBezTo>
                    <a:pt x="80" y="142"/>
                    <a:pt x="150" y="71"/>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3"/>
            <p:cNvSpPr/>
            <p:nvPr/>
          </p:nvSpPr>
          <p:spPr>
            <a:xfrm>
              <a:off x="2577425" y="4185975"/>
              <a:ext cx="2225" cy="3125"/>
            </a:xfrm>
            <a:custGeom>
              <a:rect b="b" l="l" r="r" t="t"/>
              <a:pathLst>
                <a:path extrusionOk="0" fill="none" h="125" w="89">
                  <a:moveTo>
                    <a:pt x="0" y="124"/>
                  </a:moveTo>
                  <a:lnTo>
                    <a:pt x="8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3"/>
            <p:cNvSpPr/>
            <p:nvPr/>
          </p:nvSpPr>
          <p:spPr>
            <a:xfrm>
              <a:off x="2591075" y="4222950"/>
              <a:ext cx="8600" cy="16525"/>
            </a:xfrm>
            <a:custGeom>
              <a:rect b="b" l="l" r="r" t="t"/>
              <a:pathLst>
                <a:path extrusionOk="0" fill="none" h="661" w="344">
                  <a:moveTo>
                    <a:pt x="0" y="661"/>
                  </a:moveTo>
                  <a:cubicBezTo>
                    <a:pt x="185" y="485"/>
                    <a:pt x="308" y="247"/>
                    <a:pt x="34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3"/>
            <p:cNvSpPr/>
            <p:nvPr/>
          </p:nvSpPr>
          <p:spPr>
            <a:xfrm>
              <a:off x="2601625" y="4234175"/>
              <a:ext cx="3325" cy="6850"/>
            </a:xfrm>
            <a:custGeom>
              <a:rect b="b" l="l" r="r" t="t"/>
              <a:pathLst>
                <a:path extrusionOk="0" fill="none" h="274" w="133">
                  <a:moveTo>
                    <a:pt x="1" y="273"/>
                  </a:moveTo>
                  <a:cubicBezTo>
                    <a:pt x="62" y="194"/>
                    <a:pt x="106" y="97"/>
                    <a:pt x="13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3"/>
            <p:cNvSpPr/>
            <p:nvPr/>
          </p:nvSpPr>
          <p:spPr>
            <a:xfrm>
              <a:off x="2609550" y="4239675"/>
              <a:ext cx="675" cy="2875"/>
            </a:xfrm>
            <a:custGeom>
              <a:rect b="b" l="l" r="r" t="t"/>
              <a:pathLst>
                <a:path extrusionOk="0" fill="none" h="115" w="27">
                  <a:moveTo>
                    <a:pt x="0" y="115"/>
                  </a:moveTo>
                  <a:cubicBezTo>
                    <a:pt x="9" y="80"/>
                    <a:pt x="18" y="44"/>
                    <a:pt x="2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3"/>
            <p:cNvSpPr/>
            <p:nvPr/>
          </p:nvSpPr>
          <p:spPr>
            <a:xfrm>
              <a:off x="2639475" y="4267825"/>
              <a:ext cx="7275" cy="15650"/>
            </a:xfrm>
            <a:custGeom>
              <a:rect b="b" l="l" r="r" t="t"/>
              <a:pathLst>
                <a:path extrusionOk="0" fill="none" h="626" w="291">
                  <a:moveTo>
                    <a:pt x="0" y="626"/>
                  </a:moveTo>
                  <a:cubicBezTo>
                    <a:pt x="167" y="459"/>
                    <a:pt x="264" y="239"/>
                    <a:pt x="29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3"/>
            <p:cNvSpPr/>
            <p:nvPr/>
          </p:nvSpPr>
          <p:spPr>
            <a:xfrm>
              <a:off x="2652900" y="4279275"/>
              <a:ext cx="2000" cy="5750"/>
            </a:xfrm>
            <a:custGeom>
              <a:rect b="b" l="l" r="r" t="t"/>
              <a:pathLst>
                <a:path extrusionOk="0" fill="none" h="230" w="80">
                  <a:moveTo>
                    <a:pt x="0" y="229"/>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3"/>
            <p:cNvSpPr/>
            <p:nvPr/>
          </p:nvSpPr>
          <p:spPr>
            <a:xfrm>
              <a:off x="2657075" y="4285000"/>
              <a:ext cx="2225" cy="3100"/>
            </a:xfrm>
            <a:custGeom>
              <a:rect b="b" l="l" r="r" t="t"/>
              <a:pathLst>
                <a:path extrusionOk="0" fill="none" h="124" w="89">
                  <a:moveTo>
                    <a:pt x="0" y="124"/>
                  </a:moveTo>
                  <a:cubicBezTo>
                    <a:pt x="27" y="80"/>
                    <a:pt x="62" y="44"/>
                    <a:pt x="8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3"/>
            <p:cNvSpPr/>
            <p:nvPr/>
          </p:nvSpPr>
          <p:spPr>
            <a:xfrm>
              <a:off x="2667625" y="4295125"/>
              <a:ext cx="2225" cy="2875"/>
            </a:xfrm>
            <a:custGeom>
              <a:rect b="b" l="l" r="r" t="t"/>
              <a:pathLst>
                <a:path extrusionOk="0" fill="none" h="115" w="89">
                  <a:moveTo>
                    <a:pt x="1" y="115"/>
                  </a:moveTo>
                  <a:lnTo>
                    <a:pt x="8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3"/>
            <p:cNvSpPr/>
            <p:nvPr/>
          </p:nvSpPr>
          <p:spPr>
            <a:xfrm>
              <a:off x="2706350" y="4312725"/>
              <a:ext cx="1575" cy="4200"/>
            </a:xfrm>
            <a:custGeom>
              <a:rect b="b" l="l" r="r" t="t"/>
              <a:pathLst>
                <a:path extrusionOk="0" fill="none" h="168" w="63">
                  <a:moveTo>
                    <a:pt x="1" y="168"/>
                  </a:moveTo>
                  <a:cubicBezTo>
                    <a:pt x="18" y="115"/>
                    <a:pt x="45" y="62"/>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3"/>
            <p:cNvSpPr/>
            <p:nvPr/>
          </p:nvSpPr>
          <p:spPr>
            <a:xfrm>
              <a:off x="2718675" y="4308550"/>
              <a:ext cx="2225" cy="6825"/>
            </a:xfrm>
            <a:custGeom>
              <a:rect b="b" l="l" r="r" t="t"/>
              <a:pathLst>
                <a:path extrusionOk="0" fill="none" h="273" w="89">
                  <a:moveTo>
                    <a:pt x="1" y="273"/>
                  </a:moveTo>
                  <a:lnTo>
                    <a:pt x="8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3"/>
            <p:cNvSpPr/>
            <p:nvPr/>
          </p:nvSpPr>
          <p:spPr>
            <a:xfrm>
              <a:off x="2750800" y="4264750"/>
              <a:ext cx="10375" cy="2900"/>
            </a:xfrm>
            <a:custGeom>
              <a:rect b="b" l="l" r="r" t="t"/>
              <a:pathLst>
                <a:path extrusionOk="0" fill="none" h="116" w="415">
                  <a:moveTo>
                    <a:pt x="1" y="62"/>
                  </a:moveTo>
                  <a:cubicBezTo>
                    <a:pt x="141" y="115"/>
                    <a:pt x="300" y="89"/>
                    <a:pt x="4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3"/>
            <p:cNvSpPr/>
            <p:nvPr/>
          </p:nvSpPr>
          <p:spPr>
            <a:xfrm>
              <a:off x="2753450" y="4250900"/>
              <a:ext cx="6825" cy="5300"/>
            </a:xfrm>
            <a:custGeom>
              <a:rect b="b" l="l" r="r" t="t"/>
              <a:pathLst>
                <a:path extrusionOk="0" fill="none" h="212" w="273">
                  <a:moveTo>
                    <a:pt x="0" y="211"/>
                  </a:moveTo>
                  <a:cubicBezTo>
                    <a:pt x="123" y="203"/>
                    <a:pt x="229" y="115"/>
                    <a:pt x="27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3"/>
            <p:cNvSpPr/>
            <p:nvPr/>
          </p:nvSpPr>
          <p:spPr>
            <a:xfrm>
              <a:off x="2754550" y="4236600"/>
              <a:ext cx="3525" cy="4850"/>
            </a:xfrm>
            <a:custGeom>
              <a:rect b="b" l="l" r="r" t="t"/>
              <a:pathLst>
                <a:path extrusionOk="0" fill="none" h="194" w="141">
                  <a:moveTo>
                    <a:pt x="0" y="194"/>
                  </a:moveTo>
                  <a:cubicBezTo>
                    <a:pt x="62" y="141"/>
                    <a:pt x="115" y="79"/>
                    <a:pt x="1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3"/>
            <p:cNvSpPr/>
            <p:nvPr/>
          </p:nvSpPr>
          <p:spPr>
            <a:xfrm>
              <a:off x="2719550" y="4186650"/>
              <a:ext cx="22025" cy="7725"/>
            </a:xfrm>
            <a:custGeom>
              <a:rect b="b" l="l" r="r" t="t"/>
              <a:pathLst>
                <a:path extrusionOk="0" fill="none" h="309" w="881">
                  <a:moveTo>
                    <a:pt x="1" y="256"/>
                  </a:moveTo>
                  <a:cubicBezTo>
                    <a:pt x="309" y="308"/>
                    <a:pt x="608" y="150"/>
                    <a:pt x="88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3"/>
            <p:cNvSpPr/>
            <p:nvPr/>
          </p:nvSpPr>
          <p:spPr>
            <a:xfrm>
              <a:off x="2737150" y="4197200"/>
              <a:ext cx="4225" cy="2900"/>
            </a:xfrm>
            <a:custGeom>
              <a:rect b="b" l="l" r="r" t="t"/>
              <a:pathLst>
                <a:path extrusionOk="0" fill="none" h="116" w="169">
                  <a:moveTo>
                    <a:pt x="1" y="115"/>
                  </a:moveTo>
                  <a:lnTo>
                    <a:pt x="16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3"/>
            <p:cNvSpPr/>
            <p:nvPr/>
          </p:nvSpPr>
          <p:spPr>
            <a:xfrm>
              <a:off x="2745750" y="4204475"/>
              <a:ext cx="900" cy="450"/>
            </a:xfrm>
            <a:custGeom>
              <a:rect b="b" l="l" r="r" t="t"/>
              <a:pathLst>
                <a:path extrusionOk="0" fill="none" h="18" w="36">
                  <a:moveTo>
                    <a:pt x="0" y="18"/>
                  </a:moveTo>
                  <a:lnTo>
                    <a:pt x="3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3"/>
            <p:cNvSpPr/>
            <p:nvPr/>
          </p:nvSpPr>
          <p:spPr>
            <a:xfrm>
              <a:off x="2684575" y="4116900"/>
              <a:ext cx="23575" cy="25325"/>
            </a:xfrm>
            <a:custGeom>
              <a:rect b="b" l="l" r="r" t="t"/>
              <a:pathLst>
                <a:path extrusionOk="0" fill="none" h="1013" w="943">
                  <a:moveTo>
                    <a:pt x="0" y="1013"/>
                  </a:moveTo>
                  <a:cubicBezTo>
                    <a:pt x="247" y="969"/>
                    <a:pt x="467" y="837"/>
                    <a:pt x="617" y="643"/>
                  </a:cubicBezTo>
                  <a:cubicBezTo>
                    <a:pt x="766" y="449"/>
                    <a:pt x="872" y="229"/>
                    <a:pt x="94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3"/>
            <p:cNvSpPr/>
            <p:nvPr/>
          </p:nvSpPr>
          <p:spPr>
            <a:xfrm>
              <a:off x="2702175" y="4136925"/>
              <a:ext cx="5525" cy="5750"/>
            </a:xfrm>
            <a:custGeom>
              <a:rect b="b" l="l" r="r" t="t"/>
              <a:pathLst>
                <a:path extrusionOk="0" fill="none" h="230" w="221">
                  <a:moveTo>
                    <a:pt x="1" y="229"/>
                  </a:moveTo>
                  <a:cubicBezTo>
                    <a:pt x="89" y="168"/>
                    <a:pt x="159" y="88"/>
                    <a:pt x="22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3"/>
            <p:cNvSpPr/>
            <p:nvPr/>
          </p:nvSpPr>
          <p:spPr>
            <a:xfrm>
              <a:off x="2712725" y="4144850"/>
              <a:ext cx="4225" cy="3550"/>
            </a:xfrm>
            <a:custGeom>
              <a:rect b="b" l="l" r="r" t="t"/>
              <a:pathLst>
                <a:path extrusionOk="0" fill="none" h="142" w="169">
                  <a:moveTo>
                    <a:pt x="1" y="141"/>
                  </a:moveTo>
                  <a:lnTo>
                    <a:pt x="16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3"/>
            <p:cNvSpPr/>
            <p:nvPr/>
          </p:nvSpPr>
          <p:spPr>
            <a:xfrm>
              <a:off x="2637700" y="4074425"/>
              <a:ext cx="14325" cy="31500"/>
            </a:xfrm>
            <a:custGeom>
              <a:rect b="b" l="l" r="r" t="t"/>
              <a:pathLst>
                <a:path extrusionOk="0" fill="none" h="1260" w="573">
                  <a:moveTo>
                    <a:pt x="1" y="1259"/>
                  </a:moveTo>
                  <a:cubicBezTo>
                    <a:pt x="106" y="1171"/>
                    <a:pt x="203" y="1057"/>
                    <a:pt x="291" y="943"/>
                  </a:cubicBezTo>
                  <a:cubicBezTo>
                    <a:pt x="485" y="670"/>
                    <a:pt x="573" y="335"/>
                    <a:pt x="53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3"/>
            <p:cNvSpPr/>
            <p:nvPr/>
          </p:nvSpPr>
          <p:spPr>
            <a:xfrm>
              <a:off x="2651350" y="4093800"/>
              <a:ext cx="6400" cy="11025"/>
            </a:xfrm>
            <a:custGeom>
              <a:rect b="b" l="l" r="r" t="t"/>
              <a:pathLst>
                <a:path extrusionOk="0" fill="none" h="441" w="256">
                  <a:moveTo>
                    <a:pt x="1" y="440"/>
                  </a:moveTo>
                  <a:cubicBezTo>
                    <a:pt x="106" y="300"/>
                    <a:pt x="194" y="150"/>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3"/>
            <p:cNvSpPr/>
            <p:nvPr/>
          </p:nvSpPr>
          <p:spPr>
            <a:xfrm>
              <a:off x="2663000" y="4103925"/>
              <a:ext cx="3125" cy="4200"/>
            </a:xfrm>
            <a:custGeom>
              <a:rect b="b" l="l" r="r" t="t"/>
              <a:pathLst>
                <a:path extrusionOk="0" fill="none" h="168" w="125">
                  <a:moveTo>
                    <a:pt x="1" y="167"/>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3"/>
            <p:cNvSpPr/>
            <p:nvPr/>
          </p:nvSpPr>
          <p:spPr>
            <a:xfrm>
              <a:off x="2683250" y="4091375"/>
              <a:ext cx="1125" cy="25"/>
            </a:xfrm>
            <a:custGeom>
              <a:rect b="b" l="l" r="r" t="t"/>
              <a:pathLst>
                <a:path extrusionOk="0" fill="none" h="1" w="45">
                  <a:moveTo>
                    <a:pt x="1" y="1"/>
                  </a:moveTo>
                  <a:lnTo>
                    <a:pt x="4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3"/>
            <p:cNvSpPr/>
            <p:nvPr/>
          </p:nvSpPr>
          <p:spPr>
            <a:xfrm>
              <a:off x="2609975" y="4089625"/>
              <a:ext cx="25" cy="7500"/>
            </a:xfrm>
            <a:custGeom>
              <a:rect b="b" l="l" r="r" t="t"/>
              <a:pathLst>
                <a:path extrusionOk="0" fill="none" h="300" w="1">
                  <a:moveTo>
                    <a:pt x="1" y="299"/>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3"/>
            <p:cNvSpPr/>
            <p:nvPr/>
          </p:nvSpPr>
          <p:spPr>
            <a:xfrm>
              <a:off x="2553650" y="4141975"/>
              <a:ext cx="13450" cy="4875"/>
            </a:xfrm>
            <a:custGeom>
              <a:rect b="b" l="l" r="r" t="t"/>
              <a:pathLst>
                <a:path extrusionOk="0" fill="none" h="195" w="538">
                  <a:moveTo>
                    <a:pt x="1" y="1"/>
                  </a:moveTo>
                  <a:cubicBezTo>
                    <a:pt x="186" y="54"/>
                    <a:pt x="362" y="124"/>
                    <a:pt x="538" y="1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3"/>
            <p:cNvSpPr/>
            <p:nvPr/>
          </p:nvSpPr>
          <p:spPr>
            <a:xfrm>
              <a:off x="2565550" y="4135825"/>
              <a:ext cx="5300" cy="5300"/>
            </a:xfrm>
            <a:custGeom>
              <a:rect b="b" l="l" r="r" t="t"/>
              <a:pathLst>
                <a:path extrusionOk="0" fill="none" h="212" w="212">
                  <a:moveTo>
                    <a:pt x="0" y="0"/>
                  </a:moveTo>
                  <a:cubicBezTo>
                    <a:pt x="79" y="62"/>
                    <a:pt x="150" y="132"/>
                    <a:pt x="211" y="21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3"/>
            <p:cNvSpPr/>
            <p:nvPr/>
          </p:nvSpPr>
          <p:spPr>
            <a:xfrm>
              <a:off x="2528350" y="4179600"/>
              <a:ext cx="2225" cy="2675"/>
            </a:xfrm>
            <a:custGeom>
              <a:rect b="b" l="l" r="r" t="t"/>
              <a:pathLst>
                <a:path extrusionOk="0" fill="none" h="107" w="89">
                  <a:moveTo>
                    <a:pt x="1" y="1"/>
                  </a:moveTo>
                  <a:lnTo>
                    <a:pt x="89" y="10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3"/>
            <p:cNvSpPr/>
            <p:nvPr/>
          </p:nvSpPr>
          <p:spPr>
            <a:xfrm>
              <a:off x="2541550" y="4209100"/>
              <a:ext cx="2900" cy="1550"/>
            </a:xfrm>
            <a:custGeom>
              <a:rect b="b" l="l" r="r" t="t"/>
              <a:pathLst>
                <a:path extrusionOk="0" fill="none" h="62" w="116">
                  <a:moveTo>
                    <a:pt x="1" y="0"/>
                  </a:moveTo>
                  <a:lnTo>
                    <a:pt x="115"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3"/>
            <p:cNvSpPr/>
            <p:nvPr/>
          </p:nvSpPr>
          <p:spPr>
            <a:xfrm>
              <a:off x="2613275" y="4268725"/>
              <a:ext cx="4225" cy="8825"/>
            </a:xfrm>
            <a:custGeom>
              <a:rect b="b" l="l" r="r" t="t"/>
              <a:pathLst>
                <a:path extrusionOk="0" fill="none" h="353" w="169">
                  <a:moveTo>
                    <a:pt x="19" y="0"/>
                  </a:moveTo>
                  <a:cubicBezTo>
                    <a:pt x="1" y="132"/>
                    <a:pt x="54" y="273"/>
                    <a:pt x="168" y="3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3"/>
            <p:cNvSpPr/>
            <p:nvPr/>
          </p:nvSpPr>
          <p:spPr>
            <a:xfrm>
              <a:off x="2603375" y="4272450"/>
              <a:ext cx="925" cy="4000"/>
            </a:xfrm>
            <a:custGeom>
              <a:rect b="b" l="l" r="r" t="t"/>
              <a:pathLst>
                <a:path extrusionOk="0" fill="none" h="160" w="37">
                  <a:moveTo>
                    <a:pt x="1" y="1"/>
                  </a:moveTo>
                  <a:cubicBezTo>
                    <a:pt x="10" y="54"/>
                    <a:pt x="27" y="106"/>
                    <a:pt x="36" y="15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3"/>
            <p:cNvSpPr/>
            <p:nvPr/>
          </p:nvSpPr>
          <p:spPr>
            <a:xfrm>
              <a:off x="2728575" y="4162450"/>
              <a:ext cx="9500" cy="6400"/>
            </a:xfrm>
            <a:custGeom>
              <a:rect b="b" l="l" r="r" t="t"/>
              <a:pathLst>
                <a:path extrusionOk="0" fill="none" h="256" w="380">
                  <a:moveTo>
                    <a:pt x="1" y="0"/>
                  </a:moveTo>
                  <a:cubicBezTo>
                    <a:pt x="168" y="0"/>
                    <a:pt x="326" y="97"/>
                    <a:pt x="379" y="2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3"/>
            <p:cNvSpPr/>
            <p:nvPr/>
          </p:nvSpPr>
          <p:spPr>
            <a:xfrm>
              <a:off x="2737825" y="4156275"/>
              <a:ext cx="4200" cy="5325"/>
            </a:xfrm>
            <a:custGeom>
              <a:rect b="b" l="l" r="r" t="t"/>
              <a:pathLst>
                <a:path extrusionOk="0" fill="none" h="213" w="168">
                  <a:moveTo>
                    <a:pt x="0" y="1"/>
                  </a:moveTo>
                  <a:lnTo>
                    <a:pt x="167" y="21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3"/>
            <p:cNvSpPr/>
            <p:nvPr/>
          </p:nvSpPr>
          <p:spPr>
            <a:xfrm>
              <a:off x="2696900" y="4094450"/>
              <a:ext cx="5075" cy="6425"/>
            </a:xfrm>
            <a:custGeom>
              <a:rect b="b" l="l" r="r" t="t"/>
              <a:pathLst>
                <a:path extrusionOk="0" fill="none" h="257" w="203">
                  <a:moveTo>
                    <a:pt x="0" y="1"/>
                  </a:moveTo>
                  <a:cubicBezTo>
                    <a:pt x="88" y="62"/>
                    <a:pt x="159" y="150"/>
                    <a:pt x="203" y="2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3"/>
            <p:cNvSpPr/>
            <p:nvPr/>
          </p:nvSpPr>
          <p:spPr>
            <a:xfrm>
              <a:off x="2618575" y="4060125"/>
              <a:ext cx="9250" cy="3125"/>
            </a:xfrm>
            <a:custGeom>
              <a:rect b="b" l="l" r="r" t="t"/>
              <a:pathLst>
                <a:path extrusionOk="0" fill="none" h="125" w="370">
                  <a:moveTo>
                    <a:pt x="0" y="124"/>
                  </a:moveTo>
                  <a:cubicBezTo>
                    <a:pt x="106" y="45"/>
                    <a:pt x="238" y="1"/>
                    <a:pt x="370" y="1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3"/>
            <p:cNvSpPr/>
            <p:nvPr/>
          </p:nvSpPr>
          <p:spPr>
            <a:xfrm>
              <a:off x="2574550" y="4039675"/>
              <a:ext cx="16100" cy="53700"/>
            </a:xfrm>
            <a:custGeom>
              <a:rect b="b" l="l" r="r" t="t"/>
              <a:pathLst>
                <a:path extrusionOk="0" fill="none" h="2148" w="644">
                  <a:moveTo>
                    <a:pt x="1" y="2148"/>
                  </a:moveTo>
                  <a:cubicBezTo>
                    <a:pt x="27" y="1928"/>
                    <a:pt x="63" y="1690"/>
                    <a:pt x="221" y="1532"/>
                  </a:cubicBezTo>
                  <a:cubicBezTo>
                    <a:pt x="300" y="1453"/>
                    <a:pt x="406" y="1391"/>
                    <a:pt x="485" y="1312"/>
                  </a:cubicBezTo>
                  <a:cubicBezTo>
                    <a:pt x="582" y="1206"/>
                    <a:pt x="643" y="1065"/>
                    <a:pt x="635" y="916"/>
                  </a:cubicBezTo>
                  <a:cubicBezTo>
                    <a:pt x="626" y="766"/>
                    <a:pt x="555" y="634"/>
                    <a:pt x="538" y="484"/>
                  </a:cubicBezTo>
                  <a:cubicBezTo>
                    <a:pt x="529" y="317"/>
                    <a:pt x="564" y="159"/>
                    <a:pt x="62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3"/>
            <p:cNvSpPr/>
            <p:nvPr/>
          </p:nvSpPr>
          <p:spPr>
            <a:xfrm>
              <a:off x="2575000" y="4045825"/>
              <a:ext cx="6200" cy="24225"/>
            </a:xfrm>
            <a:custGeom>
              <a:rect b="b" l="l" r="r" t="t"/>
              <a:pathLst>
                <a:path extrusionOk="0" fill="none" h="969" w="248">
                  <a:moveTo>
                    <a:pt x="1" y="969"/>
                  </a:moveTo>
                  <a:cubicBezTo>
                    <a:pt x="71" y="907"/>
                    <a:pt x="133" y="819"/>
                    <a:pt x="177" y="731"/>
                  </a:cubicBezTo>
                  <a:cubicBezTo>
                    <a:pt x="247" y="494"/>
                    <a:pt x="36" y="238"/>
                    <a:pt x="1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3"/>
            <p:cNvSpPr/>
            <p:nvPr/>
          </p:nvSpPr>
          <p:spPr>
            <a:xfrm>
              <a:off x="2560925" y="4062125"/>
              <a:ext cx="2650" cy="5725"/>
            </a:xfrm>
            <a:custGeom>
              <a:rect b="b" l="l" r="r" t="t"/>
              <a:pathLst>
                <a:path extrusionOk="0" fill="none" h="229" w="106">
                  <a:moveTo>
                    <a:pt x="0" y="229"/>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3"/>
            <p:cNvSpPr/>
            <p:nvPr/>
          </p:nvSpPr>
          <p:spPr>
            <a:xfrm>
              <a:off x="2512725" y="4106550"/>
              <a:ext cx="47550" cy="17425"/>
            </a:xfrm>
            <a:custGeom>
              <a:rect b="b" l="l" r="r" t="t"/>
              <a:pathLst>
                <a:path extrusionOk="0" fill="none" h="697" w="1902">
                  <a:moveTo>
                    <a:pt x="1" y="379"/>
                  </a:moveTo>
                  <a:cubicBezTo>
                    <a:pt x="133" y="423"/>
                    <a:pt x="256" y="485"/>
                    <a:pt x="362" y="573"/>
                  </a:cubicBezTo>
                  <a:cubicBezTo>
                    <a:pt x="476" y="661"/>
                    <a:pt x="617" y="696"/>
                    <a:pt x="758" y="670"/>
                  </a:cubicBezTo>
                  <a:cubicBezTo>
                    <a:pt x="863" y="617"/>
                    <a:pt x="960" y="538"/>
                    <a:pt x="1022" y="432"/>
                  </a:cubicBezTo>
                  <a:cubicBezTo>
                    <a:pt x="1127" y="291"/>
                    <a:pt x="1259" y="177"/>
                    <a:pt x="1409" y="98"/>
                  </a:cubicBezTo>
                  <a:cubicBezTo>
                    <a:pt x="1559" y="18"/>
                    <a:pt x="1735" y="1"/>
                    <a:pt x="1902" y="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3"/>
            <p:cNvSpPr/>
            <p:nvPr/>
          </p:nvSpPr>
          <p:spPr>
            <a:xfrm>
              <a:off x="2527475" y="4095775"/>
              <a:ext cx="17625" cy="9275"/>
            </a:xfrm>
            <a:custGeom>
              <a:rect b="b" l="l" r="r" t="t"/>
              <a:pathLst>
                <a:path extrusionOk="0" fill="none" h="371" w="705">
                  <a:moveTo>
                    <a:pt x="1" y="370"/>
                  </a:moveTo>
                  <a:cubicBezTo>
                    <a:pt x="133" y="353"/>
                    <a:pt x="265" y="291"/>
                    <a:pt x="353" y="185"/>
                  </a:cubicBezTo>
                  <a:cubicBezTo>
                    <a:pt x="449" y="89"/>
                    <a:pt x="573" y="1"/>
                    <a:pt x="705" y="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3"/>
            <p:cNvSpPr/>
            <p:nvPr/>
          </p:nvSpPr>
          <p:spPr>
            <a:xfrm>
              <a:off x="2537825" y="4083900"/>
              <a:ext cx="4850" cy="1125"/>
            </a:xfrm>
            <a:custGeom>
              <a:rect b="b" l="l" r="r" t="t"/>
              <a:pathLst>
                <a:path extrusionOk="0" fill="none" h="45" w="194">
                  <a:moveTo>
                    <a:pt x="0" y="0"/>
                  </a:moveTo>
                  <a:lnTo>
                    <a:pt x="194"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3"/>
            <p:cNvSpPr/>
            <p:nvPr/>
          </p:nvSpPr>
          <p:spPr>
            <a:xfrm>
              <a:off x="2518900" y="4073550"/>
              <a:ext cx="14100" cy="4200"/>
            </a:xfrm>
            <a:custGeom>
              <a:rect b="b" l="l" r="r" t="t"/>
              <a:pathLst>
                <a:path extrusionOk="0" fill="none" h="168" w="564">
                  <a:moveTo>
                    <a:pt x="0" y="1"/>
                  </a:moveTo>
                  <a:cubicBezTo>
                    <a:pt x="53" y="89"/>
                    <a:pt x="141" y="150"/>
                    <a:pt x="247" y="159"/>
                  </a:cubicBezTo>
                  <a:cubicBezTo>
                    <a:pt x="352" y="168"/>
                    <a:pt x="458" y="168"/>
                    <a:pt x="564" y="14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3"/>
            <p:cNvSpPr/>
            <p:nvPr/>
          </p:nvSpPr>
          <p:spPr>
            <a:xfrm>
              <a:off x="2509650" y="4083025"/>
              <a:ext cx="5300" cy="1125"/>
            </a:xfrm>
            <a:custGeom>
              <a:rect b="b" l="l" r="r" t="t"/>
              <a:pathLst>
                <a:path extrusionOk="0" fill="none" h="45" w="212">
                  <a:moveTo>
                    <a:pt x="1" y="0"/>
                  </a:moveTo>
                  <a:cubicBezTo>
                    <a:pt x="71" y="27"/>
                    <a:pt x="142" y="44"/>
                    <a:pt x="212" y="4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3"/>
            <p:cNvSpPr/>
            <p:nvPr/>
          </p:nvSpPr>
          <p:spPr>
            <a:xfrm>
              <a:off x="2553225" y="4296450"/>
              <a:ext cx="70875" cy="37850"/>
            </a:xfrm>
            <a:custGeom>
              <a:rect b="b" l="l" r="r" t="t"/>
              <a:pathLst>
                <a:path extrusionOk="0" fill="none" h="1514" w="2835">
                  <a:moveTo>
                    <a:pt x="0" y="0"/>
                  </a:moveTo>
                  <a:cubicBezTo>
                    <a:pt x="880" y="616"/>
                    <a:pt x="1831" y="1127"/>
                    <a:pt x="2834" y="151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3"/>
            <p:cNvSpPr/>
            <p:nvPr/>
          </p:nvSpPr>
          <p:spPr>
            <a:xfrm>
              <a:off x="2582925" y="4306775"/>
              <a:ext cx="19175" cy="11025"/>
            </a:xfrm>
            <a:custGeom>
              <a:rect b="b" l="l" r="r" t="t"/>
              <a:pathLst>
                <a:path extrusionOk="0" fill="none" h="441" w="767">
                  <a:moveTo>
                    <a:pt x="0" y="1"/>
                  </a:moveTo>
                  <a:cubicBezTo>
                    <a:pt x="247" y="159"/>
                    <a:pt x="511" y="300"/>
                    <a:pt x="766" y="4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3"/>
            <p:cNvSpPr/>
            <p:nvPr/>
          </p:nvSpPr>
          <p:spPr>
            <a:xfrm>
              <a:off x="2592175" y="4299075"/>
              <a:ext cx="18050" cy="10600"/>
            </a:xfrm>
            <a:custGeom>
              <a:rect b="b" l="l" r="r" t="t"/>
              <a:pathLst>
                <a:path extrusionOk="0" fill="none" h="424" w="722">
                  <a:moveTo>
                    <a:pt x="0" y="1"/>
                  </a:moveTo>
                  <a:cubicBezTo>
                    <a:pt x="229" y="159"/>
                    <a:pt x="475" y="300"/>
                    <a:pt x="722" y="4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3"/>
            <p:cNvSpPr/>
            <p:nvPr/>
          </p:nvSpPr>
          <p:spPr>
            <a:xfrm>
              <a:off x="2727700" y="4303700"/>
              <a:ext cx="14100" cy="35900"/>
            </a:xfrm>
            <a:custGeom>
              <a:rect b="b" l="l" r="r" t="t"/>
              <a:pathLst>
                <a:path extrusionOk="0" fill="none" h="1436" w="564">
                  <a:moveTo>
                    <a:pt x="0" y="1435"/>
                  </a:moveTo>
                  <a:cubicBezTo>
                    <a:pt x="238" y="1294"/>
                    <a:pt x="414" y="1074"/>
                    <a:pt x="493" y="801"/>
                  </a:cubicBezTo>
                  <a:cubicBezTo>
                    <a:pt x="564" y="537"/>
                    <a:pt x="555" y="256"/>
                    <a:pt x="47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3"/>
            <p:cNvSpPr/>
            <p:nvPr/>
          </p:nvSpPr>
          <p:spPr>
            <a:xfrm>
              <a:off x="2749700" y="4314250"/>
              <a:ext cx="1775" cy="9500"/>
            </a:xfrm>
            <a:custGeom>
              <a:rect b="b" l="l" r="r" t="t"/>
              <a:pathLst>
                <a:path extrusionOk="0" fill="none" h="380" w="71">
                  <a:moveTo>
                    <a:pt x="1" y="379"/>
                  </a:moveTo>
                  <a:cubicBezTo>
                    <a:pt x="45" y="256"/>
                    <a:pt x="71" y="133"/>
                    <a:pt x="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3"/>
            <p:cNvSpPr/>
            <p:nvPr/>
          </p:nvSpPr>
          <p:spPr>
            <a:xfrm>
              <a:off x="2758275" y="4305900"/>
              <a:ext cx="2450" cy="6400"/>
            </a:xfrm>
            <a:custGeom>
              <a:rect b="b" l="l" r="r" t="t"/>
              <a:pathLst>
                <a:path extrusionOk="0" fill="none" h="256" w="98">
                  <a:moveTo>
                    <a:pt x="1" y="256"/>
                  </a:moveTo>
                  <a:cubicBezTo>
                    <a:pt x="36" y="177"/>
                    <a:pt x="62" y="88"/>
                    <a:pt x="9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3"/>
            <p:cNvSpPr/>
            <p:nvPr/>
          </p:nvSpPr>
          <p:spPr>
            <a:xfrm>
              <a:off x="2768850" y="4243625"/>
              <a:ext cx="22900" cy="45150"/>
            </a:xfrm>
            <a:custGeom>
              <a:rect b="b" l="l" r="r" t="t"/>
              <a:pathLst>
                <a:path extrusionOk="0" fill="none" h="1806" w="916">
                  <a:moveTo>
                    <a:pt x="0" y="1805"/>
                  </a:moveTo>
                  <a:cubicBezTo>
                    <a:pt x="317" y="1638"/>
                    <a:pt x="563" y="1365"/>
                    <a:pt x="695" y="1039"/>
                  </a:cubicBezTo>
                  <a:cubicBezTo>
                    <a:pt x="827" y="705"/>
                    <a:pt x="907" y="362"/>
                    <a:pt x="9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3"/>
            <p:cNvSpPr/>
            <p:nvPr/>
          </p:nvSpPr>
          <p:spPr>
            <a:xfrm>
              <a:off x="2787975" y="4272450"/>
              <a:ext cx="7950" cy="11025"/>
            </a:xfrm>
            <a:custGeom>
              <a:rect b="b" l="l" r="r" t="t"/>
              <a:pathLst>
                <a:path extrusionOk="0" fill="none" h="441" w="318">
                  <a:moveTo>
                    <a:pt x="1" y="441"/>
                  </a:moveTo>
                  <a:cubicBezTo>
                    <a:pt x="142" y="326"/>
                    <a:pt x="247" y="177"/>
                    <a:pt x="31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3"/>
            <p:cNvSpPr/>
            <p:nvPr/>
          </p:nvSpPr>
          <p:spPr>
            <a:xfrm>
              <a:off x="2796775" y="4283225"/>
              <a:ext cx="2675" cy="6425"/>
            </a:xfrm>
            <a:custGeom>
              <a:rect b="b" l="l" r="r" t="t"/>
              <a:pathLst>
                <a:path extrusionOk="0" fill="none" h="257" w="107">
                  <a:moveTo>
                    <a:pt x="1" y="256"/>
                  </a:moveTo>
                  <a:cubicBezTo>
                    <a:pt x="45" y="177"/>
                    <a:pt x="80" y="89"/>
                    <a:pt x="10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3"/>
            <p:cNvSpPr/>
            <p:nvPr/>
          </p:nvSpPr>
          <p:spPr>
            <a:xfrm>
              <a:off x="2785775" y="4202275"/>
              <a:ext cx="3325" cy="14550"/>
            </a:xfrm>
            <a:custGeom>
              <a:rect b="b" l="l" r="r" t="t"/>
              <a:pathLst>
                <a:path extrusionOk="0" fill="none" h="582" w="133">
                  <a:moveTo>
                    <a:pt x="1" y="0"/>
                  </a:moveTo>
                  <a:cubicBezTo>
                    <a:pt x="80" y="185"/>
                    <a:pt x="124" y="379"/>
                    <a:pt x="133" y="58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3"/>
            <p:cNvSpPr/>
            <p:nvPr/>
          </p:nvSpPr>
          <p:spPr>
            <a:xfrm>
              <a:off x="2775875" y="4168175"/>
              <a:ext cx="4225" cy="12125"/>
            </a:xfrm>
            <a:custGeom>
              <a:rect b="b" l="l" r="r" t="t"/>
              <a:pathLst>
                <a:path extrusionOk="0" fill="none" h="485" w="169">
                  <a:moveTo>
                    <a:pt x="1" y="0"/>
                  </a:moveTo>
                  <a:cubicBezTo>
                    <a:pt x="36" y="167"/>
                    <a:pt x="98" y="326"/>
                    <a:pt x="168" y="4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3"/>
            <p:cNvSpPr/>
            <p:nvPr/>
          </p:nvSpPr>
          <p:spPr>
            <a:xfrm>
              <a:off x="2652900" y="4038575"/>
              <a:ext cx="58750" cy="33900"/>
            </a:xfrm>
            <a:custGeom>
              <a:rect b="b" l="l" r="r" t="t"/>
              <a:pathLst>
                <a:path extrusionOk="0" fill="none" h="1356" w="2350">
                  <a:moveTo>
                    <a:pt x="0" y="0"/>
                  </a:moveTo>
                  <a:cubicBezTo>
                    <a:pt x="880" y="247"/>
                    <a:pt x="1690" y="722"/>
                    <a:pt x="2350" y="13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3"/>
            <p:cNvSpPr/>
            <p:nvPr/>
          </p:nvSpPr>
          <p:spPr>
            <a:xfrm>
              <a:off x="2728350" y="4083900"/>
              <a:ext cx="3125" cy="4425"/>
            </a:xfrm>
            <a:custGeom>
              <a:rect b="b" l="l" r="r" t="t"/>
              <a:pathLst>
                <a:path extrusionOk="0" fill="none" h="177" w="125">
                  <a:moveTo>
                    <a:pt x="1" y="0"/>
                  </a:moveTo>
                  <a:cubicBezTo>
                    <a:pt x="27" y="62"/>
                    <a:pt x="71" y="124"/>
                    <a:pt x="124" y="17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3"/>
            <p:cNvSpPr/>
            <p:nvPr/>
          </p:nvSpPr>
          <p:spPr>
            <a:xfrm>
              <a:off x="2690300" y="4040100"/>
              <a:ext cx="16075" cy="11475"/>
            </a:xfrm>
            <a:custGeom>
              <a:rect b="b" l="l" r="r" t="t"/>
              <a:pathLst>
                <a:path extrusionOk="0" fill="none" h="459" w="643">
                  <a:moveTo>
                    <a:pt x="0" y="1"/>
                  </a:moveTo>
                  <a:cubicBezTo>
                    <a:pt x="211" y="168"/>
                    <a:pt x="423" y="318"/>
                    <a:pt x="643" y="45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3"/>
            <p:cNvSpPr/>
            <p:nvPr/>
          </p:nvSpPr>
          <p:spPr>
            <a:xfrm>
              <a:off x="2627375" y="4016575"/>
              <a:ext cx="9050" cy="2450"/>
            </a:xfrm>
            <a:custGeom>
              <a:rect b="b" l="l" r="r" t="t"/>
              <a:pathLst>
                <a:path extrusionOk="0" fill="none" h="98" w="362">
                  <a:moveTo>
                    <a:pt x="0" y="0"/>
                  </a:moveTo>
                  <a:lnTo>
                    <a:pt x="361" y="9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3"/>
            <p:cNvSpPr/>
            <p:nvPr/>
          </p:nvSpPr>
          <p:spPr>
            <a:xfrm>
              <a:off x="2637275" y="3897750"/>
              <a:ext cx="45575" cy="99100"/>
            </a:xfrm>
            <a:custGeom>
              <a:rect b="b" l="l" r="r" t="t"/>
              <a:pathLst>
                <a:path extrusionOk="0" h="3964" w="1823">
                  <a:moveTo>
                    <a:pt x="1030" y="1559"/>
                  </a:moveTo>
                  <a:cubicBezTo>
                    <a:pt x="1083" y="1559"/>
                    <a:pt x="1136" y="1576"/>
                    <a:pt x="1171" y="1611"/>
                  </a:cubicBezTo>
                  <a:cubicBezTo>
                    <a:pt x="1338" y="1761"/>
                    <a:pt x="1400" y="2131"/>
                    <a:pt x="1303" y="2403"/>
                  </a:cubicBezTo>
                  <a:cubicBezTo>
                    <a:pt x="1197" y="2720"/>
                    <a:pt x="1012" y="2764"/>
                    <a:pt x="907" y="2764"/>
                  </a:cubicBezTo>
                  <a:lnTo>
                    <a:pt x="872" y="2764"/>
                  </a:lnTo>
                  <a:cubicBezTo>
                    <a:pt x="792" y="2755"/>
                    <a:pt x="687" y="2711"/>
                    <a:pt x="643" y="2509"/>
                  </a:cubicBezTo>
                  <a:cubicBezTo>
                    <a:pt x="581" y="2210"/>
                    <a:pt x="704" y="1699"/>
                    <a:pt x="916" y="1585"/>
                  </a:cubicBezTo>
                  <a:cubicBezTo>
                    <a:pt x="951" y="1567"/>
                    <a:pt x="986" y="1559"/>
                    <a:pt x="1030" y="1559"/>
                  </a:cubicBezTo>
                  <a:close/>
                  <a:moveTo>
                    <a:pt x="810" y="1"/>
                  </a:moveTo>
                  <a:cubicBezTo>
                    <a:pt x="687" y="1"/>
                    <a:pt x="634" y="168"/>
                    <a:pt x="608" y="238"/>
                  </a:cubicBezTo>
                  <a:lnTo>
                    <a:pt x="0" y="3609"/>
                  </a:lnTo>
                  <a:cubicBezTo>
                    <a:pt x="9" y="3741"/>
                    <a:pt x="79" y="3856"/>
                    <a:pt x="185" y="3926"/>
                  </a:cubicBezTo>
                  <a:cubicBezTo>
                    <a:pt x="229" y="3948"/>
                    <a:pt x="278" y="3963"/>
                    <a:pt x="323" y="3963"/>
                  </a:cubicBezTo>
                  <a:cubicBezTo>
                    <a:pt x="333" y="3963"/>
                    <a:pt x="343" y="3963"/>
                    <a:pt x="352" y="3961"/>
                  </a:cubicBezTo>
                  <a:cubicBezTo>
                    <a:pt x="528" y="3952"/>
                    <a:pt x="696" y="3891"/>
                    <a:pt x="845" y="3803"/>
                  </a:cubicBezTo>
                  <a:cubicBezTo>
                    <a:pt x="1672" y="3328"/>
                    <a:pt x="1822" y="2113"/>
                    <a:pt x="1716" y="1462"/>
                  </a:cubicBezTo>
                  <a:cubicBezTo>
                    <a:pt x="1646" y="986"/>
                    <a:pt x="1136" y="18"/>
                    <a:pt x="810" y="1"/>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3"/>
            <p:cNvSpPr/>
            <p:nvPr/>
          </p:nvSpPr>
          <p:spPr>
            <a:xfrm>
              <a:off x="2654200" y="3939125"/>
              <a:ext cx="15650" cy="25325"/>
            </a:xfrm>
            <a:custGeom>
              <a:rect b="b" l="l" r="r" t="t"/>
              <a:pathLst>
                <a:path extrusionOk="0" h="1013" w="626">
                  <a:moveTo>
                    <a:pt x="344" y="0"/>
                  </a:moveTo>
                  <a:cubicBezTo>
                    <a:pt x="327" y="0"/>
                    <a:pt x="309" y="0"/>
                    <a:pt x="291" y="18"/>
                  </a:cubicBezTo>
                  <a:cubicBezTo>
                    <a:pt x="133" y="97"/>
                    <a:pt x="1" y="555"/>
                    <a:pt x="71" y="836"/>
                  </a:cubicBezTo>
                  <a:cubicBezTo>
                    <a:pt x="89" y="951"/>
                    <a:pt x="133" y="1004"/>
                    <a:pt x="212" y="1012"/>
                  </a:cubicBezTo>
                  <a:lnTo>
                    <a:pt x="239" y="1012"/>
                  </a:lnTo>
                  <a:cubicBezTo>
                    <a:pt x="291" y="1012"/>
                    <a:pt x="441" y="986"/>
                    <a:pt x="538" y="713"/>
                  </a:cubicBezTo>
                  <a:cubicBezTo>
                    <a:pt x="626" y="449"/>
                    <a:pt x="555" y="132"/>
                    <a:pt x="432" y="36"/>
                  </a:cubicBezTo>
                  <a:cubicBezTo>
                    <a:pt x="406" y="9"/>
                    <a:pt x="379" y="0"/>
                    <a:pt x="344"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3"/>
            <p:cNvSpPr/>
            <p:nvPr/>
          </p:nvSpPr>
          <p:spPr>
            <a:xfrm>
              <a:off x="2574125" y="3890275"/>
              <a:ext cx="57900" cy="102125"/>
            </a:xfrm>
            <a:custGeom>
              <a:rect b="b" l="l" r="r" t="t"/>
              <a:pathLst>
                <a:path extrusionOk="0" h="4085" w="2316">
                  <a:moveTo>
                    <a:pt x="1312" y="1338"/>
                  </a:moveTo>
                  <a:cubicBezTo>
                    <a:pt x="1417" y="1347"/>
                    <a:pt x="1549" y="1409"/>
                    <a:pt x="1602" y="1673"/>
                  </a:cubicBezTo>
                  <a:cubicBezTo>
                    <a:pt x="1681" y="2060"/>
                    <a:pt x="1514" y="2738"/>
                    <a:pt x="1241" y="2887"/>
                  </a:cubicBezTo>
                  <a:cubicBezTo>
                    <a:pt x="1198" y="2912"/>
                    <a:pt x="1152" y="2924"/>
                    <a:pt x="1107" y="2924"/>
                  </a:cubicBezTo>
                  <a:cubicBezTo>
                    <a:pt x="1041" y="2924"/>
                    <a:pt x="977" y="2899"/>
                    <a:pt x="924" y="2852"/>
                  </a:cubicBezTo>
                  <a:cubicBezTo>
                    <a:pt x="704" y="2658"/>
                    <a:pt x="625" y="2174"/>
                    <a:pt x="748" y="1814"/>
                  </a:cubicBezTo>
                  <a:cubicBezTo>
                    <a:pt x="898" y="1382"/>
                    <a:pt x="1162" y="1338"/>
                    <a:pt x="1259" y="1338"/>
                  </a:cubicBezTo>
                  <a:close/>
                  <a:moveTo>
                    <a:pt x="2033" y="1"/>
                  </a:moveTo>
                  <a:cubicBezTo>
                    <a:pt x="1611" y="97"/>
                    <a:pt x="845" y="326"/>
                    <a:pt x="511" y="766"/>
                  </a:cubicBezTo>
                  <a:cubicBezTo>
                    <a:pt x="141" y="1285"/>
                    <a:pt x="0" y="1928"/>
                    <a:pt x="106" y="2553"/>
                  </a:cubicBezTo>
                  <a:cubicBezTo>
                    <a:pt x="220" y="3169"/>
                    <a:pt x="590" y="3662"/>
                    <a:pt x="1206" y="4023"/>
                  </a:cubicBezTo>
                  <a:cubicBezTo>
                    <a:pt x="1277" y="4067"/>
                    <a:pt x="1347" y="4084"/>
                    <a:pt x="1426" y="4084"/>
                  </a:cubicBezTo>
                  <a:cubicBezTo>
                    <a:pt x="1497" y="4084"/>
                    <a:pt x="1567" y="4067"/>
                    <a:pt x="1629" y="4040"/>
                  </a:cubicBezTo>
                  <a:cubicBezTo>
                    <a:pt x="1761" y="3970"/>
                    <a:pt x="1849" y="3847"/>
                    <a:pt x="1875" y="3697"/>
                  </a:cubicBezTo>
                  <a:lnTo>
                    <a:pt x="2315" y="256"/>
                  </a:lnTo>
                  <a:cubicBezTo>
                    <a:pt x="2315" y="177"/>
                    <a:pt x="2289" y="106"/>
                    <a:pt x="2236" y="62"/>
                  </a:cubicBezTo>
                  <a:cubicBezTo>
                    <a:pt x="2192" y="27"/>
                    <a:pt x="2139" y="1"/>
                    <a:pt x="2086" y="1"/>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3"/>
            <p:cNvSpPr/>
            <p:nvPr/>
          </p:nvSpPr>
          <p:spPr>
            <a:xfrm>
              <a:off x="2591950" y="3926350"/>
              <a:ext cx="21800" cy="34575"/>
            </a:xfrm>
            <a:custGeom>
              <a:rect b="b" l="l" r="r" t="t"/>
              <a:pathLst>
                <a:path extrusionOk="0" h="1383" w="872">
                  <a:moveTo>
                    <a:pt x="537" y="1"/>
                  </a:moveTo>
                  <a:cubicBezTo>
                    <a:pt x="458" y="1"/>
                    <a:pt x="255" y="36"/>
                    <a:pt x="123" y="406"/>
                  </a:cubicBezTo>
                  <a:cubicBezTo>
                    <a:pt x="0" y="767"/>
                    <a:pt x="97" y="1189"/>
                    <a:pt x="273" y="1339"/>
                  </a:cubicBezTo>
                  <a:cubicBezTo>
                    <a:pt x="300" y="1365"/>
                    <a:pt x="344" y="1383"/>
                    <a:pt x="396" y="1383"/>
                  </a:cubicBezTo>
                  <a:cubicBezTo>
                    <a:pt x="423" y="1383"/>
                    <a:pt x="458" y="1374"/>
                    <a:pt x="484" y="1356"/>
                  </a:cubicBezTo>
                  <a:cubicBezTo>
                    <a:pt x="704" y="1251"/>
                    <a:pt x="872" y="626"/>
                    <a:pt x="792" y="247"/>
                  </a:cubicBezTo>
                  <a:cubicBezTo>
                    <a:pt x="748" y="54"/>
                    <a:pt x="652" y="10"/>
                    <a:pt x="572" y="1"/>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3"/>
            <p:cNvSpPr/>
            <p:nvPr/>
          </p:nvSpPr>
          <p:spPr>
            <a:xfrm>
              <a:off x="2417025" y="3739125"/>
              <a:ext cx="420050" cy="413475"/>
            </a:xfrm>
            <a:custGeom>
              <a:rect b="b" l="l" r="r" t="t"/>
              <a:pathLst>
                <a:path extrusionOk="0" h="16539" w="16802">
                  <a:moveTo>
                    <a:pt x="8405" y="1039"/>
                  </a:moveTo>
                  <a:cubicBezTo>
                    <a:pt x="12498" y="1039"/>
                    <a:pt x="15816" y="4357"/>
                    <a:pt x="15816" y="8458"/>
                  </a:cubicBezTo>
                  <a:cubicBezTo>
                    <a:pt x="15816" y="10755"/>
                    <a:pt x="15006" y="12630"/>
                    <a:pt x="13580" y="13879"/>
                  </a:cubicBezTo>
                  <a:cubicBezTo>
                    <a:pt x="12304" y="15006"/>
                    <a:pt x="10535" y="15640"/>
                    <a:pt x="8405" y="15640"/>
                  </a:cubicBezTo>
                  <a:cubicBezTo>
                    <a:pt x="4251" y="15640"/>
                    <a:pt x="995" y="12489"/>
                    <a:pt x="995" y="8458"/>
                  </a:cubicBezTo>
                  <a:cubicBezTo>
                    <a:pt x="995" y="3538"/>
                    <a:pt x="3486" y="1039"/>
                    <a:pt x="8405" y="1039"/>
                  </a:cubicBezTo>
                  <a:close/>
                  <a:moveTo>
                    <a:pt x="8405" y="0"/>
                  </a:moveTo>
                  <a:cubicBezTo>
                    <a:pt x="6584" y="0"/>
                    <a:pt x="5061" y="300"/>
                    <a:pt x="3838" y="898"/>
                  </a:cubicBezTo>
                  <a:cubicBezTo>
                    <a:pt x="1294" y="2139"/>
                    <a:pt x="9" y="4638"/>
                    <a:pt x="9" y="8396"/>
                  </a:cubicBezTo>
                  <a:cubicBezTo>
                    <a:pt x="1" y="10843"/>
                    <a:pt x="1109" y="13158"/>
                    <a:pt x="3019" y="14689"/>
                  </a:cubicBezTo>
                  <a:cubicBezTo>
                    <a:pt x="4530" y="15888"/>
                    <a:pt x="6402" y="16538"/>
                    <a:pt x="8328" y="16538"/>
                  </a:cubicBezTo>
                  <a:cubicBezTo>
                    <a:pt x="8354" y="16538"/>
                    <a:pt x="8380" y="16537"/>
                    <a:pt x="8405" y="16537"/>
                  </a:cubicBezTo>
                  <a:cubicBezTo>
                    <a:pt x="8452" y="16538"/>
                    <a:pt x="8499" y="16538"/>
                    <a:pt x="8546" y="16538"/>
                  </a:cubicBezTo>
                  <a:cubicBezTo>
                    <a:pt x="9713" y="16538"/>
                    <a:pt x="10870" y="16327"/>
                    <a:pt x="11970" y="15921"/>
                  </a:cubicBezTo>
                  <a:cubicBezTo>
                    <a:pt x="14988" y="14777"/>
                    <a:pt x="16801" y="12075"/>
                    <a:pt x="16801" y="8405"/>
                  </a:cubicBezTo>
                  <a:cubicBezTo>
                    <a:pt x="16793" y="4709"/>
                    <a:pt x="14381" y="1444"/>
                    <a:pt x="10843" y="370"/>
                  </a:cubicBezTo>
                  <a:cubicBezTo>
                    <a:pt x="10051" y="124"/>
                    <a:pt x="9233" y="0"/>
                    <a:pt x="8405" y="0"/>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3"/>
            <p:cNvSpPr/>
            <p:nvPr/>
          </p:nvSpPr>
          <p:spPr>
            <a:xfrm>
              <a:off x="2444100" y="3767500"/>
              <a:ext cx="365700" cy="360200"/>
            </a:xfrm>
            <a:custGeom>
              <a:rect b="b" l="l" r="r" t="t"/>
              <a:pathLst>
                <a:path extrusionOk="0" h="14408" w="14628">
                  <a:moveTo>
                    <a:pt x="7314" y="1039"/>
                  </a:moveTo>
                  <a:cubicBezTo>
                    <a:pt x="10755" y="1039"/>
                    <a:pt x="13545" y="3829"/>
                    <a:pt x="13553" y="7279"/>
                  </a:cubicBezTo>
                  <a:cubicBezTo>
                    <a:pt x="13553" y="10949"/>
                    <a:pt x="11107" y="13325"/>
                    <a:pt x="7314" y="13325"/>
                  </a:cubicBezTo>
                  <a:cubicBezTo>
                    <a:pt x="3820" y="13325"/>
                    <a:pt x="1074" y="10667"/>
                    <a:pt x="1074" y="7279"/>
                  </a:cubicBezTo>
                  <a:cubicBezTo>
                    <a:pt x="1074" y="3134"/>
                    <a:pt x="3177" y="1039"/>
                    <a:pt x="7314" y="1039"/>
                  </a:cubicBezTo>
                  <a:close/>
                  <a:moveTo>
                    <a:pt x="7314" y="1"/>
                  </a:moveTo>
                  <a:cubicBezTo>
                    <a:pt x="2464" y="1"/>
                    <a:pt x="0" y="2465"/>
                    <a:pt x="0" y="7323"/>
                  </a:cubicBezTo>
                  <a:cubicBezTo>
                    <a:pt x="0" y="11292"/>
                    <a:pt x="3212" y="14408"/>
                    <a:pt x="7314" y="14408"/>
                  </a:cubicBezTo>
                  <a:cubicBezTo>
                    <a:pt x="9549" y="14408"/>
                    <a:pt x="11380" y="13704"/>
                    <a:pt x="12656" y="12463"/>
                  </a:cubicBezTo>
                  <a:cubicBezTo>
                    <a:pt x="13932" y="11213"/>
                    <a:pt x="14627" y="9462"/>
                    <a:pt x="14627" y="7323"/>
                  </a:cubicBezTo>
                  <a:cubicBezTo>
                    <a:pt x="14627" y="5475"/>
                    <a:pt x="13932" y="3697"/>
                    <a:pt x="12673" y="2350"/>
                  </a:cubicBezTo>
                  <a:lnTo>
                    <a:pt x="12673" y="2342"/>
                  </a:lnTo>
                  <a:cubicBezTo>
                    <a:pt x="11292" y="846"/>
                    <a:pt x="9347" y="1"/>
                    <a:pt x="7314" y="1"/>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3"/>
            <p:cNvSpPr/>
            <p:nvPr/>
          </p:nvSpPr>
          <p:spPr>
            <a:xfrm>
              <a:off x="2394375" y="3714450"/>
              <a:ext cx="465350" cy="458350"/>
            </a:xfrm>
            <a:custGeom>
              <a:rect b="b" l="l" r="r" t="t"/>
              <a:pathLst>
                <a:path extrusionOk="0" h="18334" w="18614">
                  <a:moveTo>
                    <a:pt x="9303" y="899"/>
                  </a:moveTo>
                  <a:cubicBezTo>
                    <a:pt x="10051" y="899"/>
                    <a:pt x="10799" y="996"/>
                    <a:pt x="11520" y="1190"/>
                  </a:cubicBezTo>
                  <a:cubicBezTo>
                    <a:pt x="15217" y="2202"/>
                    <a:pt x="17787" y="5555"/>
                    <a:pt x="17795" y="9392"/>
                  </a:cubicBezTo>
                  <a:cubicBezTo>
                    <a:pt x="17795" y="13194"/>
                    <a:pt x="15868" y="15966"/>
                    <a:pt x="12682" y="17084"/>
                  </a:cubicBezTo>
                  <a:cubicBezTo>
                    <a:pt x="11638" y="17438"/>
                    <a:pt x="10554" y="17622"/>
                    <a:pt x="9453" y="17622"/>
                  </a:cubicBezTo>
                  <a:cubicBezTo>
                    <a:pt x="9403" y="17622"/>
                    <a:pt x="9353" y="17622"/>
                    <a:pt x="9303" y="17621"/>
                  </a:cubicBezTo>
                  <a:cubicBezTo>
                    <a:pt x="9275" y="17621"/>
                    <a:pt x="9246" y="17621"/>
                    <a:pt x="9218" y="17621"/>
                  </a:cubicBezTo>
                  <a:cubicBezTo>
                    <a:pt x="7452" y="17621"/>
                    <a:pt x="5724" y="17077"/>
                    <a:pt x="4269" y="16063"/>
                  </a:cubicBezTo>
                  <a:cubicBezTo>
                    <a:pt x="2095" y="14541"/>
                    <a:pt x="801" y="12041"/>
                    <a:pt x="819" y="9383"/>
                  </a:cubicBezTo>
                  <a:cubicBezTo>
                    <a:pt x="819" y="5449"/>
                    <a:pt x="2209" y="2862"/>
                    <a:pt x="4973" y="1665"/>
                  </a:cubicBezTo>
                  <a:cubicBezTo>
                    <a:pt x="6169" y="1155"/>
                    <a:pt x="7613" y="899"/>
                    <a:pt x="9303" y="899"/>
                  </a:cubicBezTo>
                  <a:close/>
                  <a:moveTo>
                    <a:pt x="9131" y="1"/>
                  </a:moveTo>
                  <a:cubicBezTo>
                    <a:pt x="8500" y="1"/>
                    <a:pt x="7864" y="45"/>
                    <a:pt x="7243" y="134"/>
                  </a:cubicBezTo>
                  <a:cubicBezTo>
                    <a:pt x="2429" y="785"/>
                    <a:pt x="0" y="3865"/>
                    <a:pt x="0" y="9304"/>
                  </a:cubicBezTo>
                  <a:cubicBezTo>
                    <a:pt x="0" y="13405"/>
                    <a:pt x="2684" y="16785"/>
                    <a:pt x="6478" y="17920"/>
                  </a:cubicBezTo>
                  <a:cubicBezTo>
                    <a:pt x="7393" y="18193"/>
                    <a:pt x="8343" y="18334"/>
                    <a:pt x="9303" y="18334"/>
                  </a:cubicBezTo>
                  <a:cubicBezTo>
                    <a:pt x="9954" y="18334"/>
                    <a:pt x="10596" y="18281"/>
                    <a:pt x="11239" y="18184"/>
                  </a:cubicBezTo>
                  <a:cubicBezTo>
                    <a:pt x="15771" y="17454"/>
                    <a:pt x="18614" y="14136"/>
                    <a:pt x="18614" y="9313"/>
                  </a:cubicBezTo>
                  <a:cubicBezTo>
                    <a:pt x="18605" y="4296"/>
                    <a:pt x="14636" y="186"/>
                    <a:pt x="9628" y="2"/>
                  </a:cubicBezTo>
                  <a:lnTo>
                    <a:pt x="9303" y="2"/>
                  </a:lnTo>
                  <a:cubicBezTo>
                    <a:pt x="9245" y="1"/>
                    <a:pt x="9188" y="1"/>
                    <a:pt x="9131" y="1"/>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3"/>
            <p:cNvSpPr/>
            <p:nvPr/>
          </p:nvSpPr>
          <p:spPr>
            <a:xfrm>
              <a:off x="2473575" y="3795875"/>
              <a:ext cx="306950" cy="302350"/>
            </a:xfrm>
            <a:custGeom>
              <a:rect b="b" l="l" r="r" t="t"/>
              <a:pathLst>
                <a:path extrusionOk="0" h="12094" w="12278">
                  <a:moveTo>
                    <a:pt x="484" y="6470"/>
                  </a:moveTo>
                  <a:cubicBezTo>
                    <a:pt x="493" y="6496"/>
                    <a:pt x="493" y="6505"/>
                    <a:pt x="493" y="6522"/>
                  </a:cubicBezTo>
                  <a:lnTo>
                    <a:pt x="484" y="6522"/>
                  </a:lnTo>
                  <a:cubicBezTo>
                    <a:pt x="484" y="6505"/>
                    <a:pt x="484" y="6487"/>
                    <a:pt x="484" y="6470"/>
                  </a:cubicBezTo>
                  <a:close/>
                  <a:moveTo>
                    <a:pt x="6135" y="1083"/>
                  </a:moveTo>
                  <a:cubicBezTo>
                    <a:pt x="8977" y="1092"/>
                    <a:pt x="11292" y="3398"/>
                    <a:pt x="11292" y="6241"/>
                  </a:cubicBezTo>
                  <a:cubicBezTo>
                    <a:pt x="11301" y="9286"/>
                    <a:pt x="9277" y="11249"/>
                    <a:pt x="6135" y="11249"/>
                  </a:cubicBezTo>
                  <a:cubicBezTo>
                    <a:pt x="3239" y="11249"/>
                    <a:pt x="977" y="9048"/>
                    <a:pt x="977" y="6241"/>
                  </a:cubicBezTo>
                  <a:cubicBezTo>
                    <a:pt x="977" y="2817"/>
                    <a:pt x="2711" y="1083"/>
                    <a:pt x="6135" y="1083"/>
                  </a:cubicBezTo>
                  <a:close/>
                  <a:moveTo>
                    <a:pt x="6135" y="1"/>
                  </a:moveTo>
                  <a:cubicBezTo>
                    <a:pt x="2060" y="1"/>
                    <a:pt x="0" y="2069"/>
                    <a:pt x="0" y="6144"/>
                  </a:cubicBezTo>
                  <a:cubicBezTo>
                    <a:pt x="0" y="9480"/>
                    <a:pt x="2693" y="12093"/>
                    <a:pt x="6135" y="12093"/>
                  </a:cubicBezTo>
                  <a:cubicBezTo>
                    <a:pt x="9866" y="12093"/>
                    <a:pt x="12278" y="9761"/>
                    <a:pt x="12278" y="6144"/>
                  </a:cubicBezTo>
                  <a:cubicBezTo>
                    <a:pt x="12269" y="2756"/>
                    <a:pt x="9523" y="1"/>
                    <a:pt x="6135" y="1"/>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3"/>
            <p:cNvSpPr/>
            <p:nvPr/>
          </p:nvSpPr>
          <p:spPr>
            <a:xfrm>
              <a:off x="2500425" y="3825375"/>
              <a:ext cx="253050" cy="249300"/>
            </a:xfrm>
            <a:custGeom>
              <a:rect b="b" l="l" r="r" t="t"/>
              <a:pathLst>
                <a:path extrusionOk="0" h="9972" w="10122">
                  <a:moveTo>
                    <a:pt x="5061" y="845"/>
                  </a:moveTo>
                  <a:cubicBezTo>
                    <a:pt x="7314" y="845"/>
                    <a:pt x="9135" y="2676"/>
                    <a:pt x="9135" y="4929"/>
                  </a:cubicBezTo>
                  <a:cubicBezTo>
                    <a:pt x="9144" y="7331"/>
                    <a:pt x="7542" y="8889"/>
                    <a:pt x="5061" y="8889"/>
                  </a:cubicBezTo>
                  <a:cubicBezTo>
                    <a:pt x="2772" y="8889"/>
                    <a:pt x="986" y="7147"/>
                    <a:pt x="986" y="4929"/>
                  </a:cubicBezTo>
                  <a:cubicBezTo>
                    <a:pt x="986" y="2218"/>
                    <a:pt x="2359" y="845"/>
                    <a:pt x="5061" y="845"/>
                  </a:cubicBezTo>
                  <a:close/>
                  <a:moveTo>
                    <a:pt x="5061" y="0"/>
                  </a:moveTo>
                  <a:cubicBezTo>
                    <a:pt x="1707" y="0"/>
                    <a:pt x="0" y="1708"/>
                    <a:pt x="0" y="5061"/>
                  </a:cubicBezTo>
                  <a:cubicBezTo>
                    <a:pt x="0" y="7815"/>
                    <a:pt x="2227" y="9972"/>
                    <a:pt x="5061" y="9972"/>
                  </a:cubicBezTo>
                  <a:cubicBezTo>
                    <a:pt x="8141" y="9972"/>
                    <a:pt x="10121" y="8044"/>
                    <a:pt x="10121" y="5061"/>
                  </a:cubicBezTo>
                  <a:cubicBezTo>
                    <a:pt x="10112" y="2271"/>
                    <a:pt x="7850" y="9"/>
                    <a:pt x="5061"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3"/>
            <p:cNvSpPr/>
            <p:nvPr/>
          </p:nvSpPr>
          <p:spPr>
            <a:xfrm>
              <a:off x="2527475" y="3849125"/>
              <a:ext cx="198925" cy="195850"/>
            </a:xfrm>
            <a:custGeom>
              <a:rect b="b" l="l" r="r" t="t"/>
              <a:pathLst>
                <a:path extrusionOk="0" h="7834" w="7957">
                  <a:moveTo>
                    <a:pt x="6346" y="1383"/>
                  </a:moveTo>
                  <a:lnTo>
                    <a:pt x="6370" y="1425"/>
                  </a:lnTo>
                  <a:lnTo>
                    <a:pt x="6370" y="1425"/>
                  </a:lnTo>
                  <a:cubicBezTo>
                    <a:pt x="6361" y="1410"/>
                    <a:pt x="6349" y="1394"/>
                    <a:pt x="6337" y="1383"/>
                  </a:cubicBezTo>
                  <a:close/>
                  <a:moveTo>
                    <a:pt x="3979" y="890"/>
                  </a:moveTo>
                  <a:cubicBezTo>
                    <a:pt x="5624" y="890"/>
                    <a:pt x="6953" y="2227"/>
                    <a:pt x="6953" y="3873"/>
                  </a:cubicBezTo>
                  <a:cubicBezTo>
                    <a:pt x="6962" y="5625"/>
                    <a:pt x="5792" y="6751"/>
                    <a:pt x="3979" y="6751"/>
                  </a:cubicBezTo>
                  <a:cubicBezTo>
                    <a:pt x="2315" y="6751"/>
                    <a:pt x="1004" y="5484"/>
                    <a:pt x="1004" y="3873"/>
                  </a:cubicBezTo>
                  <a:cubicBezTo>
                    <a:pt x="1004" y="1893"/>
                    <a:pt x="2007" y="890"/>
                    <a:pt x="3979" y="890"/>
                  </a:cubicBezTo>
                  <a:close/>
                  <a:moveTo>
                    <a:pt x="3979" y="1"/>
                  </a:moveTo>
                  <a:cubicBezTo>
                    <a:pt x="1338" y="1"/>
                    <a:pt x="1" y="1339"/>
                    <a:pt x="1" y="3979"/>
                  </a:cubicBezTo>
                  <a:cubicBezTo>
                    <a:pt x="1" y="6144"/>
                    <a:pt x="1752" y="7834"/>
                    <a:pt x="3979" y="7834"/>
                  </a:cubicBezTo>
                  <a:cubicBezTo>
                    <a:pt x="6399" y="7834"/>
                    <a:pt x="7957" y="6320"/>
                    <a:pt x="7957" y="3979"/>
                  </a:cubicBezTo>
                  <a:cubicBezTo>
                    <a:pt x="7957" y="1779"/>
                    <a:pt x="6179" y="1"/>
                    <a:pt x="3979" y="1"/>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3"/>
            <p:cNvSpPr/>
            <p:nvPr/>
          </p:nvSpPr>
          <p:spPr>
            <a:xfrm>
              <a:off x="2554975" y="3873775"/>
              <a:ext cx="143925" cy="141725"/>
            </a:xfrm>
            <a:custGeom>
              <a:rect b="b" l="l" r="r" t="t"/>
              <a:pathLst>
                <a:path extrusionOk="0" h="5669" w="5757">
                  <a:moveTo>
                    <a:pt x="2868" y="562"/>
                  </a:moveTo>
                  <a:cubicBezTo>
                    <a:pt x="2939" y="562"/>
                    <a:pt x="3008" y="596"/>
                    <a:pt x="3063" y="643"/>
                  </a:cubicBezTo>
                  <a:cubicBezTo>
                    <a:pt x="3143" y="713"/>
                    <a:pt x="3187" y="828"/>
                    <a:pt x="3169" y="933"/>
                  </a:cubicBezTo>
                  <a:lnTo>
                    <a:pt x="2729" y="4375"/>
                  </a:lnTo>
                  <a:cubicBezTo>
                    <a:pt x="2711" y="4551"/>
                    <a:pt x="2597" y="4709"/>
                    <a:pt x="2430" y="4797"/>
                  </a:cubicBezTo>
                  <a:cubicBezTo>
                    <a:pt x="2359" y="4832"/>
                    <a:pt x="2271" y="4850"/>
                    <a:pt x="2192" y="4850"/>
                  </a:cubicBezTo>
                  <a:cubicBezTo>
                    <a:pt x="2095" y="4850"/>
                    <a:pt x="1999" y="4823"/>
                    <a:pt x="1919" y="4771"/>
                  </a:cubicBezTo>
                  <a:cubicBezTo>
                    <a:pt x="1286" y="4401"/>
                    <a:pt x="890" y="3873"/>
                    <a:pt x="775" y="3230"/>
                  </a:cubicBezTo>
                  <a:cubicBezTo>
                    <a:pt x="661" y="2579"/>
                    <a:pt x="810" y="1910"/>
                    <a:pt x="1189" y="1365"/>
                  </a:cubicBezTo>
                  <a:cubicBezTo>
                    <a:pt x="1532" y="925"/>
                    <a:pt x="2245" y="687"/>
                    <a:pt x="2773" y="564"/>
                  </a:cubicBezTo>
                  <a:lnTo>
                    <a:pt x="2843" y="564"/>
                  </a:lnTo>
                  <a:cubicBezTo>
                    <a:pt x="2852" y="563"/>
                    <a:pt x="2860" y="562"/>
                    <a:pt x="2868" y="562"/>
                  </a:cubicBezTo>
                  <a:close/>
                  <a:moveTo>
                    <a:pt x="4128" y="863"/>
                  </a:moveTo>
                  <a:cubicBezTo>
                    <a:pt x="4551" y="889"/>
                    <a:pt x="5044" y="1989"/>
                    <a:pt x="5114" y="2412"/>
                  </a:cubicBezTo>
                  <a:cubicBezTo>
                    <a:pt x="5211" y="3081"/>
                    <a:pt x="5052" y="4348"/>
                    <a:pt x="4190" y="4841"/>
                  </a:cubicBezTo>
                  <a:lnTo>
                    <a:pt x="4181" y="4841"/>
                  </a:lnTo>
                  <a:cubicBezTo>
                    <a:pt x="4023" y="4947"/>
                    <a:pt x="3838" y="5008"/>
                    <a:pt x="3644" y="5026"/>
                  </a:cubicBezTo>
                  <a:cubicBezTo>
                    <a:pt x="3574" y="5026"/>
                    <a:pt x="3503" y="5008"/>
                    <a:pt x="3433" y="4982"/>
                  </a:cubicBezTo>
                  <a:cubicBezTo>
                    <a:pt x="3292" y="4885"/>
                    <a:pt x="3204" y="4727"/>
                    <a:pt x="3195" y="4559"/>
                  </a:cubicBezTo>
                  <a:lnTo>
                    <a:pt x="3812" y="1171"/>
                  </a:lnTo>
                  <a:cubicBezTo>
                    <a:pt x="3873" y="969"/>
                    <a:pt x="3979" y="863"/>
                    <a:pt x="4102" y="863"/>
                  </a:cubicBezTo>
                  <a:close/>
                  <a:moveTo>
                    <a:pt x="2879" y="0"/>
                  </a:moveTo>
                  <a:cubicBezTo>
                    <a:pt x="969" y="0"/>
                    <a:pt x="1" y="969"/>
                    <a:pt x="1" y="2887"/>
                  </a:cubicBezTo>
                  <a:cubicBezTo>
                    <a:pt x="1" y="4445"/>
                    <a:pt x="1268" y="5668"/>
                    <a:pt x="2879" y="5668"/>
                  </a:cubicBezTo>
                  <a:cubicBezTo>
                    <a:pt x="4630" y="5668"/>
                    <a:pt x="5757" y="4577"/>
                    <a:pt x="5757" y="2887"/>
                  </a:cubicBezTo>
                  <a:cubicBezTo>
                    <a:pt x="5757" y="1294"/>
                    <a:pt x="4463" y="9"/>
                    <a:pt x="2879"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3"/>
            <p:cNvSpPr/>
            <p:nvPr/>
          </p:nvSpPr>
          <p:spPr>
            <a:xfrm>
              <a:off x="2760700" y="3826250"/>
              <a:ext cx="49300" cy="252825"/>
            </a:xfrm>
            <a:custGeom>
              <a:rect b="b" l="l" r="r" t="t"/>
              <a:pathLst>
                <a:path extrusionOk="0" h="10113" w="1972">
                  <a:moveTo>
                    <a:pt x="9" y="0"/>
                  </a:moveTo>
                  <a:cubicBezTo>
                    <a:pt x="1127" y="1743"/>
                    <a:pt x="1585" y="3820"/>
                    <a:pt x="1321" y="5871"/>
                  </a:cubicBezTo>
                  <a:cubicBezTo>
                    <a:pt x="1109" y="7578"/>
                    <a:pt x="625" y="8977"/>
                    <a:pt x="1" y="10113"/>
                  </a:cubicBezTo>
                  <a:cubicBezTo>
                    <a:pt x="1259" y="8881"/>
                    <a:pt x="1972" y="7112"/>
                    <a:pt x="1972" y="4973"/>
                  </a:cubicBezTo>
                  <a:cubicBezTo>
                    <a:pt x="1972" y="3125"/>
                    <a:pt x="1268" y="1347"/>
                    <a:pt x="9" y="0"/>
                  </a:cubicBezTo>
                  <a:close/>
                </a:path>
              </a:pathLst>
            </a:custGeom>
            <a:solidFill>
              <a:srgbClr val="FFE7C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3"/>
            <p:cNvSpPr/>
            <p:nvPr/>
          </p:nvSpPr>
          <p:spPr>
            <a:xfrm>
              <a:off x="2688100" y="3748350"/>
              <a:ext cx="148750" cy="388825"/>
            </a:xfrm>
            <a:custGeom>
              <a:rect b="b" l="l" r="r" t="t"/>
              <a:pathLst>
                <a:path extrusionOk="0" h="15553" w="5950">
                  <a:moveTo>
                    <a:pt x="0" y="1"/>
                  </a:moveTo>
                  <a:lnTo>
                    <a:pt x="0" y="1"/>
                  </a:lnTo>
                  <a:cubicBezTo>
                    <a:pt x="1004" y="758"/>
                    <a:pt x="1892" y="1664"/>
                    <a:pt x="2632" y="2685"/>
                  </a:cubicBezTo>
                  <a:cubicBezTo>
                    <a:pt x="4119" y="4085"/>
                    <a:pt x="4973" y="6047"/>
                    <a:pt x="4973" y="8089"/>
                  </a:cubicBezTo>
                  <a:cubicBezTo>
                    <a:pt x="4973" y="10386"/>
                    <a:pt x="4163" y="12261"/>
                    <a:pt x="2737" y="13519"/>
                  </a:cubicBezTo>
                  <a:cubicBezTo>
                    <a:pt x="2288" y="14267"/>
                    <a:pt x="1743" y="14945"/>
                    <a:pt x="1118" y="15552"/>
                  </a:cubicBezTo>
                  <a:cubicBezTo>
                    <a:pt x="4137" y="14399"/>
                    <a:pt x="5950" y="11697"/>
                    <a:pt x="5950" y="8027"/>
                  </a:cubicBezTo>
                  <a:cubicBezTo>
                    <a:pt x="5950" y="4340"/>
                    <a:pt x="3529" y="1083"/>
                    <a:pt x="0" y="1"/>
                  </a:cubicBezTo>
                  <a:close/>
                </a:path>
              </a:pathLst>
            </a:custGeom>
            <a:solidFill>
              <a:srgbClr val="FFE7C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3"/>
            <p:cNvSpPr/>
            <p:nvPr/>
          </p:nvSpPr>
          <p:spPr>
            <a:xfrm>
              <a:off x="2635075" y="3714475"/>
              <a:ext cx="224650" cy="454600"/>
            </a:xfrm>
            <a:custGeom>
              <a:rect b="b" l="l" r="r" t="t"/>
              <a:pathLst>
                <a:path extrusionOk="0" h="18184" w="8986">
                  <a:moveTo>
                    <a:pt x="0" y="1"/>
                  </a:moveTo>
                  <a:cubicBezTo>
                    <a:pt x="660" y="353"/>
                    <a:pt x="1294" y="749"/>
                    <a:pt x="1892" y="1189"/>
                  </a:cubicBezTo>
                  <a:cubicBezTo>
                    <a:pt x="5589" y="2201"/>
                    <a:pt x="8159" y="5554"/>
                    <a:pt x="8159" y="9391"/>
                  </a:cubicBezTo>
                  <a:cubicBezTo>
                    <a:pt x="8159" y="13193"/>
                    <a:pt x="6231" y="15974"/>
                    <a:pt x="3045" y="17092"/>
                  </a:cubicBezTo>
                  <a:cubicBezTo>
                    <a:pt x="2597" y="17497"/>
                    <a:pt x="2121" y="17858"/>
                    <a:pt x="1611" y="18183"/>
                  </a:cubicBezTo>
                  <a:cubicBezTo>
                    <a:pt x="6152" y="17453"/>
                    <a:pt x="8986" y="14135"/>
                    <a:pt x="8986" y="9312"/>
                  </a:cubicBezTo>
                  <a:cubicBezTo>
                    <a:pt x="8977" y="4295"/>
                    <a:pt x="5017" y="185"/>
                    <a:pt x="0" y="1"/>
                  </a:cubicBezTo>
                  <a:close/>
                </a:path>
              </a:pathLst>
            </a:custGeom>
            <a:solidFill>
              <a:srgbClr val="FFE7C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3"/>
            <p:cNvSpPr/>
            <p:nvPr/>
          </p:nvSpPr>
          <p:spPr>
            <a:xfrm>
              <a:off x="2417025" y="3761575"/>
              <a:ext cx="95725" cy="344800"/>
            </a:xfrm>
            <a:custGeom>
              <a:rect b="b" l="l" r="r" t="t"/>
              <a:pathLst>
                <a:path extrusionOk="0" h="13792" w="3829">
                  <a:moveTo>
                    <a:pt x="3829" y="0"/>
                  </a:moveTo>
                  <a:lnTo>
                    <a:pt x="3829" y="0"/>
                  </a:lnTo>
                  <a:cubicBezTo>
                    <a:pt x="1285" y="1241"/>
                    <a:pt x="9" y="3749"/>
                    <a:pt x="9" y="7498"/>
                  </a:cubicBezTo>
                  <a:cubicBezTo>
                    <a:pt x="1" y="9945"/>
                    <a:pt x="1101" y="12260"/>
                    <a:pt x="3010" y="13791"/>
                  </a:cubicBezTo>
                  <a:cubicBezTo>
                    <a:pt x="1514" y="12075"/>
                    <a:pt x="335" y="9699"/>
                    <a:pt x="713" y="6583"/>
                  </a:cubicBezTo>
                  <a:cubicBezTo>
                    <a:pt x="1092" y="3432"/>
                    <a:pt x="2421" y="1355"/>
                    <a:pt x="3829" y="0"/>
                  </a:cubicBezTo>
                  <a:close/>
                </a:path>
              </a:pathLst>
            </a:custGeom>
            <a:solidFill>
              <a:srgbClr val="F0A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3"/>
            <p:cNvSpPr/>
            <p:nvPr/>
          </p:nvSpPr>
          <p:spPr>
            <a:xfrm>
              <a:off x="2394375" y="3717775"/>
              <a:ext cx="181100" cy="444700"/>
            </a:xfrm>
            <a:custGeom>
              <a:rect b="b" l="l" r="r" t="t"/>
              <a:pathLst>
                <a:path extrusionOk="0" h="17788" w="7244">
                  <a:moveTo>
                    <a:pt x="7243" y="1"/>
                  </a:moveTo>
                  <a:lnTo>
                    <a:pt x="7243" y="1"/>
                  </a:lnTo>
                  <a:cubicBezTo>
                    <a:pt x="2438" y="652"/>
                    <a:pt x="0" y="3732"/>
                    <a:pt x="0" y="9171"/>
                  </a:cubicBezTo>
                  <a:cubicBezTo>
                    <a:pt x="0" y="13272"/>
                    <a:pt x="2684" y="16652"/>
                    <a:pt x="6478" y="17787"/>
                  </a:cubicBezTo>
                  <a:cubicBezTo>
                    <a:pt x="5685" y="17242"/>
                    <a:pt x="4937" y="16626"/>
                    <a:pt x="4277" y="15930"/>
                  </a:cubicBezTo>
                  <a:cubicBezTo>
                    <a:pt x="2095" y="14408"/>
                    <a:pt x="801" y="11917"/>
                    <a:pt x="819" y="9259"/>
                  </a:cubicBezTo>
                  <a:cubicBezTo>
                    <a:pt x="819" y="5316"/>
                    <a:pt x="2209" y="2738"/>
                    <a:pt x="4973" y="1541"/>
                  </a:cubicBezTo>
                  <a:cubicBezTo>
                    <a:pt x="5659" y="925"/>
                    <a:pt x="6425" y="405"/>
                    <a:pt x="7243" y="1"/>
                  </a:cubicBezTo>
                  <a:close/>
                </a:path>
              </a:pathLst>
            </a:custGeom>
            <a:solidFill>
              <a:srgbClr val="F0A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3"/>
            <p:cNvSpPr/>
            <p:nvPr/>
          </p:nvSpPr>
          <p:spPr>
            <a:xfrm>
              <a:off x="2553875" y="3872675"/>
              <a:ext cx="146350" cy="144150"/>
            </a:xfrm>
            <a:custGeom>
              <a:rect b="b" l="l" r="r" t="t"/>
              <a:pathLst>
                <a:path extrusionOk="0" fill="none" h="5766" w="5854">
                  <a:moveTo>
                    <a:pt x="5853" y="2922"/>
                  </a:moveTo>
                  <a:cubicBezTo>
                    <a:pt x="5853" y="4542"/>
                    <a:pt x="4806" y="5765"/>
                    <a:pt x="2931" y="5765"/>
                  </a:cubicBezTo>
                  <a:cubicBezTo>
                    <a:pt x="1312" y="5765"/>
                    <a:pt x="1" y="4542"/>
                    <a:pt x="1" y="2922"/>
                  </a:cubicBezTo>
                  <a:cubicBezTo>
                    <a:pt x="1" y="1312"/>
                    <a:pt x="678" y="0"/>
                    <a:pt x="2931" y="0"/>
                  </a:cubicBezTo>
                  <a:cubicBezTo>
                    <a:pt x="4542" y="0"/>
                    <a:pt x="5853" y="1312"/>
                    <a:pt x="5853" y="2922"/>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3"/>
            <p:cNvSpPr/>
            <p:nvPr/>
          </p:nvSpPr>
          <p:spPr>
            <a:xfrm>
              <a:off x="2526375" y="3847800"/>
              <a:ext cx="201350" cy="198500"/>
            </a:xfrm>
            <a:custGeom>
              <a:rect b="b" l="l" r="r" t="t"/>
              <a:pathLst>
                <a:path extrusionOk="0" fill="none" h="7940" w="8054">
                  <a:moveTo>
                    <a:pt x="8053" y="4032"/>
                  </a:moveTo>
                  <a:cubicBezTo>
                    <a:pt x="8053" y="6258"/>
                    <a:pt x="6610" y="7939"/>
                    <a:pt x="4031" y="7939"/>
                  </a:cubicBezTo>
                  <a:cubicBezTo>
                    <a:pt x="1805" y="7939"/>
                    <a:pt x="1" y="6258"/>
                    <a:pt x="1" y="4032"/>
                  </a:cubicBezTo>
                  <a:cubicBezTo>
                    <a:pt x="1" y="1805"/>
                    <a:pt x="933" y="1"/>
                    <a:pt x="4031" y="1"/>
                  </a:cubicBezTo>
                  <a:cubicBezTo>
                    <a:pt x="6249" y="1"/>
                    <a:pt x="8053" y="1805"/>
                    <a:pt x="8053" y="4032"/>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3"/>
            <p:cNvSpPr/>
            <p:nvPr/>
          </p:nvSpPr>
          <p:spPr>
            <a:xfrm>
              <a:off x="2499325" y="3824275"/>
              <a:ext cx="255450" cy="251500"/>
            </a:xfrm>
            <a:custGeom>
              <a:rect b="b" l="l" r="r" t="t"/>
              <a:pathLst>
                <a:path extrusionOk="0" fill="none" h="10060" w="10218">
                  <a:moveTo>
                    <a:pt x="10218" y="5105"/>
                  </a:moveTo>
                  <a:cubicBezTo>
                    <a:pt x="10218" y="7930"/>
                    <a:pt x="8387" y="10060"/>
                    <a:pt x="5113" y="10060"/>
                  </a:cubicBezTo>
                  <a:cubicBezTo>
                    <a:pt x="2288" y="10060"/>
                    <a:pt x="0" y="7930"/>
                    <a:pt x="0" y="5105"/>
                  </a:cubicBezTo>
                  <a:cubicBezTo>
                    <a:pt x="0" y="2289"/>
                    <a:pt x="1188" y="0"/>
                    <a:pt x="5113" y="0"/>
                  </a:cubicBezTo>
                  <a:cubicBezTo>
                    <a:pt x="7930" y="0"/>
                    <a:pt x="10218" y="2289"/>
                    <a:pt x="10218" y="510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3"/>
            <p:cNvSpPr/>
            <p:nvPr/>
          </p:nvSpPr>
          <p:spPr>
            <a:xfrm>
              <a:off x="2472250" y="3794775"/>
              <a:ext cx="309600" cy="304775"/>
            </a:xfrm>
            <a:custGeom>
              <a:rect b="b" l="l" r="r" t="t"/>
              <a:pathLst>
                <a:path extrusionOk="0" fill="none" h="12191" w="12384">
                  <a:moveTo>
                    <a:pt x="12383" y="6188"/>
                  </a:moveTo>
                  <a:cubicBezTo>
                    <a:pt x="12383" y="9603"/>
                    <a:pt x="10166" y="12190"/>
                    <a:pt x="6196" y="12190"/>
                  </a:cubicBezTo>
                  <a:cubicBezTo>
                    <a:pt x="2773" y="12190"/>
                    <a:pt x="1" y="9603"/>
                    <a:pt x="1" y="6188"/>
                  </a:cubicBezTo>
                  <a:cubicBezTo>
                    <a:pt x="1" y="2764"/>
                    <a:pt x="1444" y="1"/>
                    <a:pt x="6196" y="1"/>
                  </a:cubicBezTo>
                  <a:cubicBezTo>
                    <a:pt x="9611" y="1"/>
                    <a:pt x="12383" y="2764"/>
                    <a:pt x="12383" y="618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3"/>
            <p:cNvSpPr/>
            <p:nvPr/>
          </p:nvSpPr>
          <p:spPr>
            <a:xfrm>
              <a:off x="2443000" y="3766400"/>
              <a:ext cx="368100" cy="362625"/>
            </a:xfrm>
            <a:custGeom>
              <a:rect b="b" l="l" r="r" t="t"/>
              <a:pathLst>
                <a:path extrusionOk="0" fill="none" h="14505" w="14724">
                  <a:moveTo>
                    <a:pt x="14724" y="7367"/>
                  </a:moveTo>
                  <a:cubicBezTo>
                    <a:pt x="14724" y="11433"/>
                    <a:pt x="12084" y="14505"/>
                    <a:pt x="7366" y="14505"/>
                  </a:cubicBezTo>
                  <a:cubicBezTo>
                    <a:pt x="3292" y="14505"/>
                    <a:pt x="0" y="11433"/>
                    <a:pt x="0" y="7367"/>
                  </a:cubicBezTo>
                  <a:cubicBezTo>
                    <a:pt x="0" y="3292"/>
                    <a:pt x="1716" y="1"/>
                    <a:pt x="7366" y="1"/>
                  </a:cubicBezTo>
                  <a:cubicBezTo>
                    <a:pt x="11432" y="1"/>
                    <a:pt x="14724" y="3292"/>
                    <a:pt x="14724" y="7367"/>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3"/>
            <p:cNvSpPr/>
            <p:nvPr/>
          </p:nvSpPr>
          <p:spPr>
            <a:xfrm>
              <a:off x="2415925" y="3738025"/>
              <a:ext cx="422250" cy="415875"/>
            </a:xfrm>
            <a:custGeom>
              <a:rect b="b" l="l" r="r" t="t"/>
              <a:pathLst>
                <a:path extrusionOk="0" fill="none" h="16635" w="16890">
                  <a:moveTo>
                    <a:pt x="16889" y="8440"/>
                  </a:moveTo>
                  <a:cubicBezTo>
                    <a:pt x="16889" y="13105"/>
                    <a:pt x="13862" y="16634"/>
                    <a:pt x="8449" y="16634"/>
                  </a:cubicBezTo>
                  <a:cubicBezTo>
                    <a:pt x="3785" y="16634"/>
                    <a:pt x="1" y="13114"/>
                    <a:pt x="1" y="8440"/>
                  </a:cubicBezTo>
                  <a:cubicBezTo>
                    <a:pt x="1" y="3776"/>
                    <a:pt x="1963" y="0"/>
                    <a:pt x="8449" y="0"/>
                  </a:cubicBezTo>
                  <a:cubicBezTo>
                    <a:pt x="13105" y="0"/>
                    <a:pt x="16889" y="3776"/>
                    <a:pt x="16889" y="844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3"/>
            <p:cNvSpPr/>
            <p:nvPr/>
          </p:nvSpPr>
          <p:spPr>
            <a:xfrm>
              <a:off x="2393475" y="3713375"/>
              <a:ext cx="467575" cy="460525"/>
            </a:xfrm>
            <a:custGeom>
              <a:rect b="b" l="l" r="r" t="t"/>
              <a:pathLst>
                <a:path extrusionOk="0" fill="none" h="18421" w="18703">
                  <a:moveTo>
                    <a:pt x="18703" y="9356"/>
                  </a:moveTo>
                  <a:cubicBezTo>
                    <a:pt x="18703" y="14522"/>
                    <a:pt x="15350" y="18421"/>
                    <a:pt x="9347" y="18421"/>
                  </a:cubicBezTo>
                  <a:cubicBezTo>
                    <a:pt x="4181" y="18421"/>
                    <a:pt x="1" y="14522"/>
                    <a:pt x="1" y="9356"/>
                  </a:cubicBezTo>
                  <a:cubicBezTo>
                    <a:pt x="1" y="4190"/>
                    <a:pt x="2175" y="1"/>
                    <a:pt x="9347" y="1"/>
                  </a:cubicBezTo>
                  <a:cubicBezTo>
                    <a:pt x="14514" y="1"/>
                    <a:pt x="18703" y="4190"/>
                    <a:pt x="18703" y="9356"/>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3"/>
            <p:cNvSpPr/>
            <p:nvPr/>
          </p:nvSpPr>
          <p:spPr>
            <a:xfrm>
              <a:off x="2562025" y="3888075"/>
              <a:ext cx="71750" cy="108500"/>
            </a:xfrm>
            <a:custGeom>
              <a:rect b="b" l="l" r="r" t="t"/>
              <a:pathLst>
                <a:path extrusionOk="0" fill="none" h="4340" w="2870">
                  <a:moveTo>
                    <a:pt x="2843" y="353"/>
                  </a:moveTo>
                  <a:cubicBezTo>
                    <a:pt x="2869" y="159"/>
                    <a:pt x="2693" y="1"/>
                    <a:pt x="2509" y="45"/>
                  </a:cubicBezTo>
                  <a:cubicBezTo>
                    <a:pt x="2051" y="159"/>
                    <a:pt x="1294" y="379"/>
                    <a:pt x="951" y="828"/>
                  </a:cubicBezTo>
                  <a:cubicBezTo>
                    <a:pt x="484" y="1417"/>
                    <a:pt x="0" y="3178"/>
                    <a:pt x="1664" y="4163"/>
                  </a:cubicBezTo>
                  <a:cubicBezTo>
                    <a:pt x="1972" y="4339"/>
                    <a:pt x="2359" y="4146"/>
                    <a:pt x="2403" y="379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3"/>
            <p:cNvSpPr/>
            <p:nvPr/>
          </p:nvSpPr>
          <p:spPr>
            <a:xfrm>
              <a:off x="2635950" y="3881025"/>
              <a:ext cx="47775" cy="125225"/>
            </a:xfrm>
            <a:custGeom>
              <a:rect b="b" l="l" r="r" t="t"/>
              <a:pathLst>
                <a:path extrusionOk="0" fill="none" h="5009" w="1911">
                  <a:moveTo>
                    <a:pt x="617" y="890"/>
                  </a:moveTo>
                  <a:lnTo>
                    <a:pt x="0" y="4269"/>
                  </a:lnTo>
                  <a:cubicBezTo>
                    <a:pt x="0" y="4269"/>
                    <a:pt x="53" y="5009"/>
                    <a:pt x="925" y="4507"/>
                  </a:cubicBezTo>
                  <a:cubicBezTo>
                    <a:pt x="1796" y="4014"/>
                    <a:pt x="1910" y="2738"/>
                    <a:pt x="1822" y="2122"/>
                  </a:cubicBezTo>
                  <a:cubicBezTo>
                    <a:pt x="1725" y="1506"/>
                    <a:pt x="898" y="1"/>
                    <a:pt x="617" y="89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3"/>
            <p:cNvSpPr/>
            <p:nvPr/>
          </p:nvSpPr>
          <p:spPr>
            <a:xfrm>
              <a:off x="2589750" y="3923500"/>
              <a:ext cx="28625" cy="42700"/>
            </a:xfrm>
            <a:custGeom>
              <a:rect b="b" l="l" r="r" t="t"/>
              <a:pathLst>
                <a:path extrusionOk="0" fill="none" h="1708" w="1145">
                  <a:moveTo>
                    <a:pt x="678" y="71"/>
                  </a:moveTo>
                  <a:cubicBezTo>
                    <a:pt x="678" y="71"/>
                    <a:pt x="343" y="0"/>
                    <a:pt x="176" y="511"/>
                  </a:cubicBezTo>
                  <a:cubicBezTo>
                    <a:pt x="0" y="1013"/>
                    <a:pt x="247" y="1708"/>
                    <a:pt x="590" y="1523"/>
                  </a:cubicBezTo>
                  <a:cubicBezTo>
                    <a:pt x="942" y="1338"/>
                    <a:pt x="1144" y="97"/>
                    <a:pt x="678" y="7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3"/>
            <p:cNvSpPr/>
            <p:nvPr/>
          </p:nvSpPr>
          <p:spPr>
            <a:xfrm>
              <a:off x="2650475" y="3934950"/>
              <a:ext cx="21575" cy="31925"/>
            </a:xfrm>
            <a:custGeom>
              <a:rect b="b" l="l" r="r" t="t"/>
              <a:pathLst>
                <a:path extrusionOk="0" fill="none" h="1277" w="863">
                  <a:moveTo>
                    <a:pt x="352" y="1232"/>
                  </a:moveTo>
                  <a:cubicBezTo>
                    <a:pt x="352" y="1232"/>
                    <a:pt x="599" y="1276"/>
                    <a:pt x="731" y="898"/>
                  </a:cubicBezTo>
                  <a:cubicBezTo>
                    <a:pt x="863" y="519"/>
                    <a:pt x="669" y="0"/>
                    <a:pt x="414" y="132"/>
                  </a:cubicBezTo>
                  <a:cubicBezTo>
                    <a:pt x="150" y="273"/>
                    <a:pt x="0" y="1206"/>
                    <a:pt x="352" y="1232"/>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3"/>
            <p:cNvSpPr/>
            <p:nvPr/>
          </p:nvSpPr>
          <p:spPr>
            <a:xfrm>
              <a:off x="2656850" y="3985975"/>
              <a:ext cx="44475" cy="38975"/>
            </a:xfrm>
            <a:custGeom>
              <a:rect b="b" l="l" r="r" t="t"/>
              <a:pathLst>
                <a:path extrusionOk="0" fill="none" h="1559" w="1779">
                  <a:moveTo>
                    <a:pt x="1" y="1559"/>
                  </a:moveTo>
                  <a:cubicBezTo>
                    <a:pt x="397" y="1462"/>
                    <a:pt x="749" y="1251"/>
                    <a:pt x="1030" y="960"/>
                  </a:cubicBezTo>
                  <a:cubicBezTo>
                    <a:pt x="1312" y="661"/>
                    <a:pt x="1558" y="344"/>
                    <a:pt x="177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3"/>
            <p:cNvSpPr/>
            <p:nvPr/>
          </p:nvSpPr>
          <p:spPr>
            <a:xfrm>
              <a:off x="2706800" y="3964875"/>
              <a:ext cx="3750" cy="11025"/>
            </a:xfrm>
            <a:custGeom>
              <a:rect b="b" l="l" r="r" t="t"/>
              <a:pathLst>
                <a:path extrusionOk="0" fill="none" h="441" w="150">
                  <a:moveTo>
                    <a:pt x="0" y="440"/>
                  </a:moveTo>
                  <a:cubicBezTo>
                    <a:pt x="88" y="308"/>
                    <a:pt x="132" y="150"/>
                    <a:pt x="15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3"/>
            <p:cNvSpPr/>
            <p:nvPr/>
          </p:nvSpPr>
          <p:spPr>
            <a:xfrm>
              <a:off x="2712950" y="3943075"/>
              <a:ext cx="700" cy="7075"/>
            </a:xfrm>
            <a:custGeom>
              <a:rect b="b" l="l" r="r" t="t"/>
              <a:pathLst>
                <a:path extrusionOk="0" fill="none" h="283" w="28">
                  <a:moveTo>
                    <a:pt x="10" y="282"/>
                  </a:moveTo>
                  <a:cubicBezTo>
                    <a:pt x="1" y="186"/>
                    <a:pt x="10" y="89"/>
                    <a:pt x="2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3"/>
            <p:cNvSpPr/>
            <p:nvPr/>
          </p:nvSpPr>
          <p:spPr>
            <a:xfrm>
              <a:off x="2539150" y="3919975"/>
              <a:ext cx="8600" cy="62075"/>
            </a:xfrm>
            <a:custGeom>
              <a:rect b="b" l="l" r="r" t="t"/>
              <a:pathLst>
                <a:path extrusionOk="0" fill="none" h="2483" w="344">
                  <a:moveTo>
                    <a:pt x="343" y="2483"/>
                  </a:moveTo>
                  <a:cubicBezTo>
                    <a:pt x="53" y="1690"/>
                    <a:pt x="0" y="828"/>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3"/>
            <p:cNvSpPr/>
            <p:nvPr/>
          </p:nvSpPr>
          <p:spPr>
            <a:xfrm>
              <a:off x="2548825" y="3889825"/>
              <a:ext cx="7050" cy="11925"/>
            </a:xfrm>
            <a:custGeom>
              <a:rect b="b" l="l" r="r" t="t"/>
              <a:pathLst>
                <a:path extrusionOk="0" fill="none" h="477" w="282">
                  <a:moveTo>
                    <a:pt x="0" y="476"/>
                  </a:moveTo>
                  <a:lnTo>
                    <a:pt x="28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3"/>
            <p:cNvSpPr/>
            <p:nvPr/>
          </p:nvSpPr>
          <p:spPr>
            <a:xfrm>
              <a:off x="2570600" y="3872225"/>
              <a:ext cx="3550" cy="3125"/>
            </a:xfrm>
            <a:custGeom>
              <a:rect b="b" l="l" r="r" t="t"/>
              <a:pathLst>
                <a:path extrusionOk="0" fill="none" h="125" w="142">
                  <a:moveTo>
                    <a:pt x="1" y="124"/>
                  </a:moveTo>
                  <a:lnTo>
                    <a:pt x="14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3"/>
            <p:cNvSpPr/>
            <p:nvPr/>
          </p:nvSpPr>
          <p:spPr>
            <a:xfrm>
              <a:off x="2648050" y="3864100"/>
              <a:ext cx="24000" cy="11450"/>
            </a:xfrm>
            <a:custGeom>
              <a:rect b="b" l="l" r="r" t="t"/>
              <a:pathLst>
                <a:path extrusionOk="0" fill="none" h="458" w="960">
                  <a:moveTo>
                    <a:pt x="0" y="0"/>
                  </a:moveTo>
                  <a:cubicBezTo>
                    <a:pt x="353" y="62"/>
                    <a:pt x="687" y="220"/>
                    <a:pt x="960" y="45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3"/>
            <p:cNvSpPr/>
            <p:nvPr/>
          </p:nvSpPr>
          <p:spPr>
            <a:xfrm>
              <a:off x="2686125" y="3883675"/>
              <a:ext cx="4425" cy="7950"/>
            </a:xfrm>
            <a:custGeom>
              <a:rect b="b" l="l" r="r" t="t"/>
              <a:pathLst>
                <a:path extrusionOk="0" fill="none" h="318" w="177">
                  <a:moveTo>
                    <a:pt x="0" y="1"/>
                  </a:moveTo>
                  <a:cubicBezTo>
                    <a:pt x="70" y="97"/>
                    <a:pt x="132" y="203"/>
                    <a:pt x="176" y="31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3"/>
            <p:cNvSpPr/>
            <p:nvPr/>
          </p:nvSpPr>
          <p:spPr>
            <a:xfrm>
              <a:off x="2487875" y="3842750"/>
              <a:ext cx="38975" cy="73300"/>
            </a:xfrm>
            <a:custGeom>
              <a:rect b="b" l="l" r="r" t="t"/>
              <a:pathLst>
                <a:path extrusionOk="0" fill="none" h="2932" w="1559">
                  <a:moveTo>
                    <a:pt x="0" y="2931"/>
                  </a:moveTo>
                  <a:cubicBezTo>
                    <a:pt x="132" y="2377"/>
                    <a:pt x="308" y="1840"/>
                    <a:pt x="529" y="1321"/>
                  </a:cubicBezTo>
                  <a:cubicBezTo>
                    <a:pt x="757" y="801"/>
                    <a:pt x="1109" y="344"/>
                    <a:pt x="15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3"/>
            <p:cNvSpPr/>
            <p:nvPr/>
          </p:nvSpPr>
          <p:spPr>
            <a:xfrm>
              <a:off x="2536500" y="3823825"/>
              <a:ext cx="9700" cy="7725"/>
            </a:xfrm>
            <a:custGeom>
              <a:rect b="b" l="l" r="r" t="t"/>
              <a:pathLst>
                <a:path extrusionOk="0" fill="none" h="309" w="388">
                  <a:moveTo>
                    <a:pt x="0" y="309"/>
                  </a:moveTo>
                  <a:cubicBezTo>
                    <a:pt x="115" y="185"/>
                    <a:pt x="247" y="89"/>
                    <a:pt x="38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3"/>
            <p:cNvSpPr/>
            <p:nvPr/>
          </p:nvSpPr>
          <p:spPr>
            <a:xfrm>
              <a:off x="2575450" y="3808425"/>
              <a:ext cx="10575" cy="4000"/>
            </a:xfrm>
            <a:custGeom>
              <a:rect b="b" l="l" r="r" t="t"/>
              <a:pathLst>
                <a:path extrusionOk="0" fill="none" h="160" w="423">
                  <a:moveTo>
                    <a:pt x="0" y="159"/>
                  </a:moveTo>
                  <a:cubicBezTo>
                    <a:pt x="132" y="97"/>
                    <a:pt x="273" y="45"/>
                    <a:pt x="4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3"/>
            <p:cNvSpPr/>
            <p:nvPr/>
          </p:nvSpPr>
          <p:spPr>
            <a:xfrm>
              <a:off x="2485225" y="3957600"/>
              <a:ext cx="700" cy="14775"/>
            </a:xfrm>
            <a:custGeom>
              <a:rect b="b" l="l" r="r" t="t"/>
              <a:pathLst>
                <a:path extrusionOk="0" fill="none" h="591" w="28">
                  <a:moveTo>
                    <a:pt x="27" y="1"/>
                  </a:moveTo>
                  <a:cubicBezTo>
                    <a:pt x="1" y="194"/>
                    <a:pt x="1" y="397"/>
                    <a:pt x="27" y="59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3"/>
            <p:cNvSpPr/>
            <p:nvPr/>
          </p:nvSpPr>
          <p:spPr>
            <a:xfrm>
              <a:off x="2492050" y="3994775"/>
              <a:ext cx="3100" cy="9500"/>
            </a:xfrm>
            <a:custGeom>
              <a:rect b="b" l="l" r="r" t="t"/>
              <a:pathLst>
                <a:path extrusionOk="0" fill="none" h="380" w="124">
                  <a:moveTo>
                    <a:pt x="1" y="1"/>
                  </a:moveTo>
                  <a:cubicBezTo>
                    <a:pt x="18" y="133"/>
                    <a:pt x="62" y="265"/>
                    <a:pt x="124" y="37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3"/>
            <p:cNvSpPr/>
            <p:nvPr/>
          </p:nvSpPr>
          <p:spPr>
            <a:xfrm>
              <a:off x="2507225" y="4027575"/>
              <a:ext cx="5750" cy="9050"/>
            </a:xfrm>
            <a:custGeom>
              <a:rect b="b" l="l" r="r" t="t"/>
              <a:pathLst>
                <a:path extrusionOk="0" fill="none" h="362" w="230">
                  <a:moveTo>
                    <a:pt x="1" y="0"/>
                  </a:moveTo>
                  <a:lnTo>
                    <a:pt x="230" y="36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3"/>
            <p:cNvSpPr/>
            <p:nvPr/>
          </p:nvSpPr>
          <p:spPr>
            <a:xfrm>
              <a:off x="2693825" y="4039675"/>
              <a:ext cx="42475" cy="34775"/>
            </a:xfrm>
            <a:custGeom>
              <a:rect b="b" l="l" r="r" t="t"/>
              <a:pathLst>
                <a:path extrusionOk="0" fill="none" h="1391" w="1699">
                  <a:moveTo>
                    <a:pt x="0" y="1391"/>
                  </a:moveTo>
                  <a:cubicBezTo>
                    <a:pt x="651" y="1048"/>
                    <a:pt x="1232" y="572"/>
                    <a:pt x="169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3"/>
            <p:cNvSpPr/>
            <p:nvPr/>
          </p:nvSpPr>
          <p:spPr>
            <a:xfrm>
              <a:off x="2742875" y="4023175"/>
              <a:ext cx="4425" cy="8150"/>
            </a:xfrm>
            <a:custGeom>
              <a:rect b="b" l="l" r="r" t="t"/>
              <a:pathLst>
                <a:path extrusionOk="0" fill="none" h="326" w="177">
                  <a:moveTo>
                    <a:pt x="1" y="326"/>
                  </a:moveTo>
                  <a:cubicBezTo>
                    <a:pt x="71" y="220"/>
                    <a:pt x="124" y="115"/>
                    <a:pt x="17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3"/>
            <p:cNvSpPr/>
            <p:nvPr/>
          </p:nvSpPr>
          <p:spPr>
            <a:xfrm>
              <a:off x="2756525" y="3997425"/>
              <a:ext cx="4425" cy="10800"/>
            </a:xfrm>
            <a:custGeom>
              <a:rect b="b" l="l" r="r" t="t"/>
              <a:pathLst>
                <a:path extrusionOk="0" fill="none" h="432" w="177">
                  <a:moveTo>
                    <a:pt x="0" y="432"/>
                  </a:moveTo>
                  <a:cubicBezTo>
                    <a:pt x="62" y="291"/>
                    <a:pt x="115" y="150"/>
                    <a:pt x="1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3"/>
            <p:cNvSpPr/>
            <p:nvPr/>
          </p:nvSpPr>
          <p:spPr>
            <a:xfrm>
              <a:off x="2723750" y="3984225"/>
              <a:ext cx="12550" cy="28400"/>
            </a:xfrm>
            <a:custGeom>
              <a:rect b="b" l="l" r="r" t="t"/>
              <a:pathLst>
                <a:path extrusionOk="0" fill="none" h="1136" w="502">
                  <a:moveTo>
                    <a:pt x="0" y="1136"/>
                  </a:moveTo>
                  <a:cubicBezTo>
                    <a:pt x="185" y="766"/>
                    <a:pt x="352" y="388"/>
                    <a:pt x="50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3"/>
            <p:cNvSpPr/>
            <p:nvPr/>
          </p:nvSpPr>
          <p:spPr>
            <a:xfrm>
              <a:off x="2738925" y="3967075"/>
              <a:ext cx="450" cy="3975"/>
            </a:xfrm>
            <a:custGeom>
              <a:rect b="b" l="l" r="r" t="t"/>
              <a:pathLst>
                <a:path extrusionOk="0" fill="none" h="159" w="18">
                  <a:moveTo>
                    <a:pt x="0" y="158"/>
                  </a:moveTo>
                  <a:lnTo>
                    <a:pt x="1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3"/>
            <p:cNvSpPr/>
            <p:nvPr/>
          </p:nvSpPr>
          <p:spPr>
            <a:xfrm>
              <a:off x="2740250" y="3947475"/>
              <a:ext cx="25" cy="4000"/>
            </a:xfrm>
            <a:custGeom>
              <a:rect b="b" l="l" r="r" t="t"/>
              <a:pathLst>
                <a:path extrusionOk="0" fill="none" h="160" w="1">
                  <a:moveTo>
                    <a:pt x="0" y="159"/>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3"/>
            <p:cNvSpPr/>
            <p:nvPr/>
          </p:nvSpPr>
          <p:spPr>
            <a:xfrm>
              <a:off x="2638375" y="4106775"/>
              <a:ext cx="46450" cy="8400"/>
            </a:xfrm>
            <a:custGeom>
              <a:rect b="b" l="l" r="r" t="t"/>
              <a:pathLst>
                <a:path extrusionOk="0" fill="none" h="336" w="1858">
                  <a:moveTo>
                    <a:pt x="0" y="291"/>
                  </a:moveTo>
                  <a:cubicBezTo>
                    <a:pt x="625" y="335"/>
                    <a:pt x="1250" y="168"/>
                    <a:pt x="185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3"/>
            <p:cNvSpPr/>
            <p:nvPr/>
          </p:nvSpPr>
          <p:spPr>
            <a:xfrm>
              <a:off x="2702175" y="4097975"/>
              <a:ext cx="7500" cy="3775"/>
            </a:xfrm>
            <a:custGeom>
              <a:rect b="b" l="l" r="r" t="t"/>
              <a:pathLst>
                <a:path extrusionOk="0" fill="none" h="151" w="300">
                  <a:moveTo>
                    <a:pt x="1" y="150"/>
                  </a:moveTo>
                  <a:cubicBezTo>
                    <a:pt x="89" y="89"/>
                    <a:pt x="194" y="36"/>
                    <a:pt x="30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3"/>
            <p:cNvSpPr/>
            <p:nvPr/>
          </p:nvSpPr>
          <p:spPr>
            <a:xfrm>
              <a:off x="2781825" y="3881925"/>
              <a:ext cx="12350" cy="43350"/>
            </a:xfrm>
            <a:custGeom>
              <a:rect b="b" l="l" r="r" t="t"/>
              <a:pathLst>
                <a:path extrusionOk="0" fill="none" h="1734" w="494">
                  <a:moveTo>
                    <a:pt x="0" y="0"/>
                  </a:moveTo>
                  <a:cubicBezTo>
                    <a:pt x="238" y="555"/>
                    <a:pt x="405" y="1135"/>
                    <a:pt x="493" y="17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3"/>
            <p:cNvSpPr/>
            <p:nvPr/>
          </p:nvSpPr>
          <p:spPr>
            <a:xfrm>
              <a:off x="2795250" y="3940000"/>
              <a:ext cx="250" cy="9275"/>
            </a:xfrm>
            <a:custGeom>
              <a:rect b="b" l="l" r="r" t="t"/>
              <a:pathLst>
                <a:path extrusionOk="0" fill="none" h="371" w="10">
                  <a:moveTo>
                    <a:pt x="9" y="1"/>
                  </a:moveTo>
                  <a:cubicBezTo>
                    <a:pt x="0" y="124"/>
                    <a:pt x="0" y="247"/>
                    <a:pt x="9" y="37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3"/>
            <p:cNvSpPr/>
            <p:nvPr/>
          </p:nvSpPr>
          <p:spPr>
            <a:xfrm>
              <a:off x="2793700" y="3967275"/>
              <a:ext cx="900" cy="2450"/>
            </a:xfrm>
            <a:custGeom>
              <a:rect b="b" l="l" r="r" t="t"/>
              <a:pathLst>
                <a:path extrusionOk="0" fill="none" h="98" w="36">
                  <a:moveTo>
                    <a:pt x="36" y="1"/>
                  </a:moveTo>
                  <a:lnTo>
                    <a:pt x="1" y="9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3"/>
            <p:cNvSpPr/>
            <p:nvPr/>
          </p:nvSpPr>
          <p:spPr>
            <a:xfrm>
              <a:off x="2495575" y="3792575"/>
              <a:ext cx="61625" cy="33700"/>
            </a:xfrm>
            <a:custGeom>
              <a:rect b="b" l="l" r="r" t="t"/>
              <a:pathLst>
                <a:path extrusionOk="0" fill="none" h="1348" w="2465">
                  <a:moveTo>
                    <a:pt x="0" y="1347"/>
                  </a:moveTo>
                  <a:cubicBezTo>
                    <a:pt x="687" y="687"/>
                    <a:pt x="1541" y="221"/>
                    <a:pt x="246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3"/>
            <p:cNvSpPr/>
            <p:nvPr/>
          </p:nvSpPr>
          <p:spPr>
            <a:xfrm>
              <a:off x="2576325" y="3786650"/>
              <a:ext cx="4875" cy="25"/>
            </a:xfrm>
            <a:custGeom>
              <a:rect b="b" l="l" r="r" t="t"/>
              <a:pathLst>
                <a:path extrusionOk="0" fill="none" h="1" w="195">
                  <a:moveTo>
                    <a:pt x="0" y="0"/>
                  </a:moveTo>
                  <a:lnTo>
                    <a:pt x="19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3"/>
            <p:cNvSpPr/>
            <p:nvPr/>
          </p:nvSpPr>
          <p:spPr>
            <a:xfrm>
              <a:off x="2482375" y="3839000"/>
              <a:ext cx="3975" cy="7075"/>
            </a:xfrm>
            <a:custGeom>
              <a:rect b="b" l="l" r="r" t="t"/>
              <a:pathLst>
                <a:path extrusionOk="0" fill="none" h="283" w="159">
                  <a:moveTo>
                    <a:pt x="0" y="283"/>
                  </a:moveTo>
                  <a:lnTo>
                    <a:pt x="15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3"/>
            <p:cNvSpPr/>
            <p:nvPr/>
          </p:nvSpPr>
          <p:spPr>
            <a:xfrm>
              <a:off x="2478425" y="3742425"/>
              <a:ext cx="49525" cy="26200"/>
            </a:xfrm>
            <a:custGeom>
              <a:rect b="b" l="l" r="r" t="t"/>
              <a:pathLst>
                <a:path extrusionOk="0" fill="none" h="1048" w="1981">
                  <a:moveTo>
                    <a:pt x="0" y="1048"/>
                  </a:moveTo>
                  <a:cubicBezTo>
                    <a:pt x="607" y="608"/>
                    <a:pt x="1276" y="256"/>
                    <a:pt x="198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3"/>
            <p:cNvSpPr/>
            <p:nvPr/>
          </p:nvSpPr>
          <p:spPr>
            <a:xfrm>
              <a:off x="2547050" y="3728125"/>
              <a:ext cx="27100" cy="8150"/>
            </a:xfrm>
            <a:custGeom>
              <a:rect b="b" l="l" r="r" t="t"/>
              <a:pathLst>
                <a:path extrusionOk="0" fill="none" h="326" w="1084">
                  <a:moveTo>
                    <a:pt x="1" y="326"/>
                  </a:moveTo>
                  <a:lnTo>
                    <a:pt x="108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3"/>
            <p:cNvSpPr/>
            <p:nvPr/>
          </p:nvSpPr>
          <p:spPr>
            <a:xfrm>
              <a:off x="2443650" y="4020975"/>
              <a:ext cx="19375" cy="35875"/>
            </a:xfrm>
            <a:custGeom>
              <a:rect b="b" l="l" r="r" t="t"/>
              <a:pathLst>
                <a:path extrusionOk="0" fill="none" h="1435" w="775">
                  <a:moveTo>
                    <a:pt x="0" y="0"/>
                  </a:moveTo>
                  <a:cubicBezTo>
                    <a:pt x="159" y="528"/>
                    <a:pt x="423" y="1012"/>
                    <a:pt x="775" y="14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3"/>
            <p:cNvSpPr/>
            <p:nvPr/>
          </p:nvSpPr>
          <p:spPr>
            <a:xfrm>
              <a:off x="2474450" y="4075100"/>
              <a:ext cx="4875" cy="6625"/>
            </a:xfrm>
            <a:custGeom>
              <a:rect b="b" l="l" r="r" t="t"/>
              <a:pathLst>
                <a:path extrusionOk="0" fill="none" h="265" w="195">
                  <a:moveTo>
                    <a:pt x="1" y="0"/>
                  </a:moveTo>
                  <a:lnTo>
                    <a:pt x="194" y="26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3"/>
            <p:cNvSpPr/>
            <p:nvPr/>
          </p:nvSpPr>
          <p:spPr>
            <a:xfrm>
              <a:off x="2748600" y="4114050"/>
              <a:ext cx="31050" cy="21125"/>
            </a:xfrm>
            <a:custGeom>
              <a:rect b="b" l="l" r="r" t="t"/>
              <a:pathLst>
                <a:path extrusionOk="0" fill="none" h="845" w="1242">
                  <a:moveTo>
                    <a:pt x="1" y="845"/>
                  </a:moveTo>
                  <a:cubicBezTo>
                    <a:pt x="414" y="563"/>
                    <a:pt x="916" y="387"/>
                    <a:pt x="12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3"/>
            <p:cNvSpPr/>
            <p:nvPr/>
          </p:nvSpPr>
          <p:spPr>
            <a:xfrm>
              <a:off x="2790175" y="4101275"/>
              <a:ext cx="5750" cy="4875"/>
            </a:xfrm>
            <a:custGeom>
              <a:rect b="b" l="l" r="r" t="t"/>
              <a:pathLst>
                <a:path extrusionOk="0" fill="none" h="195" w="230">
                  <a:moveTo>
                    <a:pt x="1" y="194"/>
                  </a:moveTo>
                  <a:lnTo>
                    <a:pt x="23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3"/>
            <p:cNvSpPr/>
            <p:nvPr/>
          </p:nvSpPr>
          <p:spPr>
            <a:xfrm>
              <a:off x="2806025" y="4081700"/>
              <a:ext cx="4650" cy="5300"/>
            </a:xfrm>
            <a:custGeom>
              <a:rect b="b" l="l" r="r" t="t"/>
              <a:pathLst>
                <a:path extrusionOk="0" fill="none" h="212" w="186">
                  <a:moveTo>
                    <a:pt x="1" y="212"/>
                  </a:moveTo>
                  <a:cubicBezTo>
                    <a:pt x="45" y="132"/>
                    <a:pt x="106" y="62"/>
                    <a:pt x="18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3"/>
            <p:cNvSpPr/>
            <p:nvPr/>
          </p:nvSpPr>
          <p:spPr>
            <a:xfrm>
              <a:off x="2840350" y="4143075"/>
              <a:ext cx="45575" cy="99275"/>
            </a:xfrm>
            <a:custGeom>
              <a:rect b="b" l="l" r="r" t="t"/>
              <a:pathLst>
                <a:path extrusionOk="0" h="3971" w="1823">
                  <a:moveTo>
                    <a:pt x="1030" y="1559"/>
                  </a:moveTo>
                  <a:cubicBezTo>
                    <a:pt x="1083" y="1567"/>
                    <a:pt x="1136" y="1585"/>
                    <a:pt x="1180" y="1620"/>
                  </a:cubicBezTo>
                  <a:cubicBezTo>
                    <a:pt x="1338" y="1761"/>
                    <a:pt x="1400" y="2139"/>
                    <a:pt x="1303" y="2412"/>
                  </a:cubicBezTo>
                  <a:cubicBezTo>
                    <a:pt x="1197" y="2729"/>
                    <a:pt x="1013" y="2773"/>
                    <a:pt x="916" y="2773"/>
                  </a:cubicBezTo>
                  <a:lnTo>
                    <a:pt x="881" y="2773"/>
                  </a:lnTo>
                  <a:cubicBezTo>
                    <a:pt x="793" y="2764"/>
                    <a:pt x="687" y="2711"/>
                    <a:pt x="643" y="2518"/>
                  </a:cubicBezTo>
                  <a:cubicBezTo>
                    <a:pt x="581" y="2219"/>
                    <a:pt x="705" y="1708"/>
                    <a:pt x="925" y="1594"/>
                  </a:cubicBezTo>
                  <a:cubicBezTo>
                    <a:pt x="951" y="1576"/>
                    <a:pt x="995" y="1567"/>
                    <a:pt x="1030" y="1559"/>
                  </a:cubicBezTo>
                  <a:close/>
                  <a:moveTo>
                    <a:pt x="819" y="1"/>
                  </a:moveTo>
                  <a:cubicBezTo>
                    <a:pt x="687" y="1"/>
                    <a:pt x="634" y="177"/>
                    <a:pt x="617" y="247"/>
                  </a:cubicBezTo>
                  <a:lnTo>
                    <a:pt x="0" y="3618"/>
                  </a:lnTo>
                  <a:cubicBezTo>
                    <a:pt x="9" y="3750"/>
                    <a:pt x="80" y="3864"/>
                    <a:pt x="194" y="3935"/>
                  </a:cubicBezTo>
                  <a:cubicBezTo>
                    <a:pt x="238" y="3961"/>
                    <a:pt x="300" y="3970"/>
                    <a:pt x="361" y="3970"/>
                  </a:cubicBezTo>
                  <a:cubicBezTo>
                    <a:pt x="529" y="3952"/>
                    <a:pt x="705" y="3900"/>
                    <a:pt x="845" y="3803"/>
                  </a:cubicBezTo>
                  <a:cubicBezTo>
                    <a:pt x="1673" y="3336"/>
                    <a:pt x="1822" y="2122"/>
                    <a:pt x="1725" y="1471"/>
                  </a:cubicBezTo>
                  <a:cubicBezTo>
                    <a:pt x="1646" y="987"/>
                    <a:pt x="1136" y="27"/>
                    <a:pt x="819" y="1"/>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3"/>
            <p:cNvSpPr/>
            <p:nvPr/>
          </p:nvSpPr>
          <p:spPr>
            <a:xfrm>
              <a:off x="2857500" y="4184450"/>
              <a:ext cx="15450" cy="25550"/>
            </a:xfrm>
            <a:custGeom>
              <a:rect b="b" l="l" r="r" t="t"/>
              <a:pathLst>
                <a:path extrusionOk="0" h="1022" w="618">
                  <a:moveTo>
                    <a:pt x="344" y="0"/>
                  </a:moveTo>
                  <a:cubicBezTo>
                    <a:pt x="318" y="0"/>
                    <a:pt x="300" y="9"/>
                    <a:pt x="283" y="18"/>
                  </a:cubicBezTo>
                  <a:cubicBezTo>
                    <a:pt x="124" y="106"/>
                    <a:pt x="1" y="564"/>
                    <a:pt x="63" y="836"/>
                  </a:cubicBezTo>
                  <a:cubicBezTo>
                    <a:pt x="80" y="951"/>
                    <a:pt x="124" y="1012"/>
                    <a:pt x="212" y="1021"/>
                  </a:cubicBezTo>
                  <a:lnTo>
                    <a:pt x="230" y="1021"/>
                  </a:lnTo>
                  <a:cubicBezTo>
                    <a:pt x="291" y="1021"/>
                    <a:pt x="432" y="986"/>
                    <a:pt x="529" y="722"/>
                  </a:cubicBezTo>
                  <a:cubicBezTo>
                    <a:pt x="617" y="458"/>
                    <a:pt x="547" y="141"/>
                    <a:pt x="423" y="36"/>
                  </a:cubicBezTo>
                  <a:cubicBezTo>
                    <a:pt x="397" y="18"/>
                    <a:pt x="371" y="0"/>
                    <a:pt x="344"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3"/>
            <p:cNvSpPr/>
            <p:nvPr/>
          </p:nvSpPr>
          <p:spPr>
            <a:xfrm>
              <a:off x="2777425" y="4135825"/>
              <a:ext cx="57900" cy="102100"/>
            </a:xfrm>
            <a:custGeom>
              <a:rect b="b" l="l" r="r" t="t"/>
              <a:pathLst>
                <a:path extrusionOk="0" h="4084" w="2316">
                  <a:moveTo>
                    <a:pt x="1312" y="1338"/>
                  </a:moveTo>
                  <a:cubicBezTo>
                    <a:pt x="1417" y="1347"/>
                    <a:pt x="1549" y="1409"/>
                    <a:pt x="1602" y="1664"/>
                  </a:cubicBezTo>
                  <a:cubicBezTo>
                    <a:pt x="1681" y="2051"/>
                    <a:pt x="1514" y="2737"/>
                    <a:pt x="1233" y="2878"/>
                  </a:cubicBezTo>
                  <a:lnTo>
                    <a:pt x="1241" y="2878"/>
                  </a:lnTo>
                  <a:cubicBezTo>
                    <a:pt x="1197" y="2905"/>
                    <a:pt x="1153" y="2913"/>
                    <a:pt x="1109" y="2913"/>
                  </a:cubicBezTo>
                  <a:cubicBezTo>
                    <a:pt x="1039" y="2913"/>
                    <a:pt x="977" y="2887"/>
                    <a:pt x="925" y="2843"/>
                  </a:cubicBezTo>
                  <a:cubicBezTo>
                    <a:pt x="704" y="2658"/>
                    <a:pt x="625" y="2165"/>
                    <a:pt x="748" y="1805"/>
                  </a:cubicBezTo>
                  <a:cubicBezTo>
                    <a:pt x="898" y="1382"/>
                    <a:pt x="1153" y="1338"/>
                    <a:pt x="1259" y="1338"/>
                  </a:cubicBezTo>
                  <a:close/>
                  <a:moveTo>
                    <a:pt x="2033" y="0"/>
                  </a:moveTo>
                  <a:cubicBezTo>
                    <a:pt x="1611" y="97"/>
                    <a:pt x="845" y="326"/>
                    <a:pt x="502" y="757"/>
                  </a:cubicBezTo>
                  <a:cubicBezTo>
                    <a:pt x="141" y="1277"/>
                    <a:pt x="0" y="1919"/>
                    <a:pt x="106" y="2553"/>
                  </a:cubicBezTo>
                  <a:cubicBezTo>
                    <a:pt x="220" y="3160"/>
                    <a:pt x="590" y="3662"/>
                    <a:pt x="1206" y="4022"/>
                  </a:cubicBezTo>
                  <a:cubicBezTo>
                    <a:pt x="1277" y="4058"/>
                    <a:pt x="1347" y="4084"/>
                    <a:pt x="1426" y="4084"/>
                  </a:cubicBezTo>
                  <a:cubicBezTo>
                    <a:pt x="1497" y="4084"/>
                    <a:pt x="1558" y="4066"/>
                    <a:pt x="1620" y="4031"/>
                  </a:cubicBezTo>
                  <a:cubicBezTo>
                    <a:pt x="1761" y="3970"/>
                    <a:pt x="1849" y="3838"/>
                    <a:pt x="1866" y="3688"/>
                  </a:cubicBezTo>
                  <a:lnTo>
                    <a:pt x="2306" y="247"/>
                  </a:lnTo>
                  <a:cubicBezTo>
                    <a:pt x="2315" y="176"/>
                    <a:pt x="2289" y="106"/>
                    <a:pt x="2227" y="53"/>
                  </a:cubicBezTo>
                  <a:cubicBezTo>
                    <a:pt x="2192" y="18"/>
                    <a:pt x="2139" y="0"/>
                    <a:pt x="2077" y="0"/>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3"/>
            <p:cNvSpPr/>
            <p:nvPr/>
          </p:nvSpPr>
          <p:spPr>
            <a:xfrm>
              <a:off x="2795250" y="4171675"/>
              <a:ext cx="21575" cy="34575"/>
            </a:xfrm>
            <a:custGeom>
              <a:rect b="b" l="l" r="r" t="t"/>
              <a:pathLst>
                <a:path extrusionOk="0" h="1383" w="863">
                  <a:moveTo>
                    <a:pt x="537" y="1"/>
                  </a:moveTo>
                  <a:cubicBezTo>
                    <a:pt x="458" y="1"/>
                    <a:pt x="256" y="45"/>
                    <a:pt x="124" y="406"/>
                  </a:cubicBezTo>
                  <a:cubicBezTo>
                    <a:pt x="0" y="775"/>
                    <a:pt x="97" y="1189"/>
                    <a:pt x="264" y="1339"/>
                  </a:cubicBezTo>
                  <a:cubicBezTo>
                    <a:pt x="300" y="1365"/>
                    <a:pt x="344" y="1383"/>
                    <a:pt x="388" y="1383"/>
                  </a:cubicBezTo>
                  <a:cubicBezTo>
                    <a:pt x="414" y="1383"/>
                    <a:pt x="449" y="1374"/>
                    <a:pt x="476" y="1365"/>
                  </a:cubicBezTo>
                  <a:cubicBezTo>
                    <a:pt x="696" y="1251"/>
                    <a:pt x="863" y="626"/>
                    <a:pt x="784" y="256"/>
                  </a:cubicBezTo>
                  <a:cubicBezTo>
                    <a:pt x="740" y="54"/>
                    <a:pt x="652" y="10"/>
                    <a:pt x="572" y="1"/>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3"/>
            <p:cNvSpPr/>
            <p:nvPr/>
          </p:nvSpPr>
          <p:spPr>
            <a:xfrm>
              <a:off x="2620100" y="3984675"/>
              <a:ext cx="420275" cy="413250"/>
            </a:xfrm>
            <a:custGeom>
              <a:rect b="b" l="l" r="r" t="t"/>
              <a:pathLst>
                <a:path extrusionOk="0" h="16530" w="16811">
                  <a:moveTo>
                    <a:pt x="8406" y="1039"/>
                  </a:moveTo>
                  <a:cubicBezTo>
                    <a:pt x="12498" y="1039"/>
                    <a:pt x="15816" y="4357"/>
                    <a:pt x="15816" y="8449"/>
                  </a:cubicBezTo>
                  <a:cubicBezTo>
                    <a:pt x="15816" y="10746"/>
                    <a:pt x="15006" y="12629"/>
                    <a:pt x="13581" y="13879"/>
                  </a:cubicBezTo>
                  <a:cubicBezTo>
                    <a:pt x="12304" y="15006"/>
                    <a:pt x="10535" y="15639"/>
                    <a:pt x="8406" y="15639"/>
                  </a:cubicBezTo>
                  <a:cubicBezTo>
                    <a:pt x="4252" y="15639"/>
                    <a:pt x="995" y="12480"/>
                    <a:pt x="995" y="8449"/>
                  </a:cubicBezTo>
                  <a:cubicBezTo>
                    <a:pt x="995" y="3529"/>
                    <a:pt x="3486" y="1039"/>
                    <a:pt x="8406" y="1039"/>
                  </a:cubicBezTo>
                  <a:close/>
                  <a:moveTo>
                    <a:pt x="8406" y="0"/>
                  </a:moveTo>
                  <a:cubicBezTo>
                    <a:pt x="6593" y="0"/>
                    <a:pt x="5061" y="299"/>
                    <a:pt x="3838" y="898"/>
                  </a:cubicBezTo>
                  <a:cubicBezTo>
                    <a:pt x="1295" y="2139"/>
                    <a:pt x="10" y="4638"/>
                    <a:pt x="10" y="8396"/>
                  </a:cubicBezTo>
                  <a:cubicBezTo>
                    <a:pt x="1" y="10843"/>
                    <a:pt x="1110" y="13158"/>
                    <a:pt x="3019" y="14680"/>
                  </a:cubicBezTo>
                  <a:cubicBezTo>
                    <a:pt x="4539" y="15879"/>
                    <a:pt x="6411" y="16529"/>
                    <a:pt x="8337" y="16529"/>
                  </a:cubicBezTo>
                  <a:cubicBezTo>
                    <a:pt x="8363" y="16529"/>
                    <a:pt x="8389" y="16529"/>
                    <a:pt x="8414" y="16528"/>
                  </a:cubicBezTo>
                  <a:cubicBezTo>
                    <a:pt x="8463" y="16529"/>
                    <a:pt x="8512" y="16529"/>
                    <a:pt x="8560" y="16529"/>
                  </a:cubicBezTo>
                  <a:cubicBezTo>
                    <a:pt x="9725" y="16529"/>
                    <a:pt x="10880" y="16327"/>
                    <a:pt x="11979" y="15921"/>
                  </a:cubicBezTo>
                  <a:cubicBezTo>
                    <a:pt x="14998" y="14768"/>
                    <a:pt x="16810" y="12066"/>
                    <a:pt x="16810" y="8396"/>
                  </a:cubicBezTo>
                  <a:cubicBezTo>
                    <a:pt x="16802" y="4700"/>
                    <a:pt x="14381" y="1435"/>
                    <a:pt x="10843" y="361"/>
                  </a:cubicBezTo>
                  <a:cubicBezTo>
                    <a:pt x="10051" y="123"/>
                    <a:pt x="9233" y="0"/>
                    <a:pt x="8406" y="0"/>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3"/>
            <p:cNvSpPr/>
            <p:nvPr/>
          </p:nvSpPr>
          <p:spPr>
            <a:xfrm>
              <a:off x="2647400" y="4013275"/>
              <a:ext cx="365700" cy="359975"/>
            </a:xfrm>
            <a:custGeom>
              <a:rect b="b" l="l" r="r" t="t"/>
              <a:pathLst>
                <a:path extrusionOk="0" h="14399" w="14628">
                  <a:moveTo>
                    <a:pt x="7314" y="1021"/>
                  </a:moveTo>
                  <a:cubicBezTo>
                    <a:pt x="10755" y="1030"/>
                    <a:pt x="13545" y="3820"/>
                    <a:pt x="13553" y="7261"/>
                  </a:cubicBezTo>
                  <a:cubicBezTo>
                    <a:pt x="13553" y="10940"/>
                    <a:pt x="11098" y="13316"/>
                    <a:pt x="7314" y="13316"/>
                  </a:cubicBezTo>
                  <a:cubicBezTo>
                    <a:pt x="3811" y="13316"/>
                    <a:pt x="1074" y="10658"/>
                    <a:pt x="1074" y="7261"/>
                  </a:cubicBezTo>
                  <a:cubicBezTo>
                    <a:pt x="1074" y="3125"/>
                    <a:pt x="3177" y="1021"/>
                    <a:pt x="7314" y="1021"/>
                  </a:cubicBezTo>
                  <a:close/>
                  <a:moveTo>
                    <a:pt x="7345" y="0"/>
                  </a:moveTo>
                  <a:cubicBezTo>
                    <a:pt x="7334" y="0"/>
                    <a:pt x="7324" y="0"/>
                    <a:pt x="7314" y="0"/>
                  </a:cubicBezTo>
                  <a:cubicBezTo>
                    <a:pt x="2464" y="0"/>
                    <a:pt x="0" y="2456"/>
                    <a:pt x="0" y="7314"/>
                  </a:cubicBezTo>
                  <a:cubicBezTo>
                    <a:pt x="0" y="11292"/>
                    <a:pt x="3212" y="14399"/>
                    <a:pt x="7314" y="14399"/>
                  </a:cubicBezTo>
                  <a:cubicBezTo>
                    <a:pt x="9549" y="14399"/>
                    <a:pt x="11388" y="13703"/>
                    <a:pt x="12656" y="12454"/>
                  </a:cubicBezTo>
                  <a:cubicBezTo>
                    <a:pt x="13932" y="11213"/>
                    <a:pt x="14627" y="9452"/>
                    <a:pt x="14627" y="7314"/>
                  </a:cubicBezTo>
                  <a:cubicBezTo>
                    <a:pt x="14627" y="5466"/>
                    <a:pt x="13932" y="3679"/>
                    <a:pt x="12673" y="2333"/>
                  </a:cubicBezTo>
                  <a:cubicBezTo>
                    <a:pt x="11299" y="853"/>
                    <a:pt x="9366" y="0"/>
                    <a:pt x="7345"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3"/>
            <p:cNvSpPr/>
            <p:nvPr/>
          </p:nvSpPr>
          <p:spPr>
            <a:xfrm>
              <a:off x="2597450" y="3959800"/>
              <a:ext cx="465375" cy="458325"/>
            </a:xfrm>
            <a:custGeom>
              <a:rect b="b" l="l" r="r" t="t"/>
              <a:pathLst>
                <a:path extrusionOk="0" h="18333" w="18615">
                  <a:moveTo>
                    <a:pt x="9405" y="907"/>
                  </a:moveTo>
                  <a:cubicBezTo>
                    <a:pt x="10121" y="907"/>
                    <a:pt x="10829" y="1003"/>
                    <a:pt x="11521" y="1189"/>
                  </a:cubicBezTo>
                  <a:cubicBezTo>
                    <a:pt x="15217" y="2201"/>
                    <a:pt x="17787" y="5554"/>
                    <a:pt x="17787" y="9391"/>
                  </a:cubicBezTo>
                  <a:cubicBezTo>
                    <a:pt x="17804" y="13193"/>
                    <a:pt x="15877" y="15974"/>
                    <a:pt x="12682" y="17092"/>
                  </a:cubicBezTo>
                  <a:cubicBezTo>
                    <a:pt x="11624" y="17445"/>
                    <a:pt x="10508" y="17629"/>
                    <a:pt x="9390" y="17629"/>
                  </a:cubicBezTo>
                  <a:cubicBezTo>
                    <a:pt x="9364" y="17629"/>
                    <a:pt x="9338" y="17629"/>
                    <a:pt x="9312" y="17629"/>
                  </a:cubicBezTo>
                  <a:cubicBezTo>
                    <a:pt x="9297" y="17629"/>
                    <a:pt x="9283" y="17629"/>
                    <a:pt x="9269" y="17629"/>
                  </a:cubicBezTo>
                  <a:cubicBezTo>
                    <a:pt x="7480" y="17629"/>
                    <a:pt x="5744" y="17084"/>
                    <a:pt x="4278" y="16062"/>
                  </a:cubicBezTo>
                  <a:cubicBezTo>
                    <a:pt x="2095" y="14540"/>
                    <a:pt x="810" y="12049"/>
                    <a:pt x="819" y="9391"/>
                  </a:cubicBezTo>
                  <a:cubicBezTo>
                    <a:pt x="819" y="5457"/>
                    <a:pt x="2218" y="2870"/>
                    <a:pt x="4982" y="1673"/>
                  </a:cubicBezTo>
                  <a:cubicBezTo>
                    <a:pt x="6170" y="1162"/>
                    <a:pt x="7613" y="907"/>
                    <a:pt x="9312" y="907"/>
                  </a:cubicBezTo>
                  <a:cubicBezTo>
                    <a:pt x="9343" y="907"/>
                    <a:pt x="9374" y="907"/>
                    <a:pt x="9405" y="907"/>
                  </a:cubicBezTo>
                  <a:close/>
                  <a:moveTo>
                    <a:pt x="9312" y="1"/>
                  </a:moveTo>
                  <a:cubicBezTo>
                    <a:pt x="8616" y="1"/>
                    <a:pt x="7930" y="45"/>
                    <a:pt x="7243" y="133"/>
                  </a:cubicBezTo>
                  <a:cubicBezTo>
                    <a:pt x="2438" y="784"/>
                    <a:pt x="0" y="3864"/>
                    <a:pt x="0" y="9312"/>
                  </a:cubicBezTo>
                  <a:cubicBezTo>
                    <a:pt x="0" y="13404"/>
                    <a:pt x="2685" y="16793"/>
                    <a:pt x="6478" y="17919"/>
                  </a:cubicBezTo>
                  <a:cubicBezTo>
                    <a:pt x="7393" y="18192"/>
                    <a:pt x="8352" y="18333"/>
                    <a:pt x="9312" y="18333"/>
                  </a:cubicBezTo>
                  <a:cubicBezTo>
                    <a:pt x="9954" y="18333"/>
                    <a:pt x="10605" y="18280"/>
                    <a:pt x="11248" y="18183"/>
                  </a:cubicBezTo>
                  <a:cubicBezTo>
                    <a:pt x="15780" y="17462"/>
                    <a:pt x="18614" y="14135"/>
                    <a:pt x="18614" y="9312"/>
                  </a:cubicBezTo>
                  <a:cubicBezTo>
                    <a:pt x="18605" y="4295"/>
                    <a:pt x="14645" y="194"/>
                    <a:pt x="9637" y="9"/>
                  </a:cubicBezTo>
                  <a:cubicBezTo>
                    <a:pt x="9532" y="9"/>
                    <a:pt x="9417" y="1"/>
                    <a:pt x="9312" y="1"/>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3"/>
            <p:cNvSpPr/>
            <p:nvPr/>
          </p:nvSpPr>
          <p:spPr>
            <a:xfrm>
              <a:off x="2676650" y="4041425"/>
              <a:ext cx="306950" cy="302125"/>
            </a:xfrm>
            <a:custGeom>
              <a:rect b="b" l="l" r="r" t="t"/>
              <a:pathLst>
                <a:path extrusionOk="0" h="12085" w="12278">
                  <a:moveTo>
                    <a:pt x="6144" y="1083"/>
                  </a:moveTo>
                  <a:cubicBezTo>
                    <a:pt x="8986" y="1092"/>
                    <a:pt x="11292" y="3398"/>
                    <a:pt x="11301" y="6249"/>
                  </a:cubicBezTo>
                  <a:cubicBezTo>
                    <a:pt x="11301" y="9277"/>
                    <a:pt x="9277" y="11240"/>
                    <a:pt x="6144" y="11240"/>
                  </a:cubicBezTo>
                  <a:lnTo>
                    <a:pt x="6144" y="11248"/>
                  </a:lnTo>
                  <a:cubicBezTo>
                    <a:pt x="3248" y="11248"/>
                    <a:pt x="986" y="9048"/>
                    <a:pt x="986" y="6249"/>
                  </a:cubicBezTo>
                  <a:cubicBezTo>
                    <a:pt x="986" y="2826"/>
                    <a:pt x="2720" y="1083"/>
                    <a:pt x="6144" y="1083"/>
                  </a:cubicBezTo>
                  <a:close/>
                  <a:moveTo>
                    <a:pt x="6144" y="1"/>
                  </a:moveTo>
                  <a:cubicBezTo>
                    <a:pt x="2069" y="1"/>
                    <a:pt x="1" y="2069"/>
                    <a:pt x="1" y="6135"/>
                  </a:cubicBezTo>
                  <a:cubicBezTo>
                    <a:pt x="1" y="9471"/>
                    <a:pt x="2702" y="12084"/>
                    <a:pt x="6144" y="12084"/>
                  </a:cubicBezTo>
                  <a:cubicBezTo>
                    <a:pt x="9875" y="12084"/>
                    <a:pt x="12278" y="9752"/>
                    <a:pt x="12278" y="6135"/>
                  </a:cubicBezTo>
                  <a:cubicBezTo>
                    <a:pt x="12278" y="2747"/>
                    <a:pt x="9532" y="1"/>
                    <a:pt x="6144" y="1"/>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3"/>
            <p:cNvSpPr/>
            <p:nvPr/>
          </p:nvSpPr>
          <p:spPr>
            <a:xfrm>
              <a:off x="2703725" y="4070925"/>
              <a:ext cx="253050" cy="249075"/>
            </a:xfrm>
            <a:custGeom>
              <a:rect b="b" l="l" r="r" t="t"/>
              <a:pathLst>
                <a:path extrusionOk="0" h="9963" w="10122">
                  <a:moveTo>
                    <a:pt x="5061" y="845"/>
                  </a:moveTo>
                  <a:cubicBezTo>
                    <a:pt x="7314" y="845"/>
                    <a:pt x="9135" y="2676"/>
                    <a:pt x="9135" y="4929"/>
                  </a:cubicBezTo>
                  <a:cubicBezTo>
                    <a:pt x="9135" y="7331"/>
                    <a:pt x="7534" y="8880"/>
                    <a:pt x="5061" y="8880"/>
                  </a:cubicBezTo>
                  <a:cubicBezTo>
                    <a:pt x="2772" y="8880"/>
                    <a:pt x="977" y="7146"/>
                    <a:pt x="977" y="4920"/>
                  </a:cubicBezTo>
                  <a:cubicBezTo>
                    <a:pt x="977" y="2218"/>
                    <a:pt x="2350" y="845"/>
                    <a:pt x="5061" y="845"/>
                  </a:cubicBezTo>
                  <a:close/>
                  <a:moveTo>
                    <a:pt x="5061" y="0"/>
                  </a:moveTo>
                  <a:cubicBezTo>
                    <a:pt x="1699" y="0"/>
                    <a:pt x="0" y="1707"/>
                    <a:pt x="0" y="5061"/>
                  </a:cubicBezTo>
                  <a:cubicBezTo>
                    <a:pt x="0" y="7815"/>
                    <a:pt x="2218" y="9963"/>
                    <a:pt x="5061" y="9963"/>
                  </a:cubicBezTo>
                  <a:cubicBezTo>
                    <a:pt x="8141" y="9963"/>
                    <a:pt x="10121" y="8035"/>
                    <a:pt x="10121" y="5061"/>
                  </a:cubicBezTo>
                  <a:cubicBezTo>
                    <a:pt x="10112" y="2271"/>
                    <a:pt x="7851" y="9"/>
                    <a:pt x="5061"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3"/>
            <p:cNvSpPr/>
            <p:nvPr/>
          </p:nvSpPr>
          <p:spPr>
            <a:xfrm>
              <a:off x="2730550" y="4094450"/>
              <a:ext cx="199150" cy="196075"/>
            </a:xfrm>
            <a:custGeom>
              <a:rect b="b" l="l" r="r" t="t"/>
              <a:pathLst>
                <a:path extrusionOk="0" h="7843" w="7966">
                  <a:moveTo>
                    <a:pt x="3988" y="907"/>
                  </a:moveTo>
                  <a:cubicBezTo>
                    <a:pt x="5625" y="907"/>
                    <a:pt x="6954" y="2236"/>
                    <a:pt x="6962" y="3873"/>
                  </a:cubicBezTo>
                  <a:cubicBezTo>
                    <a:pt x="6962" y="5625"/>
                    <a:pt x="5792" y="6760"/>
                    <a:pt x="3988" y="6760"/>
                  </a:cubicBezTo>
                  <a:cubicBezTo>
                    <a:pt x="2315" y="6760"/>
                    <a:pt x="1013" y="5493"/>
                    <a:pt x="1013" y="3873"/>
                  </a:cubicBezTo>
                  <a:cubicBezTo>
                    <a:pt x="1013" y="1893"/>
                    <a:pt x="2016" y="907"/>
                    <a:pt x="3988" y="907"/>
                  </a:cubicBezTo>
                  <a:close/>
                  <a:moveTo>
                    <a:pt x="3988" y="1"/>
                  </a:moveTo>
                  <a:cubicBezTo>
                    <a:pt x="1347" y="1"/>
                    <a:pt x="1" y="1347"/>
                    <a:pt x="1" y="3988"/>
                  </a:cubicBezTo>
                  <a:cubicBezTo>
                    <a:pt x="1" y="6144"/>
                    <a:pt x="1752" y="7842"/>
                    <a:pt x="3988" y="7842"/>
                  </a:cubicBezTo>
                  <a:cubicBezTo>
                    <a:pt x="6408" y="7842"/>
                    <a:pt x="7966" y="6329"/>
                    <a:pt x="7966" y="3988"/>
                  </a:cubicBezTo>
                  <a:cubicBezTo>
                    <a:pt x="7966" y="1787"/>
                    <a:pt x="6179" y="10"/>
                    <a:pt x="3988" y="1"/>
                  </a:cubicBezTo>
                  <a:close/>
                </a:path>
              </a:pathLst>
            </a:custGeom>
            <a:solidFill>
              <a:srgbClr val="FDC3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3"/>
            <p:cNvSpPr/>
            <p:nvPr/>
          </p:nvSpPr>
          <p:spPr>
            <a:xfrm>
              <a:off x="2758275" y="4119325"/>
              <a:ext cx="143925" cy="141725"/>
            </a:xfrm>
            <a:custGeom>
              <a:rect b="b" l="l" r="r" t="t"/>
              <a:pathLst>
                <a:path extrusionOk="0" h="5669" w="5757">
                  <a:moveTo>
                    <a:pt x="2843" y="555"/>
                  </a:moveTo>
                  <a:cubicBezTo>
                    <a:pt x="2923" y="555"/>
                    <a:pt x="3002" y="590"/>
                    <a:pt x="3063" y="643"/>
                  </a:cubicBezTo>
                  <a:cubicBezTo>
                    <a:pt x="3143" y="713"/>
                    <a:pt x="3178" y="819"/>
                    <a:pt x="3160" y="924"/>
                  </a:cubicBezTo>
                  <a:lnTo>
                    <a:pt x="2729" y="4366"/>
                  </a:lnTo>
                  <a:cubicBezTo>
                    <a:pt x="2711" y="4550"/>
                    <a:pt x="2597" y="4709"/>
                    <a:pt x="2430" y="4788"/>
                  </a:cubicBezTo>
                  <a:cubicBezTo>
                    <a:pt x="2351" y="4823"/>
                    <a:pt x="2271" y="4841"/>
                    <a:pt x="2192" y="4841"/>
                  </a:cubicBezTo>
                  <a:cubicBezTo>
                    <a:pt x="2180" y="4842"/>
                    <a:pt x="2168" y="4842"/>
                    <a:pt x="2155" y="4842"/>
                  </a:cubicBezTo>
                  <a:cubicBezTo>
                    <a:pt x="2071" y="4842"/>
                    <a:pt x="1988" y="4817"/>
                    <a:pt x="1919" y="4770"/>
                  </a:cubicBezTo>
                  <a:cubicBezTo>
                    <a:pt x="1286" y="4401"/>
                    <a:pt x="890" y="3864"/>
                    <a:pt x="775" y="3230"/>
                  </a:cubicBezTo>
                  <a:cubicBezTo>
                    <a:pt x="652" y="2579"/>
                    <a:pt x="802" y="1901"/>
                    <a:pt x="1189" y="1356"/>
                  </a:cubicBezTo>
                  <a:cubicBezTo>
                    <a:pt x="1532" y="916"/>
                    <a:pt x="2236" y="687"/>
                    <a:pt x="2773" y="564"/>
                  </a:cubicBezTo>
                  <a:cubicBezTo>
                    <a:pt x="2791" y="564"/>
                    <a:pt x="2817" y="555"/>
                    <a:pt x="2843" y="555"/>
                  </a:cubicBezTo>
                  <a:close/>
                  <a:moveTo>
                    <a:pt x="4120" y="854"/>
                  </a:moveTo>
                  <a:cubicBezTo>
                    <a:pt x="4542" y="880"/>
                    <a:pt x="5035" y="1981"/>
                    <a:pt x="5105" y="2403"/>
                  </a:cubicBezTo>
                  <a:cubicBezTo>
                    <a:pt x="5211" y="3081"/>
                    <a:pt x="5052" y="4348"/>
                    <a:pt x="4181" y="4841"/>
                  </a:cubicBezTo>
                  <a:cubicBezTo>
                    <a:pt x="4014" y="4946"/>
                    <a:pt x="3829" y="5008"/>
                    <a:pt x="3636" y="5017"/>
                  </a:cubicBezTo>
                  <a:cubicBezTo>
                    <a:pt x="3565" y="5017"/>
                    <a:pt x="3495" y="4999"/>
                    <a:pt x="3424" y="4973"/>
                  </a:cubicBezTo>
                  <a:cubicBezTo>
                    <a:pt x="3283" y="4876"/>
                    <a:pt x="3195" y="4718"/>
                    <a:pt x="3187" y="4550"/>
                  </a:cubicBezTo>
                  <a:lnTo>
                    <a:pt x="3803" y="1162"/>
                  </a:lnTo>
                  <a:cubicBezTo>
                    <a:pt x="3864" y="960"/>
                    <a:pt x="3970" y="854"/>
                    <a:pt x="4093" y="854"/>
                  </a:cubicBezTo>
                  <a:close/>
                  <a:moveTo>
                    <a:pt x="2879" y="0"/>
                  </a:moveTo>
                  <a:cubicBezTo>
                    <a:pt x="969" y="0"/>
                    <a:pt x="1" y="968"/>
                    <a:pt x="1" y="2878"/>
                  </a:cubicBezTo>
                  <a:cubicBezTo>
                    <a:pt x="1" y="4445"/>
                    <a:pt x="1268" y="5668"/>
                    <a:pt x="2879" y="5668"/>
                  </a:cubicBezTo>
                  <a:cubicBezTo>
                    <a:pt x="4621" y="5668"/>
                    <a:pt x="5757" y="4568"/>
                    <a:pt x="5757" y="2878"/>
                  </a:cubicBezTo>
                  <a:cubicBezTo>
                    <a:pt x="5748" y="1294"/>
                    <a:pt x="4463" y="0"/>
                    <a:pt x="2879"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3"/>
            <p:cNvSpPr/>
            <p:nvPr/>
          </p:nvSpPr>
          <p:spPr>
            <a:xfrm>
              <a:off x="2963775" y="4071575"/>
              <a:ext cx="49325" cy="252825"/>
            </a:xfrm>
            <a:custGeom>
              <a:rect b="b" l="l" r="r" t="t"/>
              <a:pathLst>
                <a:path extrusionOk="0" h="10113" w="1973">
                  <a:moveTo>
                    <a:pt x="18" y="1"/>
                  </a:moveTo>
                  <a:cubicBezTo>
                    <a:pt x="1127" y="1743"/>
                    <a:pt x="1594" y="3820"/>
                    <a:pt x="1321" y="5880"/>
                  </a:cubicBezTo>
                  <a:cubicBezTo>
                    <a:pt x="1118" y="7587"/>
                    <a:pt x="626" y="8977"/>
                    <a:pt x="1" y="10113"/>
                  </a:cubicBezTo>
                  <a:cubicBezTo>
                    <a:pt x="1259" y="8881"/>
                    <a:pt x="1972" y="7112"/>
                    <a:pt x="1972" y="4973"/>
                  </a:cubicBezTo>
                  <a:cubicBezTo>
                    <a:pt x="1972" y="3125"/>
                    <a:pt x="1277" y="1347"/>
                    <a:pt x="18" y="1"/>
                  </a:cubicBezTo>
                  <a:close/>
                </a:path>
              </a:pathLst>
            </a:custGeom>
            <a:solidFill>
              <a:srgbClr val="FFE7C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3"/>
            <p:cNvSpPr/>
            <p:nvPr/>
          </p:nvSpPr>
          <p:spPr>
            <a:xfrm>
              <a:off x="2891175" y="3993675"/>
              <a:ext cx="148975" cy="388825"/>
            </a:xfrm>
            <a:custGeom>
              <a:rect b="b" l="l" r="r" t="t"/>
              <a:pathLst>
                <a:path extrusionOk="0" h="15553" w="5959">
                  <a:moveTo>
                    <a:pt x="0" y="1"/>
                  </a:moveTo>
                  <a:lnTo>
                    <a:pt x="0" y="1"/>
                  </a:lnTo>
                  <a:cubicBezTo>
                    <a:pt x="1004" y="758"/>
                    <a:pt x="1893" y="1664"/>
                    <a:pt x="2632" y="2685"/>
                  </a:cubicBezTo>
                  <a:cubicBezTo>
                    <a:pt x="4128" y="4093"/>
                    <a:pt x="4973" y="6047"/>
                    <a:pt x="4973" y="8098"/>
                  </a:cubicBezTo>
                  <a:cubicBezTo>
                    <a:pt x="4973" y="10395"/>
                    <a:pt x="4163" y="12269"/>
                    <a:pt x="2738" y="13519"/>
                  </a:cubicBezTo>
                  <a:cubicBezTo>
                    <a:pt x="2298" y="14267"/>
                    <a:pt x="1752" y="14954"/>
                    <a:pt x="1127" y="15552"/>
                  </a:cubicBezTo>
                  <a:cubicBezTo>
                    <a:pt x="4146" y="14408"/>
                    <a:pt x="5959" y="11706"/>
                    <a:pt x="5959" y="8036"/>
                  </a:cubicBezTo>
                  <a:cubicBezTo>
                    <a:pt x="5950" y="4340"/>
                    <a:pt x="3530" y="1083"/>
                    <a:pt x="0" y="1"/>
                  </a:cubicBezTo>
                  <a:close/>
                </a:path>
              </a:pathLst>
            </a:custGeom>
            <a:solidFill>
              <a:srgbClr val="FFE7C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3"/>
            <p:cNvSpPr/>
            <p:nvPr/>
          </p:nvSpPr>
          <p:spPr>
            <a:xfrm>
              <a:off x="2838375" y="3960025"/>
              <a:ext cx="224450" cy="454375"/>
            </a:xfrm>
            <a:custGeom>
              <a:rect b="b" l="l" r="r" t="t"/>
              <a:pathLst>
                <a:path extrusionOk="0" h="18175" w="8978">
                  <a:moveTo>
                    <a:pt x="0" y="0"/>
                  </a:moveTo>
                  <a:cubicBezTo>
                    <a:pt x="660" y="344"/>
                    <a:pt x="1285" y="740"/>
                    <a:pt x="1892" y="1180"/>
                  </a:cubicBezTo>
                  <a:cubicBezTo>
                    <a:pt x="5589" y="2192"/>
                    <a:pt x="8150" y="5545"/>
                    <a:pt x="8159" y="9382"/>
                  </a:cubicBezTo>
                  <a:cubicBezTo>
                    <a:pt x="8159" y="13184"/>
                    <a:pt x="6231" y="15965"/>
                    <a:pt x="3045" y="17083"/>
                  </a:cubicBezTo>
                  <a:cubicBezTo>
                    <a:pt x="2597" y="17488"/>
                    <a:pt x="2112" y="17849"/>
                    <a:pt x="1611" y="18174"/>
                  </a:cubicBezTo>
                  <a:cubicBezTo>
                    <a:pt x="6143" y="17453"/>
                    <a:pt x="8977" y="14126"/>
                    <a:pt x="8977" y="9303"/>
                  </a:cubicBezTo>
                  <a:cubicBezTo>
                    <a:pt x="8968" y="4286"/>
                    <a:pt x="5008" y="185"/>
                    <a:pt x="0" y="0"/>
                  </a:cubicBezTo>
                  <a:close/>
                </a:path>
              </a:pathLst>
            </a:custGeom>
            <a:solidFill>
              <a:srgbClr val="FFE7C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3"/>
            <p:cNvSpPr/>
            <p:nvPr/>
          </p:nvSpPr>
          <p:spPr>
            <a:xfrm>
              <a:off x="2619875" y="4007100"/>
              <a:ext cx="95975" cy="344600"/>
            </a:xfrm>
            <a:custGeom>
              <a:rect b="b" l="l" r="r" t="t"/>
              <a:pathLst>
                <a:path extrusionOk="0" h="13784" w="3839">
                  <a:moveTo>
                    <a:pt x="3838" y="1"/>
                  </a:moveTo>
                  <a:lnTo>
                    <a:pt x="3838" y="1"/>
                  </a:lnTo>
                  <a:cubicBezTo>
                    <a:pt x="1295" y="1233"/>
                    <a:pt x="19" y="3741"/>
                    <a:pt x="19" y="7499"/>
                  </a:cubicBezTo>
                  <a:cubicBezTo>
                    <a:pt x="1" y="9946"/>
                    <a:pt x="1110" y="12261"/>
                    <a:pt x="3020" y="13783"/>
                  </a:cubicBezTo>
                  <a:cubicBezTo>
                    <a:pt x="1524" y="12067"/>
                    <a:pt x="344" y="9691"/>
                    <a:pt x="723" y="6584"/>
                  </a:cubicBezTo>
                  <a:cubicBezTo>
                    <a:pt x="1101" y="3433"/>
                    <a:pt x="2439" y="1347"/>
                    <a:pt x="3838" y="1"/>
                  </a:cubicBezTo>
                  <a:close/>
                </a:path>
              </a:pathLst>
            </a:custGeom>
            <a:solidFill>
              <a:srgbClr val="F0A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3"/>
            <p:cNvSpPr/>
            <p:nvPr/>
          </p:nvSpPr>
          <p:spPr>
            <a:xfrm>
              <a:off x="2597450" y="3963100"/>
              <a:ext cx="181325" cy="444700"/>
            </a:xfrm>
            <a:custGeom>
              <a:rect b="b" l="l" r="r" t="t"/>
              <a:pathLst>
                <a:path extrusionOk="0" h="17788" w="7253">
                  <a:moveTo>
                    <a:pt x="7252" y="1"/>
                  </a:moveTo>
                  <a:lnTo>
                    <a:pt x="7252" y="1"/>
                  </a:lnTo>
                  <a:cubicBezTo>
                    <a:pt x="2438" y="652"/>
                    <a:pt x="0" y="3732"/>
                    <a:pt x="0" y="9180"/>
                  </a:cubicBezTo>
                  <a:cubicBezTo>
                    <a:pt x="0" y="13281"/>
                    <a:pt x="2693" y="16652"/>
                    <a:pt x="6487" y="17787"/>
                  </a:cubicBezTo>
                  <a:cubicBezTo>
                    <a:pt x="5686" y="17250"/>
                    <a:pt x="4946" y="16626"/>
                    <a:pt x="4278" y="15939"/>
                  </a:cubicBezTo>
                  <a:cubicBezTo>
                    <a:pt x="2095" y="14417"/>
                    <a:pt x="801" y="11917"/>
                    <a:pt x="819" y="9259"/>
                  </a:cubicBezTo>
                  <a:cubicBezTo>
                    <a:pt x="819" y="5325"/>
                    <a:pt x="2218" y="2738"/>
                    <a:pt x="4982" y="1541"/>
                  </a:cubicBezTo>
                  <a:cubicBezTo>
                    <a:pt x="5659" y="925"/>
                    <a:pt x="6425" y="414"/>
                    <a:pt x="7252" y="1"/>
                  </a:cubicBezTo>
                  <a:close/>
                </a:path>
              </a:pathLst>
            </a:custGeom>
            <a:solidFill>
              <a:srgbClr val="F0A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3"/>
            <p:cNvSpPr/>
            <p:nvPr/>
          </p:nvSpPr>
          <p:spPr>
            <a:xfrm>
              <a:off x="2756950" y="4118225"/>
              <a:ext cx="146350" cy="144125"/>
            </a:xfrm>
            <a:custGeom>
              <a:rect b="b" l="l" r="r" t="t"/>
              <a:pathLst>
                <a:path extrusionOk="0" fill="none" h="5765" w="5854">
                  <a:moveTo>
                    <a:pt x="5854" y="2922"/>
                  </a:moveTo>
                  <a:cubicBezTo>
                    <a:pt x="5854" y="4542"/>
                    <a:pt x="4806" y="5765"/>
                    <a:pt x="2932" y="5765"/>
                  </a:cubicBezTo>
                  <a:cubicBezTo>
                    <a:pt x="1312" y="5765"/>
                    <a:pt x="1" y="4542"/>
                    <a:pt x="1" y="2922"/>
                  </a:cubicBezTo>
                  <a:cubicBezTo>
                    <a:pt x="1" y="1303"/>
                    <a:pt x="687" y="0"/>
                    <a:pt x="2932" y="0"/>
                  </a:cubicBezTo>
                  <a:cubicBezTo>
                    <a:pt x="4542" y="0"/>
                    <a:pt x="5854" y="1303"/>
                    <a:pt x="5854" y="2922"/>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3"/>
            <p:cNvSpPr/>
            <p:nvPr/>
          </p:nvSpPr>
          <p:spPr>
            <a:xfrm>
              <a:off x="2729450" y="4093350"/>
              <a:ext cx="201575" cy="198500"/>
            </a:xfrm>
            <a:custGeom>
              <a:rect b="b" l="l" r="r" t="t"/>
              <a:pathLst>
                <a:path extrusionOk="0" fill="none" h="7940" w="8063">
                  <a:moveTo>
                    <a:pt x="8062" y="4032"/>
                  </a:moveTo>
                  <a:cubicBezTo>
                    <a:pt x="8062" y="6258"/>
                    <a:pt x="6619" y="7939"/>
                    <a:pt x="4032" y="7939"/>
                  </a:cubicBezTo>
                  <a:cubicBezTo>
                    <a:pt x="1805" y="7939"/>
                    <a:pt x="1" y="6258"/>
                    <a:pt x="1" y="4032"/>
                  </a:cubicBezTo>
                  <a:cubicBezTo>
                    <a:pt x="1" y="1805"/>
                    <a:pt x="934" y="1"/>
                    <a:pt x="4032" y="1"/>
                  </a:cubicBezTo>
                  <a:cubicBezTo>
                    <a:pt x="6258" y="1"/>
                    <a:pt x="8062" y="1805"/>
                    <a:pt x="8062" y="4032"/>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3"/>
            <p:cNvSpPr/>
            <p:nvPr/>
          </p:nvSpPr>
          <p:spPr>
            <a:xfrm>
              <a:off x="2702400" y="4069825"/>
              <a:ext cx="255475" cy="251500"/>
            </a:xfrm>
            <a:custGeom>
              <a:rect b="b" l="l" r="r" t="t"/>
              <a:pathLst>
                <a:path extrusionOk="0" fill="none" h="10060" w="10219">
                  <a:moveTo>
                    <a:pt x="10218" y="5105"/>
                  </a:moveTo>
                  <a:cubicBezTo>
                    <a:pt x="10218" y="7930"/>
                    <a:pt x="8388" y="10060"/>
                    <a:pt x="5114" y="10060"/>
                  </a:cubicBezTo>
                  <a:cubicBezTo>
                    <a:pt x="2289" y="10060"/>
                    <a:pt x="0" y="7921"/>
                    <a:pt x="0" y="5105"/>
                  </a:cubicBezTo>
                  <a:cubicBezTo>
                    <a:pt x="0" y="2288"/>
                    <a:pt x="1188" y="0"/>
                    <a:pt x="5114" y="0"/>
                  </a:cubicBezTo>
                  <a:cubicBezTo>
                    <a:pt x="7930" y="0"/>
                    <a:pt x="10218" y="2280"/>
                    <a:pt x="10218" y="510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3"/>
            <p:cNvSpPr/>
            <p:nvPr/>
          </p:nvSpPr>
          <p:spPr>
            <a:xfrm>
              <a:off x="2675550" y="4040100"/>
              <a:ext cx="309375" cy="304775"/>
            </a:xfrm>
            <a:custGeom>
              <a:rect b="b" l="l" r="r" t="t"/>
              <a:pathLst>
                <a:path extrusionOk="0" fill="none" h="12191" w="12375">
                  <a:moveTo>
                    <a:pt x="12375" y="6188"/>
                  </a:moveTo>
                  <a:cubicBezTo>
                    <a:pt x="12375" y="9612"/>
                    <a:pt x="10157" y="12190"/>
                    <a:pt x="6188" y="12190"/>
                  </a:cubicBezTo>
                  <a:cubicBezTo>
                    <a:pt x="2764" y="12190"/>
                    <a:pt x="1" y="9612"/>
                    <a:pt x="1" y="6188"/>
                  </a:cubicBezTo>
                  <a:cubicBezTo>
                    <a:pt x="1" y="2773"/>
                    <a:pt x="1435" y="1"/>
                    <a:pt x="6188" y="1"/>
                  </a:cubicBezTo>
                  <a:cubicBezTo>
                    <a:pt x="9602" y="1"/>
                    <a:pt x="12375" y="2773"/>
                    <a:pt x="12375" y="618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3"/>
            <p:cNvSpPr/>
            <p:nvPr/>
          </p:nvSpPr>
          <p:spPr>
            <a:xfrm>
              <a:off x="2646075" y="4011725"/>
              <a:ext cx="368325" cy="362850"/>
            </a:xfrm>
            <a:custGeom>
              <a:rect b="b" l="l" r="r" t="t"/>
              <a:pathLst>
                <a:path extrusionOk="0" fill="none" h="14514" w="14733">
                  <a:moveTo>
                    <a:pt x="14733" y="7367"/>
                  </a:moveTo>
                  <a:cubicBezTo>
                    <a:pt x="14733" y="11442"/>
                    <a:pt x="12093" y="14513"/>
                    <a:pt x="7367" y="14513"/>
                  </a:cubicBezTo>
                  <a:cubicBezTo>
                    <a:pt x="3292" y="14513"/>
                    <a:pt x="0" y="11433"/>
                    <a:pt x="0" y="7367"/>
                  </a:cubicBezTo>
                  <a:cubicBezTo>
                    <a:pt x="0" y="3301"/>
                    <a:pt x="1716" y="1"/>
                    <a:pt x="7367" y="1"/>
                  </a:cubicBezTo>
                  <a:cubicBezTo>
                    <a:pt x="11433" y="1"/>
                    <a:pt x="14733" y="3301"/>
                    <a:pt x="14733" y="7367"/>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3"/>
            <p:cNvSpPr/>
            <p:nvPr/>
          </p:nvSpPr>
          <p:spPr>
            <a:xfrm>
              <a:off x="2619000" y="3983575"/>
              <a:ext cx="422250" cy="415650"/>
            </a:xfrm>
            <a:custGeom>
              <a:rect b="b" l="l" r="r" t="t"/>
              <a:pathLst>
                <a:path extrusionOk="0" fill="none" h="16626" w="16890">
                  <a:moveTo>
                    <a:pt x="16890" y="8440"/>
                  </a:moveTo>
                  <a:cubicBezTo>
                    <a:pt x="16890" y="13105"/>
                    <a:pt x="13871" y="16625"/>
                    <a:pt x="8450" y="16625"/>
                  </a:cubicBezTo>
                  <a:cubicBezTo>
                    <a:pt x="3785" y="16625"/>
                    <a:pt x="1" y="13105"/>
                    <a:pt x="1" y="8440"/>
                  </a:cubicBezTo>
                  <a:cubicBezTo>
                    <a:pt x="1" y="3776"/>
                    <a:pt x="1972" y="0"/>
                    <a:pt x="8450" y="0"/>
                  </a:cubicBezTo>
                  <a:cubicBezTo>
                    <a:pt x="13114" y="0"/>
                    <a:pt x="16890" y="3776"/>
                    <a:pt x="16890" y="844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3"/>
            <p:cNvSpPr/>
            <p:nvPr/>
          </p:nvSpPr>
          <p:spPr>
            <a:xfrm>
              <a:off x="2596575" y="3958700"/>
              <a:ext cx="467550" cy="460750"/>
            </a:xfrm>
            <a:custGeom>
              <a:rect b="b" l="l" r="r" t="t"/>
              <a:pathLst>
                <a:path extrusionOk="0" fill="none" h="18430" w="18702">
                  <a:moveTo>
                    <a:pt x="18702" y="9356"/>
                  </a:moveTo>
                  <a:cubicBezTo>
                    <a:pt x="18702" y="14522"/>
                    <a:pt x="15358" y="18430"/>
                    <a:pt x="9355" y="18430"/>
                  </a:cubicBezTo>
                  <a:cubicBezTo>
                    <a:pt x="4181" y="18430"/>
                    <a:pt x="0" y="14522"/>
                    <a:pt x="0" y="9356"/>
                  </a:cubicBezTo>
                  <a:cubicBezTo>
                    <a:pt x="0" y="4190"/>
                    <a:pt x="2183" y="1"/>
                    <a:pt x="9355" y="1"/>
                  </a:cubicBezTo>
                  <a:cubicBezTo>
                    <a:pt x="14522" y="1"/>
                    <a:pt x="18702" y="4190"/>
                    <a:pt x="18702" y="9356"/>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3"/>
            <p:cNvSpPr/>
            <p:nvPr/>
          </p:nvSpPr>
          <p:spPr>
            <a:xfrm>
              <a:off x="2765100" y="4133850"/>
              <a:ext cx="71750" cy="108275"/>
            </a:xfrm>
            <a:custGeom>
              <a:rect b="b" l="l" r="r" t="t"/>
              <a:pathLst>
                <a:path extrusionOk="0" fill="none" h="4331" w="2870">
                  <a:moveTo>
                    <a:pt x="2843" y="343"/>
                  </a:moveTo>
                  <a:cubicBezTo>
                    <a:pt x="2870" y="150"/>
                    <a:pt x="2694" y="0"/>
                    <a:pt x="2509" y="35"/>
                  </a:cubicBezTo>
                  <a:cubicBezTo>
                    <a:pt x="2051" y="150"/>
                    <a:pt x="1294" y="370"/>
                    <a:pt x="951" y="819"/>
                  </a:cubicBezTo>
                  <a:cubicBezTo>
                    <a:pt x="485" y="1408"/>
                    <a:pt x="1" y="3169"/>
                    <a:pt x="1673" y="4154"/>
                  </a:cubicBezTo>
                  <a:cubicBezTo>
                    <a:pt x="1972" y="4330"/>
                    <a:pt x="2368" y="4137"/>
                    <a:pt x="2412" y="378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3"/>
            <p:cNvSpPr/>
            <p:nvPr/>
          </p:nvSpPr>
          <p:spPr>
            <a:xfrm>
              <a:off x="2839025" y="4126350"/>
              <a:ext cx="48000" cy="125450"/>
            </a:xfrm>
            <a:custGeom>
              <a:rect b="b" l="l" r="r" t="t"/>
              <a:pathLst>
                <a:path extrusionOk="0" fill="none" h="5018" w="1920">
                  <a:moveTo>
                    <a:pt x="617" y="899"/>
                  </a:moveTo>
                  <a:lnTo>
                    <a:pt x="1" y="4278"/>
                  </a:lnTo>
                  <a:cubicBezTo>
                    <a:pt x="1" y="4278"/>
                    <a:pt x="53" y="5017"/>
                    <a:pt x="925" y="4516"/>
                  </a:cubicBezTo>
                  <a:cubicBezTo>
                    <a:pt x="1805" y="4023"/>
                    <a:pt x="1919" y="2747"/>
                    <a:pt x="1822" y="2131"/>
                  </a:cubicBezTo>
                  <a:cubicBezTo>
                    <a:pt x="1734" y="1515"/>
                    <a:pt x="898" y="1"/>
                    <a:pt x="617" y="899"/>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3"/>
            <p:cNvSpPr/>
            <p:nvPr/>
          </p:nvSpPr>
          <p:spPr>
            <a:xfrm>
              <a:off x="2792825" y="4168825"/>
              <a:ext cx="28625" cy="42500"/>
            </a:xfrm>
            <a:custGeom>
              <a:rect b="b" l="l" r="r" t="t"/>
              <a:pathLst>
                <a:path extrusionOk="0" fill="none" h="1700" w="1145">
                  <a:moveTo>
                    <a:pt x="678" y="71"/>
                  </a:moveTo>
                  <a:cubicBezTo>
                    <a:pt x="678" y="71"/>
                    <a:pt x="344" y="1"/>
                    <a:pt x="177" y="502"/>
                  </a:cubicBezTo>
                  <a:cubicBezTo>
                    <a:pt x="0" y="1004"/>
                    <a:pt x="247" y="1699"/>
                    <a:pt x="599" y="1523"/>
                  </a:cubicBezTo>
                  <a:cubicBezTo>
                    <a:pt x="942" y="1338"/>
                    <a:pt x="1145" y="106"/>
                    <a:pt x="678" y="7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3"/>
            <p:cNvSpPr/>
            <p:nvPr/>
          </p:nvSpPr>
          <p:spPr>
            <a:xfrm>
              <a:off x="2853550" y="4180475"/>
              <a:ext cx="21600" cy="32150"/>
            </a:xfrm>
            <a:custGeom>
              <a:rect b="b" l="l" r="r" t="t"/>
              <a:pathLst>
                <a:path extrusionOk="0" fill="none" h="1286" w="864">
                  <a:moveTo>
                    <a:pt x="353" y="1233"/>
                  </a:moveTo>
                  <a:cubicBezTo>
                    <a:pt x="353" y="1233"/>
                    <a:pt x="599" y="1286"/>
                    <a:pt x="731" y="899"/>
                  </a:cubicBezTo>
                  <a:cubicBezTo>
                    <a:pt x="863" y="520"/>
                    <a:pt x="678" y="1"/>
                    <a:pt x="414" y="133"/>
                  </a:cubicBezTo>
                  <a:cubicBezTo>
                    <a:pt x="159" y="274"/>
                    <a:pt x="1" y="1198"/>
                    <a:pt x="353" y="123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3"/>
            <p:cNvSpPr/>
            <p:nvPr/>
          </p:nvSpPr>
          <p:spPr>
            <a:xfrm>
              <a:off x="2859925" y="4231525"/>
              <a:ext cx="44475" cy="38975"/>
            </a:xfrm>
            <a:custGeom>
              <a:rect b="b" l="l" r="r" t="t"/>
              <a:pathLst>
                <a:path extrusionOk="0" fill="none" h="1559" w="1779">
                  <a:moveTo>
                    <a:pt x="1" y="1559"/>
                  </a:moveTo>
                  <a:cubicBezTo>
                    <a:pt x="397" y="1453"/>
                    <a:pt x="758" y="1251"/>
                    <a:pt x="1030" y="951"/>
                  </a:cubicBezTo>
                  <a:cubicBezTo>
                    <a:pt x="1312" y="661"/>
                    <a:pt x="1559" y="344"/>
                    <a:pt x="17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3"/>
            <p:cNvSpPr/>
            <p:nvPr/>
          </p:nvSpPr>
          <p:spPr>
            <a:xfrm>
              <a:off x="2910100" y="4210200"/>
              <a:ext cx="3550" cy="11025"/>
            </a:xfrm>
            <a:custGeom>
              <a:rect b="b" l="l" r="r" t="t"/>
              <a:pathLst>
                <a:path extrusionOk="0" fill="none" h="441" w="142">
                  <a:moveTo>
                    <a:pt x="0" y="440"/>
                  </a:moveTo>
                  <a:cubicBezTo>
                    <a:pt x="80" y="308"/>
                    <a:pt x="132" y="159"/>
                    <a:pt x="1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3"/>
            <p:cNvSpPr/>
            <p:nvPr/>
          </p:nvSpPr>
          <p:spPr>
            <a:xfrm>
              <a:off x="2916025" y="4188400"/>
              <a:ext cx="700" cy="7300"/>
            </a:xfrm>
            <a:custGeom>
              <a:rect b="b" l="l" r="r" t="t"/>
              <a:pathLst>
                <a:path extrusionOk="0" fill="none" h="292" w="28">
                  <a:moveTo>
                    <a:pt x="10" y="291"/>
                  </a:moveTo>
                  <a:cubicBezTo>
                    <a:pt x="1" y="194"/>
                    <a:pt x="10" y="98"/>
                    <a:pt x="2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3"/>
            <p:cNvSpPr/>
            <p:nvPr/>
          </p:nvSpPr>
          <p:spPr>
            <a:xfrm>
              <a:off x="2742225" y="4165300"/>
              <a:ext cx="8600" cy="62300"/>
            </a:xfrm>
            <a:custGeom>
              <a:rect b="b" l="l" r="r" t="t"/>
              <a:pathLst>
                <a:path extrusionOk="0" fill="none" h="2492" w="344">
                  <a:moveTo>
                    <a:pt x="344" y="2491"/>
                  </a:moveTo>
                  <a:cubicBezTo>
                    <a:pt x="53" y="1690"/>
                    <a:pt x="0" y="828"/>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3"/>
            <p:cNvSpPr/>
            <p:nvPr/>
          </p:nvSpPr>
          <p:spPr>
            <a:xfrm>
              <a:off x="2751900" y="4135375"/>
              <a:ext cx="7075" cy="11925"/>
            </a:xfrm>
            <a:custGeom>
              <a:rect b="b" l="l" r="r" t="t"/>
              <a:pathLst>
                <a:path extrusionOk="0" fill="none" h="477" w="283">
                  <a:moveTo>
                    <a:pt x="1" y="476"/>
                  </a:moveTo>
                  <a:lnTo>
                    <a:pt x="28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3"/>
            <p:cNvSpPr/>
            <p:nvPr/>
          </p:nvSpPr>
          <p:spPr>
            <a:xfrm>
              <a:off x="2773675" y="4117550"/>
              <a:ext cx="3550" cy="3125"/>
            </a:xfrm>
            <a:custGeom>
              <a:rect b="b" l="l" r="r" t="t"/>
              <a:pathLst>
                <a:path extrusionOk="0" fill="none" h="125" w="142">
                  <a:moveTo>
                    <a:pt x="1" y="124"/>
                  </a:moveTo>
                  <a:lnTo>
                    <a:pt x="14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3"/>
            <p:cNvSpPr/>
            <p:nvPr/>
          </p:nvSpPr>
          <p:spPr>
            <a:xfrm>
              <a:off x="2851125" y="4109425"/>
              <a:ext cx="24225" cy="11450"/>
            </a:xfrm>
            <a:custGeom>
              <a:rect b="b" l="l" r="r" t="t"/>
              <a:pathLst>
                <a:path extrusionOk="0" fill="none" h="458" w="969">
                  <a:moveTo>
                    <a:pt x="1" y="0"/>
                  </a:moveTo>
                  <a:cubicBezTo>
                    <a:pt x="353" y="62"/>
                    <a:pt x="687" y="220"/>
                    <a:pt x="969" y="45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3"/>
            <p:cNvSpPr/>
            <p:nvPr/>
          </p:nvSpPr>
          <p:spPr>
            <a:xfrm>
              <a:off x="2889200" y="4129225"/>
              <a:ext cx="4425" cy="7950"/>
            </a:xfrm>
            <a:custGeom>
              <a:rect b="b" l="l" r="r" t="t"/>
              <a:pathLst>
                <a:path extrusionOk="0" fill="none" h="318" w="177">
                  <a:moveTo>
                    <a:pt x="0" y="0"/>
                  </a:moveTo>
                  <a:cubicBezTo>
                    <a:pt x="71" y="97"/>
                    <a:pt x="132" y="203"/>
                    <a:pt x="176" y="31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3"/>
            <p:cNvSpPr/>
            <p:nvPr/>
          </p:nvSpPr>
          <p:spPr>
            <a:xfrm>
              <a:off x="2691175" y="4088300"/>
              <a:ext cx="38750" cy="73300"/>
            </a:xfrm>
            <a:custGeom>
              <a:rect b="b" l="l" r="r" t="t"/>
              <a:pathLst>
                <a:path extrusionOk="0" fill="none" h="2932" w="1550">
                  <a:moveTo>
                    <a:pt x="0" y="2931"/>
                  </a:moveTo>
                  <a:cubicBezTo>
                    <a:pt x="124" y="2377"/>
                    <a:pt x="300" y="1840"/>
                    <a:pt x="529" y="1321"/>
                  </a:cubicBezTo>
                  <a:cubicBezTo>
                    <a:pt x="749" y="801"/>
                    <a:pt x="1101" y="344"/>
                    <a:pt x="154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3"/>
            <p:cNvSpPr/>
            <p:nvPr/>
          </p:nvSpPr>
          <p:spPr>
            <a:xfrm>
              <a:off x="2739575" y="4069375"/>
              <a:ext cx="9925" cy="7500"/>
            </a:xfrm>
            <a:custGeom>
              <a:rect b="b" l="l" r="r" t="t"/>
              <a:pathLst>
                <a:path extrusionOk="0" fill="none" h="300" w="397">
                  <a:moveTo>
                    <a:pt x="1" y="300"/>
                  </a:moveTo>
                  <a:cubicBezTo>
                    <a:pt x="124" y="185"/>
                    <a:pt x="256" y="89"/>
                    <a:pt x="39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3"/>
            <p:cNvSpPr/>
            <p:nvPr/>
          </p:nvSpPr>
          <p:spPr>
            <a:xfrm>
              <a:off x="2778525" y="4053750"/>
              <a:ext cx="10575" cy="4200"/>
            </a:xfrm>
            <a:custGeom>
              <a:rect b="b" l="l" r="r" t="t"/>
              <a:pathLst>
                <a:path extrusionOk="0" fill="none" h="168" w="423">
                  <a:moveTo>
                    <a:pt x="0" y="168"/>
                  </a:moveTo>
                  <a:cubicBezTo>
                    <a:pt x="141" y="97"/>
                    <a:pt x="282" y="45"/>
                    <a:pt x="4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3"/>
            <p:cNvSpPr/>
            <p:nvPr/>
          </p:nvSpPr>
          <p:spPr>
            <a:xfrm>
              <a:off x="2688525" y="4203150"/>
              <a:ext cx="475" cy="14550"/>
            </a:xfrm>
            <a:custGeom>
              <a:rect b="b" l="l" r="r" t="t"/>
              <a:pathLst>
                <a:path extrusionOk="0" fill="none" h="582" w="19">
                  <a:moveTo>
                    <a:pt x="18" y="0"/>
                  </a:moveTo>
                  <a:cubicBezTo>
                    <a:pt x="1" y="194"/>
                    <a:pt x="1" y="388"/>
                    <a:pt x="18" y="58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3"/>
            <p:cNvSpPr/>
            <p:nvPr/>
          </p:nvSpPr>
          <p:spPr>
            <a:xfrm>
              <a:off x="2695350" y="4240325"/>
              <a:ext cx="3100" cy="9500"/>
            </a:xfrm>
            <a:custGeom>
              <a:rect b="b" l="l" r="r" t="t"/>
              <a:pathLst>
                <a:path extrusionOk="0" fill="none" h="380" w="124">
                  <a:moveTo>
                    <a:pt x="1" y="1"/>
                  </a:moveTo>
                  <a:cubicBezTo>
                    <a:pt x="9" y="133"/>
                    <a:pt x="53" y="265"/>
                    <a:pt x="124" y="37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3"/>
            <p:cNvSpPr/>
            <p:nvPr/>
          </p:nvSpPr>
          <p:spPr>
            <a:xfrm>
              <a:off x="2710325" y="4273125"/>
              <a:ext cx="5725" cy="8825"/>
            </a:xfrm>
            <a:custGeom>
              <a:rect b="b" l="l" r="r" t="t"/>
              <a:pathLst>
                <a:path extrusionOk="0" fill="none" h="353" w="229">
                  <a:moveTo>
                    <a:pt x="0" y="0"/>
                  </a:moveTo>
                  <a:lnTo>
                    <a:pt x="229" y="35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3"/>
            <p:cNvSpPr/>
            <p:nvPr/>
          </p:nvSpPr>
          <p:spPr>
            <a:xfrm>
              <a:off x="2896900" y="4285000"/>
              <a:ext cx="42475" cy="35000"/>
            </a:xfrm>
            <a:custGeom>
              <a:rect b="b" l="l" r="r" t="t"/>
              <a:pathLst>
                <a:path extrusionOk="0" fill="none" h="1400" w="1699">
                  <a:moveTo>
                    <a:pt x="0" y="1400"/>
                  </a:moveTo>
                  <a:cubicBezTo>
                    <a:pt x="652" y="1048"/>
                    <a:pt x="1232" y="581"/>
                    <a:pt x="169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3"/>
            <p:cNvSpPr/>
            <p:nvPr/>
          </p:nvSpPr>
          <p:spPr>
            <a:xfrm>
              <a:off x="2945950" y="4268725"/>
              <a:ext cx="4425" cy="7925"/>
            </a:xfrm>
            <a:custGeom>
              <a:rect b="b" l="l" r="r" t="t"/>
              <a:pathLst>
                <a:path extrusionOk="0" fill="none" h="317" w="177">
                  <a:moveTo>
                    <a:pt x="1" y="317"/>
                  </a:moveTo>
                  <a:cubicBezTo>
                    <a:pt x="71" y="220"/>
                    <a:pt x="133" y="115"/>
                    <a:pt x="17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3"/>
            <p:cNvSpPr/>
            <p:nvPr/>
          </p:nvSpPr>
          <p:spPr>
            <a:xfrm>
              <a:off x="2959600" y="4242975"/>
              <a:ext cx="4425" cy="10575"/>
            </a:xfrm>
            <a:custGeom>
              <a:rect b="b" l="l" r="r" t="t"/>
              <a:pathLst>
                <a:path extrusionOk="0" fill="none" h="423" w="177">
                  <a:moveTo>
                    <a:pt x="1" y="423"/>
                  </a:moveTo>
                  <a:cubicBezTo>
                    <a:pt x="62" y="282"/>
                    <a:pt x="124" y="141"/>
                    <a:pt x="17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3"/>
            <p:cNvSpPr/>
            <p:nvPr/>
          </p:nvSpPr>
          <p:spPr>
            <a:xfrm>
              <a:off x="2926825" y="4229775"/>
              <a:ext cx="12550" cy="28175"/>
            </a:xfrm>
            <a:custGeom>
              <a:rect b="b" l="l" r="r" t="t"/>
              <a:pathLst>
                <a:path extrusionOk="0" fill="none" h="1127" w="502">
                  <a:moveTo>
                    <a:pt x="0" y="1127"/>
                  </a:moveTo>
                  <a:cubicBezTo>
                    <a:pt x="194" y="757"/>
                    <a:pt x="361" y="388"/>
                    <a:pt x="50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3"/>
            <p:cNvSpPr/>
            <p:nvPr/>
          </p:nvSpPr>
          <p:spPr>
            <a:xfrm>
              <a:off x="2942000" y="4212400"/>
              <a:ext cx="475" cy="3975"/>
            </a:xfrm>
            <a:custGeom>
              <a:rect b="b" l="l" r="r" t="t"/>
              <a:pathLst>
                <a:path extrusionOk="0" fill="none" h="159" w="19">
                  <a:moveTo>
                    <a:pt x="0" y="159"/>
                  </a:moveTo>
                  <a:lnTo>
                    <a:pt x="1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3"/>
            <p:cNvSpPr/>
            <p:nvPr/>
          </p:nvSpPr>
          <p:spPr>
            <a:xfrm>
              <a:off x="2943100" y="4192800"/>
              <a:ext cx="25" cy="4225"/>
            </a:xfrm>
            <a:custGeom>
              <a:rect b="b" l="l" r="r" t="t"/>
              <a:pathLst>
                <a:path extrusionOk="0" fill="none" h="169" w="1">
                  <a:moveTo>
                    <a:pt x="0" y="168"/>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3"/>
            <p:cNvSpPr/>
            <p:nvPr/>
          </p:nvSpPr>
          <p:spPr>
            <a:xfrm>
              <a:off x="2841450" y="4352325"/>
              <a:ext cx="46450" cy="8175"/>
            </a:xfrm>
            <a:custGeom>
              <a:rect b="b" l="l" r="r" t="t"/>
              <a:pathLst>
                <a:path extrusionOk="0" fill="none" h="327" w="1858">
                  <a:moveTo>
                    <a:pt x="0" y="282"/>
                  </a:moveTo>
                  <a:cubicBezTo>
                    <a:pt x="625" y="326"/>
                    <a:pt x="1250" y="159"/>
                    <a:pt x="185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3"/>
            <p:cNvSpPr/>
            <p:nvPr/>
          </p:nvSpPr>
          <p:spPr>
            <a:xfrm>
              <a:off x="2905250" y="4343525"/>
              <a:ext cx="7500" cy="3550"/>
            </a:xfrm>
            <a:custGeom>
              <a:rect b="b" l="l" r="r" t="t"/>
              <a:pathLst>
                <a:path extrusionOk="0" fill="none" h="142" w="300">
                  <a:moveTo>
                    <a:pt x="1" y="141"/>
                  </a:moveTo>
                  <a:cubicBezTo>
                    <a:pt x="89" y="80"/>
                    <a:pt x="194" y="36"/>
                    <a:pt x="30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3"/>
            <p:cNvSpPr/>
            <p:nvPr/>
          </p:nvSpPr>
          <p:spPr>
            <a:xfrm>
              <a:off x="2984900" y="4127450"/>
              <a:ext cx="12350" cy="43375"/>
            </a:xfrm>
            <a:custGeom>
              <a:rect b="b" l="l" r="r" t="t"/>
              <a:pathLst>
                <a:path extrusionOk="0" fill="none" h="1735" w="494">
                  <a:moveTo>
                    <a:pt x="1" y="1"/>
                  </a:moveTo>
                  <a:cubicBezTo>
                    <a:pt x="247" y="555"/>
                    <a:pt x="406" y="1136"/>
                    <a:pt x="494" y="17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3"/>
            <p:cNvSpPr/>
            <p:nvPr/>
          </p:nvSpPr>
          <p:spPr>
            <a:xfrm>
              <a:off x="2998325" y="4185325"/>
              <a:ext cx="250" cy="9500"/>
            </a:xfrm>
            <a:custGeom>
              <a:rect b="b" l="l" r="r" t="t"/>
              <a:pathLst>
                <a:path extrusionOk="0" fill="none" h="380" w="10">
                  <a:moveTo>
                    <a:pt x="9" y="1"/>
                  </a:moveTo>
                  <a:cubicBezTo>
                    <a:pt x="1" y="124"/>
                    <a:pt x="1" y="256"/>
                    <a:pt x="9" y="37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3"/>
            <p:cNvSpPr/>
            <p:nvPr/>
          </p:nvSpPr>
          <p:spPr>
            <a:xfrm>
              <a:off x="2996775" y="4212825"/>
              <a:ext cx="925" cy="2225"/>
            </a:xfrm>
            <a:custGeom>
              <a:rect b="b" l="l" r="r" t="t"/>
              <a:pathLst>
                <a:path extrusionOk="0" fill="none" h="89" w="37">
                  <a:moveTo>
                    <a:pt x="36" y="1"/>
                  </a:moveTo>
                  <a:lnTo>
                    <a:pt x="1" y="8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3"/>
            <p:cNvSpPr/>
            <p:nvPr/>
          </p:nvSpPr>
          <p:spPr>
            <a:xfrm>
              <a:off x="2698875" y="4037900"/>
              <a:ext cx="61400" cy="33700"/>
            </a:xfrm>
            <a:custGeom>
              <a:rect b="b" l="l" r="r" t="t"/>
              <a:pathLst>
                <a:path extrusionOk="0" fill="none" h="1348" w="2456">
                  <a:moveTo>
                    <a:pt x="1" y="1348"/>
                  </a:moveTo>
                  <a:cubicBezTo>
                    <a:pt x="687" y="687"/>
                    <a:pt x="1532" y="221"/>
                    <a:pt x="245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3"/>
            <p:cNvSpPr/>
            <p:nvPr/>
          </p:nvSpPr>
          <p:spPr>
            <a:xfrm>
              <a:off x="2779400" y="4032200"/>
              <a:ext cx="4875" cy="25"/>
            </a:xfrm>
            <a:custGeom>
              <a:rect b="b" l="l" r="r" t="t"/>
              <a:pathLst>
                <a:path extrusionOk="0" fill="none" h="1" w="195">
                  <a:moveTo>
                    <a:pt x="1" y="0"/>
                  </a:moveTo>
                  <a:lnTo>
                    <a:pt x="19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3"/>
            <p:cNvSpPr/>
            <p:nvPr/>
          </p:nvSpPr>
          <p:spPr>
            <a:xfrm>
              <a:off x="2685450" y="4084325"/>
              <a:ext cx="4000" cy="7300"/>
            </a:xfrm>
            <a:custGeom>
              <a:rect b="b" l="l" r="r" t="t"/>
              <a:pathLst>
                <a:path extrusionOk="0" fill="none" h="292" w="160">
                  <a:moveTo>
                    <a:pt x="1" y="291"/>
                  </a:moveTo>
                  <a:lnTo>
                    <a:pt x="15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3"/>
            <p:cNvSpPr/>
            <p:nvPr/>
          </p:nvSpPr>
          <p:spPr>
            <a:xfrm>
              <a:off x="2681500" y="3987975"/>
              <a:ext cx="49525" cy="25975"/>
            </a:xfrm>
            <a:custGeom>
              <a:rect b="b" l="l" r="r" t="t"/>
              <a:pathLst>
                <a:path extrusionOk="0" fill="none" h="1039" w="1981">
                  <a:moveTo>
                    <a:pt x="0" y="1039"/>
                  </a:moveTo>
                  <a:cubicBezTo>
                    <a:pt x="607" y="599"/>
                    <a:pt x="1276" y="247"/>
                    <a:pt x="198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3"/>
            <p:cNvSpPr/>
            <p:nvPr/>
          </p:nvSpPr>
          <p:spPr>
            <a:xfrm>
              <a:off x="2750150" y="3973675"/>
              <a:ext cx="27075" cy="7925"/>
            </a:xfrm>
            <a:custGeom>
              <a:rect b="b" l="l" r="r" t="t"/>
              <a:pathLst>
                <a:path extrusionOk="0" fill="none" h="317" w="1083">
                  <a:moveTo>
                    <a:pt x="0" y="317"/>
                  </a:moveTo>
                  <a:lnTo>
                    <a:pt x="108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3"/>
            <p:cNvSpPr/>
            <p:nvPr/>
          </p:nvSpPr>
          <p:spPr>
            <a:xfrm>
              <a:off x="2646950" y="4266525"/>
              <a:ext cx="19175" cy="35650"/>
            </a:xfrm>
            <a:custGeom>
              <a:rect b="b" l="l" r="r" t="t"/>
              <a:pathLst>
                <a:path extrusionOk="0" fill="none" h="1426" w="767">
                  <a:moveTo>
                    <a:pt x="0" y="0"/>
                  </a:moveTo>
                  <a:cubicBezTo>
                    <a:pt x="150" y="519"/>
                    <a:pt x="414" y="1012"/>
                    <a:pt x="766" y="14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3"/>
            <p:cNvSpPr/>
            <p:nvPr/>
          </p:nvSpPr>
          <p:spPr>
            <a:xfrm>
              <a:off x="2677525" y="4320425"/>
              <a:ext cx="4875" cy="6850"/>
            </a:xfrm>
            <a:custGeom>
              <a:rect b="b" l="l" r="r" t="t"/>
              <a:pathLst>
                <a:path extrusionOk="0" fill="none" h="274" w="195">
                  <a:moveTo>
                    <a:pt x="1" y="0"/>
                  </a:moveTo>
                  <a:lnTo>
                    <a:pt x="194" y="27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3"/>
            <p:cNvSpPr/>
            <p:nvPr/>
          </p:nvSpPr>
          <p:spPr>
            <a:xfrm>
              <a:off x="2951675" y="4359575"/>
              <a:ext cx="31050" cy="21150"/>
            </a:xfrm>
            <a:custGeom>
              <a:rect b="b" l="l" r="r" t="t"/>
              <a:pathLst>
                <a:path extrusionOk="0" fill="none" h="846" w="1242">
                  <a:moveTo>
                    <a:pt x="1" y="846"/>
                  </a:moveTo>
                  <a:cubicBezTo>
                    <a:pt x="414" y="555"/>
                    <a:pt x="925" y="388"/>
                    <a:pt x="124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3"/>
            <p:cNvSpPr/>
            <p:nvPr/>
          </p:nvSpPr>
          <p:spPr>
            <a:xfrm>
              <a:off x="2993275" y="4346600"/>
              <a:ext cx="5950" cy="4875"/>
            </a:xfrm>
            <a:custGeom>
              <a:rect b="b" l="l" r="r" t="t"/>
              <a:pathLst>
                <a:path extrusionOk="0" fill="none" h="195" w="238">
                  <a:moveTo>
                    <a:pt x="0" y="194"/>
                  </a:moveTo>
                  <a:lnTo>
                    <a:pt x="23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3"/>
            <p:cNvSpPr/>
            <p:nvPr/>
          </p:nvSpPr>
          <p:spPr>
            <a:xfrm>
              <a:off x="3009100" y="4327250"/>
              <a:ext cx="4650" cy="5300"/>
            </a:xfrm>
            <a:custGeom>
              <a:rect b="b" l="l" r="r" t="t"/>
              <a:pathLst>
                <a:path extrusionOk="0" fill="none" h="212" w="186">
                  <a:moveTo>
                    <a:pt x="1" y="211"/>
                  </a:moveTo>
                  <a:cubicBezTo>
                    <a:pt x="45" y="123"/>
                    <a:pt x="106" y="53"/>
                    <a:pt x="18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3"/>
            <p:cNvSpPr/>
            <p:nvPr/>
          </p:nvSpPr>
          <p:spPr>
            <a:xfrm>
              <a:off x="2381825" y="3888950"/>
              <a:ext cx="268450" cy="467925"/>
            </a:xfrm>
            <a:custGeom>
              <a:rect b="b" l="l" r="r" t="t"/>
              <a:pathLst>
                <a:path extrusionOk="0" h="18717" w="10738">
                  <a:moveTo>
                    <a:pt x="9453" y="3099"/>
                  </a:moveTo>
                  <a:cubicBezTo>
                    <a:pt x="9447" y="3150"/>
                    <a:pt x="9439" y="3198"/>
                    <a:pt x="9430" y="3247"/>
                  </a:cubicBezTo>
                  <a:lnTo>
                    <a:pt x="9430" y="3247"/>
                  </a:lnTo>
                  <a:cubicBezTo>
                    <a:pt x="9438" y="3199"/>
                    <a:pt x="9444" y="3149"/>
                    <a:pt x="9444" y="3099"/>
                  </a:cubicBezTo>
                  <a:close/>
                  <a:moveTo>
                    <a:pt x="2570" y="9004"/>
                  </a:moveTo>
                  <a:cubicBezTo>
                    <a:pt x="2702" y="9057"/>
                    <a:pt x="2843" y="9101"/>
                    <a:pt x="2984" y="9145"/>
                  </a:cubicBezTo>
                  <a:cubicBezTo>
                    <a:pt x="2861" y="9110"/>
                    <a:pt x="2720" y="9066"/>
                    <a:pt x="2570" y="9013"/>
                  </a:cubicBezTo>
                  <a:lnTo>
                    <a:pt x="2570" y="9004"/>
                  </a:lnTo>
                  <a:close/>
                  <a:moveTo>
                    <a:pt x="4638" y="9409"/>
                  </a:moveTo>
                  <a:cubicBezTo>
                    <a:pt x="4700" y="9418"/>
                    <a:pt x="4762" y="9427"/>
                    <a:pt x="4823" y="9435"/>
                  </a:cubicBezTo>
                  <a:cubicBezTo>
                    <a:pt x="4762" y="9427"/>
                    <a:pt x="4700" y="9418"/>
                    <a:pt x="4638" y="9418"/>
                  </a:cubicBezTo>
                  <a:lnTo>
                    <a:pt x="4638" y="9409"/>
                  </a:lnTo>
                  <a:close/>
                  <a:moveTo>
                    <a:pt x="4823" y="9435"/>
                  </a:moveTo>
                  <a:cubicBezTo>
                    <a:pt x="4903" y="9453"/>
                    <a:pt x="4982" y="9479"/>
                    <a:pt x="5052" y="9506"/>
                  </a:cubicBezTo>
                  <a:cubicBezTo>
                    <a:pt x="4973" y="9479"/>
                    <a:pt x="4903" y="9453"/>
                    <a:pt x="4823" y="9435"/>
                  </a:cubicBezTo>
                  <a:close/>
                  <a:moveTo>
                    <a:pt x="5853" y="1"/>
                  </a:moveTo>
                  <a:cubicBezTo>
                    <a:pt x="5563" y="1"/>
                    <a:pt x="5272" y="18"/>
                    <a:pt x="4982" y="62"/>
                  </a:cubicBezTo>
                  <a:cubicBezTo>
                    <a:pt x="4401" y="150"/>
                    <a:pt x="3838" y="344"/>
                    <a:pt x="3336" y="634"/>
                  </a:cubicBezTo>
                  <a:cubicBezTo>
                    <a:pt x="2526" y="1110"/>
                    <a:pt x="1857" y="1787"/>
                    <a:pt x="1391" y="2597"/>
                  </a:cubicBezTo>
                  <a:cubicBezTo>
                    <a:pt x="106" y="4718"/>
                    <a:pt x="0" y="7394"/>
                    <a:pt x="484" y="8318"/>
                  </a:cubicBezTo>
                  <a:cubicBezTo>
                    <a:pt x="881" y="9048"/>
                    <a:pt x="1549" y="9321"/>
                    <a:pt x="2245" y="9603"/>
                  </a:cubicBezTo>
                  <a:cubicBezTo>
                    <a:pt x="3046" y="9928"/>
                    <a:pt x="3873" y="10263"/>
                    <a:pt x="4242" y="11363"/>
                  </a:cubicBezTo>
                  <a:cubicBezTo>
                    <a:pt x="4630" y="12542"/>
                    <a:pt x="5070" y="12859"/>
                    <a:pt x="5545" y="13202"/>
                  </a:cubicBezTo>
                  <a:cubicBezTo>
                    <a:pt x="5932" y="13449"/>
                    <a:pt x="6258" y="13783"/>
                    <a:pt x="6487" y="14179"/>
                  </a:cubicBezTo>
                  <a:cubicBezTo>
                    <a:pt x="6760" y="14645"/>
                    <a:pt x="6918" y="15270"/>
                    <a:pt x="7015" y="15878"/>
                  </a:cubicBezTo>
                  <a:cubicBezTo>
                    <a:pt x="7120" y="16546"/>
                    <a:pt x="7164" y="17224"/>
                    <a:pt x="7156" y="17902"/>
                  </a:cubicBezTo>
                  <a:cubicBezTo>
                    <a:pt x="7173" y="18342"/>
                    <a:pt x="7314" y="18615"/>
                    <a:pt x="7552" y="18694"/>
                  </a:cubicBezTo>
                  <a:cubicBezTo>
                    <a:pt x="7569" y="18703"/>
                    <a:pt x="7587" y="18703"/>
                    <a:pt x="7596" y="18712"/>
                  </a:cubicBezTo>
                  <a:cubicBezTo>
                    <a:pt x="7620" y="18715"/>
                    <a:pt x="7645" y="18717"/>
                    <a:pt x="7670" y="18717"/>
                  </a:cubicBezTo>
                  <a:cubicBezTo>
                    <a:pt x="7822" y="18717"/>
                    <a:pt x="7972" y="18649"/>
                    <a:pt x="8071" y="18535"/>
                  </a:cubicBezTo>
                  <a:cubicBezTo>
                    <a:pt x="8141" y="18456"/>
                    <a:pt x="8159" y="18342"/>
                    <a:pt x="8106" y="18254"/>
                  </a:cubicBezTo>
                  <a:cubicBezTo>
                    <a:pt x="7851" y="17823"/>
                    <a:pt x="7772" y="17198"/>
                    <a:pt x="7789" y="15332"/>
                  </a:cubicBezTo>
                  <a:cubicBezTo>
                    <a:pt x="7789" y="14566"/>
                    <a:pt x="7912" y="14232"/>
                    <a:pt x="8036" y="13994"/>
                  </a:cubicBezTo>
                  <a:cubicBezTo>
                    <a:pt x="8044" y="13968"/>
                    <a:pt x="8062" y="13941"/>
                    <a:pt x="8080" y="13906"/>
                  </a:cubicBezTo>
                  <a:cubicBezTo>
                    <a:pt x="8220" y="13633"/>
                    <a:pt x="8326" y="13440"/>
                    <a:pt x="8141" y="12577"/>
                  </a:cubicBezTo>
                  <a:cubicBezTo>
                    <a:pt x="7930" y="11600"/>
                    <a:pt x="8502" y="10623"/>
                    <a:pt x="9057" y="9673"/>
                  </a:cubicBezTo>
                  <a:cubicBezTo>
                    <a:pt x="9435" y="9013"/>
                    <a:pt x="9840" y="8326"/>
                    <a:pt x="9972" y="7640"/>
                  </a:cubicBezTo>
                  <a:cubicBezTo>
                    <a:pt x="10113" y="6953"/>
                    <a:pt x="10738" y="3398"/>
                    <a:pt x="9118" y="1391"/>
                  </a:cubicBezTo>
                  <a:cubicBezTo>
                    <a:pt x="8581" y="731"/>
                    <a:pt x="7842" y="300"/>
                    <a:pt x="6927" y="115"/>
                  </a:cubicBezTo>
                  <a:cubicBezTo>
                    <a:pt x="6575" y="45"/>
                    <a:pt x="6214" y="10"/>
                    <a:pt x="5853"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3"/>
            <p:cNvSpPr/>
            <p:nvPr/>
          </p:nvSpPr>
          <p:spPr>
            <a:xfrm>
              <a:off x="2381825" y="3904575"/>
              <a:ext cx="175375" cy="381100"/>
            </a:xfrm>
            <a:custGeom>
              <a:rect b="b" l="l" r="r" t="t"/>
              <a:pathLst>
                <a:path extrusionOk="0" h="15244" w="7015">
                  <a:moveTo>
                    <a:pt x="3327" y="1"/>
                  </a:moveTo>
                  <a:lnTo>
                    <a:pt x="3327" y="1"/>
                  </a:lnTo>
                  <a:cubicBezTo>
                    <a:pt x="2526" y="485"/>
                    <a:pt x="1857" y="1154"/>
                    <a:pt x="1391" y="1963"/>
                  </a:cubicBezTo>
                  <a:cubicBezTo>
                    <a:pt x="106" y="4084"/>
                    <a:pt x="0" y="6769"/>
                    <a:pt x="484" y="7684"/>
                  </a:cubicBezTo>
                  <a:cubicBezTo>
                    <a:pt x="881" y="8423"/>
                    <a:pt x="1549" y="8687"/>
                    <a:pt x="2245" y="8969"/>
                  </a:cubicBezTo>
                  <a:cubicBezTo>
                    <a:pt x="3046" y="9303"/>
                    <a:pt x="3873" y="9629"/>
                    <a:pt x="4234" y="10729"/>
                  </a:cubicBezTo>
                  <a:cubicBezTo>
                    <a:pt x="4630" y="11908"/>
                    <a:pt x="5070" y="12225"/>
                    <a:pt x="5545" y="12568"/>
                  </a:cubicBezTo>
                  <a:cubicBezTo>
                    <a:pt x="5932" y="12815"/>
                    <a:pt x="6249" y="13149"/>
                    <a:pt x="6487" y="13545"/>
                  </a:cubicBezTo>
                  <a:cubicBezTo>
                    <a:pt x="6760" y="14012"/>
                    <a:pt x="6918" y="14637"/>
                    <a:pt x="7015" y="15244"/>
                  </a:cubicBezTo>
                  <a:cubicBezTo>
                    <a:pt x="6927" y="14126"/>
                    <a:pt x="6557" y="12991"/>
                    <a:pt x="6152" y="12357"/>
                  </a:cubicBezTo>
                  <a:cubicBezTo>
                    <a:pt x="5739" y="11715"/>
                    <a:pt x="4964" y="12067"/>
                    <a:pt x="4832" y="9919"/>
                  </a:cubicBezTo>
                  <a:cubicBezTo>
                    <a:pt x="4797" y="9365"/>
                    <a:pt x="4682" y="9004"/>
                    <a:pt x="4506" y="8766"/>
                  </a:cubicBezTo>
                  <a:cubicBezTo>
                    <a:pt x="4014" y="8071"/>
                    <a:pt x="3054" y="8317"/>
                    <a:pt x="2262" y="7481"/>
                  </a:cubicBezTo>
                  <a:cubicBezTo>
                    <a:pt x="1532" y="6707"/>
                    <a:pt x="1567" y="6100"/>
                    <a:pt x="1708" y="5061"/>
                  </a:cubicBezTo>
                  <a:cubicBezTo>
                    <a:pt x="1778" y="4586"/>
                    <a:pt x="1857" y="4031"/>
                    <a:pt x="1901" y="3327"/>
                  </a:cubicBezTo>
                  <a:cubicBezTo>
                    <a:pt x="1919" y="3028"/>
                    <a:pt x="1963" y="2738"/>
                    <a:pt x="2033" y="2447"/>
                  </a:cubicBezTo>
                  <a:cubicBezTo>
                    <a:pt x="2280" y="1541"/>
                    <a:pt x="2720" y="705"/>
                    <a:pt x="3327"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3"/>
            <p:cNvSpPr/>
            <p:nvPr/>
          </p:nvSpPr>
          <p:spPr>
            <a:xfrm>
              <a:off x="2506350" y="3889125"/>
              <a:ext cx="143925" cy="349700"/>
            </a:xfrm>
            <a:custGeom>
              <a:rect b="b" l="l" r="r" t="t"/>
              <a:pathLst>
                <a:path extrusionOk="0" h="13988" w="5757">
                  <a:moveTo>
                    <a:pt x="757" y="1"/>
                  </a:moveTo>
                  <a:cubicBezTo>
                    <a:pt x="505" y="1"/>
                    <a:pt x="253" y="25"/>
                    <a:pt x="1" y="55"/>
                  </a:cubicBezTo>
                  <a:cubicBezTo>
                    <a:pt x="1" y="55"/>
                    <a:pt x="2782" y="275"/>
                    <a:pt x="3706" y="2634"/>
                  </a:cubicBezTo>
                  <a:cubicBezTo>
                    <a:pt x="4630" y="5001"/>
                    <a:pt x="3301" y="6427"/>
                    <a:pt x="3257" y="7695"/>
                  </a:cubicBezTo>
                  <a:cubicBezTo>
                    <a:pt x="3213" y="8971"/>
                    <a:pt x="2157" y="10194"/>
                    <a:pt x="2632" y="12051"/>
                  </a:cubicBezTo>
                  <a:cubicBezTo>
                    <a:pt x="3002" y="12975"/>
                    <a:pt x="3213" y="13301"/>
                    <a:pt x="3055" y="13987"/>
                  </a:cubicBezTo>
                  <a:cubicBezTo>
                    <a:pt x="3063" y="13961"/>
                    <a:pt x="3081" y="13934"/>
                    <a:pt x="3099" y="13899"/>
                  </a:cubicBezTo>
                  <a:cubicBezTo>
                    <a:pt x="3239" y="13626"/>
                    <a:pt x="3345" y="13433"/>
                    <a:pt x="3160" y="12570"/>
                  </a:cubicBezTo>
                  <a:cubicBezTo>
                    <a:pt x="2949" y="11593"/>
                    <a:pt x="3521" y="10608"/>
                    <a:pt x="4076" y="9666"/>
                  </a:cubicBezTo>
                  <a:cubicBezTo>
                    <a:pt x="4454" y="8997"/>
                    <a:pt x="4850" y="8328"/>
                    <a:pt x="4991" y="7633"/>
                  </a:cubicBezTo>
                  <a:cubicBezTo>
                    <a:pt x="5132" y="6946"/>
                    <a:pt x="5757" y="3391"/>
                    <a:pt x="4137" y="1393"/>
                  </a:cubicBezTo>
                  <a:cubicBezTo>
                    <a:pt x="3600" y="724"/>
                    <a:pt x="2861" y="293"/>
                    <a:pt x="1946" y="108"/>
                  </a:cubicBezTo>
                  <a:cubicBezTo>
                    <a:pt x="1594" y="38"/>
                    <a:pt x="1233" y="3"/>
                    <a:pt x="872" y="3"/>
                  </a:cubicBezTo>
                  <a:cubicBezTo>
                    <a:pt x="834" y="1"/>
                    <a:pt x="796" y="1"/>
                    <a:pt x="757"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3"/>
            <p:cNvSpPr/>
            <p:nvPr/>
          </p:nvSpPr>
          <p:spPr>
            <a:xfrm>
              <a:off x="2371925" y="3887200"/>
              <a:ext cx="286500" cy="483625"/>
            </a:xfrm>
            <a:custGeom>
              <a:rect b="b" l="l" r="r" t="t"/>
              <a:pathLst>
                <a:path extrusionOk="0" fill="none" h="19345" w="11460">
                  <a:moveTo>
                    <a:pt x="7516" y="17963"/>
                  </a:moveTo>
                  <a:cubicBezTo>
                    <a:pt x="7516" y="17963"/>
                    <a:pt x="7587" y="15516"/>
                    <a:pt x="6856" y="14258"/>
                  </a:cubicBezTo>
                  <a:cubicBezTo>
                    <a:pt x="6126" y="13008"/>
                    <a:pt x="5272" y="13448"/>
                    <a:pt x="4603" y="11433"/>
                  </a:cubicBezTo>
                  <a:cubicBezTo>
                    <a:pt x="3934" y="9426"/>
                    <a:pt x="1725" y="10016"/>
                    <a:pt x="863" y="8396"/>
                  </a:cubicBezTo>
                  <a:cubicBezTo>
                    <a:pt x="0" y="6777"/>
                    <a:pt x="1056" y="0"/>
                    <a:pt x="6258" y="44"/>
                  </a:cubicBezTo>
                  <a:cubicBezTo>
                    <a:pt x="11459" y="88"/>
                    <a:pt x="10746" y="6029"/>
                    <a:pt x="10403" y="7710"/>
                  </a:cubicBezTo>
                  <a:cubicBezTo>
                    <a:pt x="10051" y="9400"/>
                    <a:pt x="8212" y="11001"/>
                    <a:pt x="8572" y="12638"/>
                  </a:cubicBezTo>
                  <a:cubicBezTo>
                    <a:pt x="8924" y="14284"/>
                    <a:pt x="8220" y="13563"/>
                    <a:pt x="8212" y="15402"/>
                  </a:cubicBezTo>
                  <a:cubicBezTo>
                    <a:pt x="8203" y="17250"/>
                    <a:pt x="8273" y="17884"/>
                    <a:pt x="8528" y="18306"/>
                  </a:cubicBezTo>
                  <a:cubicBezTo>
                    <a:pt x="8784" y="18729"/>
                    <a:pt x="7569" y="19345"/>
                    <a:pt x="7516" y="1796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3"/>
            <p:cNvSpPr/>
            <p:nvPr/>
          </p:nvSpPr>
          <p:spPr>
            <a:xfrm>
              <a:off x="2495125" y="3937800"/>
              <a:ext cx="60325" cy="296625"/>
            </a:xfrm>
            <a:custGeom>
              <a:rect b="b" l="l" r="r" t="t"/>
              <a:pathLst>
                <a:path extrusionOk="0" fill="none" h="11865" w="2413">
                  <a:moveTo>
                    <a:pt x="2412" y="11864"/>
                  </a:moveTo>
                  <a:cubicBezTo>
                    <a:pt x="2104" y="10606"/>
                    <a:pt x="1796" y="9330"/>
                    <a:pt x="1761" y="8027"/>
                  </a:cubicBezTo>
                  <a:cubicBezTo>
                    <a:pt x="1752" y="7719"/>
                    <a:pt x="1761" y="7402"/>
                    <a:pt x="1717" y="7094"/>
                  </a:cubicBezTo>
                  <a:cubicBezTo>
                    <a:pt x="1559" y="5915"/>
                    <a:pt x="767" y="4894"/>
                    <a:pt x="643" y="3706"/>
                  </a:cubicBezTo>
                  <a:cubicBezTo>
                    <a:pt x="617" y="3459"/>
                    <a:pt x="617" y="3213"/>
                    <a:pt x="591" y="2966"/>
                  </a:cubicBezTo>
                  <a:cubicBezTo>
                    <a:pt x="511" y="1963"/>
                    <a:pt x="18" y="1013"/>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3"/>
            <p:cNvSpPr/>
            <p:nvPr/>
          </p:nvSpPr>
          <p:spPr>
            <a:xfrm>
              <a:off x="2432000" y="3964875"/>
              <a:ext cx="60300" cy="53250"/>
            </a:xfrm>
            <a:custGeom>
              <a:rect b="b" l="l" r="r" t="t"/>
              <a:pathLst>
                <a:path extrusionOk="0" fill="none" h="2130" w="2412">
                  <a:moveTo>
                    <a:pt x="0" y="0"/>
                  </a:moveTo>
                  <a:lnTo>
                    <a:pt x="466" y="599"/>
                  </a:lnTo>
                  <a:cubicBezTo>
                    <a:pt x="625" y="810"/>
                    <a:pt x="801" y="1012"/>
                    <a:pt x="1003" y="1188"/>
                  </a:cubicBezTo>
                  <a:cubicBezTo>
                    <a:pt x="1443" y="1549"/>
                    <a:pt x="2033" y="1707"/>
                    <a:pt x="2411" y="213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3"/>
            <p:cNvSpPr/>
            <p:nvPr/>
          </p:nvSpPr>
          <p:spPr>
            <a:xfrm>
              <a:off x="2420975" y="4027575"/>
              <a:ext cx="78375" cy="42700"/>
            </a:xfrm>
            <a:custGeom>
              <a:rect b="b" l="l" r="r" t="t"/>
              <a:pathLst>
                <a:path extrusionOk="0" fill="none" h="1708" w="3135">
                  <a:moveTo>
                    <a:pt x="1" y="0"/>
                  </a:moveTo>
                  <a:cubicBezTo>
                    <a:pt x="476" y="484"/>
                    <a:pt x="978" y="977"/>
                    <a:pt x="1620" y="1180"/>
                  </a:cubicBezTo>
                  <a:cubicBezTo>
                    <a:pt x="2131" y="1347"/>
                    <a:pt x="2747" y="1320"/>
                    <a:pt x="3134" y="17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3"/>
            <p:cNvSpPr/>
            <p:nvPr/>
          </p:nvSpPr>
          <p:spPr>
            <a:xfrm>
              <a:off x="2425375" y="4100175"/>
              <a:ext cx="88050" cy="29725"/>
            </a:xfrm>
            <a:custGeom>
              <a:rect b="b" l="l" r="r" t="t"/>
              <a:pathLst>
                <a:path extrusionOk="0" fill="none" h="1189" w="3522">
                  <a:moveTo>
                    <a:pt x="1" y="1"/>
                  </a:moveTo>
                  <a:cubicBezTo>
                    <a:pt x="291" y="397"/>
                    <a:pt x="784" y="555"/>
                    <a:pt x="1242" y="696"/>
                  </a:cubicBezTo>
                  <a:cubicBezTo>
                    <a:pt x="1559" y="802"/>
                    <a:pt x="1884" y="881"/>
                    <a:pt x="2219" y="925"/>
                  </a:cubicBezTo>
                  <a:cubicBezTo>
                    <a:pt x="2668" y="969"/>
                    <a:pt x="3169" y="907"/>
                    <a:pt x="3521" y="118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3"/>
            <p:cNvSpPr/>
            <p:nvPr/>
          </p:nvSpPr>
          <p:spPr>
            <a:xfrm>
              <a:off x="2509225" y="4154075"/>
              <a:ext cx="14100" cy="9725"/>
            </a:xfrm>
            <a:custGeom>
              <a:rect b="b" l="l" r="r" t="t"/>
              <a:pathLst>
                <a:path extrusionOk="0" fill="none" h="389" w="564">
                  <a:moveTo>
                    <a:pt x="0" y="1"/>
                  </a:moveTo>
                  <a:cubicBezTo>
                    <a:pt x="211" y="89"/>
                    <a:pt x="405" y="221"/>
                    <a:pt x="563" y="3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3"/>
            <p:cNvSpPr/>
            <p:nvPr/>
          </p:nvSpPr>
          <p:spPr>
            <a:xfrm>
              <a:off x="2528350" y="4183350"/>
              <a:ext cx="5525" cy="7500"/>
            </a:xfrm>
            <a:custGeom>
              <a:rect b="b" l="l" r="r" t="t"/>
              <a:pathLst>
                <a:path extrusionOk="0" fill="none" h="300" w="221">
                  <a:moveTo>
                    <a:pt x="1" y="0"/>
                  </a:moveTo>
                  <a:cubicBezTo>
                    <a:pt x="80" y="97"/>
                    <a:pt x="150" y="203"/>
                    <a:pt x="221" y="3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3"/>
            <p:cNvSpPr/>
            <p:nvPr/>
          </p:nvSpPr>
          <p:spPr>
            <a:xfrm>
              <a:off x="2553650" y="4059250"/>
              <a:ext cx="66250" cy="82525"/>
            </a:xfrm>
            <a:custGeom>
              <a:rect b="b" l="l" r="r" t="t"/>
              <a:pathLst>
                <a:path extrusionOk="0" fill="none" h="3301" w="2650">
                  <a:moveTo>
                    <a:pt x="1" y="3301"/>
                  </a:moveTo>
                  <a:cubicBezTo>
                    <a:pt x="133" y="2967"/>
                    <a:pt x="467" y="2755"/>
                    <a:pt x="775" y="2553"/>
                  </a:cubicBezTo>
                  <a:cubicBezTo>
                    <a:pt x="1242" y="2262"/>
                    <a:pt x="1664" y="1902"/>
                    <a:pt x="2025" y="1488"/>
                  </a:cubicBezTo>
                  <a:cubicBezTo>
                    <a:pt x="2386" y="1074"/>
                    <a:pt x="2606" y="546"/>
                    <a:pt x="265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3"/>
            <p:cNvSpPr/>
            <p:nvPr/>
          </p:nvSpPr>
          <p:spPr>
            <a:xfrm>
              <a:off x="2539150" y="3966400"/>
              <a:ext cx="78775" cy="103875"/>
            </a:xfrm>
            <a:custGeom>
              <a:rect b="b" l="l" r="r" t="t"/>
              <a:pathLst>
                <a:path extrusionOk="0" fill="none" h="4155" w="3151">
                  <a:moveTo>
                    <a:pt x="0" y="4155"/>
                  </a:moveTo>
                  <a:cubicBezTo>
                    <a:pt x="62" y="3785"/>
                    <a:pt x="246" y="3459"/>
                    <a:pt x="519" y="3204"/>
                  </a:cubicBezTo>
                  <a:cubicBezTo>
                    <a:pt x="792" y="2958"/>
                    <a:pt x="1083" y="2729"/>
                    <a:pt x="1391" y="2527"/>
                  </a:cubicBezTo>
                  <a:cubicBezTo>
                    <a:pt x="1831" y="2227"/>
                    <a:pt x="2218" y="1866"/>
                    <a:pt x="2552" y="1453"/>
                  </a:cubicBezTo>
                  <a:cubicBezTo>
                    <a:pt x="2887" y="1039"/>
                    <a:pt x="3098" y="529"/>
                    <a:pt x="315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3"/>
            <p:cNvSpPr/>
            <p:nvPr/>
          </p:nvSpPr>
          <p:spPr>
            <a:xfrm>
              <a:off x="2522425" y="3907000"/>
              <a:ext cx="25325" cy="94850"/>
            </a:xfrm>
            <a:custGeom>
              <a:rect b="b" l="l" r="r" t="t"/>
              <a:pathLst>
                <a:path extrusionOk="0" fill="none" h="3794" w="1013">
                  <a:moveTo>
                    <a:pt x="0" y="3794"/>
                  </a:moveTo>
                  <a:cubicBezTo>
                    <a:pt x="18" y="3310"/>
                    <a:pt x="405" y="2922"/>
                    <a:pt x="625" y="2491"/>
                  </a:cubicBezTo>
                  <a:cubicBezTo>
                    <a:pt x="1012" y="1734"/>
                    <a:pt x="880" y="845"/>
                    <a:pt x="74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3"/>
            <p:cNvSpPr/>
            <p:nvPr/>
          </p:nvSpPr>
          <p:spPr>
            <a:xfrm>
              <a:off x="2550150" y="3908100"/>
              <a:ext cx="3750" cy="20475"/>
            </a:xfrm>
            <a:custGeom>
              <a:rect b="b" l="l" r="r" t="t"/>
              <a:pathLst>
                <a:path extrusionOk="0" fill="none" h="819" w="150">
                  <a:moveTo>
                    <a:pt x="0" y="0"/>
                  </a:moveTo>
                  <a:cubicBezTo>
                    <a:pt x="44" y="273"/>
                    <a:pt x="106" y="546"/>
                    <a:pt x="150"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3"/>
            <p:cNvSpPr/>
            <p:nvPr/>
          </p:nvSpPr>
          <p:spPr>
            <a:xfrm>
              <a:off x="2564450" y="3922625"/>
              <a:ext cx="1550" cy="6175"/>
            </a:xfrm>
            <a:custGeom>
              <a:rect b="b" l="l" r="r" t="t"/>
              <a:pathLst>
                <a:path extrusionOk="0" fill="none" h="247" w="62">
                  <a:moveTo>
                    <a:pt x="0" y="0"/>
                  </a:moveTo>
                  <a:cubicBezTo>
                    <a:pt x="18" y="79"/>
                    <a:pt x="35" y="167"/>
                    <a:pt x="62"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3"/>
            <p:cNvSpPr/>
            <p:nvPr/>
          </p:nvSpPr>
          <p:spPr>
            <a:xfrm>
              <a:off x="2577650" y="3933400"/>
              <a:ext cx="900" cy="4875"/>
            </a:xfrm>
            <a:custGeom>
              <a:rect b="b" l="l" r="r" t="t"/>
              <a:pathLst>
                <a:path extrusionOk="0" fill="none" h="195" w="36">
                  <a:moveTo>
                    <a:pt x="0" y="1"/>
                  </a:moveTo>
                  <a:lnTo>
                    <a:pt x="35" y="19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3"/>
            <p:cNvSpPr/>
            <p:nvPr/>
          </p:nvSpPr>
          <p:spPr>
            <a:xfrm>
              <a:off x="2481050" y="3931650"/>
              <a:ext cx="7300" cy="19375"/>
            </a:xfrm>
            <a:custGeom>
              <a:rect b="b" l="l" r="r" t="t"/>
              <a:pathLst>
                <a:path extrusionOk="0" fill="none" h="775" w="292">
                  <a:moveTo>
                    <a:pt x="1" y="0"/>
                  </a:moveTo>
                  <a:cubicBezTo>
                    <a:pt x="62" y="273"/>
                    <a:pt x="159" y="528"/>
                    <a:pt x="291" y="77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3"/>
            <p:cNvSpPr/>
            <p:nvPr/>
          </p:nvSpPr>
          <p:spPr>
            <a:xfrm>
              <a:off x="2464325" y="3949450"/>
              <a:ext cx="6200" cy="9500"/>
            </a:xfrm>
            <a:custGeom>
              <a:rect b="b" l="l" r="r" t="t"/>
              <a:pathLst>
                <a:path extrusionOk="0" fill="none" h="380" w="248">
                  <a:moveTo>
                    <a:pt x="1" y="1"/>
                  </a:moveTo>
                  <a:cubicBezTo>
                    <a:pt x="62" y="142"/>
                    <a:pt x="150" y="265"/>
                    <a:pt x="247" y="37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3"/>
            <p:cNvSpPr/>
            <p:nvPr/>
          </p:nvSpPr>
          <p:spPr>
            <a:xfrm>
              <a:off x="2409550" y="4002925"/>
              <a:ext cx="23125" cy="20275"/>
            </a:xfrm>
            <a:custGeom>
              <a:rect b="b" l="l" r="r" t="t"/>
              <a:pathLst>
                <a:path extrusionOk="0" fill="none" h="811" w="925">
                  <a:moveTo>
                    <a:pt x="0" y="1"/>
                  </a:moveTo>
                  <a:cubicBezTo>
                    <a:pt x="291" y="291"/>
                    <a:pt x="599" y="564"/>
                    <a:pt x="924" y="81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3"/>
            <p:cNvSpPr/>
            <p:nvPr/>
          </p:nvSpPr>
          <p:spPr>
            <a:xfrm>
              <a:off x="2419875" y="3998075"/>
              <a:ext cx="6425" cy="5550"/>
            </a:xfrm>
            <a:custGeom>
              <a:rect b="b" l="l" r="r" t="t"/>
              <a:pathLst>
                <a:path extrusionOk="0" fill="none" h="222" w="257">
                  <a:moveTo>
                    <a:pt x="1" y="1"/>
                  </a:moveTo>
                  <a:lnTo>
                    <a:pt x="256" y="22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3"/>
            <p:cNvSpPr/>
            <p:nvPr/>
          </p:nvSpPr>
          <p:spPr>
            <a:xfrm>
              <a:off x="2408225" y="4070025"/>
              <a:ext cx="19375" cy="19625"/>
            </a:xfrm>
            <a:custGeom>
              <a:rect b="b" l="l" r="r" t="t"/>
              <a:pathLst>
                <a:path extrusionOk="0" fill="none" h="785" w="775">
                  <a:moveTo>
                    <a:pt x="1" y="1"/>
                  </a:moveTo>
                  <a:cubicBezTo>
                    <a:pt x="221" y="291"/>
                    <a:pt x="485" y="555"/>
                    <a:pt x="775" y="7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3"/>
            <p:cNvSpPr/>
            <p:nvPr/>
          </p:nvSpPr>
          <p:spPr>
            <a:xfrm>
              <a:off x="2438375" y="4096875"/>
              <a:ext cx="8600" cy="5975"/>
            </a:xfrm>
            <a:custGeom>
              <a:rect b="b" l="l" r="r" t="t"/>
              <a:pathLst>
                <a:path extrusionOk="0" fill="none" h="239" w="344">
                  <a:moveTo>
                    <a:pt x="0" y="1"/>
                  </a:moveTo>
                  <a:cubicBezTo>
                    <a:pt x="88" y="115"/>
                    <a:pt x="211" y="194"/>
                    <a:pt x="343"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3"/>
            <p:cNvSpPr/>
            <p:nvPr/>
          </p:nvSpPr>
          <p:spPr>
            <a:xfrm>
              <a:off x="2464100" y="4103475"/>
              <a:ext cx="4425" cy="900"/>
            </a:xfrm>
            <a:custGeom>
              <a:rect b="b" l="l" r="r" t="t"/>
              <a:pathLst>
                <a:path extrusionOk="0" fill="none" h="36" w="177">
                  <a:moveTo>
                    <a:pt x="1" y="1"/>
                  </a:moveTo>
                  <a:lnTo>
                    <a:pt x="177" y="3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3"/>
            <p:cNvSpPr/>
            <p:nvPr/>
          </p:nvSpPr>
          <p:spPr>
            <a:xfrm>
              <a:off x="2443200" y="4070475"/>
              <a:ext cx="4425" cy="3100"/>
            </a:xfrm>
            <a:custGeom>
              <a:rect b="b" l="l" r="r" t="t"/>
              <a:pathLst>
                <a:path extrusionOk="0" fill="none" h="124" w="177">
                  <a:moveTo>
                    <a:pt x="1" y="1"/>
                  </a:moveTo>
                  <a:lnTo>
                    <a:pt x="177" y="12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3"/>
            <p:cNvSpPr/>
            <p:nvPr/>
          </p:nvSpPr>
          <p:spPr>
            <a:xfrm>
              <a:off x="2593050" y="4111400"/>
              <a:ext cx="14750" cy="13000"/>
            </a:xfrm>
            <a:custGeom>
              <a:rect b="b" l="l" r="r" t="t"/>
              <a:pathLst>
                <a:path extrusionOk="0" fill="none" h="520" w="590">
                  <a:moveTo>
                    <a:pt x="0" y="520"/>
                  </a:moveTo>
                  <a:cubicBezTo>
                    <a:pt x="203" y="361"/>
                    <a:pt x="405" y="185"/>
                    <a:pt x="59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3"/>
            <p:cNvSpPr/>
            <p:nvPr/>
          </p:nvSpPr>
          <p:spPr>
            <a:xfrm>
              <a:off x="2591950" y="4085225"/>
              <a:ext cx="6625" cy="7925"/>
            </a:xfrm>
            <a:custGeom>
              <a:rect b="b" l="l" r="r" t="t"/>
              <a:pathLst>
                <a:path extrusionOk="0" fill="none" h="317" w="265">
                  <a:moveTo>
                    <a:pt x="0" y="317"/>
                  </a:moveTo>
                  <a:cubicBezTo>
                    <a:pt x="97" y="220"/>
                    <a:pt x="194" y="115"/>
                    <a:pt x="26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3"/>
            <p:cNvSpPr/>
            <p:nvPr/>
          </p:nvSpPr>
          <p:spPr>
            <a:xfrm>
              <a:off x="2621425" y="4033300"/>
              <a:ext cx="475" cy="8825"/>
            </a:xfrm>
            <a:custGeom>
              <a:rect b="b" l="l" r="r" t="t"/>
              <a:pathLst>
                <a:path extrusionOk="0" fill="none" h="353" w="19">
                  <a:moveTo>
                    <a:pt x="18" y="352"/>
                  </a:moveTo>
                  <a:cubicBezTo>
                    <a:pt x="9" y="238"/>
                    <a:pt x="9" y="123"/>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3"/>
            <p:cNvSpPr/>
            <p:nvPr/>
          </p:nvSpPr>
          <p:spPr>
            <a:xfrm>
              <a:off x="2589525" y="3974975"/>
              <a:ext cx="13675" cy="27750"/>
            </a:xfrm>
            <a:custGeom>
              <a:rect b="b" l="l" r="r" t="t"/>
              <a:pathLst>
                <a:path extrusionOk="0" fill="none" h="1110" w="547">
                  <a:moveTo>
                    <a:pt x="0" y="1110"/>
                  </a:moveTo>
                  <a:cubicBezTo>
                    <a:pt x="300" y="811"/>
                    <a:pt x="493" y="423"/>
                    <a:pt x="54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3"/>
            <p:cNvSpPr/>
            <p:nvPr/>
          </p:nvSpPr>
          <p:spPr>
            <a:xfrm>
              <a:off x="2585575" y="3976300"/>
              <a:ext cx="2425" cy="8400"/>
            </a:xfrm>
            <a:custGeom>
              <a:rect b="b" l="l" r="r" t="t"/>
              <a:pathLst>
                <a:path extrusionOk="0" fill="none" h="336" w="97">
                  <a:moveTo>
                    <a:pt x="0" y="335"/>
                  </a:moveTo>
                  <a:cubicBezTo>
                    <a:pt x="35" y="221"/>
                    <a:pt x="62" y="115"/>
                    <a:pt x="9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3"/>
            <p:cNvSpPr/>
            <p:nvPr/>
          </p:nvSpPr>
          <p:spPr>
            <a:xfrm>
              <a:off x="2544200" y="4053975"/>
              <a:ext cx="16525" cy="33475"/>
            </a:xfrm>
            <a:custGeom>
              <a:rect b="b" l="l" r="r" t="t"/>
              <a:pathLst>
                <a:path extrusionOk="0" fill="none" h="1339" w="661">
                  <a:moveTo>
                    <a:pt x="0" y="1338"/>
                  </a:moveTo>
                  <a:cubicBezTo>
                    <a:pt x="44" y="837"/>
                    <a:pt x="361" y="405"/>
                    <a:pt x="66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3"/>
            <p:cNvSpPr/>
            <p:nvPr/>
          </p:nvSpPr>
          <p:spPr>
            <a:xfrm>
              <a:off x="2557625" y="4074875"/>
              <a:ext cx="3975" cy="5525"/>
            </a:xfrm>
            <a:custGeom>
              <a:rect b="b" l="l" r="r" t="t"/>
              <a:pathLst>
                <a:path extrusionOk="0" fill="none" h="221" w="159">
                  <a:moveTo>
                    <a:pt x="0" y="221"/>
                  </a:moveTo>
                  <a:lnTo>
                    <a:pt x="15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3"/>
            <p:cNvSpPr/>
            <p:nvPr/>
          </p:nvSpPr>
          <p:spPr>
            <a:xfrm>
              <a:off x="2536725" y="4034825"/>
              <a:ext cx="3550" cy="6200"/>
            </a:xfrm>
            <a:custGeom>
              <a:rect b="b" l="l" r="r" t="t"/>
              <a:pathLst>
                <a:path extrusionOk="0" fill="none" h="248" w="142">
                  <a:moveTo>
                    <a:pt x="0" y="247"/>
                  </a:moveTo>
                  <a:lnTo>
                    <a:pt x="14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3"/>
            <p:cNvSpPr/>
            <p:nvPr/>
          </p:nvSpPr>
          <p:spPr>
            <a:xfrm>
              <a:off x="2496025" y="4053975"/>
              <a:ext cx="13000" cy="10150"/>
            </a:xfrm>
            <a:custGeom>
              <a:rect b="b" l="l" r="r" t="t"/>
              <a:pathLst>
                <a:path extrusionOk="0" fill="none" h="406" w="520">
                  <a:moveTo>
                    <a:pt x="0" y="0"/>
                  </a:moveTo>
                  <a:lnTo>
                    <a:pt x="519" y="40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3"/>
            <p:cNvSpPr/>
            <p:nvPr/>
          </p:nvSpPr>
          <p:spPr>
            <a:xfrm>
              <a:off x="2510525" y="4087425"/>
              <a:ext cx="3550" cy="3100"/>
            </a:xfrm>
            <a:custGeom>
              <a:rect b="b" l="l" r="r" t="t"/>
              <a:pathLst>
                <a:path extrusionOk="0" fill="none" h="124" w="142">
                  <a:moveTo>
                    <a:pt x="1" y="0"/>
                  </a:moveTo>
                  <a:lnTo>
                    <a:pt x="142" y="12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3"/>
            <p:cNvSpPr/>
            <p:nvPr/>
          </p:nvSpPr>
          <p:spPr>
            <a:xfrm>
              <a:off x="2557400" y="4161575"/>
              <a:ext cx="7950" cy="18500"/>
            </a:xfrm>
            <a:custGeom>
              <a:rect b="b" l="l" r="r" t="t"/>
              <a:pathLst>
                <a:path extrusionOk="0" fill="none" h="740" w="318">
                  <a:moveTo>
                    <a:pt x="1" y="739"/>
                  </a:moveTo>
                  <a:cubicBezTo>
                    <a:pt x="71" y="475"/>
                    <a:pt x="177" y="229"/>
                    <a:pt x="31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3"/>
            <p:cNvSpPr/>
            <p:nvPr/>
          </p:nvSpPr>
          <p:spPr>
            <a:xfrm>
              <a:off x="2563550" y="4175875"/>
              <a:ext cx="5100" cy="11225"/>
            </a:xfrm>
            <a:custGeom>
              <a:rect b="b" l="l" r="r" t="t"/>
              <a:pathLst>
                <a:path extrusionOk="0" fill="none" h="449" w="204">
                  <a:moveTo>
                    <a:pt x="1" y="449"/>
                  </a:moveTo>
                  <a:cubicBezTo>
                    <a:pt x="27" y="282"/>
                    <a:pt x="98" y="132"/>
                    <a:pt x="20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3"/>
            <p:cNvSpPr/>
            <p:nvPr/>
          </p:nvSpPr>
          <p:spPr>
            <a:xfrm>
              <a:off x="2569050" y="4198525"/>
              <a:ext cx="2450" cy="6850"/>
            </a:xfrm>
            <a:custGeom>
              <a:rect b="b" l="l" r="r" t="t"/>
              <a:pathLst>
                <a:path extrusionOk="0" fill="none" h="274" w="98">
                  <a:moveTo>
                    <a:pt x="1" y="273"/>
                  </a:moveTo>
                  <a:cubicBezTo>
                    <a:pt x="10" y="177"/>
                    <a:pt x="45" y="80"/>
                    <a:pt x="9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3"/>
            <p:cNvSpPr/>
            <p:nvPr/>
          </p:nvSpPr>
          <p:spPr>
            <a:xfrm>
              <a:off x="2569275" y="4221200"/>
              <a:ext cx="3550" cy="5075"/>
            </a:xfrm>
            <a:custGeom>
              <a:rect b="b" l="l" r="r" t="t"/>
              <a:pathLst>
                <a:path extrusionOk="0" fill="none" h="203" w="142">
                  <a:moveTo>
                    <a:pt x="1" y="203"/>
                  </a:moveTo>
                  <a:cubicBezTo>
                    <a:pt x="80" y="159"/>
                    <a:pt x="133" y="88"/>
                    <a:pt x="14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3"/>
            <p:cNvSpPr/>
            <p:nvPr/>
          </p:nvSpPr>
          <p:spPr>
            <a:xfrm>
              <a:off x="2559600" y="4244950"/>
              <a:ext cx="3325" cy="9925"/>
            </a:xfrm>
            <a:custGeom>
              <a:rect b="b" l="l" r="r" t="t"/>
              <a:pathLst>
                <a:path extrusionOk="0" fill="none" h="397" w="133">
                  <a:moveTo>
                    <a:pt x="1" y="1"/>
                  </a:moveTo>
                  <a:cubicBezTo>
                    <a:pt x="27" y="141"/>
                    <a:pt x="71" y="273"/>
                    <a:pt x="133" y="39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3"/>
            <p:cNvSpPr/>
            <p:nvPr/>
          </p:nvSpPr>
          <p:spPr>
            <a:xfrm>
              <a:off x="2505925" y="4110750"/>
              <a:ext cx="19825" cy="13225"/>
            </a:xfrm>
            <a:custGeom>
              <a:rect b="b" l="l" r="r" t="t"/>
              <a:pathLst>
                <a:path extrusionOk="0" fill="none" h="529" w="793">
                  <a:moveTo>
                    <a:pt x="0" y="0"/>
                  </a:moveTo>
                  <a:cubicBezTo>
                    <a:pt x="282" y="141"/>
                    <a:pt x="555" y="317"/>
                    <a:pt x="792" y="52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3"/>
            <p:cNvSpPr/>
            <p:nvPr/>
          </p:nvSpPr>
          <p:spPr>
            <a:xfrm>
              <a:off x="2523075" y="4111400"/>
              <a:ext cx="6850" cy="6400"/>
            </a:xfrm>
            <a:custGeom>
              <a:rect b="b" l="l" r="r" t="t"/>
              <a:pathLst>
                <a:path extrusionOk="0" fill="none" h="256" w="274">
                  <a:moveTo>
                    <a:pt x="1" y="0"/>
                  </a:moveTo>
                  <a:lnTo>
                    <a:pt x="273" y="25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3"/>
            <p:cNvSpPr/>
            <p:nvPr/>
          </p:nvSpPr>
          <p:spPr>
            <a:xfrm>
              <a:off x="2477325" y="4019000"/>
              <a:ext cx="13225" cy="11450"/>
            </a:xfrm>
            <a:custGeom>
              <a:rect b="b" l="l" r="r" t="t"/>
              <a:pathLst>
                <a:path extrusionOk="0" fill="none" h="458" w="529">
                  <a:moveTo>
                    <a:pt x="0" y="0"/>
                  </a:moveTo>
                  <a:lnTo>
                    <a:pt x="528" y="45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3"/>
            <p:cNvSpPr/>
            <p:nvPr/>
          </p:nvSpPr>
          <p:spPr>
            <a:xfrm>
              <a:off x="2523950" y="4013050"/>
              <a:ext cx="900" cy="4650"/>
            </a:xfrm>
            <a:custGeom>
              <a:rect b="b" l="l" r="r" t="t"/>
              <a:pathLst>
                <a:path extrusionOk="0" fill="none" h="186" w="36">
                  <a:moveTo>
                    <a:pt x="36" y="185"/>
                  </a:moveTo>
                  <a:cubicBezTo>
                    <a:pt x="36" y="124"/>
                    <a:pt x="27" y="62"/>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3"/>
            <p:cNvSpPr/>
            <p:nvPr/>
          </p:nvSpPr>
          <p:spPr>
            <a:xfrm>
              <a:off x="2534950" y="3981375"/>
              <a:ext cx="11700" cy="22900"/>
            </a:xfrm>
            <a:custGeom>
              <a:rect b="b" l="l" r="r" t="t"/>
              <a:pathLst>
                <a:path extrusionOk="0" fill="none" h="916" w="468">
                  <a:moveTo>
                    <a:pt x="1" y="915"/>
                  </a:moveTo>
                  <a:cubicBezTo>
                    <a:pt x="80" y="572"/>
                    <a:pt x="238" y="264"/>
                    <a:pt x="46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3"/>
            <p:cNvSpPr/>
            <p:nvPr/>
          </p:nvSpPr>
          <p:spPr>
            <a:xfrm>
              <a:off x="2547500" y="3993025"/>
              <a:ext cx="5525" cy="6850"/>
            </a:xfrm>
            <a:custGeom>
              <a:rect b="b" l="l" r="r" t="t"/>
              <a:pathLst>
                <a:path extrusionOk="0" fill="none" h="274" w="221">
                  <a:moveTo>
                    <a:pt x="0" y="273"/>
                  </a:moveTo>
                  <a:cubicBezTo>
                    <a:pt x="62" y="177"/>
                    <a:pt x="133" y="80"/>
                    <a:pt x="22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3"/>
            <p:cNvSpPr/>
            <p:nvPr/>
          </p:nvSpPr>
          <p:spPr>
            <a:xfrm>
              <a:off x="2789750" y="4037900"/>
              <a:ext cx="237200" cy="228900"/>
            </a:xfrm>
            <a:custGeom>
              <a:rect b="b" l="l" r="r" t="t"/>
              <a:pathLst>
                <a:path extrusionOk="0" h="9156" w="9488">
                  <a:moveTo>
                    <a:pt x="9039" y="1"/>
                  </a:moveTo>
                  <a:cubicBezTo>
                    <a:pt x="8792" y="1"/>
                    <a:pt x="8502" y="186"/>
                    <a:pt x="8300" y="327"/>
                  </a:cubicBezTo>
                  <a:cubicBezTo>
                    <a:pt x="7560" y="837"/>
                    <a:pt x="7023" y="1374"/>
                    <a:pt x="5844" y="2553"/>
                  </a:cubicBezTo>
                  <a:lnTo>
                    <a:pt x="1092" y="7306"/>
                  </a:lnTo>
                  <a:cubicBezTo>
                    <a:pt x="722" y="7667"/>
                    <a:pt x="0" y="8731"/>
                    <a:pt x="317" y="9048"/>
                  </a:cubicBezTo>
                  <a:cubicBezTo>
                    <a:pt x="390" y="9113"/>
                    <a:pt x="477" y="9155"/>
                    <a:pt x="579" y="9155"/>
                  </a:cubicBezTo>
                  <a:cubicBezTo>
                    <a:pt x="588" y="9155"/>
                    <a:pt x="598" y="9155"/>
                    <a:pt x="608" y="9154"/>
                  </a:cubicBezTo>
                  <a:cubicBezTo>
                    <a:pt x="819" y="9136"/>
                    <a:pt x="1021" y="9066"/>
                    <a:pt x="1206" y="8952"/>
                  </a:cubicBezTo>
                  <a:cubicBezTo>
                    <a:pt x="1514" y="8767"/>
                    <a:pt x="1804" y="8538"/>
                    <a:pt x="2060" y="8283"/>
                  </a:cubicBezTo>
                  <a:lnTo>
                    <a:pt x="7059" y="3284"/>
                  </a:lnTo>
                  <a:cubicBezTo>
                    <a:pt x="8071" y="2272"/>
                    <a:pt x="8590" y="1761"/>
                    <a:pt x="9065" y="1066"/>
                  </a:cubicBezTo>
                  <a:cubicBezTo>
                    <a:pt x="9391" y="591"/>
                    <a:pt x="9488" y="265"/>
                    <a:pt x="9329" y="115"/>
                  </a:cubicBezTo>
                  <a:cubicBezTo>
                    <a:pt x="9250" y="36"/>
                    <a:pt x="9144" y="1"/>
                    <a:pt x="9039" y="1"/>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3"/>
            <p:cNvSpPr/>
            <p:nvPr/>
          </p:nvSpPr>
          <p:spPr>
            <a:xfrm>
              <a:off x="2438600" y="3708975"/>
              <a:ext cx="747650" cy="641825"/>
            </a:xfrm>
            <a:custGeom>
              <a:rect b="b" l="l" r="r" t="t"/>
              <a:pathLst>
                <a:path extrusionOk="0" h="25673" w="29906">
                  <a:moveTo>
                    <a:pt x="13501" y="3442"/>
                  </a:moveTo>
                  <a:cubicBezTo>
                    <a:pt x="13606" y="3442"/>
                    <a:pt x="13703" y="3477"/>
                    <a:pt x="13782" y="3556"/>
                  </a:cubicBezTo>
                  <a:cubicBezTo>
                    <a:pt x="13949" y="3715"/>
                    <a:pt x="13853" y="4049"/>
                    <a:pt x="13474" y="4559"/>
                  </a:cubicBezTo>
                  <a:cubicBezTo>
                    <a:pt x="12981" y="5237"/>
                    <a:pt x="12471" y="5756"/>
                    <a:pt x="11450" y="6777"/>
                  </a:cubicBezTo>
                  <a:lnTo>
                    <a:pt x="6460" y="11767"/>
                  </a:lnTo>
                  <a:cubicBezTo>
                    <a:pt x="6354" y="11864"/>
                    <a:pt x="5501" y="12709"/>
                    <a:pt x="4937" y="12709"/>
                  </a:cubicBezTo>
                  <a:cubicBezTo>
                    <a:pt x="4929" y="12710"/>
                    <a:pt x="4921" y="12710"/>
                    <a:pt x="4912" y="12710"/>
                  </a:cubicBezTo>
                  <a:cubicBezTo>
                    <a:pt x="4823" y="12710"/>
                    <a:pt x="4729" y="12668"/>
                    <a:pt x="4665" y="12604"/>
                  </a:cubicBezTo>
                  <a:cubicBezTo>
                    <a:pt x="4330" y="12260"/>
                    <a:pt x="5122" y="11187"/>
                    <a:pt x="5492" y="10808"/>
                  </a:cubicBezTo>
                  <a:lnTo>
                    <a:pt x="10253" y="6056"/>
                  </a:lnTo>
                  <a:cubicBezTo>
                    <a:pt x="11432" y="4876"/>
                    <a:pt x="11969" y="4339"/>
                    <a:pt x="12700" y="3811"/>
                  </a:cubicBezTo>
                  <a:cubicBezTo>
                    <a:pt x="12849" y="3697"/>
                    <a:pt x="13210" y="3442"/>
                    <a:pt x="13501" y="3442"/>
                  </a:cubicBezTo>
                  <a:close/>
                  <a:moveTo>
                    <a:pt x="18790" y="4630"/>
                  </a:moveTo>
                  <a:cubicBezTo>
                    <a:pt x="18887" y="4630"/>
                    <a:pt x="18975" y="4665"/>
                    <a:pt x="19045" y="4735"/>
                  </a:cubicBezTo>
                  <a:cubicBezTo>
                    <a:pt x="19230" y="4911"/>
                    <a:pt x="19045" y="5343"/>
                    <a:pt x="18482" y="6056"/>
                  </a:cubicBezTo>
                  <a:cubicBezTo>
                    <a:pt x="17734" y="7015"/>
                    <a:pt x="16986" y="7754"/>
                    <a:pt x="15498" y="9242"/>
                  </a:cubicBezTo>
                  <a:lnTo>
                    <a:pt x="8246" y="16494"/>
                  </a:lnTo>
                  <a:cubicBezTo>
                    <a:pt x="7877" y="16872"/>
                    <a:pt x="7472" y="17215"/>
                    <a:pt x="7041" y="17532"/>
                  </a:cubicBezTo>
                  <a:cubicBezTo>
                    <a:pt x="6627" y="17814"/>
                    <a:pt x="6310" y="17963"/>
                    <a:pt x="6090" y="17963"/>
                  </a:cubicBezTo>
                  <a:cubicBezTo>
                    <a:pt x="5993" y="17963"/>
                    <a:pt x="5905" y="17928"/>
                    <a:pt x="5844" y="17866"/>
                  </a:cubicBezTo>
                  <a:cubicBezTo>
                    <a:pt x="5677" y="17708"/>
                    <a:pt x="5800" y="17312"/>
                    <a:pt x="6205" y="16705"/>
                  </a:cubicBezTo>
                  <a:cubicBezTo>
                    <a:pt x="6504" y="16256"/>
                    <a:pt x="6847" y="15842"/>
                    <a:pt x="7217" y="15455"/>
                  </a:cubicBezTo>
                  <a:lnTo>
                    <a:pt x="14125" y="8546"/>
                  </a:lnTo>
                  <a:cubicBezTo>
                    <a:pt x="15833" y="6830"/>
                    <a:pt x="16616" y="6047"/>
                    <a:pt x="17637" y="5246"/>
                  </a:cubicBezTo>
                  <a:cubicBezTo>
                    <a:pt x="18007" y="4956"/>
                    <a:pt x="18456" y="4630"/>
                    <a:pt x="18790" y="4630"/>
                  </a:cubicBezTo>
                  <a:close/>
                  <a:moveTo>
                    <a:pt x="21756" y="8131"/>
                  </a:moveTo>
                  <a:cubicBezTo>
                    <a:pt x="21835" y="8131"/>
                    <a:pt x="21913" y="8166"/>
                    <a:pt x="21976" y="8229"/>
                  </a:cubicBezTo>
                  <a:cubicBezTo>
                    <a:pt x="22152" y="8405"/>
                    <a:pt x="21976" y="8819"/>
                    <a:pt x="21448" y="9506"/>
                  </a:cubicBezTo>
                  <a:cubicBezTo>
                    <a:pt x="20726" y="10421"/>
                    <a:pt x="20013" y="11134"/>
                    <a:pt x="18596" y="12551"/>
                  </a:cubicBezTo>
                  <a:lnTo>
                    <a:pt x="11652" y="19495"/>
                  </a:lnTo>
                  <a:cubicBezTo>
                    <a:pt x="11292" y="19855"/>
                    <a:pt x="10904" y="20181"/>
                    <a:pt x="10491" y="20480"/>
                  </a:cubicBezTo>
                  <a:cubicBezTo>
                    <a:pt x="10095" y="20753"/>
                    <a:pt x="9787" y="20894"/>
                    <a:pt x="9575" y="20894"/>
                  </a:cubicBezTo>
                  <a:cubicBezTo>
                    <a:pt x="9487" y="20894"/>
                    <a:pt x="9399" y="20868"/>
                    <a:pt x="9338" y="20797"/>
                  </a:cubicBezTo>
                  <a:cubicBezTo>
                    <a:pt x="8951" y="20419"/>
                    <a:pt x="10244" y="18879"/>
                    <a:pt x="10640" y="18483"/>
                  </a:cubicBezTo>
                  <a:lnTo>
                    <a:pt x="17259" y="11864"/>
                  </a:lnTo>
                  <a:cubicBezTo>
                    <a:pt x="18896" y="10227"/>
                    <a:pt x="19644" y="9479"/>
                    <a:pt x="20629" y="8713"/>
                  </a:cubicBezTo>
                  <a:cubicBezTo>
                    <a:pt x="20973" y="8441"/>
                    <a:pt x="21413" y="8133"/>
                    <a:pt x="21729" y="8133"/>
                  </a:cubicBezTo>
                  <a:cubicBezTo>
                    <a:pt x="21738" y="8132"/>
                    <a:pt x="21747" y="8131"/>
                    <a:pt x="21756" y="8131"/>
                  </a:cubicBezTo>
                  <a:close/>
                  <a:moveTo>
                    <a:pt x="23094" y="13070"/>
                  </a:moveTo>
                  <a:cubicBezTo>
                    <a:pt x="23226" y="13070"/>
                    <a:pt x="23349" y="13114"/>
                    <a:pt x="23437" y="13211"/>
                  </a:cubicBezTo>
                  <a:cubicBezTo>
                    <a:pt x="23622" y="13396"/>
                    <a:pt x="23542" y="13748"/>
                    <a:pt x="23182" y="14267"/>
                  </a:cubicBezTo>
                  <a:cubicBezTo>
                    <a:pt x="22706" y="14962"/>
                    <a:pt x="22196" y="15473"/>
                    <a:pt x="21166" y="16494"/>
                  </a:cubicBezTo>
                  <a:lnTo>
                    <a:pt x="16176" y="21484"/>
                  </a:lnTo>
                  <a:cubicBezTo>
                    <a:pt x="15912" y="21748"/>
                    <a:pt x="15613" y="21976"/>
                    <a:pt x="15296" y="22170"/>
                  </a:cubicBezTo>
                  <a:cubicBezTo>
                    <a:pt x="15102" y="22293"/>
                    <a:pt x="14882" y="22373"/>
                    <a:pt x="14654" y="22390"/>
                  </a:cubicBezTo>
                  <a:cubicBezTo>
                    <a:pt x="14522" y="22390"/>
                    <a:pt x="14398" y="22346"/>
                    <a:pt x="14310" y="22258"/>
                  </a:cubicBezTo>
                  <a:cubicBezTo>
                    <a:pt x="13905" y="21844"/>
                    <a:pt x="14803" y="20674"/>
                    <a:pt x="15085" y="20401"/>
                  </a:cubicBezTo>
                  <a:lnTo>
                    <a:pt x="19837" y="15640"/>
                  </a:lnTo>
                  <a:cubicBezTo>
                    <a:pt x="21017" y="14461"/>
                    <a:pt x="21562" y="13924"/>
                    <a:pt x="22302" y="13404"/>
                  </a:cubicBezTo>
                  <a:cubicBezTo>
                    <a:pt x="22460" y="13299"/>
                    <a:pt x="22794" y="13070"/>
                    <a:pt x="23094" y="13070"/>
                  </a:cubicBezTo>
                  <a:close/>
                  <a:moveTo>
                    <a:pt x="14249" y="1"/>
                  </a:moveTo>
                  <a:cubicBezTo>
                    <a:pt x="13518" y="1"/>
                    <a:pt x="12788" y="62"/>
                    <a:pt x="12075" y="185"/>
                  </a:cubicBezTo>
                  <a:cubicBezTo>
                    <a:pt x="9479" y="634"/>
                    <a:pt x="7094" y="1866"/>
                    <a:pt x="5245" y="3732"/>
                  </a:cubicBezTo>
                  <a:cubicBezTo>
                    <a:pt x="158" y="8810"/>
                    <a:pt x="0" y="17233"/>
                    <a:pt x="4885" y="22117"/>
                  </a:cubicBezTo>
                  <a:cubicBezTo>
                    <a:pt x="6328" y="23561"/>
                    <a:pt x="8123" y="24608"/>
                    <a:pt x="10095" y="25162"/>
                  </a:cubicBezTo>
                  <a:cubicBezTo>
                    <a:pt x="11274" y="25506"/>
                    <a:pt x="12506" y="25673"/>
                    <a:pt x="13738" y="25673"/>
                  </a:cubicBezTo>
                  <a:cubicBezTo>
                    <a:pt x="14530" y="25673"/>
                    <a:pt x="15322" y="25602"/>
                    <a:pt x="16097" y="25462"/>
                  </a:cubicBezTo>
                  <a:cubicBezTo>
                    <a:pt x="17056" y="25294"/>
                    <a:pt x="17998" y="25022"/>
                    <a:pt x="18904" y="24643"/>
                  </a:cubicBezTo>
                  <a:cubicBezTo>
                    <a:pt x="20533" y="23983"/>
                    <a:pt x="22011" y="22997"/>
                    <a:pt x="23261" y="21756"/>
                  </a:cubicBezTo>
                  <a:cubicBezTo>
                    <a:pt x="27617" y="17391"/>
                    <a:pt x="29905" y="10377"/>
                    <a:pt x="23261" y="3732"/>
                  </a:cubicBezTo>
                  <a:cubicBezTo>
                    <a:pt x="21949" y="2421"/>
                    <a:pt x="20374" y="1409"/>
                    <a:pt x="18640" y="775"/>
                  </a:cubicBezTo>
                  <a:cubicBezTo>
                    <a:pt x="17232" y="256"/>
                    <a:pt x="15745" y="1"/>
                    <a:pt x="14249" y="1"/>
                  </a:cubicBezTo>
                  <a:close/>
                </a:path>
              </a:pathLst>
            </a:custGeom>
            <a:solidFill>
              <a:srgbClr val="FFD4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3"/>
            <p:cNvSpPr/>
            <p:nvPr/>
          </p:nvSpPr>
          <p:spPr>
            <a:xfrm>
              <a:off x="2549700" y="3797175"/>
              <a:ext cx="236100" cy="227600"/>
            </a:xfrm>
            <a:custGeom>
              <a:rect b="b" l="l" r="r" t="t"/>
              <a:pathLst>
                <a:path extrusionOk="0" h="9104" w="9444">
                  <a:moveTo>
                    <a:pt x="7384" y="1824"/>
                  </a:moveTo>
                  <a:cubicBezTo>
                    <a:pt x="7384" y="1868"/>
                    <a:pt x="7376" y="1912"/>
                    <a:pt x="7367" y="1956"/>
                  </a:cubicBezTo>
                  <a:cubicBezTo>
                    <a:pt x="7376" y="1912"/>
                    <a:pt x="7376" y="1868"/>
                    <a:pt x="7384" y="1824"/>
                  </a:cubicBezTo>
                  <a:close/>
                  <a:moveTo>
                    <a:pt x="9084" y="0"/>
                  </a:moveTo>
                  <a:cubicBezTo>
                    <a:pt x="9075" y="0"/>
                    <a:pt x="9066" y="1"/>
                    <a:pt x="9057" y="2"/>
                  </a:cubicBezTo>
                  <a:cubicBezTo>
                    <a:pt x="8819" y="2"/>
                    <a:pt x="8520" y="195"/>
                    <a:pt x="8309" y="345"/>
                  </a:cubicBezTo>
                  <a:cubicBezTo>
                    <a:pt x="7587" y="873"/>
                    <a:pt x="7050" y="1410"/>
                    <a:pt x="5871" y="2589"/>
                  </a:cubicBezTo>
                  <a:lnTo>
                    <a:pt x="1109" y="7342"/>
                  </a:lnTo>
                  <a:cubicBezTo>
                    <a:pt x="731" y="7720"/>
                    <a:pt x="0" y="8741"/>
                    <a:pt x="273" y="9023"/>
                  </a:cubicBezTo>
                  <a:cubicBezTo>
                    <a:pt x="329" y="9070"/>
                    <a:pt x="398" y="9103"/>
                    <a:pt x="469" y="9103"/>
                  </a:cubicBezTo>
                  <a:cubicBezTo>
                    <a:pt x="477" y="9103"/>
                    <a:pt x="485" y="9103"/>
                    <a:pt x="493" y="9102"/>
                  </a:cubicBezTo>
                  <a:cubicBezTo>
                    <a:pt x="925" y="9102"/>
                    <a:pt x="1637" y="8503"/>
                    <a:pt x="1954" y="8187"/>
                  </a:cubicBezTo>
                  <a:lnTo>
                    <a:pt x="6944" y="3196"/>
                  </a:lnTo>
                  <a:cubicBezTo>
                    <a:pt x="7965" y="2176"/>
                    <a:pt x="8476" y="1665"/>
                    <a:pt x="8969" y="996"/>
                  </a:cubicBezTo>
                  <a:cubicBezTo>
                    <a:pt x="9206" y="671"/>
                    <a:pt x="9444" y="248"/>
                    <a:pt x="9277" y="81"/>
                  </a:cubicBezTo>
                  <a:cubicBezTo>
                    <a:pt x="9229" y="34"/>
                    <a:pt x="9161" y="0"/>
                    <a:pt x="9084"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3"/>
            <p:cNvSpPr/>
            <p:nvPr/>
          </p:nvSpPr>
          <p:spPr>
            <a:xfrm>
              <a:off x="2582700" y="3826700"/>
              <a:ext cx="333575" cy="329425"/>
            </a:xfrm>
            <a:custGeom>
              <a:rect b="b" l="l" r="r" t="t"/>
              <a:pathLst>
                <a:path extrusionOk="0" h="13177" w="13343">
                  <a:moveTo>
                    <a:pt x="13026" y="0"/>
                  </a:moveTo>
                  <a:cubicBezTo>
                    <a:pt x="12683" y="0"/>
                    <a:pt x="12137" y="440"/>
                    <a:pt x="11926" y="599"/>
                  </a:cubicBezTo>
                  <a:cubicBezTo>
                    <a:pt x="10905" y="1399"/>
                    <a:pt x="10122" y="2183"/>
                    <a:pt x="8414" y="3899"/>
                  </a:cubicBezTo>
                  <a:lnTo>
                    <a:pt x="1497" y="10808"/>
                  </a:lnTo>
                  <a:cubicBezTo>
                    <a:pt x="1136" y="11186"/>
                    <a:pt x="802" y="11600"/>
                    <a:pt x="502" y="12040"/>
                  </a:cubicBezTo>
                  <a:cubicBezTo>
                    <a:pt x="1" y="12797"/>
                    <a:pt x="53" y="13034"/>
                    <a:pt x="124" y="13105"/>
                  </a:cubicBezTo>
                  <a:cubicBezTo>
                    <a:pt x="170" y="13151"/>
                    <a:pt x="229" y="13177"/>
                    <a:pt x="291" y="13177"/>
                  </a:cubicBezTo>
                  <a:cubicBezTo>
                    <a:pt x="300" y="13177"/>
                    <a:pt x="309" y="13176"/>
                    <a:pt x="317" y="13175"/>
                  </a:cubicBezTo>
                  <a:cubicBezTo>
                    <a:pt x="520" y="13175"/>
                    <a:pt x="828" y="13034"/>
                    <a:pt x="1215" y="12761"/>
                  </a:cubicBezTo>
                  <a:cubicBezTo>
                    <a:pt x="1646" y="12445"/>
                    <a:pt x="2051" y="12101"/>
                    <a:pt x="2430" y="11732"/>
                  </a:cubicBezTo>
                  <a:lnTo>
                    <a:pt x="9682" y="4480"/>
                  </a:lnTo>
                  <a:cubicBezTo>
                    <a:pt x="11160" y="3001"/>
                    <a:pt x="11908" y="2253"/>
                    <a:pt x="12656" y="1303"/>
                  </a:cubicBezTo>
                  <a:cubicBezTo>
                    <a:pt x="13343" y="431"/>
                    <a:pt x="13308" y="158"/>
                    <a:pt x="13220" y="79"/>
                  </a:cubicBezTo>
                  <a:cubicBezTo>
                    <a:pt x="13167" y="26"/>
                    <a:pt x="13096" y="0"/>
                    <a:pt x="13026"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3"/>
            <p:cNvSpPr/>
            <p:nvPr/>
          </p:nvSpPr>
          <p:spPr>
            <a:xfrm>
              <a:off x="2666100" y="3914225"/>
              <a:ext cx="323450" cy="314950"/>
            </a:xfrm>
            <a:custGeom>
              <a:rect b="b" l="l" r="r" t="t"/>
              <a:pathLst>
                <a:path extrusionOk="0" h="12598" w="12938">
                  <a:moveTo>
                    <a:pt x="12645" y="0"/>
                  </a:moveTo>
                  <a:cubicBezTo>
                    <a:pt x="12637" y="0"/>
                    <a:pt x="12629" y="1"/>
                    <a:pt x="12621" y="2"/>
                  </a:cubicBezTo>
                  <a:cubicBezTo>
                    <a:pt x="12295" y="2"/>
                    <a:pt x="11776" y="407"/>
                    <a:pt x="11573" y="565"/>
                  </a:cubicBezTo>
                  <a:cubicBezTo>
                    <a:pt x="10596" y="1331"/>
                    <a:pt x="9848" y="2079"/>
                    <a:pt x="8211" y="3716"/>
                  </a:cubicBezTo>
                  <a:lnTo>
                    <a:pt x="1602" y="10325"/>
                  </a:lnTo>
                  <a:cubicBezTo>
                    <a:pt x="1091" y="10836"/>
                    <a:pt x="0" y="12244"/>
                    <a:pt x="291" y="12526"/>
                  </a:cubicBezTo>
                  <a:cubicBezTo>
                    <a:pt x="337" y="12572"/>
                    <a:pt x="396" y="12598"/>
                    <a:pt x="457" y="12598"/>
                  </a:cubicBezTo>
                  <a:cubicBezTo>
                    <a:pt x="466" y="12598"/>
                    <a:pt x="475" y="12597"/>
                    <a:pt x="484" y="12596"/>
                  </a:cubicBezTo>
                  <a:cubicBezTo>
                    <a:pt x="731" y="12596"/>
                    <a:pt x="1118" y="12376"/>
                    <a:pt x="1496" y="12086"/>
                  </a:cubicBezTo>
                  <a:cubicBezTo>
                    <a:pt x="1848" y="11821"/>
                    <a:pt x="2183" y="11531"/>
                    <a:pt x="2500" y="11214"/>
                  </a:cubicBezTo>
                  <a:lnTo>
                    <a:pt x="9435" y="4279"/>
                  </a:lnTo>
                  <a:cubicBezTo>
                    <a:pt x="10860" y="2862"/>
                    <a:pt x="11573" y="2149"/>
                    <a:pt x="12286" y="1234"/>
                  </a:cubicBezTo>
                  <a:cubicBezTo>
                    <a:pt x="12937" y="415"/>
                    <a:pt x="12902" y="151"/>
                    <a:pt x="12823" y="72"/>
                  </a:cubicBezTo>
                  <a:cubicBezTo>
                    <a:pt x="12776" y="33"/>
                    <a:pt x="12714" y="0"/>
                    <a:pt x="12645"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3"/>
            <p:cNvSpPr/>
            <p:nvPr/>
          </p:nvSpPr>
          <p:spPr>
            <a:xfrm>
              <a:off x="2841000" y="3728350"/>
              <a:ext cx="345250" cy="617175"/>
            </a:xfrm>
            <a:custGeom>
              <a:rect b="b" l="l" r="r" t="t"/>
              <a:pathLst>
                <a:path extrusionOk="0" h="24687" w="13810">
                  <a:moveTo>
                    <a:pt x="2544" y="0"/>
                  </a:moveTo>
                  <a:lnTo>
                    <a:pt x="2544" y="0"/>
                  </a:lnTo>
                  <a:cubicBezTo>
                    <a:pt x="5809" y="2385"/>
                    <a:pt x="8168" y="7076"/>
                    <a:pt x="8168" y="12374"/>
                  </a:cubicBezTo>
                  <a:cubicBezTo>
                    <a:pt x="8168" y="19036"/>
                    <a:pt x="2712" y="23085"/>
                    <a:pt x="1" y="24687"/>
                  </a:cubicBezTo>
                  <a:cubicBezTo>
                    <a:pt x="960" y="24511"/>
                    <a:pt x="1902" y="24238"/>
                    <a:pt x="2800" y="23868"/>
                  </a:cubicBezTo>
                  <a:cubicBezTo>
                    <a:pt x="4428" y="23199"/>
                    <a:pt x="5915" y="22222"/>
                    <a:pt x="7165" y="20973"/>
                  </a:cubicBezTo>
                  <a:cubicBezTo>
                    <a:pt x="11521" y="16616"/>
                    <a:pt x="13809" y="9602"/>
                    <a:pt x="7165" y="2957"/>
                  </a:cubicBezTo>
                  <a:cubicBezTo>
                    <a:pt x="5853" y="1646"/>
                    <a:pt x="4278" y="634"/>
                    <a:pt x="2544" y="0"/>
                  </a:cubicBezTo>
                  <a:close/>
                </a:path>
              </a:pathLst>
            </a:custGeom>
            <a:solidFill>
              <a:srgbClr val="FFDC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3"/>
            <p:cNvSpPr/>
            <p:nvPr/>
          </p:nvSpPr>
          <p:spPr>
            <a:xfrm>
              <a:off x="2438375" y="3713375"/>
              <a:ext cx="301900" cy="624675"/>
            </a:xfrm>
            <a:custGeom>
              <a:rect b="b" l="l" r="r" t="t"/>
              <a:pathLst>
                <a:path extrusionOk="0" h="24987" w="12076">
                  <a:moveTo>
                    <a:pt x="12075" y="1"/>
                  </a:moveTo>
                  <a:lnTo>
                    <a:pt x="12075" y="1"/>
                  </a:lnTo>
                  <a:cubicBezTo>
                    <a:pt x="9488" y="449"/>
                    <a:pt x="7094" y="1690"/>
                    <a:pt x="5246" y="3556"/>
                  </a:cubicBezTo>
                  <a:cubicBezTo>
                    <a:pt x="167" y="8634"/>
                    <a:pt x="0" y="17048"/>
                    <a:pt x="4885" y="21933"/>
                  </a:cubicBezTo>
                  <a:cubicBezTo>
                    <a:pt x="6337" y="23376"/>
                    <a:pt x="8123" y="24432"/>
                    <a:pt x="10095" y="24986"/>
                  </a:cubicBezTo>
                  <a:cubicBezTo>
                    <a:pt x="6575" y="22716"/>
                    <a:pt x="3978" y="17831"/>
                    <a:pt x="3978" y="12269"/>
                  </a:cubicBezTo>
                  <a:cubicBezTo>
                    <a:pt x="3978" y="5668"/>
                    <a:pt x="9347" y="1629"/>
                    <a:pt x="12075" y="1"/>
                  </a:cubicBezTo>
                  <a:close/>
                </a:path>
              </a:pathLst>
            </a:custGeom>
            <a:solidFill>
              <a:srgbClr val="FFB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3"/>
            <p:cNvSpPr/>
            <p:nvPr/>
          </p:nvSpPr>
          <p:spPr>
            <a:xfrm>
              <a:off x="2434850" y="3676625"/>
              <a:ext cx="737325" cy="710700"/>
            </a:xfrm>
            <a:custGeom>
              <a:rect b="b" l="l" r="r" t="t"/>
              <a:pathLst>
                <a:path extrusionOk="0" fill="none" h="28428" w="29493">
                  <a:moveTo>
                    <a:pt x="23437" y="23077"/>
                  </a:moveTo>
                  <a:cubicBezTo>
                    <a:pt x="18447" y="28067"/>
                    <a:pt x="9989" y="28428"/>
                    <a:pt x="4999" y="23429"/>
                  </a:cubicBezTo>
                  <a:cubicBezTo>
                    <a:pt x="0" y="18439"/>
                    <a:pt x="361" y="9990"/>
                    <a:pt x="5360" y="4991"/>
                  </a:cubicBezTo>
                  <a:cubicBezTo>
                    <a:pt x="10350" y="1"/>
                    <a:pt x="18447" y="1"/>
                    <a:pt x="23437" y="4991"/>
                  </a:cubicBezTo>
                  <a:cubicBezTo>
                    <a:pt x="29492" y="11046"/>
                    <a:pt x="28427" y="18087"/>
                    <a:pt x="23437" y="23077"/>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3"/>
            <p:cNvSpPr/>
            <p:nvPr/>
          </p:nvSpPr>
          <p:spPr>
            <a:xfrm>
              <a:off x="2576550" y="3820750"/>
              <a:ext cx="342800" cy="344575"/>
            </a:xfrm>
            <a:custGeom>
              <a:rect b="b" l="l" r="r" t="t"/>
              <a:pathLst>
                <a:path extrusionOk="0" fill="none" h="13783" w="13712">
                  <a:moveTo>
                    <a:pt x="2702" y="11987"/>
                  </a:moveTo>
                  <a:lnTo>
                    <a:pt x="9611" y="5079"/>
                  </a:lnTo>
                  <a:cubicBezTo>
                    <a:pt x="11345" y="3345"/>
                    <a:pt x="12128" y="2579"/>
                    <a:pt x="12929" y="1558"/>
                  </a:cubicBezTo>
                  <a:cubicBezTo>
                    <a:pt x="13246" y="1162"/>
                    <a:pt x="13712" y="502"/>
                    <a:pt x="13501" y="282"/>
                  </a:cubicBezTo>
                  <a:cubicBezTo>
                    <a:pt x="13210" y="0"/>
                    <a:pt x="12541" y="493"/>
                    <a:pt x="12145" y="801"/>
                  </a:cubicBezTo>
                  <a:cubicBezTo>
                    <a:pt x="11125" y="1602"/>
                    <a:pt x="10368" y="2368"/>
                    <a:pt x="8625" y="4102"/>
                  </a:cubicBezTo>
                  <a:lnTo>
                    <a:pt x="1716" y="11010"/>
                  </a:lnTo>
                  <a:cubicBezTo>
                    <a:pt x="1215" y="11512"/>
                    <a:pt x="0" y="13026"/>
                    <a:pt x="343" y="13369"/>
                  </a:cubicBezTo>
                  <a:cubicBezTo>
                    <a:pt x="766" y="13783"/>
                    <a:pt x="2200" y="12498"/>
                    <a:pt x="2702" y="11987"/>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3"/>
            <p:cNvSpPr/>
            <p:nvPr/>
          </p:nvSpPr>
          <p:spPr>
            <a:xfrm>
              <a:off x="2548150" y="3791925"/>
              <a:ext cx="239425" cy="240950"/>
            </a:xfrm>
            <a:custGeom>
              <a:rect b="b" l="l" r="r" t="t"/>
              <a:pathLst>
                <a:path extrusionOk="0" fill="none" h="9638" w="9577">
                  <a:moveTo>
                    <a:pt x="2052" y="8432"/>
                  </a:moveTo>
                  <a:lnTo>
                    <a:pt x="6804" y="3671"/>
                  </a:lnTo>
                  <a:cubicBezTo>
                    <a:pt x="8001" y="2474"/>
                    <a:pt x="8538" y="1954"/>
                    <a:pt x="9066" y="1224"/>
                  </a:cubicBezTo>
                  <a:cubicBezTo>
                    <a:pt x="9277" y="942"/>
                    <a:pt x="9576" y="467"/>
                    <a:pt x="9374" y="265"/>
                  </a:cubicBezTo>
                  <a:cubicBezTo>
                    <a:pt x="9110" y="1"/>
                    <a:pt x="8635" y="317"/>
                    <a:pt x="8353" y="529"/>
                  </a:cubicBezTo>
                  <a:cubicBezTo>
                    <a:pt x="7622" y="1057"/>
                    <a:pt x="7103" y="1576"/>
                    <a:pt x="5906" y="2773"/>
                  </a:cubicBezTo>
                  <a:lnTo>
                    <a:pt x="1145" y="7534"/>
                  </a:lnTo>
                  <a:cubicBezTo>
                    <a:pt x="802" y="7877"/>
                    <a:pt x="1" y="8951"/>
                    <a:pt x="309" y="9268"/>
                  </a:cubicBezTo>
                  <a:cubicBezTo>
                    <a:pt x="696" y="9638"/>
                    <a:pt x="1699" y="8775"/>
                    <a:pt x="2052" y="8432"/>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3"/>
            <p:cNvSpPr/>
            <p:nvPr/>
          </p:nvSpPr>
          <p:spPr>
            <a:xfrm>
              <a:off x="2788200" y="4032400"/>
              <a:ext cx="241175" cy="243150"/>
            </a:xfrm>
            <a:custGeom>
              <a:rect b="b" l="l" r="r" t="t"/>
              <a:pathLst>
                <a:path extrusionOk="0" fill="none" h="9726" w="9647">
                  <a:moveTo>
                    <a:pt x="2157" y="8520"/>
                  </a:moveTo>
                  <a:lnTo>
                    <a:pt x="6918" y="3768"/>
                  </a:lnTo>
                  <a:cubicBezTo>
                    <a:pt x="8106" y="2571"/>
                    <a:pt x="8652" y="2052"/>
                    <a:pt x="9162" y="1303"/>
                  </a:cubicBezTo>
                  <a:cubicBezTo>
                    <a:pt x="9365" y="1022"/>
                    <a:pt x="9646" y="529"/>
                    <a:pt x="9426" y="300"/>
                  </a:cubicBezTo>
                  <a:cubicBezTo>
                    <a:pt x="9118" y="1"/>
                    <a:pt x="8634" y="300"/>
                    <a:pt x="8344" y="503"/>
                  </a:cubicBezTo>
                  <a:cubicBezTo>
                    <a:pt x="7596" y="1022"/>
                    <a:pt x="7077" y="1541"/>
                    <a:pt x="5880" y="2738"/>
                  </a:cubicBezTo>
                  <a:lnTo>
                    <a:pt x="1127" y="7491"/>
                  </a:lnTo>
                  <a:cubicBezTo>
                    <a:pt x="775" y="7834"/>
                    <a:pt x="1" y="8934"/>
                    <a:pt x="353" y="9286"/>
                  </a:cubicBezTo>
                  <a:cubicBezTo>
                    <a:pt x="793" y="9726"/>
                    <a:pt x="1814" y="8872"/>
                    <a:pt x="2157" y="852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3"/>
            <p:cNvSpPr/>
            <p:nvPr/>
          </p:nvSpPr>
          <p:spPr>
            <a:xfrm>
              <a:off x="2664325" y="3908550"/>
              <a:ext cx="328300" cy="329825"/>
            </a:xfrm>
            <a:custGeom>
              <a:rect b="b" l="l" r="r" t="t"/>
              <a:pathLst>
                <a:path extrusionOk="0" fill="none" h="13193" w="13132">
                  <a:moveTo>
                    <a:pt x="2597" y="11485"/>
                  </a:moveTo>
                  <a:lnTo>
                    <a:pt x="9206" y="4867"/>
                  </a:lnTo>
                  <a:cubicBezTo>
                    <a:pt x="10870" y="3212"/>
                    <a:pt x="11618" y="2473"/>
                    <a:pt x="12384" y="1496"/>
                  </a:cubicBezTo>
                  <a:cubicBezTo>
                    <a:pt x="12683" y="1118"/>
                    <a:pt x="13132" y="484"/>
                    <a:pt x="12920" y="273"/>
                  </a:cubicBezTo>
                  <a:cubicBezTo>
                    <a:pt x="12639" y="0"/>
                    <a:pt x="12005" y="466"/>
                    <a:pt x="11627" y="766"/>
                  </a:cubicBezTo>
                  <a:cubicBezTo>
                    <a:pt x="10641" y="1531"/>
                    <a:pt x="9919" y="2253"/>
                    <a:pt x="8256" y="3916"/>
                  </a:cubicBezTo>
                  <a:lnTo>
                    <a:pt x="1647" y="10526"/>
                  </a:lnTo>
                  <a:cubicBezTo>
                    <a:pt x="1162" y="11010"/>
                    <a:pt x="1" y="12462"/>
                    <a:pt x="335" y="12788"/>
                  </a:cubicBezTo>
                  <a:cubicBezTo>
                    <a:pt x="740" y="13193"/>
                    <a:pt x="2113" y="11960"/>
                    <a:pt x="2597" y="1148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3"/>
            <p:cNvSpPr/>
            <p:nvPr/>
          </p:nvSpPr>
          <p:spPr>
            <a:xfrm>
              <a:off x="2581175" y="3990375"/>
              <a:ext cx="2650" cy="17425"/>
            </a:xfrm>
            <a:custGeom>
              <a:rect b="b" l="l" r="r" t="t"/>
              <a:pathLst>
                <a:path extrusionOk="0" fill="none" h="697" w="106">
                  <a:moveTo>
                    <a:pt x="0" y="696"/>
                  </a:moveTo>
                  <a:cubicBezTo>
                    <a:pt x="35" y="467"/>
                    <a:pt x="70" y="230"/>
                    <a:pt x="1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3"/>
            <p:cNvSpPr/>
            <p:nvPr/>
          </p:nvSpPr>
          <p:spPr>
            <a:xfrm>
              <a:off x="2592175" y="3984675"/>
              <a:ext cx="1325" cy="11900"/>
            </a:xfrm>
            <a:custGeom>
              <a:rect b="b" l="l" r="r" t="t"/>
              <a:pathLst>
                <a:path extrusionOk="0" fill="none" h="476" w="53">
                  <a:moveTo>
                    <a:pt x="9" y="475"/>
                  </a:moveTo>
                  <a:cubicBezTo>
                    <a:pt x="0" y="317"/>
                    <a:pt x="18" y="159"/>
                    <a:pt x="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3"/>
            <p:cNvSpPr/>
            <p:nvPr/>
          </p:nvSpPr>
          <p:spPr>
            <a:xfrm>
              <a:off x="2609325" y="3965075"/>
              <a:ext cx="1575" cy="9725"/>
            </a:xfrm>
            <a:custGeom>
              <a:rect b="b" l="l" r="r" t="t"/>
              <a:pathLst>
                <a:path extrusionOk="0" fill="none" h="389" w="63">
                  <a:moveTo>
                    <a:pt x="1" y="388"/>
                  </a:moveTo>
                  <a:lnTo>
                    <a:pt x="6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3"/>
            <p:cNvSpPr/>
            <p:nvPr/>
          </p:nvSpPr>
          <p:spPr>
            <a:xfrm>
              <a:off x="2639025" y="3926150"/>
              <a:ext cx="4200" cy="23125"/>
            </a:xfrm>
            <a:custGeom>
              <a:rect b="b" l="l" r="r" t="t"/>
              <a:pathLst>
                <a:path extrusionOk="0" fill="none" h="925" w="168">
                  <a:moveTo>
                    <a:pt x="1" y="924"/>
                  </a:moveTo>
                  <a:cubicBezTo>
                    <a:pt x="89" y="625"/>
                    <a:pt x="150" y="317"/>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3"/>
            <p:cNvSpPr/>
            <p:nvPr/>
          </p:nvSpPr>
          <p:spPr>
            <a:xfrm>
              <a:off x="2650025" y="3918650"/>
              <a:ext cx="2675" cy="15225"/>
            </a:xfrm>
            <a:custGeom>
              <a:rect b="b" l="l" r="r" t="t"/>
              <a:pathLst>
                <a:path extrusionOk="0" fill="none" h="609" w="107">
                  <a:moveTo>
                    <a:pt x="1" y="608"/>
                  </a:moveTo>
                  <a:cubicBezTo>
                    <a:pt x="36" y="406"/>
                    <a:pt x="71" y="203"/>
                    <a:pt x="1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3"/>
            <p:cNvSpPr/>
            <p:nvPr/>
          </p:nvSpPr>
          <p:spPr>
            <a:xfrm>
              <a:off x="2657950" y="3918650"/>
              <a:ext cx="675" cy="7525"/>
            </a:xfrm>
            <a:custGeom>
              <a:rect b="b" l="l" r="r" t="t"/>
              <a:pathLst>
                <a:path extrusionOk="0" fill="none" h="301" w="27">
                  <a:moveTo>
                    <a:pt x="1" y="300"/>
                  </a:moveTo>
                  <a:lnTo>
                    <a:pt x="2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3"/>
            <p:cNvSpPr/>
            <p:nvPr/>
          </p:nvSpPr>
          <p:spPr>
            <a:xfrm>
              <a:off x="2677325" y="3888525"/>
              <a:ext cx="4625" cy="24000"/>
            </a:xfrm>
            <a:custGeom>
              <a:rect b="b" l="l" r="r" t="t"/>
              <a:pathLst>
                <a:path extrusionOk="0" fill="none" h="960" w="185">
                  <a:moveTo>
                    <a:pt x="0" y="959"/>
                  </a:moveTo>
                  <a:cubicBezTo>
                    <a:pt x="62" y="643"/>
                    <a:pt x="123" y="326"/>
                    <a:pt x="18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3"/>
            <p:cNvSpPr/>
            <p:nvPr/>
          </p:nvSpPr>
          <p:spPr>
            <a:xfrm>
              <a:off x="2694250" y="3871350"/>
              <a:ext cx="2450" cy="25325"/>
            </a:xfrm>
            <a:custGeom>
              <a:rect b="b" l="l" r="r" t="t"/>
              <a:pathLst>
                <a:path extrusionOk="0" fill="none" h="1013" w="98">
                  <a:moveTo>
                    <a:pt x="1" y="1013"/>
                  </a:moveTo>
                  <a:cubicBezTo>
                    <a:pt x="18" y="678"/>
                    <a:pt x="53" y="335"/>
                    <a:pt x="9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3"/>
            <p:cNvSpPr/>
            <p:nvPr/>
          </p:nvSpPr>
          <p:spPr>
            <a:xfrm>
              <a:off x="2701075" y="3869150"/>
              <a:ext cx="2225" cy="14325"/>
            </a:xfrm>
            <a:custGeom>
              <a:rect b="b" l="l" r="r" t="t"/>
              <a:pathLst>
                <a:path extrusionOk="0" fill="none" h="573" w="89">
                  <a:moveTo>
                    <a:pt x="1" y="573"/>
                  </a:moveTo>
                  <a:cubicBezTo>
                    <a:pt x="27" y="379"/>
                    <a:pt x="53" y="194"/>
                    <a:pt x="8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3"/>
            <p:cNvSpPr/>
            <p:nvPr/>
          </p:nvSpPr>
          <p:spPr>
            <a:xfrm>
              <a:off x="2719550" y="3852875"/>
              <a:ext cx="4200" cy="21575"/>
            </a:xfrm>
            <a:custGeom>
              <a:rect b="b" l="l" r="r" t="t"/>
              <a:pathLst>
                <a:path extrusionOk="0" fill="none" h="863" w="168">
                  <a:moveTo>
                    <a:pt x="1" y="863"/>
                  </a:moveTo>
                  <a:cubicBezTo>
                    <a:pt x="80" y="581"/>
                    <a:pt x="133" y="291"/>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3"/>
            <p:cNvSpPr/>
            <p:nvPr/>
          </p:nvSpPr>
          <p:spPr>
            <a:xfrm>
              <a:off x="2731875" y="3842750"/>
              <a:ext cx="2450" cy="12775"/>
            </a:xfrm>
            <a:custGeom>
              <a:rect b="b" l="l" r="r" t="t"/>
              <a:pathLst>
                <a:path extrusionOk="0" fill="none" h="511" w="98">
                  <a:moveTo>
                    <a:pt x="1" y="511"/>
                  </a:moveTo>
                  <a:cubicBezTo>
                    <a:pt x="45" y="344"/>
                    <a:pt x="80" y="177"/>
                    <a:pt x="9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3"/>
            <p:cNvSpPr/>
            <p:nvPr/>
          </p:nvSpPr>
          <p:spPr>
            <a:xfrm>
              <a:off x="2744200" y="3828450"/>
              <a:ext cx="2000" cy="14325"/>
            </a:xfrm>
            <a:custGeom>
              <a:rect b="b" l="l" r="r" t="t"/>
              <a:pathLst>
                <a:path extrusionOk="0" fill="none" h="573" w="80">
                  <a:moveTo>
                    <a:pt x="0" y="573"/>
                  </a:moveTo>
                  <a:cubicBezTo>
                    <a:pt x="53" y="388"/>
                    <a:pt x="80" y="194"/>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3"/>
            <p:cNvSpPr/>
            <p:nvPr/>
          </p:nvSpPr>
          <p:spPr>
            <a:xfrm>
              <a:off x="2765750" y="3813700"/>
              <a:ext cx="1800" cy="14325"/>
            </a:xfrm>
            <a:custGeom>
              <a:rect b="b" l="l" r="r" t="t"/>
              <a:pathLst>
                <a:path extrusionOk="0" fill="none" h="573" w="72">
                  <a:moveTo>
                    <a:pt x="10" y="573"/>
                  </a:moveTo>
                  <a:cubicBezTo>
                    <a:pt x="1" y="379"/>
                    <a:pt x="27" y="194"/>
                    <a:pt x="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3"/>
            <p:cNvSpPr/>
            <p:nvPr/>
          </p:nvSpPr>
          <p:spPr>
            <a:xfrm>
              <a:off x="2773475" y="3801600"/>
              <a:ext cx="1550" cy="10150"/>
            </a:xfrm>
            <a:custGeom>
              <a:rect b="b" l="l" r="r" t="t"/>
              <a:pathLst>
                <a:path extrusionOk="0" fill="none" h="406" w="62">
                  <a:moveTo>
                    <a:pt x="0" y="406"/>
                  </a:moveTo>
                  <a:cubicBezTo>
                    <a:pt x="35" y="274"/>
                    <a:pt x="53" y="133"/>
                    <a:pt x="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3"/>
            <p:cNvSpPr/>
            <p:nvPr/>
          </p:nvSpPr>
          <p:spPr>
            <a:xfrm>
              <a:off x="2608450" y="4116450"/>
              <a:ext cx="2225" cy="26000"/>
            </a:xfrm>
            <a:custGeom>
              <a:rect b="b" l="l" r="r" t="t"/>
              <a:pathLst>
                <a:path extrusionOk="0" fill="none" h="1040" w="89">
                  <a:moveTo>
                    <a:pt x="9" y="1039"/>
                  </a:moveTo>
                  <a:cubicBezTo>
                    <a:pt x="0" y="696"/>
                    <a:pt x="27" y="344"/>
                    <a:pt x="8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3"/>
            <p:cNvSpPr/>
            <p:nvPr/>
          </p:nvSpPr>
          <p:spPr>
            <a:xfrm>
              <a:off x="2625175" y="4107450"/>
              <a:ext cx="2225" cy="22900"/>
            </a:xfrm>
            <a:custGeom>
              <a:rect b="b" l="l" r="r" t="t"/>
              <a:pathLst>
                <a:path extrusionOk="0" fill="none" h="916" w="89">
                  <a:moveTo>
                    <a:pt x="0" y="915"/>
                  </a:moveTo>
                  <a:cubicBezTo>
                    <a:pt x="62" y="616"/>
                    <a:pt x="88" y="308"/>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3"/>
            <p:cNvSpPr/>
            <p:nvPr/>
          </p:nvSpPr>
          <p:spPr>
            <a:xfrm>
              <a:off x="2638150" y="4092700"/>
              <a:ext cx="2225" cy="18275"/>
            </a:xfrm>
            <a:custGeom>
              <a:rect b="b" l="l" r="r" t="t"/>
              <a:pathLst>
                <a:path extrusionOk="0" fill="none" h="731" w="89">
                  <a:moveTo>
                    <a:pt x="0" y="731"/>
                  </a:moveTo>
                  <a:cubicBezTo>
                    <a:pt x="0" y="484"/>
                    <a:pt x="27" y="238"/>
                    <a:pt x="8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3"/>
            <p:cNvSpPr/>
            <p:nvPr/>
          </p:nvSpPr>
          <p:spPr>
            <a:xfrm>
              <a:off x="2680825" y="4045825"/>
              <a:ext cx="2225" cy="25325"/>
            </a:xfrm>
            <a:custGeom>
              <a:rect b="b" l="l" r="r" t="t"/>
              <a:pathLst>
                <a:path extrusionOk="0" fill="none" h="1013" w="89">
                  <a:moveTo>
                    <a:pt x="1" y="1013"/>
                  </a:moveTo>
                  <a:cubicBezTo>
                    <a:pt x="62" y="678"/>
                    <a:pt x="89" y="344"/>
                    <a:pt x="8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3"/>
            <p:cNvSpPr/>
            <p:nvPr/>
          </p:nvSpPr>
          <p:spPr>
            <a:xfrm>
              <a:off x="2694700" y="4033075"/>
              <a:ext cx="1350" cy="16300"/>
            </a:xfrm>
            <a:custGeom>
              <a:rect b="b" l="l" r="r" t="t"/>
              <a:pathLst>
                <a:path extrusionOk="0" fill="none" h="652" w="54">
                  <a:moveTo>
                    <a:pt x="0" y="652"/>
                  </a:moveTo>
                  <a:cubicBezTo>
                    <a:pt x="44" y="440"/>
                    <a:pt x="53" y="220"/>
                    <a:pt x="3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3"/>
            <p:cNvSpPr/>
            <p:nvPr/>
          </p:nvSpPr>
          <p:spPr>
            <a:xfrm>
              <a:off x="2728575" y="3999400"/>
              <a:ext cx="2225" cy="20500"/>
            </a:xfrm>
            <a:custGeom>
              <a:rect b="b" l="l" r="r" t="t"/>
              <a:pathLst>
                <a:path extrusionOk="0" fill="none" h="820" w="89">
                  <a:moveTo>
                    <a:pt x="1" y="819"/>
                  </a:moveTo>
                  <a:cubicBezTo>
                    <a:pt x="9" y="546"/>
                    <a:pt x="36" y="274"/>
                    <a:pt x="8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3"/>
            <p:cNvSpPr/>
            <p:nvPr/>
          </p:nvSpPr>
          <p:spPr>
            <a:xfrm>
              <a:off x="2740900" y="3988850"/>
              <a:ext cx="2000" cy="17850"/>
            </a:xfrm>
            <a:custGeom>
              <a:rect b="b" l="l" r="r" t="t"/>
              <a:pathLst>
                <a:path extrusionOk="0" fill="none" h="714" w="80">
                  <a:moveTo>
                    <a:pt x="0" y="713"/>
                  </a:moveTo>
                  <a:cubicBezTo>
                    <a:pt x="71" y="476"/>
                    <a:pt x="80" y="238"/>
                    <a:pt x="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3"/>
            <p:cNvSpPr/>
            <p:nvPr/>
          </p:nvSpPr>
          <p:spPr>
            <a:xfrm>
              <a:off x="2775000" y="3959150"/>
              <a:ext cx="1575" cy="12775"/>
            </a:xfrm>
            <a:custGeom>
              <a:rect b="b" l="l" r="r" t="t"/>
              <a:pathLst>
                <a:path extrusionOk="0" fill="none" h="511" w="63">
                  <a:moveTo>
                    <a:pt x="1" y="511"/>
                  </a:moveTo>
                  <a:cubicBezTo>
                    <a:pt x="18" y="343"/>
                    <a:pt x="45" y="176"/>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3"/>
            <p:cNvSpPr/>
            <p:nvPr/>
          </p:nvSpPr>
          <p:spPr>
            <a:xfrm>
              <a:off x="2791275" y="3941100"/>
              <a:ext cx="1575" cy="15650"/>
            </a:xfrm>
            <a:custGeom>
              <a:rect b="b" l="l" r="r" t="t"/>
              <a:pathLst>
                <a:path extrusionOk="0" fill="none" h="626" w="63">
                  <a:moveTo>
                    <a:pt x="1" y="625"/>
                  </a:moveTo>
                  <a:lnTo>
                    <a:pt x="6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3"/>
            <p:cNvSpPr/>
            <p:nvPr/>
          </p:nvSpPr>
          <p:spPr>
            <a:xfrm>
              <a:off x="2808675" y="3925700"/>
              <a:ext cx="900" cy="8600"/>
            </a:xfrm>
            <a:custGeom>
              <a:rect b="b" l="l" r="r" t="t"/>
              <a:pathLst>
                <a:path extrusionOk="0" fill="none" h="344" w="36">
                  <a:moveTo>
                    <a:pt x="0" y="344"/>
                  </a:moveTo>
                  <a:cubicBezTo>
                    <a:pt x="9" y="238"/>
                    <a:pt x="27" y="115"/>
                    <a:pt x="3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3"/>
            <p:cNvSpPr/>
            <p:nvPr/>
          </p:nvSpPr>
          <p:spPr>
            <a:xfrm>
              <a:off x="2841675" y="3889175"/>
              <a:ext cx="5300" cy="22900"/>
            </a:xfrm>
            <a:custGeom>
              <a:rect b="b" l="l" r="r" t="t"/>
              <a:pathLst>
                <a:path extrusionOk="0" fill="none" h="916" w="212">
                  <a:moveTo>
                    <a:pt x="0" y="916"/>
                  </a:moveTo>
                  <a:cubicBezTo>
                    <a:pt x="88" y="608"/>
                    <a:pt x="150" y="309"/>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3"/>
            <p:cNvSpPr/>
            <p:nvPr/>
          </p:nvSpPr>
          <p:spPr>
            <a:xfrm>
              <a:off x="2857075" y="3883450"/>
              <a:ext cx="1550" cy="8825"/>
            </a:xfrm>
            <a:custGeom>
              <a:rect b="b" l="l" r="r" t="t"/>
              <a:pathLst>
                <a:path extrusionOk="0" fill="none" h="353" w="62">
                  <a:moveTo>
                    <a:pt x="0" y="353"/>
                  </a:moveTo>
                  <a:cubicBezTo>
                    <a:pt x="18" y="238"/>
                    <a:pt x="44" y="124"/>
                    <a:pt x="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3"/>
            <p:cNvSpPr/>
            <p:nvPr/>
          </p:nvSpPr>
          <p:spPr>
            <a:xfrm>
              <a:off x="2883025" y="3850900"/>
              <a:ext cx="2025" cy="12350"/>
            </a:xfrm>
            <a:custGeom>
              <a:rect b="b" l="l" r="r" t="t"/>
              <a:pathLst>
                <a:path extrusionOk="0" fill="none" h="494" w="81">
                  <a:moveTo>
                    <a:pt x="1" y="493"/>
                  </a:moveTo>
                  <a:cubicBezTo>
                    <a:pt x="36" y="326"/>
                    <a:pt x="62" y="167"/>
                    <a:pt x="8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3"/>
            <p:cNvSpPr/>
            <p:nvPr/>
          </p:nvSpPr>
          <p:spPr>
            <a:xfrm>
              <a:off x="2899100" y="3838125"/>
              <a:ext cx="1125" cy="9275"/>
            </a:xfrm>
            <a:custGeom>
              <a:rect b="b" l="l" r="r" t="t"/>
              <a:pathLst>
                <a:path extrusionOk="0" fill="none" h="371" w="45">
                  <a:moveTo>
                    <a:pt x="0" y="370"/>
                  </a:moveTo>
                  <a:cubicBezTo>
                    <a:pt x="18" y="247"/>
                    <a:pt x="36" y="124"/>
                    <a:pt x="4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3"/>
            <p:cNvSpPr/>
            <p:nvPr/>
          </p:nvSpPr>
          <p:spPr>
            <a:xfrm>
              <a:off x="2699100" y="4192800"/>
              <a:ext cx="1350" cy="14325"/>
            </a:xfrm>
            <a:custGeom>
              <a:rect b="b" l="l" r="r" t="t"/>
              <a:pathLst>
                <a:path extrusionOk="0" fill="none" h="573" w="54">
                  <a:moveTo>
                    <a:pt x="27" y="573"/>
                  </a:moveTo>
                  <a:cubicBezTo>
                    <a:pt x="0" y="379"/>
                    <a:pt x="9" y="186"/>
                    <a:pt x="5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3"/>
            <p:cNvSpPr/>
            <p:nvPr/>
          </p:nvSpPr>
          <p:spPr>
            <a:xfrm>
              <a:off x="2712075" y="4183775"/>
              <a:ext cx="2000" cy="16325"/>
            </a:xfrm>
            <a:custGeom>
              <a:rect b="b" l="l" r="r" t="t"/>
              <a:pathLst>
                <a:path extrusionOk="0" fill="none" h="653" w="80">
                  <a:moveTo>
                    <a:pt x="1" y="652"/>
                  </a:moveTo>
                  <a:cubicBezTo>
                    <a:pt x="53" y="432"/>
                    <a:pt x="80" y="212"/>
                    <a:pt x="8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3"/>
            <p:cNvSpPr/>
            <p:nvPr/>
          </p:nvSpPr>
          <p:spPr>
            <a:xfrm>
              <a:off x="2685450" y="4209100"/>
              <a:ext cx="25" cy="7050"/>
            </a:xfrm>
            <a:custGeom>
              <a:rect b="b" l="l" r="r" t="t"/>
              <a:pathLst>
                <a:path extrusionOk="0" fill="none" h="282" w="1">
                  <a:moveTo>
                    <a:pt x="1" y="282"/>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3"/>
            <p:cNvSpPr/>
            <p:nvPr/>
          </p:nvSpPr>
          <p:spPr>
            <a:xfrm>
              <a:off x="2740025" y="4155175"/>
              <a:ext cx="2000" cy="17850"/>
            </a:xfrm>
            <a:custGeom>
              <a:rect b="b" l="l" r="r" t="t"/>
              <a:pathLst>
                <a:path extrusionOk="0" fill="none" h="714" w="80">
                  <a:moveTo>
                    <a:pt x="0" y="714"/>
                  </a:moveTo>
                  <a:cubicBezTo>
                    <a:pt x="0" y="476"/>
                    <a:pt x="27" y="238"/>
                    <a:pt x="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3"/>
            <p:cNvSpPr/>
            <p:nvPr/>
          </p:nvSpPr>
          <p:spPr>
            <a:xfrm>
              <a:off x="2758275" y="4141975"/>
              <a:ext cx="1575" cy="8825"/>
            </a:xfrm>
            <a:custGeom>
              <a:rect b="b" l="l" r="r" t="t"/>
              <a:pathLst>
                <a:path extrusionOk="0" fill="none" h="353" w="63">
                  <a:moveTo>
                    <a:pt x="1" y="353"/>
                  </a:moveTo>
                  <a:cubicBezTo>
                    <a:pt x="18" y="238"/>
                    <a:pt x="45" y="124"/>
                    <a:pt x="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3"/>
            <p:cNvSpPr/>
            <p:nvPr/>
          </p:nvSpPr>
          <p:spPr>
            <a:xfrm>
              <a:off x="2766425" y="4127675"/>
              <a:ext cx="675" cy="10150"/>
            </a:xfrm>
            <a:custGeom>
              <a:rect b="b" l="l" r="r" t="t"/>
              <a:pathLst>
                <a:path extrusionOk="0" fill="none" h="406" w="27">
                  <a:moveTo>
                    <a:pt x="0" y="406"/>
                  </a:moveTo>
                  <a:cubicBezTo>
                    <a:pt x="27" y="274"/>
                    <a:pt x="27" y="142"/>
                    <a:pt x="1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3"/>
            <p:cNvSpPr/>
            <p:nvPr/>
          </p:nvSpPr>
          <p:spPr>
            <a:xfrm>
              <a:off x="2804475" y="4094675"/>
              <a:ext cx="2225" cy="6625"/>
            </a:xfrm>
            <a:custGeom>
              <a:rect b="b" l="l" r="r" t="t"/>
              <a:pathLst>
                <a:path extrusionOk="0" fill="none" h="265" w="89">
                  <a:moveTo>
                    <a:pt x="1" y="265"/>
                  </a:moveTo>
                  <a:cubicBezTo>
                    <a:pt x="36" y="177"/>
                    <a:pt x="63" y="89"/>
                    <a:pt x="8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3"/>
            <p:cNvSpPr/>
            <p:nvPr/>
          </p:nvSpPr>
          <p:spPr>
            <a:xfrm>
              <a:off x="2821875" y="4077300"/>
              <a:ext cx="3550" cy="15850"/>
            </a:xfrm>
            <a:custGeom>
              <a:rect b="b" l="l" r="r" t="t"/>
              <a:pathLst>
                <a:path extrusionOk="0" fill="none" h="634" w="142">
                  <a:moveTo>
                    <a:pt x="0" y="634"/>
                  </a:moveTo>
                  <a:cubicBezTo>
                    <a:pt x="62" y="423"/>
                    <a:pt x="115" y="212"/>
                    <a:pt x="1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3"/>
            <p:cNvSpPr/>
            <p:nvPr/>
          </p:nvSpPr>
          <p:spPr>
            <a:xfrm>
              <a:off x="2833100" y="4066725"/>
              <a:ext cx="2650" cy="11250"/>
            </a:xfrm>
            <a:custGeom>
              <a:rect b="b" l="l" r="r" t="t"/>
              <a:pathLst>
                <a:path extrusionOk="0" fill="none" h="450" w="106">
                  <a:moveTo>
                    <a:pt x="0" y="450"/>
                  </a:moveTo>
                  <a:cubicBezTo>
                    <a:pt x="35" y="300"/>
                    <a:pt x="70" y="151"/>
                    <a:pt x="1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3"/>
            <p:cNvSpPr/>
            <p:nvPr/>
          </p:nvSpPr>
          <p:spPr>
            <a:xfrm>
              <a:off x="2843650" y="4062550"/>
              <a:ext cx="1575" cy="9275"/>
            </a:xfrm>
            <a:custGeom>
              <a:rect b="b" l="l" r="r" t="t"/>
              <a:pathLst>
                <a:path extrusionOk="0" fill="none" h="371" w="63">
                  <a:moveTo>
                    <a:pt x="0" y="370"/>
                  </a:moveTo>
                  <a:cubicBezTo>
                    <a:pt x="18" y="247"/>
                    <a:pt x="44" y="124"/>
                    <a:pt x="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3"/>
            <p:cNvSpPr/>
            <p:nvPr/>
          </p:nvSpPr>
          <p:spPr>
            <a:xfrm>
              <a:off x="2878200" y="4015250"/>
              <a:ext cx="1125" cy="14325"/>
            </a:xfrm>
            <a:custGeom>
              <a:rect b="b" l="l" r="r" t="t"/>
              <a:pathLst>
                <a:path extrusionOk="0" fill="none" h="573" w="45">
                  <a:moveTo>
                    <a:pt x="9" y="573"/>
                  </a:moveTo>
                  <a:cubicBezTo>
                    <a:pt x="0" y="379"/>
                    <a:pt x="18" y="194"/>
                    <a:pt x="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3"/>
            <p:cNvSpPr/>
            <p:nvPr/>
          </p:nvSpPr>
          <p:spPr>
            <a:xfrm>
              <a:off x="2892050" y="3998525"/>
              <a:ext cx="2000" cy="16300"/>
            </a:xfrm>
            <a:custGeom>
              <a:rect b="b" l="l" r="r" t="t"/>
              <a:pathLst>
                <a:path extrusionOk="0" fill="none" h="652" w="80">
                  <a:moveTo>
                    <a:pt x="1" y="652"/>
                  </a:moveTo>
                  <a:cubicBezTo>
                    <a:pt x="45" y="432"/>
                    <a:pt x="71" y="221"/>
                    <a:pt x="8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3"/>
            <p:cNvSpPr/>
            <p:nvPr/>
          </p:nvSpPr>
          <p:spPr>
            <a:xfrm>
              <a:off x="2903275" y="3988850"/>
              <a:ext cx="1125" cy="7050"/>
            </a:xfrm>
            <a:custGeom>
              <a:rect b="b" l="l" r="r" t="t"/>
              <a:pathLst>
                <a:path extrusionOk="0" fill="none" h="282" w="45">
                  <a:moveTo>
                    <a:pt x="1" y="282"/>
                  </a:moveTo>
                  <a:cubicBezTo>
                    <a:pt x="18" y="194"/>
                    <a:pt x="27" y="97"/>
                    <a:pt x="4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3"/>
            <p:cNvSpPr/>
            <p:nvPr/>
          </p:nvSpPr>
          <p:spPr>
            <a:xfrm>
              <a:off x="2916475" y="3980275"/>
              <a:ext cx="2000" cy="8600"/>
            </a:xfrm>
            <a:custGeom>
              <a:rect b="b" l="l" r="r" t="t"/>
              <a:pathLst>
                <a:path extrusionOk="0" fill="none" h="344" w="80">
                  <a:moveTo>
                    <a:pt x="1" y="343"/>
                  </a:moveTo>
                  <a:cubicBezTo>
                    <a:pt x="45" y="229"/>
                    <a:pt x="62" y="115"/>
                    <a:pt x="8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3"/>
            <p:cNvSpPr/>
            <p:nvPr/>
          </p:nvSpPr>
          <p:spPr>
            <a:xfrm>
              <a:off x="2944650" y="3951225"/>
              <a:ext cx="2650" cy="12775"/>
            </a:xfrm>
            <a:custGeom>
              <a:rect b="b" l="l" r="r" t="t"/>
              <a:pathLst>
                <a:path extrusionOk="0" fill="none" h="511" w="106">
                  <a:moveTo>
                    <a:pt x="0" y="511"/>
                  </a:moveTo>
                  <a:cubicBezTo>
                    <a:pt x="79" y="352"/>
                    <a:pt x="106" y="168"/>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3"/>
            <p:cNvSpPr/>
            <p:nvPr/>
          </p:nvSpPr>
          <p:spPr>
            <a:xfrm>
              <a:off x="2960250" y="3931850"/>
              <a:ext cx="4225" cy="13675"/>
            </a:xfrm>
            <a:custGeom>
              <a:rect b="b" l="l" r="r" t="t"/>
              <a:pathLst>
                <a:path extrusionOk="0" fill="none" h="547" w="169">
                  <a:moveTo>
                    <a:pt x="1" y="547"/>
                  </a:moveTo>
                  <a:cubicBezTo>
                    <a:pt x="54" y="371"/>
                    <a:pt x="115" y="186"/>
                    <a:pt x="16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3"/>
            <p:cNvSpPr/>
            <p:nvPr/>
          </p:nvSpPr>
          <p:spPr>
            <a:xfrm>
              <a:off x="2819450" y="4239675"/>
              <a:ext cx="1350" cy="13675"/>
            </a:xfrm>
            <a:custGeom>
              <a:rect b="b" l="l" r="r" t="t"/>
              <a:pathLst>
                <a:path extrusionOk="0" fill="none" h="547" w="54">
                  <a:moveTo>
                    <a:pt x="36" y="546"/>
                  </a:moveTo>
                  <a:cubicBezTo>
                    <a:pt x="53" y="361"/>
                    <a:pt x="36" y="176"/>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3"/>
            <p:cNvSpPr/>
            <p:nvPr/>
          </p:nvSpPr>
          <p:spPr>
            <a:xfrm>
              <a:off x="2836175" y="4230000"/>
              <a:ext cx="450" cy="8825"/>
            </a:xfrm>
            <a:custGeom>
              <a:rect b="b" l="l" r="r" t="t"/>
              <a:pathLst>
                <a:path extrusionOk="0" fill="none" h="353" w="18">
                  <a:moveTo>
                    <a:pt x="18" y="352"/>
                  </a:moveTo>
                  <a:lnTo>
                    <a:pt x="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3"/>
            <p:cNvSpPr/>
            <p:nvPr/>
          </p:nvSpPr>
          <p:spPr>
            <a:xfrm>
              <a:off x="2859700" y="4194350"/>
              <a:ext cx="1800" cy="17850"/>
            </a:xfrm>
            <a:custGeom>
              <a:rect b="b" l="l" r="r" t="t"/>
              <a:pathLst>
                <a:path extrusionOk="0" fill="none" h="714" w="72">
                  <a:moveTo>
                    <a:pt x="1" y="713"/>
                  </a:moveTo>
                  <a:cubicBezTo>
                    <a:pt x="54" y="484"/>
                    <a:pt x="71" y="238"/>
                    <a:pt x="5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3"/>
            <p:cNvSpPr/>
            <p:nvPr/>
          </p:nvSpPr>
          <p:spPr>
            <a:xfrm>
              <a:off x="2876000" y="4180050"/>
              <a:ext cx="2225" cy="14975"/>
            </a:xfrm>
            <a:custGeom>
              <a:rect b="b" l="l" r="r" t="t"/>
              <a:pathLst>
                <a:path extrusionOk="0" fill="none" h="599" w="89">
                  <a:moveTo>
                    <a:pt x="0" y="599"/>
                  </a:moveTo>
                  <a:cubicBezTo>
                    <a:pt x="62" y="405"/>
                    <a:pt x="88" y="203"/>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3"/>
            <p:cNvSpPr/>
            <p:nvPr/>
          </p:nvSpPr>
          <p:spPr>
            <a:xfrm>
              <a:off x="2895575" y="4161775"/>
              <a:ext cx="25" cy="8625"/>
            </a:xfrm>
            <a:custGeom>
              <a:rect b="b" l="l" r="r" t="t"/>
              <a:pathLst>
                <a:path extrusionOk="0" fill="none" h="345" w="1">
                  <a:moveTo>
                    <a:pt x="0" y="344"/>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3"/>
            <p:cNvSpPr/>
            <p:nvPr/>
          </p:nvSpPr>
          <p:spPr>
            <a:xfrm>
              <a:off x="2927050" y="4134275"/>
              <a:ext cx="675" cy="8175"/>
            </a:xfrm>
            <a:custGeom>
              <a:rect b="b" l="l" r="r" t="t"/>
              <a:pathLst>
                <a:path extrusionOk="0" fill="none" h="327" w="27">
                  <a:moveTo>
                    <a:pt x="26" y="326"/>
                  </a:moveTo>
                  <a:cubicBezTo>
                    <a:pt x="0" y="221"/>
                    <a:pt x="0" y="106"/>
                    <a:pt x="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3"/>
            <p:cNvSpPr/>
            <p:nvPr/>
          </p:nvSpPr>
          <p:spPr>
            <a:xfrm>
              <a:off x="2942000" y="4117125"/>
              <a:ext cx="1125" cy="11675"/>
            </a:xfrm>
            <a:custGeom>
              <a:rect b="b" l="l" r="r" t="t"/>
              <a:pathLst>
                <a:path extrusionOk="0" fill="none" h="467" w="45">
                  <a:moveTo>
                    <a:pt x="0" y="467"/>
                  </a:moveTo>
                  <a:lnTo>
                    <a:pt x="4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3"/>
            <p:cNvSpPr/>
            <p:nvPr/>
          </p:nvSpPr>
          <p:spPr>
            <a:xfrm>
              <a:off x="2973025" y="4084550"/>
              <a:ext cx="475" cy="11250"/>
            </a:xfrm>
            <a:custGeom>
              <a:rect b="b" l="l" r="r" t="t"/>
              <a:pathLst>
                <a:path extrusionOk="0" fill="none" h="450" w="19">
                  <a:moveTo>
                    <a:pt x="0" y="450"/>
                  </a:moveTo>
                  <a:cubicBezTo>
                    <a:pt x="9" y="300"/>
                    <a:pt x="9" y="150"/>
                    <a:pt x="1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3"/>
            <p:cNvSpPr/>
            <p:nvPr/>
          </p:nvSpPr>
          <p:spPr>
            <a:xfrm>
              <a:off x="2988875" y="4067625"/>
              <a:ext cx="900" cy="12325"/>
            </a:xfrm>
            <a:custGeom>
              <a:rect b="b" l="l" r="r" t="t"/>
              <a:pathLst>
                <a:path extrusionOk="0" fill="none" h="493" w="36">
                  <a:moveTo>
                    <a:pt x="0" y="493"/>
                  </a:moveTo>
                  <a:cubicBezTo>
                    <a:pt x="0" y="326"/>
                    <a:pt x="9" y="167"/>
                    <a:pt x="3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3"/>
            <p:cNvSpPr/>
            <p:nvPr/>
          </p:nvSpPr>
          <p:spPr>
            <a:xfrm>
              <a:off x="3007125" y="4051325"/>
              <a:ext cx="2000" cy="9725"/>
            </a:xfrm>
            <a:custGeom>
              <a:rect b="b" l="l" r="r" t="t"/>
              <a:pathLst>
                <a:path extrusionOk="0" fill="none" h="389" w="80">
                  <a:moveTo>
                    <a:pt x="1" y="388"/>
                  </a:moveTo>
                  <a:cubicBezTo>
                    <a:pt x="45" y="265"/>
                    <a:pt x="71" y="133"/>
                    <a:pt x="8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3"/>
            <p:cNvSpPr/>
            <p:nvPr/>
          </p:nvSpPr>
          <p:spPr>
            <a:xfrm>
              <a:off x="2547275" y="3974775"/>
              <a:ext cx="20500" cy="30825"/>
            </a:xfrm>
            <a:custGeom>
              <a:rect b="b" l="l" r="r" t="t"/>
              <a:pathLst>
                <a:path extrusionOk="0" fill="none" h="1233" w="820">
                  <a:moveTo>
                    <a:pt x="1" y="1232"/>
                  </a:moveTo>
                  <a:cubicBezTo>
                    <a:pt x="194" y="775"/>
                    <a:pt x="476" y="352"/>
                    <a:pt x="81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3"/>
            <p:cNvSpPr/>
            <p:nvPr/>
          </p:nvSpPr>
          <p:spPr>
            <a:xfrm>
              <a:off x="2547050" y="3970575"/>
              <a:ext cx="7300" cy="9725"/>
            </a:xfrm>
            <a:custGeom>
              <a:rect b="b" l="l" r="r" t="t"/>
              <a:pathLst>
                <a:path extrusionOk="0" fill="none" h="389" w="292">
                  <a:moveTo>
                    <a:pt x="1" y="388"/>
                  </a:moveTo>
                  <a:cubicBezTo>
                    <a:pt x="115" y="265"/>
                    <a:pt x="212" y="142"/>
                    <a:pt x="29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3"/>
            <p:cNvSpPr/>
            <p:nvPr/>
          </p:nvSpPr>
          <p:spPr>
            <a:xfrm>
              <a:off x="2545525" y="3955175"/>
              <a:ext cx="5525" cy="4650"/>
            </a:xfrm>
            <a:custGeom>
              <a:rect b="b" l="l" r="r" t="t"/>
              <a:pathLst>
                <a:path extrusionOk="0" fill="none" h="186" w="221">
                  <a:moveTo>
                    <a:pt x="0" y="186"/>
                  </a:moveTo>
                  <a:lnTo>
                    <a:pt x="22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3"/>
            <p:cNvSpPr/>
            <p:nvPr/>
          </p:nvSpPr>
          <p:spPr>
            <a:xfrm>
              <a:off x="2714500" y="3846925"/>
              <a:ext cx="56125" cy="60975"/>
            </a:xfrm>
            <a:custGeom>
              <a:rect b="b" l="l" r="r" t="t"/>
              <a:pathLst>
                <a:path extrusionOk="0" fill="none" h="2439" w="2245">
                  <a:moveTo>
                    <a:pt x="0" y="2439"/>
                  </a:moveTo>
                  <a:cubicBezTo>
                    <a:pt x="757" y="1629"/>
                    <a:pt x="1505" y="819"/>
                    <a:pt x="224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3"/>
            <p:cNvSpPr/>
            <p:nvPr/>
          </p:nvSpPr>
          <p:spPr>
            <a:xfrm>
              <a:off x="2747500" y="3873325"/>
              <a:ext cx="14975" cy="13675"/>
            </a:xfrm>
            <a:custGeom>
              <a:rect b="b" l="l" r="r" t="t"/>
              <a:pathLst>
                <a:path extrusionOk="0" fill="none" h="547" w="599">
                  <a:moveTo>
                    <a:pt x="1" y="547"/>
                  </a:moveTo>
                  <a:cubicBezTo>
                    <a:pt x="185" y="344"/>
                    <a:pt x="379" y="168"/>
                    <a:pt x="59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3"/>
            <p:cNvSpPr/>
            <p:nvPr/>
          </p:nvSpPr>
          <p:spPr>
            <a:xfrm>
              <a:off x="2766425" y="3888075"/>
              <a:ext cx="3975" cy="4200"/>
            </a:xfrm>
            <a:custGeom>
              <a:rect b="b" l="l" r="r" t="t"/>
              <a:pathLst>
                <a:path extrusionOk="0" fill="none" h="168" w="159">
                  <a:moveTo>
                    <a:pt x="0" y="168"/>
                  </a:moveTo>
                  <a:cubicBezTo>
                    <a:pt x="44" y="106"/>
                    <a:pt x="97" y="45"/>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3"/>
            <p:cNvSpPr/>
            <p:nvPr/>
          </p:nvSpPr>
          <p:spPr>
            <a:xfrm>
              <a:off x="2578975" y="4055725"/>
              <a:ext cx="64475" cy="74400"/>
            </a:xfrm>
            <a:custGeom>
              <a:rect b="b" l="l" r="r" t="t"/>
              <a:pathLst>
                <a:path extrusionOk="0" fill="none" h="2976" w="2579">
                  <a:moveTo>
                    <a:pt x="0" y="2976"/>
                  </a:moveTo>
                  <a:cubicBezTo>
                    <a:pt x="158" y="2641"/>
                    <a:pt x="370" y="2333"/>
                    <a:pt x="634" y="2060"/>
                  </a:cubicBezTo>
                  <a:cubicBezTo>
                    <a:pt x="1250" y="1347"/>
                    <a:pt x="1901" y="652"/>
                    <a:pt x="25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3"/>
            <p:cNvSpPr/>
            <p:nvPr/>
          </p:nvSpPr>
          <p:spPr>
            <a:xfrm>
              <a:off x="2592375" y="4076425"/>
              <a:ext cx="14775" cy="15200"/>
            </a:xfrm>
            <a:custGeom>
              <a:rect b="b" l="l" r="r" t="t"/>
              <a:pathLst>
                <a:path extrusionOk="0" fill="none" h="608" w="591">
                  <a:moveTo>
                    <a:pt x="1" y="607"/>
                  </a:moveTo>
                  <a:lnTo>
                    <a:pt x="59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3"/>
            <p:cNvSpPr/>
            <p:nvPr/>
          </p:nvSpPr>
          <p:spPr>
            <a:xfrm>
              <a:off x="2582925" y="4071575"/>
              <a:ext cx="8175" cy="8375"/>
            </a:xfrm>
            <a:custGeom>
              <a:rect b="b" l="l" r="r" t="t"/>
              <a:pathLst>
                <a:path extrusionOk="0" fill="none" h="335" w="327">
                  <a:moveTo>
                    <a:pt x="0" y="335"/>
                  </a:moveTo>
                  <a:lnTo>
                    <a:pt x="32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3"/>
            <p:cNvSpPr/>
            <p:nvPr/>
          </p:nvSpPr>
          <p:spPr>
            <a:xfrm>
              <a:off x="2849600" y="3945950"/>
              <a:ext cx="60525" cy="60525"/>
            </a:xfrm>
            <a:custGeom>
              <a:rect b="b" l="l" r="r" t="t"/>
              <a:pathLst>
                <a:path extrusionOk="0" fill="none" h="2421" w="2421">
                  <a:moveTo>
                    <a:pt x="0" y="2420"/>
                  </a:moveTo>
                  <a:cubicBezTo>
                    <a:pt x="801" y="1602"/>
                    <a:pt x="1611" y="792"/>
                    <a:pt x="242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3"/>
            <p:cNvSpPr/>
            <p:nvPr/>
          </p:nvSpPr>
          <p:spPr>
            <a:xfrm>
              <a:off x="2863000" y="3964425"/>
              <a:ext cx="9725" cy="9700"/>
            </a:xfrm>
            <a:custGeom>
              <a:rect b="b" l="l" r="r" t="t"/>
              <a:pathLst>
                <a:path extrusionOk="0" fill="none" h="388" w="389">
                  <a:moveTo>
                    <a:pt x="1" y="388"/>
                  </a:moveTo>
                  <a:cubicBezTo>
                    <a:pt x="142" y="273"/>
                    <a:pt x="274" y="141"/>
                    <a:pt x="38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3"/>
            <p:cNvSpPr/>
            <p:nvPr/>
          </p:nvSpPr>
          <p:spPr>
            <a:xfrm>
              <a:off x="2854425" y="3956725"/>
              <a:ext cx="4650" cy="4650"/>
            </a:xfrm>
            <a:custGeom>
              <a:rect b="b" l="l" r="r" t="t"/>
              <a:pathLst>
                <a:path extrusionOk="0" fill="none" h="186" w="186">
                  <a:moveTo>
                    <a:pt x="1" y="185"/>
                  </a:moveTo>
                  <a:lnTo>
                    <a:pt x="18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3"/>
            <p:cNvSpPr/>
            <p:nvPr/>
          </p:nvSpPr>
          <p:spPr>
            <a:xfrm>
              <a:off x="2910975" y="3848250"/>
              <a:ext cx="14100" cy="22700"/>
            </a:xfrm>
            <a:custGeom>
              <a:rect b="b" l="l" r="r" t="t"/>
              <a:pathLst>
                <a:path extrusionOk="0" fill="none" h="908" w="564">
                  <a:moveTo>
                    <a:pt x="1" y="907"/>
                  </a:moveTo>
                  <a:cubicBezTo>
                    <a:pt x="247" y="643"/>
                    <a:pt x="441" y="335"/>
                    <a:pt x="56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3"/>
            <p:cNvSpPr/>
            <p:nvPr/>
          </p:nvSpPr>
          <p:spPr>
            <a:xfrm>
              <a:off x="2930350" y="3861025"/>
              <a:ext cx="3975" cy="5300"/>
            </a:xfrm>
            <a:custGeom>
              <a:rect b="b" l="l" r="r" t="t"/>
              <a:pathLst>
                <a:path extrusionOk="0" fill="none" h="212" w="159">
                  <a:moveTo>
                    <a:pt x="0" y="211"/>
                  </a:moveTo>
                  <a:cubicBezTo>
                    <a:pt x="53" y="141"/>
                    <a:pt x="106" y="70"/>
                    <a:pt x="15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3"/>
            <p:cNvSpPr/>
            <p:nvPr/>
          </p:nvSpPr>
          <p:spPr>
            <a:xfrm>
              <a:off x="2941350" y="3877300"/>
              <a:ext cx="2225" cy="3750"/>
            </a:xfrm>
            <a:custGeom>
              <a:rect b="b" l="l" r="r" t="t"/>
              <a:pathLst>
                <a:path extrusionOk="0" fill="none" h="150" w="89">
                  <a:moveTo>
                    <a:pt x="0" y="150"/>
                  </a:moveTo>
                  <a:lnTo>
                    <a:pt x="8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3"/>
            <p:cNvSpPr/>
            <p:nvPr/>
          </p:nvSpPr>
          <p:spPr>
            <a:xfrm>
              <a:off x="2724850" y="3791700"/>
              <a:ext cx="31925" cy="23800"/>
            </a:xfrm>
            <a:custGeom>
              <a:rect b="b" l="l" r="r" t="t"/>
              <a:pathLst>
                <a:path extrusionOk="0" fill="none" h="952" w="1277">
                  <a:moveTo>
                    <a:pt x="0" y="951"/>
                  </a:moveTo>
                  <a:cubicBezTo>
                    <a:pt x="378" y="573"/>
                    <a:pt x="801" y="256"/>
                    <a:pt x="12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3"/>
            <p:cNvSpPr/>
            <p:nvPr/>
          </p:nvSpPr>
          <p:spPr>
            <a:xfrm>
              <a:off x="2734300" y="3790825"/>
              <a:ext cx="5525" cy="2675"/>
            </a:xfrm>
            <a:custGeom>
              <a:rect b="b" l="l" r="r" t="t"/>
              <a:pathLst>
                <a:path extrusionOk="0" fill="none" h="107" w="221">
                  <a:moveTo>
                    <a:pt x="0" y="106"/>
                  </a:moveTo>
                  <a:lnTo>
                    <a:pt x="22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3"/>
            <p:cNvSpPr/>
            <p:nvPr/>
          </p:nvSpPr>
          <p:spPr>
            <a:xfrm>
              <a:off x="2716475" y="3779175"/>
              <a:ext cx="5300" cy="3525"/>
            </a:xfrm>
            <a:custGeom>
              <a:rect b="b" l="l" r="r" t="t"/>
              <a:pathLst>
                <a:path extrusionOk="0" fill="none" h="141" w="212">
                  <a:moveTo>
                    <a:pt x="1" y="141"/>
                  </a:moveTo>
                  <a:cubicBezTo>
                    <a:pt x="80" y="114"/>
                    <a:pt x="150" y="62"/>
                    <a:pt x="21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3"/>
            <p:cNvSpPr/>
            <p:nvPr/>
          </p:nvSpPr>
          <p:spPr>
            <a:xfrm>
              <a:off x="2518900" y="3805350"/>
              <a:ext cx="64050" cy="89800"/>
            </a:xfrm>
            <a:custGeom>
              <a:rect b="b" l="l" r="r" t="t"/>
              <a:pathLst>
                <a:path extrusionOk="0" fill="none" h="3592" w="2562">
                  <a:moveTo>
                    <a:pt x="0" y="3591"/>
                  </a:moveTo>
                  <a:cubicBezTo>
                    <a:pt x="608" y="2236"/>
                    <a:pt x="1479" y="1012"/>
                    <a:pt x="256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3"/>
            <p:cNvSpPr/>
            <p:nvPr/>
          </p:nvSpPr>
          <p:spPr>
            <a:xfrm>
              <a:off x="2552550" y="3845400"/>
              <a:ext cx="12350" cy="16300"/>
            </a:xfrm>
            <a:custGeom>
              <a:rect b="b" l="l" r="r" t="t"/>
              <a:pathLst>
                <a:path extrusionOk="0" fill="none" h="652" w="494">
                  <a:moveTo>
                    <a:pt x="1" y="651"/>
                  </a:moveTo>
                  <a:cubicBezTo>
                    <a:pt x="151" y="423"/>
                    <a:pt x="318" y="203"/>
                    <a:pt x="49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3"/>
            <p:cNvSpPr/>
            <p:nvPr/>
          </p:nvSpPr>
          <p:spPr>
            <a:xfrm>
              <a:off x="2570375" y="3855725"/>
              <a:ext cx="9925" cy="16100"/>
            </a:xfrm>
            <a:custGeom>
              <a:rect b="b" l="l" r="r" t="t"/>
              <a:pathLst>
                <a:path extrusionOk="0" fill="none" h="644" w="397">
                  <a:moveTo>
                    <a:pt x="1" y="643"/>
                  </a:moveTo>
                  <a:cubicBezTo>
                    <a:pt x="80" y="397"/>
                    <a:pt x="221" y="177"/>
                    <a:pt x="39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3"/>
            <p:cNvSpPr/>
            <p:nvPr/>
          </p:nvSpPr>
          <p:spPr>
            <a:xfrm>
              <a:off x="2493600" y="4099750"/>
              <a:ext cx="25325" cy="85375"/>
            </a:xfrm>
            <a:custGeom>
              <a:rect b="b" l="l" r="r" t="t"/>
              <a:pathLst>
                <a:path extrusionOk="0" fill="none" h="3415" w="1013">
                  <a:moveTo>
                    <a:pt x="0" y="0"/>
                  </a:moveTo>
                  <a:cubicBezTo>
                    <a:pt x="115" y="1188"/>
                    <a:pt x="458" y="2350"/>
                    <a:pt x="1012" y="341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3"/>
            <p:cNvSpPr/>
            <p:nvPr/>
          </p:nvSpPr>
          <p:spPr>
            <a:xfrm>
              <a:off x="2507225" y="4121075"/>
              <a:ext cx="7950" cy="29075"/>
            </a:xfrm>
            <a:custGeom>
              <a:rect b="b" l="l" r="r" t="t"/>
              <a:pathLst>
                <a:path extrusionOk="0" fill="none" h="1163" w="318">
                  <a:moveTo>
                    <a:pt x="1" y="1"/>
                  </a:moveTo>
                  <a:cubicBezTo>
                    <a:pt x="89" y="397"/>
                    <a:pt x="195" y="775"/>
                    <a:pt x="318" y="116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3"/>
            <p:cNvSpPr/>
            <p:nvPr/>
          </p:nvSpPr>
          <p:spPr>
            <a:xfrm>
              <a:off x="2525050" y="4137350"/>
              <a:ext cx="5325" cy="11700"/>
            </a:xfrm>
            <a:custGeom>
              <a:rect b="b" l="l" r="r" t="t"/>
              <a:pathLst>
                <a:path extrusionOk="0" fill="none" h="468" w="213">
                  <a:moveTo>
                    <a:pt x="1" y="1"/>
                  </a:moveTo>
                  <a:lnTo>
                    <a:pt x="212" y="46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3"/>
            <p:cNvSpPr/>
            <p:nvPr/>
          </p:nvSpPr>
          <p:spPr>
            <a:xfrm>
              <a:off x="2491175" y="4066725"/>
              <a:ext cx="475" cy="6625"/>
            </a:xfrm>
            <a:custGeom>
              <a:rect b="b" l="l" r="r" t="t"/>
              <a:pathLst>
                <a:path extrusionOk="0" fill="none" h="265" w="19">
                  <a:moveTo>
                    <a:pt x="0" y="265"/>
                  </a:moveTo>
                  <a:lnTo>
                    <a:pt x="1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3"/>
            <p:cNvSpPr/>
            <p:nvPr/>
          </p:nvSpPr>
          <p:spPr>
            <a:xfrm>
              <a:off x="2528350" y="4198300"/>
              <a:ext cx="6200" cy="10825"/>
            </a:xfrm>
            <a:custGeom>
              <a:rect b="b" l="l" r="r" t="t"/>
              <a:pathLst>
                <a:path extrusionOk="0" fill="none" h="433" w="248">
                  <a:moveTo>
                    <a:pt x="1" y="1"/>
                  </a:moveTo>
                  <a:lnTo>
                    <a:pt x="247" y="43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3"/>
            <p:cNvSpPr/>
            <p:nvPr/>
          </p:nvSpPr>
          <p:spPr>
            <a:xfrm>
              <a:off x="2565975" y="4240125"/>
              <a:ext cx="7725" cy="7725"/>
            </a:xfrm>
            <a:custGeom>
              <a:rect b="b" l="l" r="r" t="t"/>
              <a:pathLst>
                <a:path extrusionOk="0" fill="none" h="309" w="309">
                  <a:moveTo>
                    <a:pt x="1" y="0"/>
                  </a:moveTo>
                  <a:lnTo>
                    <a:pt x="309" y="30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3"/>
            <p:cNvSpPr/>
            <p:nvPr/>
          </p:nvSpPr>
          <p:spPr>
            <a:xfrm>
              <a:off x="2981825" y="4176300"/>
              <a:ext cx="81875" cy="90675"/>
            </a:xfrm>
            <a:custGeom>
              <a:rect b="b" l="l" r="r" t="t"/>
              <a:pathLst>
                <a:path extrusionOk="0" fill="none" h="3627" w="3275">
                  <a:moveTo>
                    <a:pt x="0" y="3627"/>
                  </a:moveTo>
                  <a:cubicBezTo>
                    <a:pt x="1347" y="2667"/>
                    <a:pt x="2456" y="1426"/>
                    <a:pt x="327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3"/>
            <p:cNvSpPr/>
            <p:nvPr/>
          </p:nvSpPr>
          <p:spPr>
            <a:xfrm>
              <a:off x="3001850" y="4191275"/>
              <a:ext cx="37200" cy="44675"/>
            </a:xfrm>
            <a:custGeom>
              <a:rect b="b" l="l" r="r" t="t"/>
              <a:pathLst>
                <a:path extrusionOk="0" fill="none" h="1787" w="1488">
                  <a:moveTo>
                    <a:pt x="0" y="1787"/>
                  </a:moveTo>
                  <a:cubicBezTo>
                    <a:pt x="581" y="1268"/>
                    <a:pt x="1083" y="660"/>
                    <a:pt x="148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3"/>
            <p:cNvSpPr/>
            <p:nvPr/>
          </p:nvSpPr>
          <p:spPr>
            <a:xfrm>
              <a:off x="3008000" y="4195000"/>
              <a:ext cx="8825" cy="12575"/>
            </a:xfrm>
            <a:custGeom>
              <a:rect b="b" l="l" r="r" t="t"/>
              <a:pathLst>
                <a:path extrusionOk="0" fill="none" h="503" w="353">
                  <a:moveTo>
                    <a:pt x="1" y="502"/>
                  </a:moveTo>
                  <a:cubicBezTo>
                    <a:pt x="150" y="362"/>
                    <a:pt x="274" y="186"/>
                    <a:pt x="35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3"/>
            <p:cNvSpPr/>
            <p:nvPr/>
          </p:nvSpPr>
          <p:spPr>
            <a:xfrm>
              <a:off x="2997450" y="4175875"/>
              <a:ext cx="6175" cy="8375"/>
            </a:xfrm>
            <a:custGeom>
              <a:rect b="b" l="l" r="r" t="t"/>
              <a:pathLst>
                <a:path extrusionOk="0" fill="none" h="335" w="247">
                  <a:moveTo>
                    <a:pt x="0" y="335"/>
                  </a:moveTo>
                  <a:lnTo>
                    <a:pt x="24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3"/>
            <p:cNvSpPr/>
            <p:nvPr/>
          </p:nvSpPr>
          <p:spPr>
            <a:xfrm>
              <a:off x="2818125" y="4155625"/>
              <a:ext cx="45350" cy="45800"/>
            </a:xfrm>
            <a:custGeom>
              <a:rect b="b" l="l" r="r" t="t"/>
              <a:pathLst>
                <a:path extrusionOk="0" fill="none" h="1832" w="1814">
                  <a:moveTo>
                    <a:pt x="1" y="1831"/>
                  </a:moveTo>
                  <a:cubicBezTo>
                    <a:pt x="581" y="1197"/>
                    <a:pt x="1180" y="581"/>
                    <a:pt x="181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3"/>
            <p:cNvSpPr/>
            <p:nvPr/>
          </p:nvSpPr>
          <p:spPr>
            <a:xfrm>
              <a:off x="2829575" y="4161350"/>
              <a:ext cx="11250" cy="11675"/>
            </a:xfrm>
            <a:custGeom>
              <a:rect b="b" l="l" r="r" t="t"/>
              <a:pathLst>
                <a:path extrusionOk="0" fill="none" h="467" w="450">
                  <a:moveTo>
                    <a:pt x="0" y="467"/>
                  </a:moveTo>
                  <a:cubicBezTo>
                    <a:pt x="167" y="335"/>
                    <a:pt x="317" y="176"/>
                    <a:pt x="44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3"/>
            <p:cNvSpPr/>
            <p:nvPr/>
          </p:nvSpPr>
          <p:spPr>
            <a:xfrm>
              <a:off x="2816575" y="4154300"/>
              <a:ext cx="6200" cy="5525"/>
            </a:xfrm>
            <a:custGeom>
              <a:rect b="b" l="l" r="r" t="t"/>
              <a:pathLst>
                <a:path extrusionOk="0" fill="none" h="221" w="248">
                  <a:moveTo>
                    <a:pt x="1" y="221"/>
                  </a:moveTo>
                  <a:lnTo>
                    <a:pt x="24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3"/>
            <p:cNvSpPr/>
            <p:nvPr/>
          </p:nvSpPr>
          <p:spPr>
            <a:xfrm>
              <a:off x="2668725" y="4162875"/>
              <a:ext cx="27525" cy="32600"/>
            </a:xfrm>
            <a:custGeom>
              <a:rect b="b" l="l" r="r" t="t"/>
              <a:pathLst>
                <a:path extrusionOk="0" fill="none" h="1304" w="1101">
                  <a:moveTo>
                    <a:pt x="1" y="1303"/>
                  </a:moveTo>
                  <a:cubicBezTo>
                    <a:pt x="318" y="828"/>
                    <a:pt x="687" y="388"/>
                    <a:pt x="110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3"/>
            <p:cNvSpPr/>
            <p:nvPr/>
          </p:nvSpPr>
          <p:spPr>
            <a:xfrm>
              <a:off x="2673350" y="4164425"/>
              <a:ext cx="5525" cy="5975"/>
            </a:xfrm>
            <a:custGeom>
              <a:rect b="b" l="l" r="r" t="t"/>
              <a:pathLst>
                <a:path extrusionOk="0" fill="none" h="239" w="221">
                  <a:moveTo>
                    <a:pt x="1" y="238"/>
                  </a:moveTo>
                  <a:lnTo>
                    <a:pt x="22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3"/>
            <p:cNvSpPr/>
            <p:nvPr/>
          </p:nvSpPr>
          <p:spPr>
            <a:xfrm>
              <a:off x="2927050" y="3978950"/>
              <a:ext cx="36100" cy="36100"/>
            </a:xfrm>
            <a:custGeom>
              <a:rect b="b" l="l" r="r" t="t"/>
              <a:pathLst>
                <a:path extrusionOk="0" fill="none" h="1444" w="1444">
                  <a:moveTo>
                    <a:pt x="0" y="1444"/>
                  </a:moveTo>
                  <a:lnTo>
                    <a:pt x="144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3"/>
            <p:cNvSpPr/>
            <p:nvPr/>
          </p:nvSpPr>
          <p:spPr>
            <a:xfrm>
              <a:off x="2977650" y="3960025"/>
              <a:ext cx="3550" cy="5525"/>
            </a:xfrm>
            <a:custGeom>
              <a:rect b="b" l="l" r="r" t="t"/>
              <a:pathLst>
                <a:path extrusionOk="0" fill="none" h="221" w="142">
                  <a:moveTo>
                    <a:pt x="0" y="220"/>
                  </a:moveTo>
                  <a:cubicBezTo>
                    <a:pt x="35" y="132"/>
                    <a:pt x="79" y="62"/>
                    <a:pt x="1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3"/>
            <p:cNvSpPr/>
            <p:nvPr/>
          </p:nvSpPr>
          <p:spPr>
            <a:xfrm>
              <a:off x="2991275" y="3941325"/>
              <a:ext cx="5100" cy="8375"/>
            </a:xfrm>
            <a:custGeom>
              <a:rect b="b" l="l" r="r" t="t"/>
              <a:pathLst>
                <a:path extrusionOk="0" fill="none" h="335" w="204">
                  <a:moveTo>
                    <a:pt x="1" y="335"/>
                  </a:moveTo>
                  <a:cubicBezTo>
                    <a:pt x="89" y="238"/>
                    <a:pt x="159" y="124"/>
                    <a:pt x="20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3"/>
            <p:cNvSpPr/>
            <p:nvPr/>
          </p:nvSpPr>
          <p:spPr>
            <a:xfrm>
              <a:off x="3026700" y="3827575"/>
              <a:ext cx="47775" cy="67350"/>
            </a:xfrm>
            <a:custGeom>
              <a:rect b="b" l="l" r="r" t="t"/>
              <a:pathLst>
                <a:path extrusionOk="0" fill="none" h="2694" w="1911">
                  <a:moveTo>
                    <a:pt x="1" y="0"/>
                  </a:moveTo>
                  <a:cubicBezTo>
                    <a:pt x="828" y="740"/>
                    <a:pt x="1374" y="1725"/>
                    <a:pt x="1911" y="269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3"/>
            <p:cNvSpPr/>
            <p:nvPr/>
          </p:nvSpPr>
          <p:spPr>
            <a:xfrm>
              <a:off x="3034625" y="3853975"/>
              <a:ext cx="14775" cy="20475"/>
            </a:xfrm>
            <a:custGeom>
              <a:rect b="b" l="l" r="r" t="t"/>
              <a:pathLst>
                <a:path extrusionOk="0" fill="none" h="819" w="591">
                  <a:moveTo>
                    <a:pt x="1" y="0"/>
                  </a:moveTo>
                  <a:cubicBezTo>
                    <a:pt x="238" y="238"/>
                    <a:pt x="441" y="511"/>
                    <a:pt x="590"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3"/>
            <p:cNvSpPr/>
            <p:nvPr/>
          </p:nvSpPr>
          <p:spPr>
            <a:xfrm>
              <a:off x="3008675" y="4041650"/>
              <a:ext cx="35000" cy="56350"/>
            </a:xfrm>
            <a:custGeom>
              <a:rect b="b" l="l" r="r" t="t"/>
              <a:pathLst>
                <a:path extrusionOk="0" fill="none" h="2254" w="1400">
                  <a:moveTo>
                    <a:pt x="0" y="2254"/>
                  </a:moveTo>
                  <a:cubicBezTo>
                    <a:pt x="599" y="1594"/>
                    <a:pt x="1197" y="872"/>
                    <a:pt x="139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3"/>
            <p:cNvSpPr/>
            <p:nvPr/>
          </p:nvSpPr>
          <p:spPr>
            <a:xfrm>
              <a:off x="3035500" y="4068725"/>
              <a:ext cx="6625" cy="9700"/>
            </a:xfrm>
            <a:custGeom>
              <a:rect b="b" l="l" r="r" t="t"/>
              <a:pathLst>
                <a:path extrusionOk="0" fill="none" h="388" w="265">
                  <a:moveTo>
                    <a:pt x="1" y="387"/>
                  </a:moveTo>
                  <a:lnTo>
                    <a:pt x="26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3"/>
            <p:cNvSpPr/>
            <p:nvPr/>
          </p:nvSpPr>
          <p:spPr>
            <a:xfrm>
              <a:off x="3046300" y="4083450"/>
              <a:ext cx="3100" cy="6200"/>
            </a:xfrm>
            <a:custGeom>
              <a:rect b="b" l="l" r="r" t="t"/>
              <a:pathLst>
                <a:path extrusionOk="0" fill="none" h="248" w="124">
                  <a:moveTo>
                    <a:pt x="0" y="247"/>
                  </a:moveTo>
                  <a:cubicBezTo>
                    <a:pt x="53" y="168"/>
                    <a:pt x="88" y="89"/>
                    <a:pt x="1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3"/>
            <p:cNvSpPr/>
            <p:nvPr/>
          </p:nvSpPr>
          <p:spPr>
            <a:xfrm>
              <a:off x="3109225" y="3998525"/>
              <a:ext cx="5950" cy="68675"/>
            </a:xfrm>
            <a:custGeom>
              <a:rect b="b" l="l" r="r" t="t"/>
              <a:pathLst>
                <a:path extrusionOk="0" fill="none" h="2747" w="238">
                  <a:moveTo>
                    <a:pt x="0" y="2746"/>
                  </a:moveTo>
                  <a:cubicBezTo>
                    <a:pt x="211" y="1849"/>
                    <a:pt x="238" y="907"/>
                    <a:pt x="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3"/>
            <p:cNvSpPr/>
            <p:nvPr/>
          </p:nvSpPr>
          <p:spPr>
            <a:xfrm>
              <a:off x="3103275" y="4026025"/>
              <a:ext cx="25" cy="10600"/>
            </a:xfrm>
            <a:custGeom>
              <a:rect b="b" l="l" r="r" t="t"/>
              <a:pathLst>
                <a:path extrusionOk="0" fill="none" h="424" w="1">
                  <a:moveTo>
                    <a:pt x="1" y="423"/>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3"/>
            <p:cNvSpPr/>
            <p:nvPr/>
          </p:nvSpPr>
          <p:spPr>
            <a:xfrm>
              <a:off x="3064100" y="3963325"/>
              <a:ext cx="2225" cy="13875"/>
            </a:xfrm>
            <a:custGeom>
              <a:rect b="b" l="l" r="r" t="t"/>
              <a:pathLst>
                <a:path extrusionOk="0" fill="none" h="555" w="89">
                  <a:moveTo>
                    <a:pt x="1" y="0"/>
                  </a:moveTo>
                  <a:cubicBezTo>
                    <a:pt x="63" y="176"/>
                    <a:pt x="89" y="361"/>
                    <a:pt x="80" y="55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3"/>
            <p:cNvSpPr/>
            <p:nvPr/>
          </p:nvSpPr>
          <p:spPr>
            <a:xfrm>
              <a:off x="3068725" y="3948150"/>
              <a:ext cx="4650" cy="31475"/>
            </a:xfrm>
            <a:custGeom>
              <a:rect b="b" l="l" r="r" t="t"/>
              <a:pathLst>
                <a:path extrusionOk="0" fill="none" h="1259" w="186">
                  <a:moveTo>
                    <a:pt x="1" y="0"/>
                  </a:moveTo>
                  <a:cubicBezTo>
                    <a:pt x="142" y="405"/>
                    <a:pt x="186" y="836"/>
                    <a:pt x="159" y="125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3"/>
            <p:cNvSpPr/>
            <p:nvPr/>
          </p:nvSpPr>
          <p:spPr>
            <a:xfrm>
              <a:off x="3084350" y="3968375"/>
              <a:ext cx="25" cy="5525"/>
            </a:xfrm>
            <a:custGeom>
              <a:rect b="b" l="l" r="r" t="t"/>
              <a:pathLst>
                <a:path extrusionOk="0" fill="none" h="221" w="1">
                  <a:moveTo>
                    <a:pt x="1" y="1"/>
                  </a:moveTo>
                  <a:lnTo>
                    <a:pt x="1" y="22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3"/>
            <p:cNvSpPr/>
            <p:nvPr/>
          </p:nvSpPr>
          <p:spPr>
            <a:xfrm>
              <a:off x="2927250" y="4061225"/>
              <a:ext cx="6200" cy="7075"/>
            </a:xfrm>
            <a:custGeom>
              <a:rect b="b" l="l" r="r" t="t"/>
              <a:pathLst>
                <a:path extrusionOk="0" fill="none" h="283" w="248">
                  <a:moveTo>
                    <a:pt x="1" y="282"/>
                  </a:moveTo>
                  <a:lnTo>
                    <a:pt x="24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3"/>
            <p:cNvSpPr/>
            <p:nvPr/>
          </p:nvSpPr>
          <p:spPr>
            <a:xfrm>
              <a:off x="2672900" y="4314925"/>
              <a:ext cx="86950" cy="18725"/>
            </a:xfrm>
            <a:custGeom>
              <a:rect b="b" l="l" r="r" t="t"/>
              <a:pathLst>
                <a:path extrusionOk="0" fill="none" h="749" w="3478">
                  <a:moveTo>
                    <a:pt x="1" y="0"/>
                  </a:moveTo>
                  <a:cubicBezTo>
                    <a:pt x="1101" y="467"/>
                    <a:pt x="2280" y="722"/>
                    <a:pt x="3477" y="74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3"/>
            <p:cNvSpPr/>
            <p:nvPr/>
          </p:nvSpPr>
          <p:spPr>
            <a:xfrm>
              <a:off x="2707900" y="4310750"/>
              <a:ext cx="27975" cy="2875"/>
            </a:xfrm>
            <a:custGeom>
              <a:rect b="b" l="l" r="r" t="t"/>
              <a:pathLst>
                <a:path extrusionOk="0" fill="none" h="115" w="1119">
                  <a:moveTo>
                    <a:pt x="0" y="0"/>
                  </a:moveTo>
                  <a:cubicBezTo>
                    <a:pt x="370" y="71"/>
                    <a:pt x="748" y="106"/>
                    <a:pt x="1118" y="11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3"/>
            <p:cNvSpPr/>
            <p:nvPr/>
          </p:nvSpPr>
          <p:spPr>
            <a:xfrm>
              <a:off x="2900850" y="4302150"/>
              <a:ext cx="11475" cy="4225"/>
            </a:xfrm>
            <a:custGeom>
              <a:rect b="b" l="l" r="r" t="t"/>
              <a:pathLst>
                <a:path extrusionOk="0" fill="none" h="169" w="459">
                  <a:moveTo>
                    <a:pt x="1" y="168"/>
                  </a:moveTo>
                  <a:cubicBezTo>
                    <a:pt x="159" y="133"/>
                    <a:pt x="318" y="8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3"/>
            <p:cNvSpPr/>
            <p:nvPr/>
          </p:nvSpPr>
          <p:spPr>
            <a:xfrm>
              <a:off x="2899100" y="4287425"/>
              <a:ext cx="15425" cy="7725"/>
            </a:xfrm>
            <a:custGeom>
              <a:rect b="b" l="l" r="r" t="t"/>
              <a:pathLst>
                <a:path extrusionOk="0" fill="none" h="309" w="617">
                  <a:moveTo>
                    <a:pt x="0" y="308"/>
                  </a:moveTo>
                  <a:cubicBezTo>
                    <a:pt x="220" y="247"/>
                    <a:pt x="432" y="141"/>
                    <a:pt x="61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3"/>
            <p:cNvSpPr/>
            <p:nvPr/>
          </p:nvSpPr>
          <p:spPr>
            <a:xfrm>
              <a:off x="2903275" y="4264100"/>
              <a:ext cx="6175" cy="5525"/>
            </a:xfrm>
            <a:custGeom>
              <a:rect b="b" l="l" r="r" t="t"/>
              <a:pathLst>
                <a:path extrusionOk="0" fill="none" h="221" w="247">
                  <a:moveTo>
                    <a:pt x="1" y="220"/>
                  </a:moveTo>
                  <a:lnTo>
                    <a:pt x="24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3"/>
            <p:cNvSpPr/>
            <p:nvPr/>
          </p:nvSpPr>
          <p:spPr>
            <a:xfrm>
              <a:off x="2780950" y="4248250"/>
              <a:ext cx="675" cy="8825"/>
            </a:xfrm>
            <a:custGeom>
              <a:rect b="b" l="l" r="r" t="t"/>
              <a:pathLst>
                <a:path extrusionOk="0" fill="none" h="353" w="27">
                  <a:moveTo>
                    <a:pt x="9" y="1"/>
                  </a:moveTo>
                  <a:cubicBezTo>
                    <a:pt x="0" y="115"/>
                    <a:pt x="9" y="238"/>
                    <a:pt x="27" y="35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3"/>
            <p:cNvSpPr/>
            <p:nvPr/>
          </p:nvSpPr>
          <p:spPr>
            <a:xfrm>
              <a:off x="2747050" y="4068275"/>
              <a:ext cx="12800" cy="11675"/>
            </a:xfrm>
            <a:custGeom>
              <a:rect b="b" l="l" r="r" t="t"/>
              <a:pathLst>
                <a:path extrusionOk="0" fill="none" h="467" w="512">
                  <a:moveTo>
                    <a:pt x="1" y="467"/>
                  </a:moveTo>
                  <a:cubicBezTo>
                    <a:pt x="177" y="317"/>
                    <a:pt x="353" y="159"/>
                    <a:pt x="51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3"/>
            <p:cNvSpPr/>
            <p:nvPr/>
          </p:nvSpPr>
          <p:spPr>
            <a:xfrm>
              <a:off x="2767525" y="4056400"/>
              <a:ext cx="5525" cy="4200"/>
            </a:xfrm>
            <a:custGeom>
              <a:rect b="b" l="l" r="r" t="t"/>
              <a:pathLst>
                <a:path extrusionOk="0" fill="none" h="168" w="221">
                  <a:moveTo>
                    <a:pt x="0" y="167"/>
                  </a:moveTo>
                  <a:lnTo>
                    <a:pt x="22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3"/>
            <p:cNvSpPr/>
            <p:nvPr/>
          </p:nvSpPr>
          <p:spPr>
            <a:xfrm>
              <a:off x="2684575" y="3974550"/>
              <a:ext cx="7500" cy="8600"/>
            </a:xfrm>
            <a:custGeom>
              <a:rect b="b" l="l" r="r" t="t"/>
              <a:pathLst>
                <a:path extrusionOk="0" fill="none" h="344" w="300">
                  <a:moveTo>
                    <a:pt x="0" y="344"/>
                  </a:moveTo>
                  <a:lnTo>
                    <a:pt x="30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3"/>
            <p:cNvSpPr/>
            <p:nvPr/>
          </p:nvSpPr>
          <p:spPr>
            <a:xfrm>
              <a:off x="2848275" y="3799625"/>
              <a:ext cx="6625" cy="9050"/>
            </a:xfrm>
            <a:custGeom>
              <a:rect b="b" l="l" r="r" t="t"/>
              <a:pathLst>
                <a:path extrusionOk="0" fill="none" h="362" w="265">
                  <a:moveTo>
                    <a:pt x="0" y="361"/>
                  </a:moveTo>
                  <a:cubicBezTo>
                    <a:pt x="71" y="229"/>
                    <a:pt x="159" y="106"/>
                    <a:pt x="26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3"/>
            <p:cNvSpPr/>
            <p:nvPr/>
          </p:nvSpPr>
          <p:spPr>
            <a:xfrm>
              <a:off x="2876225" y="3764425"/>
              <a:ext cx="4200" cy="3975"/>
            </a:xfrm>
            <a:custGeom>
              <a:rect b="b" l="l" r="r" t="t"/>
              <a:pathLst>
                <a:path extrusionOk="0" fill="none" h="159" w="168">
                  <a:moveTo>
                    <a:pt x="0" y="159"/>
                  </a:moveTo>
                  <a:lnTo>
                    <a:pt x="16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53"/>
          <p:cNvGrpSpPr/>
          <p:nvPr/>
        </p:nvGrpSpPr>
        <p:grpSpPr>
          <a:xfrm>
            <a:off x="69312" y="3586516"/>
            <a:ext cx="2324966" cy="2291470"/>
            <a:chOff x="578300" y="1746150"/>
            <a:chExt cx="871100" cy="858550"/>
          </a:xfrm>
        </p:grpSpPr>
        <p:sp>
          <p:nvSpPr>
            <p:cNvPr id="3994" name="Google Shape;3994;p53"/>
            <p:cNvSpPr/>
            <p:nvPr/>
          </p:nvSpPr>
          <p:spPr>
            <a:xfrm>
              <a:off x="770150" y="1857600"/>
              <a:ext cx="665825" cy="654625"/>
            </a:xfrm>
            <a:custGeom>
              <a:rect b="b" l="l" r="r" t="t"/>
              <a:pathLst>
                <a:path extrusionOk="0" h="26185" w="26633">
                  <a:moveTo>
                    <a:pt x="18923" y="4229"/>
                  </a:moveTo>
                  <a:cubicBezTo>
                    <a:pt x="18932" y="4282"/>
                    <a:pt x="18949" y="4343"/>
                    <a:pt x="18958" y="4405"/>
                  </a:cubicBezTo>
                  <a:cubicBezTo>
                    <a:pt x="18949" y="4343"/>
                    <a:pt x="18932" y="4291"/>
                    <a:pt x="18923" y="4229"/>
                  </a:cubicBezTo>
                  <a:close/>
                  <a:moveTo>
                    <a:pt x="25031" y="8445"/>
                  </a:moveTo>
                  <a:cubicBezTo>
                    <a:pt x="24978" y="8559"/>
                    <a:pt x="24916" y="8656"/>
                    <a:pt x="24863" y="8753"/>
                  </a:cubicBezTo>
                  <a:cubicBezTo>
                    <a:pt x="24916" y="8656"/>
                    <a:pt x="24969" y="8550"/>
                    <a:pt x="25031" y="8445"/>
                  </a:cubicBezTo>
                  <a:close/>
                  <a:moveTo>
                    <a:pt x="11055" y="8905"/>
                  </a:moveTo>
                  <a:lnTo>
                    <a:pt x="11055" y="8905"/>
                  </a:lnTo>
                  <a:cubicBezTo>
                    <a:pt x="11073" y="9001"/>
                    <a:pt x="11090" y="9097"/>
                    <a:pt x="11116" y="9193"/>
                  </a:cubicBezTo>
                  <a:cubicBezTo>
                    <a:pt x="11116" y="9228"/>
                    <a:pt x="11125" y="9263"/>
                    <a:pt x="11134" y="9307"/>
                  </a:cubicBezTo>
                  <a:cubicBezTo>
                    <a:pt x="11125" y="9272"/>
                    <a:pt x="11116" y="9237"/>
                    <a:pt x="11108" y="9193"/>
                  </a:cubicBezTo>
                  <a:cubicBezTo>
                    <a:pt x="11090" y="9097"/>
                    <a:pt x="11073" y="9001"/>
                    <a:pt x="11055" y="8905"/>
                  </a:cubicBezTo>
                  <a:close/>
                  <a:moveTo>
                    <a:pt x="17334" y="13832"/>
                  </a:moveTo>
                  <a:cubicBezTo>
                    <a:pt x="17315" y="13835"/>
                    <a:pt x="17296" y="13837"/>
                    <a:pt x="17277" y="13840"/>
                  </a:cubicBezTo>
                  <a:cubicBezTo>
                    <a:pt x="17198" y="13848"/>
                    <a:pt x="17127" y="13857"/>
                    <a:pt x="17057" y="13866"/>
                  </a:cubicBezTo>
                  <a:cubicBezTo>
                    <a:pt x="17127" y="13848"/>
                    <a:pt x="17198" y="13840"/>
                    <a:pt x="17268" y="13840"/>
                  </a:cubicBezTo>
                  <a:cubicBezTo>
                    <a:pt x="17290" y="13837"/>
                    <a:pt x="17312" y="13834"/>
                    <a:pt x="17334" y="13832"/>
                  </a:cubicBezTo>
                  <a:close/>
                  <a:moveTo>
                    <a:pt x="18212" y="1"/>
                  </a:moveTo>
                  <a:cubicBezTo>
                    <a:pt x="17618" y="1"/>
                    <a:pt x="17134" y="473"/>
                    <a:pt x="16520" y="1087"/>
                  </a:cubicBezTo>
                  <a:cubicBezTo>
                    <a:pt x="15585" y="2006"/>
                    <a:pt x="14435" y="3147"/>
                    <a:pt x="12271" y="3147"/>
                  </a:cubicBezTo>
                  <a:cubicBezTo>
                    <a:pt x="12115" y="3147"/>
                    <a:pt x="11953" y="3141"/>
                    <a:pt x="11785" y="3129"/>
                  </a:cubicBezTo>
                  <a:cubicBezTo>
                    <a:pt x="11661" y="3120"/>
                    <a:pt x="11543" y="3116"/>
                    <a:pt x="11429" y="3116"/>
                  </a:cubicBezTo>
                  <a:cubicBezTo>
                    <a:pt x="9347" y="3116"/>
                    <a:pt x="8936" y="4531"/>
                    <a:pt x="8503" y="6033"/>
                  </a:cubicBezTo>
                  <a:cubicBezTo>
                    <a:pt x="8133" y="7301"/>
                    <a:pt x="7746" y="8621"/>
                    <a:pt x="6338" y="9202"/>
                  </a:cubicBezTo>
                  <a:cubicBezTo>
                    <a:pt x="4912" y="9800"/>
                    <a:pt x="5237" y="10988"/>
                    <a:pt x="5581" y="12255"/>
                  </a:cubicBezTo>
                  <a:cubicBezTo>
                    <a:pt x="5809" y="13118"/>
                    <a:pt x="6056" y="14007"/>
                    <a:pt x="5625" y="14623"/>
                  </a:cubicBezTo>
                  <a:cubicBezTo>
                    <a:pt x="5475" y="14825"/>
                    <a:pt x="5281" y="14993"/>
                    <a:pt x="5061" y="15098"/>
                  </a:cubicBezTo>
                  <a:lnTo>
                    <a:pt x="5044" y="15098"/>
                  </a:lnTo>
                  <a:cubicBezTo>
                    <a:pt x="4683" y="15283"/>
                    <a:pt x="4199" y="15397"/>
                    <a:pt x="3583" y="15450"/>
                  </a:cubicBezTo>
                  <a:cubicBezTo>
                    <a:pt x="2430" y="15547"/>
                    <a:pt x="1506" y="15723"/>
                    <a:pt x="828" y="15969"/>
                  </a:cubicBezTo>
                  <a:cubicBezTo>
                    <a:pt x="397" y="16128"/>
                    <a:pt x="98" y="16515"/>
                    <a:pt x="45" y="16973"/>
                  </a:cubicBezTo>
                  <a:cubicBezTo>
                    <a:pt x="1" y="17298"/>
                    <a:pt x="98" y="17624"/>
                    <a:pt x="300" y="17879"/>
                  </a:cubicBezTo>
                  <a:cubicBezTo>
                    <a:pt x="379" y="17976"/>
                    <a:pt x="476" y="18055"/>
                    <a:pt x="582" y="18126"/>
                  </a:cubicBezTo>
                  <a:cubicBezTo>
                    <a:pt x="970" y="18387"/>
                    <a:pt x="1427" y="18477"/>
                    <a:pt x="1917" y="18477"/>
                  </a:cubicBezTo>
                  <a:cubicBezTo>
                    <a:pt x="2005" y="18477"/>
                    <a:pt x="2094" y="18474"/>
                    <a:pt x="2184" y="18469"/>
                  </a:cubicBezTo>
                  <a:cubicBezTo>
                    <a:pt x="2632" y="18434"/>
                    <a:pt x="3072" y="18372"/>
                    <a:pt x="3512" y="18293"/>
                  </a:cubicBezTo>
                  <a:cubicBezTo>
                    <a:pt x="3996" y="18196"/>
                    <a:pt x="4489" y="18135"/>
                    <a:pt x="4982" y="18117"/>
                  </a:cubicBezTo>
                  <a:cubicBezTo>
                    <a:pt x="5008" y="18116"/>
                    <a:pt x="5034" y="18116"/>
                    <a:pt x="5061" y="18116"/>
                  </a:cubicBezTo>
                  <a:cubicBezTo>
                    <a:pt x="6314" y="18116"/>
                    <a:pt x="8260" y="18735"/>
                    <a:pt x="9708" y="20502"/>
                  </a:cubicBezTo>
                  <a:cubicBezTo>
                    <a:pt x="10016" y="20880"/>
                    <a:pt x="10289" y="21285"/>
                    <a:pt x="10518" y="21725"/>
                  </a:cubicBezTo>
                  <a:cubicBezTo>
                    <a:pt x="10835" y="22341"/>
                    <a:pt x="11213" y="22922"/>
                    <a:pt x="11653" y="23459"/>
                  </a:cubicBezTo>
                  <a:cubicBezTo>
                    <a:pt x="12217" y="24154"/>
                    <a:pt x="12903" y="24744"/>
                    <a:pt x="13669" y="25219"/>
                  </a:cubicBezTo>
                  <a:cubicBezTo>
                    <a:pt x="14399" y="25659"/>
                    <a:pt x="15209" y="25967"/>
                    <a:pt x="16054" y="26108"/>
                  </a:cubicBezTo>
                  <a:cubicBezTo>
                    <a:pt x="16353" y="26159"/>
                    <a:pt x="16637" y="26184"/>
                    <a:pt x="16906" y="26184"/>
                  </a:cubicBezTo>
                  <a:cubicBezTo>
                    <a:pt x="17618" y="26184"/>
                    <a:pt x="18225" y="26006"/>
                    <a:pt x="18729" y="25642"/>
                  </a:cubicBezTo>
                  <a:cubicBezTo>
                    <a:pt x="19530" y="25087"/>
                    <a:pt x="20049" y="24066"/>
                    <a:pt x="20278" y="22641"/>
                  </a:cubicBezTo>
                  <a:cubicBezTo>
                    <a:pt x="20533" y="20986"/>
                    <a:pt x="21264" y="20757"/>
                    <a:pt x="22197" y="20467"/>
                  </a:cubicBezTo>
                  <a:cubicBezTo>
                    <a:pt x="22813" y="20264"/>
                    <a:pt x="23517" y="20044"/>
                    <a:pt x="24247" y="19367"/>
                  </a:cubicBezTo>
                  <a:cubicBezTo>
                    <a:pt x="25444" y="18240"/>
                    <a:pt x="24960" y="17325"/>
                    <a:pt x="24397" y="16260"/>
                  </a:cubicBezTo>
                  <a:cubicBezTo>
                    <a:pt x="24115" y="15732"/>
                    <a:pt x="23825" y="15186"/>
                    <a:pt x="23746" y="14588"/>
                  </a:cubicBezTo>
                  <a:cubicBezTo>
                    <a:pt x="23649" y="13787"/>
                    <a:pt x="24230" y="13039"/>
                    <a:pt x="24899" y="12167"/>
                  </a:cubicBezTo>
                  <a:cubicBezTo>
                    <a:pt x="25708" y="11111"/>
                    <a:pt x="26632" y="9914"/>
                    <a:pt x="26544" y="8304"/>
                  </a:cubicBezTo>
                  <a:cubicBezTo>
                    <a:pt x="26544" y="8251"/>
                    <a:pt x="26536" y="8207"/>
                    <a:pt x="26536" y="8154"/>
                  </a:cubicBezTo>
                  <a:cubicBezTo>
                    <a:pt x="26500" y="7714"/>
                    <a:pt x="26333" y="7292"/>
                    <a:pt x="26052" y="6949"/>
                  </a:cubicBezTo>
                  <a:cubicBezTo>
                    <a:pt x="25972" y="6852"/>
                    <a:pt x="25893" y="6773"/>
                    <a:pt x="25805" y="6693"/>
                  </a:cubicBezTo>
                  <a:cubicBezTo>
                    <a:pt x="25163" y="6112"/>
                    <a:pt x="24177" y="5848"/>
                    <a:pt x="23147" y="5567"/>
                  </a:cubicBezTo>
                  <a:cubicBezTo>
                    <a:pt x="22206" y="5303"/>
                    <a:pt x="21220" y="5030"/>
                    <a:pt x="20551" y="4493"/>
                  </a:cubicBezTo>
                  <a:cubicBezTo>
                    <a:pt x="20410" y="4387"/>
                    <a:pt x="20287" y="4264"/>
                    <a:pt x="20181" y="4132"/>
                  </a:cubicBezTo>
                  <a:cubicBezTo>
                    <a:pt x="19644" y="3472"/>
                    <a:pt x="19644" y="2715"/>
                    <a:pt x="19644" y="2038"/>
                  </a:cubicBezTo>
                  <a:cubicBezTo>
                    <a:pt x="19644" y="1474"/>
                    <a:pt x="19644" y="929"/>
                    <a:pt x="19319" y="533"/>
                  </a:cubicBezTo>
                  <a:cubicBezTo>
                    <a:pt x="19143" y="339"/>
                    <a:pt x="18923" y="181"/>
                    <a:pt x="18676" y="93"/>
                  </a:cubicBezTo>
                  <a:cubicBezTo>
                    <a:pt x="18512" y="30"/>
                    <a:pt x="18359" y="1"/>
                    <a:pt x="18212"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3"/>
            <p:cNvSpPr/>
            <p:nvPr/>
          </p:nvSpPr>
          <p:spPr>
            <a:xfrm>
              <a:off x="893150" y="1857750"/>
              <a:ext cx="522150" cy="377325"/>
            </a:xfrm>
            <a:custGeom>
              <a:rect b="b" l="l" r="r" t="t"/>
              <a:pathLst>
                <a:path extrusionOk="0" h="15093" w="20886">
                  <a:moveTo>
                    <a:pt x="13297" y="0"/>
                  </a:moveTo>
                  <a:cubicBezTo>
                    <a:pt x="12707" y="0"/>
                    <a:pt x="12228" y="478"/>
                    <a:pt x="11609" y="1090"/>
                  </a:cubicBezTo>
                  <a:cubicBezTo>
                    <a:pt x="10671" y="2012"/>
                    <a:pt x="9517" y="3149"/>
                    <a:pt x="7350" y="3149"/>
                  </a:cubicBezTo>
                  <a:cubicBezTo>
                    <a:pt x="7199" y="3149"/>
                    <a:pt x="7044" y="3143"/>
                    <a:pt x="6883" y="3132"/>
                  </a:cubicBezTo>
                  <a:cubicBezTo>
                    <a:pt x="6759" y="3123"/>
                    <a:pt x="6640" y="3119"/>
                    <a:pt x="6526" y="3119"/>
                  </a:cubicBezTo>
                  <a:cubicBezTo>
                    <a:pt x="4444" y="3119"/>
                    <a:pt x="4034" y="4533"/>
                    <a:pt x="3591" y="6027"/>
                  </a:cubicBezTo>
                  <a:cubicBezTo>
                    <a:pt x="3222" y="7303"/>
                    <a:pt x="2843" y="8624"/>
                    <a:pt x="1435" y="9204"/>
                  </a:cubicBezTo>
                  <a:cubicBezTo>
                    <a:pt x="1" y="9803"/>
                    <a:pt x="326" y="10991"/>
                    <a:pt x="669" y="12249"/>
                  </a:cubicBezTo>
                  <a:cubicBezTo>
                    <a:pt x="907" y="13112"/>
                    <a:pt x="1145" y="14010"/>
                    <a:pt x="713" y="14626"/>
                  </a:cubicBezTo>
                  <a:cubicBezTo>
                    <a:pt x="573" y="14828"/>
                    <a:pt x="370" y="14987"/>
                    <a:pt x="150" y="15092"/>
                  </a:cubicBezTo>
                  <a:cubicBezTo>
                    <a:pt x="1954" y="14388"/>
                    <a:pt x="1594" y="12874"/>
                    <a:pt x="1849" y="11669"/>
                  </a:cubicBezTo>
                  <a:cubicBezTo>
                    <a:pt x="2183" y="10102"/>
                    <a:pt x="4691" y="10639"/>
                    <a:pt x="5510" y="9363"/>
                  </a:cubicBezTo>
                  <a:cubicBezTo>
                    <a:pt x="6328" y="8087"/>
                    <a:pt x="3688" y="5895"/>
                    <a:pt x="5844" y="4857"/>
                  </a:cubicBezTo>
                  <a:cubicBezTo>
                    <a:pt x="6435" y="4573"/>
                    <a:pt x="7015" y="4490"/>
                    <a:pt x="7563" y="4490"/>
                  </a:cubicBezTo>
                  <a:cubicBezTo>
                    <a:pt x="8335" y="4490"/>
                    <a:pt x="9042" y="4655"/>
                    <a:pt x="9623" y="4655"/>
                  </a:cubicBezTo>
                  <a:cubicBezTo>
                    <a:pt x="10142" y="4655"/>
                    <a:pt x="10560" y="4524"/>
                    <a:pt x="10834" y="4029"/>
                  </a:cubicBezTo>
                  <a:cubicBezTo>
                    <a:pt x="11239" y="3299"/>
                    <a:pt x="11935" y="2586"/>
                    <a:pt x="12489" y="2348"/>
                  </a:cubicBezTo>
                  <a:cubicBezTo>
                    <a:pt x="12623" y="2288"/>
                    <a:pt x="12749" y="2255"/>
                    <a:pt x="12862" y="2255"/>
                  </a:cubicBezTo>
                  <a:cubicBezTo>
                    <a:pt x="13208" y="2255"/>
                    <a:pt x="13423" y="2572"/>
                    <a:pt x="13316" y="3396"/>
                  </a:cubicBezTo>
                  <a:cubicBezTo>
                    <a:pt x="13246" y="3889"/>
                    <a:pt x="13299" y="4390"/>
                    <a:pt x="13466" y="4857"/>
                  </a:cubicBezTo>
                  <a:cubicBezTo>
                    <a:pt x="13875" y="5883"/>
                    <a:pt x="14874" y="6493"/>
                    <a:pt x="16083" y="6493"/>
                  </a:cubicBezTo>
                  <a:cubicBezTo>
                    <a:pt x="16357" y="6493"/>
                    <a:pt x="16642" y="6462"/>
                    <a:pt x="16934" y="6397"/>
                  </a:cubicBezTo>
                  <a:cubicBezTo>
                    <a:pt x="17432" y="6284"/>
                    <a:pt x="17916" y="6241"/>
                    <a:pt x="18364" y="6241"/>
                  </a:cubicBezTo>
                  <a:cubicBezTo>
                    <a:pt x="19809" y="6241"/>
                    <a:pt x="20885" y="6687"/>
                    <a:pt x="20885" y="6687"/>
                  </a:cubicBezTo>
                  <a:cubicBezTo>
                    <a:pt x="20243" y="6115"/>
                    <a:pt x="19266" y="5842"/>
                    <a:pt x="18245" y="5570"/>
                  </a:cubicBezTo>
                  <a:cubicBezTo>
                    <a:pt x="17286" y="5306"/>
                    <a:pt x="16309" y="5033"/>
                    <a:pt x="15640" y="4496"/>
                  </a:cubicBezTo>
                  <a:cubicBezTo>
                    <a:pt x="15508" y="4381"/>
                    <a:pt x="15385" y="4267"/>
                    <a:pt x="15270" y="4135"/>
                  </a:cubicBezTo>
                  <a:cubicBezTo>
                    <a:pt x="14733" y="3475"/>
                    <a:pt x="14733" y="2718"/>
                    <a:pt x="14733" y="2040"/>
                  </a:cubicBezTo>
                  <a:cubicBezTo>
                    <a:pt x="14733" y="1477"/>
                    <a:pt x="14733" y="932"/>
                    <a:pt x="14408" y="535"/>
                  </a:cubicBezTo>
                  <a:cubicBezTo>
                    <a:pt x="14232" y="333"/>
                    <a:pt x="14012" y="183"/>
                    <a:pt x="13765" y="95"/>
                  </a:cubicBezTo>
                  <a:cubicBezTo>
                    <a:pt x="13600" y="30"/>
                    <a:pt x="13445" y="0"/>
                    <a:pt x="13297"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3"/>
            <p:cNvSpPr/>
            <p:nvPr/>
          </p:nvSpPr>
          <p:spPr>
            <a:xfrm>
              <a:off x="824725" y="2061675"/>
              <a:ext cx="611475" cy="450725"/>
            </a:xfrm>
            <a:custGeom>
              <a:rect b="b" l="l" r="r" t="t"/>
              <a:pathLst>
                <a:path extrusionOk="0" h="18029" w="24459">
                  <a:moveTo>
                    <a:pt x="24353" y="0"/>
                  </a:moveTo>
                  <a:cubicBezTo>
                    <a:pt x="21580" y="3688"/>
                    <a:pt x="21422" y="2614"/>
                    <a:pt x="17972" y="5034"/>
                  </a:cubicBezTo>
                  <a:cubicBezTo>
                    <a:pt x="14522" y="7454"/>
                    <a:pt x="18931" y="9795"/>
                    <a:pt x="17858" y="10332"/>
                  </a:cubicBezTo>
                  <a:cubicBezTo>
                    <a:pt x="16793" y="10878"/>
                    <a:pt x="14689" y="10420"/>
                    <a:pt x="16229" y="12005"/>
                  </a:cubicBezTo>
                  <a:cubicBezTo>
                    <a:pt x="17556" y="13362"/>
                    <a:pt x="17113" y="16261"/>
                    <a:pt x="15147" y="16261"/>
                  </a:cubicBezTo>
                  <a:cubicBezTo>
                    <a:pt x="14831" y="16261"/>
                    <a:pt x="14475" y="16186"/>
                    <a:pt x="14082" y="16018"/>
                  </a:cubicBezTo>
                  <a:cubicBezTo>
                    <a:pt x="11248" y="14794"/>
                    <a:pt x="11019" y="12427"/>
                    <a:pt x="8141" y="10772"/>
                  </a:cubicBezTo>
                  <a:cubicBezTo>
                    <a:pt x="6968" y="10100"/>
                    <a:pt x="5393" y="9901"/>
                    <a:pt x="3941" y="9901"/>
                  </a:cubicBezTo>
                  <a:cubicBezTo>
                    <a:pt x="1898" y="9901"/>
                    <a:pt x="98" y="10294"/>
                    <a:pt x="1" y="10315"/>
                  </a:cubicBezTo>
                  <a:cubicBezTo>
                    <a:pt x="449" y="10280"/>
                    <a:pt x="889" y="10218"/>
                    <a:pt x="1329" y="10139"/>
                  </a:cubicBezTo>
                  <a:cubicBezTo>
                    <a:pt x="1813" y="10042"/>
                    <a:pt x="2306" y="9980"/>
                    <a:pt x="2799" y="9954"/>
                  </a:cubicBezTo>
                  <a:cubicBezTo>
                    <a:pt x="2825" y="9953"/>
                    <a:pt x="2851" y="9953"/>
                    <a:pt x="2877" y="9953"/>
                  </a:cubicBezTo>
                  <a:cubicBezTo>
                    <a:pt x="4139" y="9953"/>
                    <a:pt x="6077" y="10580"/>
                    <a:pt x="7534" y="12339"/>
                  </a:cubicBezTo>
                  <a:cubicBezTo>
                    <a:pt x="7842" y="12717"/>
                    <a:pt x="8115" y="13131"/>
                    <a:pt x="8335" y="13562"/>
                  </a:cubicBezTo>
                  <a:cubicBezTo>
                    <a:pt x="8652" y="14178"/>
                    <a:pt x="9030" y="14759"/>
                    <a:pt x="9470" y="15296"/>
                  </a:cubicBezTo>
                  <a:cubicBezTo>
                    <a:pt x="10042" y="16000"/>
                    <a:pt x="10720" y="16590"/>
                    <a:pt x="11494" y="17056"/>
                  </a:cubicBezTo>
                  <a:cubicBezTo>
                    <a:pt x="12225" y="17505"/>
                    <a:pt x="13035" y="17813"/>
                    <a:pt x="13880" y="17954"/>
                  </a:cubicBezTo>
                  <a:cubicBezTo>
                    <a:pt x="14172" y="18004"/>
                    <a:pt x="14451" y="18029"/>
                    <a:pt x="14716" y="18029"/>
                  </a:cubicBezTo>
                  <a:cubicBezTo>
                    <a:pt x="15432" y="18029"/>
                    <a:pt x="16048" y="17847"/>
                    <a:pt x="16555" y="17487"/>
                  </a:cubicBezTo>
                  <a:cubicBezTo>
                    <a:pt x="17347" y="16924"/>
                    <a:pt x="17866" y="15903"/>
                    <a:pt x="18095" y="14478"/>
                  </a:cubicBezTo>
                  <a:cubicBezTo>
                    <a:pt x="18359" y="12832"/>
                    <a:pt x="19090" y="12603"/>
                    <a:pt x="20014" y="12304"/>
                  </a:cubicBezTo>
                  <a:cubicBezTo>
                    <a:pt x="20630" y="12110"/>
                    <a:pt x="21334" y="11890"/>
                    <a:pt x="22064" y="11204"/>
                  </a:cubicBezTo>
                  <a:cubicBezTo>
                    <a:pt x="23270" y="10086"/>
                    <a:pt x="22777" y="9162"/>
                    <a:pt x="22214" y="8106"/>
                  </a:cubicBezTo>
                  <a:cubicBezTo>
                    <a:pt x="21932" y="7578"/>
                    <a:pt x="21642" y="7023"/>
                    <a:pt x="21571" y="6425"/>
                  </a:cubicBezTo>
                  <a:cubicBezTo>
                    <a:pt x="21466" y="5624"/>
                    <a:pt x="22047" y="4876"/>
                    <a:pt x="22716" y="4004"/>
                  </a:cubicBezTo>
                  <a:cubicBezTo>
                    <a:pt x="23534" y="2948"/>
                    <a:pt x="24458" y="1751"/>
                    <a:pt x="24361" y="141"/>
                  </a:cubicBezTo>
                  <a:cubicBezTo>
                    <a:pt x="24361" y="97"/>
                    <a:pt x="24361" y="44"/>
                    <a:pt x="24353"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3"/>
            <p:cNvSpPr/>
            <p:nvPr/>
          </p:nvSpPr>
          <p:spPr>
            <a:xfrm>
              <a:off x="1134075" y="2453750"/>
              <a:ext cx="25" cy="25"/>
            </a:xfrm>
            <a:custGeom>
              <a:rect b="b" l="l" r="r" t="t"/>
              <a:pathLst>
                <a:path extrusionOk="0" h="1" w="1">
                  <a:moveTo>
                    <a:pt x="1" y="0"/>
                  </a:moveTo>
                  <a:lnTo>
                    <a:pt x="1" y="0"/>
                  </a:lnTo>
                  <a:lnTo>
                    <a:pt x="1" y="0"/>
                  </a:lnTo>
                  <a:close/>
                </a:path>
              </a:pathLst>
            </a:custGeom>
            <a:solidFill>
              <a:srgbClr val="FF49F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3"/>
            <p:cNvSpPr/>
            <p:nvPr/>
          </p:nvSpPr>
          <p:spPr>
            <a:xfrm>
              <a:off x="763125" y="1840325"/>
              <a:ext cx="675700" cy="681425"/>
            </a:xfrm>
            <a:custGeom>
              <a:rect b="b" l="l" r="r" t="t"/>
              <a:pathLst>
                <a:path extrusionOk="0" fill="none" h="27257" w="27028">
                  <a:moveTo>
                    <a:pt x="845" y="18852"/>
                  </a:moveTo>
                  <a:cubicBezTo>
                    <a:pt x="0" y="18271"/>
                    <a:pt x="159" y="16995"/>
                    <a:pt x="1118" y="16634"/>
                  </a:cubicBezTo>
                  <a:cubicBezTo>
                    <a:pt x="1699" y="16414"/>
                    <a:pt x="2570" y="16220"/>
                    <a:pt x="3873" y="16115"/>
                  </a:cubicBezTo>
                  <a:cubicBezTo>
                    <a:pt x="8933" y="15684"/>
                    <a:pt x="3406" y="11213"/>
                    <a:pt x="6619" y="9875"/>
                  </a:cubicBezTo>
                  <a:cubicBezTo>
                    <a:pt x="9778" y="8555"/>
                    <a:pt x="7745" y="3485"/>
                    <a:pt x="12084" y="3794"/>
                  </a:cubicBezTo>
                  <a:cubicBezTo>
                    <a:pt x="16423" y="4110"/>
                    <a:pt x="17021" y="0"/>
                    <a:pt x="18975" y="757"/>
                  </a:cubicBezTo>
                  <a:cubicBezTo>
                    <a:pt x="20929" y="1523"/>
                    <a:pt x="19037" y="3688"/>
                    <a:pt x="20858" y="5158"/>
                  </a:cubicBezTo>
                  <a:cubicBezTo>
                    <a:pt x="22671" y="6627"/>
                    <a:pt x="26702" y="6064"/>
                    <a:pt x="26869" y="8995"/>
                  </a:cubicBezTo>
                  <a:cubicBezTo>
                    <a:pt x="27028" y="11926"/>
                    <a:pt x="23851" y="13519"/>
                    <a:pt x="24071" y="15279"/>
                  </a:cubicBezTo>
                  <a:cubicBezTo>
                    <a:pt x="24291" y="17030"/>
                    <a:pt x="26403" y="18359"/>
                    <a:pt x="24555" y="20084"/>
                  </a:cubicBezTo>
                  <a:cubicBezTo>
                    <a:pt x="22707" y="21809"/>
                    <a:pt x="21026" y="20630"/>
                    <a:pt x="20594" y="23340"/>
                  </a:cubicBezTo>
                  <a:cubicBezTo>
                    <a:pt x="20163" y="26042"/>
                    <a:pt x="18711" y="27257"/>
                    <a:pt x="16335" y="26852"/>
                  </a:cubicBezTo>
                  <a:cubicBezTo>
                    <a:pt x="13958" y="26447"/>
                    <a:pt x="11996" y="24793"/>
                    <a:pt x="10773" y="22434"/>
                  </a:cubicBezTo>
                  <a:cubicBezTo>
                    <a:pt x="9540" y="20075"/>
                    <a:pt x="7173" y="18808"/>
                    <a:pt x="5272" y="18843"/>
                  </a:cubicBezTo>
                  <a:cubicBezTo>
                    <a:pt x="3811" y="18870"/>
                    <a:pt x="2024" y="19644"/>
                    <a:pt x="845" y="18852"/>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3"/>
            <p:cNvSpPr/>
            <p:nvPr/>
          </p:nvSpPr>
          <p:spPr>
            <a:xfrm>
              <a:off x="922200" y="2010175"/>
              <a:ext cx="97500" cy="222475"/>
            </a:xfrm>
            <a:custGeom>
              <a:rect b="b" l="l" r="r" t="t"/>
              <a:pathLst>
                <a:path extrusionOk="0" fill="none" h="8899" w="3900">
                  <a:moveTo>
                    <a:pt x="0" y="8898"/>
                  </a:moveTo>
                  <a:lnTo>
                    <a:pt x="1743" y="8124"/>
                  </a:lnTo>
                  <a:cubicBezTo>
                    <a:pt x="2025" y="8009"/>
                    <a:pt x="2306" y="7869"/>
                    <a:pt x="2561" y="7701"/>
                  </a:cubicBezTo>
                  <a:cubicBezTo>
                    <a:pt x="3318" y="7173"/>
                    <a:pt x="3714" y="6249"/>
                    <a:pt x="3846" y="5334"/>
                  </a:cubicBezTo>
                  <a:cubicBezTo>
                    <a:pt x="3890" y="5052"/>
                    <a:pt x="3899" y="4753"/>
                    <a:pt x="3855" y="4472"/>
                  </a:cubicBezTo>
                  <a:cubicBezTo>
                    <a:pt x="3820" y="4234"/>
                    <a:pt x="3741" y="4005"/>
                    <a:pt x="3697" y="3776"/>
                  </a:cubicBezTo>
                  <a:cubicBezTo>
                    <a:pt x="3635" y="3407"/>
                    <a:pt x="3626" y="3028"/>
                    <a:pt x="3653" y="2650"/>
                  </a:cubicBezTo>
                  <a:cubicBezTo>
                    <a:pt x="3697" y="1770"/>
                    <a:pt x="3732" y="881"/>
                    <a:pt x="37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3"/>
            <p:cNvSpPr/>
            <p:nvPr/>
          </p:nvSpPr>
          <p:spPr>
            <a:xfrm>
              <a:off x="1038150" y="1918650"/>
              <a:ext cx="185950" cy="221150"/>
            </a:xfrm>
            <a:custGeom>
              <a:rect b="b" l="l" r="r" t="t"/>
              <a:pathLst>
                <a:path extrusionOk="0" fill="none" h="8846" w="7438">
                  <a:moveTo>
                    <a:pt x="599" y="2157"/>
                  </a:moveTo>
                  <a:cubicBezTo>
                    <a:pt x="0" y="3591"/>
                    <a:pt x="97" y="5228"/>
                    <a:pt x="388" y="6760"/>
                  </a:cubicBezTo>
                  <a:cubicBezTo>
                    <a:pt x="440" y="7129"/>
                    <a:pt x="555" y="7481"/>
                    <a:pt x="731" y="7807"/>
                  </a:cubicBezTo>
                  <a:cubicBezTo>
                    <a:pt x="1144" y="8511"/>
                    <a:pt x="2033" y="8845"/>
                    <a:pt x="2843" y="8740"/>
                  </a:cubicBezTo>
                  <a:cubicBezTo>
                    <a:pt x="3653" y="8625"/>
                    <a:pt x="4374" y="8133"/>
                    <a:pt x="4902" y="7508"/>
                  </a:cubicBezTo>
                  <a:cubicBezTo>
                    <a:pt x="5431" y="6892"/>
                    <a:pt x="5800" y="6144"/>
                    <a:pt x="6135" y="5404"/>
                  </a:cubicBezTo>
                  <a:cubicBezTo>
                    <a:pt x="6328" y="5017"/>
                    <a:pt x="6469" y="4621"/>
                    <a:pt x="6575" y="4216"/>
                  </a:cubicBezTo>
                  <a:cubicBezTo>
                    <a:pt x="6698" y="3679"/>
                    <a:pt x="6680" y="3134"/>
                    <a:pt x="6724" y="2588"/>
                  </a:cubicBezTo>
                  <a:cubicBezTo>
                    <a:pt x="6812" y="1690"/>
                    <a:pt x="7050" y="810"/>
                    <a:pt x="743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3"/>
            <p:cNvSpPr/>
            <p:nvPr/>
          </p:nvSpPr>
          <p:spPr>
            <a:xfrm>
              <a:off x="1070050" y="1975425"/>
              <a:ext cx="324550" cy="258750"/>
            </a:xfrm>
            <a:custGeom>
              <a:rect b="b" l="l" r="r" t="t"/>
              <a:pathLst>
                <a:path extrusionOk="0" fill="none" h="10350" w="12982">
                  <a:moveTo>
                    <a:pt x="6390" y="0"/>
                  </a:moveTo>
                  <a:cubicBezTo>
                    <a:pt x="6496" y="2174"/>
                    <a:pt x="5888" y="4489"/>
                    <a:pt x="4313" y="5994"/>
                  </a:cubicBezTo>
                  <a:cubicBezTo>
                    <a:pt x="3970" y="6302"/>
                    <a:pt x="3609" y="6592"/>
                    <a:pt x="3239" y="6865"/>
                  </a:cubicBezTo>
                  <a:lnTo>
                    <a:pt x="775" y="8695"/>
                  </a:lnTo>
                  <a:cubicBezTo>
                    <a:pt x="537" y="8871"/>
                    <a:pt x="282" y="9065"/>
                    <a:pt x="141" y="9338"/>
                  </a:cubicBezTo>
                  <a:cubicBezTo>
                    <a:pt x="1" y="9602"/>
                    <a:pt x="9" y="9980"/>
                    <a:pt x="247" y="10174"/>
                  </a:cubicBezTo>
                  <a:cubicBezTo>
                    <a:pt x="458" y="10350"/>
                    <a:pt x="766" y="10324"/>
                    <a:pt x="1030" y="10280"/>
                  </a:cubicBezTo>
                  <a:cubicBezTo>
                    <a:pt x="2474" y="10007"/>
                    <a:pt x="3820" y="9267"/>
                    <a:pt x="5281" y="9127"/>
                  </a:cubicBezTo>
                  <a:cubicBezTo>
                    <a:pt x="5853" y="9065"/>
                    <a:pt x="6434" y="9109"/>
                    <a:pt x="7006" y="9056"/>
                  </a:cubicBezTo>
                  <a:cubicBezTo>
                    <a:pt x="8221" y="8959"/>
                    <a:pt x="9391" y="8467"/>
                    <a:pt x="10394" y="7763"/>
                  </a:cubicBezTo>
                  <a:cubicBezTo>
                    <a:pt x="11389" y="7058"/>
                    <a:pt x="12234" y="6152"/>
                    <a:pt x="12982" y="51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3"/>
            <p:cNvSpPr/>
            <p:nvPr/>
          </p:nvSpPr>
          <p:spPr>
            <a:xfrm>
              <a:off x="867850" y="2285650"/>
              <a:ext cx="337750" cy="169000"/>
            </a:xfrm>
            <a:custGeom>
              <a:rect b="b" l="l" r="r" t="t"/>
              <a:pathLst>
                <a:path extrusionOk="0" fill="none" h="6760" w="13510">
                  <a:moveTo>
                    <a:pt x="0" y="396"/>
                  </a:moveTo>
                  <a:cubicBezTo>
                    <a:pt x="722" y="203"/>
                    <a:pt x="1461" y="0"/>
                    <a:pt x="2210" y="44"/>
                  </a:cubicBezTo>
                  <a:cubicBezTo>
                    <a:pt x="2746" y="88"/>
                    <a:pt x="3283" y="229"/>
                    <a:pt x="3776" y="440"/>
                  </a:cubicBezTo>
                  <a:cubicBezTo>
                    <a:pt x="4850" y="880"/>
                    <a:pt x="5827" y="1514"/>
                    <a:pt x="6645" y="2324"/>
                  </a:cubicBezTo>
                  <a:cubicBezTo>
                    <a:pt x="7587" y="3248"/>
                    <a:pt x="8309" y="4374"/>
                    <a:pt x="9338" y="5184"/>
                  </a:cubicBezTo>
                  <a:cubicBezTo>
                    <a:pt x="10518" y="6117"/>
                    <a:pt x="12014" y="6575"/>
                    <a:pt x="13510" y="67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3"/>
            <p:cNvSpPr/>
            <p:nvPr/>
          </p:nvSpPr>
          <p:spPr>
            <a:xfrm>
              <a:off x="996125" y="2226675"/>
              <a:ext cx="352950" cy="60550"/>
            </a:xfrm>
            <a:custGeom>
              <a:rect b="b" l="l" r="r" t="t"/>
              <a:pathLst>
                <a:path extrusionOk="0" fill="none" h="2422" w="14118">
                  <a:moveTo>
                    <a:pt x="62" y="1823"/>
                  </a:moveTo>
                  <a:cubicBezTo>
                    <a:pt x="0" y="1629"/>
                    <a:pt x="71" y="1409"/>
                    <a:pt x="229" y="1286"/>
                  </a:cubicBezTo>
                  <a:cubicBezTo>
                    <a:pt x="388" y="1162"/>
                    <a:pt x="572" y="1083"/>
                    <a:pt x="775" y="1066"/>
                  </a:cubicBezTo>
                  <a:cubicBezTo>
                    <a:pt x="1875" y="898"/>
                    <a:pt x="2975" y="1550"/>
                    <a:pt x="4093" y="1409"/>
                  </a:cubicBezTo>
                  <a:cubicBezTo>
                    <a:pt x="5035" y="1294"/>
                    <a:pt x="5827" y="634"/>
                    <a:pt x="6733" y="362"/>
                  </a:cubicBezTo>
                  <a:cubicBezTo>
                    <a:pt x="7983" y="1"/>
                    <a:pt x="9329" y="406"/>
                    <a:pt x="10509" y="942"/>
                  </a:cubicBezTo>
                  <a:cubicBezTo>
                    <a:pt x="11697" y="1488"/>
                    <a:pt x="12841" y="2175"/>
                    <a:pt x="14117" y="242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3"/>
            <p:cNvSpPr/>
            <p:nvPr/>
          </p:nvSpPr>
          <p:spPr>
            <a:xfrm>
              <a:off x="1007350" y="2284325"/>
              <a:ext cx="254575" cy="116200"/>
            </a:xfrm>
            <a:custGeom>
              <a:rect b="b" l="l" r="r" t="t"/>
              <a:pathLst>
                <a:path extrusionOk="0" fill="none" h="4648" w="10183">
                  <a:moveTo>
                    <a:pt x="0" y="1"/>
                  </a:moveTo>
                  <a:cubicBezTo>
                    <a:pt x="1417" y="1400"/>
                    <a:pt x="3019" y="2597"/>
                    <a:pt x="4744" y="3565"/>
                  </a:cubicBezTo>
                  <a:cubicBezTo>
                    <a:pt x="5210" y="3847"/>
                    <a:pt x="5703" y="4067"/>
                    <a:pt x="6222" y="4216"/>
                  </a:cubicBezTo>
                  <a:cubicBezTo>
                    <a:pt x="7516" y="4542"/>
                    <a:pt x="8942" y="4155"/>
                    <a:pt x="10183" y="46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3"/>
            <p:cNvSpPr/>
            <p:nvPr/>
          </p:nvSpPr>
          <p:spPr>
            <a:xfrm>
              <a:off x="1195475" y="2374525"/>
              <a:ext cx="82075" cy="10825"/>
            </a:xfrm>
            <a:custGeom>
              <a:rect b="b" l="l" r="r" t="t"/>
              <a:pathLst>
                <a:path extrusionOk="0" fill="none" h="433" w="3283">
                  <a:moveTo>
                    <a:pt x="0" y="27"/>
                  </a:moveTo>
                  <a:cubicBezTo>
                    <a:pt x="1109" y="1"/>
                    <a:pt x="2218" y="133"/>
                    <a:pt x="3283"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3"/>
            <p:cNvSpPr/>
            <p:nvPr/>
          </p:nvSpPr>
          <p:spPr>
            <a:xfrm>
              <a:off x="1257075" y="2361775"/>
              <a:ext cx="16750" cy="3550"/>
            </a:xfrm>
            <a:custGeom>
              <a:rect b="b" l="l" r="r" t="t"/>
              <a:pathLst>
                <a:path extrusionOk="0" fill="none" h="142" w="670">
                  <a:moveTo>
                    <a:pt x="0" y="1"/>
                  </a:moveTo>
                  <a:lnTo>
                    <a:pt x="669" y="14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3"/>
            <p:cNvSpPr/>
            <p:nvPr/>
          </p:nvSpPr>
          <p:spPr>
            <a:xfrm>
              <a:off x="1269600" y="2349025"/>
              <a:ext cx="15875" cy="1325"/>
            </a:xfrm>
            <a:custGeom>
              <a:rect b="b" l="l" r="r" t="t"/>
              <a:pathLst>
                <a:path extrusionOk="0" fill="none" h="53" w="635">
                  <a:moveTo>
                    <a:pt x="1" y="0"/>
                  </a:moveTo>
                  <a:cubicBezTo>
                    <a:pt x="212" y="44"/>
                    <a:pt x="423" y="53"/>
                    <a:pt x="635" y="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3"/>
            <p:cNvSpPr/>
            <p:nvPr/>
          </p:nvSpPr>
          <p:spPr>
            <a:xfrm>
              <a:off x="1303725" y="2293125"/>
              <a:ext cx="50850" cy="10800"/>
            </a:xfrm>
            <a:custGeom>
              <a:rect b="b" l="l" r="r" t="t"/>
              <a:pathLst>
                <a:path extrusionOk="0" fill="none" h="432" w="2034">
                  <a:moveTo>
                    <a:pt x="0" y="1"/>
                  </a:moveTo>
                  <a:cubicBezTo>
                    <a:pt x="651" y="229"/>
                    <a:pt x="1338" y="379"/>
                    <a:pt x="2033"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3"/>
            <p:cNvSpPr/>
            <p:nvPr/>
          </p:nvSpPr>
          <p:spPr>
            <a:xfrm>
              <a:off x="1333200" y="2319525"/>
              <a:ext cx="10375" cy="700"/>
            </a:xfrm>
            <a:custGeom>
              <a:rect b="b" l="l" r="r" t="t"/>
              <a:pathLst>
                <a:path extrusionOk="0" fill="none" h="28" w="415">
                  <a:moveTo>
                    <a:pt x="0" y="10"/>
                  </a:moveTo>
                  <a:cubicBezTo>
                    <a:pt x="141" y="27"/>
                    <a:pt x="282" y="27"/>
                    <a:pt x="4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3"/>
            <p:cNvSpPr/>
            <p:nvPr/>
          </p:nvSpPr>
          <p:spPr>
            <a:xfrm>
              <a:off x="1332100" y="2260775"/>
              <a:ext cx="22250" cy="5975"/>
            </a:xfrm>
            <a:custGeom>
              <a:rect b="b" l="l" r="r" t="t"/>
              <a:pathLst>
                <a:path extrusionOk="0" fill="none" h="239" w="890">
                  <a:moveTo>
                    <a:pt x="0" y="1"/>
                  </a:moveTo>
                  <a:cubicBezTo>
                    <a:pt x="282" y="133"/>
                    <a:pt x="581" y="212"/>
                    <a:pt x="889" y="2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3"/>
            <p:cNvSpPr/>
            <p:nvPr/>
          </p:nvSpPr>
          <p:spPr>
            <a:xfrm>
              <a:off x="1338700" y="2239225"/>
              <a:ext cx="11250" cy="1125"/>
            </a:xfrm>
            <a:custGeom>
              <a:rect b="b" l="l" r="r" t="t"/>
              <a:pathLst>
                <a:path extrusionOk="0" fill="none" h="45" w="450">
                  <a:moveTo>
                    <a:pt x="0" y="0"/>
                  </a:moveTo>
                  <a:lnTo>
                    <a:pt x="449"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3"/>
            <p:cNvSpPr/>
            <p:nvPr/>
          </p:nvSpPr>
          <p:spPr>
            <a:xfrm>
              <a:off x="1353225" y="2068700"/>
              <a:ext cx="42700" cy="57900"/>
            </a:xfrm>
            <a:custGeom>
              <a:rect b="b" l="l" r="r" t="t"/>
              <a:pathLst>
                <a:path extrusionOk="0" fill="none" h="2316" w="1708">
                  <a:moveTo>
                    <a:pt x="1708" y="1"/>
                  </a:moveTo>
                  <a:cubicBezTo>
                    <a:pt x="1268" y="854"/>
                    <a:pt x="687" y="1638"/>
                    <a:pt x="0" y="231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3"/>
            <p:cNvSpPr/>
            <p:nvPr/>
          </p:nvSpPr>
          <p:spPr>
            <a:xfrm>
              <a:off x="1367525" y="2068700"/>
              <a:ext cx="8600" cy="17625"/>
            </a:xfrm>
            <a:custGeom>
              <a:rect b="b" l="l" r="r" t="t"/>
              <a:pathLst>
                <a:path extrusionOk="0" fill="none" h="705" w="344">
                  <a:moveTo>
                    <a:pt x="344" y="1"/>
                  </a:moveTo>
                  <a:cubicBezTo>
                    <a:pt x="229" y="238"/>
                    <a:pt x="115" y="467"/>
                    <a:pt x="0" y="70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3"/>
            <p:cNvSpPr/>
            <p:nvPr/>
          </p:nvSpPr>
          <p:spPr>
            <a:xfrm>
              <a:off x="1337375" y="2070675"/>
              <a:ext cx="5750" cy="7075"/>
            </a:xfrm>
            <a:custGeom>
              <a:rect b="b" l="l" r="r" t="t"/>
              <a:pathLst>
                <a:path extrusionOk="0" fill="none" h="283" w="230">
                  <a:moveTo>
                    <a:pt x="229" y="1"/>
                  </a:moveTo>
                  <a:lnTo>
                    <a:pt x="1" y="28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3"/>
            <p:cNvSpPr/>
            <p:nvPr/>
          </p:nvSpPr>
          <p:spPr>
            <a:xfrm>
              <a:off x="1243200" y="1963325"/>
              <a:ext cx="6850" cy="62050"/>
            </a:xfrm>
            <a:custGeom>
              <a:rect b="b" l="l" r="r" t="t"/>
              <a:pathLst>
                <a:path extrusionOk="0" fill="none" h="2482" w="274">
                  <a:moveTo>
                    <a:pt x="1" y="0"/>
                  </a:moveTo>
                  <a:cubicBezTo>
                    <a:pt x="186" y="819"/>
                    <a:pt x="274" y="1646"/>
                    <a:pt x="265" y="24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3"/>
            <p:cNvSpPr/>
            <p:nvPr/>
          </p:nvSpPr>
          <p:spPr>
            <a:xfrm>
              <a:off x="1264775" y="1988175"/>
              <a:ext cx="3550" cy="23800"/>
            </a:xfrm>
            <a:custGeom>
              <a:rect b="b" l="l" r="r" t="t"/>
              <a:pathLst>
                <a:path extrusionOk="0" fill="none" h="952" w="142">
                  <a:moveTo>
                    <a:pt x="9" y="1"/>
                  </a:moveTo>
                  <a:cubicBezTo>
                    <a:pt x="0" y="326"/>
                    <a:pt x="44" y="643"/>
                    <a:pt x="141" y="95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3"/>
            <p:cNvSpPr/>
            <p:nvPr/>
          </p:nvSpPr>
          <p:spPr>
            <a:xfrm>
              <a:off x="1186000" y="1907200"/>
              <a:ext cx="24675" cy="66475"/>
            </a:xfrm>
            <a:custGeom>
              <a:rect b="b" l="l" r="r" t="t"/>
              <a:pathLst>
                <a:path extrusionOk="0" fill="none" h="2659" w="987">
                  <a:moveTo>
                    <a:pt x="986" y="1"/>
                  </a:moveTo>
                  <a:cubicBezTo>
                    <a:pt x="467" y="802"/>
                    <a:pt x="133" y="1708"/>
                    <a:pt x="1" y="265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3"/>
            <p:cNvSpPr/>
            <p:nvPr/>
          </p:nvSpPr>
          <p:spPr>
            <a:xfrm>
              <a:off x="1173450" y="1917775"/>
              <a:ext cx="5975" cy="16525"/>
            </a:xfrm>
            <a:custGeom>
              <a:rect b="b" l="l" r="r" t="t"/>
              <a:pathLst>
                <a:path extrusionOk="0" fill="none" h="661" w="239">
                  <a:moveTo>
                    <a:pt x="239" y="0"/>
                  </a:moveTo>
                  <a:lnTo>
                    <a:pt x="1" y="66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3"/>
            <p:cNvSpPr/>
            <p:nvPr/>
          </p:nvSpPr>
          <p:spPr>
            <a:xfrm>
              <a:off x="1141125" y="1959800"/>
              <a:ext cx="1325" cy="6850"/>
            </a:xfrm>
            <a:custGeom>
              <a:rect b="b" l="l" r="r" t="t"/>
              <a:pathLst>
                <a:path extrusionOk="0" fill="none" h="274" w="53">
                  <a:moveTo>
                    <a:pt x="53" y="0"/>
                  </a:moveTo>
                  <a:lnTo>
                    <a:pt x="0" y="27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3"/>
            <p:cNvSpPr/>
            <p:nvPr/>
          </p:nvSpPr>
          <p:spPr>
            <a:xfrm>
              <a:off x="997000" y="2037450"/>
              <a:ext cx="1350" cy="42050"/>
            </a:xfrm>
            <a:custGeom>
              <a:rect b="b" l="l" r="r" t="t"/>
              <a:pathLst>
                <a:path extrusionOk="0" fill="none" h="1682" w="54">
                  <a:moveTo>
                    <a:pt x="18" y="1"/>
                  </a:moveTo>
                  <a:cubicBezTo>
                    <a:pt x="1" y="564"/>
                    <a:pt x="18" y="1119"/>
                    <a:pt x="53" y="16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3"/>
            <p:cNvSpPr/>
            <p:nvPr/>
          </p:nvSpPr>
          <p:spPr>
            <a:xfrm>
              <a:off x="981600" y="2070250"/>
              <a:ext cx="2225" cy="16525"/>
            </a:xfrm>
            <a:custGeom>
              <a:rect b="b" l="l" r="r" t="t"/>
              <a:pathLst>
                <a:path extrusionOk="0" fill="none" h="661" w="89">
                  <a:moveTo>
                    <a:pt x="45" y="0"/>
                  </a:moveTo>
                  <a:cubicBezTo>
                    <a:pt x="1" y="220"/>
                    <a:pt x="18" y="449"/>
                    <a:pt x="89" y="6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3"/>
            <p:cNvSpPr/>
            <p:nvPr/>
          </p:nvSpPr>
          <p:spPr>
            <a:xfrm>
              <a:off x="978525" y="2107200"/>
              <a:ext cx="250" cy="4425"/>
            </a:xfrm>
            <a:custGeom>
              <a:rect b="b" l="l" r="r" t="t"/>
              <a:pathLst>
                <a:path extrusionOk="0" fill="none" h="177" w="10">
                  <a:moveTo>
                    <a:pt x="0" y="1"/>
                  </a:moveTo>
                  <a:cubicBezTo>
                    <a:pt x="0" y="62"/>
                    <a:pt x="9" y="124"/>
                    <a:pt x="9" y="17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3"/>
            <p:cNvSpPr/>
            <p:nvPr/>
          </p:nvSpPr>
          <p:spPr>
            <a:xfrm>
              <a:off x="1066975" y="1959800"/>
              <a:ext cx="13000" cy="62950"/>
            </a:xfrm>
            <a:custGeom>
              <a:rect b="b" l="l" r="r" t="t"/>
              <a:pathLst>
                <a:path extrusionOk="0" fill="none" h="2518" w="520">
                  <a:moveTo>
                    <a:pt x="520" y="0"/>
                  </a:moveTo>
                  <a:cubicBezTo>
                    <a:pt x="27" y="722"/>
                    <a:pt x="9" y="1646"/>
                    <a:pt x="0" y="251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3"/>
            <p:cNvSpPr/>
            <p:nvPr/>
          </p:nvSpPr>
          <p:spPr>
            <a:xfrm>
              <a:off x="1085000" y="1996975"/>
              <a:ext cx="2450" cy="12350"/>
            </a:xfrm>
            <a:custGeom>
              <a:rect b="b" l="l" r="r" t="t"/>
              <a:pathLst>
                <a:path extrusionOk="0" fill="none" h="494" w="98">
                  <a:moveTo>
                    <a:pt x="98" y="1"/>
                  </a:moveTo>
                  <a:cubicBezTo>
                    <a:pt x="45" y="159"/>
                    <a:pt x="10" y="326"/>
                    <a:pt x="1" y="49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3"/>
            <p:cNvSpPr/>
            <p:nvPr/>
          </p:nvSpPr>
          <p:spPr>
            <a:xfrm>
              <a:off x="1102400" y="2030850"/>
              <a:ext cx="2650" cy="9275"/>
            </a:xfrm>
            <a:custGeom>
              <a:rect b="b" l="l" r="r" t="t"/>
              <a:pathLst>
                <a:path extrusionOk="0" fill="none" h="371" w="106">
                  <a:moveTo>
                    <a:pt x="106" y="1"/>
                  </a:moveTo>
                  <a:cubicBezTo>
                    <a:pt x="53" y="115"/>
                    <a:pt x="9" y="239"/>
                    <a:pt x="0" y="37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3"/>
            <p:cNvSpPr/>
            <p:nvPr/>
          </p:nvSpPr>
          <p:spPr>
            <a:xfrm>
              <a:off x="1101525" y="2102800"/>
              <a:ext cx="36325" cy="16750"/>
            </a:xfrm>
            <a:custGeom>
              <a:rect b="b" l="l" r="r" t="t"/>
              <a:pathLst>
                <a:path extrusionOk="0" fill="none" h="670" w="1453">
                  <a:moveTo>
                    <a:pt x="0" y="617"/>
                  </a:moveTo>
                  <a:cubicBezTo>
                    <a:pt x="537" y="670"/>
                    <a:pt x="1021" y="326"/>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3"/>
            <p:cNvSpPr/>
            <p:nvPr/>
          </p:nvSpPr>
          <p:spPr>
            <a:xfrm>
              <a:off x="1123725" y="2083675"/>
              <a:ext cx="9725" cy="7925"/>
            </a:xfrm>
            <a:custGeom>
              <a:rect b="b" l="l" r="r" t="t"/>
              <a:pathLst>
                <a:path extrusionOk="0" fill="none" h="317" w="389">
                  <a:moveTo>
                    <a:pt x="1" y="317"/>
                  </a:moveTo>
                  <a:lnTo>
                    <a:pt x="38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3"/>
            <p:cNvSpPr/>
            <p:nvPr/>
          </p:nvSpPr>
          <p:spPr>
            <a:xfrm>
              <a:off x="1055975" y="2135800"/>
              <a:ext cx="32575" cy="13250"/>
            </a:xfrm>
            <a:custGeom>
              <a:rect b="b" l="l" r="r" t="t"/>
              <a:pathLst>
                <a:path extrusionOk="0" fill="none" h="530" w="1303">
                  <a:moveTo>
                    <a:pt x="0" y="1"/>
                  </a:moveTo>
                  <a:cubicBezTo>
                    <a:pt x="343" y="344"/>
                    <a:pt x="819" y="529"/>
                    <a:pt x="1303" y="51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3"/>
            <p:cNvSpPr/>
            <p:nvPr/>
          </p:nvSpPr>
          <p:spPr>
            <a:xfrm>
              <a:off x="1055100" y="2199625"/>
              <a:ext cx="6625" cy="20475"/>
            </a:xfrm>
            <a:custGeom>
              <a:rect b="b" l="l" r="r" t="t"/>
              <a:pathLst>
                <a:path extrusionOk="0" fill="none" h="819" w="265">
                  <a:moveTo>
                    <a:pt x="264" y="0"/>
                  </a:moveTo>
                  <a:cubicBezTo>
                    <a:pt x="70" y="229"/>
                    <a:pt x="0" y="537"/>
                    <a:pt x="79"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3"/>
            <p:cNvSpPr/>
            <p:nvPr/>
          </p:nvSpPr>
          <p:spPr>
            <a:xfrm>
              <a:off x="1034400" y="2213700"/>
              <a:ext cx="2225" cy="10800"/>
            </a:xfrm>
            <a:custGeom>
              <a:rect b="b" l="l" r="r" t="t"/>
              <a:pathLst>
                <a:path extrusionOk="0" fill="none" h="432" w="89">
                  <a:moveTo>
                    <a:pt x="71" y="1"/>
                  </a:moveTo>
                  <a:cubicBezTo>
                    <a:pt x="1" y="133"/>
                    <a:pt x="1" y="300"/>
                    <a:pt x="89"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3"/>
            <p:cNvSpPr/>
            <p:nvPr/>
          </p:nvSpPr>
          <p:spPr>
            <a:xfrm>
              <a:off x="959825" y="2156725"/>
              <a:ext cx="33025" cy="40050"/>
            </a:xfrm>
            <a:custGeom>
              <a:rect b="b" l="l" r="r" t="t"/>
              <a:pathLst>
                <a:path extrusionOk="0" fill="none" h="1602" w="1321">
                  <a:moveTo>
                    <a:pt x="1320" y="0"/>
                  </a:moveTo>
                  <a:cubicBezTo>
                    <a:pt x="1232" y="748"/>
                    <a:pt x="713" y="1382"/>
                    <a:pt x="0" y="16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3"/>
            <p:cNvSpPr/>
            <p:nvPr/>
          </p:nvSpPr>
          <p:spPr>
            <a:xfrm>
              <a:off x="948600" y="2168825"/>
              <a:ext cx="5525" cy="4425"/>
            </a:xfrm>
            <a:custGeom>
              <a:rect b="b" l="l" r="r" t="t"/>
              <a:pathLst>
                <a:path extrusionOk="0" fill="none" h="177" w="221">
                  <a:moveTo>
                    <a:pt x="220" y="0"/>
                  </a:moveTo>
                  <a:lnTo>
                    <a:pt x="0" y="17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3"/>
            <p:cNvSpPr/>
            <p:nvPr/>
          </p:nvSpPr>
          <p:spPr>
            <a:xfrm>
              <a:off x="1042100" y="2260350"/>
              <a:ext cx="114225" cy="25550"/>
            </a:xfrm>
            <a:custGeom>
              <a:rect b="b" l="l" r="r" t="t"/>
              <a:pathLst>
                <a:path extrusionOk="0" fill="none" h="1022" w="4569">
                  <a:moveTo>
                    <a:pt x="1" y="564"/>
                  </a:moveTo>
                  <a:cubicBezTo>
                    <a:pt x="758" y="493"/>
                    <a:pt x="1471" y="1021"/>
                    <a:pt x="2236" y="1004"/>
                  </a:cubicBezTo>
                  <a:cubicBezTo>
                    <a:pt x="3090" y="977"/>
                    <a:pt x="3768" y="300"/>
                    <a:pt x="45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3"/>
            <p:cNvSpPr/>
            <p:nvPr/>
          </p:nvSpPr>
          <p:spPr>
            <a:xfrm>
              <a:off x="1096675" y="2296875"/>
              <a:ext cx="14775" cy="1775"/>
            </a:xfrm>
            <a:custGeom>
              <a:rect b="b" l="l" r="r" t="t"/>
              <a:pathLst>
                <a:path extrusionOk="0" fill="none" h="71" w="591">
                  <a:moveTo>
                    <a:pt x="0" y="71"/>
                  </a:moveTo>
                  <a:lnTo>
                    <a:pt x="59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3"/>
            <p:cNvSpPr/>
            <p:nvPr/>
          </p:nvSpPr>
          <p:spPr>
            <a:xfrm>
              <a:off x="1112950" y="2312925"/>
              <a:ext cx="8175" cy="1125"/>
            </a:xfrm>
            <a:custGeom>
              <a:rect b="b" l="l" r="r" t="t"/>
              <a:pathLst>
                <a:path extrusionOk="0" fill="none" h="45" w="327">
                  <a:moveTo>
                    <a:pt x="1" y="45"/>
                  </a:moveTo>
                  <a:lnTo>
                    <a:pt x="32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3"/>
            <p:cNvSpPr/>
            <p:nvPr/>
          </p:nvSpPr>
          <p:spPr>
            <a:xfrm>
              <a:off x="1188850" y="2167925"/>
              <a:ext cx="91350" cy="18300"/>
            </a:xfrm>
            <a:custGeom>
              <a:rect b="b" l="l" r="r" t="t"/>
              <a:pathLst>
                <a:path extrusionOk="0" fill="none" h="732" w="3654">
                  <a:moveTo>
                    <a:pt x="1" y="731"/>
                  </a:moveTo>
                  <a:cubicBezTo>
                    <a:pt x="714" y="511"/>
                    <a:pt x="1488" y="687"/>
                    <a:pt x="2228" y="555"/>
                  </a:cubicBezTo>
                  <a:cubicBezTo>
                    <a:pt x="2729" y="459"/>
                    <a:pt x="3196" y="230"/>
                    <a:pt x="365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3"/>
            <p:cNvSpPr/>
            <p:nvPr/>
          </p:nvSpPr>
          <p:spPr>
            <a:xfrm>
              <a:off x="1231325" y="2152100"/>
              <a:ext cx="12575" cy="5750"/>
            </a:xfrm>
            <a:custGeom>
              <a:rect b="b" l="l" r="r" t="t"/>
              <a:pathLst>
                <a:path extrusionOk="0" fill="none" h="230" w="503">
                  <a:moveTo>
                    <a:pt x="1" y="229"/>
                  </a:moveTo>
                  <a:lnTo>
                    <a:pt x="50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3"/>
            <p:cNvSpPr/>
            <p:nvPr/>
          </p:nvSpPr>
          <p:spPr>
            <a:xfrm>
              <a:off x="1237700" y="2116675"/>
              <a:ext cx="14125" cy="8150"/>
            </a:xfrm>
            <a:custGeom>
              <a:rect b="b" l="l" r="r" t="t"/>
              <a:pathLst>
                <a:path extrusionOk="0" fill="none" h="326" w="565">
                  <a:moveTo>
                    <a:pt x="1" y="326"/>
                  </a:moveTo>
                  <a:lnTo>
                    <a:pt x="56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3"/>
            <p:cNvSpPr/>
            <p:nvPr/>
          </p:nvSpPr>
          <p:spPr>
            <a:xfrm>
              <a:off x="1097550" y="2433950"/>
              <a:ext cx="36550" cy="19825"/>
            </a:xfrm>
            <a:custGeom>
              <a:rect b="b" l="l" r="r" t="t"/>
              <a:pathLst>
                <a:path extrusionOk="0" fill="none" h="793" w="1462">
                  <a:moveTo>
                    <a:pt x="1" y="0"/>
                  </a:moveTo>
                  <a:cubicBezTo>
                    <a:pt x="441" y="343"/>
                    <a:pt x="934" y="607"/>
                    <a:pt x="1462" y="79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3"/>
            <p:cNvSpPr/>
            <p:nvPr/>
          </p:nvSpPr>
          <p:spPr>
            <a:xfrm>
              <a:off x="1114500" y="2466075"/>
              <a:ext cx="17850" cy="5075"/>
            </a:xfrm>
            <a:custGeom>
              <a:rect b="b" l="l" r="r" t="t"/>
              <a:pathLst>
                <a:path extrusionOk="0" fill="none" h="203" w="714">
                  <a:moveTo>
                    <a:pt x="0" y="0"/>
                  </a:moveTo>
                  <a:lnTo>
                    <a:pt x="713" y="20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3"/>
            <p:cNvSpPr/>
            <p:nvPr/>
          </p:nvSpPr>
          <p:spPr>
            <a:xfrm>
              <a:off x="1187750" y="2482125"/>
              <a:ext cx="6200" cy="700"/>
            </a:xfrm>
            <a:custGeom>
              <a:rect b="b" l="l" r="r" t="t"/>
              <a:pathLst>
                <a:path extrusionOk="0" fill="none" h="28" w="248">
                  <a:moveTo>
                    <a:pt x="1" y="1"/>
                  </a:moveTo>
                  <a:lnTo>
                    <a:pt x="247" y="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3"/>
            <p:cNvSpPr/>
            <p:nvPr/>
          </p:nvSpPr>
          <p:spPr>
            <a:xfrm>
              <a:off x="832425" y="2266950"/>
              <a:ext cx="105850" cy="18725"/>
            </a:xfrm>
            <a:custGeom>
              <a:rect b="b" l="l" r="r" t="t"/>
              <a:pathLst>
                <a:path extrusionOk="0" fill="none" h="749" w="4234">
                  <a:moveTo>
                    <a:pt x="1" y="748"/>
                  </a:moveTo>
                  <a:cubicBezTo>
                    <a:pt x="1391" y="370"/>
                    <a:pt x="2799" y="124"/>
                    <a:pt x="42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3"/>
            <p:cNvSpPr/>
            <p:nvPr/>
          </p:nvSpPr>
          <p:spPr>
            <a:xfrm>
              <a:off x="873575" y="2257475"/>
              <a:ext cx="26425" cy="4225"/>
            </a:xfrm>
            <a:custGeom>
              <a:rect b="b" l="l" r="r" t="t"/>
              <a:pathLst>
                <a:path extrusionOk="0" fill="none" h="169" w="1057">
                  <a:moveTo>
                    <a:pt x="0" y="168"/>
                  </a:moveTo>
                  <a:lnTo>
                    <a:pt x="105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3"/>
            <p:cNvSpPr/>
            <p:nvPr/>
          </p:nvSpPr>
          <p:spPr>
            <a:xfrm>
              <a:off x="1175450" y="2438125"/>
              <a:ext cx="38950" cy="4425"/>
            </a:xfrm>
            <a:custGeom>
              <a:rect b="b" l="l" r="r" t="t"/>
              <a:pathLst>
                <a:path extrusionOk="0" fill="none" h="177" w="1558">
                  <a:moveTo>
                    <a:pt x="0" y="0"/>
                  </a:moveTo>
                  <a:cubicBezTo>
                    <a:pt x="511" y="132"/>
                    <a:pt x="1039" y="176"/>
                    <a:pt x="1558" y="1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3"/>
            <p:cNvSpPr/>
            <p:nvPr/>
          </p:nvSpPr>
          <p:spPr>
            <a:xfrm>
              <a:off x="1206475" y="2425150"/>
              <a:ext cx="14100" cy="1325"/>
            </a:xfrm>
            <a:custGeom>
              <a:rect b="b" l="l" r="r" t="t"/>
              <a:pathLst>
                <a:path extrusionOk="0" fill="none" h="53" w="564">
                  <a:moveTo>
                    <a:pt x="0" y="44"/>
                  </a:moveTo>
                  <a:cubicBezTo>
                    <a:pt x="185" y="53"/>
                    <a:pt x="378" y="35"/>
                    <a:pt x="56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3"/>
            <p:cNvSpPr/>
            <p:nvPr/>
          </p:nvSpPr>
          <p:spPr>
            <a:xfrm>
              <a:off x="1209325" y="2303475"/>
              <a:ext cx="16075" cy="2650"/>
            </a:xfrm>
            <a:custGeom>
              <a:rect b="b" l="l" r="r" t="t"/>
              <a:pathLst>
                <a:path extrusionOk="0" fill="none" h="106" w="643">
                  <a:moveTo>
                    <a:pt x="0" y="62"/>
                  </a:moveTo>
                  <a:cubicBezTo>
                    <a:pt x="220" y="106"/>
                    <a:pt x="441" y="79"/>
                    <a:pt x="64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3"/>
            <p:cNvSpPr/>
            <p:nvPr/>
          </p:nvSpPr>
          <p:spPr>
            <a:xfrm>
              <a:off x="595900" y="1773325"/>
              <a:ext cx="648875" cy="608875"/>
            </a:xfrm>
            <a:custGeom>
              <a:rect b="b" l="l" r="r" t="t"/>
              <a:pathLst>
                <a:path extrusionOk="0" h="24355" w="25955">
                  <a:moveTo>
                    <a:pt x="6452" y="2531"/>
                  </a:moveTo>
                  <a:cubicBezTo>
                    <a:pt x="6514" y="2545"/>
                    <a:pt x="6576" y="2559"/>
                    <a:pt x="6639" y="2575"/>
                  </a:cubicBezTo>
                  <a:lnTo>
                    <a:pt x="6639" y="2575"/>
                  </a:lnTo>
                  <a:cubicBezTo>
                    <a:pt x="6576" y="2561"/>
                    <a:pt x="6513" y="2549"/>
                    <a:pt x="6452" y="2540"/>
                  </a:cubicBezTo>
                  <a:lnTo>
                    <a:pt x="6452" y="2531"/>
                  </a:lnTo>
                  <a:close/>
                  <a:moveTo>
                    <a:pt x="4172" y="9457"/>
                  </a:moveTo>
                  <a:lnTo>
                    <a:pt x="4093" y="9501"/>
                  </a:lnTo>
                  <a:lnTo>
                    <a:pt x="4093" y="9501"/>
                  </a:lnTo>
                  <a:cubicBezTo>
                    <a:pt x="4119" y="9486"/>
                    <a:pt x="4146" y="9470"/>
                    <a:pt x="4172" y="9457"/>
                  </a:cubicBezTo>
                  <a:close/>
                  <a:moveTo>
                    <a:pt x="4867" y="9853"/>
                  </a:moveTo>
                  <a:lnTo>
                    <a:pt x="4780" y="9880"/>
                  </a:lnTo>
                  <a:lnTo>
                    <a:pt x="4780" y="9880"/>
                  </a:lnTo>
                  <a:cubicBezTo>
                    <a:pt x="4809" y="9868"/>
                    <a:pt x="4838" y="9860"/>
                    <a:pt x="4867" y="9853"/>
                  </a:cubicBezTo>
                  <a:close/>
                  <a:moveTo>
                    <a:pt x="4715" y="9905"/>
                  </a:moveTo>
                  <a:lnTo>
                    <a:pt x="4691" y="9915"/>
                  </a:lnTo>
                  <a:cubicBezTo>
                    <a:pt x="4698" y="9911"/>
                    <a:pt x="4706" y="9908"/>
                    <a:pt x="4715" y="9905"/>
                  </a:cubicBezTo>
                  <a:close/>
                  <a:moveTo>
                    <a:pt x="12797" y="13532"/>
                  </a:moveTo>
                  <a:cubicBezTo>
                    <a:pt x="12806" y="13567"/>
                    <a:pt x="12815" y="13611"/>
                    <a:pt x="12823" y="13646"/>
                  </a:cubicBezTo>
                  <a:cubicBezTo>
                    <a:pt x="12815" y="13611"/>
                    <a:pt x="12806" y="13576"/>
                    <a:pt x="12797" y="13532"/>
                  </a:cubicBezTo>
                  <a:close/>
                  <a:moveTo>
                    <a:pt x="16004" y="0"/>
                  </a:moveTo>
                  <a:cubicBezTo>
                    <a:pt x="15282" y="0"/>
                    <a:pt x="14743" y="509"/>
                    <a:pt x="14152" y="1070"/>
                  </a:cubicBezTo>
                  <a:cubicBezTo>
                    <a:pt x="13712" y="1483"/>
                    <a:pt x="13272" y="1906"/>
                    <a:pt x="12709" y="2135"/>
                  </a:cubicBezTo>
                  <a:cubicBezTo>
                    <a:pt x="12510" y="2219"/>
                    <a:pt x="12302" y="2255"/>
                    <a:pt x="12084" y="2255"/>
                  </a:cubicBezTo>
                  <a:cubicBezTo>
                    <a:pt x="11486" y="2255"/>
                    <a:pt x="10818" y="1980"/>
                    <a:pt x="10069" y="1677"/>
                  </a:cubicBezTo>
                  <a:cubicBezTo>
                    <a:pt x="9172" y="1314"/>
                    <a:pt x="8192" y="910"/>
                    <a:pt x="7143" y="910"/>
                  </a:cubicBezTo>
                  <a:cubicBezTo>
                    <a:pt x="6741" y="910"/>
                    <a:pt x="6328" y="970"/>
                    <a:pt x="5906" y="1114"/>
                  </a:cubicBezTo>
                  <a:cubicBezTo>
                    <a:pt x="5862" y="1131"/>
                    <a:pt x="5809" y="1149"/>
                    <a:pt x="5765" y="1167"/>
                  </a:cubicBezTo>
                  <a:cubicBezTo>
                    <a:pt x="5352" y="1316"/>
                    <a:pt x="4991" y="1589"/>
                    <a:pt x="4735" y="1950"/>
                  </a:cubicBezTo>
                  <a:cubicBezTo>
                    <a:pt x="4665" y="2047"/>
                    <a:pt x="4603" y="2152"/>
                    <a:pt x="4551" y="2258"/>
                  </a:cubicBezTo>
                  <a:cubicBezTo>
                    <a:pt x="4172" y="3024"/>
                    <a:pt x="4172" y="4044"/>
                    <a:pt x="4172" y="5118"/>
                  </a:cubicBezTo>
                  <a:cubicBezTo>
                    <a:pt x="4172" y="6104"/>
                    <a:pt x="4172" y="7116"/>
                    <a:pt x="3829" y="7908"/>
                  </a:cubicBezTo>
                  <a:cubicBezTo>
                    <a:pt x="3759" y="8066"/>
                    <a:pt x="3679" y="8216"/>
                    <a:pt x="3583" y="8357"/>
                  </a:cubicBezTo>
                  <a:cubicBezTo>
                    <a:pt x="3090" y="9052"/>
                    <a:pt x="2359" y="9255"/>
                    <a:pt x="1708" y="9431"/>
                  </a:cubicBezTo>
                  <a:cubicBezTo>
                    <a:pt x="1162" y="9580"/>
                    <a:pt x="643" y="9721"/>
                    <a:pt x="344" y="10144"/>
                  </a:cubicBezTo>
                  <a:cubicBezTo>
                    <a:pt x="194" y="10364"/>
                    <a:pt x="115" y="10619"/>
                    <a:pt x="97" y="10883"/>
                  </a:cubicBezTo>
                  <a:cubicBezTo>
                    <a:pt x="1" y="11763"/>
                    <a:pt x="678" y="12159"/>
                    <a:pt x="1620" y="12696"/>
                  </a:cubicBezTo>
                  <a:cubicBezTo>
                    <a:pt x="2843" y="13400"/>
                    <a:pt x="4366" y="14271"/>
                    <a:pt x="4850" y="16709"/>
                  </a:cubicBezTo>
                  <a:cubicBezTo>
                    <a:pt x="5325" y="19050"/>
                    <a:pt x="6874" y="19076"/>
                    <a:pt x="8520" y="19103"/>
                  </a:cubicBezTo>
                  <a:cubicBezTo>
                    <a:pt x="9840" y="19120"/>
                    <a:pt x="11222" y="19138"/>
                    <a:pt x="12163" y="20335"/>
                  </a:cubicBezTo>
                  <a:cubicBezTo>
                    <a:pt x="12554" y="20835"/>
                    <a:pt x="12968" y="21022"/>
                    <a:pt x="13397" y="21022"/>
                  </a:cubicBezTo>
                  <a:cubicBezTo>
                    <a:pt x="14004" y="21022"/>
                    <a:pt x="14643" y="20651"/>
                    <a:pt x="15297" y="20265"/>
                  </a:cubicBezTo>
                  <a:cubicBezTo>
                    <a:pt x="15921" y="19896"/>
                    <a:pt x="16556" y="19515"/>
                    <a:pt x="17153" y="19515"/>
                  </a:cubicBezTo>
                  <a:cubicBezTo>
                    <a:pt x="17296" y="19515"/>
                    <a:pt x="17438" y="19537"/>
                    <a:pt x="17576" y="19587"/>
                  </a:cubicBezTo>
                  <a:cubicBezTo>
                    <a:pt x="17805" y="19675"/>
                    <a:pt x="18016" y="19816"/>
                    <a:pt x="18174" y="20009"/>
                  </a:cubicBezTo>
                  <a:lnTo>
                    <a:pt x="18192" y="20018"/>
                  </a:lnTo>
                  <a:cubicBezTo>
                    <a:pt x="18456" y="20317"/>
                    <a:pt x="18702" y="20757"/>
                    <a:pt x="18914" y="21338"/>
                  </a:cubicBezTo>
                  <a:cubicBezTo>
                    <a:pt x="19310" y="22421"/>
                    <a:pt x="19732" y="23266"/>
                    <a:pt x="20146" y="23855"/>
                  </a:cubicBezTo>
                  <a:cubicBezTo>
                    <a:pt x="20373" y="24173"/>
                    <a:pt x="20743" y="24354"/>
                    <a:pt x="21133" y="24354"/>
                  </a:cubicBezTo>
                  <a:cubicBezTo>
                    <a:pt x="21196" y="24354"/>
                    <a:pt x="21261" y="24349"/>
                    <a:pt x="21325" y="24339"/>
                  </a:cubicBezTo>
                  <a:cubicBezTo>
                    <a:pt x="21642" y="24295"/>
                    <a:pt x="21932" y="24119"/>
                    <a:pt x="22126" y="23855"/>
                  </a:cubicBezTo>
                  <a:cubicBezTo>
                    <a:pt x="22196" y="23759"/>
                    <a:pt x="22249" y="23644"/>
                    <a:pt x="22284" y="23530"/>
                  </a:cubicBezTo>
                  <a:cubicBezTo>
                    <a:pt x="22460" y="23010"/>
                    <a:pt x="22372" y="22456"/>
                    <a:pt x="22188" y="21902"/>
                  </a:cubicBezTo>
                  <a:cubicBezTo>
                    <a:pt x="22038" y="21479"/>
                    <a:pt x="21862" y="21065"/>
                    <a:pt x="21668" y="20661"/>
                  </a:cubicBezTo>
                  <a:cubicBezTo>
                    <a:pt x="21448" y="20221"/>
                    <a:pt x="21255" y="19763"/>
                    <a:pt x="21105" y="19296"/>
                  </a:cubicBezTo>
                  <a:cubicBezTo>
                    <a:pt x="20744" y="18091"/>
                    <a:pt x="20806" y="16005"/>
                    <a:pt x="22144" y="14104"/>
                  </a:cubicBezTo>
                  <a:cubicBezTo>
                    <a:pt x="22425" y="13699"/>
                    <a:pt x="22751" y="13329"/>
                    <a:pt x="23112" y="13004"/>
                  </a:cubicBezTo>
                  <a:cubicBezTo>
                    <a:pt x="23613" y="12529"/>
                    <a:pt x="24071" y="12001"/>
                    <a:pt x="24476" y="11437"/>
                  </a:cubicBezTo>
                  <a:cubicBezTo>
                    <a:pt x="24995" y="10707"/>
                    <a:pt x="25391" y="9888"/>
                    <a:pt x="25638" y="9017"/>
                  </a:cubicBezTo>
                  <a:cubicBezTo>
                    <a:pt x="25875" y="8199"/>
                    <a:pt x="25954" y="7336"/>
                    <a:pt x="25866" y="6482"/>
                  </a:cubicBezTo>
                  <a:cubicBezTo>
                    <a:pt x="25761" y="5382"/>
                    <a:pt x="25365" y="4564"/>
                    <a:pt x="24705" y="4027"/>
                  </a:cubicBezTo>
                  <a:cubicBezTo>
                    <a:pt x="24115" y="3541"/>
                    <a:pt x="23295" y="3296"/>
                    <a:pt x="22268" y="3296"/>
                  </a:cubicBezTo>
                  <a:cubicBezTo>
                    <a:pt x="21992" y="3296"/>
                    <a:pt x="21701" y="3314"/>
                    <a:pt x="21396" y="3349"/>
                  </a:cubicBezTo>
                  <a:cubicBezTo>
                    <a:pt x="21202" y="3371"/>
                    <a:pt x="21025" y="3381"/>
                    <a:pt x="20863" y="3381"/>
                  </a:cubicBezTo>
                  <a:cubicBezTo>
                    <a:pt x="19641" y="3381"/>
                    <a:pt x="19257" y="2796"/>
                    <a:pt x="18790" y="2073"/>
                  </a:cubicBezTo>
                  <a:cubicBezTo>
                    <a:pt x="18438" y="1536"/>
                    <a:pt x="18034" y="911"/>
                    <a:pt x="17180" y="392"/>
                  </a:cubicBezTo>
                  <a:cubicBezTo>
                    <a:pt x="16730" y="115"/>
                    <a:pt x="16346" y="0"/>
                    <a:pt x="16004" y="0"/>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3"/>
            <p:cNvSpPr/>
            <p:nvPr/>
          </p:nvSpPr>
          <p:spPr>
            <a:xfrm>
              <a:off x="595900" y="1829550"/>
              <a:ext cx="454375" cy="469350"/>
            </a:xfrm>
            <a:custGeom>
              <a:rect b="b" l="l" r="r" t="t"/>
              <a:pathLst>
                <a:path extrusionOk="0" h="18774" w="18175">
                  <a:moveTo>
                    <a:pt x="4551" y="0"/>
                  </a:moveTo>
                  <a:lnTo>
                    <a:pt x="4551" y="0"/>
                  </a:lnTo>
                  <a:cubicBezTo>
                    <a:pt x="4172" y="775"/>
                    <a:pt x="4172" y="1787"/>
                    <a:pt x="4172" y="2852"/>
                  </a:cubicBezTo>
                  <a:cubicBezTo>
                    <a:pt x="4172" y="3837"/>
                    <a:pt x="4172" y="4858"/>
                    <a:pt x="3829" y="5650"/>
                  </a:cubicBezTo>
                  <a:cubicBezTo>
                    <a:pt x="3767" y="5809"/>
                    <a:pt x="3679" y="5958"/>
                    <a:pt x="3583" y="6099"/>
                  </a:cubicBezTo>
                  <a:cubicBezTo>
                    <a:pt x="3090" y="6794"/>
                    <a:pt x="2359" y="6988"/>
                    <a:pt x="1717" y="7164"/>
                  </a:cubicBezTo>
                  <a:cubicBezTo>
                    <a:pt x="1162" y="7322"/>
                    <a:pt x="643" y="7463"/>
                    <a:pt x="344" y="7886"/>
                  </a:cubicBezTo>
                  <a:cubicBezTo>
                    <a:pt x="203" y="8106"/>
                    <a:pt x="115" y="8352"/>
                    <a:pt x="97" y="8616"/>
                  </a:cubicBezTo>
                  <a:cubicBezTo>
                    <a:pt x="1" y="9496"/>
                    <a:pt x="687" y="9892"/>
                    <a:pt x="1620" y="10429"/>
                  </a:cubicBezTo>
                  <a:cubicBezTo>
                    <a:pt x="2843" y="11133"/>
                    <a:pt x="4366" y="12013"/>
                    <a:pt x="4859" y="14442"/>
                  </a:cubicBezTo>
                  <a:cubicBezTo>
                    <a:pt x="5334" y="16792"/>
                    <a:pt x="6874" y="16819"/>
                    <a:pt x="8520" y="16845"/>
                  </a:cubicBezTo>
                  <a:cubicBezTo>
                    <a:pt x="9849" y="16863"/>
                    <a:pt x="11204" y="16863"/>
                    <a:pt x="12155" y="18086"/>
                  </a:cubicBezTo>
                  <a:cubicBezTo>
                    <a:pt x="12550" y="18587"/>
                    <a:pt x="12962" y="18773"/>
                    <a:pt x="13389" y="18773"/>
                  </a:cubicBezTo>
                  <a:cubicBezTo>
                    <a:pt x="13997" y="18773"/>
                    <a:pt x="14635" y="18395"/>
                    <a:pt x="15297" y="18007"/>
                  </a:cubicBezTo>
                  <a:cubicBezTo>
                    <a:pt x="15916" y="17637"/>
                    <a:pt x="16558" y="17261"/>
                    <a:pt x="17158" y="17261"/>
                  </a:cubicBezTo>
                  <a:cubicBezTo>
                    <a:pt x="17300" y="17261"/>
                    <a:pt x="17440" y="17282"/>
                    <a:pt x="17576" y="17329"/>
                  </a:cubicBezTo>
                  <a:cubicBezTo>
                    <a:pt x="17805" y="17417"/>
                    <a:pt x="18016" y="17567"/>
                    <a:pt x="18174" y="17752"/>
                  </a:cubicBezTo>
                  <a:cubicBezTo>
                    <a:pt x="17597" y="16981"/>
                    <a:pt x="16971" y="16779"/>
                    <a:pt x="16336" y="16779"/>
                  </a:cubicBezTo>
                  <a:cubicBezTo>
                    <a:pt x="15693" y="16779"/>
                    <a:pt x="15040" y="16986"/>
                    <a:pt x="14416" y="17021"/>
                  </a:cubicBezTo>
                  <a:cubicBezTo>
                    <a:pt x="14387" y="17023"/>
                    <a:pt x="14358" y="17024"/>
                    <a:pt x="14330" y="17024"/>
                  </a:cubicBezTo>
                  <a:cubicBezTo>
                    <a:pt x="12818" y="17024"/>
                    <a:pt x="12656" y="14540"/>
                    <a:pt x="11231" y="14108"/>
                  </a:cubicBezTo>
                  <a:cubicBezTo>
                    <a:pt x="11133" y="14078"/>
                    <a:pt x="11036" y="14065"/>
                    <a:pt x="10939" y="14065"/>
                  </a:cubicBezTo>
                  <a:cubicBezTo>
                    <a:pt x="9917" y="14065"/>
                    <a:pt x="8907" y="15554"/>
                    <a:pt x="7840" y="15554"/>
                  </a:cubicBezTo>
                  <a:cubicBezTo>
                    <a:pt x="7495" y="15554"/>
                    <a:pt x="7145" y="15399"/>
                    <a:pt x="6786" y="14988"/>
                  </a:cubicBezTo>
                  <a:cubicBezTo>
                    <a:pt x="5211" y="13184"/>
                    <a:pt x="6267" y="10781"/>
                    <a:pt x="4656" y="10394"/>
                  </a:cubicBezTo>
                  <a:cubicBezTo>
                    <a:pt x="3855" y="10200"/>
                    <a:pt x="2984" y="9716"/>
                    <a:pt x="2597" y="9250"/>
                  </a:cubicBezTo>
                  <a:cubicBezTo>
                    <a:pt x="2218" y="8783"/>
                    <a:pt x="2306" y="8335"/>
                    <a:pt x="3389" y="8176"/>
                  </a:cubicBezTo>
                  <a:cubicBezTo>
                    <a:pt x="3882" y="8115"/>
                    <a:pt x="4357" y="7930"/>
                    <a:pt x="4762" y="7639"/>
                  </a:cubicBezTo>
                  <a:cubicBezTo>
                    <a:pt x="5844" y="6830"/>
                    <a:pt x="6091" y="5307"/>
                    <a:pt x="5325" y="3890"/>
                  </a:cubicBezTo>
                  <a:cubicBezTo>
                    <a:pt x="4304" y="1998"/>
                    <a:pt x="4551" y="0"/>
                    <a:pt x="4551"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3"/>
            <p:cNvSpPr/>
            <p:nvPr/>
          </p:nvSpPr>
          <p:spPr>
            <a:xfrm>
              <a:off x="740225" y="1773325"/>
              <a:ext cx="504550" cy="547325"/>
            </a:xfrm>
            <a:custGeom>
              <a:rect b="b" l="l" r="r" t="t"/>
              <a:pathLst>
                <a:path extrusionOk="0" h="21893" w="20182">
                  <a:moveTo>
                    <a:pt x="10235" y="0"/>
                  </a:moveTo>
                  <a:cubicBezTo>
                    <a:pt x="9513" y="0"/>
                    <a:pt x="8976" y="509"/>
                    <a:pt x="8379" y="1070"/>
                  </a:cubicBezTo>
                  <a:cubicBezTo>
                    <a:pt x="7948" y="1475"/>
                    <a:pt x="7499" y="1906"/>
                    <a:pt x="6945" y="2135"/>
                  </a:cubicBezTo>
                  <a:cubicBezTo>
                    <a:pt x="6744" y="2216"/>
                    <a:pt x="6535" y="2252"/>
                    <a:pt x="6318" y="2252"/>
                  </a:cubicBezTo>
                  <a:cubicBezTo>
                    <a:pt x="5716" y="2252"/>
                    <a:pt x="5048" y="1981"/>
                    <a:pt x="4305" y="1677"/>
                  </a:cubicBezTo>
                  <a:cubicBezTo>
                    <a:pt x="3410" y="1309"/>
                    <a:pt x="2433" y="909"/>
                    <a:pt x="1387" y="909"/>
                  </a:cubicBezTo>
                  <a:cubicBezTo>
                    <a:pt x="982" y="909"/>
                    <a:pt x="567" y="969"/>
                    <a:pt x="142" y="1114"/>
                  </a:cubicBezTo>
                  <a:cubicBezTo>
                    <a:pt x="89" y="1123"/>
                    <a:pt x="45" y="1140"/>
                    <a:pt x="1" y="1167"/>
                  </a:cubicBezTo>
                  <a:cubicBezTo>
                    <a:pt x="4287" y="2848"/>
                    <a:pt x="3293" y="3279"/>
                    <a:pt x="6540" y="5972"/>
                  </a:cubicBezTo>
                  <a:cubicBezTo>
                    <a:pt x="7259" y="6567"/>
                    <a:pt x="7872" y="6792"/>
                    <a:pt x="8400" y="6792"/>
                  </a:cubicBezTo>
                  <a:cubicBezTo>
                    <a:pt x="10059" y="6792"/>
                    <a:pt x="10872" y="4561"/>
                    <a:pt x="11476" y="4561"/>
                  </a:cubicBezTo>
                  <a:cubicBezTo>
                    <a:pt x="11549" y="4561"/>
                    <a:pt x="11620" y="4595"/>
                    <a:pt x="11689" y="4669"/>
                  </a:cubicBezTo>
                  <a:cubicBezTo>
                    <a:pt x="12257" y="5301"/>
                    <a:pt x="12484" y="6567"/>
                    <a:pt x="12968" y="6567"/>
                  </a:cubicBezTo>
                  <a:cubicBezTo>
                    <a:pt x="13166" y="6567"/>
                    <a:pt x="13406" y="6356"/>
                    <a:pt x="13730" y="5805"/>
                  </a:cubicBezTo>
                  <a:cubicBezTo>
                    <a:pt x="14237" y="4932"/>
                    <a:pt x="15295" y="4427"/>
                    <a:pt x="16254" y="4427"/>
                  </a:cubicBezTo>
                  <a:cubicBezTo>
                    <a:pt x="17394" y="4427"/>
                    <a:pt x="18395" y="5141"/>
                    <a:pt x="18166" y="6799"/>
                  </a:cubicBezTo>
                  <a:cubicBezTo>
                    <a:pt x="17744" y="9862"/>
                    <a:pt x="15517" y="10707"/>
                    <a:pt x="14690" y="13919"/>
                  </a:cubicBezTo>
                  <a:cubicBezTo>
                    <a:pt x="13880" y="17079"/>
                    <a:pt x="16335" y="21743"/>
                    <a:pt x="16415" y="21893"/>
                  </a:cubicBezTo>
                  <a:cubicBezTo>
                    <a:pt x="16265" y="21470"/>
                    <a:pt x="16089" y="21057"/>
                    <a:pt x="15887" y="20652"/>
                  </a:cubicBezTo>
                  <a:cubicBezTo>
                    <a:pt x="15667" y="20212"/>
                    <a:pt x="15482" y="19754"/>
                    <a:pt x="15323" y="19288"/>
                  </a:cubicBezTo>
                  <a:cubicBezTo>
                    <a:pt x="14971" y="18091"/>
                    <a:pt x="15024" y="15996"/>
                    <a:pt x="16362" y="14095"/>
                  </a:cubicBezTo>
                  <a:cubicBezTo>
                    <a:pt x="16652" y="13690"/>
                    <a:pt x="16969" y="13321"/>
                    <a:pt x="17330" y="12995"/>
                  </a:cubicBezTo>
                  <a:cubicBezTo>
                    <a:pt x="17840" y="12520"/>
                    <a:pt x="18298" y="12001"/>
                    <a:pt x="18703" y="11437"/>
                  </a:cubicBezTo>
                  <a:cubicBezTo>
                    <a:pt x="19222" y="10707"/>
                    <a:pt x="19618" y="9888"/>
                    <a:pt x="19865" y="9026"/>
                  </a:cubicBezTo>
                  <a:cubicBezTo>
                    <a:pt x="20102" y="8199"/>
                    <a:pt x="20181" y="7336"/>
                    <a:pt x="20093" y="6482"/>
                  </a:cubicBezTo>
                  <a:cubicBezTo>
                    <a:pt x="19988" y="5382"/>
                    <a:pt x="19601" y="4564"/>
                    <a:pt x="18940" y="4027"/>
                  </a:cubicBezTo>
                  <a:cubicBezTo>
                    <a:pt x="18338" y="3537"/>
                    <a:pt x="17508" y="3292"/>
                    <a:pt x="16467" y="3292"/>
                  </a:cubicBezTo>
                  <a:cubicBezTo>
                    <a:pt x="16199" y="3292"/>
                    <a:pt x="15918" y="3308"/>
                    <a:pt x="15623" y="3340"/>
                  </a:cubicBezTo>
                  <a:cubicBezTo>
                    <a:pt x="15429" y="3362"/>
                    <a:pt x="15252" y="3372"/>
                    <a:pt x="15090" y="3372"/>
                  </a:cubicBezTo>
                  <a:cubicBezTo>
                    <a:pt x="13869" y="3372"/>
                    <a:pt x="13491" y="2788"/>
                    <a:pt x="13017" y="2073"/>
                  </a:cubicBezTo>
                  <a:cubicBezTo>
                    <a:pt x="12665" y="1527"/>
                    <a:pt x="12269" y="911"/>
                    <a:pt x="11416" y="392"/>
                  </a:cubicBezTo>
                  <a:cubicBezTo>
                    <a:pt x="10963" y="115"/>
                    <a:pt x="10578" y="0"/>
                    <a:pt x="10235"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3"/>
            <p:cNvSpPr/>
            <p:nvPr/>
          </p:nvSpPr>
          <p:spPr>
            <a:xfrm>
              <a:off x="1197875" y="1986625"/>
              <a:ext cx="25" cy="25"/>
            </a:xfrm>
            <a:custGeom>
              <a:rect b="b" l="l" r="r" t="t"/>
              <a:pathLst>
                <a:path extrusionOk="0" h="1" w="1">
                  <a:moveTo>
                    <a:pt x="1" y="1"/>
                  </a:moveTo>
                  <a:lnTo>
                    <a:pt x="1" y="1"/>
                  </a:lnTo>
                  <a:lnTo>
                    <a:pt x="1" y="1"/>
                  </a:lnTo>
                  <a:close/>
                </a:path>
              </a:pathLst>
            </a:custGeom>
            <a:solidFill>
              <a:srgbClr val="FF49F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3"/>
            <p:cNvSpPr/>
            <p:nvPr/>
          </p:nvSpPr>
          <p:spPr>
            <a:xfrm>
              <a:off x="591950" y="1749225"/>
              <a:ext cx="657875" cy="641400"/>
            </a:xfrm>
            <a:custGeom>
              <a:rect b="b" l="l" r="r" t="t"/>
              <a:pathLst>
                <a:path extrusionOk="0" fill="none" h="25656" w="26315">
                  <a:moveTo>
                    <a:pt x="22478" y="24503"/>
                  </a:moveTo>
                  <a:cubicBezTo>
                    <a:pt x="22143" y="25471"/>
                    <a:pt x="20867" y="25655"/>
                    <a:pt x="20277" y="24837"/>
                  </a:cubicBezTo>
                  <a:cubicBezTo>
                    <a:pt x="19908" y="24335"/>
                    <a:pt x="19485" y="23543"/>
                    <a:pt x="19036" y="22320"/>
                  </a:cubicBezTo>
                  <a:cubicBezTo>
                    <a:pt x="17276" y="17559"/>
                    <a:pt x="14434" y="24062"/>
                    <a:pt x="12286" y="21325"/>
                  </a:cubicBezTo>
                  <a:cubicBezTo>
                    <a:pt x="10183" y="18641"/>
                    <a:pt x="5835" y="21941"/>
                    <a:pt x="4981" y="17673"/>
                  </a:cubicBezTo>
                  <a:cubicBezTo>
                    <a:pt x="4128" y="13413"/>
                    <a:pt x="0" y="13924"/>
                    <a:pt x="220" y="11838"/>
                  </a:cubicBezTo>
                  <a:cubicBezTo>
                    <a:pt x="431" y="9743"/>
                    <a:pt x="3028" y="10993"/>
                    <a:pt x="3961" y="8854"/>
                  </a:cubicBezTo>
                  <a:cubicBezTo>
                    <a:pt x="4885" y="6707"/>
                    <a:pt x="3274" y="2975"/>
                    <a:pt x="6055" y="2043"/>
                  </a:cubicBezTo>
                  <a:cubicBezTo>
                    <a:pt x="8836" y="1101"/>
                    <a:pt x="11221" y="3741"/>
                    <a:pt x="12849" y="3063"/>
                  </a:cubicBezTo>
                  <a:cubicBezTo>
                    <a:pt x="14486" y="2386"/>
                    <a:pt x="15208" y="1"/>
                    <a:pt x="17364" y="1321"/>
                  </a:cubicBezTo>
                  <a:cubicBezTo>
                    <a:pt x="19521" y="2641"/>
                    <a:pt x="18834" y="4577"/>
                    <a:pt x="21554" y="4269"/>
                  </a:cubicBezTo>
                  <a:cubicBezTo>
                    <a:pt x="24273" y="3970"/>
                    <a:pt x="25831" y="5044"/>
                    <a:pt x="26068" y="7438"/>
                  </a:cubicBezTo>
                  <a:cubicBezTo>
                    <a:pt x="26315" y="9840"/>
                    <a:pt x="25241" y="12172"/>
                    <a:pt x="23296" y="13985"/>
                  </a:cubicBezTo>
                  <a:cubicBezTo>
                    <a:pt x="21342" y="15798"/>
                    <a:pt x="20753" y="18412"/>
                    <a:pt x="21298" y="20243"/>
                  </a:cubicBezTo>
                  <a:cubicBezTo>
                    <a:pt x="21703" y="21633"/>
                    <a:pt x="22926" y="23156"/>
                    <a:pt x="22478" y="2450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3"/>
            <p:cNvSpPr/>
            <p:nvPr/>
          </p:nvSpPr>
          <p:spPr>
            <a:xfrm>
              <a:off x="801625" y="2177825"/>
              <a:ext cx="239400" cy="71975"/>
            </a:xfrm>
            <a:custGeom>
              <a:rect b="b" l="l" r="r" t="t"/>
              <a:pathLst>
                <a:path extrusionOk="0" fill="none" h="2879" w="9576">
                  <a:moveTo>
                    <a:pt x="9576" y="2879"/>
                  </a:moveTo>
                  <a:lnTo>
                    <a:pt x="8370" y="1400"/>
                  </a:lnTo>
                  <a:cubicBezTo>
                    <a:pt x="8185" y="1154"/>
                    <a:pt x="7974" y="934"/>
                    <a:pt x="7745" y="731"/>
                  </a:cubicBezTo>
                  <a:cubicBezTo>
                    <a:pt x="7032" y="133"/>
                    <a:pt x="6038" y="1"/>
                    <a:pt x="5123" y="115"/>
                  </a:cubicBezTo>
                  <a:cubicBezTo>
                    <a:pt x="4832" y="151"/>
                    <a:pt x="4550" y="221"/>
                    <a:pt x="4278" y="335"/>
                  </a:cubicBezTo>
                  <a:cubicBezTo>
                    <a:pt x="4058" y="432"/>
                    <a:pt x="3873" y="573"/>
                    <a:pt x="3653" y="679"/>
                  </a:cubicBezTo>
                  <a:cubicBezTo>
                    <a:pt x="3310" y="828"/>
                    <a:pt x="2958" y="943"/>
                    <a:pt x="2588" y="1013"/>
                  </a:cubicBezTo>
                  <a:lnTo>
                    <a:pt x="0" y="160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3"/>
            <p:cNvSpPr/>
            <p:nvPr/>
          </p:nvSpPr>
          <p:spPr>
            <a:xfrm>
              <a:off x="657950" y="2034825"/>
              <a:ext cx="249300" cy="162625"/>
            </a:xfrm>
            <a:custGeom>
              <a:rect b="b" l="l" r="r" t="t"/>
              <a:pathLst>
                <a:path extrusionOk="0" fill="none" h="6505" w="9972">
                  <a:moveTo>
                    <a:pt x="3899" y="6311"/>
                  </a:moveTo>
                  <a:cubicBezTo>
                    <a:pt x="5448" y="6504"/>
                    <a:pt x="6997" y="5985"/>
                    <a:pt x="8396" y="5290"/>
                  </a:cubicBezTo>
                  <a:cubicBezTo>
                    <a:pt x="8731" y="5149"/>
                    <a:pt x="9048" y="4938"/>
                    <a:pt x="9312" y="4691"/>
                  </a:cubicBezTo>
                  <a:cubicBezTo>
                    <a:pt x="9884" y="4102"/>
                    <a:pt x="9972" y="3151"/>
                    <a:pt x="9646" y="2403"/>
                  </a:cubicBezTo>
                  <a:cubicBezTo>
                    <a:pt x="9312" y="1655"/>
                    <a:pt x="8652" y="1092"/>
                    <a:pt x="7912" y="740"/>
                  </a:cubicBezTo>
                  <a:cubicBezTo>
                    <a:pt x="7173" y="396"/>
                    <a:pt x="6363" y="247"/>
                    <a:pt x="5554" y="115"/>
                  </a:cubicBezTo>
                  <a:cubicBezTo>
                    <a:pt x="5140" y="36"/>
                    <a:pt x="4718" y="0"/>
                    <a:pt x="4295" y="0"/>
                  </a:cubicBezTo>
                  <a:cubicBezTo>
                    <a:pt x="3750" y="36"/>
                    <a:pt x="3222" y="194"/>
                    <a:pt x="2685" y="291"/>
                  </a:cubicBezTo>
                  <a:cubicBezTo>
                    <a:pt x="1796" y="449"/>
                    <a:pt x="889" y="449"/>
                    <a:pt x="0" y="29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3"/>
            <p:cNvSpPr/>
            <p:nvPr/>
          </p:nvSpPr>
          <p:spPr>
            <a:xfrm>
              <a:off x="711200" y="1828450"/>
              <a:ext cx="288900" cy="283175"/>
            </a:xfrm>
            <a:custGeom>
              <a:rect b="b" l="l" r="r" t="t"/>
              <a:pathLst>
                <a:path extrusionOk="0" fill="none" h="11327" w="11556">
                  <a:moveTo>
                    <a:pt x="0" y="7727"/>
                  </a:moveTo>
                  <a:cubicBezTo>
                    <a:pt x="2077" y="7050"/>
                    <a:pt x="4462" y="7014"/>
                    <a:pt x="6337" y="8141"/>
                  </a:cubicBezTo>
                  <a:cubicBezTo>
                    <a:pt x="6724" y="8387"/>
                    <a:pt x="7103" y="8651"/>
                    <a:pt x="7463" y="8942"/>
                  </a:cubicBezTo>
                  <a:lnTo>
                    <a:pt x="9884" y="10825"/>
                  </a:lnTo>
                  <a:cubicBezTo>
                    <a:pt x="10121" y="11019"/>
                    <a:pt x="10368" y="11204"/>
                    <a:pt x="10667" y="11265"/>
                  </a:cubicBezTo>
                  <a:cubicBezTo>
                    <a:pt x="10966" y="11327"/>
                    <a:pt x="11327" y="11221"/>
                    <a:pt x="11450" y="10948"/>
                  </a:cubicBezTo>
                  <a:cubicBezTo>
                    <a:pt x="11556" y="10693"/>
                    <a:pt x="11459" y="10403"/>
                    <a:pt x="11336" y="10165"/>
                  </a:cubicBezTo>
                  <a:cubicBezTo>
                    <a:pt x="10702" y="8845"/>
                    <a:pt x="9628" y="7745"/>
                    <a:pt x="9100" y="6372"/>
                  </a:cubicBezTo>
                  <a:cubicBezTo>
                    <a:pt x="8889" y="5835"/>
                    <a:pt x="8775" y="5272"/>
                    <a:pt x="8581" y="4717"/>
                  </a:cubicBezTo>
                  <a:cubicBezTo>
                    <a:pt x="8159" y="3573"/>
                    <a:pt x="7367" y="2579"/>
                    <a:pt x="6425" y="1804"/>
                  </a:cubicBezTo>
                  <a:cubicBezTo>
                    <a:pt x="5483" y="1021"/>
                    <a:pt x="4383" y="458"/>
                    <a:pt x="324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3"/>
            <p:cNvSpPr/>
            <p:nvPr/>
          </p:nvSpPr>
          <p:spPr>
            <a:xfrm>
              <a:off x="1090300" y="1917550"/>
              <a:ext cx="95075" cy="367900"/>
            </a:xfrm>
            <a:custGeom>
              <a:rect b="b" l="l" r="r" t="t"/>
              <a:pathLst>
                <a:path extrusionOk="0" fill="none" h="14716" w="3803">
                  <a:moveTo>
                    <a:pt x="1039" y="14716"/>
                  </a:moveTo>
                  <a:cubicBezTo>
                    <a:pt x="651" y="14073"/>
                    <a:pt x="264" y="13413"/>
                    <a:pt x="115" y="12683"/>
                  </a:cubicBezTo>
                  <a:cubicBezTo>
                    <a:pt x="9" y="12146"/>
                    <a:pt x="0" y="11600"/>
                    <a:pt x="71" y="11063"/>
                  </a:cubicBezTo>
                  <a:cubicBezTo>
                    <a:pt x="211" y="9910"/>
                    <a:pt x="563" y="8801"/>
                    <a:pt x="1127" y="7789"/>
                  </a:cubicBezTo>
                  <a:cubicBezTo>
                    <a:pt x="1769" y="6645"/>
                    <a:pt x="2658" y="5642"/>
                    <a:pt x="3169" y="4436"/>
                  </a:cubicBezTo>
                  <a:cubicBezTo>
                    <a:pt x="3758" y="3054"/>
                    <a:pt x="3802" y="1488"/>
                    <a:pt x="358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3"/>
            <p:cNvSpPr/>
            <p:nvPr/>
          </p:nvSpPr>
          <p:spPr>
            <a:xfrm>
              <a:off x="962450" y="1823600"/>
              <a:ext cx="96850" cy="345675"/>
            </a:xfrm>
            <a:custGeom>
              <a:rect b="b" l="l" r="r" t="t"/>
              <a:pathLst>
                <a:path extrusionOk="0" fill="none" h="13827" w="3874">
                  <a:moveTo>
                    <a:pt x="3873" y="13721"/>
                  </a:moveTo>
                  <a:cubicBezTo>
                    <a:pt x="3697" y="13827"/>
                    <a:pt x="3477" y="13818"/>
                    <a:pt x="3310" y="13704"/>
                  </a:cubicBezTo>
                  <a:cubicBezTo>
                    <a:pt x="3143" y="13580"/>
                    <a:pt x="3020" y="13413"/>
                    <a:pt x="2949" y="13228"/>
                  </a:cubicBezTo>
                  <a:cubicBezTo>
                    <a:pt x="2500" y="12207"/>
                    <a:pt x="2826" y="10975"/>
                    <a:pt x="2404" y="9937"/>
                  </a:cubicBezTo>
                  <a:cubicBezTo>
                    <a:pt x="2034" y="9057"/>
                    <a:pt x="1189" y="8476"/>
                    <a:pt x="687" y="7666"/>
                  </a:cubicBezTo>
                  <a:cubicBezTo>
                    <a:pt x="1" y="6557"/>
                    <a:pt x="36" y="5158"/>
                    <a:pt x="247" y="3873"/>
                  </a:cubicBezTo>
                  <a:cubicBezTo>
                    <a:pt x="450" y="2588"/>
                    <a:pt x="811" y="1294"/>
                    <a:pt x="70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3"/>
            <p:cNvSpPr/>
            <p:nvPr/>
          </p:nvSpPr>
          <p:spPr>
            <a:xfrm>
              <a:off x="1068300" y="1877500"/>
              <a:ext cx="60075" cy="276375"/>
            </a:xfrm>
            <a:custGeom>
              <a:rect b="b" l="l" r="r" t="t"/>
              <a:pathLst>
                <a:path extrusionOk="0" fill="none" h="11055" w="2403">
                  <a:moveTo>
                    <a:pt x="0" y="11055"/>
                  </a:moveTo>
                  <a:cubicBezTo>
                    <a:pt x="968" y="9321"/>
                    <a:pt x="1699" y="7464"/>
                    <a:pt x="2174" y="5536"/>
                  </a:cubicBezTo>
                  <a:cubicBezTo>
                    <a:pt x="2324" y="5017"/>
                    <a:pt x="2394" y="4480"/>
                    <a:pt x="2403" y="3944"/>
                  </a:cubicBezTo>
                  <a:cubicBezTo>
                    <a:pt x="2385" y="2606"/>
                    <a:pt x="1628" y="1330"/>
                    <a:pt x="176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3"/>
            <p:cNvSpPr/>
            <p:nvPr/>
          </p:nvSpPr>
          <p:spPr>
            <a:xfrm>
              <a:off x="1093600" y="1866725"/>
              <a:ext cx="12350" cy="81650"/>
            </a:xfrm>
            <a:custGeom>
              <a:rect b="b" l="l" r="r" t="t"/>
              <a:pathLst>
                <a:path extrusionOk="0" fill="none" h="3266" w="494">
                  <a:moveTo>
                    <a:pt x="493" y="3266"/>
                  </a:moveTo>
                  <a:cubicBezTo>
                    <a:pt x="167" y="2201"/>
                    <a:pt x="0" y="1101"/>
                    <a:pt x="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3"/>
            <p:cNvSpPr/>
            <p:nvPr/>
          </p:nvSpPr>
          <p:spPr>
            <a:xfrm>
              <a:off x="1075325" y="1875750"/>
              <a:ext cx="1125" cy="16950"/>
            </a:xfrm>
            <a:custGeom>
              <a:rect b="b" l="l" r="r" t="t"/>
              <a:pathLst>
                <a:path extrusionOk="0" fill="none" h="678" w="45">
                  <a:moveTo>
                    <a:pt x="45" y="678"/>
                  </a:moveTo>
                  <a:cubicBezTo>
                    <a:pt x="27" y="449"/>
                    <a:pt x="18" y="220"/>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3"/>
            <p:cNvSpPr/>
            <p:nvPr/>
          </p:nvSpPr>
          <p:spPr>
            <a:xfrm>
              <a:off x="1057500" y="1868475"/>
              <a:ext cx="3325" cy="15425"/>
            </a:xfrm>
            <a:custGeom>
              <a:rect b="b" l="l" r="r" t="t"/>
              <a:pathLst>
                <a:path extrusionOk="0" fill="none" h="617" w="133">
                  <a:moveTo>
                    <a:pt x="133" y="617"/>
                  </a:moveTo>
                  <a:cubicBezTo>
                    <a:pt x="124" y="406"/>
                    <a:pt x="80" y="194"/>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3"/>
            <p:cNvSpPr/>
            <p:nvPr/>
          </p:nvSpPr>
          <p:spPr>
            <a:xfrm>
              <a:off x="994800" y="1814150"/>
              <a:ext cx="4425" cy="51725"/>
            </a:xfrm>
            <a:custGeom>
              <a:rect b="b" l="l" r="r" t="t"/>
              <a:pathLst>
                <a:path extrusionOk="0" fill="none" h="2069" w="177">
                  <a:moveTo>
                    <a:pt x="124" y="2068"/>
                  </a:moveTo>
                  <a:cubicBezTo>
                    <a:pt x="177" y="1373"/>
                    <a:pt x="133" y="678"/>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3"/>
            <p:cNvSpPr/>
            <p:nvPr/>
          </p:nvSpPr>
          <p:spPr>
            <a:xfrm>
              <a:off x="1012625" y="1820525"/>
              <a:ext cx="3100" cy="9700"/>
            </a:xfrm>
            <a:custGeom>
              <a:rect b="b" l="l" r="r" t="t"/>
              <a:pathLst>
                <a:path extrusionOk="0" fill="none" h="388" w="124">
                  <a:moveTo>
                    <a:pt x="124" y="387"/>
                  </a:moveTo>
                  <a:cubicBezTo>
                    <a:pt x="106" y="255"/>
                    <a:pt x="62" y="123"/>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3"/>
            <p:cNvSpPr/>
            <p:nvPr/>
          </p:nvSpPr>
          <p:spPr>
            <a:xfrm>
              <a:off x="958950" y="1824050"/>
              <a:ext cx="1550" cy="23125"/>
            </a:xfrm>
            <a:custGeom>
              <a:rect b="b" l="l" r="r" t="t"/>
              <a:pathLst>
                <a:path extrusionOk="0" fill="none" h="925" w="62">
                  <a:moveTo>
                    <a:pt x="9" y="924"/>
                  </a:moveTo>
                  <a:cubicBezTo>
                    <a:pt x="62" y="616"/>
                    <a:pt x="62" y="308"/>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3"/>
            <p:cNvSpPr/>
            <p:nvPr/>
          </p:nvSpPr>
          <p:spPr>
            <a:xfrm>
              <a:off x="934725" y="1835475"/>
              <a:ext cx="2025" cy="11025"/>
            </a:xfrm>
            <a:custGeom>
              <a:rect b="b" l="l" r="r" t="t"/>
              <a:pathLst>
                <a:path extrusionOk="0" fill="none" h="441" w="81">
                  <a:moveTo>
                    <a:pt x="80" y="441"/>
                  </a:moveTo>
                  <a:cubicBezTo>
                    <a:pt x="54" y="291"/>
                    <a:pt x="27" y="142"/>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3"/>
            <p:cNvSpPr/>
            <p:nvPr/>
          </p:nvSpPr>
          <p:spPr>
            <a:xfrm>
              <a:off x="757175" y="1836575"/>
              <a:ext cx="67125" cy="25775"/>
            </a:xfrm>
            <a:custGeom>
              <a:rect b="b" l="l" r="r" t="t"/>
              <a:pathLst>
                <a:path extrusionOk="0" fill="none" h="1031" w="2685">
                  <a:moveTo>
                    <a:pt x="1" y="1"/>
                  </a:moveTo>
                  <a:cubicBezTo>
                    <a:pt x="942" y="203"/>
                    <a:pt x="1849" y="546"/>
                    <a:pt x="2685" y="103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3"/>
            <p:cNvSpPr/>
            <p:nvPr/>
          </p:nvSpPr>
          <p:spPr>
            <a:xfrm>
              <a:off x="762250" y="1855725"/>
              <a:ext cx="19150" cy="3775"/>
            </a:xfrm>
            <a:custGeom>
              <a:rect b="b" l="l" r="r" t="t"/>
              <a:pathLst>
                <a:path extrusionOk="0" fill="none" h="151" w="766">
                  <a:moveTo>
                    <a:pt x="0" y="0"/>
                  </a:moveTo>
                  <a:lnTo>
                    <a:pt x="766" y="15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3"/>
            <p:cNvSpPr/>
            <p:nvPr/>
          </p:nvSpPr>
          <p:spPr>
            <a:xfrm>
              <a:off x="773025" y="1886975"/>
              <a:ext cx="8150" cy="3750"/>
            </a:xfrm>
            <a:custGeom>
              <a:rect b="b" l="l" r="r" t="t"/>
              <a:pathLst>
                <a:path extrusionOk="0" fill="none" h="150" w="326">
                  <a:moveTo>
                    <a:pt x="0" y="0"/>
                  </a:moveTo>
                  <a:lnTo>
                    <a:pt x="326" y="15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3"/>
            <p:cNvSpPr/>
            <p:nvPr/>
          </p:nvSpPr>
          <p:spPr>
            <a:xfrm>
              <a:off x="696225" y="1989050"/>
              <a:ext cx="58125" cy="22925"/>
            </a:xfrm>
            <a:custGeom>
              <a:rect b="b" l="l" r="r" t="t"/>
              <a:pathLst>
                <a:path extrusionOk="0" fill="none" h="917" w="2325">
                  <a:moveTo>
                    <a:pt x="1" y="916"/>
                  </a:moveTo>
                  <a:cubicBezTo>
                    <a:pt x="731" y="520"/>
                    <a:pt x="1515" y="212"/>
                    <a:pt x="232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3"/>
            <p:cNvSpPr/>
            <p:nvPr/>
          </p:nvSpPr>
          <p:spPr>
            <a:xfrm>
              <a:off x="714275" y="1974750"/>
              <a:ext cx="22025" cy="9500"/>
            </a:xfrm>
            <a:custGeom>
              <a:rect b="b" l="l" r="r" t="t"/>
              <a:pathLst>
                <a:path extrusionOk="0" fill="none" h="380" w="881">
                  <a:moveTo>
                    <a:pt x="0" y="379"/>
                  </a:moveTo>
                  <a:cubicBezTo>
                    <a:pt x="308" y="300"/>
                    <a:pt x="608" y="168"/>
                    <a:pt x="88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3"/>
            <p:cNvSpPr/>
            <p:nvPr/>
          </p:nvSpPr>
          <p:spPr>
            <a:xfrm>
              <a:off x="650700" y="2058150"/>
              <a:ext cx="70425" cy="9250"/>
            </a:xfrm>
            <a:custGeom>
              <a:rect b="b" l="l" r="r" t="t"/>
              <a:pathLst>
                <a:path extrusionOk="0" fill="none" h="370" w="2817">
                  <a:moveTo>
                    <a:pt x="0" y="0"/>
                  </a:moveTo>
                  <a:cubicBezTo>
                    <a:pt x="906" y="282"/>
                    <a:pt x="1875" y="370"/>
                    <a:pt x="2816"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3"/>
            <p:cNvSpPr/>
            <p:nvPr/>
          </p:nvSpPr>
          <p:spPr>
            <a:xfrm>
              <a:off x="669175" y="2085425"/>
              <a:ext cx="17625" cy="1575"/>
            </a:xfrm>
            <a:custGeom>
              <a:rect b="b" l="l" r="r" t="t"/>
              <a:pathLst>
                <a:path extrusionOk="0" fill="none" h="63" w="705">
                  <a:moveTo>
                    <a:pt x="0" y="1"/>
                  </a:moveTo>
                  <a:lnTo>
                    <a:pt x="704"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3"/>
            <p:cNvSpPr/>
            <p:nvPr/>
          </p:nvSpPr>
          <p:spPr>
            <a:xfrm>
              <a:off x="719550" y="2109400"/>
              <a:ext cx="6850" cy="700"/>
            </a:xfrm>
            <a:custGeom>
              <a:rect b="b" l="l" r="r" t="t"/>
              <a:pathLst>
                <a:path extrusionOk="0" fill="none" h="28" w="274">
                  <a:moveTo>
                    <a:pt x="1" y="27"/>
                  </a:moveTo>
                  <a:lnTo>
                    <a:pt x="27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3"/>
            <p:cNvSpPr/>
            <p:nvPr/>
          </p:nvSpPr>
          <p:spPr>
            <a:xfrm>
              <a:off x="832875" y="2217000"/>
              <a:ext cx="40275" cy="12125"/>
            </a:xfrm>
            <a:custGeom>
              <a:rect b="b" l="l" r="r" t="t"/>
              <a:pathLst>
                <a:path extrusionOk="0" fill="none" h="485" w="1611">
                  <a:moveTo>
                    <a:pt x="0" y="485"/>
                  </a:moveTo>
                  <a:cubicBezTo>
                    <a:pt x="546" y="353"/>
                    <a:pt x="1083" y="185"/>
                    <a:pt x="161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3"/>
            <p:cNvSpPr/>
            <p:nvPr/>
          </p:nvSpPr>
          <p:spPr>
            <a:xfrm>
              <a:off x="868500" y="2229100"/>
              <a:ext cx="15650" cy="5525"/>
            </a:xfrm>
            <a:custGeom>
              <a:rect b="b" l="l" r="r" t="t"/>
              <a:pathLst>
                <a:path extrusionOk="0" fill="none" h="221" w="626">
                  <a:moveTo>
                    <a:pt x="1" y="221"/>
                  </a:moveTo>
                  <a:cubicBezTo>
                    <a:pt x="221" y="203"/>
                    <a:pt x="432" y="124"/>
                    <a:pt x="62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3"/>
            <p:cNvSpPr/>
            <p:nvPr/>
          </p:nvSpPr>
          <p:spPr>
            <a:xfrm>
              <a:off x="905250" y="2227350"/>
              <a:ext cx="4200" cy="1325"/>
            </a:xfrm>
            <a:custGeom>
              <a:rect b="b" l="l" r="r" t="t"/>
              <a:pathLst>
                <a:path extrusionOk="0" fill="none" h="53" w="168">
                  <a:moveTo>
                    <a:pt x="1" y="53"/>
                  </a:moveTo>
                  <a:lnTo>
                    <a:pt x="16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3"/>
            <p:cNvSpPr/>
            <p:nvPr/>
          </p:nvSpPr>
          <p:spPr>
            <a:xfrm>
              <a:off x="736050" y="2165950"/>
              <a:ext cx="64275" cy="11250"/>
            </a:xfrm>
            <a:custGeom>
              <a:rect b="b" l="l" r="r" t="t"/>
              <a:pathLst>
                <a:path extrusionOk="0" fill="none" h="450" w="2571">
                  <a:moveTo>
                    <a:pt x="1" y="168"/>
                  </a:moveTo>
                  <a:cubicBezTo>
                    <a:pt x="828" y="450"/>
                    <a:pt x="1726" y="230"/>
                    <a:pt x="25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3"/>
            <p:cNvSpPr/>
            <p:nvPr/>
          </p:nvSpPr>
          <p:spPr>
            <a:xfrm>
              <a:off x="769725" y="2152100"/>
              <a:ext cx="12775" cy="1350"/>
            </a:xfrm>
            <a:custGeom>
              <a:rect b="b" l="l" r="r" t="t"/>
              <a:pathLst>
                <a:path extrusionOk="0" fill="none" h="54" w="511">
                  <a:moveTo>
                    <a:pt x="0" y="44"/>
                  </a:moveTo>
                  <a:cubicBezTo>
                    <a:pt x="176" y="53"/>
                    <a:pt x="344" y="35"/>
                    <a:pt x="51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3"/>
            <p:cNvSpPr/>
            <p:nvPr/>
          </p:nvSpPr>
          <p:spPr>
            <a:xfrm>
              <a:off x="797875" y="2127000"/>
              <a:ext cx="9725" cy="925"/>
            </a:xfrm>
            <a:custGeom>
              <a:rect b="b" l="l" r="r" t="t"/>
              <a:pathLst>
                <a:path extrusionOk="0" fill="none" h="37" w="389">
                  <a:moveTo>
                    <a:pt x="1" y="1"/>
                  </a:moveTo>
                  <a:cubicBezTo>
                    <a:pt x="133" y="27"/>
                    <a:pt x="265" y="36"/>
                    <a:pt x="388" y="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3"/>
            <p:cNvSpPr/>
            <p:nvPr/>
          </p:nvSpPr>
          <p:spPr>
            <a:xfrm>
              <a:off x="858600" y="2076400"/>
              <a:ext cx="24675" cy="30825"/>
            </a:xfrm>
            <a:custGeom>
              <a:rect b="b" l="l" r="r" t="t"/>
              <a:pathLst>
                <a:path extrusionOk="0" fill="none" h="1233" w="987">
                  <a:moveTo>
                    <a:pt x="987" y="1233"/>
                  </a:moveTo>
                  <a:cubicBezTo>
                    <a:pt x="899" y="705"/>
                    <a:pt x="432" y="326"/>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3"/>
            <p:cNvSpPr/>
            <p:nvPr/>
          </p:nvSpPr>
          <p:spPr>
            <a:xfrm>
              <a:off x="841225" y="2085650"/>
              <a:ext cx="10375" cy="7275"/>
            </a:xfrm>
            <a:custGeom>
              <a:rect b="b" l="l" r="r" t="t"/>
              <a:pathLst>
                <a:path extrusionOk="0" fill="none" h="291" w="415">
                  <a:moveTo>
                    <a:pt x="414" y="291"/>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3"/>
            <p:cNvSpPr/>
            <p:nvPr/>
          </p:nvSpPr>
          <p:spPr>
            <a:xfrm>
              <a:off x="912300" y="2111825"/>
              <a:ext cx="7050" cy="34800"/>
            </a:xfrm>
            <a:custGeom>
              <a:rect b="b" l="l" r="r" t="t"/>
              <a:pathLst>
                <a:path extrusionOk="0" fill="none" h="1392" w="282">
                  <a:moveTo>
                    <a:pt x="0" y="1391"/>
                  </a:moveTo>
                  <a:cubicBezTo>
                    <a:pt x="238" y="960"/>
                    <a:pt x="282" y="458"/>
                    <a:pt x="14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3"/>
            <p:cNvSpPr/>
            <p:nvPr/>
          </p:nvSpPr>
          <p:spPr>
            <a:xfrm>
              <a:off x="972150" y="2123050"/>
              <a:ext cx="20925" cy="4200"/>
            </a:xfrm>
            <a:custGeom>
              <a:rect b="b" l="l" r="r" t="t"/>
              <a:pathLst>
                <a:path extrusionOk="0" fill="none" h="168" w="837">
                  <a:moveTo>
                    <a:pt x="0" y="45"/>
                  </a:moveTo>
                  <a:cubicBezTo>
                    <a:pt x="273" y="168"/>
                    <a:pt x="581" y="150"/>
                    <a:pt x="83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3"/>
            <p:cNvSpPr/>
            <p:nvPr/>
          </p:nvSpPr>
          <p:spPr>
            <a:xfrm>
              <a:off x="992375" y="2141525"/>
              <a:ext cx="10375" cy="4225"/>
            </a:xfrm>
            <a:custGeom>
              <a:rect b="b" l="l" r="r" t="t"/>
              <a:pathLst>
                <a:path extrusionOk="0" fill="none" h="169" w="415">
                  <a:moveTo>
                    <a:pt x="1" y="133"/>
                  </a:moveTo>
                  <a:cubicBezTo>
                    <a:pt x="150" y="168"/>
                    <a:pt x="309" y="124"/>
                    <a:pt x="4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3"/>
            <p:cNvSpPr/>
            <p:nvPr/>
          </p:nvSpPr>
          <p:spPr>
            <a:xfrm>
              <a:off x="949250" y="2198950"/>
              <a:ext cx="47350" cy="24025"/>
            </a:xfrm>
            <a:custGeom>
              <a:rect b="b" l="l" r="r" t="t"/>
              <a:pathLst>
                <a:path extrusionOk="0" fill="none" h="961" w="1894">
                  <a:moveTo>
                    <a:pt x="1" y="115"/>
                  </a:moveTo>
                  <a:cubicBezTo>
                    <a:pt x="740" y="1"/>
                    <a:pt x="1488" y="335"/>
                    <a:pt x="1893" y="9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3"/>
            <p:cNvSpPr/>
            <p:nvPr/>
          </p:nvSpPr>
          <p:spPr>
            <a:xfrm>
              <a:off x="971050" y="2235925"/>
              <a:ext cx="5725" cy="3975"/>
            </a:xfrm>
            <a:custGeom>
              <a:rect b="b" l="l" r="r" t="t"/>
              <a:pathLst>
                <a:path extrusionOk="0" fill="none" h="159" w="229">
                  <a:moveTo>
                    <a:pt x="0" y="0"/>
                  </a:moveTo>
                  <a:lnTo>
                    <a:pt x="229" y="15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3"/>
            <p:cNvSpPr/>
            <p:nvPr/>
          </p:nvSpPr>
          <p:spPr>
            <a:xfrm>
              <a:off x="1005375" y="2016775"/>
              <a:ext cx="45350" cy="106300"/>
            </a:xfrm>
            <a:custGeom>
              <a:rect b="b" l="l" r="r" t="t"/>
              <a:pathLst>
                <a:path extrusionOk="0" fill="none" h="4252" w="1814">
                  <a:moveTo>
                    <a:pt x="1760" y="4252"/>
                  </a:moveTo>
                  <a:cubicBezTo>
                    <a:pt x="1496" y="3539"/>
                    <a:pt x="1813" y="2711"/>
                    <a:pt x="1584" y="1981"/>
                  </a:cubicBezTo>
                  <a:cubicBezTo>
                    <a:pt x="1338" y="1171"/>
                    <a:pt x="502" y="696"/>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3"/>
            <p:cNvSpPr/>
            <p:nvPr/>
          </p:nvSpPr>
          <p:spPr>
            <a:xfrm>
              <a:off x="1052675" y="2050225"/>
              <a:ext cx="5525" cy="13875"/>
            </a:xfrm>
            <a:custGeom>
              <a:rect b="b" l="l" r="r" t="t"/>
              <a:pathLst>
                <a:path extrusionOk="0" fill="none" h="555" w="221">
                  <a:moveTo>
                    <a:pt x="220" y="555"/>
                  </a:moveTo>
                  <a:cubicBezTo>
                    <a:pt x="150" y="370"/>
                    <a:pt x="71" y="185"/>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3"/>
            <p:cNvSpPr/>
            <p:nvPr/>
          </p:nvSpPr>
          <p:spPr>
            <a:xfrm>
              <a:off x="1065650" y="2036575"/>
              <a:ext cx="3100" cy="7725"/>
            </a:xfrm>
            <a:custGeom>
              <a:rect b="b" l="l" r="r" t="t"/>
              <a:pathLst>
                <a:path extrusionOk="0" fill="none" h="309" w="124">
                  <a:moveTo>
                    <a:pt x="124" y="309"/>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3"/>
            <p:cNvSpPr/>
            <p:nvPr/>
          </p:nvSpPr>
          <p:spPr>
            <a:xfrm>
              <a:off x="883475" y="1921950"/>
              <a:ext cx="41825" cy="83200"/>
            </a:xfrm>
            <a:custGeom>
              <a:rect b="b" l="l" r="r" t="t"/>
              <a:pathLst>
                <a:path extrusionOk="0" fill="none" h="3328" w="1673">
                  <a:moveTo>
                    <a:pt x="1673" y="3327"/>
                  </a:moveTo>
                  <a:cubicBezTo>
                    <a:pt x="1276" y="2694"/>
                    <a:pt x="1232" y="1901"/>
                    <a:pt x="916" y="1224"/>
                  </a:cubicBezTo>
                  <a:cubicBezTo>
                    <a:pt x="696" y="766"/>
                    <a:pt x="344" y="379"/>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3"/>
            <p:cNvSpPr/>
            <p:nvPr/>
          </p:nvSpPr>
          <p:spPr>
            <a:xfrm>
              <a:off x="877750" y="1961125"/>
              <a:ext cx="8825" cy="10575"/>
            </a:xfrm>
            <a:custGeom>
              <a:rect b="b" l="l" r="r" t="t"/>
              <a:pathLst>
                <a:path extrusionOk="0" fill="none" h="423" w="353">
                  <a:moveTo>
                    <a:pt x="353" y="422"/>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3"/>
            <p:cNvSpPr/>
            <p:nvPr/>
          </p:nvSpPr>
          <p:spPr>
            <a:xfrm>
              <a:off x="841675" y="1962875"/>
              <a:ext cx="11675" cy="11475"/>
            </a:xfrm>
            <a:custGeom>
              <a:rect b="b" l="l" r="r" t="t"/>
              <a:pathLst>
                <a:path extrusionOk="0" fill="none" h="459" w="467">
                  <a:moveTo>
                    <a:pt x="467" y="458"/>
                  </a:moveTo>
                  <a:lnTo>
                    <a:pt x="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3"/>
            <p:cNvSpPr/>
            <p:nvPr/>
          </p:nvSpPr>
          <p:spPr>
            <a:xfrm>
              <a:off x="1188425" y="1986625"/>
              <a:ext cx="9275" cy="40750"/>
            </a:xfrm>
            <a:custGeom>
              <a:rect b="b" l="l" r="r" t="t"/>
              <a:pathLst>
                <a:path extrusionOk="0" fill="none" h="1630" w="371">
                  <a:moveTo>
                    <a:pt x="0" y="1629"/>
                  </a:moveTo>
                  <a:cubicBezTo>
                    <a:pt x="212" y="1110"/>
                    <a:pt x="344" y="564"/>
                    <a:pt x="37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3"/>
            <p:cNvSpPr/>
            <p:nvPr/>
          </p:nvSpPr>
          <p:spPr>
            <a:xfrm>
              <a:off x="1215050" y="1983775"/>
              <a:ext cx="25" cy="18500"/>
            </a:xfrm>
            <a:custGeom>
              <a:rect b="b" l="l" r="r" t="t"/>
              <a:pathLst>
                <a:path extrusionOk="0" fill="none" h="740" w="1">
                  <a:moveTo>
                    <a:pt x="0" y="740"/>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3"/>
            <p:cNvSpPr/>
            <p:nvPr/>
          </p:nvSpPr>
          <p:spPr>
            <a:xfrm>
              <a:off x="1209975" y="1921300"/>
              <a:ext cx="1125" cy="6175"/>
            </a:xfrm>
            <a:custGeom>
              <a:rect b="b" l="l" r="r" t="t"/>
              <a:pathLst>
                <a:path extrusionOk="0" fill="none" h="247" w="45">
                  <a:moveTo>
                    <a:pt x="45" y="246"/>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3"/>
            <p:cNvSpPr/>
            <p:nvPr/>
          </p:nvSpPr>
          <p:spPr>
            <a:xfrm>
              <a:off x="1069825" y="2225150"/>
              <a:ext cx="46225" cy="97050"/>
            </a:xfrm>
            <a:custGeom>
              <a:rect b="b" l="l" r="r" t="t"/>
              <a:pathLst>
                <a:path extrusionOk="0" fill="none" h="3882" w="1849">
                  <a:moveTo>
                    <a:pt x="1849" y="3881"/>
                  </a:moveTo>
                  <a:cubicBezTo>
                    <a:pt x="1118" y="2649"/>
                    <a:pt x="502" y="1347"/>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3"/>
            <p:cNvSpPr/>
            <p:nvPr/>
          </p:nvSpPr>
          <p:spPr>
            <a:xfrm>
              <a:off x="1070925" y="2264525"/>
              <a:ext cx="11025" cy="24225"/>
            </a:xfrm>
            <a:custGeom>
              <a:rect b="b" l="l" r="r" t="t"/>
              <a:pathLst>
                <a:path extrusionOk="0" fill="none" h="969" w="441">
                  <a:moveTo>
                    <a:pt x="441" y="969"/>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3"/>
            <p:cNvSpPr/>
            <p:nvPr/>
          </p:nvSpPr>
          <p:spPr>
            <a:xfrm>
              <a:off x="1164875" y="1912500"/>
              <a:ext cx="6850" cy="38525"/>
            </a:xfrm>
            <a:custGeom>
              <a:rect b="b" l="l" r="r" t="t"/>
              <a:pathLst>
                <a:path extrusionOk="0" fill="none" h="1541" w="274">
                  <a:moveTo>
                    <a:pt x="274" y="1540"/>
                  </a:moveTo>
                  <a:cubicBezTo>
                    <a:pt x="265" y="1012"/>
                    <a:pt x="177" y="493"/>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3"/>
            <p:cNvSpPr/>
            <p:nvPr/>
          </p:nvSpPr>
          <p:spPr>
            <a:xfrm>
              <a:off x="1147500" y="1910950"/>
              <a:ext cx="4875" cy="13225"/>
            </a:xfrm>
            <a:custGeom>
              <a:rect b="b" l="l" r="r" t="t"/>
              <a:pathLst>
                <a:path extrusionOk="0" fill="none" h="529" w="195">
                  <a:moveTo>
                    <a:pt x="194" y="528"/>
                  </a:moveTo>
                  <a:cubicBezTo>
                    <a:pt x="150" y="352"/>
                    <a:pt x="80" y="168"/>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3"/>
            <p:cNvSpPr/>
            <p:nvPr/>
          </p:nvSpPr>
          <p:spPr>
            <a:xfrm>
              <a:off x="1028675" y="1938675"/>
              <a:ext cx="5750" cy="14975"/>
            </a:xfrm>
            <a:custGeom>
              <a:rect b="b" l="l" r="r" t="t"/>
              <a:pathLst>
                <a:path extrusionOk="0" fill="none" h="599" w="230">
                  <a:moveTo>
                    <a:pt x="230" y="599"/>
                  </a:moveTo>
                  <a:cubicBezTo>
                    <a:pt x="212" y="379"/>
                    <a:pt x="133" y="176"/>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3"/>
            <p:cNvSpPr/>
            <p:nvPr/>
          </p:nvSpPr>
          <p:spPr>
            <a:xfrm>
              <a:off x="599850" y="2035625"/>
              <a:ext cx="263625" cy="277775"/>
            </a:xfrm>
            <a:custGeom>
              <a:rect b="b" l="l" r="r" t="t"/>
              <a:pathLst>
                <a:path extrusionOk="0" h="11111" w="10545">
                  <a:moveTo>
                    <a:pt x="3315" y="603"/>
                  </a:moveTo>
                  <a:cubicBezTo>
                    <a:pt x="3592" y="603"/>
                    <a:pt x="3855" y="681"/>
                    <a:pt x="4085" y="840"/>
                  </a:cubicBezTo>
                  <a:cubicBezTo>
                    <a:pt x="4938" y="1403"/>
                    <a:pt x="5493" y="3498"/>
                    <a:pt x="5651" y="4122"/>
                  </a:cubicBezTo>
                  <a:lnTo>
                    <a:pt x="5669" y="4193"/>
                  </a:lnTo>
                  <a:lnTo>
                    <a:pt x="5722" y="4149"/>
                  </a:lnTo>
                  <a:cubicBezTo>
                    <a:pt x="6336" y="3754"/>
                    <a:pt x="7347" y="3705"/>
                    <a:pt x="8120" y="3705"/>
                  </a:cubicBezTo>
                  <a:cubicBezTo>
                    <a:pt x="8277" y="3705"/>
                    <a:pt x="8424" y="3707"/>
                    <a:pt x="8555" y="3709"/>
                  </a:cubicBezTo>
                  <a:cubicBezTo>
                    <a:pt x="8643" y="3709"/>
                    <a:pt x="8724" y="3713"/>
                    <a:pt x="8796" y="3713"/>
                  </a:cubicBezTo>
                  <a:cubicBezTo>
                    <a:pt x="8832" y="3713"/>
                    <a:pt x="8866" y="3712"/>
                    <a:pt x="8899" y="3709"/>
                  </a:cubicBezTo>
                  <a:cubicBezTo>
                    <a:pt x="9216" y="3709"/>
                    <a:pt x="9550" y="3990"/>
                    <a:pt x="9726" y="4395"/>
                  </a:cubicBezTo>
                  <a:cubicBezTo>
                    <a:pt x="9920" y="4844"/>
                    <a:pt x="9893" y="5355"/>
                    <a:pt x="9647" y="5865"/>
                  </a:cubicBezTo>
                  <a:lnTo>
                    <a:pt x="9638" y="5891"/>
                  </a:lnTo>
                  <a:cubicBezTo>
                    <a:pt x="9506" y="6147"/>
                    <a:pt x="9339" y="6393"/>
                    <a:pt x="9136" y="6604"/>
                  </a:cubicBezTo>
                  <a:cubicBezTo>
                    <a:pt x="9031" y="6710"/>
                    <a:pt x="8925" y="6798"/>
                    <a:pt x="8802" y="6886"/>
                  </a:cubicBezTo>
                  <a:cubicBezTo>
                    <a:pt x="8422" y="7141"/>
                    <a:pt x="7994" y="7234"/>
                    <a:pt x="7570" y="7234"/>
                  </a:cubicBezTo>
                  <a:cubicBezTo>
                    <a:pt x="6646" y="7234"/>
                    <a:pt x="5742" y="6791"/>
                    <a:pt x="5405" y="6604"/>
                  </a:cubicBezTo>
                  <a:lnTo>
                    <a:pt x="5343" y="6569"/>
                  </a:lnTo>
                  <a:lnTo>
                    <a:pt x="5334" y="6639"/>
                  </a:lnTo>
                  <a:cubicBezTo>
                    <a:pt x="5026" y="8496"/>
                    <a:pt x="4102" y="9623"/>
                    <a:pt x="3583" y="10125"/>
                  </a:cubicBezTo>
                  <a:cubicBezTo>
                    <a:pt x="3539" y="10169"/>
                    <a:pt x="3504" y="10195"/>
                    <a:pt x="3460" y="10230"/>
                  </a:cubicBezTo>
                  <a:cubicBezTo>
                    <a:pt x="3236" y="10381"/>
                    <a:pt x="2928" y="10456"/>
                    <a:pt x="2607" y="10456"/>
                  </a:cubicBezTo>
                  <a:cubicBezTo>
                    <a:pt x="2310" y="10456"/>
                    <a:pt x="2001" y="10392"/>
                    <a:pt x="1735" y="10265"/>
                  </a:cubicBezTo>
                  <a:cubicBezTo>
                    <a:pt x="1348" y="10072"/>
                    <a:pt x="714" y="9579"/>
                    <a:pt x="837" y="8400"/>
                  </a:cubicBezTo>
                  <a:cubicBezTo>
                    <a:pt x="934" y="7440"/>
                    <a:pt x="1462" y="6578"/>
                    <a:pt x="2272" y="6059"/>
                  </a:cubicBezTo>
                  <a:cubicBezTo>
                    <a:pt x="2360" y="5997"/>
                    <a:pt x="2456" y="5935"/>
                    <a:pt x="2553" y="5883"/>
                  </a:cubicBezTo>
                  <a:lnTo>
                    <a:pt x="2527" y="5839"/>
                  </a:lnTo>
                  <a:lnTo>
                    <a:pt x="2527" y="5839"/>
                  </a:lnTo>
                  <a:lnTo>
                    <a:pt x="2571" y="5874"/>
                  </a:lnTo>
                  <a:cubicBezTo>
                    <a:pt x="2712" y="5795"/>
                    <a:pt x="2861" y="5724"/>
                    <a:pt x="3011" y="5671"/>
                  </a:cubicBezTo>
                  <a:lnTo>
                    <a:pt x="3486" y="5539"/>
                  </a:lnTo>
                  <a:lnTo>
                    <a:pt x="3134" y="5258"/>
                  </a:lnTo>
                  <a:cubicBezTo>
                    <a:pt x="2131" y="4598"/>
                    <a:pt x="1295" y="2925"/>
                    <a:pt x="1506" y="2001"/>
                  </a:cubicBezTo>
                  <a:cubicBezTo>
                    <a:pt x="1629" y="1561"/>
                    <a:pt x="1911" y="1183"/>
                    <a:pt x="2298" y="936"/>
                  </a:cubicBezTo>
                  <a:cubicBezTo>
                    <a:pt x="2421" y="848"/>
                    <a:pt x="2553" y="778"/>
                    <a:pt x="2694" y="725"/>
                  </a:cubicBezTo>
                  <a:cubicBezTo>
                    <a:pt x="2905" y="644"/>
                    <a:pt x="3114" y="603"/>
                    <a:pt x="3315" y="603"/>
                  </a:cubicBezTo>
                  <a:close/>
                  <a:moveTo>
                    <a:pt x="3368" y="1"/>
                  </a:moveTo>
                  <a:cubicBezTo>
                    <a:pt x="2966" y="1"/>
                    <a:pt x="2534" y="153"/>
                    <a:pt x="2078" y="461"/>
                  </a:cubicBezTo>
                  <a:cubicBezTo>
                    <a:pt x="1321" y="972"/>
                    <a:pt x="907" y="1588"/>
                    <a:pt x="855" y="2292"/>
                  </a:cubicBezTo>
                  <a:cubicBezTo>
                    <a:pt x="740" y="3753"/>
                    <a:pt x="2201" y="5152"/>
                    <a:pt x="2219" y="5170"/>
                  </a:cubicBezTo>
                  <a:cubicBezTo>
                    <a:pt x="2228" y="5178"/>
                    <a:pt x="2236" y="5196"/>
                    <a:pt x="2236" y="5205"/>
                  </a:cubicBezTo>
                  <a:cubicBezTo>
                    <a:pt x="2228" y="5223"/>
                    <a:pt x="2219" y="5240"/>
                    <a:pt x="2210" y="5249"/>
                  </a:cubicBezTo>
                  <a:cubicBezTo>
                    <a:pt x="2113" y="5293"/>
                    <a:pt x="2025" y="5355"/>
                    <a:pt x="1928" y="5407"/>
                  </a:cubicBezTo>
                  <a:cubicBezTo>
                    <a:pt x="740" y="6217"/>
                    <a:pt x="1" y="7845"/>
                    <a:pt x="230" y="9192"/>
                  </a:cubicBezTo>
                  <a:cubicBezTo>
                    <a:pt x="406" y="10221"/>
                    <a:pt x="1084" y="10890"/>
                    <a:pt x="2148" y="11066"/>
                  </a:cubicBezTo>
                  <a:cubicBezTo>
                    <a:pt x="2301" y="11096"/>
                    <a:pt x="2456" y="11110"/>
                    <a:pt x="2610" y="11110"/>
                  </a:cubicBezTo>
                  <a:cubicBezTo>
                    <a:pt x="3102" y="11110"/>
                    <a:pt x="3590" y="10963"/>
                    <a:pt x="4005" y="10688"/>
                  </a:cubicBezTo>
                  <a:cubicBezTo>
                    <a:pt x="5378" y="9764"/>
                    <a:pt x="5748" y="7625"/>
                    <a:pt x="5748" y="7599"/>
                  </a:cubicBezTo>
                  <a:lnTo>
                    <a:pt x="5757" y="7581"/>
                  </a:lnTo>
                  <a:cubicBezTo>
                    <a:pt x="5757" y="7572"/>
                    <a:pt x="5766" y="7572"/>
                    <a:pt x="5766" y="7572"/>
                  </a:cubicBezTo>
                  <a:lnTo>
                    <a:pt x="5792" y="7572"/>
                  </a:lnTo>
                  <a:lnTo>
                    <a:pt x="5801" y="7520"/>
                  </a:lnTo>
                  <a:lnTo>
                    <a:pt x="5818" y="7572"/>
                  </a:lnTo>
                  <a:cubicBezTo>
                    <a:pt x="5831" y="7579"/>
                    <a:pt x="6652" y="7980"/>
                    <a:pt x="7605" y="7980"/>
                  </a:cubicBezTo>
                  <a:cubicBezTo>
                    <a:pt x="7971" y="7980"/>
                    <a:pt x="8356" y="7921"/>
                    <a:pt x="8723" y="7757"/>
                  </a:cubicBezTo>
                  <a:cubicBezTo>
                    <a:pt x="8846" y="7704"/>
                    <a:pt x="8960" y="7643"/>
                    <a:pt x="9075" y="7564"/>
                  </a:cubicBezTo>
                  <a:cubicBezTo>
                    <a:pt x="9647" y="7176"/>
                    <a:pt x="10069" y="6534"/>
                    <a:pt x="10307" y="5636"/>
                  </a:cubicBezTo>
                  <a:cubicBezTo>
                    <a:pt x="10544" y="4782"/>
                    <a:pt x="10456" y="4131"/>
                    <a:pt x="10043" y="3709"/>
                  </a:cubicBezTo>
                  <a:cubicBezTo>
                    <a:pt x="9578" y="3236"/>
                    <a:pt x="8783" y="3100"/>
                    <a:pt x="8020" y="3100"/>
                  </a:cubicBezTo>
                  <a:cubicBezTo>
                    <a:pt x="7023" y="3100"/>
                    <a:pt x="6082" y="3333"/>
                    <a:pt x="6012" y="3348"/>
                  </a:cubicBezTo>
                  <a:lnTo>
                    <a:pt x="5968" y="3348"/>
                  </a:lnTo>
                  <a:cubicBezTo>
                    <a:pt x="5959" y="3339"/>
                    <a:pt x="5950" y="3322"/>
                    <a:pt x="5950" y="3313"/>
                  </a:cubicBezTo>
                  <a:cubicBezTo>
                    <a:pt x="5950" y="3286"/>
                    <a:pt x="5361" y="681"/>
                    <a:pt x="3935" y="109"/>
                  </a:cubicBezTo>
                  <a:cubicBezTo>
                    <a:pt x="3753" y="37"/>
                    <a:pt x="3564" y="1"/>
                    <a:pt x="3368"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3"/>
            <p:cNvSpPr/>
            <p:nvPr/>
          </p:nvSpPr>
          <p:spPr>
            <a:xfrm>
              <a:off x="620325" y="2191700"/>
              <a:ext cx="46000" cy="103225"/>
            </a:xfrm>
            <a:custGeom>
              <a:rect b="b" l="l" r="r" t="t"/>
              <a:pathLst>
                <a:path extrusionOk="0" h="4129" w="1840">
                  <a:moveTo>
                    <a:pt x="1356" y="0"/>
                  </a:moveTo>
                  <a:cubicBezTo>
                    <a:pt x="652" y="511"/>
                    <a:pt x="194" y="1303"/>
                    <a:pt x="115" y="2174"/>
                  </a:cubicBezTo>
                  <a:cubicBezTo>
                    <a:pt x="0" y="3301"/>
                    <a:pt x="599" y="3776"/>
                    <a:pt x="969" y="3943"/>
                  </a:cubicBezTo>
                  <a:cubicBezTo>
                    <a:pt x="1030" y="3970"/>
                    <a:pt x="1092" y="3996"/>
                    <a:pt x="1162" y="4022"/>
                  </a:cubicBezTo>
                  <a:lnTo>
                    <a:pt x="1215" y="3943"/>
                  </a:lnTo>
                  <a:lnTo>
                    <a:pt x="1215" y="3943"/>
                  </a:lnTo>
                  <a:cubicBezTo>
                    <a:pt x="1254" y="3986"/>
                    <a:pt x="1294" y="4028"/>
                    <a:pt x="1338" y="4066"/>
                  </a:cubicBezTo>
                  <a:lnTo>
                    <a:pt x="1347" y="4075"/>
                  </a:lnTo>
                  <a:lnTo>
                    <a:pt x="1356" y="4075"/>
                  </a:lnTo>
                  <a:cubicBezTo>
                    <a:pt x="1479" y="4102"/>
                    <a:pt x="1602" y="4119"/>
                    <a:pt x="1725" y="4128"/>
                  </a:cubicBezTo>
                  <a:lnTo>
                    <a:pt x="1840" y="4128"/>
                  </a:lnTo>
                  <a:lnTo>
                    <a:pt x="1761" y="4040"/>
                  </a:lnTo>
                  <a:cubicBezTo>
                    <a:pt x="1373" y="3600"/>
                    <a:pt x="185" y="2025"/>
                    <a:pt x="1426" y="62"/>
                  </a:cubicBezTo>
                  <a:lnTo>
                    <a:pt x="1356" y="0"/>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3"/>
            <p:cNvSpPr/>
            <p:nvPr/>
          </p:nvSpPr>
          <p:spPr>
            <a:xfrm>
              <a:off x="637275" y="2053025"/>
              <a:ext cx="76375" cy="96225"/>
            </a:xfrm>
            <a:custGeom>
              <a:rect b="b" l="l" r="r" t="t"/>
              <a:pathLst>
                <a:path extrusionOk="0" h="3849" w="3055">
                  <a:moveTo>
                    <a:pt x="889" y="1411"/>
                  </a:moveTo>
                  <a:cubicBezTo>
                    <a:pt x="854" y="1481"/>
                    <a:pt x="819" y="1561"/>
                    <a:pt x="792" y="1631"/>
                  </a:cubicBezTo>
                  <a:cubicBezTo>
                    <a:pt x="819" y="1561"/>
                    <a:pt x="845" y="1481"/>
                    <a:pt x="880" y="1411"/>
                  </a:cubicBezTo>
                  <a:close/>
                  <a:moveTo>
                    <a:pt x="775" y="1693"/>
                  </a:moveTo>
                  <a:lnTo>
                    <a:pt x="775" y="1693"/>
                  </a:lnTo>
                  <a:cubicBezTo>
                    <a:pt x="757" y="1754"/>
                    <a:pt x="739" y="1807"/>
                    <a:pt x="722" y="1869"/>
                  </a:cubicBezTo>
                  <a:cubicBezTo>
                    <a:pt x="731" y="1807"/>
                    <a:pt x="748" y="1754"/>
                    <a:pt x="775" y="1693"/>
                  </a:cubicBezTo>
                  <a:close/>
                  <a:moveTo>
                    <a:pt x="704" y="1930"/>
                  </a:moveTo>
                  <a:lnTo>
                    <a:pt x="704" y="1930"/>
                  </a:lnTo>
                  <a:cubicBezTo>
                    <a:pt x="697" y="1983"/>
                    <a:pt x="682" y="2037"/>
                    <a:pt x="673" y="2090"/>
                  </a:cubicBezTo>
                  <a:lnTo>
                    <a:pt x="673" y="2090"/>
                  </a:lnTo>
                  <a:cubicBezTo>
                    <a:pt x="681" y="2041"/>
                    <a:pt x="689" y="1983"/>
                    <a:pt x="704" y="1930"/>
                  </a:cubicBezTo>
                  <a:close/>
                  <a:moveTo>
                    <a:pt x="651" y="2168"/>
                  </a:moveTo>
                  <a:cubicBezTo>
                    <a:pt x="643" y="2247"/>
                    <a:pt x="634" y="2317"/>
                    <a:pt x="625" y="2388"/>
                  </a:cubicBezTo>
                  <a:cubicBezTo>
                    <a:pt x="634" y="2317"/>
                    <a:pt x="643" y="2238"/>
                    <a:pt x="651" y="2168"/>
                  </a:cubicBezTo>
                  <a:close/>
                  <a:moveTo>
                    <a:pt x="1798" y="1"/>
                  </a:moveTo>
                  <a:cubicBezTo>
                    <a:pt x="1608" y="1"/>
                    <a:pt x="1419" y="40"/>
                    <a:pt x="1241" y="117"/>
                  </a:cubicBezTo>
                  <a:cubicBezTo>
                    <a:pt x="1109" y="170"/>
                    <a:pt x="986" y="240"/>
                    <a:pt x="863" y="320"/>
                  </a:cubicBezTo>
                  <a:cubicBezTo>
                    <a:pt x="502" y="548"/>
                    <a:pt x="229" y="909"/>
                    <a:pt x="115" y="1332"/>
                  </a:cubicBezTo>
                  <a:cubicBezTo>
                    <a:pt x="0" y="1781"/>
                    <a:pt x="176" y="2467"/>
                    <a:pt x="563" y="3162"/>
                  </a:cubicBezTo>
                  <a:lnTo>
                    <a:pt x="651" y="3136"/>
                  </a:lnTo>
                  <a:cubicBezTo>
                    <a:pt x="625" y="2952"/>
                    <a:pt x="614" y="2768"/>
                    <a:pt x="617" y="2584"/>
                  </a:cubicBezTo>
                  <a:lnTo>
                    <a:pt x="617" y="2584"/>
                  </a:lnTo>
                  <a:cubicBezTo>
                    <a:pt x="613" y="2871"/>
                    <a:pt x="650" y="3152"/>
                    <a:pt x="722" y="3426"/>
                  </a:cubicBezTo>
                  <a:cubicBezTo>
                    <a:pt x="810" y="3576"/>
                    <a:pt x="915" y="3717"/>
                    <a:pt x="1021" y="3849"/>
                  </a:cubicBezTo>
                  <a:lnTo>
                    <a:pt x="1109" y="3805"/>
                  </a:lnTo>
                  <a:cubicBezTo>
                    <a:pt x="995" y="3338"/>
                    <a:pt x="924" y="2643"/>
                    <a:pt x="1250" y="2009"/>
                  </a:cubicBezTo>
                  <a:cubicBezTo>
                    <a:pt x="1408" y="1710"/>
                    <a:pt x="1637" y="1446"/>
                    <a:pt x="1928" y="1261"/>
                  </a:cubicBezTo>
                  <a:cubicBezTo>
                    <a:pt x="2253" y="1059"/>
                    <a:pt x="2614" y="909"/>
                    <a:pt x="2984" y="821"/>
                  </a:cubicBezTo>
                  <a:lnTo>
                    <a:pt x="3054" y="804"/>
                  </a:lnTo>
                  <a:lnTo>
                    <a:pt x="3019" y="742"/>
                  </a:lnTo>
                  <a:cubicBezTo>
                    <a:pt x="2896" y="540"/>
                    <a:pt x="2737" y="364"/>
                    <a:pt x="2544" y="223"/>
                  </a:cubicBezTo>
                  <a:cubicBezTo>
                    <a:pt x="2319" y="75"/>
                    <a:pt x="2059" y="1"/>
                    <a:pt x="1798" y="1"/>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3"/>
            <p:cNvSpPr/>
            <p:nvPr/>
          </p:nvSpPr>
          <p:spPr>
            <a:xfrm>
              <a:off x="675325" y="2229100"/>
              <a:ext cx="87375" cy="90975"/>
            </a:xfrm>
            <a:custGeom>
              <a:rect b="b" l="l" r="r" t="t"/>
              <a:pathLst>
                <a:path extrusionOk="0" h="3639" w="3495">
                  <a:moveTo>
                    <a:pt x="2799" y="1"/>
                  </a:moveTo>
                  <a:lnTo>
                    <a:pt x="2773" y="106"/>
                  </a:lnTo>
                  <a:cubicBezTo>
                    <a:pt x="2632" y="740"/>
                    <a:pt x="2166" y="2280"/>
                    <a:pt x="1039" y="3028"/>
                  </a:cubicBezTo>
                  <a:cubicBezTo>
                    <a:pt x="722" y="3239"/>
                    <a:pt x="370" y="3380"/>
                    <a:pt x="1" y="3433"/>
                  </a:cubicBezTo>
                  <a:lnTo>
                    <a:pt x="1" y="3530"/>
                  </a:lnTo>
                  <a:cubicBezTo>
                    <a:pt x="384" y="3603"/>
                    <a:pt x="731" y="3639"/>
                    <a:pt x="1040" y="3639"/>
                  </a:cubicBezTo>
                  <a:cubicBezTo>
                    <a:pt x="1284" y="3639"/>
                    <a:pt x="1505" y="3617"/>
                    <a:pt x="1699" y="3574"/>
                  </a:cubicBezTo>
                  <a:lnTo>
                    <a:pt x="1708" y="3574"/>
                  </a:lnTo>
                  <a:lnTo>
                    <a:pt x="1717" y="3565"/>
                  </a:lnTo>
                  <a:cubicBezTo>
                    <a:pt x="1858" y="3451"/>
                    <a:pt x="3178" y="2465"/>
                    <a:pt x="3495" y="1048"/>
                  </a:cubicBezTo>
                  <a:lnTo>
                    <a:pt x="3495" y="1021"/>
                  </a:lnTo>
                  <a:lnTo>
                    <a:pt x="2799"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3"/>
            <p:cNvSpPr/>
            <p:nvPr/>
          </p:nvSpPr>
          <p:spPr>
            <a:xfrm>
              <a:off x="795675" y="2131100"/>
              <a:ext cx="49100" cy="41050"/>
            </a:xfrm>
            <a:custGeom>
              <a:rect b="b" l="l" r="r" t="t"/>
              <a:pathLst>
                <a:path extrusionOk="0" h="1642" w="1964">
                  <a:moveTo>
                    <a:pt x="275" y="0"/>
                  </a:moveTo>
                  <a:cubicBezTo>
                    <a:pt x="192" y="0"/>
                    <a:pt x="106" y="1"/>
                    <a:pt x="18" y="4"/>
                  </a:cubicBezTo>
                  <a:lnTo>
                    <a:pt x="1" y="101"/>
                  </a:lnTo>
                  <a:cubicBezTo>
                    <a:pt x="696" y="312"/>
                    <a:pt x="1567" y="770"/>
                    <a:pt x="1779" y="1641"/>
                  </a:cubicBezTo>
                  <a:lnTo>
                    <a:pt x="1875" y="1641"/>
                  </a:lnTo>
                  <a:cubicBezTo>
                    <a:pt x="1963" y="1307"/>
                    <a:pt x="1946" y="955"/>
                    <a:pt x="1814" y="629"/>
                  </a:cubicBezTo>
                  <a:cubicBezTo>
                    <a:pt x="1647" y="259"/>
                    <a:pt x="1347" y="4"/>
                    <a:pt x="1075" y="4"/>
                  </a:cubicBezTo>
                  <a:lnTo>
                    <a:pt x="722" y="4"/>
                  </a:lnTo>
                  <a:cubicBezTo>
                    <a:pt x="593" y="4"/>
                    <a:pt x="441" y="0"/>
                    <a:pt x="275"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3"/>
            <p:cNvSpPr/>
            <p:nvPr/>
          </p:nvSpPr>
          <p:spPr>
            <a:xfrm>
              <a:off x="709425" y="2039650"/>
              <a:ext cx="53050" cy="76825"/>
            </a:xfrm>
            <a:custGeom>
              <a:rect b="b" l="l" r="r" t="t"/>
              <a:pathLst>
                <a:path extrusionOk="0" h="3073" w="2122">
                  <a:moveTo>
                    <a:pt x="45" y="1"/>
                  </a:moveTo>
                  <a:lnTo>
                    <a:pt x="1" y="80"/>
                  </a:lnTo>
                  <a:cubicBezTo>
                    <a:pt x="1066" y="855"/>
                    <a:pt x="1559" y="2668"/>
                    <a:pt x="1638" y="3028"/>
                  </a:cubicBezTo>
                  <a:lnTo>
                    <a:pt x="1655" y="3072"/>
                  </a:lnTo>
                  <a:lnTo>
                    <a:pt x="1699" y="3064"/>
                  </a:lnTo>
                  <a:cubicBezTo>
                    <a:pt x="1787" y="3046"/>
                    <a:pt x="1911" y="3011"/>
                    <a:pt x="2078" y="2984"/>
                  </a:cubicBezTo>
                  <a:lnTo>
                    <a:pt x="2122" y="2976"/>
                  </a:lnTo>
                  <a:lnTo>
                    <a:pt x="2113" y="2923"/>
                  </a:lnTo>
                  <a:cubicBezTo>
                    <a:pt x="1849" y="1004"/>
                    <a:pt x="846" y="274"/>
                    <a:pt x="45"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3"/>
            <p:cNvSpPr/>
            <p:nvPr/>
          </p:nvSpPr>
          <p:spPr>
            <a:xfrm>
              <a:off x="748375" y="2127450"/>
              <a:ext cx="127650" cy="129750"/>
            </a:xfrm>
            <a:custGeom>
              <a:rect b="b" l="l" r="r" t="t"/>
              <a:pathLst>
                <a:path extrusionOk="0" h="5190" w="5106">
                  <a:moveTo>
                    <a:pt x="4339" y="1"/>
                  </a:moveTo>
                  <a:lnTo>
                    <a:pt x="4269" y="71"/>
                  </a:lnTo>
                  <a:cubicBezTo>
                    <a:pt x="4621" y="529"/>
                    <a:pt x="4691" y="1171"/>
                    <a:pt x="4463" y="1981"/>
                  </a:cubicBezTo>
                  <a:cubicBezTo>
                    <a:pt x="4207" y="2896"/>
                    <a:pt x="3785" y="3565"/>
                    <a:pt x="3195" y="3961"/>
                  </a:cubicBezTo>
                  <a:cubicBezTo>
                    <a:pt x="3072" y="4040"/>
                    <a:pt x="2949" y="4111"/>
                    <a:pt x="2817" y="4163"/>
                  </a:cubicBezTo>
                  <a:cubicBezTo>
                    <a:pt x="2430" y="4337"/>
                    <a:pt x="2028" y="4400"/>
                    <a:pt x="1647" y="4400"/>
                  </a:cubicBezTo>
                  <a:cubicBezTo>
                    <a:pt x="1043" y="4400"/>
                    <a:pt x="493" y="4240"/>
                    <a:pt x="141" y="4111"/>
                  </a:cubicBezTo>
                  <a:lnTo>
                    <a:pt x="1" y="4049"/>
                  </a:lnTo>
                  <a:lnTo>
                    <a:pt x="1" y="4049"/>
                  </a:lnTo>
                  <a:lnTo>
                    <a:pt x="661" y="5035"/>
                  </a:lnTo>
                  <a:lnTo>
                    <a:pt x="678" y="5035"/>
                  </a:lnTo>
                  <a:cubicBezTo>
                    <a:pt x="794" y="5075"/>
                    <a:pt x="1191" y="5189"/>
                    <a:pt x="1706" y="5189"/>
                  </a:cubicBezTo>
                  <a:cubicBezTo>
                    <a:pt x="2095" y="5189"/>
                    <a:pt x="2551" y="5124"/>
                    <a:pt x="3002" y="4911"/>
                  </a:cubicBezTo>
                  <a:cubicBezTo>
                    <a:pt x="3134" y="4850"/>
                    <a:pt x="3257" y="4779"/>
                    <a:pt x="3371" y="4700"/>
                  </a:cubicBezTo>
                  <a:cubicBezTo>
                    <a:pt x="3961" y="4304"/>
                    <a:pt x="4419" y="3671"/>
                    <a:pt x="4727" y="2808"/>
                  </a:cubicBezTo>
                  <a:cubicBezTo>
                    <a:pt x="5105" y="1778"/>
                    <a:pt x="5088" y="960"/>
                    <a:pt x="4691" y="379"/>
                  </a:cubicBezTo>
                  <a:cubicBezTo>
                    <a:pt x="4595" y="238"/>
                    <a:pt x="4471" y="106"/>
                    <a:pt x="4339"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3"/>
            <p:cNvSpPr/>
            <p:nvPr/>
          </p:nvSpPr>
          <p:spPr>
            <a:xfrm>
              <a:off x="578300" y="1996975"/>
              <a:ext cx="306300" cy="328750"/>
            </a:xfrm>
            <a:custGeom>
              <a:rect b="b" l="l" r="r" t="t"/>
              <a:pathLst>
                <a:path extrusionOk="0" fill="none" h="13150" w="12252">
                  <a:moveTo>
                    <a:pt x="3046" y="6751"/>
                  </a:moveTo>
                  <a:cubicBezTo>
                    <a:pt x="3046" y="6751"/>
                    <a:pt x="18" y="3908"/>
                    <a:pt x="2914" y="1954"/>
                  </a:cubicBezTo>
                  <a:cubicBezTo>
                    <a:pt x="5818" y="1"/>
                    <a:pt x="6865" y="4841"/>
                    <a:pt x="6865" y="4841"/>
                  </a:cubicBezTo>
                  <a:cubicBezTo>
                    <a:pt x="6865" y="4841"/>
                    <a:pt x="12251" y="3459"/>
                    <a:pt x="11222" y="7191"/>
                  </a:cubicBezTo>
                  <a:cubicBezTo>
                    <a:pt x="10183" y="10914"/>
                    <a:pt x="6663" y="9154"/>
                    <a:pt x="6663" y="9154"/>
                  </a:cubicBezTo>
                  <a:cubicBezTo>
                    <a:pt x="6663" y="9154"/>
                    <a:pt x="6003" y="13149"/>
                    <a:pt x="3002" y="12656"/>
                  </a:cubicBezTo>
                  <a:cubicBezTo>
                    <a:pt x="1" y="12163"/>
                    <a:pt x="678" y="8009"/>
                    <a:pt x="3046" y="675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3"/>
            <p:cNvSpPr/>
            <p:nvPr/>
          </p:nvSpPr>
          <p:spPr>
            <a:xfrm>
              <a:off x="653325" y="2113150"/>
              <a:ext cx="244475" cy="213000"/>
            </a:xfrm>
            <a:custGeom>
              <a:rect b="b" l="l" r="r" t="t"/>
              <a:pathLst>
                <a:path extrusionOk="0" fill="none" h="8520" w="9779">
                  <a:moveTo>
                    <a:pt x="1" y="8018"/>
                  </a:moveTo>
                  <a:cubicBezTo>
                    <a:pt x="1" y="8018"/>
                    <a:pt x="1558" y="8520"/>
                    <a:pt x="2606" y="8256"/>
                  </a:cubicBezTo>
                  <a:cubicBezTo>
                    <a:pt x="2606" y="8256"/>
                    <a:pt x="4102" y="7208"/>
                    <a:pt x="4427" y="5651"/>
                  </a:cubicBezTo>
                  <a:cubicBezTo>
                    <a:pt x="4427" y="5651"/>
                    <a:pt x="7385" y="6733"/>
                    <a:pt x="8581" y="3406"/>
                  </a:cubicBezTo>
                  <a:cubicBezTo>
                    <a:pt x="9778" y="88"/>
                    <a:pt x="6636" y="0"/>
                    <a:pt x="66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3"/>
            <p:cNvSpPr/>
            <p:nvPr/>
          </p:nvSpPr>
          <p:spPr>
            <a:xfrm>
              <a:off x="744850" y="2225800"/>
              <a:ext cx="19175" cy="28625"/>
            </a:xfrm>
            <a:custGeom>
              <a:rect b="b" l="l" r="r" t="t"/>
              <a:pathLst>
                <a:path extrusionOk="0" fill="none" h="1145" w="767">
                  <a:moveTo>
                    <a:pt x="1" y="1"/>
                  </a:moveTo>
                  <a:lnTo>
                    <a:pt x="766" y="114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3"/>
            <p:cNvSpPr/>
            <p:nvPr/>
          </p:nvSpPr>
          <p:spPr>
            <a:xfrm>
              <a:off x="688750" y="2032400"/>
              <a:ext cx="75275" cy="82750"/>
            </a:xfrm>
            <a:custGeom>
              <a:rect b="b" l="l" r="r" t="t"/>
              <a:pathLst>
                <a:path extrusionOk="0" fill="none" h="3310" w="3011">
                  <a:moveTo>
                    <a:pt x="1" y="89"/>
                  </a:moveTo>
                  <a:cubicBezTo>
                    <a:pt x="1" y="89"/>
                    <a:pt x="2606" y="1"/>
                    <a:pt x="3010" y="331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3"/>
            <p:cNvSpPr/>
            <p:nvPr/>
          </p:nvSpPr>
          <p:spPr>
            <a:xfrm>
              <a:off x="616375" y="2041425"/>
              <a:ext cx="245125" cy="262725"/>
            </a:xfrm>
            <a:custGeom>
              <a:rect b="b" l="l" r="r" t="t"/>
              <a:pathLst>
                <a:path extrusionOk="0" fill="none" h="10509" w="9805">
                  <a:moveTo>
                    <a:pt x="2368" y="5492"/>
                  </a:moveTo>
                  <a:cubicBezTo>
                    <a:pt x="2368" y="5492"/>
                    <a:pt x="440" y="6091"/>
                    <a:pt x="220" y="8185"/>
                  </a:cubicBezTo>
                  <a:cubicBezTo>
                    <a:pt x="0" y="10289"/>
                    <a:pt x="2235" y="10509"/>
                    <a:pt x="2887" y="9875"/>
                  </a:cubicBezTo>
                  <a:cubicBezTo>
                    <a:pt x="3538" y="9233"/>
                    <a:pt x="4383" y="8062"/>
                    <a:pt x="4647" y="6267"/>
                  </a:cubicBezTo>
                  <a:cubicBezTo>
                    <a:pt x="4647" y="6267"/>
                    <a:pt x="7085" y="7772"/>
                    <a:pt x="8440" y="6346"/>
                  </a:cubicBezTo>
                  <a:cubicBezTo>
                    <a:pt x="9804" y="4929"/>
                    <a:pt x="8907" y="3538"/>
                    <a:pt x="8247" y="3538"/>
                  </a:cubicBezTo>
                  <a:cubicBezTo>
                    <a:pt x="7578" y="3547"/>
                    <a:pt x="5791" y="3398"/>
                    <a:pt x="4981" y="4049"/>
                  </a:cubicBezTo>
                  <a:cubicBezTo>
                    <a:pt x="4981" y="4049"/>
                    <a:pt x="4374" y="1303"/>
                    <a:pt x="3406" y="652"/>
                  </a:cubicBezTo>
                  <a:cubicBezTo>
                    <a:pt x="2438" y="0"/>
                    <a:pt x="1109" y="872"/>
                    <a:pt x="898" y="1787"/>
                  </a:cubicBezTo>
                  <a:cubicBezTo>
                    <a:pt x="687" y="2702"/>
                    <a:pt x="1558" y="4366"/>
                    <a:pt x="2508" y="4999"/>
                  </a:cubicBezTo>
                  <a:lnTo>
                    <a:pt x="2940" y="5334"/>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3"/>
            <p:cNvSpPr/>
            <p:nvPr/>
          </p:nvSpPr>
          <p:spPr>
            <a:xfrm>
              <a:off x="640125" y="2073775"/>
              <a:ext cx="75275" cy="84725"/>
            </a:xfrm>
            <a:custGeom>
              <a:rect b="b" l="l" r="r" t="t"/>
              <a:pathLst>
                <a:path extrusionOk="0" fill="none" h="3389" w="3011">
                  <a:moveTo>
                    <a:pt x="1171" y="3388"/>
                  </a:moveTo>
                  <a:cubicBezTo>
                    <a:pt x="1171" y="3388"/>
                    <a:pt x="1" y="651"/>
                    <a:pt x="301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3"/>
            <p:cNvSpPr/>
            <p:nvPr/>
          </p:nvSpPr>
          <p:spPr>
            <a:xfrm>
              <a:off x="779175" y="2130525"/>
              <a:ext cx="61200" cy="51725"/>
            </a:xfrm>
            <a:custGeom>
              <a:rect b="b" l="l" r="r" t="t"/>
              <a:pathLst>
                <a:path extrusionOk="0" fill="none" h="2069" w="2448">
                  <a:moveTo>
                    <a:pt x="1" y="1"/>
                  </a:moveTo>
                  <a:cubicBezTo>
                    <a:pt x="1" y="1"/>
                    <a:pt x="2447" y="335"/>
                    <a:pt x="2439" y="206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3"/>
            <p:cNvSpPr/>
            <p:nvPr/>
          </p:nvSpPr>
          <p:spPr>
            <a:xfrm>
              <a:off x="614175" y="2183550"/>
              <a:ext cx="55025" cy="112250"/>
            </a:xfrm>
            <a:custGeom>
              <a:rect b="b" l="l" r="r" t="t"/>
              <a:pathLst>
                <a:path extrusionOk="0" fill="none" h="4490" w="2201">
                  <a:moveTo>
                    <a:pt x="2200" y="4489"/>
                  </a:moveTo>
                  <a:cubicBezTo>
                    <a:pt x="2200" y="4489"/>
                    <a:pt x="0" y="2544"/>
                    <a:pt x="200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3"/>
            <p:cNvSpPr/>
            <p:nvPr/>
          </p:nvSpPr>
          <p:spPr>
            <a:xfrm>
              <a:off x="734525" y="2263425"/>
              <a:ext cx="13875" cy="21800"/>
            </a:xfrm>
            <a:custGeom>
              <a:rect b="b" l="l" r="r" t="t"/>
              <a:pathLst>
                <a:path extrusionOk="0" fill="none" h="872" w="555">
                  <a:moveTo>
                    <a:pt x="0" y="872"/>
                  </a:moveTo>
                  <a:cubicBezTo>
                    <a:pt x="273" y="643"/>
                    <a:pt x="467" y="344"/>
                    <a:pt x="55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3"/>
            <p:cNvSpPr/>
            <p:nvPr/>
          </p:nvSpPr>
          <p:spPr>
            <a:xfrm>
              <a:off x="748600" y="2251100"/>
              <a:ext cx="1575" cy="5750"/>
            </a:xfrm>
            <a:custGeom>
              <a:rect b="b" l="l" r="r" t="t"/>
              <a:pathLst>
                <a:path extrusionOk="0" fill="none" h="230" w="63">
                  <a:moveTo>
                    <a:pt x="0" y="229"/>
                  </a:moveTo>
                  <a:cubicBezTo>
                    <a:pt x="18" y="150"/>
                    <a:pt x="44" y="80"/>
                    <a:pt x="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3"/>
            <p:cNvSpPr/>
            <p:nvPr/>
          </p:nvSpPr>
          <p:spPr>
            <a:xfrm>
              <a:off x="638800" y="2269575"/>
              <a:ext cx="17425" cy="26000"/>
            </a:xfrm>
            <a:custGeom>
              <a:rect b="b" l="l" r="r" t="t"/>
              <a:pathLst>
                <a:path extrusionOk="0" fill="none" h="1040" w="697">
                  <a:moveTo>
                    <a:pt x="696" y="1039"/>
                  </a:moveTo>
                  <a:cubicBezTo>
                    <a:pt x="370" y="767"/>
                    <a:pt x="124" y="406"/>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3"/>
            <p:cNvSpPr/>
            <p:nvPr/>
          </p:nvSpPr>
          <p:spPr>
            <a:xfrm>
              <a:off x="632875" y="2247575"/>
              <a:ext cx="900" cy="8175"/>
            </a:xfrm>
            <a:custGeom>
              <a:rect b="b" l="l" r="r" t="t"/>
              <a:pathLst>
                <a:path extrusionOk="0" fill="none" h="327" w="36">
                  <a:moveTo>
                    <a:pt x="35" y="326"/>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3"/>
            <p:cNvSpPr/>
            <p:nvPr/>
          </p:nvSpPr>
          <p:spPr>
            <a:xfrm>
              <a:off x="650250" y="2086975"/>
              <a:ext cx="9700" cy="59425"/>
            </a:xfrm>
            <a:custGeom>
              <a:rect b="b" l="l" r="r" t="t"/>
              <a:pathLst>
                <a:path extrusionOk="0" fill="none" h="2377" w="388">
                  <a:moveTo>
                    <a:pt x="291" y="2376"/>
                  </a:moveTo>
                  <a:cubicBezTo>
                    <a:pt x="0" y="1602"/>
                    <a:pt x="36" y="748"/>
                    <a:pt x="38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3"/>
            <p:cNvSpPr/>
            <p:nvPr/>
          </p:nvSpPr>
          <p:spPr>
            <a:xfrm>
              <a:off x="670925" y="2072675"/>
              <a:ext cx="4425" cy="3100"/>
            </a:xfrm>
            <a:custGeom>
              <a:rect b="b" l="l" r="r" t="t"/>
              <a:pathLst>
                <a:path extrusionOk="0" fill="none" h="124" w="177">
                  <a:moveTo>
                    <a:pt x="1" y="123"/>
                  </a:moveTo>
                  <a:lnTo>
                    <a:pt x="17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3"/>
            <p:cNvSpPr/>
            <p:nvPr/>
          </p:nvSpPr>
          <p:spPr>
            <a:xfrm>
              <a:off x="691400" y="2066275"/>
              <a:ext cx="2650" cy="250"/>
            </a:xfrm>
            <a:custGeom>
              <a:rect b="b" l="l" r="r" t="t"/>
              <a:pathLst>
                <a:path extrusionOk="0" fill="none" h="10" w="106">
                  <a:moveTo>
                    <a:pt x="0" y="1"/>
                  </a:moveTo>
                  <a:lnTo>
                    <a:pt x="106" y="1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3"/>
            <p:cNvSpPr/>
            <p:nvPr/>
          </p:nvSpPr>
          <p:spPr>
            <a:xfrm>
              <a:off x="770825" y="2245825"/>
              <a:ext cx="24450" cy="4650"/>
            </a:xfrm>
            <a:custGeom>
              <a:rect b="b" l="l" r="r" t="t"/>
              <a:pathLst>
                <a:path extrusionOk="0" fill="none" h="186" w="978">
                  <a:moveTo>
                    <a:pt x="0" y="0"/>
                  </a:moveTo>
                  <a:cubicBezTo>
                    <a:pt x="308" y="141"/>
                    <a:pt x="652" y="185"/>
                    <a:pt x="977" y="12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3"/>
            <p:cNvSpPr/>
            <p:nvPr/>
          </p:nvSpPr>
          <p:spPr>
            <a:xfrm>
              <a:off x="809550" y="2244950"/>
              <a:ext cx="3550" cy="450"/>
            </a:xfrm>
            <a:custGeom>
              <a:rect b="b" l="l" r="r" t="t"/>
              <a:pathLst>
                <a:path extrusionOk="0" fill="none" h="18" w="142">
                  <a:moveTo>
                    <a:pt x="0" y="18"/>
                  </a:moveTo>
                  <a:lnTo>
                    <a:pt x="14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3"/>
            <p:cNvSpPr/>
            <p:nvPr/>
          </p:nvSpPr>
          <p:spPr>
            <a:xfrm>
              <a:off x="881925" y="2314650"/>
              <a:ext cx="278150" cy="252900"/>
            </a:xfrm>
            <a:custGeom>
              <a:rect b="b" l="l" r="r" t="t"/>
              <a:pathLst>
                <a:path extrusionOk="0" h="10116" w="11126">
                  <a:moveTo>
                    <a:pt x="3242" y="525"/>
                  </a:moveTo>
                  <a:cubicBezTo>
                    <a:pt x="3322" y="525"/>
                    <a:pt x="3403" y="530"/>
                    <a:pt x="3486" y="539"/>
                  </a:cubicBezTo>
                  <a:lnTo>
                    <a:pt x="3512" y="539"/>
                  </a:lnTo>
                  <a:cubicBezTo>
                    <a:pt x="3803" y="565"/>
                    <a:pt x="4084" y="645"/>
                    <a:pt x="4357" y="768"/>
                  </a:cubicBezTo>
                  <a:cubicBezTo>
                    <a:pt x="4489" y="829"/>
                    <a:pt x="4612" y="900"/>
                    <a:pt x="4736" y="988"/>
                  </a:cubicBezTo>
                  <a:cubicBezTo>
                    <a:pt x="5915" y="1842"/>
                    <a:pt x="5721" y="3725"/>
                    <a:pt x="5633" y="4279"/>
                  </a:cubicBezTo>
                  <a:lnTo>
                    <a:pt x="5625" y="4350"/>
                  </a:lnTo>
                  <a:lnTo>
                    <a:pt x="5695" y="4332"/>
                  </a:lnTo>
                  <a:cubicBezTo>
                    <a:pt x="6149" y="4248"/>
                    <a:pt x="6574" y="4213"/>
                    <a:pt x="6968" y="4213"/>
                  </a:cubicBezTo>
                  <a:cubicBezTo>
                    <a:pt x="8174" y="4213"/>
                    <a:pt x="9076" y="4542"/>
                    <a:pt x="9567" y="4781"/>
                  </a:cubicBezTo>
                  <a:cubicBezTo>
                    <a:pt x="9620" y="4807"/>
                    <a:pt x="9664" y="4834"/>
                    <a:pt x="9708" y="4860"/>
                  </a:cubicBezTo>
                  <a:cubicBezTo>
                    <a:pt x="10122" y="5168"/>
                    <a:pt x="10395" y="5855"/>
                    <a:pt x="10333" y="6462"/>
                  </a:cubicBezTo>
                  <a:cubicBezTo>
                    <a:pt x="10289" y="6893"/>
                    <a:pt x="10043" y="7659"/>
                    <a:pt x="8890" y="7949"/>
                  </a:cubicBezTo>
                  <a:cubicBezTo>
                    <a:pt x="8628" y="8019"/>
                    <a:pt x="8360" y="8052"/>
                    <a:pt x="8094" y="8052"/>
                  </a:cubicBezTo>
                  <a:cubicBezTo>
                    <a:pt x="7412" y="8052"/>
                    <a:pt x="6736" y="7830"/>
                    <a:pt x="6179" y="7413"/>
                  </a:cubicBezTo>
                  <a:cubicBezTo>
                    <a:pt x="6091" y="7351"/>
                    <a:pt x="6003" y="7280"/>
                    <a:pt x="5915" y="7210"/>
                  </a:cubicBezTo>
                  <a:lnTo>
                    <a:pt x="5889" y="7245"/>
                  </a:lnTo>
                  <a:lnTo>
                    <a:pt x="5906" y="7192"/>
                  </a:lnTo>
                  <a:cubicBezTo>
                    <a:pt x="5774" y="7087"/>
                    <a:pt x="5669" y="6972"/>
                    <a:pt x="5563" y="6840"/>
                  </a:cubicBezTo>
                  <a:lnTo>
                    <a:pt x="5281" y="6444"/>
                  </a:lnTo>
                  <a:lnTo>
                    <a:pt x="5140" y="6876"/>
                  </a:lnTo>
                  <a:cubicBezTo>
                    <a:pt x="4859" y="8037"/>
                    <a:pt x="3574" y="9402"/>
                    <a:pt x="2632" y="9516"/>
                  </a:cubicBezTo>
                  <a:cubicBezTo>
                    <a:pt x="2594" y="9518"/>
                    <a:pt x="2556" y="9519"/>
                    <a:pt x="2517" y="9519"/>
                  </a:cubicBezTo>
                  <a:cubicBezTo>
                    <a:pt x="2100" y="9519"/>
                    <a:pt x="1695" y="9387"/>
                    <a:pt x="1356" y="9137"/>
                  </a:cubicBezTo>
                  <a:cubicBezTo>
                    <a:pt x="1242" y="9049"/>
                    <a:pt x="1127" y="8944"/>
                    <a:pt x="1030" y="8838"/>
                  </a:cubicBezTo>
                  <a:cubicBezTo>
                    <a:pt x="670" y="8433"/>
                    <a:pt x="538" y="7958"/>
                    <a:pt x="661" y="7483"/>
                  </a:cubicBezTo>
                  <a:cubicBezTo>
                    <a:pt x="907" y="6497"/>
                    <a:pt x="2676" y="5247"/>
                    <a:pt x="3213" y="4895"/>
                  </a:cubicBezTo>
                  <a:lnTo>
                    <a:pt x="3266" y="4851"/>
                  </a:lnTo>
                  <a:lnTo>
                    <a:pt x="3213" y="4816"/>
                  </a:lnTo>
                  <a:cubicBezTo>
                    <a:pt x="2509" y="4288"/>
                    <a:pt x="2087" y="3047"/>
                    <a:pt x="1831" y="2299"/>
                  </a:cubicBezTo>
                  <a:cubicBezTo>
                    <a:pt x="1787" y="2176"/>
                    <a:pt x="1752" y="2070"/>
                    <a:pt x="1726" y="1982"/>
                  </a:cubicBezTo>
                  <a:cubicBezTo>
                    <a:pt x="1611" y="1683"/>
                    <a:pt x="1752" y="1269"/>
                    <a:pt x="2078" y="961"/>
                  </a:cubicBezTo>
                  <a:cubicBezTo>
                    <a:pt x="2385" y="676"/>
                    <a:pt x="2783" y="525"/>
                    <a:pt x="3242" y="525"/>
                  </a:cubicBezTo>
                  <a:close/>
                  <a:moveTo>
                    <a:pt x="3461" y="1"/>
                  </a:moveTo>
                  <a:cubicBezTo>
                    <a:pt x="3322" y="1"/>
                    <a:pt x="3177" y="7"/>
                    <a:pt x="3028" y="20"/>
                  </a:cubicBezTo>
                  <a:cubicBezTo>
                    <a:pt x="2139" y="90"/>
                    <a:pt x="1558" y="398"/>
                    <a:pt x="1303" y="926"/>
                  </a:cubicBezTo>
                  <a:cubicBezTo>
                    <a:pt x="643" y="2308"/>
                    <a:pt x="2280" y="4737"/>
                    <a:pt x="2351" y="4843"/>
                  </a:cubicBezTo>
                  <a:cubicBezTo>
                    <a:pt x="2368" y="4860"/>
                    <a:pt x="2359" y="4895"/>
                    <a:pt x="2333" y="4904"/>
                  </a:cubicBezTo>
                  <a:cubicBezTo>
                    <a:pt x="2315" y="4922"/>
                    <a:pt x="71" y="6356"/>
                    <a:pt x="18" y="7897"/>
                  </a:cubicBezTo>
                  <a:cubicBezTo>
                    <a:pt x="1" y="8495"/>
                    <a:pt x="326" y="9049"/>
                    <a:pt x="978" y="9525"/>
                  </a:cubicBezTo>
                  <a:cubicBezTo>
                    <a:pt x="1527" y="9917"/>
                    <a:pt x="2067" y="10115"/>
                    <a:pt x="2589" y="10115"/>
                  </a:cubicBezTo>
                  <a:cubicBezTo>
                    <a:pt x="2770" y="10115"/>
                    <a:pt x="2949" y="10091"/>
                    <a:pt x="3125" y="10044"/>
                  </a:cubicBezTo>
                  <a:cubicBezTo>
                    <a:pt x="4542" y="9648"/>
                    <a:pt x="5360" y="7800"/>
                    <a:pt x="5360" y="7782"/>
                  </a:cubicBezTo>
                  <a:cubicBezTo>
                    <a:pt x="5369" y="7765"/>
                    <a:pt x="5387" y="7756"/>
                    <a:pt x="5396" y="7747"/>
                  </a:cubicBezTo>
                  <a:cubicBezTo>
                    <a:pt x="5413" y="7747"/>
                    <a:pt x="5431" y="7747"/>
                    <a:pt x="5440" y="7756"/>
                  </a:cubicBezTo>
                  <a:cubicBezTo>
                    <a:pt x="5519" y="7826"/>
                    <a:pt x="5607" y="7897"/>
                    <a:pt x="5695" y="7958"/>
                  </a:cubicBezTo>
                  <a:cubicBezTo>
                    <a:pt x="6360" y="8442"/>
                    <a:pt x="7227" y="8692"/>
                    <a:pt x="8069" y="8692"/>
                  </a:cubicBezTo>
                  <a:cubicBezTo>
                    <a:pt x="8699" y="8692"/>
                    <a:pt x="9314" y="8552"/>
                    <a:pt x="9823" y="8266"/>
                  </a:cubicBezTo>
                  <a:cubicBezTo>
                    <a:pt x="10738" y="7747"/>
                    <a:pt x="11125" y="6884"/>
                    <a:pt x="10923" y="5820"/>
                  </a:cubicBezTo>
                  <a:cubicBezTo>
                    <a:pt x="10826" y="5168"/>
                    <a:pt x="10465" y="4587"/>
                    <a:pt x="9937" y="4200"/>
                  </a:cubicBezTo>
                  <a:cubicBezTo>
                    <a:pt x="9186" y="3660"/>
                    <a:pt x="8192" y="3539"/>
                    <a:pt x="7454" y="3539"/>
                  </a:cubicBezTo>
                  <a:cubicBezTo>
                    <a:pt x="6869" y="3539"/>
                    <a:pt x="6446" y="3615"/>
                    <a:pt x="6434" y="3619"/>
                  </a:cubicBezTo>
                  <a:lnTo>
                    <a:pt x="6399" y="3619"/>
                  </a:lnTo>
                  <a:lnTo>
                    <a:pt x="6390" y="3602"/>
                  </a:lnTo>
                  <a:lnTo>
                    <a:pt x="6337" y="3602"/>
                  </a:lnTo>
                  <a:lnTo>
                    <a:pt x="6381" y="3575"/>
                  </a:lnTo>
                  <a:cubicBezTo>
                    <a:pt x="6381" y="3558"/>
                    <a:pt x="6566" y="1824"/>
                    <a:pt x="5563" y="785"/>
                  </a:cubicBezTo>
                  <a:cubicBezTo>
                    <a:pt x="5475" y="689"/>
                    <a:pt x="5369" y="592"/>
                    <a:pt x="5264" y="513"/>
                  </a:cubicBezTo>
                  <a:cubicBezTo>
                    <a:pt x="4791" y="173"/>
                    <a:pt x="4189" y="1"/>
                    <a:pt x="3461"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3"/>
            <p:cNvSpPr/>
            <p:nvPr/>
          </p:nvSpPr>
          <p:spPr>
            <a:xfrm>
              <a:off x="1041450" y="2453750"/>
              <a:ext cx="96400" cy="59700"/>
            </a:xfrm>
            <a:custGeom>
              <a:rect b="b" l="l" r="r" t="t"/>
              <a:pathLst>
                <a:path extrusionOk="0" h="2388" w="3856">
                  <a:moveTo>
                    <a:pt x="3714" y="0"/>
                  </a:moveTo>
                  <a:lnTo>
                    <a:pt x="3662" y="106"/>
                  </a:lnTo>
                  <a:cubicBezTo>
                    <a:pt x="3415" y="552"/>
                    <a:pt x="2563" y="1875"/>
                    <a:pt x="839" y="1875"/>
                  </a:cubicBezTo>
                  <a:cubicBezTo>
                    <a:pt x="592" y="1875"/>
                    <a:pt x="328" y="1847"/>
                    <a:pt x="44" y="1787"/>
                  </a:cubicBezTo>
                  <a:lnTo>
                    <a:pt x="0" y="1875"/>
                  </a:lnTo>
                  <a:cubicBezTo>
                    <a:pt x="510" y="2213"/>
                    <a:pt x="1102" y="2388"/>
                    <a:pt x="1700" y="2388"/>
                  </a:cubicBezTo>
                  <a:cubicBezTo>
                    <a:pt x="1958" y="2388"/>
                    <a:pt x="2218" y="2355"/>
                    <a:pt x="2473" y="2289"/>
                  </a:cubicBezTo>
                  <a:cubicBezTo>
                    <a:pt x="3574" y="2016"/>
                    <a:pt x="3802" y="1294"/>
                    <a:pt x="3846" y="889"/>
                  </a:cubicBezTo>
                  <a:cubicBezTo>
                    <a:pt x="3855" y="819"/>
                    <a:pt x="3855" y="757"/>
                    <a:pt x="3855" y="687"/>
                  </a:cubicBezTo>
                  <a:lnTo>
                    <a:pt x="3760" y="661"/>
                  </a:lnTo>
                  <a:lnTo>
                    <a:pt x="3760" y="661"/>
                  </a:lnTo>
                  <a:cubicBezTo>
                    <a:pt x="3784" y="610"/>
                    <a:pt x="3806" y="558"/>
                    <a:pt x="3829" y="502"/>
                  </a:cubicBezTo>
                  <a:lnTo>
                    <a:pt x="3829" y="493"/>
                  </a:lnTo>
                  <a:lnTo>
                    <a:pt x="3829" y="476"/>
                  </a:lnTo>
                  <a:cubicBezTo>
                    <a:pt x="3820" y="352"/>
                    <a:pt x="3794" y="229"/>
                    <a:pt x="3750" y="115"/>
                  </a:cubicBezTo>
                  <a:lnTo>
                    <a:pt x="3714" y="0"/>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3"/>
            <p:cNvSpPr/>
            <p:nvPr/>
          </p:nvSpPr>
          <p:spPr>
            <a:xfrm>
              <a:off x="898000" y="2485425"/>
              <a:ext cx="100800" cy="64800"/>
            </a:xfrm>
            <a:custGeom>
              <a:rect b="b" l="l" r="r" t="t"/>
              <a:pathLst>
                <a:path extrusionOk="0" h="2592" w="4032">
                  <a:moveTo>
                    <a:pt x="3058" y="1656"/>
                  </a:moveTo>
                  <a:cubicBezTo>
                    <a:pt x="2976" y="1686"/>
                    <a:pt x="2892" y="1712"/>
                    <a:pt x="2808" y="1734"/>
                  </a:cubicBezTo>
                  <a:cubicBezTo>
                    <a:pt x="2892" y="1712"/>
                    <a:pt x="2976" y="1686"/>
                    <a:pt x="3058" y="1656"/>
                  </a:cubicBezTo>
                  <a:close/>
                  <a:moveTo>
                    <a:pt x="2271" y="1831"/>
                  </a:moveTo>
                  <a:cubicBezTo>
                    <a:pt x="2209" y="1840"/>
                    <a:pt x="2156" y="1840"/>
                    <a:pt x="2095" y="1840"/>
                  </a:cubicBezTo>
                  <a:cubicBezTo>
                    <a:pt x="2148" y="1840"/>
                    <a:pt x="2209" y="1840"/>
                    <a:pt x="2271" y="1831"/>
                  </a:cubicBezTo>
                  <a:close/>
                  <a:moveTo>
                    <a:pt x="467" y="1"/>
                  </a:moveTo>
                  <a:lnTo>
                    <a:pt x="431" y="62"/>
                  </a:lnTo>
                  <a:cubicBezTo>
                    <a:pt x="282" y="247"/>
                    <a:pt x="176" y="458"/>
                    <a:pt x="106" y="678"/>
                  </a:cubicBezTo>
                  <a:cubicBezTo>
                    <a:pt x="0" y="1136"/>
                    <a:pt x="132" y="1602"/>
                    <a:pt x="458" y="1937"/>
                  </a:cubicBezTo>
                  <a:cubicBezTo>
                    <a:pt x="546" y="2042"/>
                    <a:pt x="651" y="2139"/>
                    <a:pt x="766" y="2227"/>
                  </a:cubicBezTo>
                  <a:cubicBezTo>
                    <a:pt x="1087" y="2468"/>
                    <a:pt x="1473" y="2592"/>
                    <a:pt x="1866" y="2592"/>
                  </a:cubicBezTo>
                  <a:cubicBezTo>
                    <a:pt x="1904" y="2592"/>
                    <a:pt x="1942" y="2590"/>
                    <a:pt x="1980" y="2588"/>
                  </a:cubicBezTo>
                  <a:cubicBezTo>
                    <a:pt x="2438" y="2527"/>
                    <a:pt x="3028" y="2139"/>
                    <a:pt x="3547" y="1541"/>
                  </a:cubicBezTo>
                  <a:lnTo>
                    <a:pt x="3485" y="1462"/>
                  </a:lnTo>
                  <a:cubicBezTo>
                    <a:pt x="3420" y="1497"/>
                    <a:pt x="3353" y="1531"/>
                    <a:pt x="3284" y="1562"/>
                  </a:cubicBezTo>
                  <a:lnTo>
                    <a:pt x="3284" y="1562"/>
                  </a:lnTo>
                  <a:cubicBezTo>
                    <a:pt x="3445" y="1488"/>
                    <a:pt x="3601" y="1398"/>
                    <a:pt x="3749" y="1294"/>
                  </a:cubicBezTo>
                  <a:cubicBezTo>
                    <a:pt x="3846" y="1162"/>
                    <a:pt x="3943" y="1013"/>
                    <a:pt x="4031" y="872"/>
                  </a:cubicBezTo>
                  <a:lnTo>
                    <a:pt x="3961" y="802"/>
                  </a:lnTo>
                  <a:cubicBezTo>
                    <a:pt x="3613" y="1041"/>
                    <a:pt x="3081" y="1301"/>
                    <a:pt x="2480" y="1301"/>
                  </a:cubicBezTo>
                  <a:cubicBezTo>
                    <a:pt x="2397" y="1301"/>
                    <a:pt x="2312" y="1296"/>
                    <a:pt x="2227" y="1286"/>
                  </a:cubicBezTo>
                  <a:cubicBezTo>
                    <a:pt x="1884" y="1242"/>
                    <a:pt x="1567" y="1110"/>
                    <a:pt x="1294" y="907"/>
                  </a:cubicBezTo>
                  <a:cubicBezTo>
                    <a:pt x="986" y="670"/>
                    <a:pt x="722" y="388"/>
                    <a:pt x="511" y="62"/>
                  </a:cubicBezTo>
                  <a:lnTo>
                    <a:pt x="467"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3"/>
            <p:cNvSpPr/>
            <p:nvPr/>
          </p:nvSpPr>
          <p:spPr>
            <a:xfrm>
              <a:off x="1045200" y="2376550"/>
              <a:ext cx="107375" cy="62050"/>
            </a:xfrm>
            <a:custGeom>
              <a:rect b="b" l="l" r="r" t="t"/>
              <a:pathLst>
                <a:path extrusionOk="0" h="2482" w="4295">
                  <a:moveTo>
                    <a:pt x="1148" y="1"/>
                  </a:moveTo>
                  <a:cubicBezTo>
                    <a:pt x="1016" y="1"/>
                    <a:pt x="882" y="8"/>
                    <a:pt x="748" y="26"/>
                  </a:cubicBezTo>
                  <a:lnTo>
                    <a:pt x="730" y="26"/>
                  </a:lnTo>
                  <a:lnTo>
                    <a:pt x="0" y="1029"/>
                  </a:lnTo>
                  <a:lnTo>
                    <a:pt x="114" y="1020"/>
                  </a:lnTo>
                  <a:cubicBezTo>
                    <a:pt x="313" y="996"/>
                    <a:pt x="603" y="970"/>
                    <a:pt x="942" y="970"/>
                  </a:cubicBezTo>
                  <a:cubicBezTo>
                    <a:pt x="1702" y="970"/>
                    <a:pt x="2707" y="1097"/>
                    <a:pt x="3468" y="1645"/>
                  </a:cubicBezTo>
                  <a:cubicBezTo>
                    <a:pt x="3767" y="1865"/>
                    <a:pt x="4022" y="2155"/>
                    <a:pt x="4198" y="2481"/>
                  </a:cubicBezTo>
                  <a:lnTo>
                    <a:pt x="4295" y="2455"/>
                  </a:lnTo>
                  <a:cubicBezTo>
                    <a:pt x="4172" y="1759"/>
                    <a:pt x="3987" y="1214"/>
                    <a:pt x="3740" y="844"/>
                  </a:cubicBezTo>
                  <a:lnTo>
                    <a:pt x="3740" y="835"/>
                  </a:lnTo>
                  <a:lnTo>
                    <a:pt x="3732" y="835"/>
                  </a:lnTo>
                  <a:cubicBezTo>
                    <a:pt x="3588" y="747"/>
                    <a:pt x="2438" y="1"/>
                    <a:pt x="1148"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3"/>
            <p:cNvSpPr/>
            <p:nvPr/>
          </p:nvSpPr>
          <p:spPr>
            <a:xfrm>
              <a:off x="924625" y="2330525"/>
              <a:ext cx="35000" cy="57900"/>
            </a:xfrm>
            <a:custGeom>
              <a:rect b="b" l="l" r="r" t="t"/>
              <a:pathLst>
                <a:path extrusionOk="0" h="2316" w="1400">
                  <a:moveTo>
                    <a:pt x="1364" y="1"/>
                  </a:moveTo>
                  <a:cubicBezTo>
                    <a:pt x="1021" y="27"/>
                    <a:pt x="687" y="177"/>
                    <a:pt x="431" y="406"/>
                  </a:cubicBezTo>
                  <a:cubicBezTo>
                    <a:pt x="141" y="687"/>
                    <a:pt x="0" y="1057"/>
                    <a:pt x="106" y="1321"/>
                  </a:cubicBezTo>
                  <a:cubicBezTo>
                    <a:pt x="132" y="1400"/>
                    <a:pt x="167" y="1506"/>
                    <a:pt x="211" y="1647"/>
                  </a:cubicBezTo>
                  <a:cubicBezTo>
                    <a:pt x="282" y="1840"/>
                    <a:pt x="361" y="2069"/>
                    <a:pt x="449" y="2315"/>
                  </a:cubicBezTo>
                  <a:lnTo>
                    <a:pt x="546" y="2289"/>
                  </a:lnTo>
                  <a:cubicBezTo>
                    <a:pt x="519" y="1559"/>
                    <a:pt x="643" y="582"/>
                    <a:pt x="1399" y="89"/>
                  </a:cubicBezTo>
                  <a:lnTo>
                    <a:pt x="1364"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3"/>
            <p:cNvSpPr/>
            <p:nvPr/>
          </p:nvSpPr>
          <p:spPr>
            <a:xfrm>
              <a:off x="879075" y="2425575"/>
              <a:ext cx="58775" cy="74400"/>
            </a:xfrm>
            <a:custGeom>
              <a:rect b="b" l="l" r="r" t="t"/>
              <a:pathLst>
                <a:path extrusionOk="0" h="2976" w="2351">
                  <a:moveTo>
                    <a:pt x="2095" y="1"/>
                  </a:moveTo>
                  <a:lnTo>
                    <a:pt x="2051" y="18"/>
                  </a:lnTo>
                  <a:cubicBezTo>
                    <a:pt x="344" y="925"/>
                    <a:pt x="0" y="2122"/>
                    <a:pt x="9" y="2967"/>
                  </a:cubicBezTo>
                  <a:lnTo>
                    <a:pt x="106" y="2976"/>
                  </a:lnTo>
                  <a:cubicBezTo>
                    <a:pt x="467" y="1717"/>
                    <a:pt x="2007" y="643"/>
                    <a:pt x="2306" y="432"/>
                  </a:cubicBezTo>
                  <a:lnTo>
                    <a:pt x="2350" y="406"/>
                  </a:lnTo>
                  <a:lnTo>
                    <a:pt x="2324" y="370"/>
                  </a:lnTo>
                  <a:cubicBezTo>
                    <a:pt x="2280" y="300"/>
                    <a:pt x="2209" y="186"/>
                    <a:pt x="2121" y="36"/>
                  </a:cubicBezTo>
                  <a:lnTo>
                    <a:pt x="2095"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3"/>
            <p:cNvSpPr/>
            <p:nvPr/>
          </p:nvSpPr>
          <p:spPr>
            <a:xfrm>
              <a:off x="911850" y="2298850"/>
              <a:ext cx="149875" cy="100575"/>
            </a:xfrm>
            <a:custGeom>
              <a:rect b="b" l="l" r="r" t="t"/>
              <a:pathLst>
                <a:path extrusionOk="0" h="4023" w="5995">
                  <a:moveTo>
                    <a:pt x="2509" y="0"/>
                  </a:moveTo>
                  <a:cubicBezTo>
                    <a:pt x="1409" y="0"/>
                    <a:pt x="652" y="300"/>
                    <a:pt x="238" y="872"/>
                  </a:cubicBezTo>
                  <a:cubicBezTo>
                    <a:pt x="133" y="1013"/>
                    <a:pt x="53" y="1162"/>
                    <a:pt x="1" y="1329"/>
                  </a:cubicBezTo>
                  <a:lnTo>
                    <a:pt x="97" y="1373"/>
                  </a:lnTo>
                  <a:cubicBezTo>
                    <a:pt x="397" y="889"/>
                    <a:pt x="978" y="608"/>
                    <a:pt x="1814" y="546"/>
                  </a:cubicBezTo>
                  <a:cubicBezTo>
                    <a:pt x="1962" y="534"/>
                    <a:pt x="2106" y="528"/>
                    <a:pt x="2246" y="528"/>
                  </a:cubicBezTo>
                  <a:cubicBezTo>
                    <a:pt x="3001" y="528"/>
                    <a:pt x="3628" y="707"/>
                    <a:pt x="4111" y="1057"/>
                  </a:cubicBezTo>
                  <a:cubicBezTo>
                    <a:pt x="4225" y="1145"/>
                    <a:pt x="4340" y="1233"/>
                    <a:pt x="4436" y="1338"/>
                  </a:cubicBezTo>
                  <a:cubicBezTo>
                    <a:pt x="5202" y="2130"/>
                    <a:pt x="5308" y="3266"/>
                    <a:pt x="5299" y="3873"/>
                  </a:cubicBezTo>
                  <a:lnTo>
                    <a:pt x="5299" y="4022"/>
                  </a:lnTo>
                  <a:lnTo>
                    <a:pt x="5994" y="3063"/>
                  </a:lnTo>
                  <a:lnTo>
                    <a:pt x="5994" y="3046"/>
                  </a:lnTo>
                  <a:cubicBezTo>
                    <a:pt x="5985" y="2834"/>
                    <a:pt x="5906" y="1717"/>
                    <a:pt x="5079" y="898"/>
                  </a:cubicBezTo>
                  <a:cubicBezTo>
                    <a:pt x="4982" y="801"/>
                    <a:pt x="4868" y="705"/>
                    <a:pt x="4753" y="625"/>
                  </a:cubicBezTo>
                  <a:cubicBezTo>
                    <a:pt x="4172" y="203"/>
                    <a:pt x="3424" y="0"/>
                    <a:pt x="2509" y="0"/>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3"/>
            <p:cNvSpPr/>
            <p:nvPr/>
          </p:nvSpPr>
          <p:spPr>
            <a:xfrm>
              <a:off x="834850" y="2305900"/>
              <a:ext cx="335550" cy="298800"/>
            </a:xfrm>
            <a:custGeom>
              <a:rect b="b" l="l" r="r" t="t"/>
              <a:pathLst>
                <a:path extrusionOk="0" fill="none" h="11952" w="13422">
                  <a:moveTo>
                    <a:pt x="7287" y="8141"/>
                  </a:moveTo>
                  <a:cubicBezTo>
                    <a:pt x="7287" y="8141"/>
                    <a:pt x="5659" y="11952"/>
                    <a:pt x="2825" y="9901"/>
                  </a:cubicBezTo>
                  <a:cubicBezTo>
                    <a:pt x="0" y="7842"/>
                    <a:pt x="4190" y="5201"/>
                    <a:pt x="4190" y="5201"/>
                  </a:cubicBezTo>
                  <a:cubicBezTo>
                    <a:pt x="4190" y="5201"/>
                    <a:pt x="1039" y="616"/>
                    <a:pt x="4902" y="308"/>
                  </a:cubicBezTo>
                  <a:cubicBezTo>
                    <a:pt x="8757" y="0"/>
                    <a:pt x="8308" y="3916"/>
                    <a:pt x="8308" y="3916"/>
                  </a:cubicBezTo>
                  <a:cubicBezTo>
                    <a:pt x="8308" y="3916"/>
                    <a:pt x="12295" y="3168"/>
                    <a:pt x="12858" y="6152"/>
                  </a:cubicBezTo>
                  <a:cubicBezTo>
                    <a:pt x="13422" y="9135"/>
                    <a:pt x="9285" y="9928"/>
                    <a:pt x="7287" y="814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3"/>
            <p:cNvSpPr/>
            <p:nvPr/>
          </p:nvSpPr>
          <p:spPr>
            <a:xfrm>
              <a:off x="886325" y="2297300"/>
              <a:ext cx="270000" cy="162400"/>
            </a:xfrm>
            <a:custGeom>
              <a:rect b="b" l="l" r="r" t="t"/>
              <a:pathLst>
                <a:path extrusionOk="0" fill="none" h="6496" w="10800">
                  <a:moveTo>
                    <a:pt x="10799" y="6496"/>
                  </a:moveTo>
                  <a:cubicBezTo>
                    <a:pt x="10799" y="6496"/>
                    <a:pt x="10729" y="4868"/>
                    <a:pt x="10131" y="3970"/>
                  </a:cubicBezTo>
                  <a:cubicBezTo>
                    <a:pt x="10131" y="3970"/>
                    <a:pt x="8634" y="2923"/>
                    <a:pt x="7059" y="3143"/>
                  </a:cubicBezTo>
                  <a:cubicBezTo>
                    <a:pt x="7059" y="3143"/>
                    <a:pt x="7059" y="1"/>
                    <a:pt x="3530" y="10"/>
                  </a:cubicBezTo>
                  <a:cubicBezTo>
                    <a:pt x="1" y="27"/>
                    <a:pt x="986" y="3002"/>
                    <a:pt x="986" y="30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3"/>
            <p:cNvSpPr/>
            <p:nvPr/>
          </p:nvSpPr>
          <p:spPr>
            <a:xfrm>
              <a:off x="1042550" y="2375850"/>
              <a:ext cx="20275" cy="27975"/>
            </a:xfrm>
            <a:custGeom>
              <a:rect b="b" l="l" r="r" t="t"/>
              <a:pathLst>
                <a:path extrusionOk="0" fill="none" h="1119" w="811">
                  <a:moveTo>
                    <a:pt x="0" y="1118"/>
                  </a:moveTo>
                  <a:lnTo>
                    <a:pt x="81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3"/>
            <p:cNvSpPr/>
            <p:nvPr/>
          </p:nvSpPr>
          <p:spPr>
            <a:xfrm>
              <a:off x="857725" y="2423825"/>
              <a:ext cx="74400" cy="98150"/>
            </a:xfrm>
            <a:custGeom>
              <a:rect b="b" l="l" r="r" t="t"/>
              <a:pathLst>
                <a:path extrusionOk="0" fill="none" h="3926" w="2976">
                  <a:moveTo>
                    <a:pt x="978" y="3926"/>
                  </a:moveTo>
                  <a:cubicBezTo>
                    <a:pt x="978" y="3926"/>
                    <a:pt x="1" y="1514"/>
                    <a:pt x="297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3"/>
            <p:cNvSpPr/>
            <p:nvPr/>
          </p:nvSpPr>
          <p:spPr>
            <a:xfrm>
              <a:off x="892500" y="2315350"/>
              <a:ext cx="262500" cy="238750"/>
            </a:xfrm>
            <a:custGeom>
              <a:rect b="b" l="l" r="r" t="t"/>
              <a:pathLst>
                <a:path extrusionOk="0" fill="none" h="9550" w="10500">
                  <a:moveTo>
                    <a:pt x="5175" y="6786"/>
                  </a:moveTo>
                  <a:cubicBezTo>
                    <a:pt x="5175" y="6786"/>
                    <a:pt x="6398" y="8388"/>
                    <a:pt x="8449" y="7877"/>
                  </a:cubicBezTo>
                  <a:cubicBezTo>
                    <a:pt x="10500" y="7358"/>
                    <a:pt x="9936" y="5193"/>
                    <a:pt x="9118" y="4797"/>
                  </a:cubicBezTo>
                  <a:cubicBezTo>
                    <a:pt x="8299" y="4392"/>
                    <a:pt x="6909" y="4014"/>
                    <a:pt x="5131" y="4383"/>
                  </a:cubicBezTo>
                  <a:cubicBezTo>
                    <a:pt x="5131" y="4383"/>
                    <a:pt x="5703" y="1576"/>
                    <a:pt x="3908" y="784"/>
                  </a:cubicBezTo>
                  <a:cubicBezTo>
                    <a:pt x="2104" y="1"/>
                    <a:pt x="1109" y="1312"/>
                    <a:pt x="1338" y="1937"/>
                  </a:cubicBezTo>
                  <a:cubicBezTo>
                    <a:pt x="1567" y="2553"/>
                    <a:pt x="2042" y="4295"/>
                    <a:pt x="2940" y="4823"/>
                  </a:cubicBezTo>
                  <a:cubicBezTo>
                    <a:pt x="2940" y="4823"/>
                    <a:pt x="555" y="6337"/>
                    <a:pt x="282" y="7473"/>
                  </a:cubicBezTo>
                  <a:cubicBezTo>
                    <a:pt x="0" y="8599"/>
                    <a:pt x="1268" y="9550"/>
                    <a:pt x="2200" y="9435"/>
                  </a:cubicBezTo>
                  <a:cubicBezTo>
                    <a:pt x="3142" y="9321"/>
                    <a:pt x="4401" y="7930"/>
                    <a:pt x="4665" y="6821"/>
                  </a:cubicBezTo>
                  <a:lnTo>
                    <a:pt x="4841" y="6311"/>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3"/>
            <p:cNvSpPr/>
            <p:nvPr/>
          </p:nvSpPr>
          <p:spPr>
            <a:xfrm>
              <a:off x="909875" y="2483450"/>
              <a:ext cx="95300" cy="65375"/>
            </a:xfrm>
            <a:custGeom>
              <a:rect b="b" l="l" r="r" t="t"/>
              <a:pathLst>
                <a:path extrusionOk="0" fill="none" h="2615" w="3812">
                  <a:moveTo>
                    <a:pt x="3811" y="572"/>
                  </a:moveTo>
                  <a:cubicBezTo>
                    <a:pt x="3811" y="572"/>
                    <a:pt x="1637" y="2614"/>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3"/>
            <p:cNvSpPr/>
            <p:nvPr/>
          </p:nvSpPr>
          <p:spPr>
            <a:xfrm>
              <a:off x="928350" y="2329425"/>
              <a:ext cx="40725" cy="74850"/>
            </a:xfrm>
            <a:custGeom>
              <a:rect b="b" l="l" r="r" t="t"/>
              <a:pathLst>
                <a:path extrusionOk="0" fill="none" h="2994" w="1629">
                  <a:moveTo>
                    <a:pt x="520" y="2993"/>
                  </a:moveTo>
                  <a:cubicBezTo>
                    <a:pt x="520" y="2993"/>
                    <a:pt x="1" y="582"/>
                    <a:pt x="162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3"/>
            <p:cNvSpPr/>
            <p:nvPr/>
          </p:nvSpPr>
          <p:spPr>
            <a:xfrm>
              <a:off x="1030450" y="2451100"/>
              <a:ext cx="103875" cy="68225"/>
            </a:xfrm>
            <a:custGeom>
              <a:rect b="b" l="l" r="r" t="t"/>
              <a:pathLst>
                <a:path extrusionOk="0" fill="none" h="2729" w="4155">
                  <a:moveTo>
                    <a:pt x="4154" y="1"/>
                  </a:moveTo>
                  <a:cubicBezTo>
                    <a:pt x="4154" y="1"/>
                    <a:pt x="3072" y="2729"/>
                    <a:pt x="0" y="171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3"/>
            <p:cNvSpPr/>
            <p:nvPr/>
          </p:nvSpPr>
          <p:spPr>
            <a:xfrm>
              <a:off x="1076875" y="2386850"/>
              <a:ext cx="24875" cy="6425"/>
            </a:xfrm>
            <a:custGeom>
              <a:rect b="b" l="l" r="r" t="t"/>
              <a:pathLst>
                <a:path extrusionOk="0" fill="none" h="257" w="995">
                  <a:moveTo>
                    <a:pt x="995" y="256"/>
                  </a:moveTo>
                  <a:cubicBezTo>
                    <a:pt x="696" y="80"/>
                    <a:pt x="344" y="1"/>
                    <a:pt x="0" y="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3"/>
            <p:cNvSpPr/>
            <p:nvPr/>
          </p:nvSpPr>
          <p:spPr>
            <a:xfrm>
              <a:off x="1064550" y="2389725"/>
              <a:ext cx="5975" cy="450"/>
            </a:xfrm>
            <a:custGeom>
              <a:rect b="b" l="l" r="r" t="t"/>
              <a:pathLst>
                <a:path extrusionOk="0" fill="none" h="18" w="239">
                  <a:moveTo>
                    <a:pt x="238" y="0"/>
                  </a:moveTo>
                  <a:lnTo>
                    <a:pt x="0" y="1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3"/>
            <p:cNvSpPr/>
            <p:nvPr/>
          </p:nvSpPr>
          <p:spPr>
            <a:xfrm>
              <a:off x="1120000" y="2463200"/>
              <a:ext cx="18500" cy="25325"/>
            </a:xfrm>
            <a:custGeom>
              <a:rect b="b" l="l" r="r" t="t"/>
              <a:pathLst>
                <a:path extrusionOk="0" fill="none" h="1013" w="740">
                  <a:moveTo>
                    <a:pt x="740" y="1"/>
                  </a:moveTo>
                  <a:cubicBezTo>
                    <a:pt x="599" y="406"/>
                    <a:pt x="344" y="758"/>
                    <a:pt x="0" y="101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3"/>
            <p:cNvSpPr/>
            <p:nvPr/>
          </p:nvSpPr>
          <p:spPr>
            <a:xfrm>
              <a:off x="1101300" y="2497975"/>
              <a:ext cx="7500" cy="3550"/>
            </a:xfrm>
            <a:custGeom>
              <a:rect b="b" l="l" r="r" t="t"/>
              <a:pathLst>
                <a:path extrusionOk="0" fill="none" h="142" w="300">
                  <a:moveTo>
                    <a:pt x="299" y="0"/>
                  </a:moveTo>
                  <a:lnTo>
                    <a:pt x="0" y="14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3"/>
            <p:cNvSpPr/>
            <p:nvPr/>
          </p:nvSpPr>
          <p:spPr>
            <a:xfrm>
              <a:off x="941325" y="2513150"/>
              <a:ext cx="56375" cy="20050"/>
            </a:xfrm>
            <a:custGeom>
              <a:rect b="b" l="l" r="r" t="t"/>
              <a:pathLst>
                <a:path extrusionOk="0" fill="none" h="802" w="2255">
                  <a:moveTo>
                    <a:pt x="2254" y="1"/>
                  </a:moveTo>
                  <a:cubicBezTo>
                    <a:pt x="1638" y="537"/>
                    <a:pt x="819" y="801"/>
                    <a:pt x="1"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3"/>
            <p:cNvSpPr/>
            <p:nvPr/>
          </p:nvSpPr>
          <p:spPr>
            <a:xfrm>
              <a:off x="922625" y="2521500"/>
              <a:ext cx="4225" cy="3325"/>
            </a:xfrm>
            <a:custGeom>
              <a:rect b="b" l="l" r="r" t="t"/>
              <a:pathLst>
                <a:path extrusionOk="0" fill="none" h="133" w="169">
                  <a:moveTo>
                    <a:pt x="168" y="133"/>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3"/>
            <p:cNvSpPr/>
            <p:nvPr/>
          </p:nvSpPr>
          <p:spPr>
            <a:xfrm>
              <a:off x="910325" y="2506100"/>
              <a:ext cx="675" cy="2675"/>
            </a:xfrm>
            <a:custGeom>
              <a:rect b="b" l="l" r="r" t="t"/>
              <a:pathLst>
                <a:path extrusionOk="0" fill="none" h="107" w="27">
                  <a:moveTo>
                    <a:pt x="26" y="107"/>
                  </a:moveTo>
                  <a:cubicBezTo>
                    <a:pt x="18" y="71"/>
                    <a:pt x="9" y="36"/>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3"/>
            <p:cNvSpPr/>
            <p:nvPr/>
          </p:nvSpPr>
          <p:spPr>
            <a:xfrm>
              <a:off x="1046950" y="2348575"/>
              <a:ext cx="6175" cy="24000"/>
            </a:xfrm>
            <a:custGeom>
              <a:rect b="b" l="l" r="r" t="t"/>
              <a:pathLst>
                <a:path extrusionOk="0" fill="none" h="960" w="247">
                  <a:moveTo>
                    <a:pt x="220" y="960"/>
                  </a:moveTo>
                  <a:cubicBezTo>
                    <a:pt x="247" y="625"/>
                    <a:pt x="168" y="291"/>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3"/>
            <p:cNvSpPr/>
            <p:nvPr/>
          </p:nvSpPr>
          <p:spPr>
            <a:xfrm>
              <a:off x="1037275" y="2333175"/>
              <a:ext cx="1550" cy="3325"/>
            </a:xfrm>
            <a:custGeom>
              <a:rect b="b" l="l" r="r" t="t"/>
              <a:pathLst>
                <a:path extrusionOk="0" fill="none" h="133" w="62">
                  <a:moveTo>
                    <a:pt x="62" y="132"/>
                  </a:moveTo>
                  <a:cubicBezTo>
                    <a:pt x="44" y="88"/>
                    <a:pt x="18" y="44"/>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3"/>
            <p:cNvSpPr/>
            <p:nvPr/>
          </p:nvSpPr>
          <p:spPr>
            <a:xfrm>
              <a:off x="1138700" y="2001950"/>
              <a:ext cx="271525" cy="273600"/>
            </a:xfrm>
            <a:custGeom>
              <a:rect b="b" l="l" r="r" t="t"/>
              <a:pathLst>
                <a:path extrusionOk="0" h="10944" w="10861">
                  <a:moveTo>
                    <a:pt x="4044" y="587"/>
                  </a:moveTo>
                  <a:cubicBezTo>
                    <a:pt x="4392" y="587"/>
                    <a:pt x="4734" y="712"/>
                    <a:pt x="4999" y="946"/>
                  </a:cubicBezTo>
                  <a:cubicBezTo>
                    <a:pt x="5765" y="1623"/>
                    <a:pt x="6029" y="3771"/>
                    <a:pt x="6099" y="4413"/>
                  </a:cubicBezTo>
                  <a:lnTo>
                    <a:pt x="6108" y="4484"/>
                  </a:lnTo>
                  <a:lnTo>
                    <a:pt x="6170" y="4457"/>
                  </a:lnTo>
                  <a:cubicBezTo>
                    <a:pt x="6512" y="4294"/>
                    <a:pt x="6949" y="4239"/>
                    <a:pt x="7396" y="4239"/>
                  </a:cubicBezTo>
                  <a:cubicBezTo>
                    <a:pt x="7986" y="4239"/>
                    <a:pt x="8595" y="4334"/>
                    <a:pt x="9030" y="4404"/>
                  </a:cubicBezTo>
                  <a:lnTo>
                    <a:pt x="9365" y="4457"/>
                  </a:lnTo>
                  <a:cubicBezTo>
                    <a:pt x="9681" y="4501"/>
                    <a:pt x="9981" y="4818"/>
                    <a:pt x="10095" y="5249"/>
                  </a:cubicBezTo>
                  <a:cubicBezTo>
                    <a:pt x="10227" y="5725"/>
                    <a:pt x="10130" y="6226"/>
                    <a:pt x="9822" y="6693"/>
                  </a:cubicBezTo>
                  <a:lnTo>
                    <a:pt x="9805" y="6719"/>
                  </a:lnTo>
                  <a:cubicBezTo>
                    <a:pt x="9646" y="6957"/>
                    <a:pt x="9444" y="7168"/>
                    <a:pt x="9206" y="7353"/>
                  </a:cubicBezTo>
                  <a:cubicBezTo>
                    <a:pt x="9092" y="7441"/>
                    <a:pt x="8968" y="7520"/>
                    <a:pt x="8836" y="7590"/>
                  </a:cubicBezTo>
                  <a:cubicBezTo>
                    <a:pt x="8541" y="7736"/>
                    <a:pt x="8232" y="7795"/>
                    <a:pt x="7925" y="7795"/>
                  </a:cubicBezTo>
                  <a:cubicBezTo>
                    <a:pt x="6878" y="7795"/>
                    <a:pt x="5857" y="7110"/>
                    <a:pt x="5510" y="6851"/>
                  </a:cubicBezTo>
                  <a:lnTo>
                    <a:pt x="5457" y="6807"/>
                  </a:lnTo>
                  <a:lnTo>
                    <a:pt x="5439" y="6878"/>
                  </a:lnTo>
                  <a:cubicBezTo>
                    <a:pt x="4876" y="8673"/>
                    <a:pt x="3811" y="9667"/>
                    <a:pt x="3230" y="10099"/>
                  </a:cubicBezTo>
                  <a:cubicBezTo>
                    <a:pt x="3186" y="10125"/>
                    <a:pt x="3142" y="10151"/>
                    <a:pt x="3089" y="10178"/>
                  </a:cubicBezTo>
                  <a:cubicBezTo>
                    <a:pt x="2917" y="10264"/>
                    <a:pt x="2705" y="10305"/>
                    <a:pt x="2479" y="10305"/>
                  </a:cubicBezTo>
                  <a:cubicBezTo>
                    <a:pt x="2107" y="10305"/>
                    <a:pt x="1700" y="10193"/>
                    <a:pt x="1382" y="9984"/>
                  </a:cubicBezTo>
                  <a:cubicBezTo>
                    <a:pt x="1021" y="9738"/>
                    <a:pt x="458" y="9166"/>
                    <a:pt x="748" y="8013"/>
                  </a:cubicBezTo>
                  <a:cubicBezTo>
                    <a:pt x="968" y="7071"/>
                    <a:pt x="1602" y="6279"/>
                    <a:pt x="2482" y="5865"/>
                  </a:cubicBezTo>
                  <a:cubicBezTo>
                    <a:pt x="2579" y="5821"/>
                    <a:pt x="2685" y="5777"/>
                    <a:pt x="2790" y="5733"/>
                  </a:cubicBezTo>
                  <a:lnTo>
                    <a:pt x="2773" y="5689"/>
                  </a:lnTo>
                  <a:lnTo>
                    <a:pt x="2808" y="5725"/>
                  </a:lnTo>
                  <a:cubicBezTo>
                    <a:pt x="2957" y="5672"/>
                    <a:pt x="3116" y="5619"/>
                    <a:pt x="3274" y="5593"/>
                  </a:cubicBezTo>
                  <a:lnTo>
                    <a:pt x="3758" y="5531"/>
                  </a:lnTo>
                  <a:lnTo>
                    <a:pt x="3450" y="5197"/>
                  </a:lnTo>
                  <a:cubicBezTo>
                    <a:pt x="2544" y="4404"/>
                    <a:pt x="1945" y="2627"/>
                    <a:pt x="2280" y="1747"/>
                  </a:cubicBezTo>
                  <a:cubicBezTo>
                    <a:pt x="2465" y="1324"/>
                    <a:pt x="2799" y="990"/>
                    <a:pt x="3213" y="796"/>
                  </a:cubicBezTo>
                  <a:cubicBezTo>
                    <a:pt x="3345" y="734"/>
                    <a:pt x="3486" y="682"/>
                    <a:pt x="3635" y="646"/>
                  </a:cubicBezTo>
                  <a:cubicBezTo>
                    <a:pt x="3770" y="607"/>
                    <a:pt x="3907" y="587"/>
                    <a:pt x="4044" y="587"/>
                  </a:cubicBezTo>
                  <a:close/>
                  <a:moveTo>
                    <a:pt x="4160" y="0"/>
                  </a:moveTo>
                  <a:cubicBezTo>
                    <a:pt x="3825" y="0"/>
                    <a:pt x="3458" y="95"/>
                    <a:pt x="3063" y="286"/>
                  </a:cubicBezTo>
                  <a:cubicBezTo>
                    <a:pt x="2245" y="690"/>
                    <a:pt x="1752" y="1245"/>
                    <a:pt x="1602" y="1940"/>
                  </a:cubicBezTo>
                  <a:cubicBezTo>
                    <a:pt x="1285" y="3384"/>
                    <a:pt x="2544" y="4968"/>
                    <a:pt x="2553" y="4977"/>
                  </a:cubicBezTo>
                  <a:cubicBezTo>
                    <a:pt x="2561" y="4994"/>
                    <a:pt x="2570" y="5012"/>
                    <a:pt x="2561" y="5021"/>
                  </a:cubicBezTo>
                  <a:cubicBezTo>
                    <a:pt x="2561" y="5038"/>
                    <a:pt x="2553" y="5056"/>
                    <a:pt x="2535" y="5056"/>
                  </a:cubicBezTo>
                  <a:cubicBezTo>
                    <a:pt x="2438" y="5091"/>
                    <a:pt x="2333" y="5135"/>
                    <a:pt x="2236" y="5188"/>
                  </a:cubicBezTo>
                  <a:cubicBezTo>
                    <a:pt x="951" y="5821"/>
                    <a:pt x="0" y="7326"/>
                    <a:pt x="36" y="8699"/>
                  </a:cubicBezTo>
                  <a:cubicBezTo>
                    <a:pt x="62" y="9738"/>
                    <a:pt x="652" y="10495"/>
                    <a:pt x="1681" y="10812"/>
                  </a:cubicBezTo>
                  <a:cubicBezTo>
                    <a:pt x="1938" y="10900"/>
                    <a:pt x="2207" y="10943"/>
                    <a:pt x="2476" y="10943"/>
                  </a:cubicBezTo>
                  <a:cubicBezTo>
                    <a:pt x="2853" y="10943"/>
                    <a:pt x="3230" y="10858"/>
                    <a:pt x="3574" y="10688"/>
                  </a:cubicBezTo>
                  <a:cubicBezTo>
                    <a:pt x="5052" y="9958"/>
                    <a:pt x="5712" y="7890"/>
                    <a:pt x="5721" y="7872"/>
                  </a:cubicBezTo>
                  <a:lnTo>
                    <a:pt x="5730" y="7854"/>
                  </a:lnTo>
                  <a:cubicBezTo>
                    <a:pt x="5730" y="7854"/>
                    <a:pt x="5739" y="7846"/>
                    <a:pt x="5739" y="7846"/>
                  </a:cubicBezTo>
                  <a:lnTo>
                    <a:pt x="5765" y="7846"/>
                  </a:lnTo>
                  <a:lnTo>
                    <a:pt x="5783" y="7793"/>
                  </a:lnTo>
                  <a:lnTo>
                    <a:pt x="5791" y="7846"/>
                  </a:lnTo>
                  <a:cubicBezTo>
                    <a:pt x="5806" y="7860"/>
                    <a:pt x="6799" y="8533"/>
                    <a:pt x="7931" y="8533"/>
                  </a:cubicBezTo>
                  <a:cubicBezTo>
                    <a:pt x="8165" y="8533"/>
                    <a:pt x="8405" y="8505"/>
                    <a:pt x="8643" y="8435"/>
                  </a:cubicBezTo>
                  <a:cubicBezTo>
                    <a:pt x="8775" y="8391"/>
                    <a:pt x="8898" y="8347"/>
                    <a:pt x="9021" y="8286"/>
                  </a:cubicBezTo>
                  <a:cubicBezTo>
                    <a:pt x="9637" y="7986"/>
                    <a:pt x="10139" y="7397"/>
                    <a:pt x="10509" y="6543"/>
                  </a:cubicBezTo>
                  <a:cubicBezTo>
                    <a:pt x="10861" y="5725"/>
                    <a:pt x="10852" y="5073"/>
                    <a:pt x="10509" y="4598"/>
                  </a:cubicBezTo>
                  <a:cubicBezTo>
                    <a:pt x="9909" y="3791"/>
                    <a:pt x="8457" y="3645"/>
                    <a:pt x="7489" y="3645"/>
                  </a:cubicBezTo>
                  <a:cubicBezTo>
                    <a:pt x="6978" y="3645"/>
                    <a:pt x="6603" y="3686"/>
                    <a:pt x="6557" y="3692"/>
                  </a:cubicBezTo>
                  <a:cubicBezTo>
                    <a:pt x="6548" y="3692"/>
                    <a:pt x="6539" y="3692"/>
                    <a:pt x="6522" y="3683"/>
                  </a:cubicBezTo>
                  <a:cubicBezTo>
                    <a:pt x="6513" y="3674"/>
                    <a:pt x="6504" y="3665"/>
                    <a:pt x="6504" y="3648"/>
                  </a:cubicBezTo>
                  <a:cubicBezTo>
                    <a:pt x="6504" y="3621"/>
                    <a:pt x="6284" y="963"/>
                    <a:pt x="4946" y="206"/>
                  </a:cubicBezTo>
                  <a:cubicBezTo>
                    <a:pt x="4708" y="69"/>
                    <a:pt x="4445" y="0"/>
                    <a:pt x="4160" y="0"/>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3"/>
            <p:cNvSpPr/>
            <p:nvPr/>
          </p:nvSpPr>
          <p:spPr>
            <a:xfrm>
              <a:off x="1153000" y="2152750"/>
              <a:ext cx="46450" cy="104100"/>
            </a:xfrm>
            <a:custGeom>
              <a:rect b="b" l="l" r="r" t="t"/>
              <a:pathLst>
                <a:path extrusionOk="0" h="4164" w="1858">
                  <a:moveTo>
                    <a:pt x="1796" y="1"/>
                  </a:moveTo>
                  <a:cubicBezTo>
                    <a:pt x="1030" y="423"/>
                    <a:pt x="476" y="1145"/>
                    <a:pt x="273" y="1998"/>
                  </a:cubicBezTo>
                  <a:cubicBezTo>
                    <a:pt x="0" y="3099"/>
                    <a:pt x="528" y="3635"/>
                    <a:pt x="872" y="3864"/>
                  </a:cubicBezTo>
                  <a:cubicBezTo>
                    <a:pt x="933" y="3899"/>
                    <a:pt x="986" y="3935"/>
                    <a:pt x="1057" y="3961"/>
                  </a:cubicBezTo>
                  <a:lnTo>
                    <a:pt x="1117" y="3892"/>
                  </a:lnTo>
                  <a:lnTo>
                    <a:pt x="1117" y="3892"/>
                  </a:lnTo>
                  <a:cubicBezTo>
                    <a:pt x="1149" y="3939"/>
                    <a:pt x="1185" y="3987"/>
                    <a:pt x="1224" y="4031"/>
                  </a:cubicBezTo>
                  <a:lnTo>
                    <a:pt x="1233" y="4040"/>
                  </a:lnTo>
                  <a:lnTo>
                    <a:pt x="1241" y="4040"/>
                  </a:lnTo>
                  <a:cubicBezTo>
                    <a:pt x="1356" y="4084"/>
                    <a:pt x="1479" y="4119"/>
                    <a:pt x="1602" y="4137"/>
                  </a:cubicBezTo>
                  <a:lnTo>
                    <a:pt x="1717" y="4163"/>
                  </a:lnTo>
                  <a:lnTo>
                    <a:pt x="1646" y="4067"/>
                  </a:lnTo>
                  <a:cubicBezTo>
                    <a:pt x="1321" y="3574"/>
                    <a:pt x="370" y="1849"/>
                    <a:pt x="1857" y="80"/>
                  </a:cubicBezTo>
                  <a:lnTo>
                    <a:pt x="1796"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3"/>
            <p:cNvSpPr/>
            <p:nvPr/>
          </p:nvSpPr>
          <p:spPr>
            <a:xfrm>
              <a:off x="1193925" y="2019350"/>
              <a:ext cx="78800" cy="92725"/>
            </a:xfrm>
            <a:custGeom>
              <a:rect b="b" l="l" r="r" t="t"/>
              <a:pathLst>
                <a:path extrusionOk="0" h="3709" w="3152">
                  <a:moveTo>
                    <a:pt x="924" y="1271"/>
                  </a:moveTo>
                  <a:cubicBezTo>
                    <a:pt x="880" y="1341"/>
                    <a:pt x="836" y="1411"/>
                    <a:pt x="801" y="1482"/>
                  </a:cubicBezTo>
                  <a:cubicBezTo>
                    <a:pt x="836" y="1411"/>
                    <a:pt x="880" y="1341"/>
                    <a:pt x="916" y="1271"/>
                  </a:cubicBezTo>
                  <a:close/>
                  <a:moveTo>
                    <a:pt x="678" y="1763"/>
                  </a:moveTo>
                  <a:cubicBezTo>
                    <a:pt x="652" y="1825"/>
                    <a:pt x="634" y="1887"/>
                    <a:pt x="608" y="1939"/>
                  </a:cubicBezTo>
                  <a:cubicBezTo>
                    <a:pt x="625" y="1887"/>
                    <a:pt x="652" y="1825"/>
                    <a:pt x="669" y="1763"/>
                  </a:cubicBezTo>
                  <a:close/>
                  <a:moveTo>
                    <a:pt x="599" y="1983"/>
                  </a:moveTo>
                  <a:lnTo>
                    <a:pt x="599" y="1983"/>
                  </a:lnTo>
                  <a:cubicBezTo>
                    <a:pt x="572" y="2063"/>
                    <a:pt x="555" y="2133"/>
                    <a:pt x="537" y="2204"/>
                  </a:cubicBezTo>
                  <a:cubicBezTo>
                    <a:pt x="555" y="2133"/>
                    <a:pt x="572" y="2063"/>
                    <a:pt x="590" y="1992"/>
                  </a:cubicBezTo>
                  <a:lnTo>
                    <a:pt x="599" y="1983"/>
                  </a:lnTo>
                  <a:close/>
                  <a:moveTo>
                    <a:pt x="1837" y="1"/>
                  </a:moveTo>
                  <a:cubicBezTo>
                    <a:pt x="1710" y="1"/>
                    <a:pt x="1578" y="16"/>
                    <a:pt x="1444" y="47"/>
                  </a:cubicBezTo>
                  <a:cubicBezTo>
                    <a:pt x="1312" y="82"/>
                    <a:pt x="1180" y="126"/>
                    <a:pt x="1048" y="197"/>
                  </a:cubicBezTo>
                  <a:cubicBezTo>
                    <a:pt x="660" y="373"/>
                    <a:pt x="344" y="690"/>
                    <a:pt x="168" y="1095"/>
                  </a:cubicBezTo>
                  <a:cubicBezTo>
                    <a:pt x="0" y="1535"/>
                    <a:pt x="80" y="2230"/>
                    <a:pt x="361" y="2969"/>
                  </a:cubicBezTo>
                  <a:lnTo>
                    <a:pt x="458" y="2952"/>
                  </a:lnTo>
                  <a:cubicBezTo>
                    <a:pt x="458" y="2705"/>
                    <a:pt x="476" y="2459"/>
                    <a:pt x="537" y="2221"/>
                  </a:cubicBezTo>
                  <a:lnTo>
                    <a:pt x="537" y="2221"/>
                  </a:lnTo>
                  <a:cubicBezTo>
                    <a:pt x="458" y="2556"/>
                    <a:pt x="440" y="2908"/>
                    <a:pt x="484" y="3251"/>
                  </a:cubicBezTo>
                  <a:cubicBezTo>
                    <a:pt x="555" y="3409"/>
                    <a:pt x="634" y="3568"/>
                    <a:pt x="722" y="3708"/>
                  </a:cubicBezTo>
                  <a:lnTo>
                    <a:pt x="819" y="3682"/>
                  </a:lnTo>
                  <a:cubicBezTo>
                    <a:pt x="766" y="3198"/>
                    <a:pt x="792" y="2503"/>
                    <a:pt x="1206" y="1922"/>
                  </a:cubicBezTo>
                  <a:cubicBezTo>
                    <a:pt x="1400" y="1640"/>
                    <a:pt x="1664" y="1420"/>
                    <a:pt x="1972" y="1271"/>
                  </a:cubicBezTo>
                  <a:cubicBezTo>
                    <a:pt x="2324" y="1103"/>
                    <a:pt x="2693" y="1007"/>
                    <a:pt x="3081" y="971"/>
                  </a:cubicBezTo>
                  <a:lnTo>
                    <a:pt x="3151" y="963"/>
                  </a:lnTo>
                  <a:lnTo>
                    <a:pt x="3125" y="901"/>
                  </a:lnTo>
                  <a:cubicBezTo>
                    <a:pt x="3028" y="690"/>
                    <a:pt x="2887" y="487"/>
                    <a:pt x="2720" y="329"/>
                  </a:cubicBezTo>
                  <a:cubicBezTo>
                    <a:pt x="2483" y="111"/>
                    <a:pt x="2176" y="1"/>
                    <a:pt x="1837" y="1"/>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3"/>
            <p:cNvSpPr/>
            <p:nvPr/>
          </p:nvSpPr>
          <p:spPr>
            <a:xfrm>
              <a:off x="1201400" y="2202475"/>
              <a:ext cx="95300" cy="84800"/>
            </a:xfrm>
            <a:custGeom>
              <a:rect b="b" l="l" r="r" t="t"/>
              <a:pathLst>
                <a:path extrusionOk="0" h="3392" w="3812">
                  <a:moveTo>
                    <a:pt x="3257" y="1"/>
                  </a:moveTo>
                  <a:lnTo>
                    <a:pt x="3222" y="106"/>
                  </a:lnTo>
                  <a:cubicBezTo>
                    <a:pt x="2993" y="705"/>
                    <a:pt x="2315" y="2166"/>
                    <a:pt x="1101" y="2764"/>
                  </a:cubicBezTo>
                  <a:cubicBezTo>
                    <a:pt x="766" y="2931"/>
                    <a:pt x="397" y="3019"/>
                    <a:pt x="18" y="3019"/>
                  </a:cubicBezTo>
                  <a:lnTo>
                    <a:pt x="1" y="3116"/>
                  </a:lnTo>
                  <a:cubicBezTo>
                    <a:pt x="558" y="3300"/>
                    <a:pt x="1042" y="3391"/>
                    <a:pt x="1448" y="3391"/>
                  </a:cubicBezTo>
                  <a:cubicBezTo>
                    <a:pt x="1529" y="3391"/>
                    <a:pt x="1607" y="3388"/>
                    <a:pt x="1682" y="3380"/>
                  </a:cubicBezTo>
                  <a:lnTo>
                    <a:pt x="1690" y="3380"/>
                  </a:lnTo>
                  <a:cubicBezTo>
                    <a:pt x="1858" y="3292"/>
                    <a:pt x="3292" y="2491"/>
                    <a:pt x="3803" y="1127"/>
                  </a:cubicBezTo>
                  <a:lnTo>
                    <a:pt x="3811" y="1110"/>
                  </a:lnTo>
                  <a:lnTo>
                    <a:pt x="3257"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3"/>
            <p:cNvSpPr/>
            <p:nvPr/>
          </p:nvSpPr>
          <p:spPr>
            <a:xfrm>
              <a:off x="1345950" y="2112050"/>
              <a:ext cx="45125" cy="47325"/>
            </a:xfrm>
            <a:custGeom>
              <a:rect b="b" l="l" r="r" t="t"/>
              <a:pathLst>
                <a:path extrusionOk="0" h="1893" w="1805">
                  <a:moveTo>
                    <a:pt x="27" y="0"/>
                  </a:moveTo>
                  <a:lnTo>
                    <a:pt x="1" y="97"/>
                  </a:lnTo>
                  <a:cubicBezTo>
                    <a:pt x="661" y="414"/>
                    <a:pt x="1462" y="977"/>
                    <a:pt x="1550" y="1875"/>
                  </a:cubicBezTo>
                  <a:lnTo>
                    <a:pt x="1647" y="1893"/>
                  </a:lnTo>
                  <a:cubicBezTo>
                    <a:pt x="1779" y="1567"/>
                    <a:pt x="1805" y="1215"/>
                    <a:pt x="1717" y="881"/>
                  </a:cubicBezTo>
                  <a:cubicBezTo>
                    <a:pt x="1603" y="493"/>
                    <a:pt x="1339" y="194"/>
                    <a:pt x="1066" y="159"/>
                  </a:cubicBezTo>
                  <a:cubicBezTo>
                    <a:pt x="978" y="150"/>
                    <a:pt x="872" y="132"/>
                    <a:pt x="731" y="106"/>
                  </a:cubicBezTo>
                  <a:cubicBezTo>
                    <a:pt x="529" y="71"/>
                    <a:pt x="291" y="36"/>
                    <a:pt x="27"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3"/>
            <p:cNvSpPr/>
            <p:nvPr/>
          </p:nvSpPr>
          <p:spPr>
            <a:xfrm>
              <a:off x="1272900" y="2009950"/>
              <a:ext cx="42725" cy="81650"/>
            </a:xfrm>
            <a:custGeom>
              <a:rect b="b" l="l" r="r" t="t"/>
              <a:pathLst>
                <a:path extrusionOk="0" h="3266" w="1709">
                  <a:moveTo>
                    <a:pt x="54" y="1"/>
                  </a:moveTo>
                  <a:lnTo>
                    <a:pt x="1" y="80"/>
                  </a:lnTo>
                  <a:cubicBezTo>
                    <a:pt x="951" y="987"/>
                    <a:pt x="1189" y="2852"/>
                    <a:pt x="1224" y="3213"/>
                  </a:cubicBezTo>
                  <a:lnTo>
                    <a:pt x="1224" y="3266"/>
                  </a:lnTo>
                  <a:lnTo>
                    <a:pt x="1277" y="3266"/>
                  </a:lnTo>
                  <a:cubicBezTo>
                    <a:pt x="1356" y="3257"/>
                    <a:pt x="1497" y="3248"/>
                    <a:pt x="1655" y="3240"/>
                  </a:cubicBezTo>
                  <a:lnTo>
                    <a:pt x="1708" y="3240"/>
                  </a:lnTo>
                  <a:lnTo>
                    <a:pt x="1708" y="3196"/>
                  </a:lnTo>
                  <a:cubicBezTo>
                    <a:pt x="1708" y="1251"/>
                    <a:pt x="811" y="388"/>
                    <a:pt x="54"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3"/>
            <p:cNvSpPr/>
            <p:nvPr/>
          </p:nvSpPr>
          <p:spPr>
            <a:xfrm>
              <a:off x="1285900" y="2117100"/>
              <a:ext cx="136875" cy="120275"/>
            </a:xfrm>
            <a:custGeom>
              <a:rect b="b" l="l" r="r" t="t"/>
              <a:pathLst>
                <a:path extrusionOk="0" h="4811" w="5475">
                  <a:moveTo>
                    <a:pt x="4858" y="1"/>
                  </a:moveTo>
                  <a:lnTo>
                    <a:pt x="4779" y="54"/>
                  </a:lnTo>
                  <a:cubicBezTo>
                    <a:pt x="5069" y="555"/>
                    <a:pt x="5043" y="1198"/>
                    <a:pt x="4709" y="1972"/>
                  </a:cubicBezTo>
                  <a:cubicBezTo>
                    <a:pt x="4330" y="2852"/>
                    <a:pt x="3811" y="3451"/>
                    <a:pt x="3177" y="3768"/>
                  </a:cubicBezTo>
                  <a:cubicBezTo>
                    <a:pt x="3054" y="3829"/>
                    <a:pt x="2913" y="3882"/>
                    <a:pt x="2781" y="3917"/>
                  </a:cubicBezTo>
                  <a:cubicBezTo>
                    <a:pt x="2527" y="3991"/>
                    <a:pt x="2273" y="4022"/>
                    <a:pt x="2026" y="4022"/>
                  </a:cubicBezTo>
                  <a:cubicBezTo>
                    <a:pt x="1247" y="4022"/>
                    <a:pt x="542" y="3715"/>
                    <a:pt x="141" y="3495"/>
                  </a:cubicBezTo>
                  <a:lnTo>
                    <a:pt x="0" y="3416"/>
                  </a:lnTo>
                  <a:lnTo>
                    <a:pt x="528" y="4481"/>
                  </a:lnTo>
                  <a:lnTo>
                    <a:pt x="537" y="4489"/>
                  </a:lnTo>
                  <a:cubicBezTo>
                    <a:pt x="678" y="4554"/>
                    <a:pt x="1266" y="4810"/>
                    <a:pt x="2001" y="4810"/>
                  </a:cubicBezTo>
                  <a:cubicBezTo>
                    <a:pt x="2273" y="4810"/>
                    <a:pt x="2564" y="4776"/>
                    <a:pt x="2860" y="4683"/>
                  </a:cubicBezTo>
                  <a:cubicBezTo>
                    <a:pt x="3001" y="4648"/>
                    <a:pt x="3133" y="4595"/>
                    <a:pt x="3265" y="4525"/>
                  </a:cubicBezTo>
                  <a:cubicBezTo>
                    <a:pt x="3899" y="4217"/>
                    <a:pt x="4436" y="3644"/>
                    <a:pt x="4858" y="2835"/>
                  </a:cubicBezTo>
                  <a:cubicBezTo>
                    <a:pt x="5369" y="1867"/>
                    <a:pt x="5474" y="1057"/>
                    <a:pt x="5158" y="415"/>
                  </a:cubicBezTo>
                  <a:cubicBezTo>
                    <a:pt x="5078" y="265"/>
                    <a:pt x="4981" y="124"/>
                    <a:pt x="4858"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3"/>
            <p:cNvSpPr/>
            <p:nvPr/>
          </p:nvSpPr>
          <p:spPr>
            <a:xfrm>
              <a:off x="1107900" y="1969475"/>
              <a:ext cx="332925" cy="326325"/>
            </a:xfrm>
            <a:custGeom>
              <a:rect b="b" l="l" r="r" t="t"/>
              <a:pathLst>
                <a:path extrusionOk="0" fill="none" h="13053" w="13317">
                  <a:moveTo>
                    <a:pt x="3749" y="6311"/>
                  </a:moveTo>
                  <a:cubicBezTo>
                    <a:pt x="3749" y="6311"/>
                    <a:pt x="1136" y="3081"/>
                    <a:pt x="4277" y="1541"/>
                  </a:cubicBezTo>
                  <a:cubicBezTo>
                    <a:pt x="7411" y="0"/>
                    <a:pt x="7789" y="4938"/>
                    <a:pt x="7789" y="4938"/>
                  </a:cubicBezTo>
                  <a:cubicBezTo>
                    <a:pt x="7789" y="4938"/>
                    <a:pt x="13316" y="4304"/>
                    <a:pt x="11785" y="7860"/>
                  </a:cubicBezTo>
                  <a:cubicBezTo>
                    <a:pt x="10253" y="11415"/>
                    <a:pt x="6997" y="9180"/>
                    <a:pt x="6997" y="9180"/>
                  </a:cubicBezTo>
                  <a:cubicBezTo>
                    <a:pt x="6997" y="9180"/>
                    <a:pt x="5791" y="13052"/>
                    <a:pt x="2896" y="12146"/>
                  </a:cubicBezTo>
                  <a:cubicBezTo>
                    <a:pt x="0" y="11248"/>
                    <a:pt x="1232" y="7235"/>
                    <a:pt x="3749" y="631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3"/>
            <p:cNvSpPr/>
            <p:nvPr/>
          </p:nvSpPr>
          <p:spPr>
            <a:xfrm>
              <a:off x="1180275" y="2097525"/>
              <a:ext cx="269125" cy="193650"/>
            </a:xfrm>
            <a:custGeom>
              <a:rect b="b" l="l" r="r" t="t"/>
              <a:pathLst>
                <a:path extrusionOk="0" fill="none" h="7746" w="10765">
                  <a:moveTo>
                    <a:pt x="1" y="7033"/>
                  </a:moveTo>
                  <a:cubicBezTo>
                    <a:pt x="1" y="7033"/>
                    <a:pt x="1479" y="7745"/>
                    <a:pt x="2544" y="7631"/>
                  </a:cubicBezTo>
                  <a:cubicBezTo>
                    <a:pt x="2544" y="7631"/>
                    <a:pt x="4172" y="6795"/>
                    <a:pt x="4709" y="5299"/>
                  </a:cubicBezTo>
                  <a:cubicBezTo>
                    <a:pt x="4709" y="5299"/>
                    <a:pt x="7490" y="6777"/>
                    <a:pt x="9127" y="3644"/>
                  </a:cubicBezTo>
                  <a:cubicBezTo>
                    <a:pt x="10764" y="520"/>
                    <a:pt x="7675" y="1"/>
                    <a:pt x="767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3"/>
            <p:cNvSpPr/>
            <p:nvPr/>
          </p:nvSpPr>
          <p:spPr>
            <a:xfrm>
              <a:off x="1282800" y="2199175"/>
              <a:ext cx="15225" cy="30825"/>
            </a:xfrm>
            <a:custGeom>
              <a:rect b="b" l="l" r="r" t="t"/>
              <a:pathLst>
                <a:path extrusionOk="0" fill="none" h="1233" w="609">
                  <a:moveTo>
                    <a:pt x="1" y="1"/>
                  </a:moveTo>
                  <a:lnTo>
                    <a:pt x="608" y="123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3"/>
            <p:cNvSpPr/>
            <p:nvPr/>
          </p:nvSpPr>
          <p:spPr>
            <a:xfrm>
              <a:off x="1253550" y="2002050"/>
              <a:ext cx="64700" cy="90000"/>
            </a:xfrm>
            <a:custGeom>
              <a:rect b="b" l="l" r="r" t="t"/>
              <a:pathLst>
                <a:path extrusionOk="0" fill="none" h="3600" w="2588">
                  <a:moveTo>
                    <a:pt x="0" y="0"/>
                  </a:moveTo>
                  <a:cubicBezTo>
                    <a:pt x="0" y="0"/>
                    <a:pt x="2588" y="264"/>
                    <a:pt x="2535" y="36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3"/>
            <p:cNvSpPr/>
            <p:nvPr/>
          </p:nvSpPr>
          <p:spPr>
            <a:xfrm>
              <a:off x="1145950" y="2007100"/>
              <a:ext cx="260975" cy="259650"/>
            </a:xfrm>
            <a:custGeom>
              <a:rect b="b" l="l" r="r" t="t"/>
              <a:pathLst>
                <a:path extrusionOk="0" fill="none" h="10386" w="10439">
                  <a:moveTo>
                    <a:pt x="2993" y="5439"/>
                  </a:moveTo>
                  <a:cubicBezTo>
                    <a:pt x="2993" y="5439"/>
                    <a:pt x="1004" y="5765"/>
                    <a:pt x="502" y="7816"/>
                  </a:cubicBezTo>
                  <a:cubicBezTo>
                    <a:pt x="1" y="9866"/>
                    <a:pt x="2175" y="10386"/>
                    <a:pt x="2914" y="9849"/>
                  </a:cubicBezTo>
                  <a:cubicBezTo>
                    <a:pt x="3653" y="9303"/>
                    <a:pt x="4639" y="8256"/>
                    <a:pt x="5149" y="6513"/>
                  </a:cubicBezTo>
                  <a:cubicBezTo>
                    <a:pt x="5149" y="6513"/>
                    <a:pt x="7358" y="8335"/>
                    <a:pt x="8899" y="7112"/>
                  </a:cubicBezTo>
                  <a:cubicBezTo>
                    <a:pt x="10439" y="5888"/>
                    <a:pt x="9735" y="4392"/>
                    <a:pt x="9075" y="4304"/>
                  </a:cubicBezTo>
                  <a:cubicBezTo>
                    <a:pt x="8414" y="4216"/>
                    <a:pt x="6663" y="3829"/>
                    <a:pt x="5774" y="4366"/>
                  </a:cubicBezTo>
                  <a:cubicBezTo>
                    <a:pt x="5774" y="4366"/>
                    <a:pt x="5545" y="1558"/>
                    <a:pt x="4674" y="784"/>
                  </a:cubicBezTo>
                  <a:cubicBezTo>
                    <a:pt x="3803" y="0"/>
                    <a:pt x="2368" y="678"/>
                    <a:pt x="2034" y="1567"/>
                  </a:cubicBezTo>
                  <a:cubicBezTo>
                    <a:pt x="1699" y="2447"/>
                    <a:pt x="2333" y="4207"/>
                    <a:pt x="3187" y="4964"/>
                  </a:cubicBezTo>
                  <a:lnTo>
                    <a:pt x="3565" y="536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3"/>
            <p:cNvSpPr/>
            <p:nvPr/>
          </p:nvSpPr>
          <p:spPr>
            <a:xfrm>
              <a:off x="1197675" y="2044500"/>
              <a:ext cx="77025" cy="77475"/>
            </a:xfrm>
            <a:custGeom>
              <a:rect b="b" l="l" r="r" t="t"/>
              <a:pathLst>
                <a:path extrusionOk="0" fill="none" h="3099" w="3081">
                  <a:moveTo>
                    <a:pt x="792" y="3099"/>
                  </a:moveTo>
                  <a:cubicBezTo>
                    <a:pt x="792" y="3099"/>
                    <a:pt x="0" y="229"/>
                    <a:pt x="308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3"/>
            <p:cNvSpPr/>
            <p:nvPr/>
          </p:nvSpPr>
          <p:spPr>
            <a:xfrm>
              <a:off x="1329900" y="2109400"/>
              <a:ext cx="59425" cy="59650"/>
            </a:xfrm>
            <a:custGeom>
              <a:rect b="b" l="l" r="r" t="t"/>
              <a:pathLst>
                <a:path extrusionOk="0" fill="none" h="2386" w="2377">
                  <a:moveTo>
                    <a:pt x="0" y="1"/>
                  </a:moveTo>
                  <a:cubicBezTo>
                    <a:pt x="0" y="1"/>
                    <a:pt x="2377" y="670"/>
                    <a:pt x="2130" y="238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3"/>
            <p:cNvSpPr/>
            <p:nvPr/>
          </p:nvSpPr>
          <p:spPr>
            <a:xfrm>
              <a:off x="1150575" y="2146375"/>
              <a:ext cx="58550" cy="111800"/>
            </a:xfrm>
            <a:custGeom>
              <a:rect b="b" l="l" r="r" t="t"/>
              <a:pathLst>
                <a:path extrusionOk="0" fill="none" h="4472" w="2342">
                  <a:moveTo>
                    <a:pt x="1910" y="4471"/>
                  </a:moveTo>
                  <a:cubicBezTo>
                    <a:pt x="1910" y="4471"/>
                    <a:pt x="1" y="2236"/>
                    <a:pt x="234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3"/>
            <p:cNvSpPr/>
            <p:nvPr/>
          </p:nvSpPr>
          <p:spPr>
            <a:xfrm>
              <a:off x="1264550" y="2237025"/>
              <a:ext cx="16750" cy="19375"/>
            </a:xfrm>
            <a:custGeom>
              <a:rect b="b" l="l" r="r" t="t"/>
              <a:pathLst>
                <a:path extrusionOk="0" fill="none" h="775" w="670">
                  <a:moveTo>
                    <a:pt x="0" y="775"/>
                  </a:moveTo>
                  <a:cubicBezTo>
                    <a:pt x="300" y="590"/>
                    <a:pt x="529" y="317"/>
                    <a:pt x="66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3"/>
            <p:cNvSpPr/>
            <p:nvPr/>
          </p:nvSpPr>
          <p:spPr>
            <a:xfrm>
              <a:off x="1282375" y="2224925"/>
              <a:ext cx="2225" cy="5525"/>
            </a:xfrm>
            <a:custGeom>
              <a:rect b="b" l="l" r="r" t="t"/>
              <a:pathLst>
                <a:path extrusionOk="0" fill="none" h="221" w="89">
                  <a:moveTo>
                    <a:pt x="0" y="220"/>
                  </a:moveTo>
                  <a:lnTo>
                    <a:pt x="8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3"/>
            <p:cNvSpPr/>
            <p:nvPr/>
          </p:nvSpPr>
          <p:spPr>
            <a:xfrm>
              <a:off x="1171925" y="2227775"/>
              <a:ext cx="13875" cy="28425"/>
            </a:xfrm>
            <a:custGeom>
              <a:rect b="b" l="l" r="r" t="t"/>
              <a:pathLst>
                <a:path extrusionOk="0" fill="none" h="1137" w="555">
                  <a:moveTo>
                    <a:pt x="555" y="1136"/>
                  </a:moveTo>
                  <a:cubicBezTo>
                    <a:pt x="264" y="819"/>
                    <a:pt x="71" y="423"/>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3"/>
            <p:cNvSpPr/>
            <p:nvPr/>
          </p:nvSpPr>
          <p:spPr>
            <a:xfrm>
              <a:off x="1168625" y="2205350"/>
              <a:ext cx="675" cy="8150"/>
            </a:xfrm>
            <a:custGeom>
              <a:rect b="b" l="l" r="r" t="t"/>
              <a:pathLst>
                <a:path extrusionOk="0" fill="none" h="326" w="27">
                  <a:moveTo>
                    <a:pt x="0" y="326"/>
                  </a:moveTo>
                  <a:cubicBezTo>
                    <a:pt x="9" y="220"/>
                    <a:pt x="18" y="106"/>
                    <a:pt x="2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3"/>
            <p:cNvSpPr/>
            <p:nvPr/>
          </p:nvSpPr>
          <p:spPr>
            <a:xfrm>
              <a:off x="1202725" y="2050000"/>
              <a:ext cx="14975" cy="58325"/>
            </a:xfrm>
            <a:custGeom>
              <a:rect b="b" l="l" r="r" t="t"/>
              <a:pathLst>
                <a:path extrusionOk="0" fill="none" h="2333" w="599">
                  <a:moveTo>
                    <a:pt x="185" y="2333"/>
                  </a:moveTo>
                  <a:cubicBezTo>
                    <a:pt x="0" y="1532"/>
                    <a:pt x="150" y="687"/>
                    <a:pt x="59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3"/>
            <p:cNvSpPr/>
            <p:nvPr/>
          </p:nvSpPr>
          <p:spPr>
            <a:xfrm>
              <a:off x="1230225" y="2037900"/>
              <a:ext cx="4650" cy="2450"/>
            </a:xfrm>
            <a:custGeom>
              <a:rect b="b" l="l" r="r" t="t"/>
              <a:pathLst>
                <a:path extrusionOk="0" fill="none" h="98" w="186">
                  <a:moveTo>
                    <a:pt x="1" y="97"/>
                  </a:moveTo>
                  <a:lnTo>
                    <a:pt x="18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3"/>
            <p:cNvSpPr/>
            <p:nvPr/>
          </p:nvSpPr>
          <p:spPr>
            <a:xfrm>
              <a:off x="1251800" y="2033725"/>
              <a:ext cx="2650" cy="675"/>
            </a:xfrm>
            <a:custGeom>
              <a:rect b="b" l="l" r="r" t="t"/>
              <a:pathLst>
                <a:path extrusionOk="0" fill="none" h="27" w="106">
                  <a:moveTo>
                    <a:pt x="0" y="0"/>
                  </a:moveTo>
                  <a:lnTo>
                    <a:pt x="106" y="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3"/>
            <p:cNvSpPr/>
            <p:nvPr/>
          </p:nvSpPr>
          <p:spPr>
            <a:xfrm>
              <a:off x="1305925" y="2222500"/>
              <a:ext cx="23775" cy="6850"/>
            </a:xfrm>
            <a:custGeom>
              <a:rect b="b" l="l" r="r" t="t"/>
              <a:pathLst>
                <a:path extrusionOk="0" fill="none" h="274" w="951">
                  <a:moveTo>
                    <a:pt x="0" y="1"/>
                  </a:moveTo>
                  <a:cubicBezTo>
                    <a:pt x="282" y="177"/>
                    <a:pt x="616" y="273"/>
                    <a:pt x="951" y="2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3"/>
            <p:cNvSpPr/>
            <p:nvPr/>
          </p:nvSpPr>
          <p:spPr>
            <a:xfrm>
              <a:off x="1344200" y="2227350"/>
              <a:ext cx="3550" cy="225"/>
            </a:xfrm>
            <a:custGeom>
              <a:rect b="b" l="l" r="r" t="t"/>
              <a:pathLst>
                <a:path extrusionOk="0" fill="none" h="9" w="142">
                  <a:moveTo>
                    <a:pt x="0" y="0"/>
                  </a:moveTo>
                  <a:lnTo>
                    <a:pt x="141" y="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3"/>
            <p:cNvSpPr/>
            <p:nvPr/>
          </p:nvSpPr>
          <p:spPr>
            <a:xfrm>
              <a:off x="765975" y="2113600"/>
              <a:ext cx="301250" cy="420250"/>
            </a:xfrm>
            <a:custGeom>
              <a:rect b="b" l="l" r="r" t="t"/>
              <a:pathLst>
                <a:path extrusionOk="0" h="16810" w="12050">
                  <a:moveTo>
                    <a:pt x="2852" y="9822"/>
                  </a:moveTo>
                  <a:lnTo>
                    <a:pt x="2852" y="9822"/>
                  </a:lnTo>
                  <a:cubicBezTo>
                    <a:pt x="2729" y="10033"/>
                    <a:pt x="2606" y="10236"/>
                    <a:pt x="2491" y="10438"/>
                  </a:cubicBezTo>
                  <a:cubicBezTo>
                    <a:pt x="2606" y="10236"/>
                    <a:pt x="2729" y="10024"/>
                    <a:pt x="2852" y="9822"/>
                  </a:cubicBezTo>
                  <a:close/>
                  <a:moveTo>
                    <a:pt x="7877" y="0"/>
                  </a:moveTo>
                  <a:lnTo>
                    <a:pt x="7869" y="26"/>
                  </a:lnTo>
                  <a:cubicBezTo>
                    <a:pt x="7121" y="1241"/>
                    <a:pt x="599" y="11978"/>
                    <a:pt x="1" y="14530"/>
                  </a:cubicBezTo>
                  <a:lnTo>
                    <a:pt x="1" y="14557"/>
                  </a:lnTo>
                  <a:lnTo>
                    <a:pt x="4172" y="16810"/>
                  </a:lnTo>
                  <a:lnTo>
                    <a:pt x="4181" y="16783"/>
                  </a:lnTo>
                  <a:cubicBezTo>
                    <a:pt x="4973" y="15534"/>
                    <a:pt x="11926" y="4480"/>
                    <a:pt x="12049" y="2280"/>
                  </a:cubicBezTo>
                  <a:lnTo>
                    <a:pt x="12049" y="2253"/>
                  </a:lnTo>
                  <a:lnTo>
                    <a:pt x="7877"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3"/>
            <p:cNvSpPr/>
            <p:nvPr/>
          </p:nvSpPr>
          <p:spPr>
            <a:xfrm>
              <a:off x="765975" y="2113600"/>
              <a:ext cx="228400" cy="379125"/>
            </a:xfrm>
            <a:custGeom>
              <a:rect b="b" l="l" r="r" t="t"/>
              <a:pathLst>
                <a:path extrusionOk="0" h="15165" w="9136">
                  <a:moveTo>
                    <a:pt x="7877" y="0"/>
                  </a:moveTo>
                  <a:lnTo>
                    <a:pt x="7860" y="26"/>
                  </a:lnTo>
                  <a:cubicBezTo>
                    <a:pt x="7121" y="1241"/>
                    <a:pt x="590" y="11978"/>
                    <a:pt x="1" y="14530"/>
                  </a:cubicBezTo>
                  <a:lnTo>
                    <a:pt x="1" y="14557"/>
                  </a:lnTo>
                  <a:lnTo>
                    <a:pt x="1118" y="15164"/>
                  </a:lnTo>
                  <a:cubicBezTo>
                    <a:pt x="1858" y="13149"/>
                    <a:pt x="2703" y="11177"/>
                    <a:pt x="3662" y="9250"/>
                  </a:cubicBezTo>
                  <a:cubicBezTo>
                    <a:pt x="5387" y="5773"/>
                    <a:pt x="8212" y="1910"/>
                    <a:pt x="9136" y="678"/>
                  </a:cubicBezTo>
                  <a:lnTo>
                    <a:pt x="7877" y="0"/>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3"/>
            <p:cNvSpPr/>
            <p:nvPr/>
          </p:nvSpPr>
          <p:spPr>
            <a:xfrm>
              <a:off x="833750" y="2146600"/>
              <a:ext cx="233475" cy="387250"/>
            </a:xfrm>
            <a:custGeom>
              <a:rect b="b" l="l" r="r" t="t"/>
              <a:pathLst>
                <a:path extrusionOk="0" h="15490" w="9339">
                  <a:moveTo>
                    <a:pt x="7604" y="0"/>
                  </a:moveTo>
                  <a:cubicBezTo>
                    <a:pt x="7305" y="1048"/>
                    <a:pt x="6460" y="3327"/>
                    <a:pt x="4084" y="7648"/>
                  </a:cubicBezTo>
                  <a:cubicBezTo>
                    <a:pt x="1866" y="11661"/>
                    <a:pt x="634" y="13721"/>
                    <a:pt x="0" y="14707"/>
                  </a:cubicBezTo>
                  <a:lnTo>
                    <a:pt x="1452" y="15490"/>
                  </a:lnTo>
                  <a:lnTo>
                    <a:pt x="1470" y="15463"/>
                  </a:lnTo>
                  <a:cubicBezTo>
                    <a:pt x="2262" y="14214"/>
                    <a:pt x="9215" y="3160"/>
                    <a:pt x="9338" y="960"/>
                  </a:cubicBezTo>
                  <a:lnTo>
                    <a:pt x="9338" y="942"/>
                  </a:lnTo>
                  <a:lnTo>
                    <a:pt x="7604"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3"/>
            <p:cNvSpPr/>
            <p:nvPr/>
          </p:nvSpPr>
          <p:spPr>
            <a:xfrm>
              <a:off x="764875" y="2112500"/>
              <a:ext cx="303225" cy="422250"/>
            </a:xfrm>
            <a:custGeom>
              <a:rect b="b" l="l" r="r" t="t"/>
              <a:pathLst>
                <a:path extrusionOk="0" fill="none" h="16890" w="12129">
                  <a:moveTo>
                    <a:pt x="7913" y="0"/>
                  </a:moveTo>
                  <a:cubicBezTo>
                    <a:pt x="7913" y="0"/>
                    <a:pt x="564" y="12005"/>
                    <a:pt x="1" y="14610"/>
                  </a:cubicBezTo>
                  <a:lnTo>
                    <a:pt x="4216" y="16889"/>
                  </a:lnTo>
                  <a:cubicBezTo>
                    <a:pt x="4216" y="16889"/>
                    <a:pt x="12075" y="4524"/>
                    <a:pt x="12128" y="228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3"/>
            <p:cNvSpPr/>
            <p:nvPr/>
          </p:nvSpPr>
          <p:spPr>
            <a:xfrm>
              <a:off x="785775" y="2359125"/>
              <a:ext cx="51525" cy="102125"/>
            </a:xfrm>
            <a:custGeom>
              <a:rect b="b" l="l" r="r" t="t"/>
              <a:pathLst>
                <a:path extrusionOk="0" fill="none" h="4085" w="2061">
                  <a:moveTo>
                    <a:pt x="1" y="4085"/>
                  </a:moveTo>
                  <a:cubicBezTo>
                    <a:pt x="582" y="2668"/>
                    <a:pt x="1268" y="1303"/>
                    <a:pt x="206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3"/>
            <p:cNvSpPr/>
            <p:nvPr/>
          </p:nvSpPr>
          <p:spPr>
            <a:xfrm>
              <a:off x="805375" y="2414350"/>
              <a:ext cx="17825" cy="35900"/>
            </a:xfrm>
            <a:custGeom>
              <a:rect b="b" l="l" r="r" t="t"/>
              <a:pathLst>
                <a:path extrusionOk="0" fill="none" h="1436" w="713">
                  <a:moveTo>
                    <a:pt x="713" y="1"/>
                  </a:moveTo>
                  <a:cubicBezTo>
                    <a:pt x="440" y="459"/>
                    <a:pt x="202" y="943"/>
                    <a:pt x="0" y="14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3"/>
            <p:cNvSpPr/>
            <p:nvPr/>
          </p:nvSpPr>
          <p:spPr>
            <a:xfrm>
              <a:off x="825175" y="2430200"/>
              <a:ext cx="10350" cy="18500"/>
            </a:xfrm>
            <a:custGeom>
              <a:rect b="b" l="l" r="r" t="t"/>
              <a:pathLst>
                <a:path extrusionOk="0" fill="none" h="740" w="414">
                  <a:moveTo>
                    <a:pt x="414" y="1"/>
                  </a:moveTo>
                  <a:cubicBezTo>
                    <a:pt x="247" y="229"/>
                    <a:pt x="106" y="476"/>
                    <a:pt x="0" y="74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3"/>
            <p:cNvSpPr/>
            <p:nvPr/>
          </p:nvSpPr>
          <p:spPr>
            <a:xfrm>
              <a:off x="842325" y="2443175"/>
              <a:ext cx="5075" cy="10600"/>
            </a:xfrm>
            <a:custGeom>
              <a:rect b="b" l="l" r="r" t="t"/>
              <a:pathLst>
                <a:path extrusionOk="0" fill="none" h="424" w="203">
                  <a:moveTo>
                    <a:pt x="203" y="1"/>
                  </a:moveTo>
                  <a:cubicBezTo>
                    <a:pt x="133" y="142"/>
                    <a:pt x="71" y="282"/>
                    <a:pt x="1" y="4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3"/>
            <p:cNvSpPr/>
            <p:nvPr/>
          </p:nvSpPr>
          <p:spPr>
            <a:xfrm>
              <a:off x="984900" y="2224050"/>
              <a:ext cx="48875" cy="102550"/>
            </a:xfrm>
            <a:custGeom>
              <a:rect b="b" l="l" r="r" t="t"/>
              <a:pathLst>
                <a:path extrusionOk="0" fill="none" h="4102" w="1955">
                  <a:moveTo>
                    <a:pt x="1954" y="0"/>
                  </a:moveTo>
                  <a:cubicBezTo>
                    <a:pt x="1338" y="1382"/>
                    <a:pt x="687" y="2755"/>
                    <a:pt x="1" y="41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3"/>
            <p:cNvSpPr/>
            <p:nvPr/>
          </p:nvSpPr>
          <p:spPr>
            <a:xfrm>
              <a:off x="990400" y="2257475"/>
              <a:ext cx="17850" cy="35675"/>
            </a:xfrm>
            <a:custGeom>
              <a:rect b="b" l="l" r="r" t="t"/>
              <a:pathLst>
                <a:path extrusionOk="0" fill="none" h="1427" w="714">
                  <a:moveTo>
                    <a:pt x="713" y="1"/>
                  </a:moveTo>
                  <a:cubicBezTo>
                    <a:pt x="476" y="476"/>
                    <a:pt x="238" y="951"/>
                    <a:pt x="1" y="14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3"/>
            <p:cNvSpPr/>
            <p:nvPr/>
          </p:nvSpPr>
          <p:spPr>
            <a:xfrm>
              <a:off x="957400" y="2276850"/>
              <a:ext cx="12125" cy="24225"/>
            </a:xfrm>
            <a:custGeom>
              <a:rect b="b" l="l" r="r" t="t"/>
              <a:pathLst>
                <a:path extrusionOk="0" fill="none" h="969" w="485">
                  <a:moveTo>
                    <a:pt x="484" y="0"/>
                  </a:moveTo>
                  <a:cubicBezTo>
                    <a:pt x="344" y="335"/>
                    <a:pt x="185" y="652"/>
                    <a:pt x="0"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3"/>
            <p:cNvSpPr/>
            <p:nvPr/>
          </p:nvSpPr>
          <p:spPr>
            <a:xfrm>
              <a:off x="932750" y="2286100"/>
              <a:ext cx="13675" cy="25525"/>
            </a:xfrm>
            <a:custGeom>
              <a:rect b="b" l="l" r="r" t="t"/>
              <a:pathLst>
                <a:path extrusionOk="0" fill="none" h="1021" w="547">
                  <a:moveTo>
                    <a:pt x="546" y="0"/>
                  </a:moveTo>
                  <a:lnTo>
                    <a:pt x="1" y="102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3"/>
            <p:cNvSpPr/>
            <p:nvPr/>
          </p:nvSpPr>
          <p:spPr>
            <a:xfrm>
              <a:off x="918675" y="2129425"/>
              <a:ext cx="47325" cy="77700"/>
            </a:xfrm>
            <a:custGeom>
              <a:rect b="b" l="l" r="r" t="t"/>
              <a:pathLst>
                <a:path extrusionOk="0" fill="none" h="3108" w="1893">
                  <a:moveTo>
                    <a:pt x="1893" y="1"/>
                  </a:moveTo>
                  <a:lnTo>
                    <a:pt x="0" y="310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3"/>
            <p:cNvSpPr/>
            <p:nvPr/>
          </p:nvSpPr>
          <p:spPr>
            <a:xfrm>
              <a:off x="948375" y="2144825"/>
              <a:ext cx="19825" cy="32150"/>
            </a:xfrm>
            <a:custGeom>
              <a:rect b="b" l="l" r="r" t="t"/>
              <a:pathLst>
                <a:path extrusionOk="0" fill="none" h="1286" w="793">
                  <a:moveTo>
                    <a:pt x="793" y="1"/>
                  </a:moveTo>
                  <a:cubicBezTo>
                    <a:pt x="511" y="414"/>
                    <a:pt x="238" y="846"/>
                    <a:pt x="1" y="128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3"/>
            <p:cNvSpPr/>
            <p:nvPr/>
          </p:nvSpPr>
          <p:spPr>
            <a:xfrm>
              <a:off x="969725" y="2155625"/>
              <a:ext cx="9250" cy="17175"/>
            </a:xfrm>
            <a:custGeom>
              <a:rect b="b" l="l" r="r" t="t"/>
              <a:pathLst>
                <a:path extrusionOk="0" fill="none" h="687" w="370">
                  <a:moveTo>
                    <a:pt x="370" y="0"/>
                  </a:moveTo>
                  <a:lnTo>
                    <a:pt x="0" y="68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3"/>
            <p:cNvSpPr/>
            <p:nvPr/>
          </p:nvSpPr>
          <p:spPr>
            <a:xfrm>
              <a:off x="984900" y="2165950"/>
              <a:ext cx="7500" cy="13675"/>
            </a:xfrm>
            <a:custGeom>
              <a:rect b="b" l="l" r="r" t="t"/>
              <a:pathLst>
                <a:path extrusionOk="0" fill="none" h="547" w="300">
                  <a:moveTo>
                    <a:pt x="300" y="1"/>
                  </a:moveTo>
                  <a:lnTo>
                    <a:pt x="1" y="54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3"/>
            <p:cNvSpPr/>
            <p:nvPr/>
          </p:nvSpPr>
          <p:spPr>
            <a:xfrm>
              <a:off x="1007775" y="2175625"/>
              <a:ext cx="6625" cy="12125"/>
            </a:xfrm>
            <a:custGeom>
              <a:rect b="b" l="l" r="r" t="t"/>
              <a:pathLst>
                <a:path extrusionOk="0" fill="none" h="485" w="265">
                  <a:moveTo>
                    <a:pt x="265" y="1"/>
                  </a:moveTo>
                  <a:lnTo>
                    <a:pt x="1" y="48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3"/>
            <p:cNvSpPr/>
            <p:nvPr/>
          </p:nvSpPr>
          <p:spPr>
            <a:xfrm>
              <a:off x="863900" y="2423150"/>
              <a:ext cx="57875" cy="95075"/>
            </a:xfrm>
            <a:custGeom>
              <a:rect b="b" l="l" r="r" t="t"/>
              <a:pathLst>
                <a:path extrusionOk="0" fill="none" h="3803" w="2315">
                  <a:moveTo>
                    <a:pt x="0" y="3803"/>
                  </a:moveTo>
                  <a:cubicBezTo>
                    <a:pt x="775" y="2536"/>
                    <a:pt x="1540" y="1268"/>
                    <a:pt x="23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3"/>
            <p:cNvSpPr/>
            <p:nvPr/>
          </p:nvSpPr>
          <p:spPr>
            <a:xfrm>
              <a:off x="870500" y="2447375"/>
              <a:ext cx="22675" cy="35650"/>
            </a:xfrm>
            <a:custGeom>
              <a:rect b="b" l="l" r="r" t="t"/>
              <a:pathLst>
                <a:path extrusionOk="0" fill="none" h="1426" w="907">
                  <a:moveTo>
                    <a:pt x="0" y="1426"/>
                  </a:moveTo>
                  <a:lnTo>
                    <a:pt x="90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3"/>
            <p:cNvSpPr/>
            <p:nvPr/>
          </p:nvSpPr>
          <p:spPr>
            <a:xfrm>
              <a:off x="873575" y="2435925"/>
              <a:ext cx="10800" cy="16525"/>
            </a:xfrm>
            <a:custGeom>
              <a:rect b="b" l="l" r="r" t="t"/>
              <a:pathLst>
                <a:path extrusionOk="0" fill="none" h="661" w="432">
                  <a:moveTo>
                    <a:pt x="0" y="661"/>
                  </a:moveTo>
                  <a:cubicBezTo>
                    <a:pt x="168" y="458"/>
                    <a:pt x="308" y="238"/>
                    <a:pt x="43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3"/>
            <p:cNvSpPr/>
            <p:nvPr/>
          </p:nvSpPr>
          <p:spPr>
            <a:xfrm>
              <a:off x="868300" y="2261875"/>
              <a:ext cx="25975" cy="46250"/>
            </a:xfrm>
            <a:custGeom>
              <a:rect b="b" l="l" r="r" t="t"/>
              <a:pathLst>
                <a:path extrusionOk="0" fill="none" h="1850" w="1039">
                  <a:moveTo>
                    <a:pt x="0" y="1849"/>
                  </a:moveTo>
                  <a:lnTo>
                    <a:pt x="103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3"/>
            <p:cNvSpPr/>
            <p:nvPr/>
          </p:nvSpPr>
          <p:spPr>
            <a:xfrm>
              <a:off x="883250" y="2304350"/>
              <a:ext cx="8600" cy="14325"/>
            </a:xfrm>
            <a:custGeom>
              <a:rect b="b" l="l" r="r" t="t"/>
              <a:pathLst>
                <a:path extrusionOk="0" fill="none" h="573" w="344">
                  <a:moveTo>
                    <a:pt x="1" y="573"/>
                  </a:moveTo>
                  <a:lnTo>
                    <a:pt x="34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3"/>
            <p:cNvSpPr/>
            <p:nvPr/>
          </p:nvSpPr>
          <p:spPr>
            <a:xfrm>
              <a:off x="912950" y="2361125"/>
              <a:ext cx="4425" cy="6825"/>
            </a:xfrm>
            <a:custGeom>
              <a:rect b="b" l="l" r="r" t="t"/>
              <a:pathLst>
                <a:path extrusionOk="0" fill="none" h="273" w="177">
                  <a:moveTo>
                    <a:pt x="1" y="273"/>
                  </a:moveTo>
                  <a:cubicBezTo>
                    <a:pt x="53" y="185"/>
                    <a:pt x="115" y="88"/>
                    <a:pt x="17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3"/>
            <p:cNvSpPr/>
            <p:nvPr/>
          </p:nvSpPr>
          <p:spPr>
            <a:xfrm>
              <a:off x="879300" y="2376950"/>
              <a:ext cx="1325" cy="2675"/>
            </a:xfrm>
            <a:custGeom>
              <a:rect b="b" l="l" r="r" t="t"/>
              <a:pathLst>
                <a:path extrusionOk="0" fill="none" h="107" w="53">
                  <a:moveTo>
                    <a:pt x="0" y="106"/>
                  </a:moveTo>
                  <a:cubicBezTo>
                    <a:pt x="18" y="71"/>
                    <a:pt x="35" y="36"/>
                    <a:pt x="5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3"/>
            <p:cNvSpPr/>
            <p:nvPr/>
          </p:nvSpPr>
          <p:spPr>
            <a:xfrm>
              <a:off x="941550" y="2371450"/>
              <a:ext cx="4200" cy="7725"/>
            </a:xfrm>
            <a:custGeom>
              <a:rect b="b" l="l" r="r" t="t"/>
              <a:pathLst>
                <a:path extrusionOk="0" fill="none" h="309" w="168">
                  <a:moveTo>
                    <a:pt x="1" y="309"/>
                  </a:moveTo>
                  <a:cubicBezTo>
                    <a:pt x="54" y="212"/>
                    <a:pt x="106" y="106"/>
                    <a:pt x="16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3"/>
            <p:cNvSpPr/>
            <p:nvPr/>
          </p:nvSpPr>
          <p:spPr>
            <a:xfrm>
              <a:off x="943100" y="2232850"/>
              <a:ext cx="5750" cy="9250"/>
            </a:xfrm>
            <a:custGeom>
              <a:rect b="b" l="l" r="r" t="t"/>
              <a:pathLst>
                <a:path extrusionOk="0" fill="none" h="370" w="230">
                  <a:moveTo>
                    <a:pt x="0" y="370"/>
                  </a:moveTo>
                  <a:lnTo>
                    <a:pt x="22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3"/>
            <p:cNvSpPr/>
            <p:nvPr/>
          </p:nvSpPr>
          <p:spPr>
            <a:xfrm>
              <a:off x="975650" y="2224050"/>
              <a:ext cx="11025" cy="14100"/>
            </a:xfrm>
            <a:custGeom>
              <a:rect b="b" l="l" r="r" t="t"/>
              <a:pathLst>
                <a:path extrusionOk="0" fill="none" h="564" w="441">
                  <a:moveTo>
                    <a:pt x="1" y="563"/>
                  </a:moveTo>
                  <a:lnTo>
                    <a:pt x="44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3"/>
            <p:cNvSpPr/>
            <p:nvPr/>
          </p:nvSpPr>
          <p:spPr>
            <a:xfrm>
              <a:off x="833075" y="2480600"/>
              <a:ext cx="4000" cy="8825"/>
            </a:xfrm>
            <a:custGeom>
              <a:rect b="b" l="l" r="r" t="t"/>
              <a:pathLst>
                <a:path extrusionOk="0" fill="none" h="353" w="160">
                  <a:moveTo>
                    <a:pt x="1" y="352"/>
                  </a:moveTo>
                  <a:cubicBezTo>
                    <a:pt x="36" y="229"/>
                    <a:pt x="89" y="106"/>
                    <a:pt x="15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3"/>
            <p:cNvSpPr/>
            <p:nvPr/>
          </p:nvSpPr>
          <p:spPr>
            <a:xfrm>
              <a:off x="811300" y="2473325"/>
              <a:ext cx="4875" cy="9050"/>
            </a:xfrm>
            <a:custGeom>
              <a:rect b="b" l="l" r="r" t="t"/>
              <a:pathLst>
                <a:path extrusionOk="0" fill="none" h="362" w="195">
                  <a:moveTo>
                    <a:pt x="1" y="361"/>
                  </a:moveTo>
                  <a:cubicBezTo>
                    <a:pt x="62" y="247"/>
                    <a:pt x="124" y="124"/>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3"/>
            <p:cNvSpPr/>
            <p:nvPr/>
          </p:nvSpPr>
          <p:spPr>
            <a:xfrm>
              <a:off x="1045400" y="2189725"/>
              <a:ext cx="4425" cy="9250"/>
            </a:xfrm>
            <a:custGeom>
              <a:rect b="b" l="l" r="r" t="t"/>
              <a:pathLst>
                <a:path extrusionOk="0" fill="none" h="370" w="177">
                  <a:moveTo>
                    <a:pt x="1" y="370"/>
                  </a:moveTo>
                  <a:cubicBezTo>
                    <a:pt x="80" y="255"/>
                    <a:pt x="142" y="132"/>
                    <a:pt x="17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3"/>
            <p:cNvSpPr/>
            <p:nvPr/>
          </p:nvSpPr>
          <p:spPr>
            <a:xfrm>
              <a:off x="618575" y="2068700"/>
              <a:ext cx="407500" cy="333150"/>
            </a:xfrm>
            <a:custGeom>
              <a:rect b="b" l="l" r="r" t="t"/>
              <a:pathLst>
                <a:path extrusionOk="0" h="13326" w="16300">
                  <a:moveTo>
                    <a:pt x="4682" y="6496"/>
                  </a:moveTo>
                  <a:lnTo>
                    <a:pt x="4682" y="6496"/>
                  </a:lnTo>
                  <a:cubicBezTo>
                    <a:pt x="4471" y="6628"/>
                    <a:pt x="4277" y="6751"/>
                    <a:pt x="4075" y="6883"/>
                  </a:cubicBezTo>
                  <a:lnTo>
                    <a:pt x="4075" y="6874"/>
                  </a:lnTo>
                  <a:cubicBezTo>
                    <a:pt x="4277" y="6751"/>
                    <a:pt x="4480" y="6619"/>
                    <a:pt x="4682" y="6496"/>
                  </a:cubicBezTo>
                  <a:close/>
                  <a:moveTo>
                    <a:pt x="3186" y="8212"/>
                  </a:moveTo>
                  <a:cubicBezTo>
                    <a:pt x="3155" y="8234"/>
                    <a:pt x="3122" y="8254"/>
                    <a:pt x="3089" y="8274"/>
                  </a:cubicBezTo>
                  <a:lnTo>
                    <a:pt x="3089" y="8274"/>
                  </a:lnTo>
                  <a:lnTo>
                    <a:pt x="3186" y="8212"/>
                  </a:lnTo>
                  <a:close/>
                  <a:moveTo>
                    <a:pt x="13597" y="1"/>
                  </a:moveTo>
                  <a:lnTo>
                    <a:pt x="13571" y="18"/>
                  </a:lnTo>
                  <a:cubicBezTo>
                    <a:pt x="12365" y="766"/>
                    <a:pt x="1690" y="7411"/>
                    <a:pt x="18" y="9418"/>
                  </a:cubicBezTo>
                  <a:lnTo>
                    <a:pt x="0" y="9435"/>
                  </a:lnTo>
                  <a:lnTo>
                    <a:pt x="2702" y="13325"/>
                  </a:lnTo>
                  <a:lnTo>
                    <a:pt x="2728" y="13316"/>
                  </a:lnTo>
                  <a:cubicBezTo>
                    <a:pt x="3996" y="12542"/>
                    <a:pt x="15182" y="5818"/>
                    <a:pt x="16291" y="3908"/>
                  </a:cubicBezTo>
                  <a:lnTo>
                    <a:pt x="16299" y="3891"/>
                  </a:lnTo>
                  <a:lnTo>
                    <a:pt x="13597"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3"/>
            <p:cNvSpPr/>
            <p:nvPr/>
          </p:nvSpPr>
          <p:spPr>
            <a:xfrm>
              <a:off x="618575" y="2068700"/>
              <a:ext cx="360400" cy="262075"/>
            </a:xfrm>
            <a:custGeom>
              <a:rect b="b" l="l" r="r" t="t"/>
              <a:pathLst>
                <a:path extrusionOk="0" h="10483" w="14416">
                  <a:moveTo>
                    <a:pt x="13597" y="1"/>
                  </a:moveTo>
                  <a:lnTo>
                    <a:pt x="13571" y="9"/>
                  </a:lnTo>
                  <a:cubicBezTo>
                    <a:pt x="12365" y="766"/>
                    <a:pt x="1699" y="7411"/>
                    <a:pt x="18" y="9418"/>
                  </a:cubicBezTo>
                  <a:lnTo>
                    <a:pt x="0" y="9435"/>
                  </a:lnTo>
                  <a:lnTo>
                    <a:pt x="731" y="10483"/>
                  </a:lnTo>
                  <a:cubicBezTo>
                    <a:pt x="2288" y="9013"/>
                    <a:pt x="3943" y="7640"/>
                    <a:pt x="5659" y="6355"/>
                  </a:cubicBezTo>
                  <a:cubicBezTo>
                    <a:pt x="8766" y="4023"/>
                    <a:pt x="13034" y="1858"/>
                    <a:pt x="14416" y="1171"/>
                  </a:cubicBezTo>
                  <a:lnTo>
                    <a:pt x="13597" y="1"/>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3"/>
            <p:cNvSpPr/>
            <p:nvPr/>
          </p:nvSpPr>
          <p:spPr>
            <a:xfrm>
              <a:off x="662575" y="2125475"/>
              <a:ext cx="363725" cy="276375"/>
            </a:xfrm>
            <a:custGeom>
              <a:rect b="b" l="l" r="r" t="t"/>
              <a:pathLst>
                <a:path extrusionOk="0" h="11055" w="14549">
                  <a:moveTo>
                    <a:pt x="13413" y="0"/>
                  </a:moveTo>
                  <a:cubicBezTo>
                    <a:pt x="12674" y="801"/>
                    <a:pt x="10896" y="2456"/>
                    <a:pt x="6821" y="5246"/>
                  </a:cubicBezTo>
                  <a:cubicBezTo>
                    <a:pt x="3045" y="7824"/>
                    <a:pt x="1012" y="9100"/>
                    <a:pt x="0" y="9708"/>
                  </a:cubicBezTo>
                  <a:lnTo>
                    <a:pt x="942" y="11054"/>
                  </a:lnTo>
                  <a:lnTo>
                    <a:pt x="968" y="11045"/>
                  </a:lnTo>
                  <a:cubicBezTo>
                    <a:pt x="2236" y="10271"/>
                    <a:pt x="13422" y="3547"/>
                    <a:pt x="14539" y="1637"/>
                  </a:cubicBezTo>
                  <a:lnTo>
                    <a:pt x="14548" y="1620"/>
                  </a:lnTo>
                  <a:lnTo>
                    <a:pt x="13413"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3"/>
            <p:cNvSpPr/>
            <p:nvPr/>
          </p:nvSpPr>
          <p:spPr>
            <a:xfrm>
              <a:off x="617675" y="2067600"/>
              <a:ext cx="409275" cy="335125"/>
            </a:xfrm>
            <a:custGeom>
              <a:rect b="b" l="l" r="r" t="t"/>
              <a:pathLst>
                <a:path extrusionOk="0" fill="none" h="13405" w="16371">
                  <a:moveTo>
                    <a:pt x="13642" y="1"/>
                  </a:moveTo>
                  <a:cubicBezTo>
                    <a:pt x="13642" y="1"/>
                    <a:pt x="1664" y="7402"/>
                    <a:pt x="1" y="9479"/>
                  </a:cubicBezTo>
                  <a:lnTo>
                    <a:pt x="2729" y="13404"/>
                  </a:lnTo>
                  <a:cubicBezTo>
                    <a:pt x="2729" y="13404"/>
                    <a:pt x="15323" y="5906"/>
                    <a:pt x="16371" y="393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3"/>
            <p:cNvSpPr/>
            <p:nvPr/>
          </p:nvSpPr>
          <p:spPr>
            <a:xfrm>
              <a:off x="643650" y="2231075"/>
              <a:ext cx="92000" cy="68025"/>
            </a:xfrm>
            <a:custGeom>
              <a:rect b="b" l="l" r="r" t="t"/>
              <a:pathLst>
                <a:path extrusionOk="0" fill="none" h="2721" w="3680">
                  <a:moveTo>
                    <a:pt x="0" y="2720"/>
                  </a:moveTo>
                  <a:cubicBezTo>
                    <a:pt x="1153" y="1717"/>
                    <a:pt x="2377" y="810"/>
                    <a:pt x="36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3"/>
            <p:cNvSpPr/>
            <p:nvPr/>
          </p:nvSpPr>
          <p:spPr>
            <a:xfrm>
              <a:off x="665875" y="2274200"/>
              <a:ext cx="32150" cy="23800"/>
            </a:xfrm>
            <a:custGeom>
              <a:rect b="b" l="l" r="r" t="t"/>
              <a:pathLst>
                <a:path extrusionOk="0" fill="none" h="952" w="1286">
                  <a:moveTo>
                    <a:pt x="1285" y="1"/>
                  </a:moveTo>
                  <a:cubicBezTo>
                    <a:pt x="836" y="282"/>
                    <a:pt x="405" y="599"/>
                    <a:pt x="0" y="95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3"/>
            <p:cNvSpPr/>
            <p:nvPr/>
          </p:nvSpPr>
          <p:spPr>
            <a:xfrm>
              <a:off x="684350" y="2293575"/>
              <a:ext cx="17625" cy="12125"/>
            </a:xfrm>
            <a:custGeom>
              <a:rect b="b" l="l" r="r" t="t"/>
              <a:pathLst>
                <a:path extrusionOk="0" fill="none" h="485" w="705">
                  <a:moveTo>
                    <a:pt x="705" y="0"/>
                  </a:moveTo>
                  <a:cubicBezTo>
                    <a:pt x="449" y="132"/>
                    <a:pt x="221" y="299"/>
                    <a:pt x="1" y="4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3"/>
            <p:cNvSpPr/>
            <p:nvPr/>
          </p:nvSpPr>
          <p:spPr>
            <a:xfrm>
              <a:off x="697550" y="2310725"/>
              <a:ext cx="9050" cy="7300"/>
            </a:xfrm>
            <a:custGeom>
              <a:rect b="b" l="l" r="r" t="t"/>
              <a:pathLst>
                <a:path extrusionOk="0" fill="none" h="292" w="362">
                  <a:moveTo>
                    <a:pt x="361" y="1"/>
                  </a:moveTo>
                  <a:lnTo>
                    <a:pt x="1" y="29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3"/>
            <p:cNvSpPr/>
            <p:nvPr/>
          </p:nvSpPr>
          <p:spPr>
            <a:xfrm>
              <a:off x="881925" y="2199175"/>
              <a:ext cx="90025" cy="69550"/>
            </a:xfrm>
            <a:custGeom>
              <a:rect b="b" l="l" r="r" t="t"/>
              <a:pathLst>
                <a:path extrusionOk="0" fill="none" h="2782" w="3601">
                  <a:moveTo>
                    <a:pt x="3600" y="1"/>
                  </a:moveTo>
                  <a:cubicBezTo>
                    <a:pt x="2430" y="951"/>
                    <a:pt x="1224" y="1884"/>
                    <a:pt x="1" y="27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3"/>
            <p:cNvSpPr/>
            <p:nvPr/>
          </p:nvSpPr>
          <p:spPr>
            <a:xfrm>
              <a:off x="901950" y="2217450"/>
              <a:ext cx="32150" cy="24000"/>
            </a:xfrm>
            <a:custGeom>
              <a:rect b="b" l="l" r="r" t="t"/>
              <a:pathLst>
                <a:path extrusionOk="0" fill="none" h="960" w="1286">
                  <a:moveTo>
                    <a:pt x="1286" y="0"/>
                  </a:moveTo>
                  <a:lnTo>
                    <a:pt x="1" y="95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3"/>
            <p:cNvSpPr/>
            <p:nvPr/>
          </p:nvSpPr>
          <p:spPr>
            <a:xfrm>
              <a:off x="868950" y="2217450"/>
              <a:ext cx="21800" cy="15850"/>
            </a:xfrm>
            <a:custGeom>
              <a:rect b="b" l="l" r="r" t="t"/>
              <a:pathLst>
                <a:path extrusionOk="0" fill="none" h="634" w="872">
                  <a:moveTo>
                    <a:pt x="872" y="0"/>
                  </a:moveTo>
                  <a:cubicBezTo>
                    <a:pt x="590" y="229"/>
                    <a:pt x="300" y="440"/>
                    <a:pt x="0"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3"/>
            <p:cNvSpPr/>
            <p:nvPr/>
          </p:nvSpPr>
          <p:spPr>
            <a:xfrm>
              <a:off x="842100" y="2215025"/>
              <a:ext cx="24025" cy="16525"/>
            </a:xfrm>
            <a:custGeom>
              <a:rect b="b" l="l" r="r" t="t"/>
              <a:pathLst>
                <a:path extrusionOk="0" fill="none" h="661" w="961">
                  <a:moveTo>
                    <a:pt x="960" y="0"/>
                  </a:moveTo>
                  <a:lnTo>
                    <a:pt x="1" y="66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3"/>
            <p:cNvSpPr/>
            <p:nvPr/>
          </p:nvSpPr>
          <p:spPr>
            <a:xfrm>
              <a:off x="876650" y="2084100"/>
              <a:ext cx="77475" cy="48000"/>
            </a:xfrm>
            <a:custGeom>
              <a:rect b="b" l="l" r="r" t="t"/>
              <a:pathLst>
                <a:path extrusionOk="0" fill="none" h="1920" w="3099">
                  <a:moveTo>
                    <a:pt x="3098" y="1"/>
                  </a:moveTo>
                  <a:lnTo>
                    <a:pt x="1" y="191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3"/>
            <p:cNvSpPr/>
            <p:nvPr/>
          </p:nvSpPr>
          <p:spPr>
            <a:xfrm>
              <a:off x="916925" y="2099075"/>
              <a:ext cx="32350" cy="19825"/>
            </a:xfrm>
            <a:custGeom>
              <a:rect b="b" l="l" r="r" t="t"/>
              <a:pathLst>
                <a:path extrusionOk="0" fill="none" h="793" w="1294">
                  <a:moveTo>
                    <a:pt x="1294" y="0"/>
                  </a:moveTo>
                  <a:cubicBezTo>
                    <a:pt x="845" y="238"/>
                    <a:pt x="414" y="502"/>
                    <a:pt x="0" y="79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3"/>
            <p:cNvSpPr/>
            <p:nvPr/>
          </p:nvSpPr>
          <p:spPr>
            <a:xfrm>
              <a:off x="937825" y="2113375"/>
              <a:ext cx="16075" cy="11250"/>
            </a:xfrm>
            <a:custGeom>
              <a:rect b="b" l="l" r="r" t="t"/>
              <a:pathLst>
                <a:path extrusionOk="0" fill="none" h="450" w="643">
                  <a:moveTo>
                    <a:pt x="643" y="0"/>
                  </a:moveTo>
                  <a:lnTo>
                    <a:pt x="0" y="44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3"/>
            <p:cNvSpPr/>
            <p:nvPr/>
          </p:nvSpPr>
          <p:spPr>
            <a:xfrm>
              <a:off x="948375" y="2128775"/>
              <a:ext cx="12575" cy="8825"/>
            </a:xfrm>
            <a:custGeom>
              <a:rect b="b" l="l" r="r" t="t"/>
              <a:pathLst>
                <a:path extrusionOk="0" fill="none" h="353" w="503">
                  <a:moveTo>
                    <a:pt x="502" y="0"/>
                  </a:moveTo>
                  <a:lnTo>
                    <a:pt x="1" y="35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3"/>
            <p:cNvSpPr/>
            <p:nvPr/>
          </p:nvSpPr>
          <p:spPr>
            <a:xfrm>
              <a:off x="965100" y="2147250"/>
              <a:ext cx="11475" cy="7725"/>
            </a:xfrm>
            <a:custGeom>
              <a:rect b="b" l="l" r="r" t="t"/>
              <a:pathLst>
                <a:path extrusionOk="0" fill="none" h="309" w="459">
                  <a:moveTo>
                    <a:pt x="458" y="1"/>
                  </a:moveTo>
                  <a:lnTo>
                    <a:pt x="0" y="30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3"/>
            <p:cNvSpPr/>
            <p:nvPr/>
          </p:nvSpPr>
          <p:spPr>
            <a:xfrm>
              <a:off x="687425" y="2326350"/>
              <a:ext cx="94850" cy="58775"/>
            </a:xfrm>
            <a:custGeom>
              <a:rect b="b" l="l" r="r" t="t"/>
              <a:pathLst>
                <a:path extrusionOk="0" fill="none" h="2351" w="3794">
                  <a:moveTo>
                    <a:pt x="1" y="2350"/>
                  </a:moveTo>
                  <a:lnTo>
                    <a:pt x="379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3"/>
            <p:cNvSpPr/>
            <p:nvPr/>
          </p:nvSpPr>
          <p:spPr>
            <a:xfrm>
              <a:off x="709425" y="2335150"/>
              <a:ext cx="36325" cy="21600"/>
            </a:xfrm>
            <a:custGeom>
              <a:rect b="b" l="l" r="r" t="t"/>
              <a:pathLst>
                <a:path extrusionOk="0" fill="none" h="864" w="1453">
                  <a:moveTo>
                    <a:pt x="1" y="863"/>
                  </a:moveTo>
                  <a:lnTo>
                    <a:pt x="145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3"/>
            <p:cNvSpPr/>
            <p:nvPr/>
          </p:nvSpPr>
          <p:spPr>
            <a:xfrm>
              <a:off x="725925" y="2320850"/>
              <a:ext cx="16975" cy="10150"/>
            </a:xfrm>
            <a:custGeom>
              <a:rect b="b" l="l" r="r" t="t"/>
              <a:pathLst>
                <a:path extrusionOk="0" fill="none" h="406" w="679">
                  <a:moveTo>
                    <a:pt x="1" y="405"/>
                  </a:moveTo>
                  <a:cubicBezTo>
                    <a:pt x="239" y="291"/>
                    <a:pt x="467" y="159"/>
                    <a:pt x="6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3"/>
            <p:cNvSpPr/>
            <p:nvPr/>
          </p:nvSpPr>
          <p:spPr>
            <a:xfrm>
              <a:off x="786225" y="2169925"/>
              <a:ext cx="44025" cy="29725"/>
            </a:xfrm>
            <a:custGeom>
              <a:rect b="b" l="l" r="r" t="t"/>
              <a:pathLst>
                <a:path extrusionOk="0" fill="none" h="1189" w="1761">
                  <a:moveTo>
                    <a:pt x="0" y="1188"/>
                  </a:moveTo>
                  <a:lnTo>
                    <a:pt x="176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3"/>
            <p:cNvSpPr/>
            <p:nvPr/>
          </p:nvSpPr>
          <p:spPr>
            <a:xfrm>
              <a:off x="794800" y="2206875"/>
              <a:ext cx="14100" cy="8825"/>
            </a:xfrm>
            <a:custGeom>
              <a:rect b="b" l="l" r="r" t="t"/>
              <a:pathLst>
                <a:path extrusionOk="0" fill="none" h="353" w="564">
                  <a:moveTo>
                    <a:pt x="1" y="353"/>
                  </a:moveTo>
                  <a:lnTo>
                    <a:pt x="56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3"/>
            <p:cNvSpPr/>
            <p:nvPr/>
          </p:nvSpPr>
          <p:spPr>
            <a:xfrm>
              <a:off x="799200" y="2269150"/>
              <a:ext cx="6850" cy="3975"/>
            </a:xfrm>
            <a:custGeom>
              <a:rect b="b" l="l" r="r" t="t"/>
              <a:pathLst>
                <a:path extrusionOk="0" fill="none" h="159" w="274">
                  <a:moveTo>
                    <a:pt x="1" y="159"/>
                  </a:moveTo>
                  <a:lnTo>
                    <a:pt x="27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3"/>
            <p:cNvSpPr/>
            <p:nvPr/>
          </p:nvSpPr>
          <p:spPr>
            <a:xfrm>
              <a:off x="763775" y="2266500"/>
              <a:ext cx="2450" cy="1800"/>
            </a:xfrm>
            <a:custGeom>
              <a:rect b="b" l="l" r="r" t="t"/>
              <a:pathLst>
                <a:path extrusionOk="0" fill="none" h="72" w="98">
                  <a:moveTo>
                    <a:pt x="1" y="71"/>
                  </a:moveTo>
                  <a:lnTo>
                    <a:pt x="9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3"/>
            <p:cNvSpPr/>
            <p:nvPr/>
          </p:nvSpPr>
          <p:spPr>
            <a:xfrm>
              <a:off x="819450" y="2291150"/>
              <a:ext cx="7275" cy="4875"/>
            </a:xfrm>
            <a:custGeom>
              <a:rect b="b" l="l" r="r" t="t"/>
              <a:pathLst>
                <a:path extrusionOk="0" fill="none" h="195" w="291">
                  <a:moveTo>
                    <a:pt x="0" y="194"/>
                  </a:moveTo>
                  <a:lnTo>
                    <a:pt x="29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3"/>
            <p:cNvSpPr/>
            <p:nvPr/>
          </p:nvSpPr>
          <p:spPr>
            <a:xfrm>
              <a:off x="882800" y="2168600"/>
              <a:ext cx="9275" cy="5525"/>
            </a:xfrm>
            <a:custGeom>
              <a:rect b="b" l="l" r="r" t="t"/>
              <a:pathLst>
                <a:path extrusionOk="0" fill="none" h="221" w="371">
                  <a:moveTo>
                    <a:pt x="1" y="220"/>
                  </a:moveTo>
                  <a:lnTo>
                    <a:pt x="37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3"/>
            <p:cNvSpPr/>
            <p:nvPr/>
          </p:nvSpPr>
          <p:spPr>
            <a:xfrm>
              <a:off x="913625" y="2177825"/>
              <a:ext cx="16075" cy="7725"/>
            </a:xfrm>
            <a:custGeom>
              <a:rect b="b" l="l" r="r" t="t"/>
              <a:pathLst>
                <a:path extrusionOk="0" fill="none" h="309" w="643">
                  <a:moveTo>
                    <a:pt x="0" y="309"/>
                  </a:moveTo>
                  <a:lnTo>
                    <a:pt x="64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3"/>
            <p:cNvSpPr/>
            <p:nvPr/>
          </p:nvSpPr>
          <p:spPr>
            <a:xfrm>
              <a:off x="673125" y="2339325"/>
              <a:ext cx="7500" cy="6200"/>
            </a:xfrm>
            <a:custGeom>
              <a:rect b="b" l="l" r="r" t="t"/>
              <a:pathLst>
                <a:path extrusionOk="0" fill="none" h="248" w="300">
                  <a:moveTo>
                    <a:pt x="1" y="247"/>
                  </a:moveTo>
                  <a:cubicBezTo>
                    <a:pt x="89" y="150"/>
                    <a:pt x="186" y="71"/>
                    <a:pt x="30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3"/>
            <p:cNvSpPr/>
            <p:nvPr/>
          </p:nvSpPr>
          <p:spPr>
            <a:xfrm>
              <a:off x="656625" y="2323500"/>
              <a:ext cx="8400" cy="5950"/>
            </a:xfrm>
            <a:custGeom>
              <a:rect b="b" l="l" r="r" t="t"/>
              <a:pathLst>
                <a:path extrusionOk="0" fill="none" h="238" w="336">
                  <a:moveTo>
                    <a:pt x="1" y="238"/>
                  </a:moveTo>
                  <a:lnTo>
                    <a:pt x="33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3"/>
            <p:cNvSpPr/>
            <p:nvPr/>
          </p:nvSpPr>
          <p:spPr>
            <a:xfrm>
              <a:off x="993700" y="2175850"/>
              <a:ext cx="7950" cy="6400"/>
            </a:xfrm>
            <a:custGeom>
              <a:rect b="b" l="l" r="r" t="t"/>
              <a:pathLst>
                <a:path extrusionOk="0" fill="none" h="256" w="318">
                  <a:moveTo>
                    <a:pt x="1" y="256"/>
                  </a:moveTo>
                  <a:cubicBezTo>
                    <a:pt x="124" y="186"/>
                    <a:pt x="229" y="98"/>
                    <a:pt x="31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3"/>
            <p:cNvSpPr/>
            <p:nvPr/>
          </p:nvSpPr>
          <p:spPr>
            <a:xfrm>
              <a:off x="944850" y="2083225"/>
              <a:ext cx="388600" cy="362850"/>
            </a:xfrm>
            <a:custGeom>
              <a:rect b="b" l="l" r="r" t="t"/>
              <a:pathLst>
                <a:path extrusionOk="0" h="14514" w="15544">
                  <a:moveTo>
                    <a:pt x="3134" y="1"/>
                  </a:moveTo>
                  <a:lnTo>
                    <a:pt x="1" y="3547"/>
                  </a:lnTo>
                  <a:lnTo>
                    <a:pt x="18" y="3574"/>
                  </a:lnTo>
                  <a:cubicBezTo>
                    <a:pt x="1057" y="4630"/>
                    <a:pt x="10263" y="13888"/>
                    <a:pt x="12384" y="14504"/>
                  </a:cubicBezTo>
                  <a:lnTo>
                    <a:pt x="12410" y="14513"/>
                  </a:lnTo>
                  <a:lnTo>
                    <a:pt x="15543" y="10958"/>
                  </a:lnTo>
                  <a:lnTo>
                    <a:pt x="15526" y="10931"/>
                  </a:lnTo>
                  <a:cubicBezTo>
                    <a:pt x="14505" y="9937"/>
                    <a:pt x="5510" y="1162"/>
                    <a:pt x="3152" y="9"/>
                  </a:cubicBezTo>
                  <a:lnTo>
                    <a:pt x="3134"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3"/>
            <p:cNvSpPr/>
            <p:nvPr/>
          </p:nvSpPr>
          <p:spPr>
            <a:xfrm>
              <a:off x="1001850" y="2083225"/>
              <a:ext cx="331375" cy="300800"/>
            </a:xfrm>
            <a:custGeom>
              <a:rect b="b" l="l" r="r" t="t"/>
              <a:pathLst>
                <a:path extrusionOk="0" h="12032" w="13255">
                  <a:moveTo>
                    <a:pt x="854" y="1"/>
                  </a:moveTo>
                  <a:lnTo>
                    <a:pt x="0" y="960"/>
                  </a:lnTo>
                  <a:cubicBezTo>
                    <a:pt x="1804" y="2130"/>
                    <a:pt x="3529" y="3398"/>
                    <a:pt x="5193" y="4762"/>
                  </a:cubicBezTo>
                  <a:cubicBezTo>
                    <a:pt x="8194" y="7226"/>
                    <a:pt x="11318" y="10843"/>
                    <a:pt x="12304" y="12031"/>
                  </a:cubicBezTo>
                  <a:lnTo>
                    <a:pt x="13254" y="10958"/>
                  </a:lnTo>
                  <a:lnTo>
                    <a:pt x="13237" y="10940"/>
                  </a:lnTo>
                  <a:cubicBezTo>
                    <a:pt x="12216" y="9946"/>
                    <a:pt x="3221" y="1171"/>
                    <a:pt x="872" y="9"/>
                  </a:cubicBezTo>
                  <a:lnTo>
                    <a:pt x="854" y="1"/>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3"/>
            <p:cNvSpPr/>
            <p:nvPr/>
          </p:nvSpPr>
          <p:spPr>
            <a:xfrm>
              <a:off x="944850" y="2141100"/>
              <a:ext cx="342600" cy="304975"/>
            </a:xfrm>
            <a:custGeom>
              <a:rect b="b" l="l" r="r" t="t"/>
              <a:pathLst>
                <a:path extrusionOk="0" h="12199" w="13704">
                  <a:moveTo>
                    <a:pt x="1083" y="0"/>
                  </a:moveTo>
                  <a:lnTo>
                    <a:pt x="1" y="1232"/>
                  </a:lnTo>
                  <a:lnTo>
                    <a:pt x="18" y="1259"/>
                  </a:lnTo>
                  <a:cubicBezTo>
                    <a:pt x="1057" y="2315"/>
                    <a:pt x="10263" y="11573"/>
                    <a:pt x="12384" y="12189"/>
                  </a:cubicBezTo>
                  <a:lnTo>
                    <a:pt x="12401" y="12198"/>
                  </a:lnTo>
                  <a:lnTo>
                    <a:pt x="13704" y="10711"/>
                  </a:lnTo>
                  <a:cubicBezTo>
                    <a:pt x="12753" y="10183"/>
                    <a:pt x="10729" y="8854"/>
                    <a:pt x="7050" y="5562"/>
                  </a:cubicBezTo>
                  <a:cubicBezTo>
                    <a:pt x="3636" y="2508"/>
                    <a:pt x="1911" y="836"/>
                    <a:pt x="1083" y="0"/>
                  </a:cubicBez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3"/>
            <p:cNvSpPr/>
            <p:nvPr/>
          </p:nvSpPr>
          <p:spPr>
            <a:xfrm>
              <a:off x="943750" y="2082350"/>
              <a:ext cx="390575" cy="364375"/>
            </a:xfrm>
            <a:custGeom>
              <a:rect b="b" l="l" r="r" t="t"/>
              <a:pathLst>
                <a:path extrusionOk="0" fill="none" h="14575" w="15623">
                  <a:moveTo>
                    <a:pt x="15622" y="10993"/>
                  </a:moveTo>
                  <a:cubicBezTo>
                    <a:pt x="15622" y="10993"/>
                    <a:pt x="5581" y="1127"/>
                    <a:pt x="3169" y="0"/>
                  </a:cubicBezTo>
                  <a:lnTo>
                    <a:pt x="1" y="3591"/>
                  </a:lnTo>
                  <a:cubicBezTo>
                    <a:pt x="1" y="3591"/>
                    <a:pt x="10289" y="14029"/>
                    <a:pt x="12454" y="1457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3"/>
            <p:cNvSpPr/>
            <p:nvPr/>
          </p:nvSpPr>
          <p:spPr>
            <a:xfrm>
              <a:off x="1034400" y="2106325"/>
              <a:ext cx="88050" cy="73075"/>
            </a:xfrm>
            <a:custGeom>
              <a:rect b="b" l="l" r="r" t="t"/>
              <a:pathLst>
                <a:path extrusionOk="0" fill="none" h="2923" w="3522">
                  <a:moveTo>
                    <a:pt x="1" y="1"/>
                  </a:moveTo>
                  <a:cubicBezTo>
                    <a:pt x="1250" y="881"/>
                    <a:pt x="2430" y="1858"/>
                    <a:pt x="3521" y="29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3"/>
            <p:cNvSpPr/>
            <p:nvPr/>
          </p:nvSpPr>
          <p:spPr>
            <a:xfrm>
              <a:off x="1040575" y="2127675"/>
              <a:ext cx="31050" cy="25550"/>
            </a:xfrm>
            <a:custGeom>
              <a:rect b="b" l="l" r="r" t="t"/>
              <a:pathLst>
                <a:path extrusionOk="0" fill="none" h="1022" w="1242">
                  <a:moveTo>
                    <a:pt x="1241" y="1021"/>
                  </a:moveTo>
                  <a:cubicBezTo>
                    <a:pt x="854" y="652"/>
                    <a:pt x="440" y="308"/>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3"/>
            <p:cNvSpPr/>
            <p:nvPr/>
          </p:nvSpPr>
          <p:spPr>
            <a:xfrm>
              <a:off x="1037700" y="2147475"/>
              <a:ext cx="15875" cy="14100"/>
            </a:xfrm>
            <a:custGeom>
              <a:rect b="b" l="l" r="r" t="t"/>
              <a:pathLst>
                <a:path extrusionOk="0" fill="none" h="564" w="635">
                  <a:moveTo>
                    <a:pt x="634" y="564"/>
                  </a:moveTo>
                  <a:cubicBezTo>
                    <a:pt x="441" y="352"/>
                    <a:pt x="238" y="159"/>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3"/>
            <p:cNvSpPr/>
            <p:nvPr/>
          </p:nvSpPr>
          <p:spPr>
            <a:xfrm>
              <a:off x="1028900" y="2163100"/>
              <a:ext cx="9275" cy="7050"/>
            </a:xfrm>
            <a:custGeom>
              <a:rect b="b" l="l" r="r" t="t"/>
              <a:pathLst>
                <a:path extrusionOk="0" fill="none" h="282" w="371">
                  <a:moveTo>
                    <a:pt x="370" y="282"/>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3"/>
            <p:cNvSpPr/>
            <p:nvPr/>
          </p:nvSpPr>
          <p:spPr>
            <a:xfrm>
              <a:off x="1120875" y="2330525"/>
              <a:ext cx="88700" cy="70875"/>
            </a:xfrm>
            <a:custGeom>
              <a:rect b="b" l="l" r="r" t="t"/>
              <a:pathLst>
                <a:path extrusionOk="0" fill="none" h="2835" w="3548">
                  <a:moveTo>
                    <a:pt x="3547" y="2835"/>
                  </a:moveTo>
                  <a:cubicBezTo>
                    <a:pt x="2342" y="1919"/>
                    <a:pt x="1153" y="969"/>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3"/>
            <p:cNvSpPr/>
            <p:nvPr/>
          </p:nvSpPr>
          <p:spPr>
            <a:xfrm>
              <a:off x="1152125" y="2343525"/>
              <a:ext cx="30825" cy="25325"/>
            </a:xfrm>
            <a:custGeom>
              <a:rect b="b" l="l" r="r" t="t"/>
              <a:pathLst>
                <a:path extrusionOk="0" fill="none" h="1013" w="1233">
                  <a:moveTo>
                    <a:pt x="1232" y="1012"/>
                  </a:moveTo>
                  <a:lnTo>
                    <a:pt x="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3"/>
            <p:cNvSpPr/>
            <p:nvPr/>
          </p:nvSpPr>
          <p:spPr>
            <a:xfrm>
              <a:off x="1151900" y="2309400"/>
              <a:ext cx="20700" cy="17425"/>
            </a:xfrm>
            <a:custGeom>
              <a:rect b="b" l="l" r="r" t="t"/>
              <a:pathLst>
                <a:path extrusionOk="0" fill="none" h="697" w="828">
                  <a:moveTo>
                    <a:pt x="828" y="696"/>
                  </a:moveTo>
                  <a:cubicBezTo>
                    <a:pt x="537" y="476"/>
                    <a:pt x="264" y="247"/>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3"/>
            <p:cNvSpPr/>
            <p:nvPr/>
          </p:nvSpPr>
          <p:spPr>
            <a:xfrm>
              <a:off x="1147275" y="2283000"/>
              <a:ext cx="21800" cy="19175"/>
            </a:xfrm>
            <a:custGeom>
              <a:rect b="b" l="l" r="r" t="t"/>
              <a:pathLst>
                <a:path extrusionOk="0" fill="none" h="767" w="872">
                  <a:moveTo>
                    <a:pt x="872" y="766"/>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3"/>
            <p:cNvSpPr/>
            <p:nvPr/>
          </p:nvSpPr>
          <p:spPr>
            <a:xfrm>
              <a:off x="1252000" y="2292700"/>
              <a:ext cx="65150" cy="63825"/>
            </a:xfrm>
            <a:custGeom>
              <a:rect b="b" l="l" r="r" t="t"/>
              <a:pathLst>
                <a:path extrusionOk="0" fill="none" h="2553" w="2606">
                  <a:moveTo>
                    <a:pt x="2606" y="2552"/>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3"/>
            <p:cNvSpPr/>
            <p:nvPr/>
          </p:nvSpPr>
          <p:spPr>
            <a:xfrm>
              <a:off x="1274675" y="2328550"/>
              <a:ext cx="27075" cy="26650"/>
            </a:xfrm>
            <a:custGeom>
              <a:rect b="b" l="l" r="r" t="t"/>
              <a:pathLst>
                <a:path extrusionOk="0" fill="none" h="1066" w="1083">
                  <a:moveTo>
                    <a:pt x="1083" y="1065"/>
                  </a:moveTo>
                  <a:cubicBezTo>
                    <a:pt x="740" y="696"/>
                    <a:pt x="379" y="335"/>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3"/>
            <p:cNvSpPr/>
            <p:nvPr/>
          </p:nvSpPr>
          <p:spPr>
            <a:xfrm>
              <a:off x="1274000" y="2350325"/>
              <a:ext cx="14775" cy="13025"/>
            </a:xfrm>
            <a:custGeom>
              <a:rect b="b" l="l" r="r" t="t"/>
              <a:pathLst>
                <a:path extrusionOk="0" fill="none" h="521" w="591">
                  <a:moveTo>
                    <a:pt x="591" y="520"/>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3"/>
            <p:cNvSpPr/>
            <p:nvPr/>
          </p:nvSpPr>
          <p:spPr>
            <a:xfrm>
              <a:off x="1264100" y="2363750"/>
              <a:ext cx="11475" cy="10150"/>
            </a:xfrm>
            <a:custGeom>
              <a:rect b="b" l="l" r="r" t="t"/>
              <a:pathLst>
                <a:path extrusionOk="0" fill="none" h="406" w="459">
                  <a:moveTo>
                    <a:pt x="459" y="406"/>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3"/>
            <p:cNvSpPr/>
            <p:nvPr/>
          </p:nvSpPr>
          <p:spPr>
            <a:xfrm>
              <a:off x="1250900" y="2384225"/>
              <a:ext cx="10375" cy="9050"/>
            </a:xfrm>
            <a:custGeom>
              <a:rect b="b" l="l" r="r" t="t"/>
              <a:pathLst>
                <a:path extrusionOk="0" fill="none" h="362" w="415">
                  <a:moveTo>
                    <a:pt x="414" y="361"/>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3"/>
            <p:cNvSpPr/>
            <p:nvPr/>
          </p:nvSpPr>
          <p:spPr>
            <a:xfrm>
              <a:off x="961350" y="2169475"/>
              <a:ext cx="79450" cy="77925"/>
            </a:xfrm>
            <a:custGeom>
              <a:rect b="b" l="l" r="r" t="t"/>
              <a:pathLst>
                <a:path extrusionOk="0" fill="none" h="3117" w="3178">
                  <a:moveTo>
                    <a:pt x="1" y="1"/>
                  </a:moveTo>
                  <a:lnTo>
                    <a:pt x="3178" y="311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3"/>
            <p:cNvSpPr/>
            <p:nvPr/>
          </p:nvSpPr>
          <p:spPr>
            <a:xfrm>
              <a:off x="994150" y="2183775"/>
              <a:ext cx="29725" cy="30400"/>
            </a:xfrm>
            <a:custGeom>
              <a:rect b="b" l="l" r="r" t="t"/>
              <a:pathLst>
                <a:path extrusionOk="0" fill="none" h="1216" w="1189">
                  <a:moveTo>
                    <a:pt x="0" y="1"/>
                  </a:moveTo>
                  <a:lnTo>
                    <a:pt x="1188" y="121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3"/>
            <p:cNvSpPr/>
            <p:nvPr/>
          </p:nvSpPr>
          <p:spPr>
            <a:xfrm>
              <a:off x="1023175" y="2193900"/>
              <a:ext cx="13675" cy="14100"/>
            </a:xfrm>
            <a:custGeom>
              <a:rect b="b" l="l" r="r" t="t"/>
              <a:pathLst>
                <a:path extrusionOk="0" fill="none" h="564" w="547">
                  <a:moveTo>
                    <a:pt x="1" y="0"/>
                  </a:moveTo>
                  <a:cubicBezTo>
                    <a:pt x="159" y="203"/>
                    <a:pt x="344" y="396"/>
                    <a:pt x="547" y="56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3"/>
            <p:cNvSpPr/>
            <p:nvPr/>
          </p:nvSpPr>
          <p:spPr>
            <a:xfrm>
              <a:off x="1165100" y="2220950"/>
              <a:ext cx="39200" cy="35675"/>
            </a:xfrm>
            <a:custGeom>
              <a:rect b="b" l="l" r="r" t="t"/>
              <a:pathLst>
                <a:path extrusionOk="0" fill="none" h="1427" w="1568">
                  <a:moveTo>
                    <a:pt x="0" y="1"/>
                  </a:moveTo>
                  <a:lnTo>
                    <a:pt x="1567" y="14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3"/>
            <p:cNvSpPr/>
            <p:nvPr/>
          </p:nvSpPr>
          <p:spPr>
            <a:xfrm>
              <a:off x="1151250" y="2233275"/>
              <a:ext cx="12125" cy="11475"/>
            </a:xfrm>
            <a:custGeom>
              <a:rect b="b" l="l" r="r" t="t"/>
              <a:pathLst>
                <a:path extrusionOk="0" fill="none" h="459" w="485">
                  <a:moveTo>
                    <a:pt x="0" y="1"/>
                  </a:moveTo>
                  <a:lnTo>
                    <a:pt x="484" y="45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3"/>
            <p:cNvSpPr/>
            <p:nvPr/>
          </p:nvSpPr>
          <p:spPr>
            <a:xfrm>
              <a:off x="1096675" y="2251100"/>
              <a:ext cx="5525" cy="5750"/>
            </a:xfrm>
            <a:custGeom>
              <a:rect b="b" l="l" r="r" t="t"/>
              <a:pathLst>
                <a:path extrusionOk="0" fill="none" h="230" w="221">
                  <a:moveTo>
                    <a:pt x="0" y="1"/>
                  </a:moveTo>
                  <a:lnTo>
                    <a:pt x="220" y="22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3"/>
            <p:cNvSpPr/>
            <p:nvPr/>
          </p:nvSpPr>
          <p:spPr>
            <a:xfrm>
              <a:off x="1092925" y="2215675"/>
              <a:ext cx="2225" cy="2000"/>
            </a:xfrm>
            <a:custGeom>
              <a:rect b="b" l="l" r="r" t="t"/>
              <a:pathLst>
                <a:path extrusionOk="0" fill="none" h="80" w="89">
                  <a:moveTo>
                    <a:pt x="1" y="1"/>
                  </a:moveTo>
                  <a:lnTo>
                    <a:pt x="89" y="8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3"/>
            <p:cNvSpPr/>
            <p:nvPr/>
          </p:nvSpPr>
          <p:spPr>
            <a:xfrm>
              <a:off x="1079300" y="2276400"/>
              <a:ext cx="6625" cy="5750"/>
            </a:xfrm>
            <a:custGeom>
              <a:rect b="b" l="l" r="r" t="t"/>
              <a:pathLst>
                <a:path extrusionOk="0" fill="none" h="230" w="265">
                  <a:moveTo>
                    <a:pt x="0" y="1"/>
                  </a:moveTo>
                  <a:lnTo>
                    <a:pt x="264" y="23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3"/>
            <p:cNvSpPr/>
            <p:nvPr/>
          </p:nvSpPr>
          <p:spPr>
            <a:xfrm>
              <a:off x="1212625" y="2308750"/>
              <a:ext cx="7725" cy="7725"/>
            </a:xfrm>
            <a:custGeom>
              <a:rect b="b" l="l" r="r" t="t"/>
              <a:pathLst>
                <a:path extrusionOk="0" fill="none" h="309" w="309">
                  <a:moveTo>
                    <a:pt x="0" y="0"/>
                  </a:moveTo>
                  <a:lnTo>
                    <a:pt x="309" y="30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3"/>
            <p:cNvSpPr/>
            <p:nvPr/>
          </p:nvSpPr>
          <p:spPr>
            <a:xfrm>
              <a:off x="1209100" y="2341325"/>
              <a:ext cx="11250" cy="13875"/>
            </a:xfrm>
            <a:custGeom>
              <a:rect b="b" l="l" r="r" t="t"/>
              <a:pathLst>
                <a:path extrusionOk="0" fill="none" h="555" w="450">
                  <a:moveTo>
                    <a:pt x="1" y="0"/>
                  </a:moveTo>
                  <a:lnTo>
                    <a:pt x="450" y="55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3"/>
            <p:cNvSpPr/>
            <p:nvPr/>
          </p:nvSpPr>
          <p:spPr>
            <a:xfrm>
              <a:off x="996350" y="2145925"/>
              <a:ext cx="7725" cy="5750"/>
            </a:xfrm>
            <a:custGeom>
              <a:rect b="b" l="l" r="r" t="t"/>
              <a:pathLst>
                <a:path extrusionOk="0" fill="none" h="230" w="309">
                  <a:moveTo>
                    <a:pt x="0" y="1"/>
                  </a:moveTo>
                  <a:cubicBezTo>
                    <a:pt x="115" y="62"/>
                    <a:pt x="220" y="142"/>
                    <a:pt x="308" y="23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3"/>
            <p:cNvSpPr/>
            <p:nvPr/>
          </p:nvSpPr>
          <p:spPr>
            <a:xfrm>
              <a:off x="1008000" y="2126125"/>
              <a:ext cx="7725" cy="6850"/>
            </a:xfrm>
            <a:custGeom>
              <a:rect b="b" l="l" r="r" t="t"/>
              <a:pathLst>
                <a:path extrusionOk="0" fill="none" h="274" w="309">
                  <a:moveTo>
                    <a:pt x="1" y="1"/>
                  </a:moveTo>
                  <a:lnTo>
                    <a:pt x="309" y="27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3"/>
            <p:cNvSpPr/>
            <p:nvPr/>
          </p:nvSpPr>
          <p:spPr>
            <a:xfrm>
              <a:off x="1231550" y="2418325"/>
              <a:ext cx="7950" cy="6175"/>
            </a:xfrm>
            <a:custGeom>
              <a:rect b="b" l="l" r="r" t="t"/>
              <a:pathLst>
                <a:path extrusionOk="0" fill="none" h="247" w="318">
                  <a:moveTo>
                    <a:pt x="0" y="0"/>
                  </a:moveTo>
                  <a:cubicBezTo>
                    <a:pt x="88" y="97"/>
                    <a:pt x="203" y="185"/>
                    <a:pt x="317"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3"/>
            <p:cNvSpPr/>
            <p:nvPr/>
          </p:nvSpPr>
          <p:spPr>
            <a:xfrm>
              <a:off x="971250" y="1880375"/>
              <a:ext cx="404225" cy="339500"/>
            </a:xfrm>
            <a:custGeom>
              <a:rect b="b" l="l" r="r" t="t"/>
              <a:pathLst>
                <a:path extrusionOk="0" h="13580" w="16169">
                  <a:moveTo>
                    <a:pt x="13378" y="0"/>
                  </a:moveTo>
                  <a:lnTo>
                    <a:pt x="13352" y="18"/>
                  </a:lnTo>
                  <a:cubicBezTo>
                    <a:pt x="12155" y="792"/>
                    <a:pt x="1647" y="7683"/>
                    <a:pt x="19" y="9734"/>
                  </a:cubicBezTo>
                  <a:lnTo>
                    <a:pt x="1" y="9752"/>
                  </a:lnTo>
                  <a:lnTo>
                    <a:pt x="2791" y="13580"/>
                  </a:lnTo>
                  <a:lnTo>
                    <a:pt x="2817" y="13562"/>
                  </a:lnTo>
                  <a:cubicBezTo>
                    <a:pt x="4067" y="12770"/>
                    <a:pt x="15094" y="5782"/>
                    <a:pt x="16159" y="3846"/>
                  </a:cubicBezTo>
                  <a:lnTo>
                    <a:pt x="16168" y="3829"/>
                  </a:lnTo>
                  <a:lnTo>
                    <a:pt x="13378"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3"/>
            <p:cNvSpPr/>
            <p:nvPr/>
          </p:nvSpPr>
          <p:spPr>
            <a:xfrm>
              <a:off x="971250" y="1880375"/>
              <a:ext cx="355600" cy="269550"/>
            </a:xfrm>
            <a:custGeom>
              <a:rect b="b" l="l" r="r" t="t"/>
              <a:pathLst>
                <a:path extrusionOk="0" h="10782" w="14224">
                  <a:moveTo>
                    <a:pt x="13378" y="0"/>
                  </a:moveTo>
                  <a:lnTo>
                    <a:pt x="13352" y="18"/>
                  </a:lnTo>
                  <a:cubicBezTo>
                    <a:pt x="12155" y="792"/>
                    <a:pt x="1647" y="7683"/>
                    <a:pt x="19" y="9734"/>
                  </a:cubicBezTo>
                  <a:lnTo>
                    <a:pt x="1" y="9752"/>
                  </a:lnTo>
                  <a:lnTo>
                    <a:pt x="758" y="10781"/>
                  </a:lnTo>
                  <a:cubicBezTo>
                    <a:pt x="2289" y="9276"/>
                    <a:pt x="3900" y="7859"/>
                    <a:pt x="5589" y="6539"/>
                  </a:cubicBezTo>
                  <a:cubicBezTo>
                    <a:pt x="8643" y="4137"/>
                    <a:pt x="12850" y="1866"/>
                    <a:pt x="14223" y="1153"/>
                  </a:cubicBezTo>
                  <a:lnTo>
                    <a:pt x="13378" y="0"/>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3"/>
            <p:cNvSpPr/>
            <p:nvPr/>
          </p:nvSpPr>
          <p:spPr>
            <a:xfrm>
              <a:off x="1016800" y="1936250"/>
              <a:ext cx="358675" cy="283425"/>
            </a:xfrm>
            <a:custGeom>
              <a:rect b="b" l="l" r="r" t="t"/>
              <a:pathLst>
                <a:path extrusionOk="0" h="11337" w="14347">
                  <a:moveTo>
                    <a:pt x="13184" y="1"/>
                  </a:moveTo>
                  <a:cubicBezTo>
                    <a:pt x="12463" y="810"/>
                    <a:pt x="10729" y="2509"/>
                    <a:pt x="6716" y="5387"/>
                  </a:cubicBezTo>
                  <a:cubicBezTo>
                    <a:pt x="3002" y="8062"/>
                    <a:pt x="986" y="9382"/>
                    <a:pt x="1" y="10007"/>
                  </a:cubicBezTo>
                  <a:lnTo>
                    <a:pt x="969" y="11336"/>
                  </a:lnTo>
                  <a:lnTo>
                    <a:pt x="995" y="11327"/>
                  </a:lnTo>
                  <a:cubicBezTo>
                    <a:pt x="2245" y="10535"/>
                    <a:pt x="13272" y="3547"/>
                    <a:pt x="14337" y="1611"/>
                  </a:cubicBezTo>
                  <a:lnTo>
                    <a:pt x="14346" y="1594"/>
                  </a:lnTo>
                  <a:lnTo>
                    <a:pt x="13184" y="1"/>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3"/>
            <p:cNvSpPr/>
            <p:nvPr/>
          </p:nvSpPr>
          <p:spPr>
            <a:xfrm>
              <a:off x="970150" y="1879275"/>
              <a:ext cx="406200" cy="341500"/>
            </a:xfrm>
            <a:custGeom>
              <a:rect b="b" l="l" r="r" t="t"/>
              <a:pathLst>
                <a:path extrusionOk="0" fill="none" h="13660" w="16248">
                  <a:moveTo>
                    <a:pt x="13422" y="0"/>
                  </a:moveTo>
                  <a:cubicBezTo>
                    <a:pt x="13422" y="0"/>
                    <a:pt x="1629" y="7683"/>
                    <a:pt x="1" y="9796"/>
                  </a:cubicBezTo>
                  <a:lnTo>
                    <a:pt x="2826" y="13659"/>
                  </a:lnTo>
                  <a:cubicBezTo>
                    <a:pt x="2826" y="13659"/>
                    <a:pt x="15235" y="5870"/>
                    <a:pt x="16247" y="387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3"/>
            <p:cNvSpPr/>
            <p:nvPr/>
          </p:nvSpPr>
          <p:spPr>
            <a:xfrm>
              <a:off x="996350" y="2048025"/>
              <a:ext cx="90225" cy="70000"/>
            </a:xfrm>
            <a:custGeom>
              <a:rect b="b" l="l" r="r" t="t"/>
              <a:pathLst>
                <a:path extrusionOk="0" fill="none" h="2800" w="3609">
                  <a:moveTo>
                    <a:pt x="0" y="2799"/>
                  </a:moveTo>
                  <a:cubicBezTo>
                    <a:pt x="1127" y="1769"/>
                    <a:pt x="2332" y="836"/>
                    <a:pt x="360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3"/>
            <p:cNvSpPr/>
            <p:nvPr/>
          </p:nvSpPr>
          <p:spPr>
            <a:xfrm>
              <a:off x="1018575" y="2091800"/>
              <a:ext cx="31475" cy="24900"/>
            </a:xfrm>
            <a:custGeom>
              <a:rect b="b" l="l" r="r" t="t"/>
              <a:pathLst>
                <a:path extrusionOk="0" fill="none" h="996" w="1259">
                  <a:moveTo>
                    <a:pt x="1259" y="1"/>
                  </a:moveTo>
                  <a:cubicBezTo>
                    <a:pt x="810" y="300"/>
                    <a:pt x="396" y="626"/>
                    <a:pt x="0" y="99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3"/>
            <p:cNvSpPr/>
            <p:nvPr/>
          </p:nvSpPr>
          <p:spPr>
            <a:xfrm>
              <a:off x="1037275" y="2111400"/>
              <a:ext cx="17175" cy="12125"/>
            </a:xfrm>
            <a:custGeom>
              <a:rect b="b" l="l" r="r" t="t"/>
              <a:pathLst>
                <a:path extrusionOk="0" fill="none" h="485" w="687">
                  <a:moveTo>
                    <a:pt x="687" y="0"/>
                  </a:moveTo>
                  <a:cubicBezTo>
                    <a:pt x="440" y="132"/>
                    <a:pt x="203" y="299"/>
                    <a:pt x="0" y="4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3"/>
            <p:cNvSpPr/>
            <p:nvPr/>
          </p:nvSpPr>
          <p:spPr>
            <a:xfrm>
              <a:off x="1050475" y="2128100"/>
              <a:ext cx="9050" cy="7525"/>
            </a:xfrm>
            <a:custGeom>
              <a:rect b="b" l="l" r="r" t="t"/>
              <a:pathLst>
                <a:path extrusionOk="0" fill="none" h="301" w="362">
                  <a:moveTo>
                    <a:pt x="361" y="1"/>
                  </a:moveTo>
                  <a:lnTo>
                    <a:pt x="0" y="30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3"/>
            <p:cNvSpPr/>
            <p:nvPr/>
          </p:nvSpPr>
          <p:spPr>
            <a:xfrm>
              <a:off x="1233750" y="2010625"/>
              <a:ext cx="88250" cy="71525"/>
            </a:xfrm>
            <a:custGeom>
              <a:rect b="b" l="l" r="r" t="t"/>
              <a:pathLst>
                <a:path extrusionOk="0" fill="none" h="2861" w="3530">
                  <a:moveTo>
                    <a:pt x="3530" y="0"/>
                  </a:moveTo>
                  <a:cubicBezTo>
                    <a:pt x="2385" y="986"/>
                    <a:pt x="1206" y="1936"/>
                    <a:pt x="0" y="286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3"/>
            <p:cNvSpPr/>
            <p:nvPr/>
          </p:nvSpPr>
          <p:spPr>
            <a:xfrm>
              <a:off x="1253325" y="2029550"/>
              <a:ext cx="31500" cy="24875"/>
            </a:xfrm>
            <a:custGeom>
              <a:rect b="b" l="l" r="r" t="t"/>
              <a:pathLst>
                <a:path extrusionOk="0" fill="none" h="995" w="1260">
                  <a:moveTo>
                    <a:pt x="1259" y="0"/>
                  </a:moveTo>
                  <a:lnTo>
                    <a:pt x="1" y="99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3"/>
            <p:cNvSpPr/>
            <p:nvPr/>
          </p:nvSpPr>
          <p:spPr>
            <a:xfrm>
              <a:off x="1219875" y="2030650"/>
              <a:ext cx="21375" cy="16525"/>
            </a:xfrm>
            <a:custGeom>
              <a:rect b="b" l="l" r="r" t="t"/>
              <a:pathLst>
                <a:path extrusionOk="0" fill="none" h="661" w="855">
                  <a:moveTo>
                    <a:pt x="855" y="0"/>
                  </a:moveTo>
                  <a:cubicBezTo>
                    <a:pt x="591" y="238"/>
                    <a:pt x="300" y="458"/>
                    <a:pt x="1" y="6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3"/>
            <p:cNvSpPr/>
            <p:nvPr/>
          </p:nvSpPr>
          <p:spPr>
            <a:xfrm>
              <a:off x="1193050" y="2028875"/>
              <a:ext cx="23550" cy="17200"/>
            </a:xfrm>
            <a:custGeom>
              <a:rect b="b" l="l" r="r" t="t"/>
              <a:pathLst>
                <a:path extrusionOk="0" fill="none" h="688" w="942">
                  <a:moveTo>
                    <a:pt x="942" y="1"/>
                  </a:moveTo>
                  <a:lnTo>
                    <a:pt x="0" y="68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3"/>
            <p:cNvSpPr/>
            <p:nvPr/>
          </p:nvSpPr>
          <p:spPr>
            <a:xfrm>
              <a:off x="1225375" y="1895975"/>
              <a:ext cx="76175" cy="49750"/>
            </a:xfrm>
            <a:custGeom>
              <a:rect b="b" l="l" r="r" t="t"/>
              <a:pathLst>
                <a:path extrusionOk="0" fill="none" h="1990" w="3047">
                  <a:moveTo>
                    <a:pt x="3046" y="1"/>
                  </a:moveTo>
                  <a:lnTo>
                    <a:pt x="1" y="199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3"/>
            <p:cNvSpPr/>
            <p:nvPr/>
          </p:nvSpPr>
          <p:spPr>
            <a:xfrm>
              <a:off x="1265200" y="1910725"/>
              <a:ext cx="31725" cy="20500"/>
            </a:xfrm>
            <a:custGeom>
              <a:rect b="b" l="l" r="r" t="t"/>
              <a:pathLst>
                <a:path extrusionOk="0" fill="none" h="820" w="1269">
                  <a:moveTo>
                    <a:pt x="1268" y="1"/>
                  </a:moveTo>
                  <a:cubicBezTo>
                    <a:pt x="837" y="256"/>
                    <a:pt x="406" y="529"/>
                    <a:pt x="1"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3"/>
            <p:cNvSpPr/>
            <p:nvPr/>
          </p:nvSpPr>
          <p:spPr>
            <a:xfrm>
              <a:off x="1286100" y="1925025"/>
              <a:ext cx="15875" cy="11700"/>
            </a:xfrm>
            <a:custGeom>
              <a:rect b="b" l="l" r="r" t="t"/>
              <a:pathLst>
                <a:path extrusionOk="0" fill="none" h="468" w="635">
                  <a:moveTo>
                    <a:pt x="635" y="1"/>
                  </a:moveTo>
                  <a:lnTo>
                    <a:pt x="1" y="46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3"/>
            <p:cNvSpPr/>
            <p:nvPr/>
          </p:nvSpPr>
          <p:spPr>
            <a:xfrm>
              <a:off x="1297125" y="1940200"/>
              <a:ext cx="12325" cy="9050"/>
            </a:xfrm>
            <a:custGeom>
              <a:rect b="b" l="l" r="r" t="t"/>
              <a:pathLst>
                <a:path extrusionOk="0" fill="none" h="362" w="493">
                  <a:moveTo>
                    <a:pt x="493" y="1"/>
                  </a:moveTo>
                  <a:lnTo>
                    <a:pt x="0" y="3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3"/>
            <p:cNvSpPr/>
            <p:nvPr/>
          </p:nvSpPr>
          <p:spPr>
            <a:xfrm>
              <a:off x="1314275" y="1958475"/>
              <a:ext cx="11250" cy="8175"/>
            </a:xfrm>
            <a:custGeom>
              <a:rect b="b" l="l" r="r" t="t"/>
              <a:pathLst>
                <a:path extrusionOk="0" fill="none" h="327" w="450">
                  <a:moveTo>
                    <a:pt x="449" y="0"/>
                  </a:moveTo>
                  <a:lnTo>
                    <a:pt x="0"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3"/>
            <p:cNvSpPr/>
            <p:nvPr/>
          </p:nvSpPr>
          <p:spPr>
            <a:xfrm>
              <a:off x="1042100" y="2142200"/>
              <a:ext cx="93325" cy="60975"/>
            </a:xfrm>
            <a:custGeom>
              <a:rect b="b" l="l" r="r" t="t"/>
              <a:pathLst>
                <a:path extrusionOk="0" fill="none" h="2439" w="3733">
                  <a:moveTo>
                    <a:pt x="1" y="2438"/>
                  </a:moveTo>
                  <a:lnTo>
                    <a:pt x="373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3"/>
            <p:cNvSpPr/>
            <p:nvPr/>
          </p:nvSpPr>
          <p:spPr>
            <a:xfrm>
              <a:off x="1063225" y="2151650"/>
              <a:ext cx="35900" cy="22475"/>
            </a:xfrm>
            <a:custGeom>
              <a:rect b="b" l="l" r="r" t="t"/>
              <a:pathLst>
                <a:path extrusionOk="0" fill="none" h="899" w="1436">
                  <a:moveTo>
                    <a:pt x="1" y="898"/>
                  </a:moveTo>
                  <a:lnTo>
                    <a:pt x="143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3"/>
            <p:cNvSpPr/>
            <p:nvPr/>
          </p:nvSpPr>
          <p:spPr>
            <a:xfrm>
              <a:off x="1079300" y="2137575"/>
              <a:ext cx="16750" cy="10375"/>
            </a:xfrm>
            <a:custGeom>
              <a:rect b="b" l="l" r="r" t="t"/>
              <a:pathLst>
                <a:path extrusionOk="0" fill="none" h="415" w="670">
                  <a:moveTo>
                    <a:pt x="0" y="414"/>
                  </a:moveTo>
                  <a:cubicBezTo>
                    <a:pt x="238" y="300"/>
                    <a:pt x="458" y="159"/>
                    <a:pt x="66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3"/>
            <p:cNvSpPr/>
            <p:nvPr/>
          </p:nvSpPr>
          <p:spPr>
            <a:xfrm>
              <a:off x="1136500" y="1984650"/>
              <a:ext cx="43375" cy="30625"/>
            </a:xfrm>
            <a:custGeom>
              <a:rect b="b" l="l" r="r" t="t"/>
              <a:pathLst>
                <a:path extrusionOk="0" fill="none" h="1225" w="1735">
                  <a:moveTo>
                    <a:pt x="0" y="1224"/>
                  </a:moveTo>
                  <a:lnTo>
                    <a:pt x="173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3"/>
            <p:cNvSpPr/>
            <p:nvPr/>
          </p:nvSpPr>
          <p:spPr>
            <a:xfrm>
              <a:off x="1145300" y="2022050"/>
              <a:ext cx="14100" cy="9275"/>
            </a:xfrm>
            <a:custGeom>
              <a:rect b="b" l="l" r="r" t="t"/>
              <a:pathLst>
                <a:path extrusionOk="0" fill="none" h="371" w="564">
                  <a:moveTo>
                    <a:pt x="0" y="371"/>
                  </a:moveTo>
                  <a:lnTo>
                    <a:pt x="56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3"/>
            <p:cNvSpPr/>
            <p:nvPr/>
          </p:nvSpPr>
          <p:spPr>
            <a:xfrm>
              <a:off x="1151025" y="2084325"/>
              <a:ext cx="7050" cy="3975"/>
            </a:xfrm>
            <a:custGeom>
              <a:rect b="b" l="l" r="r" t="t"/>
              <a:pathLst>
                <a:path extrusionOk="0" fill="none" h="159" w="282">
                  <a:moveTo>
                    <a:pt x="0" y="159"/>
                  </a:moveTo>
                  <a:lnTo>
                    <a:pt x="28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3"/>
            <p:cNvSpPr/>
            <p:nvPr/>
          </p:nvSpPr>
          <p:spPr>
            <a:xfrm>
              <a:off x="1115825" y="2082775"/>
              <a:ext cx="2225" cy="1575"/>
            </a:xfrm>
            <a:custGeom>
              <a:rect b="b" l="l" r="r" t="t"/>
              <a:pathLst>
                <a:path extrusionOk="0" fill="none" h="63" w="89">
                  <a:moveTo>
                    <a:pt x="0" y="63"/>
                  </a:moveTo>
                  <a:lnTo>
                    <a:pt x="8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3"/>
            <p:cNvSpPr/>
            <p:nvPr/>
          </p:nvSpPr>
          <p:spPr>
            <a:xfrm>
              <a:off x="1171925" y="2105675"/>
              <a:ext cx="7050" cy="5300"/>
            </a:xfrm>
            <a:custGeom>
              <a:rect b="b" l="l" r="r" t="t"/>
              <a:pathLst>
                <a:path extrusionOk="0" fill="none" h="212" w="282">
                  <a:moveTo>
                    <a:pt x="0" y="211"/>
                  </a:moveTo>
                  <a:lnTo>
                    <a:pt x="28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3"/>
            <p:cNvSpPr/>
            <p:nvPr/>
          </p:nvSpPr>
          <p:spPr>
            <a:xfrm>
              <a:off x="1232425" y="1981800"/>
              <a:ext cx="9275" cy="5750"/>
            </a:xfrm>
            <a:custGeom>
              <a:rect b="b" l="l" r="r" t="t"/>
              <a:pathLst>
                <a:path extrusionOk="0" fill="none" h="230" w="371">
                  <a:moveTo>
                    <a:pt x="1" y="229"/>
                  </a:moveTo>
                  <a:lnTo>
                    <a:pt x="37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3"/>
            <p:cNvSpPr/>
            <p:nvPr/>
          </p:nvSpPr>
          <p:spPr>
            <a:xfrm>
              <a:off x="1263450" y="1990150"/>
              <a:ext cx="15875" cy="8175"/>
            </a:xfrm>
            <a:custGeom>
              <a:rect b="b" l="l" r="r" t="t"/>
              <a:pathLst>
                <a:path extrusionOk="0" fill="none" h="327" w="635">
                  <a:moveTo>
                    <a:pt x="0" y="326"/>
                  </a:moveTo>
                  <a:lnTo>
                    <a:pt x="63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3"/>
            <p:cNvSpPr/>
            <p:nvPr/>
          </p:nvSpPr>
          <p:spPr>
            <a:xfrm>
              <a:off x="1026925" y="2157600"/>
              <a:ext cx="7075" cy="6175"/>
            </a:xfrm>
            <a:custGeom>
              <a:rect b="b" l="l" r="r" t="t"/>
              <a:pathLst>
                <a:path extrusionOk="0" fill="none" h="247" w="283">
                  <a:moveTo>
                    <a:pt x="1" y="247"/>
                  </a:moveTo>
                  <a:cubicBezTo>
                    <a:pt x="80" y="150"/>
                    <a:pt x="177" y="62"/>
                    <a:pt x="28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3"/>
            <p:cNvSpPr/>
            <p:nvPr/>
          </p:nvSpPr>
          <p:spPr>
            <a:xfrm>
              <a:off x="1009975" y="2141975"/>
              <a:ext cx="8400" cy="6175"/>
            </a:xfrm>
            <a:custGeom>
              <a:rect b="b" l="l" r="r" t="t"/>
              <a:pathLst>
                <a:path extrusionOk="0" fill="none" h="247" w="336">
                  <a:moveTo>
                    <a:pt x="1" y="247"/>
                  </a:moveTo>
                  <a:lnTo>
                    <a:pt x="33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3"/>
            <p:cNvSpPr/>
            <p:nvPr/>
          </p:nvSpPr>
          <p:spPr>
            <a:xfrm>
              <a:off x="1343550" y="1986425"/>
              <a:ext cx="7725" cy="6625"/>
            </a:xfrm>
            <a:custGeom>
              <a:rect b="b" l="l" r="r" t="t"/>
              <a:pathLst>
                <a:path extrusionOk="0" fill="none" h="265" w="309">
                  <a:moveTo>
                    <a:pt x="0" y="264"/>
                  </a:moveTo>
                  <a:cubicBezTo>
                    <a:pt x="114" y="194"/>
                    <a:pt x="220" y="106"/>
                    <a:pt x="30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3"/>
            <p:cNvSpPr/>
            <p:nvPr/>
          </p:nvSpPr>
          <p:spPr>
            <a:xfrm>
              <a:off x="871600" y="1747025"/>
              <a:ext cx="315525" cy="415225"/>
            </a:xfrm>
            <a:custGeom>
              <a:rect b="b" l="l" r="r" t="t"/>
              <a:pathLst>
                <a:path extrusionOk="0" h="16609" w="12621">
                  <a:moveTo>
                    <a:pt x="8563" y="1"/>
                  </a:moveTo>
                  <a:lnTo>
                    <a:pt x="8555" y="18"/>
                  </a:lnTo>
                  <a:cubicBezTo>
                    <a:pt x="7754" y="1198"/>
                    <a:pt x="722" y="11618"/>
                    <a:pt x="9" y="14135"/>
                  </a:cubicBezTo>
                  <a:lnTo>
                    <a:pt x="0" y="14161"/>
                  </a:lnTo>
                  <a:lnTo>
                    <a:pt x="4057" y="16608"/>
                  </a:lnTo>
                  <a:lnTo>
                    <a:pt x="4075" y="16590"/>
                  </a:lnTo>
                  <a:cubicBezTo>
                    <a:pt x="4920" y="15376"/>
                    <a:pt x="12392" y="4674"/>
                    <a:pt x="12621" y="2474"/>
                  </a:cubicBezTo>
                  <a:lnTo>
                    <a:pt x="12621" y="2456"/>
                  </a:lnTo>
                  <a:lnTo>
                    <a:pt x="8563"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3"/>
            <p:cNvSpPr/>
            <p:nvPr/>
          </p:nvSpPr>
          <p:spPr>
            <a:xfrm>
              <a:off x="871375" y="1747025"/>
              <a:ext cx="244900" cy="370775"/>
            </a:xfrm>
            <a:custGeom>
              <a:rect b="b" l="l" r="r" t="t"/>
              <a:pathLst>
                <a:path extrusionOk="0" h="14831" w="9796">
                  <a:moveTo>
                    <a:pt x="8572" y="1"/>
                  </a:moveTo>
                  <a:lnTo>
                    <a:pt x="8555" y="27"/>
                  </a:lnTo>
                  <a:cubicBezTo>
                    <a:pt x="7754" y="1206"/>
                    <a:pt x="722" y="11627"/>
                    <a:pt x="9" y="14144"/>
                  </a:cubicBezTo>
                  <a:lnTo>
                    <a:pt x="0" y="14170"/>
                  </a:lnTo>
                  <a:lnTo>
                    <a:pt x="1100" y="14830"/>
                  </a:lnTo>
                  <a:cubicBezTo>
                    <a:pt x="1936" y="12850"/>
                    <a:pt x="2878" y="10923"/>
                    <a:pt x="3917" y="9048"/>
                  </a:cubicBezTo>
                  <a:cubicBezTo>
                    <a:pt x="5809" y="5651"/>
                    <a:pt x="8819" y="1928"/>
                    <a:pt x="9796" y="740"/>
                  </a:cubicBezTo>
                  <a:lnTo>
                    <a:pt x="8572" y="1"/>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3"/>
            <p:cNvSpPr/>
            <p:nvPr/>
          </p:nvSpPr>
          <p:spPr>
            <a:xfrm>
              <a:off x="937600" y="1782675"/>
              <a:ext cx="249525" cy="379775"/>
            </a:xfrm>
            <a:custGeom>
              <a:rect b="b" l="l" r="r" t="t"/>
              <a:pathLst>
                <a:path extrusionOk="0" h="15191" w="9981">
                  <a:moveTo>
                    <a:pt x="8291" y="0"/>
                  </a:moveTo>
                  <a:cubicBezTo>
                    <a:pt x="7948" y="1039"/>
                    <a:pt x="6997" y="3274"/>
                    <a:pt x="4418" y="7481"/>
                  </a:cubicBezTo>
                  <a:cubicBezTo>
                    <a:pt x="2016" y="11380"/>
                    <a:pt x="678" y="13378"/>
                    <a:pt x="0" y="14337"/>
                  </a:cubicBezTo>
                  <a:lnTo>
                    <a:pt x="1417" y="15191"/>
                  </a:lnTo>
                  <a:lnTo>
                    <a:pt x="1435" y="15164"/>
                  </a:lnTo>
                  <a:cubicBezTo>
                    <a:pt x="2280" y="13950"/>
                    <a:pt x="9752" y="3248"/>
                    <a:pt x="9981" y="1039"/>
                  </a:cubicBezTo>
                  <a:lnTo>
                    <a:pt x="9981" y="1021"/>
                  </a:lnTo>
                  <a:lnTo>
                    <a:pt x="8291"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3"/>
            <p:cNvSpPr/>
            <p:nvPr/>
          </p:nvSpPr>
          <p:spPr>
            <a:xfrm>
              <a:off x="870700" y="1746150"/>
              <a:ext cx="317300" cy="417200"/>
            </a:xfrm>
            <a:custGeom>
              <a:rect b="b" l="l" r="r" t="t"/>
              <a:pathLst>
                <a:path extrusionOk="0" fill="none" h="16688" w="12692">
                  <a:moveTo>
                    <a:pt x="8591" y="1"/>
                  </a:moveTo>
                  <a:cubicBezTo>
                    <a:pt x="8591" y="1"/>
                    <a:pt x="679" y="11635"/>
                    <a:pt x="1" y="14214"/>
                  </a:cubicBezTo>
                  <a:lnTo>
                    <a:pt x="4102" y="16687"/>
                  </a:lnTo>
                  <a:cubicBezTo>
                    <a:pt x="4102" y="16687"/>
                    <a:pt x="12533" y="4709"/>
                    <a:pt x="12692" y="247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3"/>
            <p:cNvSpPr/>
            <p:nvPr/>
          </p:nvSpPr>
          <p:spPr>
            <a:xfrm>
              <a:off x="892275" y="1986425"/>
              <a:ext cx="56350" cy="99475"/>
            </a:xfrm>
            <a:custGeom>
              <a:rect b="b" l="l" r="r" t="t"/>
              <a:pathLst>
                <a:path extrusionOk="0" fill="none" h="3979" w="2254">
                  <a:moveTo>
                    <a:pt x="0" y="3978"/>
                  </a:moveTo>
                  <a:cubicBezTo>
                    <a:pt x="643" y="2596"/>
                    <a:pt x="1391" y="1267"/>
                    <a:pt x="22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3"/>
            <p:cNvSpPr/>
            <p:nvPr/>
          </p:nvSpPr>
          <p:spPr>
            <a:xfrm>
              <a:off x="912300" y="2040975"/>
              <a:ext cx="19600" cy="35025"/>
            </a:xfrm>
            <a:custGeom>
              <a:rect b="b" l="l" r="r" t="t"/>
              <a:pathLst>
                <a:path extrusionOk="0" fill="none" h="1401" w="784">
                  <a:moveTo>
                    <a:pt x="784" y="1"/>
                  </a:moveTo>
                  <a:cubicBezTo>
                    <a:pt x="484" y="441"/>
                    <a:pt x="220" y="916"/>
                    <a:pt x="0" y="14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3"/>
            <p:cNvSpPr/>
            <p:nvPr/>
          </p:nvSpPr>
          <p:spPr>
            <a:xfrm>
              <a:off x="932325" y="2057275"/>
              <a:ext cx="11025" cy="18050"/>
            </a:xfrm>
            <a:custGeom>
              <a:rect b="b" l="l" r="r" t="t"/>
              <a:pathLst>
                <a:path extrusionOk="0" fill="none" h="722" w="441">
                  <a:moveTo>
                    <a:pt x="440" y="0"/>
                  </a:moveTo>
                  <a:cubicBezTo>
                    <a:pt x="264" y="220"/>
                    <a:pt x="115" y="466"/>
                    <a:pt x="0"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3"/>
            <p:cNvSpPr/>
            <p:nvPr/>
          </p:nvSpPr>
          <p:spPr>
            <a:xfrm>
              <a:off x="949050" y="2070900"/>
              <a:ext cx="5525" cy="10375"/>
            </a:xfrm>
            <a:custGeom>
              <a:rect b="b" l="l" r="r" t="t"/>
              <a:pathLst>
                <a:path extrusionOk="0" fill="none" h="415" w="221">
                  <a:moveTo>
                    <a:pt x="220" y="1"/>
                  </a:moveTo>
                  <a:cubicBezTo>
                    <a:pt x="150" y="133"/>
                    <a:pt x="79" y="274"/>
                    <a:pt x="0" y="41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3"/>
            <p:cNvSpPr/>
            <p:nvPr/>
          </p:nvSpPr>
          <p:spPr>
            <a:xfrm>
              <a:off x="1097325" y="1860775"/>
              <a:ext cx="53950" cy="100150"/>
            </a:xfrm>
            <a:custGeom>
              <a:rect b="b" l="l" r="r" t="t"/>
              <a:pathLst>
                <a:path extrusionOk="0" fill="none" h="4006" w="2158">
                  <a:moveTo>
                    <a:pt x="2157" y="1"/>
                  </a:moveTo>
                  <a:cubicBezTo>
                    <a:pt x="1479" y="1356"/>
                    <a:pt x="758" y="2694"/>
                    <a:pt x="1" y="400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3"/>
            <p:cNvSpPr/>
            <p:nvPr/>
          </p:nvSpPr>
          <p:spPr>
            <a:xfrm>
              <a:off x="1104600" y="1892900"/>
              <a:ext cx="19600" cy="35025"/>
            </a:xfrm>
            <a:custGeom>
              <a:rect b="b" l="l" r="r" t="t"/>
              <a:pathLst>
                <a:path extrusionOk="0" fill="none" h="1401" w="784">
                  <a:moveTo>
                    <a:pt x="784" y="1"/>
                  </a:moveTo>
                  <a:cubicBezTo>
                    <a:pt x="519" y="467"/>
                    <a:pt x="264" y="934"/>
                    <a:pt x="0" y="14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3"/>
            <p:cNvSpPr/>
            <p:nvPr/>
          </p:nvSpPr>
          <p:spPr>
            <a:xfrm>
              <a:off x="1071150" y="1910500"/>
              <a:ext cx="13450" cy="23575"/>
            </a:xfrm>
            <a:custGeom>
              <a:rect b="b" l="l" r="r" t="t"/>
              <a:pathLst>
                <a:path extrusionOk="0" fill="none" h="943" w="538">
                  <a:moveTo>
                    <a:pt x="537" y="1"/>
                  </a:moveTo>
                  <a:cubicBezTo>
                    <a:pt x="379" y="326"/>
                    <a:pt x="203" y="643"/>
                    <a:pt x="1" y="94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3"/>
            <p:cNvSpPr/>
            <p:nvPr/>
          </p:nvSpPr>
          <p:spPr>
            <a:xfrm>
              <a:off x="1046075" y="1918425"/>
              <a:ext cx="14975" cy="25100"/>
            </a:xfrm>
            <a:custGeom>
              <a:rect b="b" l="l" r="r" t="t"/>
              <a:pathLst>
                <a:path extrusionOk="0" fill="none" h="1004" w="599">
                  <a:moveTo>
                    <a:pt x="599" y="1"/>
                  </a:moveTo>
                  <a:lnTo>
                    <a:pt x="0" y="100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3"/>
            <p:cNvSpPr/>
            <p:nvPr/>
          </p:nvSpPr>
          <p:spPr>
            <a:xfrm>
              <a:off x="1037050" y="1763100"/>
              <a:ext cx="51075" cy="75475"/>
            </a:xfrm>
            <a:custGeom>
              <a:rect b="b" l="l" r="r" t="t"/>
              <a:pathLst>
                <a:path extrusionOk="0" fill="none" h="3019" w="2043">
                  <a:moveTo>
                    <a:pt x="2042" y="0"/>
                  </a:moveTo>
                  <a:lnTo>
                    <a:pt x="0" y="301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3"/>
            <p:cNvSpPr/>
            <p:nvPr/>
          </p:nvSpPr>
          <p:spPr>
            <a:xfrm>
              <a:off x="1068075" y="1778500"/>
              <a:ext cx="21350" cy="31250"/>
            </a:xfrm>
            <a:custGeom>
              <a:rect b="b" l="l" r="r" t="t"/>
              <a:pathLst>
                <a:path extrusionOk="0" fill="none" h="1250" w="854">
                  <a:moveTo>
                    <a:pt x="854" y="0"/>
                  </a:moveTo>
                  <a:cubicBezTo>
                    <a:pt x="546" y="405"/>
                    <a:pt x="264" y="819"/>
                    <a:pt x="0" y="12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3"/>
            <p:cNvSpPr/>
            <p:nvPr/>
          </p:nvSpPr>
          <p:spPr>
            <a:xfrm>
              <a:off x="1089625" y="1789725"/>
              <a:ext cx="10150" cy="16950"/>
            </a:xfrm>
            <a:custGeom>
              <a:rect b="b" l="l" r="r" t="t"/>
              <a:pathLst>
                <a:path extrusionOk="0" fill="none" h="678" w="406">
                  <a:moveTo>
                    <a:pt x="406" y="0"/>
                  </a:moveTo>
                  <a:lnTo>
                    <a:pt x="1" y="67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3"/>
            <p:cNvSpPr/>
            <p:nvPr/>
          </p:nvSpPr>
          <p:spPr>
            <a:xfrm>
              <a:off x="1104600" y="1800925"/>
              <a:ext cx="7950" cy="13025"/>
            </a:xfrm>
            <a:custGeom>
              <a:rect b="b" l="l" r="r" t="t"/>
              <a:pathLst>
                <a:path extrusionOk="0" fill="none" h="521" w="318">
                  <a:moveTo>
                    <a:pt x="317" y="1"/>
                  </a:moveTo>
                  <a:lnTo>
                    <a:pt x="0" y="5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3"/>
            <p:cNvSpPr/>
            <p:nvPr/>
          </p:nvSpPr>
          <p:spPr>
            <a:xfrm>
              <a:off x="1127025" y="1811500"/>
              <a:ext cx="7300" cy="11900"/>
            </a:xfrm>
            <a:custGeom>
              <a:rect b="b" l="l" r="r" t="t"/>
              <a:pathLst>
                <a:path extrusionOk="0" fill="none" h="476" w="292">
                  <a:moveTo>
                    <a:pt x="291" y="0"/>
                  </a:moveTo>
                  <a:lnTo>
                    <a:pt x="1" y="47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3"/>
            <p:cNvSpPr/>
            <p:nvPr/>
          </p:nvSpPr>
          <p:spPr>
            <a:xfrm>
              <a:off x="967525" y="2054400"/>
              <a:ext cx="62500" cy="92225"/>
            </a:xfrm>
            <a:custGeom>
              <a:rect b="b" l="l" r="r" t="t"/>
              <a:pathLst>
                <a:path extrusionOk="0" fill="none" h="3689" w="2500">
                  <a:moveTo>
                    <a:pt x="0" y="3688"/>
                  </a:moveTo>
                  <a:lnTo>
                    <a:pt x="250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3"/>
            <p:cNvSpPr/>
            <p:nvPr/>
          </p:nvSpPr>
          <p:spPr>
            <a:xfrm>
              <a:off x="975875" y="2077275"/>
              <a:ext cx="24225" cy="34575"/>
            </a:xfrm>
            <a:custGeom>
              <a:rect b="b" l="l" r="r" t="t"/>
              <a:pathLst>
                <a:path extrusionOk="0" fill="none" h="1383" w="969">
                  <a:moveTo>
                    <a:pt x="1" y="1383"/>
                  </a:moveTo>
                  <a:lnTo>
                    <a:pt x="96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3"/>
            <p:cNvSpPr/>
            <p:nvPr/>
          </p:nvSpPr>
          <p:spPr>
            <a:xfrm>
              <a:off x="980500" y="2065400"/>
              <a:ext cx="11475" cy="16100"/>
            </a:xfrm>
            <a:custGeom>
              <a:rect b="b" l="l" r="r" t="t"/>
              <a:pathLst>
                <a:path extrusionOk="0" fill="none" h="644" w="459">
                  <a:moveTo>
                    <a:pt x="1" y="643"/>
                  </a:moveTo>
                  <a:cubicBezTo>
                    <a:pt x="168" y="441"/>
                    <a:pt x="326" y="23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3"/>
            <p:cNvSpPr/>
            <p:nvPr/>
          </p:nvSpPr>
          <p:spPr>
            <a:xfrm>
              <a:off x="981825" y="1891800"/>
              <a:ext cx="28175" cy="45125"/>
            </a:xfrm>
            <a:custGeom>
              <a:rect b="b" l="l" r="r" t="t"/>
              <a:pathLst>
                <a:path extrusionOk="0" fill="none" h="1805" w="1127">
                  <a:moveTo>
                    <a:pt x="0" y="1805"/>
                  </a:moveTo>
                  <a:lnTo>
                    <a:pt x="112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3"/>
            <p:cNvSpPr/>
            <p:nvPr/>
          </p:nvSpPr>
          <p:spPr>
            <a:xfrm>
              <a:off x="996350" y="1934275"/>
              <a:ext cx="9250" cy="13875"/>
            </a:xfrm>
            <a:custGeom>
              <a:rect b="b" l="l" r="r" t="t"/>
              <a:pathLst>
                <a:path extrusionOk="0" fill="none" h="555" w="370">
                  <a:moveTo>
                    <a:pt x="0" y="555"/>
                  </a:moveTo>
                  <a:lnTo>
                    <a:pt x="37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3"/>
            <p:cNvSpPr/>
            <p:nvPr/>
          </p:nvSpPr>
          <p:spPr>
            <a:xfrm>
              <a:off x="1023400" y="1992125"/>
              <a:ext cx="4875" cy="6625"/>
            </a:xfrm>
            <a:custGeom>
              <a:rect b="b" l="l" r="r" t="t"/>
              <a:pathLst>
                <a:path extrusionOk="0" fill="none" h="265" w="195">
                  <a:moveTo>
                    <a:pt x="1" y="265"/>
                  </a:moveTo>
                  <a:cubicBezTo>
                    <a:pt x="71" y="177"/>
                    <a:pt x="133"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3"/>
            <p:cNvSpPr/>
            <p:nvPr/>
          </p:nvSpPr>
          <p:spPr>
            <a:xfrm>
              <a:off x="989525" y="2006225"/>
              <a:ext cx="1550" cy="2450"/>
            </a:xfrm>
            <a:custGeom>
              <a:rect b="b" l="l" r="r" t="t"/>
              <a:pathLst>
                <a:path extrusionOk="0" fill="none" h="98" w="62">
                  <a:moveTo>
                    <a:pt x="0" y="97"/>
                  </a:moveTo>
                  <a:cubicBezTo>
                    <a:pt x="18" y="71"/>
                    <a:pt x="44" y="35"/>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3"/>
            <p:cNvSpPr/>
            <p:nvPr/>
          </p:nvSpPr>
          <p:spPr>
            <a:xfrm>
              <a:off x="1051575" y="2004025"/>
              <a:ext cx="4650" cy="7500"/>
            </a:xfrm>
            <a:custGeom>
              <a:rect b="b" l="l" r="r" t="t"/>
              <a:pathLst>
                <a:path extrusionOk="0" fill="none" h="300" w="186">
                  <a:moveTo>
                    <a:pt x="0" y="299"/>
                  </a:moveTo>
                  <a:cubicBezTo>
                    <a:pt x="62" y="194"/>
                    <a:pt x="123" y="97"/>
                    <a:pt x="18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3"/>
            <p:cNvSpPr/>
            <p:nvPr/>
          </p:nvSpPr>
          <p:spPr>
            <a:xfrm>
              <a:off x="1059700" y="1865400"/>
              <a:ext cx="6200" cy="9050"/>
            </a:xfrm>
            <a:custGeom>
              <a:rect b="b" l="l" r="r" t="t"/>
              <a:pathLst>
                <a:path extrusionOk="0" fill="none" h="362" w="248">
                  <a:moveTo>
                    <a:pt x="1" y="361"/>
                  </a:moveTo>
                  <a:lnTo>
                    <a:pt x="24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3"/>
            <p:cNvSpPr/>
            <p:nvPr/>
          </p:nvSpPr>
          <p:spPr>
            <a:xfrm>
              <a:off x="1092500" y="1858575"/>
              <a:ext cx="11450" cy="13450"/>
            </a:xfrm>
            <a:custGeom>
              <a:rect b="b" l="l" r="r" t="t"/>
              <a:pathLst>
                <a:path extrusionOk="0" fill="none" h="538" w="458">
                  <a:moveTo>
                    <a:pt x="0" y="538"/>
                  </a:moveTo>
                  <a:cubicBezTo>
                    <a:pt x="150" y="362"/>
                    <a:pt x="308" y="186"/>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3"/>
            <p:cNvSpPr/>
            <p:nvPr/>
          </p:nvSpPr>
          <p:spPr>
            <a:xfrm>
              <a:off x="938250" y="2107650"/>
              <a:ext cx="4200" cy="8600"/>
            </a:xfrm>
            <a:custGeom>
              <a:rect b="b" l="l" r="r" t="t"/>
              <a:pathLst>
                <a:path extrusionOk="0" fill="none" h="344" w="168">
                  <a:moveTo>
                    <a:pt x="1" y="344"/>
                  </a:moveTo>
                  <a:cubicBezTo>
                    <a:pt x="36" y="220"/>
                    <a:pt x="98" y="106"/>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3"/>
            <p:cNvSpPr/>
            <p:nvPr/>
          </p:nvSpPr>
          <p:spPr>
            <a:xfrm>
              <a:off x="916700" y="2099500"/>
              <a:ext cx="5300" cy="8825"/>
            </a:xfrm>
            <a:custGeom>
              <a:rect b="b" l="l" r="r" t="t"/>
              <a:pathLst>
                <a:path extrusionOk="0" fill="none" h="353" w="212">
                  <a:moveTo>
                    <a:pt x="0" y="353"/>
                  </a:moveTo>
                  <a:lnTo>
                    <a:pt x="21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3"/>
            <p:cNvSpPr/>
            <p:nvPr/>
          </p:nvSpPr>
          <p:spPr>
            <a:xfrm>
              <a:off x="1164225" y="1827350"/>
              <a:ext cx="4650" cy="9025"/>
            </a:xfrm>
            <a:custGeom>
              <a:rect b="b" l="l" r="r" t="t"/>
              <a:pathLst>
                <a:path extrusionOk="0" fill="none" h="361" w="186">
                  <a:moveTo>
                    <a:pt x="0" y="361"/>
                  </a:moveTo>
                  <a:cubicBezTo>
                    <a:pt x="79" y="255"/>
                    <a:pt x="141" y="132"/>
                    <a:pt x="18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3"/>
            <p:cNvSpPr/>
            <p:nvPr/>
          </p:nvSpPr>
          <p:spPr>
            <a:xfrm>
              <a:off x="902400" y="2219375"/>
              <a:ext cx="362175" cy="164650"/>
            </a:xfrm>
            <a:custGeom>
              <a:rect b="b" l="l" r="r" t="t"/>
              <a:pathLst>
                <a:path extrusionOk="0" h="6586" w="14487">
                  <a:moveTo>
                    <a:pt x="14209" y="1"/>
                  </a:moveTo>
                  <a:cubicBezTo>
                    <a:pt x="14199" y="1"/>
                    <a:pt x="14189" y="1"/>
                    <a:pt x="14178" y="2"/>
                  </a:cubicBezTo>
                  <a:cubicBezTo>
                    <a:pt x="6971" y="170"/>
                    <a:pt x="2121" y="4368"/>
                    <a:pt x="299" y="5943"/>
                  </a:cubicBezTo>
                  <a:cubicBezTo>
                    <a:pt x="53" y="6163"/>
                    <a:pt x="0" y="6348"/>
                    <a:pt x="35" y="6453"/>
                  </a:cubicBezTo>
                  <a:cubicBezTo>
                    <a:pt x="62" y="6533"/>
                    <a:pt x="141" y="6577"/>
                    <a:pt x="273" y="6585"/>
                  </a:cubicBezTo>
                  <a:lnTo>
                    <a:pt x="308" y="6585"/>
                  </a:lnTo>
                  <a:cubicBezTo>
                    <a:pt x="431" y="6585"/>
                    <a:pt x="555" y="6541"/>
                    <a:pt x="660" y="6471"/>
                  </a:cubicBezTo>
                  <a:cubicBezTo>
                    <a:pt x="6082" y="2775"/>
                    <a:pt x="9241" y="1410"/>
                    <a:pt x="14187" y="583"/>
                  </a:cubicBezTo>
                  <a:cubicBezTo>
                    <a:pt x="14354" y="574"/>
                    <a:pt x="14486" y="416"/>
                    <a:pt x="14469" y="249"/>
                  </a:cubicBezTo>
                  <a:cubicBezTo>
                    <a:pt x="14461" y="109"/>
                    <a:pt x="14346" y="1"/>
                    <a:pt x="14209" y="1"/>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3"/>
            <p:cNvSpPr/>
            <p:nvPr/>
          </p:nvSpPr>
          <p:spPr>
            <a:xfrm>
              <a:off x="833300" y="2111175"/>
              <a:ext cx="415650" cy="188150"/>
            </a:xfrm>
            <a:custGeom>
              <a:rect b="b" l="l" r="r" t="t"/>
              <a:pathLst>
                <a:path extrusionOk="0" h="7526" w="16626">
                  <a:moveTo>
                    <a:pt x="16388" y="0"/>
                  </a:moveTo>
                  <a:cubicBezTo>
                    <a:pt x="16362" y="0"/>
                    <a:pt x="16344" y="0"/>
                    <a:pt x="16318" y="9"/>
                  </a:cubicBezTo>
                  <a:cubicBezTo>
                    <a:pt x="8379" y="995"/>
                    <a:pt x="2571" y="5325"/>
                    <a:pt x="388" y="6953"/>
                  </a:cubicBezTo>
                  <a:cubicBezTo>
                    <a:pt x="98" y="7173"/>
                    <a:pt x="1" y="7358"/>
                    <a:pt x="36" y="7446"/>
                  </a:cubicBezTo>
                  <a:cubicBezTo>
                    <a:pt x="54" y="7499"/>
                    <a:pt x="124" y="7525"/>
                    <a:pt x="238" y="7525"/>
                  </a:cubicBezTo>
                  <a:lnTo>
                    <a:pt x="274" y="7525"/>
                  </a:lnTo>
                  <a:cubicBezTo>
                    <a:pt x="441" y="7507"/>
                    <a:pt x="590" y="7455"/>
                    <a:pt x="722" y="7367"/>
                  </a:cubicBezTo>
                  <a:cubicBezTo>
                    <a:pt x="7094" y="3424"/>
                    <a:pt x="10720" y="1831"/>
                    <a:pt x="16238" y="520"/>
                  </a:cubicBezTo>
                  <a:cubicBezTo>
                    <a:pt x="16502" y="458"/>
                    <a:pt x="16626" y="273"/>
                    <a:pt x="16608" y="141"/>
                  </a:cubicBezTo>
                  <a:cubicBezTo>
                    <a:pt x="16590" y="53"/>
                    <a:pt x="16511" y="0"/>
                    <a:pt x="16388" y="0"/>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3"/>
            <p:cNvSpPr/>
            <p:nvPr/>
          </p:nvSpPr>
          <p:spPr>
            <a:xfrm>
              <a:off x="650025" y="1807100"/>
              <a:ext cx="741050" cy="691325"/>
            </a:xfrm>
            <a:custGeom>
              <a:rect b="b" l="l" r="r" t="t"/>
              <a:pathLst>
                <a:path extrusionOk="0" h="27653" w="29642">
                  <a:moveTo>
                    <a:pt x="19055" y="5228"/>
                  </a:moveTo>
                  <a:lnTo>
                    <a:pt x="19055" y="5272"/>
                  </a:lnTo>
                  <a:cubicBezTo>
                    <a:pt x="19065" y="5271"/>
                    <a:pt x="19076" y="5271"/>
                    <a:pt x="19087" y="5271"/>
                  </a:cubicBezTo>
                  <a:cubicBezTo>
                    <a:pt x="19268" y="5271"/>
                    <a:pt x="19425" y="5406"/>
                    <a:pt x="19433" y="5589"/>
                  </a:cubicBezTo>
                  <a:cubicBezTo>
                    <a:pt x="19451" y="5809"/>
                    <a:pt x="19292" y="6011"/>
                    <a:pt x="19072" y="6029"/>
                  </a:cubicBezTo>
                  <a:cubicBezTo>
                    <a:pt x="14144" y="6848"/>
                    <a:pt x="10993" y="8212"/>
                    <a:pt x="5589" y="11899"/>
                  </a:cubicBezTo>
                  <a:cubicBezTo>
                    <a:pt x="5466" y="11978"/>
                    <a:pt x="5325" y="12031"/>
                    <a:pt x="5176" y="12031"/>
                  </a:cubicBezTo>
                  <a:lnTo>
                    <a:pt x="5149" y="12031"/>
                  </a:lnTo>
                  <a:cubicBezTo>
                    <a:pt x="5142" y="12032"/>
                    <a:pt x="5135" y="12032"/>
                    <a:pt x="5128" y="12032"/>
                  </a:cubicBezTo>
                  <a:cubicBezTo>
                    <a:pt x="4996" y="12032"/>
                    <a:pt x="4882" y="11955"/>
                    <a:pt x="4832" y="11838"/>
                  </a:cubicBezTo>
                  <a:cubicBezTo>
                    <a:pt x="4771" y="11662"/>
                    <a:pt x="4876" y="11442"/>
                    <a:pt x="5114" y="11230"/>
                  </a:cubicBezTo>
                  <a:cubicBezTo>
                    <a:pt x="6945" y="9646"/>
                    <a:pt x="11811" y="5439"/>
                    <a:pt x="19046" y="5272"/>
                  </a:cubicBezTo>
                  <a:lnTo>
                    <a:pt x="19055" y="5228"/>
                  </a:lnTo>
                  <a:close/>
                  <a:moveTo>
                    <a:pt x="22469" y="8203"/>
                  </a:moveTo>
                  <a:cubicBezTo>
                    <a:pt x="22689" y="8203"/>
                    <a:pt x="22786" y="8326"/>
                    <a:pt x="22804" y="8432"/>
                  </a:cubicBezTo>
                  <a:cubicBezTo>
                    <a:pt x="22839" y="8616"/>
                    <a:pt x="22672" y="8863"/>
                    <a:pt x="22337" y="8942"/>
                  </a:cubicBezTo>
                  <a:lnTo>
                    <a:pt x="22337" y="8951"/>
                  </a:lnTo>
                  <a:cubicBezTo>
                    <a:pt x="16388" y="10359"/>
                    <a:pt x="12480" y="12075"/>
                    <a:pt x="5607" y="16326"/>
                  </a:cubicBezTo>
                  <a:cubicBezTo>
                    <a:pt x="5448" y="16432"/>
                    <a:pt x="5272" y="16493"/>
                    <a:pt x="5079" y="16520"/>
                  </a:cubicBezTo>
                  <a:lnTo>
                    <a:pt x="5026" y="16520"/>
                  </a:lnTo>
                  <a:cubicBezTo>
                    <a:pt x="4806" y="16520"/>
                    <a:pt x="4744" y="16423"/>
                    <a:pt x="4727" y="16370"/>
                  </a:cubicBezTo>
                  <a:cubicBezTo>
                    <a:pt x="4665" y="16203"/>
                    <a:pt x="4823" y="15974"/>
                    <a:pt x="5132" y="15736"/>
                  </a:cubicBezTo>
                  <a:cubicBezTo>
                    <a:pt x="7499" y="13967"/>
                    <a:pt x="13792" y="9277"/>
                    <a:pt x="22390" y="8212"/>
                  </a:cubicBezTo>
                  <a:cubicBezTo>
                    <a:pt x="22416" y="8203"/>
                    <a:pt x="22443" y="8203"/>
                    <a:pt x="22469" y="8203"/>
                  </a:cubicBezTo>
                  <a:close/>
                  <a:moveTo>
                    <a:pt x="23719" y="12075"/>
                  </a:moveTo>
                  <a:cubicBezTo>
                    <a:pt x="23921" y="12075"/>
                    <a:pt x="24009" y="12190"/>
                    <a:pt x="24027" y="12286"/>
                  </a:cubicBezTo>
                  <a:cubicBezTo>
                    <a:pt x="24062" y="12471"/>
                    <a:pt x="23904" y="12700"/>
                    <a:pt x="23596" y="12771"/>
                  </a:cubicBezTo>
                  <a:cubicBezTo>
                    <a:pt x="18086" y="14073"/>
                    <a:pt x="14469" y="15666"/>
                    <a:pt x="8106" y="19609"/>
                  </a:cubicBezTo>
                  <a:cubicBezTo>
                    <a:pt x="7957" y="19706"/>
                    <a:pt x="7789" y="19758"/>
                    <a:pt x="7613" y="19776"/>
                  </a:cubicBezTo>
                  <a:lnTo>
                    <a:pt x="7569" y="19776"/>
                  </a:lnTo>
                  <a:cubicBezTo>
                    <a:pt x="7367" y="19776"/>
                    <a:pt x="7305" y="19688"/>
                    <a:pt x="7288" y="19635"/>
                  </a:cubicBezTo>
                  <a:cubicBezTo>
                    <a:pt x="7226" y="19486"/>
                    <a:pt x="7367" y="19266"/>
                    <a:pt x="7666" y="19046"/>
                  </a:cubicBezTo>
                  <a:cubicBezTo>
                    <a:pt x="9858" y="17409"/>
                    <a:pt x="15684" y="13070"/>
                    <a:pt x="23640" y="12075"/>
                  </a:cubicBezTo>
                  <a:close/>
                  <a:moveTo>
                    <a:pt x="24282" y="16361"/>
                  </a:moveTo>
                  <a:lnTo>
                    <a:pt x="24282" y="16405"/>
                  </a:lnTo>
                  <a:cubicBezTo>
                    <a:pt x="24293" y="16404"/>
                    <a:pt x="24303" y="16404"/>
                    <a:pt x="24313" y="16404"/>
                  </a:cubicBezTo>
                  <a:cubicBezTo>
                    <a:pt x="24493" y="16404"/>
                    <a:pt x="24644" y="16548"/>
                    <a:pt x="24652" y="16731"/>
                  </a:cubicBezTo>
                  <a:cubicBezTo>
                    <a:pt x="24670" y="16951"/>
                    <a:pt x="24511" y="17145"/>
                    <a:pt x="24291" y="17171"/>
                  </a:cubicBezTo>
                  <a:cubicBezTo>
                    <a:pt x="19363" y="17981"/>
                    <a:pt x="16212" y="19354"/>
                    <a:pt x="10808" y="23032"/>
                  </a:cubicBezTo>
                  <a:cubicBezTo>
                    <a:pt x="10685" y="23120"/>
                    <a:pt x="10544" y="23164"/>
                    <a:pt x="10394" y="23173"/>
                  </a:cubicBezTo>
                  <a:lnTo>
                    <a:pt x="10368" y="23173"/>
                  </a:lnTo>
                  <a:cubicBezTo>
                    <a:pt x="10227" y="23173"/>
                    <a:pt x="10095" y="23103"/>
                    <a:pt x="10042" y="22971"/>
                  </a:cubicBezTo>
                  <a:cubicBezTo>
                    <a:pt x="9990" y="22804"/>
                    <a:pt x="10095" y="22575"/>
                    <a:pt x="10333" y="22372"/>
                  </a:cubicBezTo>
                  <a:cubicBezTo>
                    <a:pt x="12163" y="20788"/>
                    <a:pt x="17030" y="16573"/>
                    <a:pt x="24273" y="16405"/>
                  </a:cubicBezTo>
                  <a:lnTo>
                    <a:pt x="24282" y="16361"/>
                  </a:lnTo>
                  <a:close/>
                  <a:moveTo>
                    <a:pt x="14654" y="0"/>
                  </a:moveTo>
                  <a:cubicBezTo>
                    <a:pt x="13475" y="0"/>
                    <a:pt x="12304" y="150"/>
                    <a:pt x="11169" y="449"/>
                  </a:cubicBezTo>
                  <a:cubicBezTo>
                    <a:pt x="10641" y="590"/>
                    <a:pt x="10130" y="757"/>
                    <a:pt x="9620" y="951"/>
                  </a:cubicBezTo>
                  <a:cubicBezTo>
                    <a:pt x="6214" y="2280"/>
                    <a:pt x="3433" y="4841"/>
                    <a:pt x="1831" y="8132"/>
                  </a:cubicBezTo>
                  <a:cubicBezTo>
                    <a:pt x="177" y="11530"/>
                    <a:pt x="1" y="15296"/>
                    <a:pt x="1321" y="18729"/>
                  </a:cubicBezTo>
                  <a:cubicBezTo>
                    <a:pt x="2667" y="22223"/>
                    <a:pt x="5140" y="24960"/>
                    <a:pt x="8291" y="26447"/>
                  </a:cubicBezTo>
                  <a:cubicBezTo>
                    <a:pt x="9963" y="27239"/>
                    <a:pt x="11785" y="27653"/>
                    <a:pt x="13642" y="27653"/>
                  </a:cubicBezTo>
                  <a:cubicBezTo>
                    <a:pt x="14945" y="27653"/>
                    <a:pt x="16238" y="27450"/>
                    <a:pt x="17488" y="27063"/>
                  </a:cubicBezTo>
                  <a:cubicBezTo>
                    <a:pt x="17778" y="26975"/>
                    <a:pt x="18078" y="26870"/>
                    <a:pt x="18368" y="26764"/>
                  </a:cubicBezTo>
                  <a:cubicBezTo>
                    <a:pt x="25611" y="23974"/>
                    <a:pt x="29642" y="15490"/>
                    <a:pt x="27002" y="8599"/>
                  </a:cubicBezTo>
                  <a:cubicBezTo>
                    <a:pt x="25673" y="5149"/>
                    <a:pt x="23138" y="2473"/>
                    <a:pt x="19873" y="1065"/>
                  </a:cubicBezTo>
                  <a:cubicBezTo>
                    <a:pt x="18720" y="572"/>
                    <a:pt x="17506" y="247"/>
                    <a:pt x="16265" y="97"/>
                  </a:cubicBezTo>
                  <a:cubicBezTo>
                    <a:pt x="15728" y="27"/>
                    <a:pt x="15191" y="0"/>
                    <a:pt x="14654" y="0"/>
                  </a:cubicBezTo>
                  <a:close/>
                </a:path>
              </a:pathLst>
            </a:custGeom>
            <a:solidFill>
              <a:srgbClr val="F1CC9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3"/>
            <p:cNvSpPr/>
            <p:nvPr/>
          </p:nvSpPr>
          <p:spPr>
            <a:xfrm>
              <a:off x="769275" y="2014350"/>
              <a:ext cx="449325" cy="203325"/>
            </a:xfrm>
            <a:custGeom>
              <a:rect b="b" l="l" r="r" t="t"/>
              <a:pathLst>
                <a:path extrusionOk="0" h="8133" w="17973">
                  <a:moveTo>
                    <a:pt x="17629" y="1"/>
                  </a:moveTo>
                  <a:cubicBezTo>
                    <a:pt x="9057" y="1066"/>
                    <a:pt x="2782" y="5748"/>
                    <a:pt x="414" y="7508"/>
                  </a:cubicBezTo>
                  <a:cubicBezTo>
                    <a:pt x="106" y="7737"/>
                    <a:pt x="1" y="7939"/>
                    <a:pt x="36" y="8036"/>
                  </a:cubicBezTo>
                  <a:cubicBezTo>
                    <a:pt x="62" y="8098"/>
                    <a:pt x="141" y="8133"/>
                    <a:pt x="256" y="8133"/>
                  </a:cubicBezTo>
                  <a:lnTo>
                    <a:pt x="309" y="8133"/>
                  </a:lnTo>
                  <a:cubicBezTo>
                    <a:pt x="476" y="8115"/>
                    <a:pt x="643" y="8054"/>
                    <a:pt x="793" y="7966"/>
                  </a:cubicBezTo>
                  <a:cubicBezTo>
                    <a:pt x="7675" y="3706"/>
                    <a:pt x="11591" y="1972"/>
                    <a:pt x="17550" y="564"/>
                  </a:cubicBezTo>
                  <a:cubicBezTo>
                    <a:pt x="17831" y="503"/>
                    <a:pt x="17972" y="309"/>
                    <a:pt x="17946" y="150"/>
                  </a:cubicBezTo>
                  <a:cubicBezTo>
                    <a:pt x="17928" y="54"/>
                    <a:pt x="17831" y="1"/>
                    <a:pt x="17699" y="1"/>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3"/>
            <p:cNvSpPr/>
            <p:nvPr/>
          </p:nvSpPr>
          <p:spPr>
            <a:xfrm>
              <a:off x="771925" y="1941050"/>
              <a:ext cx="362175" cy="164650"/>
            </a:xfrm>
            <a:custGeom>
              <a:rect b="b" l="l" r="r" t="t"/>
              <a:pathLst>
                <a:path extrusionOk="0" h="6586" w="14487">
                  <a:moveTo>
                    <a:pt x="14209" y="0"/>
                  </a:moveTo>
                  <a:cubicBezTo>
                    <a:pt x="14199" y="0"/>
                    <a:pt x="14189" y="1"/>
                    <a:pt x="14179" y="2"/>
                  </a:cubicBezTo>
                  <a:cubicBezTo>
                    <a:pt x="10570" y="81"/>
                    <a:pt x="7551" y="1173"/>
                    <a:pt x="5219" y="2440"/>
                  </a:cubicBezTo>
                  <a:cubicBezTo>
                    <a:pt x="2878" y="3707"/>
                    <a:pt x="1206" y="5151"/>
                    <a:pt x="291" y="5943"/>
                  </a:cubicBezTo>
                  <a:cubicBezTo>
                    <a:pt x="44" y="6163"/>
                    <a:pt x="0" y="6348"/>
                    <a:pt x="35" y="6444"/>
                  </a:cubicBezTo>
                  <a:cubicBezTo>
                    <a:pt x="62" y="6532"/>
                    <a:pt x="141" y="6576"/>
                    <a:pt x="273" y="6585"/>
                  </a:cubicBezTo>
                  <a:lnTo>
                    <a:pt x="300" y="6585"/>
                  </a:lnTo>
                  <a:cubicBezTo>
                    <a:pt x="432" y="6576"/>
                    <a:pt x="555" y="6541"/>
                    <a:pt x="660" y="6462"/>
                  </a:cubicBezTo>
                  <a:cubicBezTo>
                    <a:pt x="6082" y="2774"/>
                    <a:pt x="9232" y="1402"/>
                    <a:pt x="14179" y="583"/>
                  </a:cubicBezTo>
                  <a:cubicBezTo>
                    <a:pt x="14355" y="565"/>
                    <a:pt x="14487" y="416"/>
                    <a:pt x="14469" y="240"/>
                  </a:cubicBezTo>
                  <a:cubicBezTo>
                    <a:pt x="14461" y="101"/>
                    <a:pt x="14339" y="0"/>
                    <a:pt x="14209" y="0"/>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3"/>
            <p:cNvSpPr/>
            <p:nvPr/>
          </p:nvSpPr>
          <p:spPr>
            <a:xfrm>
              <a:off x="1056625" y="1809525"/>
              <a:ext cx="334450" cy="674175"/>
            </a:xfrm>
            <a:custGeom>
              <a:rect b="b" l="l" r="r" t="t"/>
              <a:pathLst>
                <a:path extrusionOk="0" h="26967" w="13378">
                  <a:moveTo>
                    <a:pt x="1" y="0"/>
                  </a:moveTo>
                  <a:lnTo>
                    <a:pt x="1" y="0"/>
                  </a:lnTo>
                  <a:cubicBezTo>
                    <a:pt x="1778" y="687"/>
                    <a:pt x="9066" y="4084"/>
                    <a:pt x="9066" y="13298"/>
                  </a:cubicBezTo>
                  <a:cubicBezTo>
                    <a:pt x="9066" y="20946"/>
                    <a:pt x="3979" y="25215"/>
                    <a:pt x="1224" y="26966"/>
                  </a:cubicBezTo>
                  <a:cubicBezTo>
                    <a:pt x="1514" y="26878"/>
                    <a:pt x="1805" y="26773"/>
                    <a:pt x="2104" y="26667"/>
                  </a:cubicBezTo>
                  <a:cubicBezTo>
                    <a:pt x="9347" y="23877"/>
                    <a:pt x="13378" y="15393"/>
                    <a:pt x="10738" y="8502"/>
                  </a:cubicBezTo>
                  <a:cubicBezTo>
                    <a:pt x="9409" y="5052"/>
                    <a:pt x="6883" y="2376"/>
                    <a:pt x="3609" y="968"/>
                  </a:cubicBezTo>
                  <a:cubicBezTo>
                    <a:pt x="2456" y="475"/>
                    <a:pt x="1242" y="150"/>
                    <a:pt x="1" y="0"/>
                  </a:cubicBezTo>
                  <a:close/>
                </a:path>
              </a:pathLst>
            </a:custGeom>
            <a:solidFill>
              <a:srgbClr val="FFD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3"/>
            <p:cNvSpPr/>
            <p:nvPr/>
          </p:nvSpPr>
          <p:spPr>
            <a:xfrm>
              <a:off x="650025" y="1818325"/>
              <a:ext cx="279225" cy="666250"/>
            </a:xfrm>
            <a:custGeom>
              <a:rect b="b" l="l" r="r" t="t"/>
              <a:pathLst>
                <a:path extrusionOk="0" h="26650" w="11169">
                  <a:moveTo>
                    <a:pt x="11169" y="0"/>
                  </a:moveTo>
                  <a:cubicBezTo>
                    <a:pt x="10641" y="141"/>
                    <a:pt x="10122" y="308"/>
                    <a:pt x="9620" y="502"/>
                  </a:cubicBezTo>
                  <a:cubicBezTo>
                    <a:pt x="6205" y="1831"/>
                    <a:pt x="3424" y="4392"/>
                    <a:pt x="1822" y="7683"/>
                  </a:cubicBezTo>
                  <a:cubicBezTo>
                    <a:pt x="177" y="11081"/>
                    <a:pt x="1" y="14847"/>
                    <a:pt x="1321" y="18280"/>
                  </a:cubicBezTo>
                  <a:cubicBezTo>
                    <a:pt x="2658" y="21774"/>
                    <a:pt x="5140" y="24511"/>
                    <a:pt x="8282" y="25998"/>
                  </a:cubicBezTo>
                  <a:cubicBezTo>
                    <a:pt x="8819" y="26253"/>
                    <a:pt x="9374" y="26473"/>
                    <a:pt x="9946" y="26649"/>
                  </a:cubicBezTo>
                  <a:cubicBezTo>
                    <a:pt x="7165" y="25118"/>
                    <a:pt x="2544" y="21474"/>
                    <a:pt x="2544" y="14135"/>
                  </a:cubicBezTo>
                  <a:cubicBezTo>
                    <a:pt x="2544" y="5694"/>
                    <a:pt x="8740" y="1373"/>
                    <a:pt x="11169" y="0"/>
                  </a:cubicBezTo>
                  <a:close/>
                </a:path>
              </a:pathLst>
            </a:custGeom>
            <a:solidFill>
              <a:srgbClr val="E9B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3"/>
            <p:cNvSpPr/>
            <p:nvPr/>
          </p:nvSpPr>
          <p:spPr>
            <a:xfrm>
              <a:off x="612400" y="1762875"/>
              <a:ext cx="783300" cy="781100"/>
            </a:xfrm>
            <a:custGeom>
              <a:rect b="b" l="l" r="r" t="t"/>
              <a:pathLst>
                <a:path extrusionOk="0" fill="none" h="31244" w="31332">
                  <a:moveTo>
                    <a:pt x="28542" y="10350"/>
                  </a:moveTo>
                  <a:cubicBezTo>
                    <a:pt x="31332" y="17593"/>
                    <a:pt x="26843" y="25893"/>
                    <a:pt x="19891" y="28568"/>
                  </a:cubicBezTo>
                  <a:cubicBezTo>
                    <a:pt x="12929" y="31244"/>
                    <a:pt x="5563" y="27750"/>
                    <a:pt x="2782" y="20515"/>
                  </a:cubicBezTo>
                  <a:cubicBezTo>
                    <a:pt x="1" y="13272"/>
                    <a:pt x="4146" y="5351"/>
                    <a:pt x="11107" y="2676"/>
                  </a:cubicBezTo>
                  <a:cubicBezTo>
                    <a:pt x="18069" y="0"/>
                    <a:pt x="25761" y="3116"/>
                    <a:pt x="28542" y="1035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3"/>
            <p:cNvSpPr/>
            <p:nvPr/>
          </p:nvSpPr>
          <p:spPr>
            <a:xfrm>
              <a:off x="899325" y="2218100"/>
              <a:ext cx="369000" cy="167250"/>
            </a:xfrm>
            <a:custGeom>
              <a:rect b="b" l="l" r="r" t="t"/>
              <a:pathLst>
                <a:path extrusionOk="0" fill="none" h="6690" w="14760">
                  <a:moveTo>
                    <a:pt x="387" y="5968"/>
                  </a:moveTo>
                  <a:cubicBezTo>
                    <a:pt x="2631" y="4023"/>
                    <a:pt x="7322" y="177"/>
                    <a:pt x="14301" y="9"/>
                  </a:cubicBezTo>
                  <a:cubicBezTo>
                    <a:pt x="14742" y="1"/>
                    <a:pt x="14759" y="617"/>
                    <a:pt x="14310" y="687"/>
                  </a:cubicBezTo>
                  <a:cubicBezTo>
                    <a:pt x="9399" y="1497"/>
                    <a:pt x="6213" y="2870"/>
                    <a:pt x="810" y="6557"/>
                  </a:cubicBezTo>
                  <a:cubicBezTo>
                    <a:pt x="686" y="6645"/>
                    <a:pt x="546" y="6689"/>
                    <a:pt x="396" y="6680"/>
                  </a:cubicBezTo>
                  <a:cubicBezTo>
                    <a:pt x="18" y="6663"/>
                    <a:pt x="0" y="6302"/>
                    <a:pt x="387" y="596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3"/>
            <p:cNvSpPr/>
            <p:nvPr/>
          </p:nvSpPr>
          <p:spPr>
            <a:xfrm>
              <a:off x="768625" y="1939775"/>
              <a:ext cx="369225" cy="167025"/>
            </a:xfrm>
            <a:custGeom>
              <a:rect b="b" l="l" r="r" t="t"/>
              <a:pathLst>
                <a:path extrusionOk="0" fill="none" h="6681" w="14769">
                  <a:moveTo>
                    <a:pt x="396" y="5959"/>
                  </a:moveTo>
                  <a:cubicBezTo>
                    <a:pt x="2632" y="4022"/>
                    <a:pt x="7331" y="168"/>
                    <a:pt x="14311" y="9"/>
                  </a:cubicBezTo>
                  <a:cubicBezTo>
                    <a:pt x="14751" y="0"/>
                    <a:pt x="14768" y="608"/>
                    <a:pt x="14319" y="678"/>
                  </a:cubicBezTo>
                  <a:cubicBezTo>
                    <a:pt x="9408" y="1488"/>
                    <a:pt x="6223" y="2869"/>
                    <a:pt x="819" y="6548"/>
                  </a:cubicBezTo>
                  <a:cubicBezTo>
                    <a:pt x="696" y="6636"/>
                    <a:pt x="555" y="6680"/>
                    <a:pt x="405" y="6680"/>
                  </a:cubicBezTo>
                  <a:cubicBezTo>
                    <a:pt x="18" y="6663"/>
                    <a:pt x="0" y="6302"/>
                    <a:pt x="396" y="5959"/>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3"/>
            <p:cNvSpPr/>
            <p:nvPr/>
          </p:nvSpPr>
          <p:spPr>
            <a:xfrm>
              <a:off x="829775" y="2108750"/>
              <a:ext cx="423575" cy="192325"/>
            </a:xfrm>
            <a:custGeom>
              <a:rect b="b" l="l" r="r" t="t"/>
              <a:pathLst>
                <a:path extrusionOk="0" fill="none" h="7693" w="16943">
                  <a:moveTo>
                    <a:pt x="503" y="7015"/>
                  </a:moveTo>
                  <a:cubicBezTo>
                    <a:pt x="3178" y="5017"/>
                    <a:pt x="8775" y="1013"/>
                    <a:pt x="16450" y="62"/>
                  </a:cubicBezTo>
                  <a:cubicBezTo>
                    <a:pt x="16943" y="0"/>
                    <a:pt x="16890" y="546"/>
                    <a:pt x="16388" y="661"/>
                  </a:cubicBezTo>
                  <a:cubicBezTo>
                    <a:pt x="10905" y="1954"/>
                    <a:pt x="7244" y="3565"/>
                    <a:pt x="881" y="7499"/>
                  </a:cubicBezTo>
                  <a:cubicBezTo>
                    <a:pt x="740" y="7596"/>
                    <a:pt x="582" y="7648"/>
                    <a:pt x="415" y="7666"/>
                  </a:cubicBezTo>
                  <a:cubicBezTo>
                    <a:pt x="1" y="7692"/>
                    <a:pt x="27" y="7367"/>
                    <a:pt x="503" y="701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3"/>
            <p:cNvSpPr/>
            <p:nvPr/>
          </p:nvSpPr>
          <p:spPr>
            <a:xfrm>
              <a:off x="765750" y="2011725"/>
              <a:ext cx="457450" cy="207725"/>
            </a:xfrm>
            <a:custGeom>
              <a:rect b="b" l="l" r="r" t="t"/>
              <a:pathLst>
                <a:path extrusionOk="0" fill="none" h="8309" w="18298">
                  <a:moveTo>
                    <a:pt x="529" y="7587"/>
                  </a:moveTo>
                  <a:cubicBezTo>
                    <a:pt x="3433" y="5422"/>
                    <a:pt x="9471" y="1092"/>
                    <a:pt x="17770" y="71"/>
                  </a:cubicBezTo>
                  <a:cubicBezTo>
                    <a:pt x="18298" y="0"/>
                    <a:pt x="18236" y="590"/>
                    <a:pt x="17699" y="713"/>
                  </a:cubicBezTo>
                  <a:cubicBezTo>
                    <a:pt x="11776" y="2121"/>
                    <a:pt x="7825" y="3855"/>
                    <a:pt x="960" y="8115"/>
                  </a:cubicBezTo>
                  <a:cubicBezTo>
                    <a:pt x="811" y="8212"/>
                    <a:pt x="635" y="8273"/>
                    <a:pt x="450" y="8291"/>
                  </a:cubicBezTo>
                  <a:cubicBezTo>
                    <a:pt x="1" y="8308"/>
                    <a:pt x="18" y="7965"/>
                    <a:pt x="529" y="7587"/>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3"/>
            <p:cNvSpPr/>
            <p:nvPr/>
          </p:nvSpPr>
          <p:spPr>
            <a:xfrm>
              <a:off x="678850" y="1975200"/>
              <a:ext cx="54375" cy="146550"/>
            </a:xfrm>
            <a:custGeom>
              <a:rect b="b" l="l" r="r" t="t"/>
              <a:pathLst>
                <a:path extrusionOk="0" fill="none" h="5862" w="2175">
                  <a:moveTo>
                    <a:pt x="1" y="5862"/>
                  </a:moveTo>
                  <a:cubicBezTo>
                    <a:pt x="309" y="3776"/>
                    <a:pt x="1048" y="1778"/>
                    <a:pt x="217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3"/>
            <p:cNvSpPr/>
            <p:nvPr/>
          </p:nvSpPr>
          <p:spPr>
            <a:xfrm>
              <a:off x="709225" y="2052650"/>
              <a:ext cx="4425" cy="15425"/>
            </a:xfrm>
            <a:custGeom>
              <a:rect b="b" l="l" r="r" t="t"/>
              <a:pathLst>
                <a:path extrusionOk="0" fill="none" h="617" w="177">
                  <a:moveTo>
                    <a:pt x="0" y="616"/>
                  </a:moveTo>
                  <a:lnTo>
                    <a:pt x="17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3"/>
            <p:cNvSpPr/>
            <p:nvPr/>
          </p:nvSpPr>
          <p:spPr>
            <a:xfrm>
              <a:off x="724825" y="2050000"/>
              <a:ext cx="8625" cy="21150"/>
            </a:xfrm>
            <a:custGeom>
              <a:rect b="b" l="l" r="r" t="t"/>
              <a:pathLst>
                <a:path extrusionOk="0" fill="none" h="846" w="345">
                  <a:moveTo>
                    <a:pt x="1" y="846"/>
                  </a:moveTo>
                  <a:cubicBezTo>
                    <a:pt x="115" y="564"/>
                    <a:pt x="230" y="282"/>
                    <a:pt x="34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3"/>
            <p:cNvSpPr/>
            <p:nvPr/>
          </p:nvSpPr>
          <p:spPr>
            <a:xfrm>
              <a:off x="681925" y="2160225"/>
              <a:ext cx="900" cy="13025"/>
            </a:xfrm>
            <a:custGeom>
              <a:rect b="b" l="l" r="r" t="t"/>
              <a:pathLst>
                <a:path extrusionOk="0" fill="none" h="521" w="36">
                  <a:moveTo>
                    <a:pt x="10" y="1"/>
                  </a:moveTo>
                  <a:cubicBezTo>
                    <a:pt x="1" y="177"/>
                    <a:pt x="10" y="344"/>
                    <a:pt x="36" y="52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3"/>
            <p:cNvSpPr/>
            <p:nvPr/>
          </p:nvSpPr>
          <p:spPr>
            <a:xfrm>
              <a:off x="692700" y="2223375"/>
              <a:ext cx="5100" cy="17850"/>
            </a:xfrm>
            <a:custGeom>
              <a:rect b="b" l="l" r="r" t="t"/>
              <a:pathLst>
                <a:path extrusionOk="0" fill="none" h="714" w="204">
                  <a:moveTo>
                    <a:pt x="1" y="1"/>
                  </a:moveTo>
                  <a:cubicBezTo>
                    <a:pt x="19" y="247"/>
                    <a:pt x="89" y="494"/>
                    <a:pt x="203" y="71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3"/>
            <p:cNvSpPr/>
            <p:nvPr/>
          </p:nvSpPr>
          <p:spPr>
            <a:xfrm>
              <a:off x="710750" y="2297525"/>
              <a:ext cx="64275" cy="93975"/>
            </a:xfrm>
            <a:custGeom>
              <a:rect b="b" l="l" r="r" t="t"/>
              <a:pathLst>
                <a:path extrusionOk="0" fill="none" h="3759" w="2571">
                  <a:moveTo>
                    <a:pt x="1" y="1"/>
                  </a:moveTo>
                  <a:cubicBezTo>
                    <a:pt x="546" y="1435"/>
                    <a:pt x="1435" y="2729"/>
                    <a:pt x="2571" y="375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3"/>
            <p:cNvSpPr/>
            <p:nvPr/>
          </p:nvSpPr>
          <p:spPr>
            <a:xfrm>
              <a:off x="732750" y="2319300"/>
              <a:ext cx="17425" cy="30175"/>
            </a:xfrm>
            <a:custGeom>
              <a:rect b="b" l="l" r="r" t="t"/>
              <a:pathLst>
                <a:path extrusionOk="0" fill="none" h="1207" w="697">
                  <a:moveTo>
                    <a:pt x="1" y="1"/>
                  </a:moveTo>
                  <a:cubicBezTo>
                    <a:pt x="203" y="423"/>
                    <a:pt x="432" y="828"/>
                    <a:pt x="696" y="12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3"/>
            <p:cNvSpPr/>
            <p:nvPr/>
          </p:nvSpPr>
          <p:spPr>
            <a:xfrm>
              <a:off x="767525" y="2341100"/>
              <a:ext cx="1350" cy="2450"/>
            </a:xfrm>
            <a:custGeom>
              <a:rect b="b" l="l" r="r" t="t"/>
              <a:pathLst>
                <a:path extrusionOk="0" fill="none" h="98" w="54">
                  <a:moveTo>
                    <a:pt x="0" y="0"/>
                  </a:moveTo>
                  <a:lnTo>
                    <a:pt x="53" y="9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3"/>
            <p:cNvSpPr/>
            <p:nvPr/>
          </p:nvSpPr>
          <p:spPr>
            <a:xfrm>
              <a:off x="778750" y="2341525"/>
              <a:ext cx="8150" cy="13025"/>
            </a:xfrm>
            <a:custGeom>
              <a:rect b="b" l="l" r="r" t="t"/>
              <a:pathLst>
                <a:path extrusionOk="0" fill="none" h="521" w="326">
                  <a:moveTo>
                    <a:pt x="0" y="1"/>
                  </a:moveTo>
                  <a:lnTo>
                    <a:pt x="326" y="5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3"/>
            <p:cNvSpPr/>
            <p:nvPr/>
          </p:nvSpPr>
          <p:spPr>
            <a:xfrm>
              <a:off x="1099325" y="2364625"/>
              <a:ext cx="136875" cy="101475"/>
            </a:xfrm>
            <a:custGeom>
              <a:rect b="b" l="l" r="r" t="t"/>
              <a:pathLst>
                <a:path extrusionOk="0" fill="none" h="4059" w="5475">
                  <a:moveTo>
                    <a:pt x="0" y="4058"/>
                  </a:moveTo>
                  <a:cubicBezTo>
                    <a:pt x="2112" y="3143"/>
                    <a:pt x="3987" y="1761"/>
                    <a:pt x="547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3"/>
            <p:cNvSpPr/>
            <p:nvPr/>
          </p:nvSpPr>
          <p:spPr>
            <a:xfrm>
              <a:off x="1136725" y="2384450"/>
              <a:ext cx="58550" cy="47100"/>
            </a:xfrm>
            <a:custGeom>
              <a:rect b="b" l="l" r="r" t="t"/>
              <a:pathLst>
                <a:path extrusionOk="0" fill="none" h="1884" w="2342">
                  <a:moveTo>
                    <a:pt x="0" y="1883"/>
                  </a:moveTo>
                  <a:cubicBezTo>
                    <a:pt x="854" y="1347"/>
                    <a:pt x="1637" y="713"/>
                    <a:pt x="23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3"/>
            <p:cNvSpPr/>
            <p:nvPr/>
          </p:nvSpPr>
          <p:spPr>
            <a:xfrm>
              <a:off x="1147950" y="2382675"/>
              <a:ext cx="17175" cy="14775"/>
            </a:xfrm>
            <a:custGeom>
              <a:rect b="b" l="l" r="r" t="t"/>
              <a:pathLst>
                <a:path extrusionOk="0" fill="none" h="591" w="687">
                  <a:moveTo>
                    <a:pt x="0" y="590"/>
                  </a:moveTo>
                  <a:cubicBezTo>
                    <a:pt x="264" y="441"/>
                    <a:pt x="493" y="238"/>
                    <a:pt x="68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3"/>
            <p:cNvSpPr/>
            <p:nvPr/>
          </p:nvSpPr>
          <p:spPr>
            <a:xfrm>
              <a:off x="1150575" y="2368825"/>
              <a:ext cx="2450" cy="2425"/>
            </a:xfrm>
            <a:custGeom>
              <a:rect b="b" l="l" r="r" t="t"/>
              <a:pathLst>
                <a:path extrusionOk="0" fill="none" h="97" w="98">
                  <a:moveTo>
                    <a:pt x="1" y="97"/>
                  </a:moveTo>
                  <a:lnTo>
                    <a:pt x="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3"/>
            <p:cNvSpPr/>
            <p:nvPr/>
          </p:nvSpPr>
          <p:spPr>
            <a:xfrm>
              <a:off x="1308550" y="2030425"/>
              <a:ext cx="24225" cy="118625"/>
            </a:xfrm>
            <a:custGeom>
              <a:rect b="b" l="l" r="r" t="t"/>
              <a:pathLst>
                <a:path extrusionOk="0" fill="none" h="4745" w="969">
                  <a:moveTo>
                    <a:pt x="1" y="0"/>
                  </a:moveTo>
                  <a:cubicBezTo>
                    <a:pt x="652" y="1496"/>
                    <a:pt x="969" y="3116"/>
                    <a:pt x="934" y="474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3"/>
            <p:cNvSpPr/>
            <p:nvPr/>
          </p:nvSpPr>
          <p:spPr>
            <a:xfrm>
              <a:off x="1303275" y="2076625"/>
              <a:ext cx="8175" cy="30400"/>
            </a:xfrm>
            <a:custGeom>
              <a:rect b="b" l="l" r="r" t="t"/>
              <a:pathLst>
                <a:path extrusionOk="0" fill="none" h="1216" w="327">
                  <a:moveTo>
                    <a:pt x="0" y="1"/>
                  </a:moveTo>
                  <a:cubicBezTo>
                    <a:pt x="150" y="397"/>
                    <a:pt x="256" y="801"/>
                    <a:pt x="326" y="121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3"/>
            <p:cNvSpPr/>
            <p:nvPr/>
          </p:nvSpPr>
          <p:spPr>
            <a:xfrm>
              <a:off x="1297775" y="2129200"/>
              <a:ext cx="3775" cy="20500"/>
            </a:xfrm>
            <a:custGeom>
              <a:rect b="b" l="l" r="r" t="t"/>
              <a:pathLst>
                <a:path extrusionOk="0" fill="none" h="820" w="151">
                  <a:moveTo>
                    <a:pt x="0" y="1"/>
                  </a:moveTo>
                  <a:cubicBezTo>
                    <a:pt x="97" y="265"/>
                    <a:pt x="150" y="538"/>
                    <a:pt x="150"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3"/>
            <p:cNvSpPr/>
            <p:nvPr/>
          </p:nvSpPr>
          <p:spPr>
            <a:xfrm>
              <a:off x="946175" y="2126800"/>
              <a:ext cx="145675" cy="68875"/>
            </a:xfrm>
            <a:custGeom>
              <a:rect b="b" l="l" r="r" t="t"/>
              <a:pathLst>
                <a:path extrusionOk="0" fill="none" h="2755" w="5827">
                  <a:moveTo>
                    <a:pt x="1" y="2755"/>
                  </a:moveTo>
                  <a:cubicBezTo>
                    <a:pt x="1884" y="1725"/>
                    <a:pt x="3829" y="801"/>
                    <a:pt x="582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3"/>
            <p:cNvSpPr/>
            <p:nvPr/>
          </p:nvSpPr>
          <p:spPr>
            <a:xfrm>
              <a:off x="988200" y="2145050"/>
              <a:ext cx="36100" cy="14550"/>
            </a:xfrm>
            <a:custGeom>
              <a:rect b="b" l="l" r="r" t="t"/>
              <a:pathLst>
                <a:path extrusionOk="0" fill="none" h="582" w="1444">
                  <a:moveTo>
                    <a:pt x="1" y="581"/>
                  </a:moveTo>
                  <a:lnTo>
                    <a:pt x="14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3"/>
            <p:cNvSpPr/>
            <p:nvPr/>
          </p:nvSpPr>
          <p:spPr>
            <a:xfrm>
              <a:off x="982700" y="2129000"/>
              <a:ext cx="31275" cy="14325"/>
            </a:xfrm>
            <a:custGeom>
              <a:rect b="b" l="l" r="r" t="t"/>
              <a:pathLst>
                <a:path extrusionOk="0" fill="none" h="573" w="1251">
                  <a:moveTo>
                    <a:pt x="1" y="572"/>
                  </a:moveTo>
                  <a:lnTo>
                    <a:pt x="125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3"/>
            <p:cNvSpPr/>
            <p:nvPr/>
          </p:nvSpPr>
          <p:spPr>
            <a:xfrm>
              <a:off x="1161575" y="2204250"/>
              <a:ext cx="69325" cy="5300"/>
            </a:xfrm>
            <a:custGeom>
              <a:rect b="b" l="l" r="r" t="t"/>
              <a:pathLst>
                <a:path extrusionOk="0" fill="none" h="212" w="2773">
                  <a:moveTo>
                    <a:pt x="1" y="211"/>
                  </a:moveTo>
                  <a:cubicBezTo>
                    <a:pt x="916" y="53"/>
                    <a:pt x="1849" y="0"/>
                    <a:pt x="2773" y="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3"/>
            <p:cNvSpPr/>
            <p:nvPr/>
          </p:nvSpPr>
          <p:spPr>
            <a:xfrm>
              <a:off x="1192600" y="2198075"/>
              <a:ext cx="17850" cy="1575"/>
            </a:xfrm>
            <a:custGeom>
              <a:rect b="b" l="l" r="r" t="t"/>
              <a:pathLst>
                <a:path extrusionOk="0" fill="none" h="63" w="714">
                  <a:moveTo>
                    <a:pt x="1" y="45"/>
                  </a:moveTo>
                  <a:cubicBezTo>
                    <a:pt x="238" y="62"/>
                    <a:pt x="485" y="45"/>
                    <a:pt x="71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3"/>
            <p:cNvSpPr/>
            <p:nvPr/>
          </p:nvSpPr>
          <p:spPr>
            <a:xfrm>
              <a:off x="1192600" y="2186200"/>
              <a:ext cx="9275" cy="675"/>
            </a:xfrm>
            <a:custGeom>
              <a:rect b="b" l="l" r="r" t="t"/>
              <a:pathLst>
                <a:path extrusionOk="0" fill="none" h="27" w="371">
                  <a:moveTo>
                    <a:pt x="1" y="0"/>
                  </a:moveTo>
                  <a:lnTo>
                    <a:pt x="370" y="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3"/>
            <p:cNvSpPr/>
            <p:nvPr/>
          </p:nvSpPr>
          <p:spPr>
            <a:xfrm>
              <a:off x="948150" y="2334050"/>
              <a:ext cx="73075" cy="53725"/>
            </a:xfrm>
            <a:custGeom>
              <a:rect b="b" l="l" r="r" t="t"/>
              <a:pathLst>
                <a:path extrusionOk="0" fill="none" h="2149" w="2923">
                  <a:moveTo>
                    <a:pt x="1" y="2148"/>
                  </a:moveTo>
                  <a:cubicBezTo>
                    <a:pt x="881" y="1312"/>
                    <a:pt x="1867" y="590"/>
                    <a:pt x="29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3"/>
            <p:cNvSpPr/>
            <p:nvPr/>
          </p:nvSpPr>
          <p:spPr>
            <a:xfrm>
              <a:off x="993925" y="2368150"/>
              <a:ext cx="14975" cy="11700"/>
            </a:xfrm>
            <a:custGeom>
              <a:rect b="b" l="l" r="r" t="t"/>
              <a:pathLst>
                <a:path extrusionOk="0" fill="none" h="468" w="599">
                  <a:moveTo>
                    <a:pt x="0" y="467"/>
                  </a:moveTo>
                  <a:cubicBezTo>
                    <a:pt x="212" y="326"/>
                    <a:pt x="405" y="168"/>
                    <a:pt x="59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3"/>
            <p:cNvSpPr/>
            <p:nvPr/>
          </p:nvSpPr>
          <p:spPr>
            <a:xfrm>
              <a:off x="1011300" y="2409750"/>
              <a:ext cx="13675" cy="11025"/>
            </a:xfrm>
            <a:custGeom>
              <a:rect b="b" l="l" r="r" t="t"/>
              <a:pathLst>
                <a:path extrusionOk="0" fill="none" h="441" w="547">
                  <a:moveTo>
                    <a:pt x="1" y="440"/>
                  </a:moveTo>
                  <a:cubicBezTo>
                    <a:pt x="194" y="317"/>
                    <a:pt x="379" y="167"/>
                    <a:pt x="54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3"/>
            <p:cNvSpPr/>
            <p:nvPr/>
          </p:nvSpPr>
          <p:spPr>
            <a:xfrm>
              <a:off x="1276000" y="2282775"/>
              <a:ext cx="20700" cy="29525"/>
            </a:xfrm>
            <a:custGeom>
              <a:rect b="b" l="l" r="r" t="t"/>
              <a:pathLst>
                <a:path extrusionOk="0" fill="none" h="1181" w="828">
                  <a:moveTo>
                    <a:pt x="0" y="1180"/>
                  </a:moveTo>
                  <a:cubicBezTo>
                    <a:pt x="308" y="811"/>
                    <a:pt x="581" y="415"/>
                    <a:pt x="82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3"/>
            <p:cNvSpPr/>
            <p:nvPr/>
          </p:nvSpPr>
          <p:spPr>
            <a:xfrm>
              <a:off x="1269400" y="2280800"/>
              <a:ext cx="12325" cy="19825"/>
            </a:xfrm>
            <a:custGeom>
              <a:rect b="b" l="l" r="r" t="t"/>
              <a:pathLst>
                <a:path extrusionOk="0" fill="none" h="793" w="493">
                  <a:moveTo>
                    <a:pt x="0" y="793"/>
                  </a:moveTo>
                  <a:cubicBezTo>
                    <a:pt x="185" y="546"/>
                    <a:pt x="352" y="282"/>
                    <a:pt x="49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3"/>
            <p:cNvSpPr/>
            <p:nvPr/>
          </p:nvSpPr>
          <p:spPr>
            <a:xfrm>
              <a:off x="1255525" y="2281025"/>
              <a:ext cx="5750" cy="11025"/>
            </a:xfrm>
            <a:custGeom>
              <a:rect b="b" l="l" r="r" t="t"/>
              <a:pathLst>
                <a:path extrusionOk="0" fill="none" h="441" w="230">
                  <a:moveTo>
                    <a:pt x="1" y="441"/>
                  </a:moveTo>
                  <a:lnTo>
                    <a:pt x="22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3"/>
            <p:cNvSpPr/>
            <p:nvPr/>
          </p:nvSpPr>
          <p:spPr>
            <a:xfrm>
              <a:off x="1229125" y="2290050"/>
              <a:ext cx="4875" cy="7500"/>
            </a:xfrm>
            <a:custGeom>
              <a:rect b="b" l="l" r="r" t="t"/>
              <a:pathLst>
                <a:path extrusionOk="0" fill="none" h="300" w="195">
                  <a:moveTo>
                    <a:pt x="1" y="300"/>
                  </a:moveTo>
                  <a:cubicBezTo>
                    <a:pt x="36" y="185"/>
                    <a:pt x="106" y="80"/>
                    <a:pt x="19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3"/>
            <p:cNvSpPr/>
            <p:nvPr/>
          </p:nvSpPr>
          <p:spPr>
            <a:xfrm>
              <a:off x="1054425" y="2000725"/>
              <a:ext cx="117075" cy="28175"/>
            </a:xfrm>
            <a:custGeom>
              <a:rect b="b" l="l" r="r" t="t"/>
              <a:pathLst>
                <a:path extrusionOk="0" fill="none" h="1127" w="4683">
                  <a:moveTo>
                    <a:pt x="1" y="1127"/>
                  </a:moveTo>
                  <a:cubicBezTo>
                    <a:pt x="1541" y="660"/>
                    <a:pt x="3099" y="282"/>
                    <a:pt x="468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3"/>
            <p:cNvSpPr/>
            <p:nvPr/>
          </p:nvSpPr>
          <p:spPr>
            <a:xfrm>
              <a:off x="1094925" y="2000050"/>
              <a:ext cx="29050" cy="6625"/>
            </a:xfrm>
            <a:custGeom>
              <a:rect b="b" l="l" r="r" t="t"/>
              <a:pathLst>
                <a:path extrusionOk="0" fill="none" h="265" w="1162">
                  <a:moveTo>
                    <a:pt x="0" y="265"/>
                  </a:moveTo>
                  <a:cubicBezTo>
                    <a:pt x="378" y="142"/>
                    <a:pt x="766" y="54"/>
                    <a:pt x="11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3"/>
            <p:cNvSpPr/>
            <p:nvPr/>
          </p:nvSpPr>
          <p:spPr>
            <a:xfrm>
              <a:off x="1073125" y="1995000"/>
              <a:ext cx="11900" cy="3750"/>
            </a:xfrm>
            <a:custGeom>
              <a:rect b="b" l="l" r="r" t="t"/>
              <a:pathLst>
                <a:path extrusionOk="0" fill="none" h="150" w="476">
                  <a:moveTo>
                    <a:pt x="1" y="150"/>
                  </a:moveTo>
                  <a:lnTo>
                    <a:pt x="47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3"/>
            <p:cNvSpPr/>
            <p:nvPr/>
          </p:nvSpPr>
          <p:spPr>
            <a:xfrm>
              <a:off x="912525" y="1930525"/>
              <a:ext cx="161300" cy="49525"/>
            </a:xfrm>
            <a:custGeom>
              <a:rect b="b" l="l" r="r" t="t"/>
              <a:pathLst>
                <a:path extrusionOk="0" fill="none" h="1981" w="6452">
                  <a:moveTo>
                    <a:pt x="0" y="1981"/>
                  </a:moveTo>
                  <a:cubicBezTo>
                    <a:pt x="1971" y="828"/>
                    <a:pt x="4172" y="150"/>
                    <a:pt x="645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3"/>
            <p:cNvSpPr/>
            <p:nvPr/>
          </p:nvSpPr>
          <p:spPr>
            <a:xfrm>
              <a:off x="973450" y="1927000"/>
              <a:ext cx="36125" cy="11700"/>
            </a:xfrm>
            <a:custGeom>
              <a:rect b="b" l="l" r="r" t="t"/>
              <a:pathLst>
                <a:path extrusionOk="0" fill="none" h="468" w="1445">
                  <a:moveTo>
                    <a:pt x="1" y="467"/>
                  </a:moveTo>
                  <a:cubicBezTo>
                    <a:pt x="494" y="344"/>
                    <a:pt x="969" y="186"/>
                    <a:pt x="144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3"/>
            <p:cNvSpPr/>
            <p:nvPr/>
          </p:nvSpPr>
          <p:spPr>
            <a:xfrm>
              <a:off x="976100" y="1913375"/>
              <a:ext cx="9925" cy="6175"/>
            </a:xfrm>
            <a:custGeom>
              <a:rect b="b" l="l" r="r" t="t"/>
              <a:pathLst>
                <a:path extrusionOk="0" fill="none" h="247" w="397">
                  <a:moveTo>
                    <a:pt x="1" y="247"/>
                  </a:moveTo>
                  <a:lnTo>
                    <a:pt x="3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3"/>
            <p:cNvSpPr/>
            <p:nvPr/>
          </p:nvSpPr>
          <p:spPr>
            <a:xfrm>
              <a:off x="977200" y="1893575"/>
              <a:ext cx="10575" cy="4200"/>
            </a:xfrm>
            <a:custGeom>
              <a:rect b="b" l="l" r="r" t="t"/>
              <a:pathLst>
                <a:path extrusionOk="0" fill="none" h="168" w="423">
                  <a:moveTo>
                    <a:pt x="1" y="167"/>
                  </a:moveTo>
                  <a:lnTo>
                    <a:pt x="42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3"/>
            <p:cNvSpPr/>
            <p:nvPr/>
          </p:nvSpPr>
          <p:spPr>
            <a:xfrm>
              <a:off x="769275" y="1934925"/>
              <a:ext cx="3325" cy="3775"/>
            </a:xfrm>
            <a:custGeom>
              <a:rect b="b" l="l" r="r" t="t"/>
              <a:pathLst>
                <a:path extrusionOk="0" fill="none" h="151" w="133">
                  <a:moveTo>
                    <a:pt x="1" y="150"/>
                  </a:moveTo>
                  <a:lnTo>
                    <a:pt x="13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3"/>
            <p:cNvSpPr/>
            <p:nvPr/>
          </p:nvSpPr>
          <p:spPr>
            <a:xfrm>
              <a:off x="808875" y="1897300"/>
              <a:ext cx="14325" cy="10600"/>
            </a:xfrm>
            <a:custGeom>
              <a:rect b="b" l="l" r="r" t="t"/>
              <a:pathLst>
                <a:path extrusionOk="0" fill="none" h="424" w="573">
                  <a:moveTo>
                    <a:pt x="1" y="423"/>
                  </a:moveTo>
                  <a:cubicBezTo>
                    <a:pt x="186" y="265"/>
                    <a:pt x="370" y="124"/>
                    <a:pt x="57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3"/>
            <p:cNvSpPr/>
            <p:nvPr/>
          </p:nvSpPr>
          <p:spPr>
            <a:xfrm>
              <a:off x="798325" y="2136700"/>
              <a:ext cx="53500" cy="35875"/>
            </a:xfrm>
            <a:custGeom>
              <a:rect b="b" l="l" r="r" t="t"/>
              <a:pathLst>
                <a:path extrusionOk="0" fill="none" h="1435" w="2140">
                  <a:moveTo>
                    <a:pt x="0" y="1435"/>
                  </a:moveTo>
                  <a:cubicBezTo>
                    <a:pt x="652" y="863"/>
                    <a:pt x="1365" y="387"/>
                    <a:pt x="213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3"/>
            <p:cNvSpPr/>
            <p:nvPr/>
          </p:nvSpPr>
          <p:spPr>
            <a:xfrm>
              <a:off x="882600" y="2107650"/>
              <a:ext cx="9925" cy="6175"/>
            </a:xfrm>
            <a:custGeom>
              <a:rect b="b" l="l" r="r" t="t"/>
              <a:pathLst>
                <a:path extrusionOk="0" fill="none" h="247" w="397">
                  <a:moveTo>
                    <a:pt x="0" y="247"/>
                  </a:moveTo>
                  <a:lnTo>
                    <a:pt x="39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3"/>
            <p:cNvSpPr/>
            <p:nvPr/>
          </p:nvSpPr>
          <p:spPr>
            <a:xfrm>
              <a:off x="822750" y="2131200"/>
              <a:ext cx="12350" cy="7925"/>
            </a:xfrm>
            <a:custGeom>
              <a:rect b="b" l="l" r="r" t="t"/>
              <a:pathLst>
                <a:path extrusionOk="0" fill="none" h="317" w="494">
                  <a:moveTo>
                    <a:pt x="0" y="317"/>
                  </a:moveTo>
                  <a:cubicBezTo>
                    <a:pt x="176" y="220"/>
                    <a:pt x="335" y="115"/>
                    <a:pt x="49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3"/>
            <p:cNvSpPr/>
            <p:nvPr/>
          </p:nvSpPr>
          <p:spPr>
            <a:xfrm>
              <a:off x="972800" y="2275975"/>
              <a:ext cx="30400" cy="17175"/>
            </a:xfrm>
            <a:custGeom>
              <a:rect b="b" l="l" r="r" t="t"/>
              <a:pathLst>
                <a:path extrusionOk="0" fill="none" h="687" w="1216">
                  <a:moveTo>
                    <a:pt x="1" y="687"/>
                  </a:moveTo>
                  <a:lnTo>
                    <a:pt x="121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3"/>
            <p:cNvSpPr/>
            <p:nvPr/>
          </p:nvSpPr>
          <p:spPr>
            <a:xfrm>
              <a:off x="1107900" y="2301275"/>
              <a:ext cx="24000" cy="16750"/>
            </a:xfrm>
            <a:custGeom>
              <a:rect b="b" l="l" r="r" t="t"/>
              <a:pathLst>
                <a:path extrusionOk="0" fill="none" h="670" w="960">
                  <a:moveTo>
                    <a:pt x="0" y="669"/>
                  </a:moveTo>
                  <a:cubicBezTo>
                    <a:pt x="335" y="467"/>
                    <a:pt x="660" y="247"/>
                    <a:pt x="96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3"/>
            <p:cNvSpPr/>
            <p:nvPr/>
          </p:nvSpPr>
          <p:spPr>
            <a:xfrm>
              <a:off x="841000" y="2440550"/>
              <a:ext cx="88700" cy="33450"/>
            </a:xfrm>
            <a:custGeom>
              <a:rect b="b" l="l" r="r" t="t"/>
              <a:pathLst>
                <a:path extrusionOk="0" fill="none" h="1338" w="3548">
                  <a:moveTo>
                    <a:pt x="1" y="0"/>
                  </a:moveTo>
                  <a:cubicBezTo>
                    <a:pt x="1083" y="678"/>
                    <a:pt x="2289" y="1136"/>
                    <a:pt x="3548" y="13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3"/>
            <p:cNvSpPr/>
            <p:nvPr/>
          </p:nvSpPr>
          <p:spPr>
            <a:xfrm>
              <a:off x="953225" y="2477075"/>
              <a:ext cx="13650" cy="25"/>
            </a:xfrm>
            <a:custGeom>
              <a:rect b="b" l="l" r="r" t="t"/>
              <a:pathLst>
                <a:path extrusionOk="0" fill="none" h="1" w="546">
                  <a:moveTo>
                    <a:pt x="0" y="0"/>
                  </a:moveTo>
                  <a:lnTo>
                    <a:pt x="54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3"/>
            <p:cNvSpPr/>
            <p:nvPr/>
          </p:nvSpPr>
          <p:spPr>
            <a:xfrm>
              <a:off x="880825" y="2442975"/>
              <a:ext cx="40075" cy="14325"/>
            </a:xfrm>
            <a:custGeom>
              <a:rect b="b" l="l" r="r" t="t"/>
              <a:pathLst>
                <a:path extrusionOk="0" fill="none" h="573" w="1603">
                  <a:moveTo>
                    <a:pt x="1" y="0"/>
                  </a:moveTo>
                  <a:cubicBezTo>
                    <a:pt x="502" y="273"/>
                    <a:pt x="1039" y="467"/>
                    <a:pt x="1602" y="57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3"/>
            <p:cNvSpPr/>
            <p:nvPr/>
          </p:nvSpPr>
          <p:spPr>
            <a:xfrm>
              <a:off x="1147950" y="1853525"/>
              <a:ext cx="67350" cy="44475"/>
            </a:xfrm>
            <a:custGeom>
              <a:rect b="b" l="l" r="r" t="t"/>
              <a:pathLst>
                <a:path extrusionOk="0" fill="none" h="1779" w="2694">
                  <a:moveTo>
                    <a:pt x="0" y="0"/>
                  </a:moveTo>
                  <a:cubicBezTo>
                    <a:pt x="1056" y="308"/>
                    <a:pt x="1998" y="924"/>
                    <a:pt x="2693" y="177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3"/>
            <p:cNvSpPr/>
            <p:nvPr/>
          </p:nvSpPr>
          <p:spPr>
            <a:xfrm>
              <a:off x="1167750" y="1873100"/>
              <a:ext cx="19375" cy="12350"/>
            </a:xfrm>
            <a:custGeom>
              <a:rect b="b" l="l" r="r" t="t"/>
              <a:pathLst>
                <a:path extrusionOk="0" fill="none" h="494" w="775">
                  <a:moveTo>
                    <a:pt x="0" y="1"/>
                  </a:moveTo>
                  <a:cubicBezTo>
                    <a:pt x="291" y="115"/>
                    <a:pt x="555" y="282"/>
                    <a:pt x="775"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3"/>
            <p:cNvSpPr/>
            <p:nvPr/>
          </p:nvSpPr>
          <p:spPr>
            <a:xfrm>
              <a:off x="787975" y="2090925"/>
              <a:ext cx="25" cy="5525"/>
            </a:xfrm>
            <a:custGeom>
              <a:rect b="b" l="l" r="r" t="t"/>
              <a:pathLst>
                <a:path extrusionOk="0" fill="none" h="221" w="1">
                  <a:moveTo>
                    <a:pt x="1" y="221"/>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3"/>
            <p:cNvSpPr/>
            <p:nvPr/>
          </p:nvSpPr>
          <p:spPr>
            <a:xfrm>
              <a:off x="793925" y="2085200"/>
              <a:ext cx="900" cy="4000"/>
            </a:xfrm>
            <a:custGeom>
              <a:rect b="b" l="l" r="r" t="t"/>
              <a:pathLst>
                <a:path extrusionOk="0" fill="none" h="160" w="36">
                  <a:moveTo>
                    <a:pt x="0" y="159"/>
                  </a:moveTo>
                  <a:cubicBezTo>
                    <a:pt x="18" y="106"/>
                    <a:pt x="27" y="54"/>
                    <a:pt x="3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3"/>
            <p:cNvSpPr/>
            <p:nvPr/>
          </p:nvSpPr>
          <p:spPr>
            <a:xfrm>
              <a:off x="798550" y="2082575"/>
              <a:ext cx="675" cy="5075"/>
            </a:xfrm>
            <a:custGeom>
              <a:rect b="b" l="l" r="r" t="t"/>
              <a:pathLst>
                <a:path extrusionOk="0" fill="none" h="203" w="27">
                  <a:moveTo>
                    <a:pt x="0" y="203"/>
                  </a:moveTo>
                  <a:lnTo>
                    <a:pt x="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3"/>
            <p:cNvSpPr/>
            <p:nvPr/>
          </p:nvSpPr>
          <p:spPr>
            <a:xfrm>
              <a:off x="821200" y="2062775"/>
              <a:ext cx="1800" cy="10350"/>
            </a:xfrm>
            <a:custGeom>
              <a:rect b="b" l="l" r="r" t="t"/>
              <a:pathLst>
                <a:path extrusionOk="0" fill="none" h="414" w="72">
                  <a:moveTo>
                    <a:pt x="1" y="414"/>
                  </a:moveTo>
                  <a:cubicBezTo>
                    <a:pt x="27" y="282"/>
                    <a:pt x="54" y="141"/>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3"/>
            <p:cNvSpPr/>
            <p:nvPr/>
          </p:nvSpPr>
          <p:spPr>
            <a:xfrm>
              <a:off x="829775" y="2057050"/>
              <a:ext cx="2225" cy="7050"/>
            </a:xfrm>
            <a:custGeom>
              <a:rect b="b" l="l" r="r" t="t"/>
              <a:pathLst>
                <a:path extrusionOk="0" fill="none" h="282" w="89">
                  <a:moveTo>
                    <a:pt x="1" y="282"/>
                  </a:moveTo>
                  <a:cubicBezTo>
                    <a:pt x="63" y="203"/>
                    <a:pt x="89" y="106"/>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3"/>
            <p:cNvSpPr/>
            <p:nvPr/>
          </p:nvSpPr>
          <p:spPr>
            <a:xfrm>
              <a:off x="869175" y="2029100"/>
              <a:ext cx="2875" cy="14975"/>
            </a:xfrm>
            <a:custGeom>
              <a:rect b="b" l="l" r="r" t="t"/>
              <a:pathLst>
                <a:path extrusionOk="0" fill="none" h="599" w="115">
                  <a:moveTo>
                    <a:pt x="0" y="599"/>
                  </a:moveTo>
                  <a:cubicBezTo>
                    <a:pt x="44" y="405"/>
                    <a:pt x="79" y="203"/>
                    <a:pt x="1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3"/>
            <p:cNvSpPr/>
            <p:nvPr/>
          </p:nvSpPr>
          <p:spPr>
            <a:xfrm>
              <a:off x="877300" y="2026675"/>
              <a:ext cx="3325" cy="13225"/>
            </a:xfrm>
            <a:custGeom>
              <a:rect b="b" l="l" r="r" t="t"/>
              <a:pathLst>
                <a:path extrusionOk="0" fill="none" h="529" w="133">
                  <a:moveTo>
                    <a:pt x="1" y="529"/>
                  </a:moveTo>
                  <a:cubicBezTo>
                    <a:pt x="71" y="362"/>
                    <a:pt x="115" y="186"/>
                    <a:pt x="13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3"/>
            <p:cNvSpPr/>
            <p:nvPr/>
          </p:nvSpPr>
          <p:spPr>
            <a:xfrm>
              <a:off x="885675" y="2021625"/>
              <a:ext cx="2450" cy="10800"/>
            </a:xfrm>
            <a:custGeom>
              <a:rect b="b" l="l" r="r" t="t"/>
              <a:pathLst>
                <a:path extrusionOk="0" fill="none" h="432" w="98">
                  <a:moveTo>
                    <a:pt x="0" y="432"/>
                  </a:moveTo>
                  <a:cubicBezTo>
                    <a:pt x="27" y="282"/>
                    <a:pt x="62" y="141"/>
                    <a:pt x="9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3"/>
            <p:cNvSpPr/>
            <p:nvPr/>
          </p:nvSpPr>
          <p:spPr>
            <a:xfrm>
              <a:off x="892275" y="2017000"/>
              <a:ext cx="2875" cy="9925"/>
            </a:xfrm>
            <a:custGeom>
              <a:rect b="b" l="l" r="r" t="t"/>
              <a:pathLst>
                <a:path extrusionOk="0" fill="none" h="397" w="115">
                  <a:moveTo>
                    <a:pt x="0" y="397"/>
                  </a:moveTo>
                  <a:cubicBezTo>
                    <a:pt x="9" y="256"/>
                    <a:pt x="53" y="124"/>
                    <a:pt x="11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3"/>
            <p:cNvSpPr/>
            <p:nvPr/>
          </p:nvSpPr>
          <p:spPr>
            <a:xfrm>
              <a:off x="938475" y="1995425"/>
              <a:ext cx="3975" cy="10150"/>
            </a:xfrm>
            <a:custGeom>
              <a:rect b="b" l="l" r="r" t="t"/>
              <a:pathLst>
                <a:path extrusionOk="0" fill="none" h="406" w="159">
                  <a:moveTo>
                    <a:pt x="1" y="406"/>
                  </a:moveTo>
                  <a:cubicBezTo>
                    <a:pt x="62" y="274"/>
                    <a:pt x="115" y="142"/>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3"/>
            <p:cNvSpPr/>
            <p:nvPr/>
          </p:nvSpPr>
          <p:spPr>
            <a:xfrm>
              <a:off x="947050" y="1989725"/>
              <a:ext cx="4650" cy="10800"/>
            </a:xfrm>
            <a:custGeom>
              <a:rect b="b" l="l" r="r" t="t"/>
              <a:pathLst>
                <a:path extrusionOk="0" fill="none" h="432" w="186">
                  <a:moveTo>
                    <a:pt x="1" y="431"/>
                  </a:moveTo>
                  <a:cubicBezTo>
                    <a:pt x="89" y="299"/>
                    <a:pt x="89" y="132"/>
                    <a:pt x="18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3"/>
            <p:cNvSpPr/>
            <p:nvPr/>
          </p:nvSpPr>
          <p:spPr>
            <a:xfrm>
              <a:off x="955650" y="1985100"/>
              <a:ext cx="3750" cy="8825"/>
            </a:xfrm>
            <a:custGeom>
              <a:rect b="b" l="l" r="r" t="t"/>
              <a:pathLst>
                <a:path extrusionOk="0" fill="none" h="353" w="150">
                  <a:moveTo>
                    <a:pt x="0" y="352"/>
                  </a:moveTo>
                  <a:cubicBezTo>
                    <a:pt x="35" y="229"/>
                    <a:pt x="79" y="115"/>
                    <a:pt x="15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3"/>
            <p:cNvSpPr/>
            <p:nvPr/>
          </p:nvSpPr>
          <p:spPr>
            <a:xfrm>
              <a:off x="964225" y="1982675"/>
              <a:ext cx="3100" cy="6400"/>
            </a:xfrm>
            <a:custGeom>
              <a:rect b="b" l="l" r="r" t="t"/>
              <a:pathLst>
                <a:path extrusionOk="0" fill="none" h="256" w="124">
                  <a:moveTo>
                    <a:pt x="0" y="256"/>
                  </a:moveTo>
                  <a:cubicBezTo>
                    <a:pt x="27" y="159"/>
                    <a:pt x="71" y="71"/>
                    <a:pt x="1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3"/>
            <p:cNvSpPr/>
            <p:nvPr/>
          </p:nvSpPr>
          <p:spPr>
            <a:xfrm>
              <a:off x="1019675" y="1964200"/>
              <a:ext cx="5950" cy="8375"/>
            </a:xfrm>
            <a:custGeom>
              <a:rect b="b" l="l" r="r" t="t"/>
              <a:pathLst>
                <a:path extrusionOk="0" fill="none" h="335" w="238">
                  <a:moveTo>
                    <a:pt x="0" y="335"/>
                  </a:moveTo>
                  <a:cubicBezTo>
                    <a:pt x="88" y="229"/>
                    <a:pt x="167" y="123"/>
                    <a:pt x="23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3"/>
            <p:cNvSpPr/>
            <p:nvPr/>
          </p:nvSpPr>
          <p:spPr>
            <a:xfrm>
              <a:off x="1029350" y="1962225"/>
              <a:ext cx="4850" cy="6625"/>
            </a:xfrm>
            <a:custGeom>
              <a:rect b="b" l="l" r="r" t="t"/>
              <a:pathLst>
                <a:path extrusionOk="0" fill="none" h="265" w="194">
                  <a:moveTo>
                    <a:pt x="0" y="264"/>
                  </a:moveTo>
                  <a:cubicBezTo>
                    <a:pt x="62" y="167"/>
                    <a:pt x="124" y="79"/>
                    <a:pt x="19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3"/>
            <p:cNvSpPr/>
            <p:nvPr/>
          </p:nvSpPr>
          <p:spPr>
            <a:xfrm>
              <a:off x="1037475" y="1961325"/>
              <a:ext cx="4425" cy="6850"/>
            </a:xfrm>
            <a:custGeom>
              <a:rect b="b" l="l" r="r" t="t"/>
              <a:pathLst>
                <a:path extrusionOk="0" fill="none" h="274" w="177">
                  <a:moveTo>
                    <a:pt x="1" y="274"/>
                  </a:moveTo>
                  <a:cubicBezTo>
                    <a:pt x="45" y="177"/>
                    <a:pt x="107" y="80"/>
                    <a:pt x="17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3"/>
            <p:cNvSpPr/>
            <p:nvPr/>
          </p:nvSpPr>
          <p:spPr>
            <a:xfrm>
              <a:off x="1048925" y="1959125"/>
              <a:ext cx="700" cy="1800"/>
            </a:xfrm>
            <a:custGeom>
              <a:rect b="b" l="l" r="r" t="t"/>
              <a:pathLst>
                <a:path extrusionOk="0" fill="none" h="72" w="28">
                  <a:moveTo>
                    <a:pt x="1" y="71"/>
                  </a:moveTo>
                  <a:lnTo>
                    <a:pt x="2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3"/>
            <p:cNvSpPr/>
            <p:nvPr/>
          </p:nvSpPr>
          <p:spPr>
            <a:xfrm>
              <a:off x="1089200" y="1951000"/>
              <a:ext cx="5300" cy="5950"/>
            </a:xfrm>
            <a:custGeom>
              <a:rect b="b" l="l" r="r" t="t"/>
              <a:pathLst>
                <a:path extrusionOk="0" fill="none" h="238" w="212">
                  <a:moveTo>
                    <a:pt x="0" y="238"/>
                  </a:moveTo>
                  <a:cubicBezTo>
                    <a:pt x="71" y="150"/>
                    <a:pt x="132" y="71"/>
                    <a:pt x="21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3"/>
            <p:cNvSpPr/>
            <p:nvPr/>
          </p:nvSpPr>
          <p:spPr>
            <a:xfrm>
              <a:off x="1099525" y="1949675"/>
              <a:ext cx="5325" cy="4650"/>
            </a:xfrm>
            <a:custGeom>
              <a:rect b="b" l="l" r="r" t="t"/>
              <a:pathLst>
                <a:path extrusionOk="0" fill="none" h="186" w="213">
                  <a:moveTo>
                    <a:pt x="1" y="185"/>
                  </a:moveTo>
                  <a:cubicBezTo>
                    <a:pt x="71" y="115"/>
                    <a:pt x="142" y="53"/>
                    <a:pt x="21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3"/>
            <p:cNvSpPr/>
            <p:nvPr/>
          </p:nvSpPr>
          <p:spPr>
            <a:xfrm>
              <a:off x="1123725" y="1949000"/>
              <a:ext cx="1575" cy="2025"/>
            </a:xfrm>
            <a:custGeom>
              <a:rect b="b" l="l" r="r" t="t"/>
              <a:pathLst>
                <a:path extrusionOk="0" fill="none" h="81" w="63">
                  <a:moveTo>
                    <a:pt x="1" y="80"/>
                  </a:moveTo>
                  <a:lnTo>
                    <a:pt x="6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3"/>
            <p:cNvSpPr/>
            <p:nvPr/>
          </p:nvSpPr>
          <p:spPr>
            <a:xfrm>
              <a:off x="788425" y="2205125"/>
              <a:ext cx="450" cy="2650"/>
            </a:xfrm>
            <a:custGeom>
              <a:rect b="b" l="l" r="r" t="t"/>
              <a:pathLst>
                <a:path extrusionOk="0" fill="none" h="106" w="18">
                  <a:moveTo>
                    <a:pt x="0" y="106"/>
                  </a:moveTo>
                  <a:lnTo>
                    <a:pt x="1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3"/>
            <p:cNvSpPr/>
            <p:nvPr/>
          </p:nvSpPr>
          <p:spPr>
            <a:xfrm>
              <a:off x="797000" y="2196975"/>
              <a:ext cx="475" cy="4200"/>
            </a:xfrm>
            <a:custGeom>
              <a:rect b="b" l="l" r="r" t="t"/>
              <a:pathLst>
                <a:path extrusionOk="0" fill="none" h="168" w="19">
                  <a:moveTo>
                    <a:pt x="1" y="168"/>
                  </a:moveTo>
                  <a:lnTo>
                    <a:pt x="1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3"/>
            <p:cNvSpPr/>
            <p:nvPr/>
          </p:nvSpPr>
          <p:spPr>
            <a:xfrm>
              <a:off x="804275" y="2191250"/>
              <a:ext cx="675" cy="2900"/>
            </a:xfrm>
            <a:custGeom>
              <a:rect b="b" l="l" r="r" t="t"/>
              <a:pathLst>
                <a:path extrusionOk="0" fill="none" h="116" w="27">
                  <a:moveTo>
                    <a:pt x="0" y="115"/>
                  </a:moveTo>
                  <a:cubicBezTo>
                    <a:pt x="9" y="71"/>
                    <a:pt x="18" y="36"/>
                    <a:pt x="2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3"/>
            <p:cNvSpPr/>
            <p:nvPr/>
          </p:nvSpPr>
          <p:spPr>
            <a:xfrm>
              <a:off x="834175" y="2169475"/>
              <a:ext cx="3775" cy="11025"/>
            </a:xfrm>
            <a:custGeom>
              <a:rect b="b" l="l" r="r" t="t"/>
              <a:pathLst>
                <a:path extrusionOk="0" fill="none" h="441" w="151">
                  <a:moveTo>
                    <a:pt x="1" y="441"/>
                  </a:moveTo>
                  <a:cubicBezTo>
                    <a:pt x="54" y="291"/>
                    <a:pt x="98" y="150"/>
                    <a:pt x="15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3"/>
            <p:cNvSpPr/>
            <p:nvPr/>
          </p:nvSpPr>
          <p:spPr>
            <a:xfrm>
              <a:off x="844075" y="2163100"/>
              <a:ext cx="2025" cy="7500"/>
            </a:xfrm>
            <a:custGeom>
              <a:rect b="b" l="l" r="r" t="t"/>
              <a:pathLst>
                <a:path extrusionOk="0" fill="none" h="300" w="81">
                  <a:moveTo>
                    <a:pt x="1" y="300"/>
                  </a:moveTo>
                  <a:cubicBezTo>
                    <a:pt x="27" y="194"/>
                    <a:pt x="54" y="97"/>
                    <a:pt x="8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3"/>
            <p:cNvSpPr/>
            <p:nvPr/>
          </p:nvSpPr>
          <p:spPr>
            <a:xfrm>
              <a:off x="852675" y="2160025"/>
              <a:ext cx="1550" cy="4425"/>
            </a:xfrm>
            <a:custGeom>
              <a:rect b="b" l="l" r="r" t="t"/>
              <a:pathLst>
                <a:path extrusionOk="0" fill="none" h="177" w="62">
                  <a:moveTo>
                    <a:pt x="0" y="176"/>
                  </a:moveTo>
                  <a:cubicBezTo>
                    <a:pt x="0" y="114"/>
                    <a:pt x="18" y="53"/>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3"/>
            <p:cNvSpPr/>
            <p:nvPr/>
          </p:nvSpPr>
          <p:spPr>
            <a:xfrm>
              <a:off x="886325" y="2138675"/>
              <a:ext cx="2675" cy="5975"/>
            </a:xfrm>
            <a:custGeom>
              <a:rect b="b" l="l" r="r" t="t"/>
              <a:pathLst>
                <a:path extrusionOk="0" fill="none" h="239" w="107">
                  <a:moveTo>
                    <a:pt x="1" y="238"/>
                  </a:moveTo>
                  <a:cubicBezTo>
                    <a:pt x="36" y="150"/>
                    <a:pt x="71" y="71"/>
                    <a:pt x="10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3"/>
            <p:cNvSpPr/>
            <p:nvPr/>
          </p:nvSpPr>
          <p:spPr>
            <a:xfrm>
              <a:off x="898000" y="2133175"/>
              <a:ext cx="2225" cy="4425"/>
            </a:xfrm>
            <a:custGeom>
              <a:rect b="b" l="l" r="r" t="t"/>
              <a:pathLst>
                <a:path extrusionOk="0" fill="none" h="177" w="89">
                  <a:moveTo>
                    <a:pt x="0" y="176"/>
                  </a:moveTo>
                  <a:cubicBezTo>
                    <a:pt x="35" y="124"/>
                    <a:pt x="62" y="62"/>
                    <a:pt x="8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3"/>
            <p:cNvSpPr/>
            <p:nvPr/>
          </p:nvSpPr>
          <p:spPr>
            <a:xfrm>
              <a:off x="907675" y="2130300"/>
              <a:ext cx="1125" cy="2450"/>
            </a:xfrm>
            <a:custGeom>
              <a:rect b="b" l="l" r="r" t="t"/>
              <a:pathLst>
                <a:path extrusionOk="0" fill="none" h="98" w="45">
                  <a:moveTo>
                    <a:pt x="0" y="98"/>
                  </a:moveTo>
                  <a:lnTo>
                    <a:pt x="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3"/>
            <p:cNvSpPr/>
            <p:nvPr/>
          </p:nvSpPr>
          <p:spPr>
            <a:xfrm>
              <a:off x="958500" y="2100600"/>
              <a:ext cx="4650" cy="8400"/>
            </a:xfrm>
            <a:custGeom>
              <a:rect b="b" l="l" r="r" t="t"/>
              <a:pathLst>
                <a:path extrusionOk="0" fill="none" h="336" w="186">
                  <a:moveTo>
                    <a:pt x="0" y="335"/>
                  </a:moveTo>
                  <a:cubicBezTo>
                    <a:pt x="53" y="212"/>
                    <a:pt x="115" y="106"/>
                    <a:pt x="18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3"/>
            <p:cNvSpPr/>
            <p:nvPr/>
          </p:nvSpPr>
          <p:spPr>
            <a:xfrm>
              <a:off x="969950" y="2096000"/>
              <a:ext cx="2425" cy="4625"/>
            </a:xfrm>
            <a:custGeom>
              <a:rect b="b" l="l" r="r" t="t"/>
              <a:pathLst>
                <a:path extrusionOk="0" fill="none" h="185" w="97">
                  <a:moveTo>
                    <a:pt x="0" y="185"/>
                  </a:moveTo>
                  <a:lnTo>
                    <a:pt x="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3"/>
            <p:cNvSpPr/>
            <p:nvPr/>
          </p:nvSpPr>
          <p:spPr>
            <a:xfrm>
              <a:off x="980050" y="2090925"/>
              <a:ext cx="1575" cy="3100"/>
            </a:xfrm>
            <a:custGeom>
              <a:rect b="b" l="l" r="r" t="t"/>
              <a:pathLst>
                <a:path extrusionOk="0" fill="none" h="124" w="63">
                  <a:moveTo>
                    <a:pt x="1" y="124"/>
                  </a:moveTo>
                  <a:cubicBezTo>
                    <a:pt x="27" y="80"/>
                    <a:pt x="45" y="45"/>
                    <a:pt x="6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3"/>
            <p:cNvSpPr/>
            <p:nvPr/>
          </p:nvSpPr>
          <p:spPr>
            <a:xfrm>
              <a:off x="1026475" y="2071575"/>
              <a:ext cx="3125" cy="5950"/>
            </a:xfrm>
            <a:custGeom>
              <a:rect b="b" l="l" r="r" t="t"/>
              <a:pathLst>
                <a:path extrusionOk="0" fill="none" h="238" w="125">
                  <a:moveTo>
                    <a:pt x="1" y="238"/>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3"/>
            <p:cNvSpPr/>
            <p:nvPr/>
          </p:nvSpPr>
          <p:spPr>
            <a:xfrm>
              <a:off x="1036175" y="2068050"/>
              <a:ext cx="2875" cy="3975"/>
            </a:xfrm>
            <a:custGeom>
              <a:rect b="b" l="l" r="r" t="t"/>
              <a:pathLst>
                <a:path extrusionOk="0" fill="none" h="159" w="115">
                  <a:moveTo>
                    <a:pt x="0" y="159"/>
                  </a:moveTo>
                  <a:lnTo>
                    <a:pt x="11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3"/>
            <p:cNvSpPr/>
            <p:nvPr/>
          </p:nvSpPr>
          <p:spPr>
            <a:xfrm>
              <a:off x="1048500" y="2061675"/>
              <a:ext cx="3100" cy="4850"/>
            </a:xfrm>
            <a:custGeom>
              <a:rect b="b" l="l" r="r" t="t"/>
              <a:pathLst>
                <a:path extrusionOk="0" fill="none" h="194" w="124">
                  <a:moveTo>
                    <a:pt x="0" y="194"/>
                  </a:moveTo>
                  <a:cubicBezTo>
                    <a:pt x="18" y="123"/>
                    <a:pt x="62" y="53"/>
                    <a:pt x="1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3"/>
            <p:cNvSpPr/>
            <p:nvPr/>
          </p:nvSpPr>
          <p:spPr>
            <a:xfrm>
              <a:off x="1100850" y="2045375"/>
              <a:ext cx="3775" cy="5975"/>
            </a:xfrm>
            <a:custGeom>
              <a:rect b="b" l="l" r="r" t="t"/>
              <a:pathLst>
                <a:path extrusionOk="0" fill="none" h="239" w="151">
                  <a:moveTo>
                    <a:pt x="1" y="238"/>
                  </a:moveTo>
                  <a:cubicBezTo>
                    <a:pt x="45" y="159"/>
                    <a:pt x="97" y="80"/>
                    <a:pt x="15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3"/>
            <p:cNvSpPr/>
            <p:nvPr/>
          </p:nvSpPr>
          <p:spPr>
            <a:xfrm>
              <a:off x="1107450" y="2042300"/>
              <a:ext cx="2450" cy="3325"/>
            </a:xfrm>
            <a:custGeom>
              <a:rect b="b" l="l" r="r" t="t"/>
              <a:pathLst>
                <a:path extrusionOk="0" fill="none" h="133" w="98">
                  <a:moveTo>
                    <a:pt x="1" y="133"/>
                  </a:moveTo>
                  <a:lnTo>
                    <a:pt x="9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3"/>
            <p:cNvSpPr/>
            <p:nvPr/>
          </p:nvSpPr>
          <p:spPr>
            <a:xfrm>
              <a:off x="1114925" y="2040750"/>
              <a:ext cx="3550" cy="4425"/>
            </a:xfrm>
            <a:custGeom>
              <a:rect b="b" l="l" r="r" t="t"/>
              <a:pathLst>
                <a:path extrusionOk="0" fill="none" h="177" w="142">
                  <a:moveTo>
                    <a:pt x="1" y="177"/>
                  </a:moveTo>
                  <a:lnTo>
                    <a:pt x="14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3"/>
            <p:cNvSpPr/>
            <p:nvPr/>
          </p:nvSpPr>
          <p:spPr>
            <a:xfrm>
              <a:off x="1157625" y="2031300"/>
              <a:ext cx="2000" cy="2875"/>
            </a:xfrm>
            <a:custGeom>
              <a:rect b="b" l="l" r="r" t="t"/>
              <a:pathLst>
                <a:path extrusionOk="0" fill="none" h="115" w="80">
                  <a:moveTo>
                    <a:pt x="0" y="115"/>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3"/>
            <p:cNvSpPr/>
            <p:nvPr/>
          </p:nvSpPr>
          <p:spPr>
            <a:xfrm>
              <a:off x="1175225" y="2026675"/>
              <a:ext cx="2225" cy="1350"/>
            </a:xfrm>
            <a:custGeom>
              <a:rect b="b" l="l" r="r" t="t"/>
              <a:pathLst>
                <a:path extrusionOk="0" fill="none" h="54" w="89">
                  <a:moveTo>
                    <a:pt x="0" y="54"/>
                  </a:moveTo>
                  <a:lnTo>
                    <a:pt x="8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3"/>
            <p:cNvSpPr/>
            <p:nvPr/>
          </p:nvSpPr>
          <p:spPr>
            <a:xfrm>
              <a:off x="1191725" y="2023150"/>
              <a:ext cx="2000" cy="925"/>
            </a:xfrm>
            <a:custGeom>
              <a:rect b="b" l="l" r="r" t="t"/>
              <a:pathLst>
                <a:path extrusionOk="0" fill="none" h="37" w="80">
                  <a:moveTo>
                    <a:pt x="0" y="36"/>
                  </a:moveTo>
                  <a:cubicBezTo>
                    <a:pt x="27" y="27"/>
                    <a:pt x="53" y="19"/>
                    <a:pt x="8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3"/>
            <p:cNvSpPr/>
            <p:nvPr/>
          </p:nvSpPr>
          <p:spPr>
            <a:xfrm>
              <a:off x="856850" y="2278375"/>
              <a:ext cx="1575" cy="5750"/>
            </a:xfrm>
            <a:custGeom>
              <a:rect b="b" l="l" r="r" t="t"/>
              <a:pathLst>
                <a:path extrusionOk="0" fill="none" h="230" w="63">
                  <a:moveTo>
                    <a:pt x="0" y="230"/>
                  </a:moveTo>
                  <a:cubicBezTo>
                    <a:pt x="18" y="151"/>
                    <a:pt x="36" y="80"/>
                    <a:pt x="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3"/>
            <p:cNvSpPr/>
            <p:nvPr/>
          </p:nvSpPr>
          <p:spPr>
            <a:xfrm>
              <a:off x="868725" y="2273775"/>
              <a:ext cx="900" cy="2425"/>
            </a:xfrm>
            <a:custGeom>
              <a:rect b="b" l="l" r="r" t="t"/>
              <a:pathLst>
                <a:path extrusionOk="0" fill="none" h="97" w="36">
                  <a:moveTo>
                    <a:pt x="1" y="97"/>
                  </a:moveTo>
                  <a:cubicBezTo>
                    <a:pt x="18" y="62"/>
                    <a:pt x="27" y="35"/>
                    <a:pt x="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3"/>
            <p:cNvSpPr/>
            <p:nvPr/>
          </p:nvSpPr>
          <p:spPr>
            <a:xfrm>
              <a:off x="899750" y="2252875"/>
              <a:ext cx="1575" cy="3750"/>
            </a:xfrm>
            <a:custGeom>
              <a:rect b="b" l="l" r="r" t="t"/>
              <a:pathLst>
                <a:path extrusionOk="0" fill="none" h="150" w="63">
                  <a:moveTo>
                    <a:pt x="1" y="150"/>
                  </a:moveTo>
                  <a:lnTo>
                    <a:pt x="6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3"/>
            <p:cNvSpPr/>
            <p:nvPr/>
          </p:nvSpPr>
          <p:spPr>
            <a:xfrm>
              <a:off x="910975" y="2244950"/>
              <a:ext cx="1575" cy="5525"/>
            </a:xfrm>
            <a:custGeom>
              <a:rect b="b" l="l" r="r" t="t"/>
              <a:pathLst>
                <a:path extrusionOk="0" fill="none" h="221" w="63">
                  <a:moveTo>
                    <a:pt x="0" y="220"/>
                  </a:moveTo>
                  <a:cubicBezTo>
                    <a:pt x="9" y="150"/>
                    <a:pt x="27" y="71"/>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3"/>
            <p:cNvSpPr/>
            <p:nvPr/>
          </p:nvSpPr>
          <p:spPr>
            <a:xfrm>
              <a:off x="938925" y="2229550"/>
              <a:ext cx="2000" cy="5725"/>
            </a:xfrm>
            <a:custGeom>
              <a:rect b="b" l="l" r="r" t="t"/>
              <a:pathLst>
                <a:path extrusionOk="0" fill="none" h="229" w="80">
                  <a:moveTo>
                    <a:pt x="0" y="229"/>
                  </a:moveTo>
                  <a:lnTo>
                    <a:pt x="7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3"/>
            <p:cNvSpPr/>
            <p:nvPr/>
          </p:nvSpPr>
          <p:spPr>
            <a:xfrm>
              <a:off x="954550" y="2217875"/>
              <a:ext cx="2875" cy="6850"/>
            </a:xfrm>
            <a:custGeom>
              <a:rect b="b" l="l" r="r" t="t"/>
              <a:pathLst>
                <a:path extrusionOk="0" fill="none" h="274" w="115">
                  <a:moveTo>
                    <a:pt x="0" y="274"/>
                  </a:moveTo>
                  <a:lnTo>
                    <a:pt x="11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3"/>
            <p:cNvSpPr/>
            <p:nvPr/>
          </p:nvSpPr>
          <p:spPr>
            <a:xfrm>
              <a:off x="980725" y="2202250"/>
              <a:ext cx="3975" cy="8825"/>
            </a:xfrm>
            <a:custGeom>
              <a:rect b="b" l="l" r="r" t="t"/>
              <a:pathLst>
                <a:path extrusionOk="0" fill="none" h="353" w="159">
                  <a:moveTo>
                    <a:pt x="0" y="353"/>
                  </a:moveTo>
                  <a:cubicBezTo>
                    <a:pt x="53" y="230"/>
                    <a:pt x="115" y="115"/>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3"/>
            <p:cNvSpPr/>
            <p:nvPr/>
          </p:nvSpPr>
          <p:spPr>
            <a:xfrm>
              <a:off x="994350" y="2201375"/>
              <a:ext cx="2900" cy="4650"/>
            </a:xfrm>
            <a:custGeom>
              <a:rect b="b" l="l" r="r" t="t"/>
              <a:pathLst>
                <a:path extrusionOk="0" fill="none" h="186" w="116">
                  <a:moveTo>
                    <a:pt x="1" y="185"/>
                  </a:moveTo>
                  <a:cubicBezTo>
                    <a:pt x="45" y="133"/>
                    <a:pt x="80" y="71"/>
                    <a:pt x="1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3"/>
            <p:cNvSpPr/>
            <p:nvPr/>
          </p:nvSpPr>
          <p:spPr>
            <a:xfrm>
              <a:off x="1021875" y="2185325"/>
              <a:ext cx="2425" cy="4850"/>
            </a:xfrm>
            <a:custGeom>
              <a:rect b="b" l="l" r="r" t="t"/>
              <a:pathLst>
                <a:path extrusionOk="0" fill="none" h="194" w="97">
                  <a:moveTo>
                    <a:pt x="0" y="194"/>
                  </a:moveTo>
                  <a:lnTo>
                    <a:pt x="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3"/>
            <p:cNvSpPr/>
            <p:nvPr/>
          </p:nvSpPr>
          <p:spPr>
            <a:xfrm>
              <a:off x="1033075" y="2180250"/>
              <a:ext cx="4000" cy="7500"/>
            </a:xfrm>
            <a:custGeom>
              <a:rect b="b" l="l" r="r" t="t"/>
              <a:pathLst>
                <a:path extrusionOk="0" fill="none" h="300" w="160">
                  <a:moveTo>
                    <a:pt x="1" y="300"/>
                  </a:moveTo>
                  <a:cubicBezTo>
                    <a:pt x="63" y="203"/>
                    <a:pt x="115" y="98"/>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3"/>
            <p:cNvSpPr/>
            <p:nvPr/>
          </p:nvSpPr>
          <p:spPr>
            <a:xfrm>
              <a:off x="1042975" y="2177825"/>
              <a:ext cx="250" cy="475"/>
            </a:xfrm>
            <a:custGeom>
              <a:rect b="b" l="l" r="r" t="t"/>
              <a:pathLst>
                <a:path extrusionOk="0" fill="none" h="19" w="10">
                  <a:moveTo>
                    <a:pt x="1" y="19"/>
                  </a:moveTo>
                  <a:cubicBezTo>
                    <a:pt x="1" y="10"/>
                    <a:pt x="1" y="10"/>
                    <a:pt x="1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3"/>
            <p:cNvSpPr/>
            <p:nvPr/>
          </p:nvSpPr>
          <p:spPr>
            <a:xfrm>
              <a:off x="1056625" y="2171025"/>
              <a:ext cx="2675" cy="4425"/>
            </a:xfrm>
            <a:custGeom>
              <a:rect b="b" l="l" r="r" t="t"/>
              <a:pathLst>
                <a:path extrusionOk="0" fill="none" h="177" w="107">
                  <a:moveTo>
                    <a:pt x="1" y="176"/>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3"/>
            <p:cNvSpPr/>
            <p:nvPr/>
          </p:nvSpPr>
          <p:spPr>
            <a:xfrm>
              <a:off x="1077975" y="2157150"/>
              <a:ext cx="3975" cy="7300"/>
            </a:xfrm>
            <a:custGeom>
              <a:rect b="b" l="l" r="r" t="t"/>
              <a:pathLst>
                <a:path extrusionOk="0" fill="none" h="292" w="159">
                  <a:moveTo>
                    <a:pt x="0" y="291"/>
                  </a:moveTo>
                  <a:lnTo>
                    <a:pt x="15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3"/>
            <p:cNvSpPr/>
            <p:nvPr/>
          </p:nvSpPr>
          <p:spPr>
            <a:xfrm>
              <a:off x="1097550" y="2151425"/>
              <a:ext cx="3775" cy="6625"/>
            </a:xfrm>
            <a:custGeom>
              <a:rect b="b" l="l" r="r" t="t"/>
              <a:pathLst>
                <a:path extrusionOk="0" fill="none" h="265" w="151">
                  <a:moveTo>
                    <a:pt x="1" y="265"/>
                  </a:moveTo>
                  <a:cubicBezTo>
                    <a:pt x="53" y="177"/>
                    <a:pt x="106" y="89"/>
                    <a:pt x="15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3"/>
            <p:cNvSpPr/>
            <p:nvPr/>
          </p:nvSpPr>
          <p:spPr>
            <a:xfrm>
              <a:off x="1130775" y="2141100"/>
              <a:ext cx="4200" cy="6625"/>
            </a:xfrm>
            <a:custGeom>
              <a:rect b="b" l="l" r="r" t="t"/>
              <a:pathLst>
                <a:path extrusionOk="0" fill="none" h="265" w="168">
                  <a:moveTo>
                    <a:pt x="1" y="264"/>
                  </a:moveTo>
                  <a:cubicBezTo>
                    <a:pt x="45" y="167"/>
                    <a:pt x="97" y="79"/>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3"/>
            <p:cNvSpPr/>
            <p:nvPr/>
          </p:nvSpPr>
          <p:spPr>
            <a:xfrm>
              <a:off x="1151025" y="2135150"/>
              <a:ext cx="2875" cy="4425"/>
            </a:xfrm>
            <a:custGeom>
              <a:rect b="b" l="l" r="r" t="t"/>
              <a:pathLst>
                <a:path extrusionOk="0" fill="none" h="177" w="115">
                  <a:moveTo>
                    <a:pt x="0" y="177"/>
                  </a:moveTo>
                  <a:cubicBezTo>
                    <a:pt x="53" y="124"/>
                    <a:pt x="88" y="62"/>
                    <a:pt x="1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3"/>
            <p:cNvSpPr/>
            <p:nvPr/>
          </p:nvSpPr>
          <p:spPr>
            <a:xfrm>
              <a:off x="1182250" y="2128550"/>
              <a:ext cx="2225" cy="2875"/>
            </a:xfrm>
            <a:custGeom>
              <a:rect b="b" l="l" r="r" t="t"/>
              <a:pathLst>
                <a:path extrusionOk="0" fill="none" h="115" w="89">
                  <a:moveTo>
                    <a:pt x="1" y="115"/>
                  </a:moveTo>
                  <a:cubicBezTo>
                    <a:pt x="27" y="71"/>
                    <a:pt x="54" y="36"/>
                    <a:pt x="8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3"/>
            <p:cNvSpPr/>
            <p:nvPr/>
          </p:nvSpPr>
          <p:spPr>
            <a:xfrm>
              <a:off x="1193925" y="2125025"/>
              <a:ext cx="2875" cy="2900"/>
            </a:xfrm>
            <a:custGeom>
              <a:rect b="b" l="l" r="r" t="t"/>
              <a:pathLst>
                <a:path extrusionOk="0" fill="none" h="116" w="115">
                  <a:moveTo>
                    <a:pt x="0" y="115"/>
                  </a:moveTo>
                  <a:lnTo>
                    <a:pt x="11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3"/>
            <p:cNvSpPr/>
            <p:nvPr/>
          </p:nvSpPr>
          <p:spPr>
            <a:xfrm>
              <a:off x="1221425" y="2118000"/>
              <a:ext cx="2225" cy="3975"/>
            </a:xfrm>
            <a:custGeom>
              <a:rect b="b" l="l" r="r" t="t"/>
              <a:pathLst>
                <a:path extrusionOk="0" fill="none" h="159" w="89">
                  <a:moveTo>
                    <a:pt x="1" y="159"/>
                  </a:moveTo>
                  <a:cubicBezTo>
                    <a:pt x="36" y="106"/>
                    <a:pt x="71" y="53"/>
                    <a:pt x="8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3"/>
            <p:cNvSpPr/>
            <p:nvPr/>
          </p:nvSpPr>
          <p:spPr>
            <a:xfrm>
              <a:off x="925050" y="2362650"/>
              <a:ext cx="1350" cy="6850"/>
            </a:xfrm>
            <a:custGeom>
              <a:rect b="b" l="l" r="r" t="t"/>
              <a:pathLst>
                <a:path extrusionOk="0" fill="none" h="274" w="54">
                  <a:moveTo>
                    <a:pt x="1" y="274"/>
                  </a:moveTo>
                  <a:lnTo>
                    <a:pt x="5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3"/>
            <p:cNvSpPr/>
            <p:nvPr/>
          </p:nvSpPr>
          <p:spPr>
            <a:xfrm>
              <a:off x="917125" y="2369925"/>
              <a:ext cx="700" cy="3525"/>
            </a:xfrm>
            <a:custGeom>
              <a:rect b="b" l="l" r="r" t="t"/>
              <a:pathLst>
                <a:path extrusionOk="0" fill="none" h="141" w="28">
                  <a:moveTo>
                    <a:pt x="1" y="141"/>
                  </a:moveTo>
                  <a:lnTo>
                    <a:pt x="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3"/>
            <p:cNvSpPr/>
            <p:nvPr/>
          </p:nvSpPr>
          <p:spPr>
            <a:xfrm>
              <a:off x="942225" y="2347700"/>
              <a:ext cx="1775" cy="7275"/>
            </a:xfrm>
            <a:custGeom>
              <a:rect b="b" l="l" r="r" t="t"/>
              <a:pathLst>
                <a:path extrusionOk="0" fill="none" h="291" w="71">
                  <a:moveTo>
                    <a:pt x="0" y="291"/>
                  </a:moveTo>
                  <a:cubicBezTo>
                    <a:pt x="9" y="185"/>
                    <a:pt x="27" y="88"/>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3"/>
            <p:cNvSpPr/>
            <p:nvPr/>
          </p:nvSpPr>
          <p:spPr>
            <a:xfrm>
              <a:off x="953875" y="2340000"/>
              <a:ext cx="4200" cy="9050"/>
            </a:xfrm>
            <a:custGeom>
              <a:rect b="b" l="l" r="r" t="t"/>
              <a:pathLst>
                <a:path extrusionOk="0" fill="none" h="362" w="168">
                  <a:moveTo>
                    <a:pt x="1" y="361"/>
                  </a:moveTo>
                  <a:cubicBezTo>
                    <a:pt x="80" y="255"/>
                    <a:pt x="133" y="132"/>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3"/>
            <p:cNvSpPr/>
            <p:nvPr/>
          </p:nvSpPr>
          <p:spPr>
            <a:xfrm>
              <a:off x="978525" y="2322400"/>
              <a:ext cx="2875" cy="9250"/>
            </a:xfrm>
            <a:custGeom>
              <a:rect b="b" l="l" r="r" t="t"/>
              <a:pathLst>
                <a:path extrusionOk="0" fill="none" h="370" w="115">
                  <a:moveTo>
                    <a:pt x="0" y="370"/>
                  </a:moveTo>
                  <a:lnTo>
                    <a:pt x="11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3"/>
            <p:cNvSpPr/>
            <p:nvPr/>
          </p:nvSpPr>
          <p:spPr>
            <a:xfrm>
              <a:off x="993250" y="2316450"/>
              <a:ext cx="1125" cy="5075"/>
            </a:xfrm>
            <a:custGeom>
              <a:rect b="b" l="l" r="r" t="t"/>
              <a:pathLst>
                <a:path extrusionOk="0" fill="none" h="203" w="45">
                  <a:moveTo>
                    <a:pt x="1" y="203"/>
                  </a:moveTo>
                  <a:cubicBezTo>
                    <a:pt x="19" y="133"/>
                    <a:pt x="27" y="71"/>
                    <a:pt x="4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3"/>
            <p:cNvSpPr/>
            <p:nvPr/>
          </p:nvSpPr>
          <p:spPr>
            <a:xfrm>
              <a:off x="1014825" y="2303475"/>
              <a:ext cx="1775" cy="6400"/>
            </a:xfrm>
            <a:custGeom>
              <a:rect b="b" l="l" r="r" t="t"/>
              <a:pathLst>
                <a:path extrusionOk="0" fill="none" h="256" w="71">
                  <a:moveTo>
                    <a:pt x="0" y="256"/>
                  </a:moveTo>
                  <a:cubicBezTo>
                    <a:pt x="44" y="176"/>
                    <a:pt x="71" y="88"/>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3"/>
            <p:cNvSpPr/>
            <p:nvPr/>
          </p:nvSpPr>
          <p:spPr>
            <a:xfrm>
              <a:off x="1036175" y="2289600"/>
              <a:ext cx="3100" cy="9050"/>
            </a:xfrm>
            <a:custGeom>
              <a:rect b="b" l="l" r="r" t="t"/>
              <a:pathLst>
                <a:path extrusionOk="0" fill="none" h="362" w="124">
                  <a:moveTo>
                    <a:pt x="0" y="362"/>
                  </a:moveTo>
                  <a:cubicBezTo>
                    <a:pt x="53" y="247"/>
                    <a:pt x="97" y="124"/>
                    <a:pt x="1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3"/>
            <p:cNvSpPr/>
            <p:nvPr/>
          </p:nvSpPr>
          <p:spPr>
            <a:xfrm>
              <a:off x="1051350" y="2283225"/>
              <a:ext cx="1775" cy="5100"/>
            </a:xfrm>
            <a:custGeom>
              <a:rect b="b" l="l" r="r" t="t"/>
              <a:pathLst>
                <a:path extrusionOk="0" fill="none" h="204" w="71">
                  <a:moveTo>
                    <a:pt x="0" y="203"/>
                  </a:moveTo>
                  <a:cubicBezTo>
                    <a:pt x="18" y="133"/>
                    <a:pt x="44" y="62"/>
                    <a:pt x="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3"/>
            <p:cNvSpPr/>
            <p:nvPr/>
          </p:nvSpPr>
          <p:spPr>
            <a:xfrm>
              <a:off x="1087200" y="2262100"/>
              <a:ext cx="5975" cy="9925"/>
            </a:xfrm>
            <a:custGeom>
              <a:rect b="b" l="l" r="r" t="t"/>
              <a:pathLst>
                <a:path extrusionOk="0" fill="none" h="397" w="239">
                  <a:moveTo>
                    <a:pt x="1" y="397"/>
                  </a:moveTo>
                  <a:cubicBezTo>
                    <a:pt x="89" y="265"/>
                    <a:pt x="168" y="133"/>
                    <a:pt x="23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3"/>
            <p:cNvSpPr/>
            <p:nvPr/>
          </p:nvSpPr>
          <p:spPr>
            <a:xfrm>
              <a:off x="1101525" y="2258575"/>
              <a:ext cx="3525" cy="6625"/>
            </a:xfrm>
            <a:custGeom>
              <a:rect b="b" l="l" r="r" t="t"/>
              <a:pathLst>
                <a:path extrusionOk="0" fill="none" h="265" w="141">
                  <a:moveTo>
                    <a:pt x="0" y="265"/>
                  </a:moveTo>
                  <a:cubicBezTo>
                    <a:pt x="35" y="168"/>
                    <a:pt x="88" y="80"/>
                    <a:pt x="14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3"/>
            <p:cNvSpPr/>
            <p:nvPr/>
          </p:nvSpPr>
          <p:spPr>
            <a:xfrm>
              <a:off x="1136275" y="2245175"/>
              <a:ext cx="7500" cy="9700"/>
            </a:xfrm>
            <a:custGeom>
              <a:rect b="b" l="l" r="r" t="t"/>
              <a:pathLst>
                <a:path extrusionOk="0" fill="none" h="388" w="300">
                  <a:moveTo>
                    <a:pt x="1" y="387"/>
                  </a:moveTo>
                  <a:cubicBezTo>
                    <a:pt x="106" y="264"/>
                    <a:pt x="203" y="132"/>
                    <a:pt x="30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3"/>
            <p:cNvSpPr/>
            <p:nvPr/>
          </p:nvSpPr>
          <p:spPr>
            <a:xfrm>
              <a:off x="1151250" y="2242300"/>
              <a:ext cx="4625" cy="6400"/>
            </a:xfrm>
            <a:custGeom>
              <a:rect b="b" l="l" r="r" t="t"/>
              <a:pathLst>
                <a:path extrusionOk="0" fill="none" h="256" w="185">
                  <a:moveTo>
                    <a:pt x="0" y="256"/>
                  </a:moveTo>
                  <a:cubicBezTo>
                    <a:pt x="79" y="177"/>
                    <a:pt x="132" y="97"/>
                    <a:pt x="18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3"/>
            <p:cNvSpPr/>
            <p:nvPr/>
          </p:nvSpPr>
          <p:spPr>
            <a:xfrm>
              <a:off x="1186875" y="2234600"/>
              <a:ext cx="4000" cy="5975"/>
            </a:xfrm>
            <a:custGeom>
              <a:rect b="b" l="l" r="r" t="t"/>
              <a:pathLst>
                <a:path extrusionOk="0" fill="none" h="239" w="160">
                  <a:moveTo>
                    <a:pt x="1" y="238"/>
                  </a:moveTo>
                  <a:cubicBezTo>
                    <a:pt x="45" y="159"/>
                    <a:pt x="98" y="80"/>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3"/>
            <p:cNvSpPr/>
            <p:nvPr/>
          </p:nvSpPr>
          <p:spPr>
            <a:xfrm>
              <a:off x="1200975" y="2230200"/>
              <a:ext cx="3750" cy="4200"/>
            </a:xfrm>
            <a:custGeom>
              <a:rect b="b" l="l" r="r" t="t"/>
              <a:pathLst>
                <a:path extrusionOk="0" fill="none" h="168" w="150">
                  <a:moveTo>
                    <a:pt x="0" y="168"/>
                  </a:moveTo>
                  <a:lnTo>
                    <a:pt x="15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3"/>
            <p:cNvSpPr/>
            <p:nvPr/>
          </p:nvSpPr>
          <p:spPr>
            <a:xfrm>
              <a:off x="1214175" y="2226450"/>
              <a:ext cx="3100" cy="3775"/>
            </a:xfrm>
            <a:custGeom>
              <a:rect b="b" l="l" r="r" t="t"/>
              <a:pathLst>
                <a:path extrusionOk="0" fill="none" h="151" w="124">
                  <a:moveTo>
                    <a:pt x="0" y="151"/>
                  </a:moveTo>
                  <a:cubicBezTo>
                    <a:pt x="35" y="98"/>
                    <a:pt x="79" y="45"/>
                    <a:pt x="1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3"/>
            <p:cNvSpPr/>
            <p:nvPr/>
          </p:nvSpPr>
          <p:spPr>
            <a:xfrm>
              <a:off x="1246500" y="2226900"/>
              <a:ext cx="1575" cy="1350"/>
            </a:xfrm>
            <a:custGeom>
              <a:rect b="b" l="l" r="r" t="t"/>
              <a:pathLst>
                <a:path extrusionOk="0" fill="none" h="54" w="63">
                  <a:moveTo>
                    <a:pt x="1" y="53"/>
                  </a:moveTo>
                  <a:lnTo>
                    <a:pt x="6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3"/>
            <p:cNvSpPr/>
            <p:nvPr/>
          </p:nvSpPr>
          <p:spPr>
            <a:xfrm>
              <a:off x="1255975" y="2225350"/>
              <a:ext cx="1775" cy="2025"/>
            </a:xfrm>
            <a:custGeom>
              <a:rect b="b" l="l" r="r" t="t"/>
              <a:pathLst>
                <a:path extrusionOk="0" fill="none" h="81" w="71">
                  <a:moveTo>
                    <a:pt x="0" y="80"/>
                  </a:moveTo>
                  <a:lnTo>
                    <a:pt x="7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3"/>
            <p:cNvSpPr/>
            <p:nvPr/>
          </p:nvSpPr>
          <p:spPr>
            <a:xfrm>
              <a:off x="1165100" y="2251100"/>
              <a:ext cx="74400" cy="16525"/>
            </a:xfrm>
            <a:custGeom>
              <a:rect b="b" l="l" r="r" t="t"/>
              <a:pathLst>
                <a:path extrusionOk="0" fill="none" h="661" w="2976">
                  <a:moveTo>
                    <a:pt x="0" y="661"/>
                  </a:moveTo>
                  <a:cubicBezTo>
                    <a:pt x="960" y="317"/>
                    <a:pt x="1954" y="97"/>
                    <a:pt x="297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53"/>
            <p:cNvSpPr/>
            <p:nvPr/>
          </p:nvSpPr>
          <p:spPr>
            <a:xfrm>
              <a:off x="1194375" y="2266075"/>
              <a:ext cx="17825" cy="4850"/>
            </a:xfrm>
            <a:custGeom>
              <a:rect b="b" l="l" r="r" t="t"/>
              <a:pathLst>
                <a:path extrusionOk="0" fill="none" h="194" w="713">
                  <a:moveTo>
                    <a:pt x="0" y="194"/>
                  </a:moveTo>
                  <a:lnTo>
                    <a:pt x="71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3"/>
            <p:cNvSpPr/>
            <p:nvPr/>
          </p:nvSpPr>
          <p:spPr>
            <a:xfrm>
              <a:off x="1187750" y="2287400"/>
              <a:ext cx="12800" cy="5750"/>
            </a:xfrm>
            <a:custGeom>
              <a:rect b="b" l="l" r="r" t="t"/>
              <a:pathLst>
                <a:path extrusionOk="0" fill="none" h="230" w="512">
                  <a:moveTo>
                    <a:pt x="1" y="230"/>
                  </a:moveTo>
                  <a:lnTo>
                    <a:pt x="51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3"/>
            <p:cNvSpPr/>
            <p:nvPr/>
          </p:nvSpPr>
          <p:spPr>
            <a:xfrm>
              <a:off x="1047600" y="2215250"/>
              <a:ext cx="22700" cy="9475"/>
            </a:xfrm>
            <a:custGeom>
              <a:rect b="b" l="l" r="r" t="t"/>
              <a:pathLst>
                <a:path extrusionOk="0" fill="none" h="379" w="908">
                  <a:moveTo>
                    <a:pt x="1" y="379"/>
                  </a:moveTo>
                  <a:lnTo>
                    <a:pt x="90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3"/>
            <p:cNvSpPr/>
            <p:nvPr/>
          </p:nvSpPr>
          <p:spPr>
            <a:xfrm>
              <a:off x="1020550" y="2200275"/>
              <a:ext cx="73275" cy="28400"/>
            </a:xfrm>
            <a:custGeom>
              <a:rect b="b" l="l" r="r" t="t"/>
              <a:pathLst>
                <a:path extrusionOk="0" fill="none" h="1136" w="2931">
                  <a:moveTo>
                    <a:pt x="0" y="1136"/>
                  </a:moveTo>
                  <a:cubicBezTo>
                    <a:pt x="898" y="582"/>
                    <a:pt x="1892" y="194"/>
                    <a:pt x="293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3"/>
            <p:cNvSpPr/>
            <p:nvPr/>
          </p:nvSpPr>
          <p:spPr>
            <a:xfrm>
              <a:off x="1055300" y="2191700"/>
              <a:ext cx="28200" cy="11900"/>
            </a:xfrm>
            <a:custGeom>
              <a:rect b="b" l="l" r="r" t="t"/>
              <a:pathLst>
                <a:path extrusionOk="0" fill="none" h="476" w="1128">
                  <a:moveTo>
                    <a:pt x="1" y="476"/>
                  </a:moveTo>
                  <a:lnTo>
                    <a:pt x="11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3"/>
            <p:cNvSpPr/>
            <p:nvPr/>
          </p:nvSpPr>
          <p:spPr>
            <a:xfrm>
              <a:off x="896900" y="2270475"/>
              <a:ext cx="20250" cy="13650"/>
            </a:xfrm>
            <a:custGeom>
              <a:rect b="b" l="l" r="r" t="t"/>
              <a:pathLst>
                <a:path extrusionOk="0" fill="none" h="546" w="810">
                  <a:moveTo>
                    <a:pt x="0" y="546"/>
                  </a:moveTo>
                  <a:lnTo>
                    <a:pt x="81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3"/>
            <p:cNvSpPr/>
            <p:nvPr/>
          </p:nvSpPr>
          <p:spPr>
            <a:xfrm>
              <a:off x="914275" y="2279475"/>
              <a:ext cx="12775" cy="7525"/>
            </a:xfrm>
            <a:custGeom>
              <a:rect b="b" l="l" r="r" t="t"/>
              <a:pathLst>
                <a:path extrusionOk="0" fill="none" h="301" w="511">
                  <a:moveTo>
                    <a:pt x="0" y="300"/>
                  </a:moveTo>
                  <a:cubicBezTo>
                    <a:pt x="168" y="186"/>
                    <a:pt x="335" y="89"/>
                    <a:pt x="51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3"/>
            <p:cNvSpPr/>
            <p:nvPr/>
          </p:nvSpPr>
          <p:spPr>
            <a:xfrm>
              <a:off x="918025" y="2293125"/>
              <a:ext cx="14100" cy="10375"/>
            </a:xfrm>
            <a:custGeom>
              <a:rect b="b" l="l" r="r" t="t"/>
              <a:pathLst>
                <a:path extrusionOk="0" fill="none" h="415" w="564">
                  <a:moveTo>
                    <a:pt x="0" y="414"/>
                  </a:moveTo>
                  <a:cubicBezTo>
                    <a:pt x="203" y="291"/>
                    <a:pt x="387" y="159"/>
                    <a:pt x="56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3"/>
            <p:cNvSpPr/>
            <p:nvPr/>
          </p:nvSpPr>
          <p:spPr>
            <a:xfrm>
              <a:off x="818575" y="2206225"/>
              <a:ext cx="21575" cy="15200"/>
            </a:xfrm>
            <a:custGeom>
              <a:rect b="b" l="l" r="r" t="t"/>
              <a:pathLst>
                <a:path extrusionOk="0" fill="none" h="608" w="863">
                  <a:moveTo>
                    <a:pt x="0" y="608"/>
                  </a:moveTo>
                  <a:cubicBezTo>
                    <a:pt x="282" y="396"/>
                    <a:pt x="572" y="194"/>
                    <a:pt x="86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3"/>
            <p:cNvSpPr/>
            <p:nvPr/>
          </p:nvSpPr>
          <p:spPr>
            <a:xfrm>
              <a:off x="842100" y="2220300"/>
              <a:ext cx="12575" cy="8600"/>
            </a:xfrm>
            <a:custGeom>
              <a:rect b="b" l="l" r="r" t="t"/>
              <a:pathLst>
                <a:path extrusionOk="0" fill="none" h="344" w="503">
                  <a:moveTo>
                    <a:pt x="1" y="344"/>
                  </a:moveTo>
                  <a:lnTo>
                    <a:pt x="50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3"/>
            <p:cNvSpPr/>
            <p:nvPr/>
          </p:nvSpPr>
          <p:spPr>
            <a:xfrm>
              <a:off x="906575" y="2182675"/>
              <a:ext cx="13225" cy="7500"/>
            </a:xfrm>
            <a:custGeom>
              <a:rect b="b" l="l" r="r" t="t"/>
              <a:pathLst>
                <a:path extrusionOk="0" fill="none" h="300" w="529">
                  <a:moveTo>
                    <a:pt x="0" y="300"/>
                  </a:moveTo>
                  <a:cubicBezTo>
                    <a:pt x="168" y="185"/>
                    <a:pt x="344" y="89"/>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3"/>
            <p:cNvSpPr/>
            <p:nvPr/>
          </p:nvSpPr>
          <p:spPr>
            <a:xfrm>
              <a:off x="774550" y="2277075"/>
              <a:ext cx="11475" cy="9925"/>
            </a:xfrm>
            <a:custGeom>
              <a:rect b="b" l="l" r="r" t="t"/>
              <a:pathLst>
                <a:path extrusionOk="0" fill="none" h="397" w="459">
                  <a:moveTo>
                    <a:pt x="1" y="396"/>
                  </a:moveTo>
                  <a:lnTo>
                    <a:pt x="4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3"/>
            <p:cNvSpPr/>
            <p:nvPr/>
          </p:nvSpPr>
          <p:spPr>
            <a:xfrm>
              <a:off x="734075" y="2167500"/>
              <a:ext cx="7500" cy="6625"/>
            </a:xfrm>
            <a:custGeom>
              <a:rect b="b" l="l" r="r" t="t"/>
              <a:pathLst>
                <a:path extrusionOk="0" fill="none" h="265" w="300">
                  <a:moveTo>
                    <a:pt x="1" y="264"/>
                  </a:moveTo>
                  <a:lnTo>
                    <a:pt x="30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3"/>
            <p:cNvSpPr/>
            <p:nvPr/>
          </p:nvSpPr>
          <p:spPr>
            <a:xfrm>
              <a:off x="905700" y="2016550"/>
              <a:ext cx="69325" cy="34150"/>
            </a:xfrm>
            <a:custGeom>
              <a:rect b="b" l="l" r="r" t="t"/>
              <a:pathLst>
                <a:path extrusionOk="0" fill="none" h="1366" w="2773">
                  <a:moveTo>
                    <a:pt x="0" y="1365"/>
                  </a:moveTo>
                  <a:cubicBezTo>
                    <a:pt x="863" y="793"/>
                    <a:pt x="1796" y="335"/>
                    <a:pt x="277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3"/>
            <p:cNvSpPr/>
            <p:nvPr/>
          </p:nvSpPr>
          <p:spPr>
            <a:xfrm>
              <a:off x="945300" y="2044050"/>
              <a:ext cx="14100" cy="5750"/>
            </a:xfrm>
            <a:custGeom>
              <a:rect b="b" l="l" r="r" t="t"/>
              <a:pathLst>
                <a:path extrusionOk="0" fill="none" h="230" w="564">
                  <a:moveTo>
                    <a:pt x="0" y="230"/>
                  </a:moveTo>
                  <a:lnTo>
                    <a:pt x="56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3"/>
            <p:cNvSpPr/>
            <p:nvPr/>
          </p:nvSpPr>
          <p:spPr>
            <a:xfrm>
              <a:off x="817900" y="1996325"/>
              <a:ext cx="14325" cy="9250"/>
            </a:xfrm>
            <a:custGeom>
              <a:rect b="b" l="l" r="r" t="t"/>
              <a:pathLst>
                <a:path extrusionOk="0" fill="none" h="370" w="573">
                  <a:moveTo>
                    <a:pt x="1" y="370"/>
                  </a:moveTo>
                  <a:cubicBezTo>
                    <a:pt x="177" y="229"/>
                    <a:pt x="370" y="106"/>
                    <a:pt x="57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3"/>
            <p:cNvSpPr/>
            <p:nvPr/>
          </p:nvSpPr>
          <p:spPr>
            <a:xfrm>
              <a:off x="802500" y="1979375"/>
              <a:ext cx="29075" cy="23350"/>
            </a:xfrm>
            <a:custGeom>
              <a:rect b="b" l="l" r="r" t="t"/>
              <a:pathLst>
                <a:path extrusionOk="0" fill="none" h="934" w="1163">
                  <a:moveTo>
                    <a:pt x="1" y="933"/>
                  </a:moveTo>
                  <a:cubicBezTo>
                    <a:pt x="370" y="608"/>
                    <a:pt x="757" y="291"/>
                    <a:pt x="11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3"/>
            <p:cNvSpPr/>
            <p:nvPr/>
          </p:nvSpPr>
          <p:spPr>
            <a:xfrm>
              <a:off x="819875" y="1954525"/>
              <a:ext cx="17425" cy="12550"/>
            </a:xfrm>
            <a:custGeom>
              <a:rect b="b" l="l" r="r" t="t"/>
              <a:pathLst>
                <a:path extrusionOk="0" fill="none" h="502" w="697">
                  <a:moveTo>
                    <a:pt x="1" y="502"/>
                  </a:moveTo>
                  <a:cubicBezTo>
                    <a:pt x="221" y="317"/>
                    <a:pt x="450" y="150"/>
                    <a:pt x="69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3"/>
            <p:cNvSpPr/>
            <p:nvPr/>
          </p:nvSpPr>
          <p:spPr>
            <a:xfrm>
              <a:off x="861900" y="1923700"/>
              <a:ext cx="9275" cy="6200"/>
            </a:xfrm>
            <a:custGeom>
              <a:rect b="b" l="l" r="r" t="t"/>
              <a:pathLst>
                <a:path extrusionOk="0" fill="none" h="248" w="371">
                  <a:moveTo>
                    <a:pt x="1" y="247"/>
                  </a:moveTo>
                  <a:cubicBezTo>
                    <a:pt x="115" y="150"/>
                    <a:pt x="238" y="71"/>
                    <a:pt x="37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3"/>
            <p:cNvSpPr/>
            <p:nvPr/>
          </p:nvSpPr>
          <p:spPr>
            <a:xfrm>
              <a:off x="936500" y="1822950"/>
              <a:ext cx="88025" cy="12550"/>
            </a:xfrm>
            <a:custGeom>
              <a:rect b="b" l="l" r="r" t="t"/>
              <a:pathLst>
                <a:path extrusionOk="0" fill="none" h="502" w="3521">
                  <a:moveTo>
                    <a:pt x="0" y="502"/>
                  </a:moveTo>
                  <a:cubicBezTo>
                    <a:pt x="1136" y="141"/>
                    <a:pt x="2333" y="0"/>
                    <a:pt x="3521" y="7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3"/>
            <p:cNvSpPr/>
            <p:nvPr/>
          </p:nvSpPr>
          <p:spPr>
            <a:xfrm>
              <a:off x="976750" y="1845375"/>
              <a:ext cx="12800" cy="700"/>
            </a:xfrm>
            <a:custGeom>
              <a:rect b="b" l="l" r="r" t="t"/>
              <a:pathLst>
                <a:path extrusionOk="0" fill="none" h="28" w="512">
                  <a:moveTo>
                    <a:pt x="1" y="27"/>
                  </a:moveTo>
                  <a:lnTo>
                    <a:pt x="51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3"/>
            <p:cNvSpPr/>
            <p:nvPr/>
          </p:nvSpPr>
          <p:spPr>
            <a:xfrm>
              <a:off x="1081050" y="1877275"/>
              <a:ext cx="22700" cy="4000"/>
            </a:xfrm>
            <a:custGeom>
              <a:rect b="b" l="l" r="r" t="t"/>
              <a:pathLst>
                <a:path extrusionOk="0" fill="none" h="160" w="908">
                  <a:moveTo>
                    <a:pt x="1" y="159"/>
                  </a:moveTo>
                  <a:cubicBezTo>
                    <a:pt x="291" y="54"/>
                    <a:pt x="599" y="1"/>
                    <a:pt x="907" y="1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3"/>
            <p:cNvSpPr/>
            <p:nvPr/>
          </p:nvSpPr>
          <p:spPr>
            <a:xfrm>
              <a:off x="1137825" y="2041200"/>
              <a:ext cx="77675" cy="20500"/>
            </a:xfrm>
            <a:custGeom>
              <a:rect b="b" l="l" r="r" t="t"/>
              <a:pathLst>
                <a:path extrusionOk="0" fill="none" h="820" w="3107">
                  <a:moveTo>
                    <a:pt x="0" y="819"/>
                  </a:moveTo>
                  <a:cubicBezTo>
                    <a:pt x="1003" y="441"/>
                    <a:pt x="2042" y="168"/>
                    <a:pt x="310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3"/>
            <p:cNvSpPr/>
            <p:nvPr/>
          </p:nvSpPr>
          <p:spPr>
            <a:xfrm>
              <a:off x="1198975" y="2063875"/>
              <a:ext cx="9925" cy="1325"/>
            </a:xfrm>
            <a:custGeom>
              <a:rect b="b" l="l" r="r" t="t"/>
              <a:pathLst>
                <a:path extrusionOk="0" fill="none" h="53" w="397">
                  <a:moveTo>
                    <a:pt x="1" y="53"/>
                  </a:moveTo>
                  <a:cubicBezTo>
                    <a:pt x="133" y="18"/>
                    <a:pt x="265" y="0"/>
                    <a:pt x="39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3"/>
            <p:cNvSpPr/>
            <p:nvPr/>
          </p:nvSpPr>
          <p:spPr>
            <a:xfrm>
              <a:off x="1206475" y="2082575"/>
              <a:ext cx="7725" cy="2650"/>
            </a:xfrm>
            <a:custGeom>
              <a:rect b="b" l="l" r="r" t="t"/>
              <a:pathLst>
                <a:path extrusionOk="0" fill="none" h="106" w="309">
                  <a:moveTo>
                    <a:pt x="0" y="106"/>
                  </a:moveTo>
                  <a:lnTo>
                    <a:pt x="30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3"/>
            <p:cNvSpPr/>
            <p:nvPr/>
          </p:nvSpPr>
          <p:spPr>
            <a:xfrm>
              <a:off x="1104825" y="2093125"/>
              <a:ext cx="15425" cy="3775"/>
            </a:xfrm>
            <a:custGeom>
              <a:rect b="b" l="l" r="r" t="t"/>
              <a:pathLst>
                <a:path extrusionOk="0" fill="none" h="151" w="617">
                  <a:moveTo>
                    <a:pt x="0" y="150"/>
                  </a:moveTo>
                  <a:cubicBezTo>
                    <a:pt x="211" y="124"/>
                    <a:pt x="414" y="71"/>
                    <a:pt x="61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3"/>
            <p:cNvSpPr/>
            <p:nvPr/>
          </p:nvSpPr>
          <p:spPr>
            <a:xfrm>
              <a:off x="1255975" y="1941100"/>
              <a:ext cx="11450" cy="13650"/>
            </a:xfrm>
            <a:custGeom>
              <a:rect b="b" l="l" r="r" t="t"/>
              <a:pathLst>
                <a:path extrusionOk="0" fill="none" h="546" w="458">
                  <a:moveTo>
                    <a:pt x="0" y="0"/>
                  </a:moveTo>
                  <a:cubicBezTo>
                    <a:pt x="141" y="185"/>
                    <a:pt x="299" y="370"/>
                    <a:pt x="458" y="54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3"/>
            <p:cNvSpPr/>
            <p:nvPr/>
          </p:nvSpPr>
          <p:spPr>
            <a:xfrm>
              <a:off x="1245200" y="1950100"/>
              <a:ext cx="9025" cy="9500"/>
            </a:xfrm>
            <a:custGeom>
              <a:rect b="b" l="l" r="r" t="t"/>
              <a:pathLst>
                <a:path extrusionOk="0" fill="none" h="380" w="361">
                  <a:moveTo>
                    <a:pt x="0" y="1"/>
                  </a:moveTo>
                  <a:lnTo>
                    <a:pt x="361"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3"/>
            <p:cNvSpPr/>
            <p:nvPr/>
          </p:nvSpPr>
          <p:spPr>
            <a:xfrm>
              <a:off x="1205575" y="1953850"/>
              <a:ext cx="10825" cy="5300"/>
            </a:xfrm>
            <a:custGeom>
              <a:rect b="b" l="l" r="r" t="t"/>
              <a:pathLst>
                <a:path extrusionOk="0" fill="none" h="212" w="433">
                  <a:moveTo>
                    <a:pt x="1" y="1"/>
                  </a:moveTo>
                  <a:lnTo>
                    <a:pt x="432" y="21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3"/>
            <p:cNvSpPr/>
            <p:nvPr/>
          </p:nvSpPr>
          <p:spPr>
            <a:xfrm>
              <a:off x="1320225" y="2199625"/>
              <a:ext cx="5725" cy="15650"/>
            </a:xfrm>
            <a:custGeom>
              <a:rect b="b" l="l" r="r" t="t"/>
              <a:pathLst>
                <a:path extrusionOk="0" fill="none" h="626" w="229">
                  <a:moveTo>
                    <a:pt x="0" y="625"/>
                  </a:moveTo>
                  <a:cubicBezTo>
                    <a:pt x="97" y="423"/>
                    <a:pt x="176" y="211"/>
                    <a:pt x="22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3"/>
            <p:cNvSpPr/>
            <p:nvPr/>
          </p:nvSpPr>
          <p:spPr>
            <a:xfrm>
              <a:off x="1000300" y="2409950"/>
              <a:ext cx="40950" cy="30400"/>
            </a:xfrm>
            <a:custGeom>
              <a:rect b="b" l="l" r="r" t="t"/>
              <a:pathLst>
                <a:path extrusionOk="0" fill="none" h="1216" w="1638">
                  <a:moveTo>
                    <a:pt x="1" y="1215"/>
                  </a:moveTo>
                  <a:cubicBezTo>
                    <a:pt x="546" y="802"/>
                    <a:pt x="1171" y="503"/>
                    <a:pt x="163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3"/>
            <p:cNvSpPr/>
            <p:nvPr/>
          </p:nvSpPr>
          <p:spPr>
            <a:xfrm>
              <a:off x="1029575" y="2431300"/>
              <a:ext cx="13000" cy="9275"/>
            </a:xfrm>
            <a:custGeom>
              <a:rect b="b" l="l" r="r" t="t"/>
              <a:pathLst>
                <a:path extrusionOk="0" fill="none" h="371" w="520">
                  <a:moveTo>
                    <a:pt x="0" y="370"/>
                  </a:moveTo>
                  <a:lnTo>
                    <a:pt x="51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3"/>
            <p:cNvSpPr/>
            <p:nvPr/>
          </p:nvSpPr>
          <p:spPr>
            <a:xfrm>
              <a:off x="1047600" y="2438125"/>
              <a:ext cx="5750" cy="5300"/>
            </a:xfrm>
            <a:custGeom>
              <a:rect b="b" l="l" r="r" t="t"/>
              <a:pathLst>
                <a:path extrusionOk="0" fill="none" h="212" w="230">
                  <a:moveTo>
                    <a:pt x="1" y="212"/>
                  </a:moveTo>
                  <a:cubicBezTo>
                    <a:pt x="89" y="150"/>
                    <a:pt x="159" y="80"/>
                    <a:pt x="23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3"/>
            <p:cNvSpPr/>
            <p:nvPr/>
          </p:nvSpPr>
          <p:spPr>
            <a:xfrm>
              <a:off x="845850" y="2382025"/>
              <a:ext cx="3325" cy="6625"/>
            </a:xfrm>
            <a:custGeom>
              <a:rect b="b" l="l" r="r" t="t"/>
              <a:pathLst>
                <a:path extrusionOk="0" fill="none" h="265" w="133">
                  <a:moveTo>
                    <a:pt x="0" y="264"/>
                  </a:moveTo>
                  <a:lnTo>
                    <a:pt x="13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3"/>
            <p:cNvSpPr/>
            <p:nvPr/>
          </p:nvSpPr>
          <p:spPr>
            <a:xfrm>
              <a:off x="1097550" y="2230650"/>
              <a:ext cx="16100" cy="5725"/>
            </a:xfrm>
            <a:custGeom>
              <a:rect b="b" l="l" r="r" t="t"/>
              <a:pathLst>
                <a:path extrusionOk="0" fill="none" h="229" w="644">
                  <a:moveTo>
                    <a:pt x="1" y="229"/>
                  </a:moveTo>
                  <a:cubicBezTo>
                    <a:pt x="221" y="176"/>
                    <a:pt x="432" y="97"/>
                    <a:pt x="64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53"/>
          <p:cNvGrpSpPr/>
          <p:nvPr/>
        </p:nvGrpSpPr>
        <p:grpSpPr>
          <a:xfrm rot="10800000">
            <a:off x="-313890" y="-432607"/>
            <a:ext cx="1389330" cy="1649257"/>
            <a:chOff x="7714550" y="3879200"/>
            <a:chExt cx="789482" cy="937184"/>
          </a:xfrm>
        </p:grpSpPr>
        <p:sp>
          <p:nvSpPr>
            <p:cNvPr id="4497" name="Google Shape;4497;p53"/>
            <p:cNvSpPr/>
            <p:nvPr/>
          </p:nvSpPr>
          <p:spPr>
            <a:xfrm>
              <a:off x="7911579" y="4211400"/>
              <a:ext cx="591034" cy="602225"/>
            </a:xfrm>
            <a:custGeom>
              <a:rect b="b" l="l" r="r" t="t"/>
              <a:pathLst>
                <a:path extrusionOk="0" h="7641" w="7499">
                  <a:moveTo>
                    <a:pt x="7498" y="1"/>
                  </a:moveTo>
                  <a:lnTo>
                    <a:pt x="7472" y="19"/>
                  </a:lnTo>
                  <a:cubicBezTo>
                    <a:pt x="5853" y="899"/>
                    <a:pt x="4621" y="2448"/>
                    <a:pt x="3600" y="3838"/>
                  </a:cubicBezTo>
                  <a:lnTo>
                    <a:pt x="3432" y="4067"/>
                  </a:lnTo>
                  <a:cubicBezTo>
                    <a:pt x="2456" y="5396"/>
                    <a:pt x="1452" y="6778"/>
                    <a:pt x="0" y="7614"/>
                  </a:cubicBezTo>
                  <a:lnTo>
                    <a:pt x="9" y="7640"/>
                  </a:lnTo>
                  <a:cubicBezTo>
                    <a:pt x="203" y="7614"/>
                    <a:pt x="396" y="7587"/>
                    <a:pt x="581" y="7543"/>
                  </a:cubicBezTo>
                  <a:cubicBezTo>
                    <a:pt x="3309" y="6971"/>
                    <a:pt x="4999" y="5088"/>
                    <a:pt x="5967" y="3557"/>
                  </a:cubicBezTo>
                  <a:cubicBezTo>
                    <a:pt x="6442" y="2791"/>
                    <a:pt x="6838" y="1981"/>
                    <a:pt x="7146" y="1136"/>
                  </a:cubicBezTo>
                  <a:cubicBezTo>
                    <a:pt x="7278" y="775"/>
                    <a:pt x="7393" y="406"/>
                    <a:pt x="7490" y="36"/>
                  </a:cubicBezTo>
                  <a:lnTo>
                    <a:pt x="7498"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3"/>
            <p:cNvSpPr/>
            <p:nvPr/>
          </p:nvSpPr>
          <p:spPr>
            <a:xfrm>
              <a:off x="7903934" y="4211400"/>
              <a:ext cx="591034" cy="602225"/>
            </a:xfrm>
            <a:custGeom>
              <a:rect b="b" l="l" r="r" t="t"/>
              <a:pathLst>
                <a:path extrusionOk="0" h="7641" w="7499">
                  <a:moveTo>
                    <a:pt x="2966" y="1920"/>
                  </a:moveTo>
                  <a:cubicBezTo>
                    <a:pt x="2975" y="1981"/>
                    <a:pt x="2984" y="2034"/>
                    <a:pt x="2993" y="2096"/>
                  </a:cubicBezTo>
                  <a:cubicBezTo>
                    <a:pt x="2984" y="2043"/>
                    <a:pt x="2975" y="1981"/>
                    <a:pt x="2966" y="1928"/>
                  </a:cubicBezTo>
                  <a:lnTo>
                    <a:pt x="2966" y="1920"/>
                  </a:lnTo>
                  <a:close/>
                  <a:moveTo>
                    <a:pt x="2658" y="4278"/>
                  </a:moveTo>
                  <a:lnTo>
                    <a:pt x="2667" y="4349"/>
                  </a:lnTo>
                  <a:lnTo>
                    <a:pt x="2649" y="4278"/>
                  </a:lnTo>
                  <a:close/>
                  <a:moveTo>
                    <a:pt x="7490" y="1"/>
                  </a:moveTo>
                  <a:lnTo>
                    <a:pt x="7349" y="10"/>
                  </a:lnTo>
                  <a:cubicBezTo>
                    <a:pt x="4946" y="203"/>
                    <a:pt x="2517" y="1242"/>
                    <a:pt x="1400" y="2553"/>
                  </a:cubicBezTo>
                  <a:cubicBezTo>
                    <a:pt x="995" y="3037"/>
                    <a:pt x="801" y="3521"/>
                    <a:pt x="845" y="3953"/>
                  </a:cubicBezTo>
                  <a:cubicBezTo>
                    <a:pt x="1012" y="5458"/>
                    <a:pt x="185" y="7253"/>
                    <a:pt x="18" y="7605"/>
                  </a:cubicBezTo>
                  <a:lnTo>
                    <a:pt x="0" y="7640"/>
                  </a:lnTo>
                  <a:lnTo>
                    <a:pt x="18" y="7631"/>
                  </a:lnTo>
                  <a:lnTo>
                    <a:pt x="35" y="7623"/>
                  </a:lnTo>
                  <a:cubicBezTo>
                    <a:pt x="1505" y="6778"/>
                    <a:pt x="2517" y="5396"/>
                    <a:pt x="3503" y="4049"/>
                  </a:cubicBezTo>
                  <a:lnTo>
                    <a:pt x="3670" y="3821"/>
                  </a:lnTo>
                  <a:cubicBezTo>
                    <a:pt x="4682" y="2448"/>
                    <a:pt x="5897" y="916"/>
                    <a:pt x="7499" y="27"/>
                  </a:cubicBezTo>
                  <a:lnTo>
                    <a:pt x="7490"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3"/>
            <p:cNvSpPr/>
            <p:nvPr/>
          </p:nvSpPr>
          <p:spPr>
            <a:xfrm>
              <a:off x="7903934" y="4212110"/>
              <a:ext cx="579290" cy="601516"/>
            </a:xfrm>
            <a:custGeom>
              <a:rect b="b" l="l" r="r" t="t"/>
              <a:pathLst>
                <a:path extrusionOk="0" h="7632" w="7350">
                  <a:moveTo>
                    <a:pt x="7349" y="1"/>
                  </a:moveTo>
                  <a:lnTo>
                    <a:pt x="7349" y="1"/>
                  </a:lnTo>
                  <a:cubicBezTo>
                    <a:pt x="4946" y="194"/>
                    <a:pt x="2517" y="1224"/>
                    <a:pt x="1400" y="2544"/>
                  </a:cubicBezTo>
                  <a:cubicBezTo>
                    <a:pt x="995" y="3028"/>
                    <a:pt x="801" y="3504"/>
                    <a:pt x="845" y="3944"/>
                  </a:cubicBezTo>
                  <a:cubicBezTo>
                    <a:pt x="1004" y="5449"/>
                    <a:pt x="185" y="7244"/>
                    <a:pt x="18" y="7596"/>
                  </a:cubicBezTo>
                  <a:lnTo>
                    <a:pt x="0" y="7631"/>
                  </a:lnTo>
                  <a:lnTo>
                    <a:pt x="9" y="7622"/>
                  </a:lnTo>
                  <a:cubicBezTo>
                    <a:pt x="2473" y="5704"/>
                    <a:pt x="916" y="4524"/>
                    <a:pt x="2077" y="3284"/>
                  </a:cubicBezTo>
                  <a:cubicBezTo>
                    <a:pt x="2658" y="2597"/>
                    <a:pt x="3345" y="1999"/>
                    <a:pt x="4110" y="1523"/>
                  </a:cubicBezTo>
                  <a:cubicBezTo>
                    <a:pt x="4286" y="1418"/>
                    <a:pt x="4445" y="1321"/>
                    <a:pt x="4612" y="1224"/>
                  </a:cubicBezTo>
                  <a:cubicBezTo>
                    <a:pt x="5483" y="731"/>
                    <a:pt x="6399" y="318"/>
                    <a:pt x="7349"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3"/>
            <p:cNvSpPr/>
            <p:nvPr/>
          </p:nvSpPr>
          <p:spPr>
            <a:xfrm>
              <a:off x="7957292" y="4300933"/>
              <a:ext cx="517578" cy="505047"/>
            </a:xfrm>
            <a:custGeom>
              <a:rect b="b" l="l" r="r" t="t"/>
              <a:pathLst>
                <a:path extrusionOk="0" h="6408" w="6567">
                  <a:moveTo>
                    <a:pt x="6566" y="0"/>
                  </a:moveTo>
                  <a:lnTo>
                    <a:pt x="6566" y="0"/>
                  </a:lnTo>
                  <a:cubicBezTo>
                    <a:pt x="5739" y="1523"/>
                    <a:pt x="3697" y="4612"/>
                    <a:pt x="1" y="6407"/>
                  </a:cubicBezTo>
                  <a:cubicBezTo>
                    <a:pt x="2729" y="5835"/>
                    <a:pt x="4419" y="3952"/>
                    <a:pt x="5387" y="2421"/>
                  </a:cubicBezTo>
                  <a:cubicBezTo>
                    <a:pt x="5862" y="1655"/>
                    <a:pt x="6258" y="836"/>
                    <a:pt x="6566"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3"/>
            <p:cNvSpPr/>
            <p:nvPr/>
          </p:nvSpPr>
          <p:spPr>
            <a:xfrm>
              <a:off x="7901176" y="4209351"/>
              <a:ext cx="602856" cy="607033"/>
            </a:xfrm>
            <a:custGeom>
              <a:rect b="b" l="l" r="r" t="t"/>
              <a:pathLst>
                <a:path extrusionOk="0" fill="none" h="7702" w="7649">
                  <a:moveTo>
                    <a:pt x="0" y="7701"/>
                  </a:moveTo>
                  <a:cubicBezTo>
                    <a:pt x="0" y="7701"/>
                    <a:pt x="1056" y="5686"/>
                    <a:pt x="871" y="3979"/>
                  </a:cubicBezTo>
                  <a:cubicBezTo>
                    <a:pt x="687" y="2280"/>
                    <a:pt x="4031" y="194"/>
                    <a:pt x="7648" y="1"/>
                  </a:cubicBezTo>
                  <a:cubicBezTo>
                    <a:pt x="7648" y="1"/>
                    <a:pt x="6099" y="6997"/>
                    <a:pt x="0" y="770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3"/>
            <p:cNvSpPr/>
            <p:nvPr/>
          </p:nvSpPr>
          <p:spPr>
            <a:xfrm>
              <a:off x="7901176" y="4209351"/>
              <a:ext cx="602856" cy="607033"/>
            </a:xfrm>
            <a:custGeom>
              <a:rect b="b" l="l" r="r" t="t"/>
              <a:pathLst>
                <a:path extrusionOk="0" fill="none" h="7702" w="7649">
                  <a:moveTo>
                    <a:pt x="7648" y="1"/>
                  </a:moveTo>
                  <a:cubicBezTo>
                    <a:pt x="6037" y="854"/>
                    <a:pt x="4805" y="2386"/>
                    <a:pt x="3723" y="3855"/>
                  </a:cubicBezTo>
                  <a:cubicBezTo>
                    <a:pt x="2640" y="5325"/>
                    <a:pt x="1593" y="6821"/>
                    <a:pt x="0" y="77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3"/>
            <p:cNvSpPr/>
            <p:nvPr/>
          </p:nvSpPr>
          <p:spPr>
            <a:xfrm>
              <a:off x="8375558" y="4253723"/>
              <a:ext cx="4256" cy="11901"/>
            </a:xfrm>
            <a:custGeom>
              <a:rect b="b" l="l" r="r" t="t"/>
              <a:pathLst>
                <a:path extrusionOk="0" fill="none" h="151" w="54">
                  <a:moveTo>
                    <a:pt x="54" y="1"/>
                  </a:moveTo>
                  <a:cubicBezTo>
                    <a:pt x="27" y="45"/>
                    <a:pt x="10" y="98"/>
                    <a:pt x="1"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3"/>
            <p:cNvSpPr/>
            <p:nvPr/>
          </p:nvSpPr>
          <p:spPr>
            <a:xfrm>
              <a:off x="8352702" y="4250965"/>
              <a:ext cx="3547" cy="50048"/>
            </a:xfrm>
            <a:custGeom>
              <a:rect b="b" l="l" r="r" t="t"/>
              <a:pathLst>
                <a:path extrusionOk="0" fill="none" h="635" w="45">
                  <a:moveTo>
                    <a:pt x="44" y="1"/>
                  </a:moveTo>
                  <a:cubicBezTo>
                    <a:pt x="9" y="212"/>
                    <a:pt x="0" y="423"/>
                    <a:pt x="27"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3"/>
            <p:cNvSpPr/>
            <p:nvPr/>
          </p:nvSpPr>
          <p:spPr>
            <a:xfrm>
              <a:off x="8319442" y="4287771"/>
              <a:ext cx="79" cy="20177"/>
            </a:xfrm>
            <a:custGeom>
              <a:rect b="b" l="l" r="r" t="t"/>
              <a:pathLst>
                <a:path extrusionOk="0" fill="none" h="256" w="1">
                  <a:moveTo>
                    <a:pt x="0" y="0"/>
                  </a:moveTo>
                  <a:lnTo>
                    <a:pt x="0" y="25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3"/>
            <p:cNvSpPr/>
            <p:nvPr/>
          </p:nvSpPr>
          <p:spPr>
            <a:xfrm>
              <a:off x="8266006" y="4280126"/>
              <a:ext cx="9064" cy="76372"/>
            </a:xfrm>
            <a:custGeom>
              <a:rect b="b" l="l" r="r" t="t"/>
              <a:pathLst>
                <a:path extrusionOk="0" fill="none" h="969" w="115">
                  <a:moveTo>
                    <a:pt x="44" y="0"/>
                  </a:moveTo>
                  <a:cubicBezTo>
                    <a:pt x="0" y="326"/>
                    <a:pt x="27" y="652"/>
                    <a:pt x="115"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3"/>
            <p:cNvSpPr/>
            <p:nvPr/>
          </p:nvSpPr>
          <p:spPr>
            <a:xfrm>
              <a:off x="8226442" y="4298174"/>
              <a:ext cx="14660" cy="96470"/>
            </a:xfrm>
            <a:custGeom>
              <a:rect b="b" l="l" r="r" t="t"/>
              <a:pathLst>
                <a:path extrusionOk="0" fill="none" h="1224" w="186">
                  <a:moveTo>
                    <a:pt x="1" y="0"/>
                  </a:moveTo>
                  <a:cubicBezTo>
                    <a:pt x="1" y="414"/>
                    <a:pt x="62" y="827"/>
                    <a:pt x="186" y="12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3"/>
            <p:cNvSpPr/>
            <p:nvPr/>
          </p:nvSpPr>
          <p:spPr>
            <a:xfrm>
              <a:off x="8184119" y="4348063"/>
              <a:ext cx="27822" cy="71564"/>
            </a:xfrm>
            <a:custGeom>
              <a:rect b="b" l="l" r="r" t="t"/>
              <a:pathLst>
                <a:path extrusionOk="0" fill="none" h="908" w="353">
                  <a:moveTo>
                    <a:pt x="1" y="1"/>
                  </a:moveTo>
                  <a:cubicBezTo>
                    <a:pt x="45" y="326"/>
                    <a:pt x="159" y="643"/>
                    <a:pt x="353" y="9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3"/>
            <p:cNvSpPr/>
            <p:nvPr/>
          </p:nvSpPr>
          <p:spPr>
            <a:xfrm>
              <a:off x="8137697" y="4362644"/>
              <a:ext cx="36807" cy="125631"/>
            </a:xfrm>
            <a:custGeom>
              <a:rect b="b" l="l" r="r" t="t"/>
              <a:pathLst>
                <a:path extrusionOk="0" fill="none" h="1594" w="467">
                  <a:moveTo>
                    <a:pt x="0" y="1"/>
                  </a:moveTo>
                  <a:cubicBezTo>
                    <a:pt x="62" y="555"/>
                    <a:pt x="211" y="1101"/>
                    <a:pt x="467" y="15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3"/>
            <p:cNvSpPr/>
            <p:nvPr/>
          </p:nvSpPr>
          <p:spPr>
            <a:xfrm>
              <a:off x="8089148" y="4399450"/>
              <a:ext cx="49259" cy="124212"/>
            </a:xfrm>
            <a:custGeom>
              <a:rect b="b" l="l" r="r" t="t"/>
              <a:pathLst>
                <a:path extrusionOk="0" fill="none" h="1576" w="625">
                  <a:moveTo>
                    <a:pt x="0" y="0"/>
                  </a:moveTo>
                  <a:cubicBezTo>
                    <a:pt x="53" y="572"/>
                    <a:pt x="273" y="1118"/>
                    <a:pt x="625" y="157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3"/>
            <p:cNvSpPr/>
            <p:nvPr/>
          </p:nvSpPr>
          <p:spPr>
            <a:xfrm>
              <a:off x="8035002" y="4455565"/>
              <a:ext cx="56274" cy="149906"/>
            </a:xfrm>
            <a:custGeom>
              <a:rect b="b" l="l" r="r" t="t"/>
              <a:pathLst>
                <a:path extrusionOk="0" fill="none" h="1902" w="714">
                  <a:moveTo>
                    <a:pt x="1" y="1"/>
                  </a:moveTo>
                  <a:cubicBezTo>
                    <a:pt x="115" y="679"/>
                    <a:pt x="353" y="1321"/>
                    <a:pt x="714" y="19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3"/>
            <p:cNvSpPr/>
            <p:nvPr/>
          </p:nvSpPr>
          <p:spPr>
            <a:xfrm>
              <a:off x="8041938" y="4583953"/>
              <a:ext cx="26482" cy="41693"/>
            </a:xfrm>
            <a:custGeom>
              <a:rect b="b" l="l" r="r" t="t"/>
              <a:pathLst>
                <a:path extrusionOk="0" fill="none" h="529" w="336">
                  <a:moveTo>
                    <a:pt x="1" y="0"/>
                  </a:moveTo>
                  <a:lnTo>
                    <a:pt x="335" y="52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3"/>
            <p:cNvSpPr/>
            <p:nvPr/>
          </p:nvSpPr>
          <p:spPr>
            <a:xfrm>
              <a:off x="8037761" y="4632502"/>
              <a:ext cx="9143" cy="18758"/>
            </a:xfrm>
            <a:custGeom>
              <a:rect b="b" l="l" r="r" t="t"/>
              <a:pathLst>
                <a:path extrusionOk="0" fill="none" h="238" w="116">
                  <a:moveTo>
                    <a:pt x="1" y="0"/>
                  </a:moveTo>
                  <a:cubicBezTo>
                    <a:pt x="27" y="79"/>
                    <a:pt x="71" y="159"/>
                    <a:pt x="115"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3"/>
            <p:cNvSpPr/>
            <p:nvPr/>
          </p:nvSpPr>
          <p:spPr>
            <a:xfrm>
              <a:off x="8087020" y="4536744"/>
              <a:ext cx="11192" cy="34048"/>
            </a:xfrm>
            <a:custGeom>
              <a:rect b="b" l="l" r="r" t="t"/>
              <a:pathLst>
                <a:path extrusionOk="0" fill="none" h="432" w="142">
                  <a:moveTo>
                    <a:pt x="1" y="1"/>
                  </a:moveTo>
                  <a:cubicBezTo>
                    <a:pt x="36" y="150"/>
                    <a:pt x="80" y="291"/>
                    <a:pt x="142"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3"/>
            <p:cNvSpPr/>
            <p:nvPr/>
          </p:nvSpPr>
          <p:spPr>
            <a:xfrm>
              <a:off x="8112713" y="4548566"/>
              <a:ext cx="1419" cy="5596"/>
            </a:xfrm>
            <a:custGeom>
              <a:rect b="b" l="l" r="r" t="t"/>
              <a:pathLst>
                <a:path extrusionOk="0" fill="none" h="71" w="18">
                  <a:moveTo>
                    <a:pt x="0" y="0"/>
                  </a:moveTo>
                  <a:lnTo>
                    <a:pt x="18" y="7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3"/>
            <p:cNvSpPr/>
            <p:nvPr/>
          </p:nvSpPr>
          <p:spPr>
            <a:xfrm>
              <a:off x="8005211" y="4633842"/>
              <a:ext cx="9773" cy="38935"/>
            </a:xfrm>
            <a:custGeom>
              <a:rect b="b" l="l" r="r" t="t"/>
              <a:pathLst>
                <a:path extrusionOk="0" fill="none" h="494" w="124">
                  <a:moveTo>
                    <a:pt x="0" y="1"/>
                  </a:moveTo>
                  <a:cubicBezTo>
                    <a:pt x="35" y="168"/>
                    <a:pt x="79" y="326"/>
                    <a:pt x="123"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3"/>
            <p:cNvSpPr/>
            <p:nvPr/>
          </p:nvSpPr>
          <p:spPr>
            <a:xfrm>
              <a:off x="7996147" y="4694214"/>
              <a:ext cx="2207" cy="17418"/>
            </a:xfrm>
            <a:custGeom>
              <a:rect b="b" l="l" r="r" t="t"/>
              <a:pathLst>
                <a:path extrusionOk="0" fill="none" h="221" w="28">
                  <a:moveTo>
                    <a:pt x="27" y="0"/>
                  </a:moveTo>
                  <a:lnTo>
                    <a:pt x="1"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3"/>
            <p:cNvSpPr/>
            <p:nvPr/>
          </p:nvSpPr>
          <p:spPr>
            <a:xfrm>
              <a:off x="7972581" y="4726843"/>
              <a:ext cx="1497" cy="7015"/>
            </a:xfrm>
            <a:custGeom>
              <a:rect b="b" l="l" r="r" t="t"/>
              <a:pathLst>
                <a:path extrusionOk="0" fill="none" h="89" w="19">
                  <a:moveTo>
                    <a:pt x="18" y="0"/>
                  </a:moveTo>
                  <a:cubicBezTo>
                    <a:pt x="18" y="35"/>
                    <a:pt x="9" y="62"/>
                    <a:pt x="1"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3"/>
            <p:cNvSpPr/>
            <p:nvPr/>
          </p:nvSpPr>
          <p:spPr>
            <a:xfrm>
              <a:off x="8039179" y="4745521"/>
              <a:ext cx="30580" cy="1497"/>
            </a:xfrm>
            <a:custGeom>
              <a:rect b="b" l="l" r="r" t="t"/>
              <a:pathLst>
                <a:path extrusionOk="0" fill="none" h="19" w="388">
                  <a:moveTo>
                    <a:pt x="0" y="1"/>
                  </a:moveTo>
                  <a:cubicBezTo>
                    <a:pt x="132" y="9"/>
                    <a:pt x="256" y="18"/>
                    <a:pt x="388" y="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3"/>
            <p:cNvSpPr/>
            <p:nvPr/>
          </p:nvSpPr>
          <p:spPr>
            <a:xfrm>
              <a:off x="8053760" y="4716439"/>
              <a:ext cx="79130" cy="11822"/>
            </a:xfrm>
            <a:custGeom>
              <a:rect b="b" l="l" r="r" t="t"/>
              <a:pathLst>
                <a:path extrusionOk="0" fill="none" h="150" w="1004">
                  <a:moveTo>
                    <a:pt x="0" y="114"/>
                  </a:moveTo>
                  <a:cubicBezTo>
                    <a:pt x="344" y="150"/>
                    <a:pt x="678" y="106"/>
                    <a:pt x="100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3"/>
            <p:cNvSpPr/>
            <p:nvPr/>
          </p:nvSpPr>
          <p:spPr>
            <a:xfrm>
              <a:off x="8085680" y="4700440"/>
              <a:ext cx="13950" cy="2207"/>
            </a:xfrm>
            <a:custGeom>
              <a:rect b="b" l="l" r="r" t="t"/>
              <a:pathLst>
                <a:path extrusionOk="0" fill="none" h="28" w="177">
                  <a:moveTo>
                    <a:pt x="0" y="27"/>
                  </a:moveTo>
                  <a:lnTo>
                    <a:pt x="17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3"/>
            <p:cNvSpPr/>
            <p:nvPr/>
          </p:nvSpPr>
          <p:spPr>
            <a:xfrm>
              <a:off x="8114053" y="4632502"/>
              <a:ext cx="113888" cy="36807"/>
            </a:xfrm>
            <a:custGeom>
              <a:rect b="b" l="l" r="r" t="t"/>
              <a:pathLst>
                <a:path extrusionOk="0" fill="none" h="467" w="1445">
                  <a:moveTo>
                    <a:pt x="1" y="467"/>
                  </a:moveTo>
                  <a:cubicBezTo>
                    <a:pt x="503" y="396"/>
                    <a:pt x="995" y="238"/>
                    <a:pt x="14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3"/>
            <p:cNvSpPr/>
            <p:nvPr/>
          </p:nvSpPr>
          <p:spPr>
            <a:xfrm>
              <a:off x="8154327" y="4629665"/>
              <a:ext cx="20177" cy="4256"/>
            </a:xfrm>
            <a:custGeom>
              <a:rect b="b" l="l" r="r" t="t"/>
              <a:pathLst>
                <a:path extrusionOk="0" fill="none" h="54" w="256">
                  <a:moveTo>
                    <a:pt x="0" y="54"/>
                  </a:moveTo>
                  <a:cubicBezTo>
                    <a:pt x="88" y="36"/>
                    <a:pt x="168" y="19"/>
                    <a:pt x="25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3"/>
            <p:cNvSpPr/>
            <p:nvPr/>
          </p:nvSpPr>
          <p:spPr>
            <a:xfrm>
              <a:off x="8180020" y="4567245"/>
              <a:ext cx="114518" cy="29240"/>
            </a:xfrm>
            <a:custGeom>
              <a:rect b="b" l="l" r="r" t="t"/>
              <a:pathLst>
                <a:path extrusionOk="0" fill="none" h="371" w="1453">
                  <a:moveTo>
                    <a:pt x="0" y="370"/>
                  </a:moveTo>
                  <a:cubicBezTo>
                    <a:pt x="502" y="318"/>
                    <a:pt x="1012" y="238"/>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3"/>
            <p:cNvSpPr/>
            <p:nvPr/>
          </p:nvSpPr>
          <p:spPr>
            <a:xfrm>
              <a:off x="8207763" y="4556841"/>
              <a:ext cx="41693" cy="9852"/>
            </a:xfrm>
            <a:custGeom>
              <a:rect b="b" l="l" r="r" t="t"/>
              <a:pathLst>
                <a:path extrusionOk="0" fill="none" h="125" w="529">
                  <a:moveTo>
                    <a:pt x="0" y="124"/>
                  </a:moveTo>
                  <a:cubicBezTo>
                    <a:pt x="176" y="98"/>
                    <a:pt x="352" y="54"/>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53"/>
            <p:cNvSpPr/>
            <p:nvPr/>
          </p:nvSpPr>
          <p:spPr>
            <a:xfrm>
              <a:off x="8233377" y="4481259"/>
              <a:ext cx="118695" cy="43112"/>
            </a:xfrm>
            <a:custGeom>
              <a:rect b="b" l="l" r="r" t="t"/>
              <a:pathLst>
                <a:path extrusionOk="0" fill="none" h="547" w="1506">
                  <a:moveTo>
                    <a:pt x="1" y="546"/>
                  </a:moveTo>
                  <a:cubicBezTo>
                    <a:pt x="511" y="370"/>
                    <a:pt x="1083" y="326"/>
                    <a:pt x="15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3"/>
            <p:cNvSpPr/>
            <p:nvPr/>
          </p:nvSpPr>
          <p:spPr>
            <a:xfrm>
              <a:off x="8277750" y="4477791"/>
              <a:ext cx="36176" cy="13241"/>
            </a:xfrm>
            <a:custGeom>
              <a:rect b="b" l="l" r="r" t="t"/>
              <a:pathLst>
                <a:path extrusionOk="0" fill="none" h="168" w="459">
                  <a:moveTo>
                    <a:pt x="1" y="168"/>
                  </a:moveTo>
                  <a:cubicBezTo>
                    <a:pt x="159" y="133"/>
                    <a:pt x="309" y="71"/>
                    <a:pt x="4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3"/>
            <p:cNvSpPr/>
            <p:nvPr/>
          </p:nvSpPr>
          <p:spPr>
            <a:xfrm>
              <a:off x="8330476" y="4429242"/>
              <a:ext cx="20255" cy="10482"/>
            </a:xfrm>
            <a:custGeom>
              <a:rect b="b" l="l" r="r" t="t"/>
              <a:pathLst>
                <a:path extrusionOk="0" fill="none" h="133" w="257">
                  <a:moveTo>
                    <a:pt x="1" y="132"/>
                  </a:moveTo>
                  <a:cubicBezTo>
                    <a:pt x="98" y="106"/>
                    <a:pt x="177" y="53"/>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53"/>
            <p:cNvSpPr/>
            <p:nvPr/>
          </p:nvSpPr>
          <p:spPr>
            <a:xfrm>
              <a:off x="8325669" y="4361935"/>
              <a:ext cx="100647" cy="36176"/>
            </a:xfrm>
            <a:custGeom>
              <a:rect b="b" l="l" r="r" t="t"/>
              <a:pathLst>
                <a:path extrusionOk="0" fill="none" h="459" w="1277">
                  <a:moveTo>
                    <a:pt x="0" y="458"/>
                  </a:moveTo>
                  <a:cubicBezTo>
                    <a:pt x="440" y="353"/>
                    <a:pt x="880" y="221"/>
                    <a:pt x="12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3"/>
            <p:cNvSpPr/>
            <p:nvPr/>
          </p:nvSpPr>
          <p:spPr>
            <a:xfrm>
              <a:off x="8367992" y="4349482"/>
              <a:ext cx="32629" cy="13241"/>
            </a:xfrm>
            <a:custGeom>
              <a:rect b="b" l="l" r="r" t="t"/>
              <a:pathLst>
                <a:path extrusionOk="0" fill="none" h="168" w="414">
                  <a:moveTo>
                    <a:pt x="0" y="168"/>
                  </a:moveTo>
                  <a:cubicBezTo>
                    <a:pt x="150" y="132"/>
                    <a:pt x="282" y="71"/>
                    <a:pt x="41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3"/>
            <p:cNvSpPr/>
            <p:nvPr/>
          </p:nvSpPr>
          <p:spPr>
            <a:xfrm>
              <a:off x="8407478" y="4316144"/>
              <a:ext cx="20886" cy="8433"/>
            </a:xfrm>
            <a:custGeom>
              <a:rect b="b" l="l" r="r" t="t"/>
              <a:pathLst>
                <a:path extrusionOk="0" fill="none" h="107" w="265">
                  <a:moveTo>
                    <a:pt x="1" y="107"/>
                  </a:moveTo>
                  <a:cubicBezTo>
                    <a:pt x="89" y="71"/>
                    <a:pt x="177" y="36"/>
                    <a:pt x="26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3"/>
            <p:cNvSpPr/>
            <p:nvPr/>
          </p:nvSpPr>
          <p:spPr>
            <a:xfrm>
              <a:off x="8437979" y="4287062"/>
              <a:ext cx="9852" cy="4256"/>
            </a:xfrm>
            <a:custGeom>
              <a:rect b="b" l="l" r="r" t="t"/>
              <a:pathLst>
                <a:path extrusionOk="0" fill="none" h="54" w="125">
                  <a:moveTo>
                    <a:pt x="1" y="53"/>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3"/>
            <p:cNvSpPr/>
            <p:nvPr/>
          </p:nvSpPr>
          <p:spPr>
            <a:xfrm>
              <a:off x="8460914" y="4262078"/>
              <a:ext cx="8433" cy="4256"/>
            </a:xfrm>
            <a:custGeom>
              <a:rect b="b" l="l" r="r" t="t"/>
              <a:pathLst>
                <a:path extrusionOk="0" fill="none" h="54" w="107">
                  <a:moveTo>
                    <a:pt x="0" y="53"/>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3"/>
            <p:cNvSpPr/>
            <p:nvPr/>
          </p:nvSpPr>
          <p:spPr>
            <a:xfrm>
              <a:off x="8415832" y="4238512"/>
              <a:ext cx="2837" cy="3547"/>
            </a:xfrm>
            <a:custGeom>
              <a:rect b="b" l="l" r="r" t="t"/>
              <a:pathLst>
                <a:path extrusionOk="0" fill="none" h="45" w="36">
                  <a:moveTo>
                    <a:pt x="36" y="0"/>
                  </a:moveTo>
                  <a:lnTo>
                    <a:pt x="0"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3"/>
            <p:cNvSpPr/>
            <p:nvPr/>
          </p:nvSpPr>
          <p:spPr>
            <a:xfrm>
              <a:off x="7915053" y="3882668"/>
              <a:ext cx="258828" cy="902511"/>
            </a:xfrm>
            <a:custGeom>
              <a:rect b="b" l="l" r="r" t="t"/>
              <a:pathLst>
                <a:path extrusionOk="0" h="11451" w="3284">
                  <a:moveTo>
                    <a:pt x="2685" y="0"/>
                  </a:moveTo>
                  <a:lnTo>
                    <a:pt x="2667" y="26"/>
                  </a:lnTo>
                  <a:cubicBezTo>
                    <a:pt x="1646" y="1778"/>
                    <a:pt x="1382" y="3934"/>
                    <a:pt x="1215" y="5826"/>
                  </a:cubicBezTo>
                  <a:lnTo>
                    <a:pt x="1189" y="6134"/>
                  </a:lnTo>
                  <a:cubicBezTo>
                    <a:pt x="1039" y="7947"/>
                    <a:pt x="872" y="9813"/>
                    <a:pt x="0" y="11432"/>
                  </a:cubicBezTo>
                  <a:lnTo>
                    <a:pt x="18" y="11450"/>
                  </a:lnTo>
                  <a:cubicBezTo>
                    <a:pt x="185" y="11318"/>
                    <a:pt x="352" y="11177"/>
                    <a:pt x="502" y="11036"/>
                  </a:cubicBezTo>
                  <a:cubicBezTo>
                    <a:pt x="2737" y="8933"/>
                    <a:pt x="3248" y="6196"/>
                    <a:pt x="3274" y="4207"/>
                  </a:cubicBezTo>
                  <a:cubicBezTo>
                    <a:pt x="3283" y="3212"/>
                    <a:pt x="3186" y="2227"/>
                    <a:pt x="2993" y="1259"/>
                  </a:cubicBezTo>
                  <a:cubicBezTo>
                    <a:pt x="2870" y="625"/>
                    <a:pt x="2737" y="176"/>
                    <a:pt x="2693" y="26"/>
                  </a:cubicBezTo>
                  <a:lnTo>
                    <a:pt x="2685" y="0"/>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3"/>
            <p:cNvSpPr/>
            <p:nvPr/>
          </p:nvSpPr>
          <p:spPr>
            <a:xfrm>
              <a:off x="7774212" y="3886766"/>
              <a:ext cx="345525" cy="903220"/>
            </a:xfrm>
            <a:custGeom>
              <a:rect b="b" l="l" r="r" t="t"/>
              <a:pathLst>
                <a:path extrusionOk="0" h="11460" w="4384">
                  <a:moveTo>
                    <a:pt x="1224" y="4393"/>
                  </a:moveTo>
                  <a:lnTo>
                    <a:pt x="1224" y="4393"/>
                  </a:lnTo>
                  <a:cubicBezTo>
                    <a:pt x="1259" y="4445"/>
                    <a:pt x="1303" y="4489"/>
                    <a:pt x="1330" y="4542"/>
                  </a:cubicBezTo>
                  <a:cubicBezTo>
                    <a:pt x="1295" y="4489"/>
                    <a:pt x="1259" y="4445"/>
                    <a:pt x="1224" y="4393"/>
                  </a:cubicBezTo>
                  <a:close/>
                  <a:moveTo>
                    <a:pt x="4366" y="1"/>
                  </a:moveTo>
                  <a:lnTo>
                    <a:pt x="4243" y="89"/>
                  </a:lnTo>
                  <a:cubicBezTo>
                    <a:pt x="2095" y="1647"/>
                    <a:pt x="406" y="4005"/>
                    <a:pt x="115" y="5880"/>
                  </a:cubicBezTo>
                  <a:cubicBezTo>
                    <a:pt x="1" y="6566"/>
                    <a:pt x="98" y="7130"/>
                    <a:pt x="397" y="7508"/>
                  </a:cubicBezTo>
                  <a:cubicBezTo>
                    <a:pt x="1409" y="8828"/>
                    <a:pt x="1655" y="10993"/>
                    <a:pt x="1699" y="11407"/>
                  </a:cubicBezTo>
                  <a:lnTo>
                    <a:pt x="1699" y="11460"/>
                  </a:lnTo>
                  <a:lnTo>
                    <a:pt x="1717" y="11442"/>
                  </a:lnTo>
                  <a:lnTo>
                    <a:pt x="1726" y="11416"/>
                  </a:lnTo>
                  <a:cubicBezTo>
                    <a:pt x="2632" y="9787"/>
                    <a:pt x="2791" y="7904"/>
                    <a:pt x="2949" y="6082"/>
                  </a:cubicBezTo>
                  <a:lnTo>
                    <a:pt x="2976" y="5774"/>
                  </a:lnTo>
                  <a:cubicBezTo>
                    <a:pt x="3134" y="3900"/>
                    <a:pt x="3389" y="1770"/>
                    <a:pt x="4384" y="18"/>
                  </a:cubicBezTo>
                  <a:lnTo>
                    <a:pt x="4366"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3"/>
            <p:cNvSpPr/>
            <p:nvPr/>
          </p:nvSpPr>
          <p:spPr>
            <a:xfrm>
              <a:off x="7774922" y="3893702"/>
              <a:ext cx="334412" cy="896284"/>
            </a:xfrm>
            <a:custGeom>
              <a:rect b="b" l="l" r="r" t="t"/>
              <a:pathLst>
                <a:path extrusionOk="0" h="11372" w="4243">
                  <a:moveTo>
                    <a:pt x="4243" y="1"/>
                  </a:moveTo>
                  <a:lnTo>
                    <a:pt x="4243" y="1"/>
                  </a:lnTo>
                  <a:cubicBezTo>
                    <a:pt x="2095" y="1550"/>
                    <a:pt x="405" y="3917"/>
                    <a:pt x="106" y="5792"/>
                  </a:cubicBezTo>
                  <a:cubicBezTo>
                    <a:pt x="1" y="6478"/>
                    <a:pt x="97" y="7042"/>
                    <a:pt x="388" y="7420"/>
                  </a:cubicBezTo>
                  <a:cubicBezTo>
                    <a:pt x="1400" y="8740"/>
                    <a:pt x="1655" y="10905"/>
                    <a:pt x="1699" y="11319"/>
                  </a:cubicBezTo>
                  <a:lnTo>
                    <a:pt x="1699" y="11372"/>
                  </a:lnTo>
                  <a:lnTo>
                    <a:pt x="1717" y="11345"/>
                  </a:lnTo>
                  <a:cubicBezTo>
                    <a:pt x="2923" y="8142"/>
                    <a:pt x="784" y="7922"/>
                    <a:pt x="1162" y="6100"/>
                  </a:cubicBezTo>
                  <a:cubicBezTo>
                    <a:pt x="1312" y="5123"/>
                    <a:pt x="1620" y="4164"/>
                    <a:pt x="2069" y="3284"/>
                  </a:cubicBezTo>
                  <a:cubicBezTo>
                    <a:pt x="2166" y="3090"/>
                    <a:pt x="2271" y="2896"/>
                    <a:pt x="2368" y="2712"/>
                  </a:cubicBezTo>
                  <a:cubicBezTo>
                    <a:pt x="2905" y="1752"/>
                    <a:pt x="3530" y="846"/>
                    <a:pt x="4243"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3"/>
            <p:cNvSpPr/>
            <p:nvPr/>
          </p:nvSpPr>
          <p:spPr>
            <a:xfrm>
              <a:off x="7954618" y="3981816"/>
              <a:ext cx="219263" cy="770023"/>
            </a:xfrm>
            <a:custGeom>
              <a:rect b="b" l="l" r="r" t="t"/>
              <a:pathLst>
                <a:path extrusionOk="0" h="9770" w="2782">
                  <a:moveTo>
                    <a:pt x="2491" y="1"/>
                  </a:moveTo>
                  <a:cubicBezTo>
                    <a:pt x="2588" y="1910"/>
                    <a:pt x="2438" y="5976"/>
                    <a:pt x="0" y="9770"/>
                  </a:cubicBezTo>
                  <a:cubicBezTo>
                    <a:pt x="2235" y="7675"/>
                    <a:pt x="2746" y="4938"/>
                    <a:pt x="2772" y="2949"/>
                  </a:cubicBezTo>
                  <a:cubicBezTo>
                    <a:pt x="2781" y="1954"/>
                    <a:pt x="2684" y="969"/>
                    <a:pt x="2491"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3"/>
            <p:cNvSpPr/>
            <p:nvPr/>
          </p:nvSpPr>
          <p:spPr>
            <a:xfrm>
              <a:off x="7714550" y="3879200"/>
              <a:ext cx="612629" cy="914963"/>
            </a:xfrm>
            <a:custGeom>
              <a:rect b="b" l="l" r="r" t="t"/>
              <a:pathLst>
                <a:path extrusionOk="0" fill="none" h="11609" w="7773">
                  <a:moveTo>
                    <a:pt x="2456" y="11608"/>
                  </a:moveTo>
                  <a:cubicBezTo>
                    <a:pt x="2456" y="11608"/>
                    <a:pt x="2289" y="9109"/>
                    <a:pt x="1145" y="7613"/>
                  </a:cubicBezTo>
                  <a:cubicBezTo>
                    <a:pt x="1" y="6125"/>
                    <a:pt x="1955" y="2253"/>
                    <a:pt x="5229" y="0"/>
                  </a:cubicBezTo>
                  <a:cubicBezTo>
                    <a:pt x="5229" y="0"/>
                    <a:pt x="7772" y="7454"/>
                    <a:pt x="2456" y="1160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3"/>
            <p:cNvSpPr/>
            <p:nvPr/>
          </p:nvSpPr>
          <p:spPr>
            <a:xfrm>
              <a:off x="7908117" y="3879200"/>
              <a:ext cx="218554" cy="914963"/>
            </a:xfrm>
            <a:custGeom>
              <a:rect b="b" l="l" r="r" t="t"/>
              <a:pathLst>
                <a:path extrusionOk="0" fill="none" h="11609" w="2773">
                  <a:moveTo>
                    <a:pt x="2773" y="0"/>
                  </a:moveTo>
                  <a:cubicBezTo>
                    <a:pt x="1743" y="1725"/>
                    <a:pt x="1461" y="3872"/>
                    <a:pt x="1294" y="5870"/>
                  </a:cubicBezTo>
                  <a:cubicBezTo>
                    <a:pt x="1118" y="7868"/>
                    <a:pt x="986" y="9866"/>
                    <a:pt x="0" y="11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3"/>
            <p:cNvSpPr/>
            <p:nvPr/>
          </p:nvSpPr>
          <p:spPr>
            <a:xfrm>
              <a:off x="8035008" y="3992219"/>
              <a:ext cx="2916" cy="13241"/>
            </a:xfrm>
            <a:custGeom>
              <a:rect b="b" l="l" r="r" t="t"/>
              <a:pathLst>
                <a:path extrusionOk="0" fill="none" h="168" w="37">
                  <a:moveTo>
                    <a:pt x="1" y="1"/>
                  </a:moveTo>
                  <a:cubicBezTo>
                    <a:pt x="1" y="53"/>
                    <a:pt x="10" y="115"/>
                    <a:pt x="36" y="1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3"/>
            <p:cNvSpPr/>
            <p:nvPr/>
          </p:nvSpPr>
          <p:spPr>
            <a:xfrm>
              <a:off x="8010733" y="4002622"/>
              <a:ext cx="27822" cy="47920"/>
            </a:xfrm>
            <a:custGeom>
              <a:rect b="b" l="l" r="r" t="t"/>
              <a:pathLst>
                <a:path extrusionOk="0" fill="none" h="608" w="353">
                  <a:moveTo>
                    <a:pt x="1" y="1"/>
                  </a:moveTo>
                  <a:cubicBezTo>
                    <a:pt x="89" y="221"/>
                    <a:pt x="212" y="423"/>
                    <a:pt x="353" y="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3"/>
            <p:cNvSpPr/>
            <p:nvPr/>
          </p:nvSpPr>
          <p:spPr>
            <a:xfrm>
              <a:off x="7997571" y="4058107"/>
              <a:ext cx="11901" cy="19546"/>
            </a:xfrm>
            <a:custGeom>
              <a:rect b="b" l="l" r="r" t="t"/>
              <a:pathLst>
                <a:path extrusionOk="0" fill="none" h="248" w="151">
                  <a:moveTo>
                    <a:pt x="1" y="1"/>
                  </a:moveTo>
                  <a:cubicBezTo>
                    <a:pt x="54" y="89"/>
                    <a:pt x="98" y="168"/>
                    <a:pt x="150"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3"/>
            <p:cNvSpPr/>
            <p:nvPr/>
          </p:nvSpPr>
          <p:spPr>
            <a:xfrm>
              <a:off x="7946263" y="4080333"/>
              <a:ext cx="49338" cy="67308"/>
            </a:xfrm>
            <a:custGeom>
              <a:rect b="b" l="l" r="r" t="t"/>
              <a:pathLst>
                <a:path extrusionOk="0" fill="none" h="854" w="626">
                  <a:moveTo>
                    <a:pt x="0" y="0"/>
                  </a:moveTo>
                  <a:cubicBezTo>
                    <a:pt x="150" y="326"/>
                    <a:pt x="361" y="616"/>
                    <a:pt x="625" y="8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3"/>
            <p:cNvSpPr/>
            <p:nvPr/>
          </p:nvSpPr>
          <p:spPr>
            <a:xfrm>
              <a:off x="7916472" y="4121237"/>
              <a:ext cx="68727" cy="81968"/>
            </a:xfrm>
            <a:custGeom>
              <a:rect b="b" l="l" r="r" t="t"/>
              <a:pathLst>
                <a:path extrusionOk="0" fill="none" h="1040" w="872">
                  <a:moveTo>
                    <a:pt x="0" y="1"/>
                  </a:moveTo>
                  <a:cubicBezTo>
                    <a:pt x="238" y="388"/>
                    <a:pt x="528" y="740"/>
                    <a:pt x="871" y="10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3"/>
            <p:cNvSpPr/>
            <p:nvPr/>
          </p:nvSpPr>
          <p:spPr>
            <a:xfrm>
              <a:off x="7906068" y="4192012"/>
              <a:ext cx="66599" cy="51387"/>
            </a:xfrm>
            <a:custGeom>
              <a:rect b="b" l="l" r="r" t="t"/>
              <a:pathLst>
                <a:path extrusionOk="0" fill="none" h="652" w="845">
                  <a:moveTo>
                    <a:pt x="0" y="0"/>
                  </a:moveTo>
                  <a:cubicBezTo>
                    <a:pt x="220" y="291"/>
                    <a:pt x="510" y="511"/>
                    <a:pt x="845"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3"/>
            <p:cNvSpPr/>
            <p:nvPr/>
          </p:nvSpPr>
          <p:spPr>
            <a:xfrm>
              <a:off x="7870681" y="4232916"/>
              <a:ext cx="106164" cy="97179"/>
            </a:xfrm>
            <a:custGeom>
              <a:rect b="b" l="l" r="r" t="t"/>
              <a:pathLst>
                <a:path extrusionOk="0" fill="none" h="1233" w="1347">
                  <a:moveTo>
                    <a:pt x="0" y="0"/>
                  </a:moveTo>
                  <a:cubicBezTo>
                    <a:pt x="370" y="493"/>
                    <a:pt x="827" y="907"/>
                    <a:pt x="1347" y="123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3"/>
            <p:cNvSpPr/>
            <p:nvPr/>
          </p:nvSpPr>
          <p:spPr>
            <a:xfrm>
              <a:off x="7845697" y="4295337"/>
              <a:ext cx="116567" cy="88194"/>
            </a:xfrm>
            <a:custGeom>
              <a:rect b="b" l="l" r="r" t="t"/>
              <a:pathLst>
                <a:path extrusionOk="0" fill="none" h="1119" w="1479">
                  <a:moveTo>
                    <a:pt x="0" y="1"/>
                  </a:moveTo>
                  <a:cubicBezTo>
                    <a:pt x="379" y="502"/>
                    <a:pt x="889" y="889"/>
                    <a:pt x="1479" y="11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3"/>
            <p:cNvSpPr/>
            <p:nvPr/>
          </p:nvSpPr>
          <p:spPr>
            <a:xfrm>
              <a:off x="7827648" y="4378564"/>
              <a:ext cx="138084" cy="109001"/>
            </a:xfrm>
            <a:custGeom>
              <a:rect b="b" l="l" r="r" t="t"/>
              <a:pathLst>
                <a:path extrusionOk="0" fill="none" h="1383" w="1752">
                  <a:moveTo>
                    <a:pt x="1" y="1"/>
                  </a:moveTo>
                  <a:cubicBezTo>
                    <a:pt x="485" y="573"/>
                    <a:pt x="1083" y="1039"/>
                    <a:pt x="1752" y="13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3"/>
            <p:cNvSpPr/>
            <p:nvPr/>
          </p:nvSpPr>
          <p:spPr>
            <a:xfrm>
              <a:off x="7907408" y="4495130"/>
              <a:ext cx="48629" cy="24354"/>
            </a:xfrm>
            <a:custGeom>
              <a:rect b="b" l="l" r="r" t="t"/>
              <a:pathLst>
                <a:path extrusionOk="0" fill="none" h="309" w="617">
                  <a:moveTo>
                    <a:pt x="1" y="0"/>
                  </a:moveTo>
                  <a:lnTo>
                    <a:pt x="617" y="30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3"/>
            <p:cNvSpPr/>
            <p:nvPr/>
          </p:nvSpPr>
          <p:spPr>
            <a:xfrm>
              <a:off x="7930974" y="4543679"/>
              <a:ext cx="19546" cy="11822"/>
            </a:xfrm>
            <a:custGeom>
              <a:rect b="b" l="l" r="r" t="t"/>
              <a:pathLst>
                <a:path extrusionOk="0" fill="none" h="150" w="248">
                  <a:moveTo>
                    <a:pt x="1" y="0"/>
                  </a:moveTo>
                  <a:cubicBezTo>
                    <a:pt x="71" y="53"/>
                    <a:pt x="159" y="106"/>
                    <a:pt x="247"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3"/>
            <p:cNvSpPr/>
            <p:nvPr/>
          </p:nvSpPr>
          <p:spPr>
            <a:xfrm>
              <a:off x="7921989" y="4425774"/>
              <a:ext cx="30580" cy="25694"/>
            </a:xfrm>
            <a:custGeom>
              <a:rect b="b" l="l" r="r" t="t"/>
              <a:pathLst>
                <a:path extrusionOk="0" fill="none" h="326" w="388">
                  <a:moveTo>
                    <a:pt x="0" y="0"/>
                  </a:moveTo>
                  <a:cubicBezTo>
                    <a:pt x="124" y="115"/>
                    <a:pt x="247" y="229"/>
                    <a:pt x="388" y="3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3"/>
            <p:cNvSpPr/>
            <p:nvPr/>
          </p:nvSpPr>
          <p:spPr>
            <a:xfrm>
              <a:off x="7953199" y="4421596"/>
              <a:ext cx="4256" cy="4256"/>
            </a:xfrm>
            <a:custGeom>
              <a:rect b="b" l="l" r="r" t="t"/>
              <a:pathLst>
                <a:path extrusionOk="0" fill="none" h="54" w="54">
                  <a:moveTo>
                    <a:pt x="0" y="0"/>
                  </a:moveTo>
                  <a:lnTo>
                    <a:pt x="53" y="5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3"/>
            <p:cNvSpPr/>
            <p:nvPr/>
          </p:nvSpPr>
          <p:spPr>
            <a:xfrm>
              <a:off x="7901182" y="4563777"/>
              <a:ext cx="31290" cy="29871"/>
            </a:xfrm>
            <a:custGeom>
              <a:rect b="b" l="l" r="r" t="t"/>
              <a:pathLst>
                <a:path extrusionOk="0" fill="none" h="379" w="397">
                  <a:moveTo>
                    <a:pt x="0" y="1"/>
                  </a:moveTo>
                  <a:lnTo>
                    <a:pt x="396"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3"/>
            <p:cNvSpPr/>
            <p:nvPr/>
          </p:nvSpPr>
          <p:spPr>
            <a:xfrm>
              <a:off x="7928924" y="4624148"/>
              <a:ext cx="8433" cy="18127"/>
            </a:xfrm>
            <a:custGeom>
              <a:rect b="b" l="l" r="r" t="t"/>
              <a:pathLst>
                <a:path extrusionOk="0" fill="none" h="230" w="107">
                  <a:moveTo>
                    <a:pt x="0" y="0"/>
                  </a:moveTo>
                  <a:cubicBezTo>
                    <a:pt x="36" y="71"/>
                    <a:pt x="71" y="150"/>
                    <a:pt x="106" y="22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3"/>
            <p:cNvSpPr/>
            <p:nvPr/>
          </p:nvSpPr>
          <p:spPr>
            <a:xfrm>
              <a:off x="7925457" y="4668520"/>
              <a:ext cx="2837" cy="7015"/>
            </a:xfrm>
            <a:custGeom>
              <a:rect b="b" l="l" r="r" t="t"/>
              <a:pathLst>
                <a:path extrusionOk="0" fill="none" h="89" w="36">
                  <a:moveTo>
                    <a:pt x="0" y="0"/>
                  </a:moveTo>
                  <a:cubicBezTo>
                    <a:pt x="9" y="27"/>
                    <a:pt x="27" y="53"/>
                    <a:pt x="36"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3"/>
            <p:cNvSpPr/>
            <p:nvPr/>
          </p:nvSpPr>
          <p:spPr>
            <a:xfrm>
              <a:off x="7996862" y="4632423"/>
              <a:ext cx="29240" cy="16078"/>
            </a:xfrm>
            <a:custGeom>
              <a:rect b="b" l="l" r="r" t="t"/>
              <a:pathLst>
                <a:path extrusionOk="0" fill="none" h="204" w="371">
                  <a:moveTo>
                    <a:pt x="1" y="203"/>
                  </a:moveTo>
                  <a:cubicBezTo>
                    <a:pt x="124" y="142"/>
                    <a:pt x="256" y="71"/>
                    <a:pt x="3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3"/>
            <p:cNvSpPr/>
            <p:nvPr/>
          </p:nvSpPr>
          <p:spPr>
            <a:xfrm>
              <a:off x="7998990" y="4567244"/>
              <a:ext cx="68727" cy="54146"/>
            </a:xfrm>
            <a:custGeom>
              <a:rect b="b" l="l" r="r" t="t"/>
              <a:pathLst>
                <a:path extrusionOk="0" fill="none" h="687" w="872">
                  <a:moveTo>
                    <a:pt x="0" y="687"/>
                  </a:moveTo>
                  <a:cubicBezTo>
                    <a:pt x="335" y="520"/>
                    <a:pt x="634" y="291"/>
                    <a:pt x="87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3"/>
            <p:cNvSpPr/>
            <p:nvPr/>
          </p:nvSpPr>
          <p:spPr>
            <a:xfrm>
              <a:off x="8015620" y="4571422"/>
              <a:ext cx="12532" cy="9773"/>
            </a:xfrm>
            <a:custGeom>
              <a:rect b="b" l="l" r="r" t="t"/>
              <a:pathLst>
                <a:path extrusionOk="0" fill="none" h="124" w="159">
                  <a:moveTo>
                    <a:pt x="1" y="124"/>
                  </a:moveTo>
                  <a:lnTo>
                    <a:pt x="1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3"/>
            <p:cNvSpPr/>
            <p:nvPr/>
          </p:nvSpPr>
          <p:spPr>
            <a:xfrm>
              <a:off x="8023265" y="4434049"/>
              <a:ext cx="85357" cy="100016"/>
            </a:xfrm>
            <a:custGeom>
              <a:rect b="b" l="l" r="r" t="t"/>
              <a:pathLst>
                <a:path extrusionOk="0" fill="none" h="1269" w="1083">
                  <a:moveTo>
                    <a:pt x="0" y="1268"/>
                  </a:moveTo>
                  <a:cubicBezTo>
                    <a:pt x="432" y="916"/>
                    <a:pt x="801" y="485"/>
                    <a:pt x="108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53"/>
            <p:cNvSpPr/>
            <p:nvPr/>
          </p:nvSpPr>
          <p:spPr>
            <a:xfrm>
              <a:off x="8040604" y="4462501"/>
              <a:ext cx="16709" cy="15369"/>
            </a:xfrm>
            <a:custGeom>
              <a:rect b="b" l="l" r="r" t="t"/>
              <a:pathLst>
                <a:path extrusionOk="0" fill="none" h="195" w="212">
                  <a:moveTo>
                    <a:pt x="0" y="194"/>
                  </a:moveTo>
                  <a:cubicBezTo>
                    <a:pt x="80" y="133"/>
                    <a:pt x="150" y="71"/>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53"/>
            <p:cNvSpPr/>
            <p:nvPr/>
          </p:nvSpPr>
          <p:spPr>
            <a:xfrm>
              <a:off x="8044072" y="4334901"/>
              <a:ext cx="90953" cy="93002"/>
            </a:xfrm>
            <a:custGeom>
              <a:rect b="b" l="l" r="r" t="t"/>
              <a:pathLst>
                <a:path extrusionOk="0" fill="none" h="1180" w="1154">
                  <a:moveTo>
                    <a:pt x="0" y="1180"/>
                  </a:moveTo>
                  <a:cubicBezTo>
                    <a:pt x="440" y="845"/>
                    <a:pt x="863" y="475"/>
                    <a:pt x="11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3"/>
            <p:cNvSpPr/>
            <p:nvPr/>
          </p:nvSpPr>
          <p:spPr>
            <a:xfrm>
              <a:off x="8053057" y="4351531"/>
              <a:ext cx="33418" cy="32708"/>
            </a:xfrm>
            <a:custGeom>
              <a:rect b="b" l="l" r="r" t="t"/>
              <a:pathLst>
                <a:path extrusionOk="0" fill="none" h="415" w="424">
                  <a:moveTo>
                    <a:pt x="1" y="414"/>
                  </a:moveTo>
                  <a:cubicBezTo>
                    <a:pt x="142" y="282"/>
                    <a:pt x="282" y="141"/>
                    <a:pt x="4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3"/>
            <p:cNvSpPr/>
            <p:nvPr/>
          </p:nvSpPr>
          <p:spPr>
            <a:xfrm>
              <a:off x="8053057" y="4221094"/>
              <a:ext cx="86775" cy="109001"/>
            </a:xfrm>
            <a:custGeom>
              <a:rect b="b" l="l" r="r" t="t"/>
              <a:pathLst>
                <a:path extrusionOk="0" fill="none" h="1383" w="1101">
                  <a:moveTo>
                    <a:pt x="1" y="1383"/>
                  </a:moveTo>
                  <a:cubicBezTo>
                    <a:pt x="370" y="925"/>
                    <a:pt x="890" y="555"/>
                    <a:pt x="110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3"/>
            <p:cNvSpPr/>
            <p:nvPr/>
          </p:nvSpPr>
          <p:spPr>
            <a:xfrm>
              <a:off x="8074573" y="4240561"/>
              <a:ext cx="27112" cy="32629"/>
            </a:xfrm>
            <a:custGeom>
              <a:rect b="b" l="l" r="r" t="t"/>
              <a:pathLst>
                <a:path extrusionOk="0" fill="none" h="414" w="344">
                  <a:moveTo>
                    <a:pt x="1" y="414"/>
                  </a:moveTo>
                  <a:cubicBezTo>
                    <a:pt x="133" y="282"/>
                    <a:pt x="247" y="150"/>
                    <a:pt x="3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3"/>
            <p:cNvSpPr/>
            <p:nvPr/>
          </p:nvSpPr>
          <p:spPr>
            <a:xfrm>
              <a:off x="8095380" y="4173254"/>
              <a:ext cx="12610" cy="21595"/>
            </a:xfrm>
            <a:custGeom>
              <a:rect b="b" l="l" r="r" t="t"/>
              <a:pathLst>
                <a:path extrusionOk="0" fill="none" h="274" w="160">
                  <a:moveTo>
                    <a:pt x="1" y="273"/>
                  </a:moveTo>
                  <a:cubicBezTo>
                    <a:pt x="71" y="194"/>
                    <a:pt x="124" y="97"/>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3"/>
            <p:cNvSpPr/>
            <p:nvPr/>
          </p:nvSpPr>
          <p:spPr>
            <a:xfrm>
              <a:off x="8066928" y="4067171"/>
              <a:ext cx="73613" cy="91583"/>
            </a:xfrm>
            <a:custGeom>
              <a:rect b="b" l="l" r="r" t="t"/>
              <a:pathLst>
                <a:path extrusionOk="0" fill="none" h="1162" w="934">
                  <a:moveTo>
                    <a:pt x="1" y="1162"/>
                  </a:moveTo>
                  <a:cubicBezTo>
                    <a:pt x="344" y="801"/>
                    <a:pt x="696" y="440"/>
                    <a:pt x="9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3"/>
            <p:cNvSpPr/>
            <p:nvPr/>
          </p:nvSpPr>
          <p:spPr>
            <a:xfrm>
              <a:off x="8086395" y="4069929"/>
              <a:ext cx="22935" cy="31290"/>
            </a:xfrm>
            <a:custGeom>
              <a:rect b="b" l="l" r="r" t="t"/>
              <a:pathLst>
                <a:path extrusionOk="0" fill="none" h="397" w="291">
                  <a:moveTo>
                    <a:pt x="0" y="396"/>
                  </a:moveTo>
                  <a:cubicBezTo>
                    <a:pt x="115" y="273"/>
                    <a:pt x="211" y="141"/>
                    <a:pt x="29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3"/>
            <p:cNvSpPr/>
            <p:nvPr/>
          </p:nvSpPr>
          <p:spPr>
            <a:xfrm>
              <a:off x="8100976" y="4022720"/>
              <a:ext cx="15290" cy="19546"/>
            </a:xfrm>
            <a:custGeom>
              <a:rect b="b" l="l" r="r" t="t"/>
              <a:pathLst>
                <a:path extrusionOk="0" fill="none" h="248" w="194">
                  <a:moveTo>
                    <a:pt x="0" y="247"/>
                  </a:moveTo>
                  <a:cubicBezTo>
                    <a:pt x="70" y="168"/>
                    <a:pt x="132"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3"/>
            <p:cNvSpPr/>
            <p:nvPr/>
          </p:nvSpPr>
          <p:spPr>
            <a:xfrm>
              <a:off x="8111379" y="3984574"/>
              <a:ext cx="6305" cy="9773"/>
            </a:xfrm>
            <a:custGeom>
              <a:rect b="b" l="l" r="r" t="t"/>
              <a:pathLst>
                <a:path extrusionOk="0" fill="none" h="124" w="80">
                  <a:moveTo>
                    <a:pt x="0" y="124"/>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53"/>
            <p:cNvSpPr/>
            <p:nvPr/>
          </p:nvSpPr>
          <p:spPr>
            <a:xfrm>
              <a:off x="8118315" y="3949187"/>
              <a:ext cx="5596" cy="8433"/>
            </a:xfrm>
            <a:custGeom>
              <a:rect b="b" l="l" r="r" t="t"/>
              <a:pathLst>
                <a:path extrusionOk="0" fill="none" h="107" w="71">
                  <a:moveTo>
                    <a:pt x="0" y="107"/>
                  </a:moveTo>
                  <a:lnTo>
                    <a:pt x="7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3"/>
            <p:cNvSpPr/>
            <p:nvPr/>
          </p:nvSpPr>
          <p:spPr>
            <a:xfrm>
              <a:off x="8062120" y="3955492"/>
              <a:ext cx="788" cy="4887"/>
            </a:xfrm>
            <a:custGeom>
              <a:rect b="b" l="l" r="r" t="t"/>
              <a:pathLst>
                <a:path extrusionOk="0" fill="none" h="62" w="10">
                  <a:moveTo>
                    <a:pt x="9" y="0"/>
                  </a:moveTo>
                  <a:lnTo>
                    <a:pt x="0"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53"/>
          <p:cNvGrpSpPr/>
          <p:nvPr/>
        </p:nvGrpSpPr>
        <p:grpSpPr>
          <a:xfrm rot="-616897">
            <a:off x="443605" y="-165669"/>
            <a:ext cx="1231173" cy="1543989"/>
            <a:chOff x="6259275" y="4557375"/>
            <a:chExt cx="715325" cy="897075"/>
          </a:xfrm>
        </p:grpSpPr>
        <p:sp>
          <p:nvSpPr>
            <p:cNvPr id="4574" name="Google Shape;4574;p53"/>
            <p:cNvSpPr/>
            <p:nvPr/>
          </p:nvSpPr>
          <p:spPr>
            <a:xfrm>
              <a:off x="6543975" y="4797525"/>
              <a:ext cx="248875" cy="250650"/>
            </a:xfrm>
            <a:custGeom>
              <a:rect b="b" l="l" r="r" t="t"/>
              <a:pathLst>
                <a:path extrusionOk="0" h="10026" w="9955">
                  <a:moveTo>
                    <a:pt x="4841" y="0"/>
                  </a:moveTo>
                  <a:cubicBezTo>
                    <a:pt x="4087" y="0"/>
                    <a:pt x="3324" y="200"/>
                    <a:pt x="2615" y="604"/>
                  </a:cubicBezTo>
                  <a:cubicBezTo>
                    <a:pt x="2518" y="657"/>
                    <a:pt x="2430" y="710"/>
                    <a:pt x="2342" y="762"/>
                  </a:cubicBezTo>
                  <a:cubicBezTo>
                    <a:pt x="811" y="1757"/>
                    <a:pt x="1" y="3544"/>
                    <a:pt x="274" y="5348"/>
                  </a:cubicBezTo>
                  <a:cubicBezTo>
                    <a:pt x="362" y="5964"/>
                    <a:pt x="529" y="6571"/>
                    <a:pt x="767" y="7152"/>
                  </a:cubicBezTo>
                  <a:cubicBezTo>
                    <a:pt x="1592" y="9204"/>
                    <a:pt x="3330" y="10026"/>
                    <a:pt x="4980" y="10026"/>
                  </a:cubicBezTo>
                  <a:cubicBezTo>
                    <a:pt x="5460" y="10026"/>
                    <a:pt x="5933" y="9956"/>
                    <a:pt x="6373" y="9827"/>
                  </a:cubicBezTo>
                  <a:cubicBezTo>
                    <a:pt x="6848" y="9695"/>
                    <a:pt x="7306" y="9484"/>
                    <a:pt x="7728" y="9211"/>
                  </a:cubicBezTo>
                  <a:cubicBezTo>
                    <a:pt x="9268" y="8199"/>
                    <a:pt x="9955" y="6545"/>
                    <a:pt x="9611" y="4661"/>
                  </a:cubicBezTo>
                  <a:cubicBezTo>
                    <a:pt x="9594" y="4556"/>
                    <a:pt x="9567" y="4459"/>
                    <a:pt x="9541" y="4344"/>
                  </a:cubicBezTo>
                  <a:cubicBezTo>
                    <a:pt x="9215" y="2901"/>
                    <a:pt x="8564" y="1775"/>
                    <a:pt x="7622" y="1009"/>
                  </a:cubicBezTo>
                  <a:cubicBezTo>
                    <a:pt x="6800" y="341"/>
                    <a:pt x="5827" y="0"/>
                    <a:pt x="4841" y="0"/>
                  </a:cubicBezTo>
                  <a:close/>
                </a:path>
              </a:pathLst>
            </a:custGeom>
            <a:solidFill>
              <a:srgbClr val="C4683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3"/>
            <p:cNvSpPr/>
            <p:nvPr/>
          </p:nvSpPr>
          <p:spPr>
            <a:xfrm>
              <a:off x="6373475" y="4645150"/>
              <a:ext cx="554925" cy="764075"/>
            </a:xfrm>
            <a:custGeom>
              <a:rect b="b" l="l" r="r" t="t"/>
              <a:pathLst>
                <a:path extrusionOk="0" h="30563" w="22197">
                  <a:moveTo>
                    <a:pt x="7683" y="3029"/>
                  </a:moveTo>
                  <a:lnTo>
                    <a:pt x="7683" y="3038"/>
                  </a:lnTo>
                  <a:lnTo>
                    <a:pt x="7314" y="3223"/>
                  </a:lnTo>
                  <a:lnTo>
                    <a:pt x="7683" y="3029"/>
                  </a:lnTo>
                  <a:close/>
                  <a:moveTo>
                    <a:pt x="7243" y="6030"/>
                  </a:moveTo>
                  <a:cubicBezTo>
                    <a:pt x="7243" y="6039"/>
                    <a:pt x="7235" y="6048"/>
                    <a:pt x="7226" y="6057"/>
                  </a:cubicBezTo>
                  <a:lnTo>
                    <a:pt x="7243" y="6030"/>
                  </a:lnTo>
                  <a:close/>
                  <a:moveTo>
                    <a:pt x="11672" y="5995"/>
                  </a:moveTo>
                  <a:cubicBezTo>
                    <a:pt x="12679" y="5995"/>
                    <a:pt x="13671" y="6342"/>
                    <a:pt x="14513" y="7025"/>
                  </a:cubicBezTo>
                  <a:cubicBezTo>
                    <a:pt x="15463" y="7808"/>
                    <a:pt x="16123" y="8952"/>
                    <a:pt x="16458" y="10422"/>
                  </a:cubicBezTo>
                  <a:lnTo>
                    <a:pt x="16467" y="10422"/>
                  </a:lnTo>
                  <a:cubicBezTo>
                    <a:pt x="16493" y="10527"/>
                    <a:pt x="16511" y="10633"/>
                    <a:pt x="16528" y="10739"/>
                  </a:cubicBezTo>
                  <a:cubicBezTo>
                    <a:pt x="16889" y="12657"/>
                    <a:pt x="16185" y="14347"/>
                    <a:pt x="14610" y="15377"/>
                  </a:cubicBezTo>
                  <a:cubicBezTo>
                    <a:pt x="14187" y="15658"/>
                    <a:pt x="13721" y="15870"/>
                    <a:pt x="13228" y="16010"/>
                  </a:cubicBezTo>
                  <a:cubicBezTo>
                    <a:pt x="12781" y="16141"/>
                    <a:pt x="12300" y="16212"/>
                    <a:pt x="11812" y="16212"/>
                  </a:cubicBezTo>
                  <a:cubicBezTo>
                    <a:pt x="10129" y="16212"/>
                    <a:pt x="8353" y="15374"/>
                    <a:pt x="7507" y="13273"/>
                  </a:cubicBezTo>
                  <a:cubicBezTo>
                    <a:pt x="7270" y="12692"/>
                    <a:pt x="7103" y="12076"/>
                    <a:pt x="7006" y="11452"/>
                  </a:cubicBezTo>
                  <a:cubicBezTo>
                    <a:pt x="6733" y="9612"/>
                    <a:pt x="7560" y="7790"/>
                    <a:pt x="9118" y="6778"/>
                  </a:cubicBezTo>
                  <a:cubicBezTo>
                    <a:pt x="9206" y="6717"/>
                    <a:pt x="9303" y="6664"/>
                    <a:pt x="9391" y="6611"/>
                  </a:cubicBezTo>
                  <a:cubicBezTo>
                    <a:pt x="10120" y="6199"/>
                    <a:pt x="10900" y="5995"/>
                    <a:pt x="11672" y="5995"/>
                  </a:cubicBezTo>
                  <a:close/>
                  <a:moveTo>
                    <a:pt x="8968" y="23113"/>
                  </a:moveTo>
                  <a:cubicBezTo>
                    <a:pt x="8986" y="23157"/>
                    <a:pt x="9012" y="23210"/>
                    <a:pt x="9039" y="23254"/>
                  </a:cubicBezTo>
                  <a:cubicBezTo>
                    <a:pt x="9012" y="23210"/>
                    <a:pt x="8986" y="23166"/>
                    <a:pt x="8960" y="23122"/>
                  </a:cubicBezTo>
                  <a:lnTo>
                    <a:pt x="8968" y="23113"/>
                  </a:lnTo>
                  <a:close/>
                  <a:moveTo>
                    <a:pt x="12809" y="0"/>
                  </a:moveTo>
                  <a:cubicBezTo>
                    <a:pt x="11135" y="0"/>
                    <a:pt x="9247" y="417"/>
                    <a:pt x="7173" y="1251"/>
                  </a:cubicBezTo>
                  <a:cubicBezTo>
                    <a:pt x="6319" y="1586"/>
                    <a:pt x="5492" y="2008"/>
                    <a:pt x="4717" y="2510"/>
                  </a:cubicBezTo>
                  <a:cubicBezTo>
                    <a:pt x="4242" y="2818"/>
                    <a:pt x="3785" y="3179"/>
                    <a:pt x="3371" y="3566"/>
                  </a:cubicBezTo>
                  <a:cubicBezTo>
                    <a:pt x="2209" y="4648"/>
                    <a:pt x="1452" y="5933"/>
                    <a:pt x="1127" y="7403"/>
                  </a:cubicBezTo>
                  <a:cubicBezTo>
                    <a:pt x="0" y="12472"/>
                    <a:pt x="4181" y="18334"/>
                    <a:pt x="5888" y="20156"/>
                  </a:cubicBezTo>
                  <a:cubicBezTo>
                    <a:pt x="8423" y="22866"/>
                    <a:pt x="9523" y="25471"/>
                    <a:pt x="9558" y="25577"/>
                  </a:cubicBezTo>
                  <a:cubicBezTo>
                    <a:pt x="10720" y="28129"/>
                    <a:pt x="12418" y="29775"/>
                    <a:pt x="14478" y="30338"/>
                  </a:cubicBezTo>
                  <a:lnTo>
                    <a:pt x="14522" y="30356"/>
                  </a:lnTo>
                  <a:cubicBezTo>
                    <a:pt x="15059" y="30494"/>
                    <a:pt x="15605" y="30562"/>
                    <a:pt x="16149" y="30562"/>
                  </a:cubicBezTo>
                  <a:cubicBezTo>
                    <a:pt x="17371" y="30562"/>
                    <a:pt x="18579" y="30219"/>
                    <a:pt x="19626" y="29555"/>
                  </a:cubicBezTo>
                  <a:cubicBezTo>
                    <a:pt x="19670" y="29529"/>
                    <a:pt x="19714" y="29502"/>
                    <a:pt x="19749" y="29476"/>
                  </a:cubicBezTo>
                  <a:cubicBezTo>
                    <a:pt x="20392" y="29045"/>
                    <a:pt x="20929" y="28464"/>
                    <a:pt x="21298" y="27786"/>
                  </a:cubicBezTo>
                  <a:cubicBezTo>
                    <a:pt x="22196" y="26123"/>
                    <a:pt x="21950" y="23826"/>
                    <a:pt x="20629" y="20464"/>
                  </a:cubicBezTo>
                  <a:cubicBezTo>
                    <a:pt x="19758" y="18255"/>
                    <a:pt x="20277" y="16556"/>
                    <a:pt x="20832" y="14761"/>
                  </a:cubicBezTo>
                  <a:cubicBezTo>
                    <a:pt x="21316" y="13203"/>
                    <a:pt x="21809" y="11601"/>
                    <a:pt x="21518" y="9463"/>
                  </a:cubicBezTo>
                  <a:cubicBezTo>
                    <a:pt x="21263" y="7606"/>
                    <a:pt x="20304" y="3055"/>
                    <a:pt x="16801" y="1014"/>
                  </a:cubicBezTo>
                  <a:cubicBezTo>
                    <a:pt x="15842" y="459"/>
                    <a:pt x="14759" y="125"/>
                    <a:pt x="13650" y="37"/>
                  </a:cubicBezTo>
                  <a:cubicBezTo>
                    <a:pt x="13376" y="12"/>
                    <a:pt x="13096" y="0"/>
                    <a:pt x="12809" y="0"/>
                  </a:cubicBez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3"/>
            <p:cNvSpPr/>
            <p:nvPr/>
          </p:nvSpPr>
          <p:spPr>
            <a:xfrm>
              <a:off x="6342675" y="4619325"/>
              <a:ext cx="630825" cy="816050"/>
            </a:xfrm>
            <a:custGeom>
              <a:rect b="b" l="l" r="r" t="t"/>
              <a:pathLst>
                <a:path extrusionOk="0" h="32642" w="25233">
                  <a:moveTo>
                    <a:pt x="14053" y="937"/>
                  </a:moveTo>
                  <a:cubicBezTo>
                    <a:pt x="14259" y="937"/>
                    <a:pt x="14462" y="943"/>
                    <a:pt x="14662" y="955"/>
                  </a:cubicBezTo>
                  <a:cubicBezTo>
                    <a:pt x="15868" y="1026"/>
                    <a:pt x="17039" y="1369"/>
                    <a:pt x="18086" y="1967"/>
                  </a:cubicBezTo>
                  <a:cubicBezTo>
                    <a:pt x="21624" y="4027"/>
                    <a:pt x="22592" y="8612"/>
                    <a:pt x="22847" y="10487"/>
                  </a:cubicBezTo>
                  <a:cubicBezTo>
                    <a:pt x="23138" y="12643"/>
                    <a:pt x="22636" y="14262"/>
                    <a:pt x="22152" y="15829"/>
                  </a:cubicBezTo>
                  <a:cubicBezTo>
                    <a:pt x="21606" y="17607"/>
                    <a:pt x="21087" y="19288"/>
                    <a:pt x="21941" y="21470"/>
                  </a:cubicBezTo>
                  <a:cubicBezTo>
                    <a:pt x="23014" y="24181"/>
                    <a:pt x="23754" y="26918"/>
                    <a:pt x="22522" y="29021"/>
                  </a:cubicBezTo>
                  <a:cubicBezTo>
                    <a:pt x="22143" y="29646"/>
                    <a:pt x="21641" y="30183"/>
                    <a:pt x="21034" y="30597"/>
                  </a:cubicBezTo>
                  <a:lnTo>
                    <a:pt x="20911" y="30676"/>
                  </a:lnTo>
                  <a:cubicBezTo>
                    <a:pt x="19845" y="31349"/>
                    <a:pt x="18619" y="31696"/>
                    <a:pt x="17378" y="31696"/>
                  </a:cubicBezTo>
                  <a:cubicBezTo>
                    <a:pt x="16898" y="31696"/>
                    <a:pt x="16415" y="31644"/>
                    <a:pt x="15938" y="31539"/>
                  </a:cubicBezTo>
                  <a:cubicBezTo>
                    <a:pt x="15850" y="31521"/>
                    <a:pt x="15771" y="31495"/>
                    <a:pt x="15683" y="31477"/>
                  </a:cubicBezTo>
                  <a:cubicBezTo>
                    <a:pt x="13597" y="30905"/>
                    <a:pt x="11872" y="29241"/>
                    <a:pt x="10702" y="26654"/>
                  </a:cubicBezTo>
                  <a:cubicBezTo>
                    <a:pt x="10693" y="26628"/>
                    <a:pt x="9602" y="24005"/>
                    <a:pt x="7050" y="21268"/>
                  </a:cubicBezTo>
                  <a:cubicBezTo>
                    <a:pt x="5333" y="19428"/>
                    <a:pt x="1127" y="13541"/>
                    <a:pt x="2262" y="8418"/>
                  </a:cubicBezTo>
                  <a:cubicBezTo>
                    <a:pt x="2614" y="6861"/>
                    <a:pt x="3432" y="5505"/>
                    <a:pt x="4717" y="4370"/>
                  </a:cubicBezTo>
                  <a:cubicBezTo>
                    <a:pt x="5087" y="4036"/>
                    <a:pt x="5474" y="3736"/>
                    <a:pt x="5888" y="3472"/>
                  </a:cubicBezTo>
                  <a:cubicBezTo>
                    <a:pt x="6671" y="2962"/>
                    <a:pt x="7507" y="2539"/>
                    <a:pt x="8370" y="2196"/>
                  </a:cubicBezTo>
                  <a:cubicBezTo>
                    <a:pt x="10465" y="1357"/>
                    <a:pt x="12357" y="937"/>
                    <a:pt x="14053" y="937"/>
                  </a:cubicBezTo>
                  <a:close/>
                  <a:moveTo>
                    <a:pt x="14031" y="0"/>
                  </a:moveTo>
                  <a:cubicBezTo>
                    <a:pt x="13433" y="0"/>
                    <a:pt x="12813" y="49"/>
                    <a:pt x="12172" y="146"/>
                  </a:cubicBezTo>
                  <a:cubicBezTo>
                    <a:pt x="10746" y="374"/>
                    <a:pt x="9355" y="770"/>
                    <a:pt x="8018" y="1325"/>
                  </a:cubicBezTo>
                  <a:cubicBezTo>
                    <a:pt x="7745" y="1431"/>
                    <a:pt x="7472" y="1554"/>
                    <a:pt x="7226" y="1668"/>
                  </a:cubicBezTo>
                  <a:cubicBezTo>
                    <a:pt x="6794" y="1871"/>
                    <a:pt x="6381" y="2082"/>
                    <a:pt x="5993" y="2302"/>
                  </a:cubicBezTo>
                  <a:cubicBezTo>
                    <a:pt x="5773" y="2434"/>
                    <a:pt x="5562" y="2557"/>
                    <a:pt x="5369" y="2689"/>
                  </a:cubicBezTo>
                  <a:cubicBezTo>
                    <a:pt x="3124" y="4159"/>
                    <a:pt x="1760" y="6086"/>
                    <a:pt x="1303" y="8427"/>
                  </a:cubicBezTo>
                  <a:cubicBezTo>
                    <a:pt x="0" y="15028"/>
                    <a:pt x="6293" y="21840"/>
                    <a:pt x="6363" y="21910"/>
                  </a:cubicBezTo>
                  <a:cubicBezTo>
                    <a:pt x="8801" y="24524"/>
                    <a:pt x="9822" y="26988"/>
                    <a:pt x="9831" y="27015"/>
                  </a:cubicBezTo>
                  <a:lnTo>
                    <a:pt x="9848" y="27050"/>
                  </a:lnTo>
                  <a:cubicBezTo>
                    <a:pt x="11036" y="29673"/>
                    <a:pt x="12717" y="31407"/>
                    <a:pt x="14838" y="32190"/>
                  </a:cubicBezTo>
                  <a:cubicBezTo>
                    <a:pt x="15645" y="32488"/>
                    <a:pt x="16506" y="32642"/>
                    <a:pt x="17371" y="32642"/>
                  </a:cubicBezTo>
                  <a:cubicBezTo>
                    <a:pt x="17553" y="32642"/>
                    <a:pt x="17736" y="32635"/>
                    <a:pt x="17919" y="32621"/>
                  </a:cubicBezTo>
                  <a:cubicBezTo>
                    <a:pt x="18843" y="32559"/>
                    <a:pt x="19749" y="32322"/>
                    <a:pt x="20594" y="31935"/>
                  </a:cubicBezTo>
                  <a:cubicBezTo>
                    <a:pt x="20885" y="31803"/>
                    <a:pt x="21166" y="31644"/>
                    <a:pt x="21439" y="31468"/>
                  </a:cubicBezTo>
                  <a:cubicBezTo>
                    <a:pt x="21474" y="31442"/>
                    <a:pt x="21509" y="31424"/>
                    <a:pt x="21545" y="31398"/>
                  </a:cubicBezTo>
                  <a:lnTo>
                    <a:pt x="21580" y="31371"/>
                  </a:lnTo>
                  <a:cubicBezTo>
                    <a:pt x="25232" y="28810"/>
                    <a:pt x="24264" y="24753"/>
                    <a:pt x="22830" y="21127"/>
                  </a:cubicBezTo>
                  <a:cubicBezTo>
                    <a:pt x="22090" y="19252"/>
                    <a:pt x="22522" y="17862"/>
                    <a:pt x="23058" y="16110"/>
                  </a:cubicBezTo>
                  <a:cubicBezTo>
                    <a:pt x="23551" y="14526"/>
                    <a:pt x="24106" y="12722"/>
                    <a:pt x="23789" y="10363"/>
                  </a:cubicBezTo>
                  <a:cubicBezTo>
                    <a:pt x="23507" y="8348"/>
                    <a:pt x="22451" y="3420"/>
                    <a:pt x="18552" y="1158"/>
                  </a:cubicBezTo>
                  <a:cubicBezTo>
                    <a:pt x="17227" y="385"/>
                    <a:pt x="15716" y="0"/>
                    <a:pt x="14031" y="0"/>
                  </a:cubicBezTo>
                  <a:close/>
                </a:path>
              </a:pathLst>
            </a:custGeom>
            <a:solidFill>
              <a:srgbClr val="6DA0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3"/>
            <p:cNvSpPr/>
            <p:nvPr/>
          </p:nvSpPr>
          <p:spPr>
            <a:xfrm>
              <a:off x="6806250" y="5417450"/>
              <a:ext cx="57000" cy="30575"/>
            </a:xfrm>
            <a:custGeom>
              <a:rect b="b" l="l" r="r" t="t"/>
              <a:pathLst>
                <a:path extrusionOk="0" h="1223" w="2280">
                  <a:moveTo>
                    <a:pt x="2271" y="1"/>
                  </a:moveTo>
                  <a:cubicBezTo>
                    <a:pt x="2271" y="1"/>
                    <a:pt x="2104" y="80"/>
                    <a:pt x="2078" y="98"/>
                  </a:cubicBezTo>
                  <a:cubicBezTo>
                    <a:pt x="1567" y="326"/>
                    <a:pt x="1039" y="502"/>
                    <a:pt x="502" y="626"/>
                  </a:cubicBezTo>
                  <a:lnTo>
                    <a:pt x="379" y="652"/>
                  </a:lnTo>
                  <a:cubicBezTo>
                    <a:pt x="282" y="678"/>
                    <a:pt x="177" y="687"/>
                    <a:pt x="62" y="714"/>
                  </a:cubicBezTo>
                  <a:lnTo>
                    <a:pt x="1" y="722"/>
                  </a:lnTo>
                  <a:lnTo>
                    <a:pt x="36" y="775"/>
                  </a:lnTo>
                  <a:cubicBezTo>
                    <a:pt x="107" y="926"/>
                    <a:pt x="331" y="1222"/>
                    <a:pt x="878" y="1222"/>
                  </a:cubicBezTo>
                  <a:cubicBezTo>
                    <a:pt x="1002" y="1222"/>
                    <a:pt x="1143" y="1207"/>
                    <a:pt x="1303" y="1171"/>
                  </a:cubicBezTo>
                  <a:cubicBezTo>
                    <a:pt x="1479" y="1136"/>
                    <a:pt x="1646" y="1074"/>
                    <a:pt x="1796" y="978"/>
                  </a:cubicBezTo>
                  <a:cubicBezTo>
                    <a:pt x="2104" y="775"/>
                    <a:pt x="2280" y="441"/>
                    <a:pt x="2271" y="80"/>
                  </a:cubicBezTo>
                  <a:lnTo>
                    <a:pt x="2271" y="1"/>
                  </a:lnTo>
                  <a:close/>
                </a:path>
              </a:pathLst>
            </a:custGeom>
            <a:solidFill>
              <a:srgbClr val="C4683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3"/>
            <p:cNvSpPr/>
            <p:nvPr/>
          </p:nvSpPr>
          <p:spPr>
            <a:xfrm>
              <a:off x="6373475" y="4734500"/>
              <a:ext cx="363050" cy="669775"/>
            </a:xfrm>
            <a:custGeom>
              <a:rect b="b" l="l" r="r" t="t"/>
              <a:pathLst>
                <a:path extrusionOk="0" h="26791" w="14522">
                  <a:moveTo>
                    <a:pt x="3362" y="1"/>
                  </a:moveTo>
                  <a:lnTo>
                    <a:pt x="3362" y="1"/>
                  </a:lnTo>
                  <a:cubicBezTo>
                    <a:pt x="2200" y="1083"/>
                    <a:pt x="1444" y="2368"/>
                    <a:pt x="1127" y="3838"/>
                  </a:cubicBezTo>
                  <a:cubicBezTo>
                    <a:pt x="0" y="8916"/>
                    <a:pt x="4181" y="14769"/>
                    <a:pt x="5888" y="16590"/>
                  </a:cubicBezTo>
                  <a:cubicBezTo>
                    <a:pt x="8414" y="19301"/>
                    <a:pt x="9514" y="21906"/>
                    <a:pt x="9558" y="22012"/>
                  </a:cubicBezTo>
                  <a:cubicBezTo>
                    <a:pt x="10720" y="24564"/>
                    <a:pt x="12418" y="26210"/>
                    <a:pt x="14478" y="26773"/>
                  </a:cubicBezTo>
                  <a:lnTo>
                    <a:pt x="14522" y="26791"/>
                  </a:lnTo>
                  <a:cubicBezTo>
                    <a:pt x="13193" y="25735"/>
                    <a:pt x="11512" y="23851"/>
                    <a:pt x="10121" y="20516"/>
                  </a:cubicBezTo>
                  <a:cubicBezTo>
                    <a:pt x="7349" y="13880"/>
                    <a:pt x="6909" y="15077"/>
                    <a:pt x="4445" y="11495"/>
                  </a:cubicBezTo>
                  <a:cubicBezTo>
                    <a:pt x="2588" y="8819"/>
                    <a:pt x="1303" y="4428"/>
                    <a:pt x="3362" y="1"/>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3"/>
            <p:cNvSpPr/>
            <p:nvPr/>
          </p:nvSpPr>
          <p:spPr>
            <a:xfrm>
              <a:off x="6342675" y="4676850"/>
              <a:ext cx="447750" cy="758525"/>
            </a:xfrm>
            <a:custGeom>
              <a:rect b="b" l="l" r="r" t="t"/>
              <a:pathLst>
                <a:path extrusionOk="0" h="30341" w="17910">
                  <a:moveTo>
                    <a:pt x="5985" y="1"/>
                  </a:moveTo>
                  <a:lnTo>
                    <a:pt x="5985" y="1"/>
                  </a:lnTo>
                  <a:cubicBezTo>
                    <a:pt x="5765" y="133"/>
                    <a:pt x="5562" y="256"/>
                    <a:pt x="5360" y="388"/>
                  </a:cubicBezTo>
                  <a:cubicBezTo>
                    <a:pt x="3124" y="1858"/>
                    <a:pt x="1751" y="3785"/>
                    <a:pt x="1294" y="6126"/>
                  </a:cubicBezTo>
                  <a:cubicBezTo>
                    <a:pt x="0" y="12727"/>
                    <a:pt x="6293" y="19539"/>
                    <a:pt x="6354" y="19609"/>
                  </a:cubicBezTo>
                  <a:cubicBezTo>
                    <a:pt x="8792" y="22223"/>
                    <a:pt x="9822" y="24687"/>
                    <a:pt x="9831" y="24714"/>
                  </a:cubicBezTo>
                  <a:lnTo>
                    <a:pt x="9839" y="24749"/>
                  </a:lnTo>
                  <a:cubicBezTo>
                    <a:pt x="11036" y="27372"/>
                    <a:pt x="12709" y="29106"/>
                    <a:pt x="14830" y="29889"/>
                  </a:cubicBezTo>
                  <a:cubicBezTo>
                    <a:pt x="15644" y="30187"/>
                    <a:pt x="16499" y="30341"/>
                    <a:pt x="17363" y="30341"/>
                  </a:cubicBezTo>
                  <a:cubicBezTo>
                    <a:pt x="17545" y="30341"/>
                    <a:pt x="17727" y="30334"/>
                    <a:pt x="17910" y="30320"/>
                  </a:cubicBezTo>
                  <a:cubicBezTo>
                    <a:pt x="17619" y="30232"/>
                    <a:pt x="16880" y="29950"/>
                    <a:pt x="15938" y="29238"/>
                  </a:cubicBezTo>
                  <a:cubicBezTo>
                    <a:pt x="15859" y="29220"/>
                    <a:pt x="15771" y="29202"/>
                    <a:pt x="15683" y="29176"/>
                  </a:cubicBezTo>
                  <a:cubicBezTo>
                    <a:pt x="13597" y="28604"/>
                    <a:pt x="11881" y="26940"/>
                    <a:pt x="10702" y="24362"/>
                  </a:cubicBezTo>
                  <a:cubicBezTo>
                    <a:pt x="10693" y="24327"/>
                    <a:pt x="9602" y="21704"/>
                    <a:pt x="7050" y="18967"/>
                  </a:cubicBezTo>
                  <a:cubicBezTo>
                    <a:pt x="5333" y="17127"/>
                    <a:pt x="1135" y="11240"/>
                    <a:pt x="2271" y="6126"/>
                  </a:cubicBezTo>
                  <a:cubicBezTo>
                    <a:pt x="2614" y="4560"/>
                    <a:pt x="3432" y="3204"/>
                    <a:pt x="4717" y="2069"/>
                  </a:cubicBezTo>
                  <a:cubicBezTo>
                    <a:pt x="5069" y="1339"/>
                    <a:pt x="5501" y="652"/>
                    <a:pt x="5985" y="1"/>
                  </a:cubicBezTo>
                  <a:close/>
                </a:path>
              </a:pathLst>
            </a:custGeom>
            <a:solidFill>
              <a:srgbClr val="5F8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3"/>
            <p:cNvSpPr/>
            <p:nvPr/>
          </p:nvSpPr>
          <p:spPr>
            <a:xfrm>
              <a:off x="6714725" y="4646275"/>
              <a:ext cx="213450" cy="693750"/>
            </a:xfrm>
            <a:custGeom>
              <a:rect b="b" l="l" r="r" t="t"/>
              <a:pathLst>
                <a:path extrusionOk="0" h="27750" w="8538">
                  <a:moveTo>
                    <a:pt x="0" y="1"/>
                  </a:moveTo>
                  <a:cubicBezTo>
                    <a:pt x="4374" y="2368"/>
                    <a:pt x="6302" y="8238"/>
                    <a:pt x="4559" y="13484"/>
                  </a:cubicBezTo>
                  <a:cubicBezTo>
                    <a:pt x="3222" y="17506"/>
                    <a:pt x="5043" y="20621"/>
                    <a:pt x="6918" y="24634"/>
                  </a:cubicBezTo>
                  <a:cubicBezTo>
                    <a:pt x="7499" y="25875"/>
                    <a:pt x="7675" y="26914"/>
                    <a:pt x="7648" y="27750"/>
                  </a:cubicBezTo>
                  <a:cubicBezTo>
                    <a:pt x="8537" y="26086"/>
                    <a:pt x="8291" y="23789"/>
                    <a:pt x="6971" y="20427"/>
                  </a:cubicBezTo>
                  <a:cubicBezTo>
                    <a:pt x="6099" y="18218"/>
                    <a:pt x="6619" y="16520"/>
                    <a:pt x="7173" y="14724"/>
                  </a:cubicBezTo>
                  <a:cubicBezTo>
                    <a:pt x="7657" y="13167"/>
                    <a:pt x="8159" y="11556"/>
                    <a:pt x="7868" y="9418"/>
                  </a:cubicBezTo>
                  <a:cubicBezTo>
                    <a:pt x="7613" y="7561"/>
                    <a:pt x="6654" y="3010"/>
                    <a:pt x="3151" y="977"/>
                  </a:cubicBezTo>
                  <a:cubicBezTo>
                    <a:pt x="2183" y="423"/>
                    <a:pt x="1109" y="89"/>
                    <a:pt x="0" y="1"/>
                  </a:cubicBez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3"/>
            <p:cNvSpPr/>
            <p:nvPr/>
          </p:nvSpPr>
          <p:spPr>
            <a:xfrm>
              <a:off x="6646950" y="4619325"/>
              <a:ext cx="326325" cy="784725"/>
            </a:xfrm>
            <a:custGeom>
              <a:rect b="b" l="l" r="r" t="t"/>
              <a:pathLst>
                <a:path extrusionOk="0" h="31389" w="13053">
                  <a:moveTo>
                    <a:pt x="1860" y="0"/>
                  </a:moveTo>
                  <a:cubicBezTo>
                    <a:pt x="1262" y="0"/>
                    <a:pt x="642" y="49"/>
                    <a:pt x="1" y="146"/>
                  </a:cubicBezTo>
                  <a:cubicBezTo>
                    <a:pt x="872" y="286"/>
                    <a:pt x="1708" y="568"/>
                    <a:pt x="2491" y="964"/>
                  </a:cubicBezTo>
                  <a:cubicBezTo>
                    <a:pt x="3697" y="1026"/>
                    <a:pt x="4868" y="1369"/>
                    <a:pt x="5915" y="1967"/>
                  </a:cubicBezTo>
                  <a:cubicBezTo>
                    <a:pt x="9453" y="4027"/>
                    <a:pt x="10430" y="8612"/>
                    <a:pt x="10676" y="10487"/>
                  </a:cubicBezTo>
                  <a:cubicBezTo>
                    <a:pt x="10967" y="12643"/>
                    <a:pt x="10465" y="14262"/>
                    <a:pt x="9981" y="15829"/>
                  </a:cubicBezTo>
                  <a:cubicBezTo>
                    <a:pt x="9435" y="17607"/>
                    <a:pt x="8916" y="19288"/>
                    <a:pt x="9778" y="21470"/>
                  </a:cubicBezTo>
                  <a:cubicBezTo>
                    <a:pt x="10843" y="24181"/>
                    <a:pt x="11583" y="26918"/>
                    <a:pt x="10351" y="29021"/>
                  </a:cubicBezTo>
                  <a:cubicBezTo>
                    <a:pt x="10254" y="30289"/>
                    <a:pt x="9664" y="31072"/>
                    <a:pt x="9365" y="31389"/>
                  </a:cubicBezTo>
                  <a:lnTo>
                    <a:pt x="9409" y="31362"/>
                  </a:lnTo>
                  <a:cubicBezTo>
                    <a:pt x="13052" y="28810"/>
                    <a:pt x="12084" y="24753"/>
                    <a:pt x="10650" y="21118"/>
                  </a:cubicBezTo>
                  <a:cubicBezTo>
                    <a:pt x="9919" y="19252"/>
                    <a:pt x="10342" y="17862"/>
                    <a:pt x="10887" y="16110"/>
                  </a:cubicBezTo>
                  <a:cubicBezTo>
                    <a:pt x="11371" y="14526"/>
                    <a:pt x="11926" y="12722"/>
                    <a:pt x="11609" y="10363"/>
                  </a:cubicBezTo>
                  <a:cubicBezTo>
                    <a:pt x="11336" y="8348"/>
                    <a:pt x="10280" y="3420"/>
                    <a:pt x="6381" y="1158"/>
                  </a:cubicBezTo>
                  <a:cubicBezTo>
                    <a:pt x="5056" y="385"/>
                    <a:pt x="3545" y="0"/>
                    <a:pt x="1860" y="0"/>
                  </a:cubicBezTo>
                  <a:close/>
                </a:path>
              </a:pathLst>
            </a:custGeom>
            <a:solidFill>
              <a:srgbClr val="92BC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3"/>
            <p:cNvSpPr/>
            <p:nvPr/>
          </p:nvSpPr>
          <p:spPr>
            <a:xfrm>
              <a:off x="6534750" y="4755625"/>
              <a:ext cx="275700" cy="349875"/>
            </a:xfrm>
            <a:custGeom>
              <a:rect b="b" l="l" r="r" t="t"/>
              <a:pathLst>
                <a:path extrusionOk="0" fill="none" h="13995" w="11028">
                  <a:moveTo>
                    <a:pt x="1092" y="8846"/>
                  </a:moveTo>
                  <a:cubicBezTo>
                    <a:pt x="3169" y="13994"/>
                    <a:pt x="11028" y="11785"/>
                    <a:pt x="10024" y="6328"/>
                  </a:cubicBezTo>
                  <a:cubicBezTo>
                    <a:pt x="10007" y="6223"/>
                    <a:pt x="9980" y="6117"/>
                    <a:pt x="9963" y="6012"/>
                  </a:cubicBezTo>
                  <a:cubicBezTo>
                    <a:pt x="9593" y="4401"/>
                    <a:pt x="8872" y="3336"/>
                    <a:pt x="8018" y="2641"/>
                  </a:cubicBezTo>
                  <a:cubicBezTo>
                    <a:pt x="4762" y="1"/>
                    <a:pt x="0" y="2878"/>
                    <a:pt x="599" y="7033"/>
                  </a:cubicBezTo>
                  <a:cubicBezTo>
                    <a:pt x="687" y="7657"/>
                    <a:pt x="854" y="8265"/>
                    <a:pt x="1092" y="8846"/>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3"/>
            <p:cNvSpPr/>
            <p:nvPr/>
          </p:nvSpPr>
          <p:spPr>
            <a:xfrm>
              <a:off x="6341575" y="4607100"/>
              <a:ext cx="633025" cy="835250"/>
            </a:xfrm>
            <a:custGeom>
              <a:rect b="b" l="l" r="r" t="t"/>
              <a:pathLst>
                <a:path extrusionOk="0" fill="none" h="33410" w="25321">
                  <a:moveTo>
                    <a:pt x="7243" y="2113"/>
                  </a:moveTo>
                  <a:cubicBezTo>
                    <a:pt x="3872" y="3671"/>
                    <a:pt x="1875" y="5959"/>
                    <a:pt x="1294" y="8907"/>
                  </a:cubicBezTo>
                  <a:cubicBezTo>
                    <a:pt x="0" y="15517"/>
                    <a:pt x="6302" y="22364"/>
                    <a:pt x="6363" y="22435"/>
                  </a:cubicBezTo>
                  <a:cubicBezTo>
                    <a:pt x="8775" y="25013"/>
                    <a:pt x="9813" y="27504"/>
                    <a:pt x="9822" y="27521"/>
                  </a:cubicBezTo>
                  <a:lnTo>
                    <a:pt x="9839" y="27557"/>
                  </a:lnTo>
                  <a:cubicBezTo>
                    <a:pt x="11036" y="30197"/>
                    <a:pt x="12726" y="31931"/>
                    <a:pt x="14856" y="32732"/>
                  </a:cubicBezTo>
                  <a:cubicBezTo>
                    <a:pt x="16739" y="33409"/>
                    <a:pt x="18825" y="33321"/>
                    <a:pt x="20647" y="32468"/>
                  </a:cubicBezTo>
                  <a:cubicBezTo>
                    <a:pt x="20990" y="32309"/>
                    <a:pt x="21325" y="32116"/>
                    <a:pt x="21641" y="31904"/>
                  </a:cubicBezTo>
                  <a:cubicBezTo>
                    <a:pt x="25320" y="29326"/>
                    <a:pt x="24343" y="25251"/>
                    <a:pt x="22909" y="21598"/>
                  </a:cubicBezTo>
                  <a:cubicBezTo>
                    <a:pt x="22178" y="19741"/>
                    <a:pt x="22601" y="18360"/>
                    <a:pt x="23138" y="16617"/>
                  </a:cubicBezTo>
                  <a:cubicBezTo>
                    <a:pt x="23630" y="15024"/>
                    <a:pt x="24194" y="13220"/>
                    <a:pt x="23868" y="10844"/>
                  </a:cubicBezTo>
                  <a:cubicBezTo>
                    <a:pt x="23595" y="8828"/>
                    <a:pt x="22539" y="3882"/>
                    <a:pt x="18623" y="1603"/>
                  </a:cubicBezTo>
                  <a:cubicBezTo>
                    <a:pt x="15859" y="1"/>
                    <a:pt x="12304" y="54"/>
                    <a:pt x="8035" y="1770"/>
                  </a:cubicBezTo>
                  <a:cubicBezTo>
                    <a:pt x="7762" y="1876"/>
                    <a:pt x="7498" y="1999"/>
                    <a:pt x="7243" y="211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3"/>
            <p:cNvSpPr/>
            <p:nvPr/>
          </p:nvSpPr>
          <p:spPr>
            <a:xfrm>
              <a:off x="6259275" y="4557375"/>
              <a:ext cx="678575" cy="886500"/>
            </a:xfrm>
            <a:custGeom>
              <a:rect b="b" l="l" r="r" t="t"/>
              <a:pathLst>
                <a:path extrusionOk="0" fill="none" h="35460" w="27143">
                  <a:moveTo>
                    <a:pt x="14082" y="29114"/>
                  </a:moveTo>
                  <a:cubicBezTo>
                    <a:pt x="14082" y="29114"/>
                    <a:pt x="12999" y="26474"/>
                    <a:pt x="10412" y="23711"/>
                  </a:cubicBezTo>
                  <a:cubicBezTo>
                    <a:pt x="7833" y="20947"/>
                    <a:pt x="1" y="9444"/>
                    <a:pt x="11723" y="4727"/>
                  </a:cubicBezTo>
                  <a:cubicBezTo>
                    <a:pt x="23437" y="1"/>
                    <a:pt x="25717" y="9902"/>
                    <a:pt x="26130" y="12974"/>
                  </a:cubicBezTo>
                  <a:cubicBezTo>
                    <a:pt x="26755" y="17647"/>
                    <a:pt x="23631" y="19909"/>
                    <a:pt x="25233" y="23966"/>
                  </a:cubicBezTo>
                  <a:cubicBezTo>
                    <a:pt x="26834" y="28032"/>
                    <a:pt x="27142" y="31068"/>
                    <a:pt x="24335" y="33040"/>
                  </a:cubicBezTo>
                  <a:cubicBezTo>
                    <a:pt x="22214" y="34527"/>
                    <a:pt x="16960" y="35460"/>
                    <a:pt x="14082" y="2911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3"/>
            <p:cNvSpPr/>
            <p:nvPr/>
          </p:nvSpPr>
          <p:spPr>
            <a:xfrm>
              <a:off x="6804700" y="5415700"/>
              <a:ext cx="63625" cy="38750"/>
            </a:xfrm>
            <a:custGeom>
              <a:rect b="b" l="l" r="r" t="t"/>
              <a:pathLst>
                <a:path extrusionOk="0" fill="none" h="1550" w="2545">
                  <a:moveTo>
                    <a:pt x="1" y="748"/>
                  </a:moveTo>
                  <a:cubicBezTo>
                    <a:pt x="1" y="748"/>
                    <a:pt x="203" y="1549"/>
                    <a:pt x="1374" y="1294"/>
                  </a:cubicBezTo>
                  <a:cubicBezTo>
                    <a:pt x="2544" y="1039"/>
                    <a:pt x="2377" y="0"/>
                    <a:pt x="237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3"/>
            <p:cNvSpPr/>
            <p:nvPr/>
          </p:nvSpPr>
          <p:spPr>
            <a:xfrm>
              <a:off x="6555425" y="4888750"/>
              <a:ext cx="127425" cy="147000"/>
            </a:xfrm>
            <a:custGeom>
              <a:rect b="b" l="l" r="r" t="t"/>
              <a:pathLst>
                <a:path extrusionOk="0" fill="none" h="5880" w="5097">
                  <a:moveTo>
                    <a:pt x="5096" y="5879"/>
                  </a:moveTo>
                  <a:cubicBezTo>
                    <a:pt x="2113" y="5738"/>
                    <a:pt x="1" y="2904"/>
                    <a:pt x="72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3"/>
            <p:cNvSpPr/>
            <p:nvPr/>
          </p:nvSpPr>
          <p:spPr>
            <a:xfrm>
              <a:off x="6596350" y="4920425"/>
              <a:ext cx="81650" cy="98375"/>
            </a:xfrm>
            <a:custGeom>
              <a:rect b="b" l="l" r="r" t="t"/>
              <a:pathLst>
                <a:path extrusionOk="0" fill="none" h="3935" w="3266">
                  <a:moveTo>
                    <a:pt x="3266" y="3934"/>
                  </a:moveTo>
                  <a:cubicBezTo>
                    <a:pt x="1391" y="3547"/>
                    <a:pt x="36" y="1919"/>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3"/>
            <p:cNvSpPr/>
            <p:nvPr/>
          </p:nvSpPr>
          <p:spPr>
            <a:xfrm>
              <a:off x="6630025" y="4964875"/>
              <a:ext cx="23775" cy="28400"/>
            </a:xfrm>
            <a:custGeom>
              <a:rect b="b" l="l" r="r" t="t"/>
              <a:pathLst>
                <a:path extrusionOk="0" fill="none" h="1136" w="951">
                  <a:moveTo>
                    <a:pt x="951" y="1136"/>
                  </a:moveTo>
                  <a:cubicBezTo>
                    <a:pt x="572" y="810"/>
                    <a:pt x="255" y="423"/>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3"/>
            <p:cNvSpPr/>
            <p:nvPr/>
          </p:nvSpPr>
          <p:spPr>
            <a:xfrm>
              <a:off x="6644100" y="4928350"/>
              <a:ext cx="8150" cy="11250"/>
            </a:xfrm>
            <a:custGeom>
              <a:rect b="b" l="l" r="r" t="t"/>
              <a:pathLst>
                <a:path extrusionOk="0" fill="none" h="450" w="326">
                  <a:moveTo>
                    <a:pt x="326" y="449"/>
                  </a:moveTo>
                  <a:cubicBezTo>
                    <a:pt x="203" y="308"/>
                    <a:pt x="97" y="159"/>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3"/>
            <p:cNvSpPr/>
            <p:nvPr/>
          </p:nvSpPr>
          <p:spPr>
            <a:xfrm>
              <a:off x="6634425" y="4806675"/>
              <a:ext cx="121250" cy="72625"/>
            </a:xfrm>
            <a:custGeom>
              <a:rect b="b" l="l" r="r" t="t"/>
              <a:pathLst>
                <a:path extrusionOk="0" fill="none" h="2905" w="4850">
                  <a:moveTo>
                    <a:pt x="0" y="326"/>
                  </a:moveTo>
                  <a:cubicBezTo>
                    <a:pt x="2015" y="0"/>
                    <a:pt x="3987" y="1057"/>
                    <a:pt x="4849" y="290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3"/>
            <p:cNvSpPr/>
            <p:nvPr/>
          </p:nvSpPr>
          <p:spPr>
            <a:xfrm>
              <a:off x="6668075" y="4832425"/>
              <a:ext cx="63625" cy="34125"/>
            </a:xfrm>
            <a:custGeom>
              <a:rect b="b" l="l" r="r" t="t"/>
              <a:pathLst>
                <a:path extrusionOk="0" fill="none" h="1365" w="2545">
                  <a:moveTo>
                    <a:pt x="1" y="0"/>
                  </a:moveTo>
                  <a:cubicBezTo>
                    <a:pt x="995" y="97"/>
                    <a:pt x="1910" y="590"/>
                    <a:pt x="2544" y="136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3"/>
            <p:cNvSpPr/>
            <p:nvPr/>
          </p:nvSpPr>
          <p:spPr>
            <a:xfrm>
              <a:off x="6696675" y="4860800"/>
              <a:ext cx="13900" cy="11025"/>
            </a:xfrm>
            <a:custGeom>
              <a:rect b="b" l="l" r="r" t="t"/>
              <a:pathLst>
                <a:path extrusionOk="0" fill="none" h="441" w="556">
                  <a:moveTo>
                    <a:pt x="1" y="0"/>
                  </a:moveTo>
                  <a:cubicBezTo>
                    <a:pt x="194" y="132"/>
                    <a:pt x="379" y="282"/>
                    <a:pt x="555" y="44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3"/>
            <p:cNvSpPr/>
            <p:nvPr/>
          </p:nvSpPr>
          <p:spPr>
            <a:xfrm>
              <a:off x="6697550" y="4894675"/>
              <a:ext cx="13225" cy="14325"/>
            </a:xfrm>
            <a:custGeom>
              <a:rect b="b" l="l" r="r" t="t"/>
              <a:pathLst>
                <a:path extrusionOk="0" fill="none" h="573" w="529">
                  <a:moveTo>
                    <a:pt x="1" y="1"/>
                  </a:moveTo>
                  <a:cubicBezTo>
                    <a:pt x="221" y="142"/>
                    <a:pt x="397" y="344"/>
                    <a:pt x="529" y="57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3"/>
            <p:cNvSpPr/>
            <p:nvPr/>
          </p:nvSpPr>
          <p:spPr>
            <a:xfrm>
              <a:off x="6760700" y="4922175"/>
              <a:ext cx="900" cy="5100"/>
            </a:xfrm>
            <a:custGeom>
              <a:rect b="b" l="l" r="r" t="t"/>
              <a:pathLst>
                <a:path extrusionOk="0" fill="none" h="204" w="36">
                  <a:moveTo>
                    <a:pt x="36" y="203"/>
                  </a:moveTo>
                  <a:cubicBezTo>
                    <a:pt x="27" y="133"/>
                    <a:pt x="10" y="62"/>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3"/>
            <p:cNvSpPr/>
            <p:nvPr/>
          </p:nvSpPr>
          <p:spPr>
            <a:xfrm>
              <a:off x="6752575" y="4965750"/>
              <a:ext cx="2875" cy="10575"/>
            </a:xfrm>
            <a:custGeom>
              <a:rect b="b" l="l" r="r" t="t"/>
              <a:pathLst>
                <a:path extrusionOk="0" fill="none" h="423" w="115">
                  <a:moveTo>
                    <a:pt x="18" y="423"/>
                  </a:moveTo>
                  <a:cubicBezTo>
                    <a:pt x="0" y="273"/>
                    <a:pt x="35" y="132"/>
                    <a:pt x="11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3"/>
            <p:cNvSpPr/>
            <p:nvPr/>
          </p:nvSpPr>
          <p:spPr>
            <a:xfrm>
              <a:off x="6550575" y="4990600"/>
              <a:ext cx="84750" cy="74175"/>
            </a:xfrm>
            <a:custGeom>
              <a:rect b="b" l="l" r="r" t="t"/>
              <a:pathLst>
                <a:path extrusionOk="0" fill="none" h="2967" w="3390">
                  <a:moveTo>
                    <a:pt x="1" y="1"/>
                  </a:moveTo>
                  <a:cubicBezTo>
                    <a:pt x="617" y="1453"/>
                    <a:pt x="1867" y="2544"/>
                    <a:pt x="3389" y="296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3"/>
            <p:cNvSpPr/>
            <p:nvPr/>
          </p:nvSpPr>
          <p:spPr>
            <a:xfrm>
              <a:off x="6568175" y="5040550"/>
              <a:ext cx="23350" cy="20500"/>
            </a:xfrm>
            <a:custGeom>
              <a:rect b="b" l="l" r="r" t="t"/>
              <a:pathLst>
                <a:path extrusionOk="0" fill="none" h="820" w="934">
                  <a:moveTo>
                    <a:pt x="1" y="1"/>
                  </a:moveTo>
                  <a:cubicBezTo>
                    <a:pt x="256" y="335"/>
                    <a:pt x="573" y="608"/>
                    <a:pt x="934"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3"/>
            <p:cNvSpPr/>
            <p:nvPr/>
          </p:nvSpPr>
          <p:spPr>
            <a:xfrm>
              <a:off x="6556075" y="5062350"/>
              <a:ext cx="15650" cy="12325"/>
            </a:xfrm>
            <a:custGeom>
              <a:rect b="b" l="l" r="r" t="t"/>
              <a:pathLst>
                <a:path extrusionOk="0" fill="none" h="493" w="626">
                  <a:moveTo>
                    <a:pt x="1" y="0"/>
                  </a:moveTo>
                  <a:cubicBezTo>
                    <a:pt x="177" y="194"/>
                    <a:pt x="388" y="361"/>
                    <a:pt x="626" y="49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3"/>
            <p:cNvSpPr/>
            <p:nvPr/>
          </p:nvSpPr>
          <p:spPr>
            <a:xfrm>
              <a:off x="6616600" y="5264750"/>
              <a:ext cx="109575" cy="112675"/>
            </a:xfrm>
            <a:custGeom>
              <a:rect b="b" l="l" r="r" t="t"/>
              <a:pathLst>
                <a:path extrusionOk="0" fill="none" h="4507" w="4383">
                  <a:moveTo>
                    <a:pt x="0" y="1"/>
                  </a:moveTo>
                  <a:cubicBezTo>
                    <a:pt x="423" y="995"/>
                    <a:pt x="1012" y="1911"/>
                    <a:pt x="1725" y="2720"/>
                  </a:cubicBezTo>
                  <a:cubicBezTo>
                    <a:pt x="2447" y="3521"/>
                    <a:pt x="3353" y="4173"/>
                    <a:pt x="4383" y="45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3"/>
            <p:cNvSpPr/>
            <p:nvPr/>
          </p:nvSpPr>
          <p:spPr>
            <a:xfrm>
              <a:off x="6645425" y="5293375"/>
              <a:ext cx="53250" cy="57450"/>
            </a:xfrm>
            <a:custGeom>
              <a:rect b="b" l="l" r="r" t="t"/>
              <a:pathLst>
                <a:path extrusionOk="0" fill="none" h="2298" w="2130">
                  <a:moveTo>
                    <a:pt x="0" y="0"/>
                  </a:moveTo>
                  <a:cubicBezTo>
                    <a:pt x="616" y="863"/>
                    <a:pt x="1250" y="1734"/>
                    <a:pt x="2130" y="229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3"/>
            <p:cNvSpPr/>
            <p:nvPr/>
          </p:nvSpPr>
          <p:spPr>
            <a:xfrm>
              <a:off x="6680175" y="5311625"/>
              <a:ext cx="19600" cy="16525"/>
            </a:xfrm>
            <a:custGeom>
              <a:rect b="b" l="l" r="r" t="t"/>
              <a:pathLst>
                <a:path extrusionOk="0" fill="none" h="661" w="784">
                  <a:moveTo>
                    <a:pt x="1" y="1"/>
                  </a:moveTo>
                  <a:lnTo>
                    <a:pt x="784" y="66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3"/>
            <p:cNvSpPr/>
            <p:nvPr/>
          </p:nvSpPr>
          <p:spPr>
            <a:xfrm>
              <a:off x="6697550" y="5308100"/>
              <a:ext cx="5525" cy="6625"/>
            </a:xfrm>
            <a:custGeom>
              <a:rect b="b" l="l" r="r" t="t"/>
              <a:pathLst>
                <a:path extrusionOk="0" fill="none" h="265" w="221">
                  <a:moveTo>
                    <a:pt x="1" y="1"/>
                  </a:moveTo>
                  <a:cubicBezTo>
                    <a:pt x="71" y="89"/>
                    <a:pt x="151" y="177"/>
                    <a:pt x="221" y="26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3"/>
            <p:cNvSpPr/>
            <p:nvPr/>
          </p:nvSpPr>
          <p:spPr>
            <a:xfrm>
              <a:off x="6856425" y="5058825"/>
              <a:ext cx="41150" cy="171850"/>
            </a:xfrm>
            <a:custGeom>
              <a:rect b="b" l="l" r="r" t="t"/>
              <a:pathLst>
                <a:path extrusionOk="0" fill="none" h="6874" w="1646">
                  <a:moveTo>
                    <a:pt x="1646" y="6874"/>
                  </a:moveTo>
                  <a:cubicBezTo>
                    <a:pt x="1567" y="5862"/>
                    <a:pt x="1012" y="4955"/>
                    <a:pt x="651" y="4013"/>
                  </a:cubicBezTo>
                  <a:cubicBezTo>
                    <a:pt x="159" y="2737"/>
                    <a:pt x="0" y="1356"/>
                    <a:pt x="17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3"/>
            <p:cNvSpPr/>
            <p:nvPr/>
          </p:nvSpPr>
          <p:spPr>
            <a:xfrm>
              <a:off x="6841675" y="5106575"/>
              <a:ext cx="31925" cy="84500"/>
            </a:xfrm>
            <a:custGeom>
              <a:rect b="b" l="l" r="r" t="t"/>
              <a:pathLst>
                <a:path extrusionOk="0" fill="none" h="3380" w="1277">
                  <a:moveTo>
                    <a:pt x="1277" y="3380"/>
                  </a:moveTo>
                  <a:cubicBezTo>
                    <a:pt x="617" y="2359"/>
                    <a:pt x="177" y="1206"/>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3"/>
            <p:cNvSpPr/>
            <p:nvPr/>
          </p:nvSpPr>
          <p:spPr>
            <a:xfrm>
              <a:off x="6820775" y="5133175"/>
              <a:ext cx="7275" cy="26450"/>
            </a:xfrm>
            <a:custGeom>
              <a:rect b="b" l="l" r="r" t="t"/>
              <a:pathLst>
                <a:path extrusionOk="0" fill="none" h="1058" w="291">
                  <a:moveTo>
                    <a:pt x="291" y="1057"/>
                  </a:moveTo>
                  <a:cubicBezTo>
                    <a:pt x="88" y="749"/>
                    <a:pt x="203" y="309"/>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3"/>
            <p:cNvSpPr/>
            <p:nvPr/>
          </p:nvSpPr>
          <p:spPr>
            <a:xfrm>
              <a:off x="6798775" y="5097325"/>
              <a:ext cx="2875" cy="16750"/>
            </a:xfrm>
            <a:custGeom>
              <a:rect b="b" l="l" r="r" t="t"/>
              <a:pathLst>
                <a:path extrusionOk="0" fill="none" h="670" w="115">
                  <a:moveTo>
                    <a:pt x="115" y="669"/>
                  </a:moveTo>
                  <a:cubicBezTo>
                    <a:pt x="44" y="449"/>
                    <a:pt x="9" y="220"/>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53"/>
            <p:cNvSpPr/>
            <p:nvPr/>
          </p:nvSpPr>
          <p:spPr>
            <a:xfrm>
              <a:off x="6898875" y="5249350"/>
              <a:ext cx="475" cy="9500"/>
            </a:xfrm>
            <a:custGeom>
              <a:rect b="b" l="l" r="r" t="t"/>
              <a:pathLst>
                <a:path extrusionOk="0" fill="none" h="380" w="19">
                  <a:moveTo>
                    <a:pt x="10" y="379"/>
                  </a:moveTo>
                  <a:cubicBezTo>
                    <a:pt x="18" y="256"/>
                    <a:pt x="18" y="124"/>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3"/>
            <p:cNvSpPr/>
            <p:nvPr/>
          </p:nvSpPr>
          <p:spPr>
            <a:xfrm>
              <a:off x="6900425" y="5277750"/>
              <a:ext cx="450" cy="4425"/>
            </a:xfrm>
            <a:custGeom>
              <a:rect b="b" l="l" r="r" t="t"/>
              <a:pathLst>
                <a:path extrusionOk="0" fill="none" h="177" w="18">
                  <a:moveTo>
                    <a:pt x="18" y="176"/>
                  </a:moveTo>
                  <a:lnTo>
                    <a:pt x="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3"/>
            <p:cNvSpPr/>
            <p:nvPr/>
          </p:nvSpPr>
          <p:spPr>
            <a:xfrm>
              <a:off x="6753675" y="5382250"/>
              <a:ext cx="10350" cy="1575"/>
            </a:xfrm>
            <a:custGeom>
              <a:rect b="b" l="l" r="r" t="t"/>
              <a:pathLst>
                <a:path extrusionOk="0" fill="none" h="63" w="414">
                  <a:moveTo>
                    <a:pt x="0" y="1"/>
                  </a:moveTo>
                  <a:lnTo>
                    <a:pt x="414"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3"/>
            <p:cNvSpPr/>
            <p:nvPr/>
          </p:nvSpPr>
          <p:spPr>
            <a:xfrm>
              <a:off x="6410200" y="4826925"/>
              <a:ext cx="15650" cy="113775"/>
            </a:xfrm>
            <a:custGeom>
              <a:rect b="b" l="l" r="r" t="t"/>
              <a:pathLst>
                <a:path extrusionOk="0" fill="none" h="4551" w="626">
                  <a:moveTo>
                    <a:pt x="626" y="4550"/>
                  </a:moveTo>
                  <a:cubicBezTo>
                    <a:pt x="54" y="3098"/>
                    <a:pt x="1" y="1487"/>
                    <a:pt x="47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3"/>
            <p:cNvSpPr/>
            <p:nvPr/>
          </p:nvSpPr>
          <p:spPr>
            <a:xfrm>
              <a:off x="6427375" y="4863225"/>
              <a:ext cx="3975" cy="46225"/>
            </a:xfrm>
            <a:custGeom>
              <a:rect b="b" l="l" r="r" t="t"/>
              <a:pathLst>
                <a:path extrusionOk="0" fill="none" h="1849" w="159">
                  <a:moveTo>
                    <a:pt x="159" y="1848"/>
                  </a:moveTo>
                  <a:cubicBezTo>
                    <a:pt x="36" y="1241"/>
                    <a:pt x="0" y="616"/>
                    <a:pt x="8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3"/>
            <p:cNvSpPr/>
            <p:nvPr/>
          </p:nvSpPr>
          <p:spPr>
            <a:xfrm>
              <a:off x="6445850" y="4866525"/>
              <a:ext cx="1125" cy="23125"/>
            </a:xfrm>
            <a:custGeom>
              <a:rect b="b" l="l" r="r" t="t"/>
              <a:pathLst>
                <a:path extrusionOk="0" fill="none" h="925" w="45">
                  <a:moveTo>
                    <a:pt x="45" y="924"/>
                  </a:moveTo>
                  <a:cubicBezTo>
                    <a:pt x="36" y="625"/>
                    <a:pt x="18" y="317"/>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3"/>
            <p:cNvSpPr/>
            <p:nvPr/>
          </p:nvSpPr>
          <p:spPr>
            <a:xfrm>
              <a:off x="6461475" y="4866525"/>
              <a:ext cx="2675" cy="21350"/>
            </a:xfrm>
            <a:custGeom>
              <a:rect b="b" l="l" r="r" t="t"/>
              <a:pathLst>
                <a:path extrusionOk="0" fill="none" h="854" w="107">
                  <a:moveTo>
                    <a:pt x="106" y="854"/>
                  </a:moveTo>
                  <a:cubicBezTo>
                    <a:pt x="53" y="572"/>
                    <a:pt x="18" y="282"/>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3"/>
            <p:cNvSpPr/>
            <p:nvPr/>
          </p:nvSpPr>
          <p:spPr>
            <a:xfrm>
              <a:off x="6448275" y="4983575"/>
              <a:ext cx="475" cy="1350"/>
            </a:xfrm>
            <a:custGeom>
              <a:rect b="b" l="l" r="r" t="t"/>
              <a:pathLst>
                <a:path extrusionOk="0" fill="none" h="54" w="19">
                  <a:moveTo>
                    <a:pt x="18" y="53"/>
                  </a:moveTo>
                  <a:lnTo>
                    <a:pt x="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3"/>
            <p:cNvSpPr/>
            <p:nvPr/>
          </p:nvSpPr>
          <p:spPr>
            <a:xfrm>
              <a:off x="6651125" y="4659700"/>
              <a:ext cx="145475" cy="35000"/>
            </a:xfrm>
            <a:custGeom>
              <a:rect b="b" l="l" r="r" t="t"/>
              <a:pathLst>
                <a:path extrusionOk="0" fill="none" h="1400" w="5819">
                  <a:moveTo>
                    <a:pt x="1" y="423"/>
                  </a:moveTo>
                  <a:cubicBezTo>
                    <a:pt x="1990" y="0"/>
                    <a:pt x="4076" y="352"/>
                    <a:pt x="5818" y="14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3"/>
            <p:cNvSpPr/>
            <p:nvPr/>
          </p:nvSpPr>
          <p:spPr>
            <a:xfrm>
              <a:off x="6687875" y="4681250"/>
              <a:ext cx="60525" cy="13450"/>
            </a:xfrm>
            <a:custGeom>
              <a:rect b="b" l="l" r="r" t="t"/>
              <a:pathLst>
                <a:path extrusionOk="0" fill="none" h="538" w="2421">
                  <a:moveTo>
                    <a:pt x="1" y="71"/>
                  </a:moveTo>
                  <a:cubicBezTo>
                    <a:pt x="837" y="1"/>
                    <a:pt x="1673" y="159"/>
                    <a:pt x="2421" y="5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53"/>
            <p:cNvSpPr/>
            <p:nvPr/>
          </p:nvSpPr>
          <p:spPr>
            <a:xfrm>
              <a:off x="6713175" y="4705025"/>
              <a:ext cx="15000" cy="5075"/>
            </a:xfrm>
            <a:custGeom>
              <a:rect b="b" l="l" r="r" t="t"/>
              <a:pathLst>
                <a:path extrusionOk="0" fill="none" h="203" w="600">
                  <a:moveTo>
                    <a:pt x="1" y="0"/>
                  </a:moveTo>
                  <a:cubicBezTo>
                    <a:pt x="203" y="53"/>
                    <a:pt x="406" y="124"/>
                    <a:pt x="599" y="20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3"/>
            <p:cNvSpPr/>
            <p:nvPr/>
          </p:nvSpPr>
          <p:spPr>
            <a:xfrm>
              <a:off x="6790200" y="4873775"/>
              <a:ext cx="16525" cy="81875"/>
            </a:xfrm>
            <a:custGeom>
              <a:rect b="b" l="l" r="r" t="t"/>
              <a:pathLst>
                <a:path extrusionOk="0" fill="none" h="3275" w="661">
                  <a:moveTo>
                    <a:pt x="458" y="3275"/>
                  </a:moveTo>
                  <a:cubicBezTo>
                    <a:pt x="660" y="2175"/>
                    <a:pt x="326" y="1066"/>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3"/>
            <p:cNvSpPr/>
            <p:nvPr/>
          </p:nvSpPr>
          <p:spPr>
            <a:xfrm>
              <a:off x="6810000" y="4900850"/>
              <a:ext cx="5525" cy="28625"/>
            </a:xfrm>
            <a:custGeom>
              <a:rect b="b" l="l" r="r" t="t"/>
              <a:pathLst>
                <a:path extrusionOk="0" fill="none" h="1145" w="221">
                  <a:moveTo>
                    <a:pt x="220" y="1144"/>
                  </a:moveTo>
                  <a:cubicBezTo>
                    <a:pt x="150" y="757"/>
                    <a:pt x="79" y="379"/>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3"/>
            <p:cNvSpPr/>
            <p:nvPr/>
          </p:nvSpPr>
          <p:spPr>
            <a:xfrm>
              <a:off x="6821650" y="4886750"/>
              <a:ext cx="6200" cy="16750"/>
            </a:xfrm>
            <a:custGeom>
              <a:rect b="b" l="l" r="r" t="t"/>
              <a:pathLst>
                <a:path extrusionOk="0" fill="none" h="670" w="248">
                  <a:moveTo>
                    <a:pt x="247" y="670"/>
                  </a:moveTo>
                  <a:cubicBezTo>
                    <a:pt x="185" y="441"/>
                    <a:pt x="97" y="221"/>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3"/>
            <p:cNvSpPr/>
            <p:nvPr/>
          </p:nvSpPr>
          <p:spPr>
            <a:xfrm>
              <a:off x="6896900" y="4899075"/>
              <a:ext cx="5525" cy="55025"/>
            </a:xfrm>
            <a:custGeom>
              <a:rect b="b" l="l" r="r" t="t"/>
              <a:pathLst>
                <a:path extrusionOk="0" fill="none" h="2201" w="221">
                  <a:moveTo>
                    <a:pt x="1" y="2201"/>
                  </a:moveTo>
                  <a:cubicBezTo>
                    <a:pt x="159" y="1479"/>
                    <a:pt x="221" y="740"/>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3"/>
            <p:cNvSpPr/>
            <p:nvPr/>
          </p:nvSpPr>
          <p:spPr>
            <a:xfrm>
              <a:off x="6889200" y="4915150"/>
              <a:ext cx="1775" cy="11250"/>
            </a:xfrm>
            <a:custGeom>
              <a:rect b="b" l="l" r="r" t="t"/>
              <a:pathLst>
                <a:path extrusionOk="0" fill="none" h="450" w="71">
                  <a:moveTo>
                    <a:pt x="0" y="449"/>
                  </a:moveTo>
                  <a:cubicBezTo>
                    <a:pt x="27" y="299"/>
                    <a:pt x="53" y="150"/>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3"/>
            <p:cNvSpPr/>
            <p:nvPr/>
          </p:nvSpPr>
          <p:spPr>
            <a:xfrm>
              <a:off x="6876875" y="4896450"/>
              <a:ext cx="475" cy="7050"/>
            </a:xfrm>
            <a:custGeom>
              <a:rect b="b" l="l" r="r" t="t"/>
              <a:pathLst>
                <a:path extrusionOk="0" fill="none" h="282" w="19">
                  <a:moveTo>
                    <a:pt x="9" y="282"/>
                  </a:moveTo>
                  <a:cubicBezTo>
                    <a:pt x="18" y="185"/>
                    <a:pt x="18" y="97"/>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3"/>
            <p:cNvSpPr/>
            <p:nvPr/>
          </p:nvSpPr>
          <p:spPr>
            <a:xfrm>
              <a:off x="6643875" y="4770600"/>
              <a:ext cx="69775" cy="12325"/>
            </a:xfrm>
            <a:custGeom>
              <a:rect b="b" l="l" r="r" t="t"/>
              <a:pathLst>
                <a:path extrusionOk="0" fill="none" h="493" w="2791">
                  <a:moveTo>
                    <a:pt x="0" y="290"/>
                  </a:moveTo>
                  <a:cubicBezTo>
                    <a:pt x="925" y="0"/>
                    <a:pt x="1919" y="70"/>
                    <a:pt x="2790" y="49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3"/>
            <p:cNvSpPr/>
            <p:nvPr/>
          </p:nvSpPr>
          <p:spPr>
            <a:xfrm>
              <a:off x="6675125" y="4757375"/>
              <a:ext cx="9700" cy="475"/>
            </a:xfrm>
            <a:custGeom>
              <a:rect b="b" l="l" r="r" t="t"/>
              <a:pathLst>
                <a:path extrusionOk="0" fill="none" h="19" w="388">
                  <a:moveTo>
                    <a:pt x="0" y="1"/>
                  </a:moveTo>
                  <a:lnTo>
                    <a:pt x="387" y="1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3"/>
            <p:cNvSpPr/>
            <p:nvPr/>
          </p:nvSpPr>
          <p:spPr>
            <a:xfrm>
              <a:off x="6672475" y="4743975"/>
              <a:ext cx="8600" cy="25"/>
            </a:xfrm>
            <a:custGeom>
              <a:rect b="b" l="l" r="r" t="t"/>
              <a:pathLst>
                <a:path extrusionOk="0" fill="none" h="1" w="344">
                  <a:moveTo>
                    <a:pt x="1" y="0"/>
                  </a:moveTo>
                  <a:lnTo>
                    <a:pt x="34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3"/>
            <p:cNvSpPr/>
            <p:nvPr/>
          </p:nvSpPr>
          <p:spPr>
            <a:xfrm>
              <a:off x="6554100" y="4783575"/>
              <a:ext cx="10600" cy="13000"/>
            </a:xfrm>
            <a:custGeom>
              <a:rect b="b" l="l" r="r" t="t"/>
              <a:pathLst>
                <a:path extrusionOk="0" fill="none" h="520" w="424">
                  <a:moveTo>
                    <a:pt x="1" y="520"/>
                  </a:moveTo>
                  <a:cubicBezTo>
                    <a:pt x="124" y="335"/>
                    <a:pt x="265" y="159"/>
                    <a:pt x="4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3"/>
            <p:cNvSpPr/>
            <p:nvPr/>
          </p:nvSpPr>
          <p:spPr>
            <a:xfrm>
              <a:off x="6547275" y="4760475"/>
              <a:ext cx="25325" cy="23550"/>
            </a:xfrm>
            <a:custGeom>
              <a:rect b="b" l="l" r="r" t="t"/>
              <a:pathLst>
                <a:path extrusionOk="0" fill="none" h="942" w="1013">
                  <a:moveTo>
                    <a:pt x="1" y="942"/>
                  </a:moveTo>
                  <a:cubicBezTo>
                    <a:pt x="283" y="581"/>
                    <a:pt x="626" y="255"/>
                    <a:pt x="101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3"/>
            <p:cNvSpPr/>
            <p:nvPr/>
          </p:nvSpPr>
          <p:spPr>
            <a:xfrm>
              <a:off x="6548175" y="4739575"/>
              <a:ext cx="15850" cy="10575"/>
            </a:xfrm>
            <a:custGeom>
              <a:rect b="b" l="l" r="r" t="t"/>
              <a:pathLst>
                <a:path extrusionOk="0" fill="none" h="423" w="634">
                  <a:moveTo>
                    <a:pt x="0" y="423"/>
                  </a:moveTo>
                  <a:lnTo>
                    <a:pt x="63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3"/>
            <p:cNvSpPr/>
            <p:nvPr/>
          </p:nvSpPr>
          <p:spPr>
            <a:xfrm>
              <a:off x="6556075" y="4721075"/>
              <a:ext cx="9275" cy="4875"/>
            </a:xfrm>
            <a:custGeom>
              <a:rect b="b" l="l" r="r" t="t"/>
              <a:pathLst>
                <a:path extrusionOk="0" fill="none" h="195" w="371">
                  <a:moveTo>
                    <a:pt x="1" y="194"/>
                  </a:moveTo>
                  <a:lnTo>
                    <a:pt x="37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3"/>
            <p:cNvSpPr/>
            <p:nvPr/>
          </p:nvSpPr>
          <p:spPr>
            <a:xfrm>
              <a:off x="6864125" y="4798975"/>
              <a:ext cx="5525" cy="12125"/>
            </a:xfrm>
            <a:custGeom>
              <a:rect b="b" l="l" r="r" t="t"/>
              <a:pathLst>
                <a:path extrusionOk="0" fill="none" h="485" w="221">
                  <a:moveTo>
                    <a:pt x="220" y="484"/>
                  </a:moveTo>
                  <a:lnTo>
                    <a:pt x="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3"/>
            <p:cNvSpPr/>
            <p:nvPr/>
          </p:nvSpPr>
          <p:spPr>
            <a:xfrm>
              <a:off x="6861475" y="4777200"/>
              <a:ext cx="21150" cy="42925"/>
            </a:xfrm>
            <a:custGeom>
              <a:rect b="b" l="l" r="r" t="t"/>
              <a:pathLst>
                <a:path extrusionOk="0" fill="none" h="1717" w="846">
                  <a:moveTo>
                    <a:pt x="845" y="1716"/>
                  </a:moveTo>
                  <a:cubicBezTo>
                    <a:pt x="625" y="1118"/>
                    <a:pt x="335" y="537"/>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3"/>
            <p:cNvSpPr/>
            <p:nvPr/>
          </p:nvSpPr>
          <p:spPr>
            <a:xfrm>
              <a:off x="6842125" y="4753875"/>
              <a:ext cx="8375" cy="10350"/>
            </a:xfrm>
            <a:custGeom>
              <a:rect b="b" l="l" r="r" t="t"/>
              <a:pathLst>
                <a:path extrusionOk="0" fill="none" h="414" w="335">
                  <a:moveTo>
                    <a:pt x="335" y="414"/>
                  </a:moveTo>
                  <a:cubicBezTo>
                    <a:pt x="238" y="264"/>
                    <a:pt x="123" y="123"/>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3"/>
            <p:cNvSpPr/>
            <p:nvPr/>
          </p:nvSpPr>
          <p:spPr>
            <a:xfrm>
              <a:off x="6529475" y="5142875"/>
              <a:ext cx="69750" cy="83625"/>
            </a:xfrm>
            <a:custGeom>
              <a:rect b="b" l="l" r="r" t="t"/>
              <a:pathLst>
                <a:path extrusionOk="0" fill="none" h="3345" w="2790">
                  <a:moveTo>
                    <a:pt x="0" y="0"/>
                  </a:moveTo>
                  <a:lnTo>
                    <a:pt x="1311" y="1400"/>
                  </a:lnTo>
                  <a:cubicBezTo>
                    <a:pt x="1866" y="1998"/>
                    <a:pt x="2438" y="2605"/>
                    <a:pt x="2790" y="334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3"/>
            <p:cNvSpPr/>
            <p:nvPr/>
          </p:nvSpPr>
          <p:spPr>
            <a:xfrm>
              <a:off x="6563125" y="5161800"/>
              <a:ext cx="21150" cy="20475"/>
            </a:xfrm>
            <a:custGeom>
              <a:rect b="b" l="l" r="r" t="t"/>
              <a:pathLst>
                <a:path extrusionOk="0" fill="none" h="819" w="846">
                  <a:moveTo>
                    <a:pt x="1" y="0"/>
                  </a:moveTo>
                  <a:cubicBezTo>
                    <a:pt x="300" y="255"/>
                    <a:pt x="581" y="528"/>
                    <a:pt x="845"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3"/>
            <p:cNvSpPr/>
            <p:nvPr/>
          </p:nvSpPr>
          <p:spPr>
            <a:xfrm>
              <a:off x="6644325" y="5363550"/>
              <a:ext cx="49750" cy="38100"/>
            </a:xfrm>
            <a:custGeom>
              <a:rect b="b" l="l" r="r" t="t"/>
              <a:pathLst>
                <a:path extrusionOk="0" fill="none" h="1524" w="1990">
                  <a:moveTo>
                    <a:pt x="0" y="1"/>
                  </a:moveTo>
                  <a:cubicBezTo>
                    <a:pt x="581" y="608"/>
                    <a:pt x="1250" y="1118"/>
                    <a:pt x="1989" y="15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3"/>
            <p:cNvSpPr/>
            <p:nvPr/>
          </p:nvSpPr>
          <p:spPr>
            <a:xfrm>
              <a:off x="6701950" y="5406025"/>
              <a:ext cx="7950" cy="4850"/>
            </a:xfrm>
            <a:custGeom>
              <a:rect b="b" l="l" r="r" t="t"/>
              <a:pathLst>
                <a:path extrusionOk="0" fill="none" h="194" w="318">
                  <a:moveTo>
                    <a:pt x="1" y="0"/>
                  </a:moveTo>
                  <a:cubicBezTo>
                    <a:pt x="89" y="88"/>
                    <a:pt x="195" y="159"/>
                    <a:pt x="318" y="1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3"/>
            <p:cNvSpPr/>
            <p:nvPr/>
          </p:nvSpPr>
          <p:spPr>
            <a:xfrm>
              <a:off x="6736275" y="5419225"/>
              <a:ext cx="6625" cy="1550"/>
            </a:xfrm>
            <a:custGeom>
              <a:rect b="b" l="l" r="r" t="t"/>
              <a:pathLst>
                <a:path extrusionOk="0" fill="none" h="62" w="265">
                  <a:moveTo>
                    <a:pt x="1" y="0"/>
                  </a:moveTo>
                  <a:lnTo>
                    <a:pt x="265"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3"/>
            <p:cNvSpPr/>
            <p:nvPr/>
          </p:nvSpPr>
          <p:spPr>
            <a:xfrm>
              <a:off x="6626500" y="5343525"/>
              <a:ext cx="4850" cy="7300"/>
            </a:xfrm>
            <a:custGeom>
              <a:rect b="b" l="l" r="r" t="t"/>
              <a:pathLst>
                <a:path extrusionOk="0" fill="none" h="292" w="194">
                  <a:moveTo>
                    <a:pt x="0" y="1"/>
                  </a:moveTo>
                  <a:cubicBezTo>
                    <a:pt x="62" y="97"/>
                    <a:pt x="132" y="194"/>
                    <a:pt x="194" y="29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3"/>
            <p:cNvSpPr/>
            <p:nvPr/>
          </p:nvSpPr>
          <p:spPr>
            <a:xfrm>
              <a:off x="6892275" y="5105900"/>
              <a:ext cx="13450" cy="48000"/>
            </a:xfrm>
            <a:custGeom>
              <a:rect b="b" l="l" r="r" t="t"/>
              <a:pathLst>
                <a:path extrusionOk="0" fill="none" h="1920" w="538">
                  <a:moveTo>
                    <a:pt x="538" y="1919"/>
                  </a:moveTo>
                  <a:cubicBezTo>
                    <a:pt x="230" y="1321"/>
                    <a:pt x="45" y="670"/>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3"/>
            <p:cNvSpPr/>
            <p:nvPr/>
          </p:nvSpPr>
          <p:spPr>
            <a:xfrm>
              <a:off x="6893150" y="5081700"/>
              <a:ext cx="1125" cy="8175"/>
            </a:xfrm>
            <a:custGeom>
              <a:rect b="b" l="l" r="r" t="t"/>
              <a:pathLst>
                <a:path extrusionOk="0" fill="none" h="327" w="45">
                  <a:moveTo>
                    <a:pt x="45" y="326"/>
                  </a:moveTo>
                  <a:cubicBezTo>
                    <a:pt x="27" y="212"/>
                    <a:pt x="19" y="115"/>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3"/>
            <p:cNvSpPr/>
            <p:nvPr/>
          </p:nvSpPr>
          <p:spPr>
            <a:xfrm>
              <a:off x="6893600" y="5056625"/>
              <a:ext cx="675" cy="5300"/>
            </a:xfrm>
            <a:custGeom>
              <a:rect b="b" l="l" r="r" t="t"/>
              <a:pathLst>
                <a:path extrusionOk="0" fill="none" h="212" w="27">
                  <a:moveTo>
                    <a:pt x="1" y="211"/>
                  </a:moveTo>
                  <a:lnTo>
                    <a:pt x="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3"/>
            <p:cNvSpPr/>
            <p:nvPr/>
          </p:nvSpPr>
          <p:spPr>
            <a:xfrm>
              <a:off x="6802300" y="4658825"/>
              <a:ext cx="45125" cy="38950"/>
            </a:xfrm>
            <a:custGeom>
              <a:rect b="b" l="l" r="r" t="t"/>
              <a:pathLst>
                <a:path extrusionOk="0" fill="none" h="1558" w="1805">
                  <a:moveTo>
                    <a:pt x="0" y="0"/>
                  </a:moveTo>
                  <a:cubicBezTo>
                    <a:pt x="678" y="423"/>
                    <a:pt x="1285" y="951"/>
                    <a:pt x="1804" y="155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3"/>
            <p:cNvSpPr/>
            <p:nvPr/>
          </p:nvSpPr>
          <p:spPr>
            <a:xfrm>
              <a:off x="6856850" y="4707450"/>
              <a:ext cx="6400" cy="8375"/>
            </a:xfrm>
            <a:custGeom>
              <a:rect b="b" l="l" r="r" t="t"/>
              <a:pathLst>
                <a:path extrusionOk="0" fill="none" h="335" w="256">
                  <a:moveTo>
                    <a:pt x="1" y="0"/>
                  </a:moveTo>
                  <a:cubicBezTo>
                    <a:pt x="98" y="97"/>
                    <a:pt x="186" y="211"/>
                    <a:pt x="256" y="3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3"/>
            <p:cNvSpPr/>
            <p:nvPr/>
          </p:nvSpPr>
          <p:spPr>
            <a:xfrm>
              <a:off x="6382500" y="4798300"/>
              <a:ext cx="11225" cy="47775"/>
            </a:xfrm>
            <a:custGeom>
              <a:rect b="b" l="l" r="r" t="t"/>
              <a:pathLst>
                <a:path extrusionOk="0" fill="none" h="1911" w="449">
                  <a:moveTo>
                    <a:pt x="0" y="1911"/>
                  </a:moveTo>
                  <a:cubicBezTo>
                    <a:pt x="70" y="1259"/>
                    <a:pt x="220" y="617"/>
                    <a:pt x="44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3"/>
            <p:cNvSpPr/>
            <p:nvPr/>
          </p:nvSpPr>
          <p:spPr>
            <a:xfrm>
              <a:off x="6400100" y="4776300"/>
              <a:ext cx="4625" cy="10600"/>
            </a:xfrm>
            <a:custGeom>
              <a:rect b="b" l="l" r="r" t="t"/>
              <a:pathLst>
                <a:path extrusionOk="0" fill="none" h="424" w="185">
                  <a:moveTo>
                    <a:pt x="0" y="423"/>
                  </a:moveTo>
                  <a:cubicBezTo>
                    <a:pt x="62" y="282"/>
                    <a:pt x="123" y="142"/>
                    <a:pt x="18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3"/>
            <p:cNvSpPr/>
            <p:nvPr/>
          </p:nvSpPr>
          <p:spPr>
            <a:xfrm>
              <a:off x="6413075" y="4755625"/>
              <a:ext cx="2650" cy="4200"/>
            </a:xfrm>
            <a:custGeom>
              <a:rect b="b" l="l" r="r" t="t"/>
              <a:pathLst>
                <a:path extrusionOk="0" fill="none" h="168" w="106">
                  <a:moveTo>
                    <a:pt x="0" y="168"/>
                  </a:moveTo>
                  <a:cubicBezTo>
                    <a:pt x="36" y="106"/>
                    <a:pt x="71" y="53"/>
                    <a:pt x="1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3"/>
            <p:cNvSpPr/>
            <p:nvPr/>
          </p:nvSpPr>
          <p:spPr>
            <a:xfrm>
              <a:off x="6411300" y="4996550"/>
              <a:ext cx="13900" cy="31925"/>
            </a:xfrm>
            <a:custGeom>
              <a:rect b="b" l="l" r="r" t="t"/>
              <a:pathLst>
                <a:path extrusionOk="0" fill="none" h="1277" w="556">
                  <a:moveTo>
                    <a:pt x="1" y="1"/>
                  </a:moveTo>
                  <a:cubicBezTo>
                    <a:pt x="133" y="449"/>
                    <a:pt x="318" y="872"/>
                    <a:pt x="555" y="127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3"/>
            <p:cNvSpPr/>
            <p:nvPr/>
          </p:nvSpPr>
          <p:spPr>
            <a:xfrm>
              <a:off x="6432425" y="5046050"/>
              <a:ext cx="3550" cy="7950"/>
            </a:xfrm>
            <a:custGeom>
              <a:rect b="b" l="l" r="r" t="t"/>
              <a:pathLst>
                <a:path extrusionOk="0" fill="none" h="318" w="142">
                  <a:moveTo>
                    <a:pt x="1" y="1"/>
                  </a:moveTo>
                  <a:lnTo>
                    <a:pt x="142" y="31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3"/>
            <p:cNvSpPr/>
            <p:nvPr/>
          </p:nvSpPr>
          <p:spPr>
            <a:xfrm>
              <a:off x="6441450" y="5065850"/>
              <a:ext cx="4000" cy="6425"/>
            </a:xfrm>
            <a:custGeom>
              <a:rect b="b" l="l" r="r" t="t"/>
              <a:pathLst>
                <a:path extrusionOk="0" fill="none" h="257" w="160">
                  <a:moveTo>
                    <a:pt x="1" y="1"/>
                  </a:moveTo>
                  <a:lnTo>
                    <a:pt x="159" y="25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3"/>
            <p:cNvSpPr/>
            <p:nvPr/>
          </p:nvSpPr>
          <p:spPr>
            <a:xfrm>
              <a:off x="6816375" y="5433750"/>
              <a:ext cx="15650" cy="7050"/>
            </a:xfrm>
            <a:custGeom>
              <a:rect b="b" l="l" r="r" t="t"/>
              <a:pathLst>
                <a:path extrusionOk="0" fill="none" h="282" w="626">
                  <a:moveTo>
                    <a:pt x="0" y="0"/>
                  </a:moveTo>
                  <a:cubicBezTo>
                    <a:pt x="168" y="167"/>
                    <a:pt x="388" y="273"/>
                    <a:pt x="625" y="2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3"/>
            <p:cNvSpPr/>
            <p:nvPr/>
          </p:nvSpPr>
          <p:spPr>
            <a:xfrm>
              <a:off x="6832425" y="5435275"/>
              <a:ext cx="5750" cy="700"/>
            </a:xfrm>
            <a:custGeom>
              <a:rect b="b" l="l" r="r" t="t"/>
              <a:pathLst>
                <a:path extrusionOk="0" fill="none" h="28" w="230">
                  <a:moveTo>
                    <a:pt x="1" y="1"/>
                  </a:moveTo>
                  <a:lnTo>
                    <a:pt x="230" y="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3"/>
            <p:cNvSpPr/>
            <p:nvPr/>
          </p:nvSpPr>
          <p:spPr>
            <a:xfrm>
              <a:off x="6846725" y="5430875"/>
              <a:ext cx="3550" cy="1125"/>
            </a:xfrm>
            <a:custGeom>
              <a:rect b="b" l="l" r="r" t="t"/>
              <a:pathLst>
                <a:path extrusionOk="0" fill="none" h="45" w="142">
                  <a:moveTo>
                    <a:pt x="1" y="1"/>
                  </a:moveTo>
                  <a:cubicBezTo>
                    <a:pt x="45" y="9"/>
                    <a:pt x="98" y="18"/>
                    <a:pt x="142" y="4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4" name="Google Shape;4654;p53"/>
          <p:cNvGrpSpPr/>
          <p:nvPr/>
        </p:nvGrpSpPr>
        <p:grpSpPr>
          <a:xfrm>
            <a:off x="2394265" y="4719640"/>
            <a:ext cx="983371" cy="968423"/>
            <a:chOff x="8155625" y="4293825"/>
            <a:chExt cx="639175" cy="629500"/>
          </a:xfrm>
        </p:grpSpPr>
        <p:sp>
          <p:nvSpPr>
            <p:cNvPr id="4655" name="Google Shape;4655;p53"/>
            <p:cNvSpPr/>
            <p:nvPr/>
          </p:nvSpPr>
          <p:spPr>
            <a:xfrm>
              <a:off x="8157600" y="4303775"/>
              <a:ext cx="637200" cy="605850"/>
            </a:xfrm>
            <a:custGeom>
              <a:rect b="b" l="l" r="r" t="t"/>
              <a:pathLst>
                <a:path extrusionOk="0" h="24234" w="25488">
                  <a:moveTo>
                    <a:pt x="22022" y="7665"/>
                  </a:moveTo>
                  <a:lnTo>
                    <a:pt x="22022" y="7665"/>
                  </a:lnTo>
                  <a:cubicBezTo>
                    <a:pt x="22066" y="7700"/>
                    <a:pt x="22109" y="7735"/>
                    <a:pt x="22152" y="7761"/>
                  </a:cubicBezTo>
                  <a:cubicBezTo>
                    <a:pt x="22231" y="7831"/>
                    <a:pt x="22310" y="7900"/>
                    <a:pt x="22388" y="7979"/>
                  </a:cubicBezTo>
                  <a:lnTo>
                    <a:pt x="22388" y="7979"/>
                  </a:lnTo>
                  <a:cubicBezTo>
                    <a:pt x="22310" y="7900"/>
                    <a:pt x="22231" y="7831"/>
                    <a:pt x="22152" y="7770"/>
                  </a:cubicBezTo>
                  <a:lnTo>
                    <a:pt x="22022" y="7665"/>
                  </a:lnTo>
                  <a:close/>
                  <a:moveTo>
                    <a:pt x="13355" y="1845"/>
                  </a:moveTo>
                  <a:cubicBezTo>
                    <a:pt x="14784" y="1845"/>
                    <a:pt x="16245" y="2315"/>
                    <a:pt x="17312" y="3158"/>
                  </a:cubicBezTo>
                  <a:cubicBezTo>
                    <a:pt x="18042" y="3730"/>
                    <a:pt x="18615" y="4478"/>
                    <a:pt x="18958" y="5341"/>
                  </a:cubicBezTo>
                  <a:cubicBezTo>
                    <a:pt x="19195" y="5939"/>
                    <a:pt x="19319" y="6581"/>
                    <a:pt x="19327" y="7233"/>
                  </a:cubicBezTo>
                  <a:lnTo>
                    <a:pt x="19327" y="7294"/>
                  </a:lnTo>
                  <a:lnTo>
                    <a:pt x="19389" y="7303"/>
                  </a:lnTo>
                  <a:cubicBezTo>
                    <a:pt x="20806" y="7532"/>
                    <a:pt x="21888" y="8403"/>
                    <a:pt x="22425" y="9767"/>
                  </a:cubicBezTo>
                  <a:cubicBezTo>
                    <a:pt x="22997" y="11220"/>
                    <a:pt x="22865" y="13050"/>
                    <a:pt x="22091" y="14229"/>
                  </a:cubicBezTo>
                  <a:lnTo>
                    <a:pt x="22073" y="14265"/>
                  </a:lnTo>
                  <a:lnTo>
                    <a:pt x="22091" y="14300"/>
                  </a:lnTo>
                  <a:cubicBezTo>
                    <a:pt x="22170" y="14458"/>
                    <a:pt x="22240" y="14617"/>
                    <a:pt x="22302" y="14775"/>
                  </a:cubicBezTo>
                  <a:cubicBezTo>
                    <a:pt x="22654" y="15655"/>
                    <a:pt x="23517" y="18718"/>
                    <a:pt x="20075" y="21270"/>
                  </a:cubicBezTo>
                  <a:cubicBezTo>
                    <a:pt x="18928" y="22127"/>
                    <a:pt x="17814" y="22419"/>
                    <a:pt x="16830" y="22419"/>
                  </a:cubicBezTo>
                  <a:cubicBezTo>
                    <a:pt x="15399" y="22419"/>
                    <a:pt x="14244" y="21802"/>
                    <a:pt x="13660" y="21411"/>
                  </a:cubicBezTo>
                  <a:lnTo>
                    <a:pt x="13616" y="21385"/>
                  </a:lnTo>
                  <a:lnTo>
                    <a:pt x="13580" y="21411"/>
                  </a:lnTo>
                  <a:cubicBezTo>
                    <a:pt x="13102" y="21713"/>
                    <a:pt x="11978" y="22303"/>
                    <a:pt x="10480" y="22303"/>
                  </a:cubicBezTo>
                  <a:cubicBezTo>
                    <a:pt x="9139" y="22303"/>
                    <a:pt x="7499" y="21829"/>
                    <a:pt x="5756" y="20249"/>
                  </a:cubicBezTo>
                  <a:cubicBezTo>
                    <a:pt x="4718" y="19334"/>
                    <a:pt x="3899" y="18181"/>
                    <a:pt x="3380" y="16896"/>
                  </a:cubicBezTo>
                  <a:cubicBezTo>
                    <a:pt x="2086" y="13622"/>
                    <a:pt x="3257" y="10093"/>
                    <a:pt x="5140" y="8570"/>
                  </a:cubicBezTo>
                  <a:cubicBezTo>
                    <a:pt x="5983" y="7891"/>
                    <a:pt x="6918" y="7523"/>
                    <a:pt x="7856" y="7523"/>
                  </a:cubicBezTo>
                  <a:cubicBezTo>
                    <a:pt x="7878" y="7523"/>
                    <a:pt x="7900" y="7523"/>
                    <a:pt x="7921" y="7523"/>
                  </a:cubicBezTo>
                  <a:lnTo>
                    <a:pt x="7992" y="7523"/>
                  </a:lnTo>
                  <a:lnTo>
                    <a:pt x="7992" y="7453"/>
                  </a:lnTo>
                  <a:cubicBezTo>
                    <a:pt x="8053" y="6344"/>
                    <a:pt x="8361" y="5270"/>
                    <a:pt x="8898" y="4302"/>
                  </a:cubicBezTo>
                  <a:cubicBezTo>
                    <a:pt x="9541" y="3096"/>
                    <a:pt x="10685" y="2269"/>
                    <a:pt x="12111" y="1970"/>
                  </a:cubicBezTo>
                  <a:cubicBezTo>
                    <a:pt x="12515" y="1886"/>
                    <a:pt x="12934" y="1845"/>
                    <a:pt x="13355" y="1845"/>
                  </a:cubicBezTo>
                  <a:close/>
                  <a:moveTo>
                    <a:pt x="13359" y="0"/>
                  </a:moveTo>
                  <a:cubicBezTo>
                    <a:pt x="12812" y="0"/>
                    <a:pt x="12266" y="54"/>
                    <a:pt x="11732" y="166"/>
                  </a:cubicBezTo>
                  <a:cubicBezTo>
                    <a:pt x="9761" y="579"/>
                    <a:pt x="8185" y="1741"/>
                    <a:pt x="7279" y="3431"/>
                  </a:cubicBezTo>
                  <a:cubicBezTo>
                    <a:pt x="6865" y="4196"/>
                    <a:pt x="6557" y="5006"/>
                    <a:pt x="6364" y="5842"/>
                  </a:cubicBezTo>
                  <a:cubicBezTo>
                    <a:pt x="6355" y="5869"/>
                    <a:pt x="6337" y="5895"/>
                    <a:pt x="6311" y="5904"/>
                  </a:cubicBezTo>
                  <a:cubicBezTo>
                    <a:pt x="5457" y="6150"/>
                    <a:pt x="4665" y="6573"/>
                    <a:pt x="3979" y="7136"/>
                  </a:cubicBezTo>
                  <a:cubicBezTo>
                    <a:pt x="1620" y="9054"/>
                    <a:pt x="1" y="13358"/>
                    <a:pt x="1673" y="17565"/>
                  </a:cubicBezTo>
                  <a:cubicBezTo>
                    <a:pt x="2298" y="19114"/>
                    <a:pt x="3275" y="20496"/>
                    <a:pt x="4524" y="21605"/>
                  </a:cubicBezTo>
                  <a:cubicBezTo>
                    <a:pt x="6699" y="23580"/>
                    <a:pt x="8801" y="24138"/>
                    <a:pt x="10484" y="24138"/>
                  </a:cubicBezTo>
                  <a:cubicBezTo>
                    <a:pt x="11845" y="24138"/>
                    <a:pt x="12933" y="23772"/>
                    <a:pt x="13563" y="23497"/>
                  </a:cubicBezTo>
                  <a:cubicBezTo>
                    <a:pt x="13572" y="23492"/>
                    <a:pt x="13583" y="23490"/>
                    <a:pt x="13594" y="23490"/>
                  </a:cubicBezTo>
                  <a:cubicBezTo>
                    <a:pt x="13605" y="23490"/>
                    <a:pt x="13616" y="23492"/>
                    <a:pt x="13624" y="23497"/>
                  </a:cubicBezTo>
                  <a:cubicBezTo>
                    <a:pt x="14258" y="23797"/>
                    <a:pt x="15422" y="24234"/>
                    <a:pt x="16851" y="24234"/>
                  </a:cubicBezTo>
                  <a:cubicBezTo>
                    <a:pt x="18143" y="24234"/>
                    <a:pt x="19650" y="23877"/>
                    <a:pt x="21176" y="22740"/>
                  </a:cubicBezTo>
                  <a:cubicBezTo>
                    <a:pt x="25488" y="19536"/>
                    <a:pt x="24511" y="15514"/>
                    <a:pt x="24115" y="14361"/>
                  </a:cubicBezTo>
                  <a:cubicBezTo>
                    <a:pt x="24106" y="14344"/>
                    <a:pt x="24106" y="14326"/>
                    <a:pt x="24115" y="14309"/>
                  </a:cubicBezTo>
                  <a:cubicBezTo>
                    <a:pt x="24775" y="12636"/>
                    <a:pt x="24784" y="10771"/>
                    <a:pt x="24133" y="9090"/>
                  </a:cubicBezTo>
                  <a:cubicBezTo>
                    <a:pt x="23534" y="7594"/>
                    <a:pt x="22469" y="6485"/>
                    <a:pt x="21052" y="5877"/>
                  </a:cubicBezTo>
                  <a:cubicBezTo>
                    <a:pt x="21035" y="5869"/>
                    <a:pt x="21017" y="5851"/>
                    <a:pt x="21017" y="5833"/>
                  </a:cubicBezTo>
                  <a:lnTo>
                    <a:pt x="21017" y="5825"/>
                  </a:lnTo>
                  <a:cubicBezTo>
                    <a:pt x="20674" y="4196"/>
                    <a:pt x="19767" y="2735"/>
                    <a:pt x="18456" y="1715"/>
                  </a:cubicBezTo>
                  <a:cubicBezTo>
                    <a:pt x="17046" y="609"/>
                    <a:pt x="15197" y="0"/>
                    <a:pt x="13359"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3"/>
            <p:cNvSpPr/>
            <p:nvPr/>
          </p:nvSpPr>
          <p:spPr>
            <a:xfrm>
              <a:off x="8213700" y="4353475"/>
              <a:ext cx="527425" cy="506700"/>
            </a:xfrm>
            <a:custGeom>
              <a:rect b="b" l="l" r="r" t="t"/>
              <a:pathLst>
                <a:path extrusionOk="0" h="20268" w="21097">
                  <a:moveTo>
                    <a:pt x="11092" y="848"/>
                  </a:moveTo>
                  <a:cubicBezTo>
                    <a:pt x="12303" y="848"/>
                    <a:pt x="13563" y="1249"/>
                    <a:pt x="14452" y="1953"/>
                  </a:cubicBezTo>
                  <a:cubicBezTo>
                    <a:pt x="15042" y="2411"/>
                    <a:pt x="15499" y="3018"/>
                    <a:pt x="15781" y="3713"/>
                  </a:cubicBezTo>
                  <a:cubicBezTo>
                    <a:pt x="16080" y="4497"/>
                    <a:pt x="16150" y="5350"/>
                    <a:pt x="16001" y="6178"/>
                  </a:cubicBezTo>
                  <a:lnTo>
                    <a:pt x="15983" y="6274"/>
                  </a:lnTo>
                  <a:lnTo>
                    <a:pt x="15983" y="6274"/>
                  </a:lnTo>
                  <a:lnTo>
                    <a:pt x="16080" y="6266"/>
                  </a:lnTo>
                  <a:cubicBezTo>
                    <a:pt x="16193" y="6257"/>
                    <a:pt x="16304" y="6253"/>
                    <a:pt x="16413" y="6253"/>
                  </a:cubicBezTo>
                  <a:cubicBezTo>
                    <a:pt x="17767" y="6253"/>
                    <a:pt x="18768" y="6910"/>
                    <a:pt x="19248" y="8140"/>
                  </a:cubicBezTo>
                  <a:cubicBezTo>
                    <a:pt x="19284" y="8219"/>
                    <a:pt x="19310" y="8290"/>
                    <a:pt x="19336" y="8369"/>
                  </a:cubicBezTo>
                  <a:cubicBezTo>
                    <a:pt x="19794" y="9777"/>
                    <a:pt x="19468" y="11493"/>
                    <a:pt x="18632" y="12127"/>
                  </a:cubicBezTo>
                  <a:lnTo>
                    <a:pt x="18571" y="12171"/>
                  </a:lnTo>
                  <a:lnTo>
                    <a:pt x="18615" y="12233"/>
                  </a:lnTo>
                  <a:cubicBezTo>
                    <a:pt x="18835" y="12514"/>
                    <a:pt x="19011" y="12822"/>
                    <a:pt x="19134" y="13157"/>
                  </a:cubicBezTo>
                  <a:cubicBezTo>
                    <a:pt x="19380" y="13764"/>
                    <a:pt x="19468" y="14424"/>
                    <a:pt x="19407" y="15075"/>
                  </a:cubicBezTo>
                  <a:cubicBezTo>
                    <a:pt x="19275" y="16351"/>
                    <a:pt x="18527" y="17531"/>
                    <a:pt x="17242" y="18481"/>
                  </a:cubicBezTo>
                  <a:cubicBezTo>
                    <a:pt x="16309" y="19175"/>
                    <a:pt x="15405" y="19418"/>
                    <a:pt x="14597" y="19418"/>
                  </a:cubicBezTo>
                  <a:cubicBezTo>
                    <a:pt x="12987" y="19418"/>
                    <a:pt x="11755" y="18455"/>
                    <a:pt x="11433" y="18173"/>
                  </a:cubicBezTo>
                  <a:lnTo>
                    <a:pt x="11380" y="18129"/>
                  </a:lnTo>
                  <a:lnTo>
                    <a:pt x="11336" y="18173"/>
                  </a:lnTo>
                  <a:cubicBezTo>
                    <a:pt x="11006" y="18447"/>
                    <a:pt x="9851" y="19309"/>
                    <a:pt x="8218" y="19309"/>
                  </a:cubicBezTo>
                  <a:cubicBezTo>
                    <a:pt x="7069" y="19309"/>
                    <a:pt x="5683" y="18882"/>
                    <a:pt x="4181" y="17522"/>
                  </a:cubicBezTo>
                  <a:cubicBezTo>
                    <a:pt x="3204" y="16633"/>
                    <a:pt x="2492" y="15630"/>
                    <a:pt x="2060" y="14547"/>
                  </a:cubicBezTo>
                  <a:cubicBezTo>
                    <a:pt x="1717" y="13676"/>
                    <a:pt x="1550" y="12743"/>
                    <a:pt x="1576" y="11810"/>
                  </a:cubicBezTo>
                  <a:cubicBezTo>
                    <a:pt x="1629" y="10015"/>
                    <a:pt x="2395" y="8263"/>
                    <a:pt x="3521" y="7357"/>
                  </a:cubicBezTo>
                  <a:cubicBezTo>
                    <a:pt x="4301" y="6723"/>
                    <a:pt x="5019" y="6528"/>
                    <a:pt x="5607" y="6528"/>
                  </a:cubicBezTo>
                  <a:cubicBezTo>
                    <a:pt x="6088" y="6528"/>
                    <a:pt x="6482" y="6658"/>
                    <a:pt x="6751" y="6785"/>
                  </a:cubicBezTo>
                  <a:lnTo>
                    <a:pt x="6892" y="6846"/>
                  </a:lnTo>
                  <a:lnTo>
                    <a:pt x="6848" y="6697"/>
                  </a:lnTo>
                  <a:cubicBezTo>
                    <a:pt x="6690" y="6019"/>
                    <a:pt x="6558" y="4611"/>
                    <a:pt x="7534" y="2780"/>
                  </a:cubicBezTo>
                  <a:cubicBezTo>
                    <a:pt x="8045" y="1821"/>
                    <a:pt x="8916" y="1187"/>
                    <a:pt x="10069" y="950"/>
                  </a:cubicBezTo>
                  <a:cubicBezTo>
                    <a:pt x="10399" y="881"/>
                    <a:pt x="10744" y="848"/>
                    <a:pt x="11092" y="848"/>
                  </a:cubicBezTo>
                  <a:close/>
                  <a:moveTo>
                    <a:pt x="11107" y="1"/>
                  </a:moveTo>
                  <a:cubicBezTo>
                    <a:pt x="10698" y="1"/>
                    <a:pt x="10293" y="41"/>
                    <a:pt x="9902" y="123"/>
                  </a:cubicBezTo>
                  <a:cubicBezTo>
                    <a:pt x="8511" y="413"/>
                    <a:pt x="7411" y="1214"/>
                    <a:pt x="6786" y="2384"/>
                  </a:cubicBezTo>
                  <a:cubicBezTo>
                    <a:pt x="6214" y="3467"/>
                    <a:pt x="5906" y="4549"/>
                    <a:pt x="5897" y="5614"/>
                  </a:cubicBezTo>
                  <a:cubicBezTo>
                    <a:pt x="5897" y="5658"/>
                    <a:pt x="5862" y="5694"/>
                    <a:pt x="5818" y="5694"/>
                  </a:cubicBezTo>
                  <a:cubicBezTo>
                    <a:pt x="5746" y="5689"/>
                    <a:pt x="5673" y="5687"/>
                    <a:pt x="5601" y="5687"/>
                  </a:cubicBezTo>
                  <a:cubicBezTo>
                    <a:pt x="4704" y="5687"/>
                    <a:pt x="3807" y="6037"/>
                    <a:pt x="2984" y="6697"/>
                  </a:cubicBezTo>
                  <a:cubicBezTo>
                    <a:pt x="1145" y="8184"/>
                    <a:pt x="1" y="11643"/>
                    <a:pt x="1277" y="14847"/>
                  </a:cubicBezTo>
                  <a:cubicBezTo>
                    <a:pt x="1787" y="16114"/>
                    <a:pt x="2588" y="17249"/>
                    <a:pt x="3609" y="18147"/>
                  </a:cubicBezTo>
                  <a:cubicBezTo>
                    <a:pt x="5323" y="19701"/>
                    <a:pt x="6925" y="20172"/>
                    <a:pt x="8236" y="20172"/>
                  </a:cubicBezTo>
                  <a:cubicBezTo>
                    <a:pt x="9739" y="20172"/>
                    <a:pt x="10862" y="19553"/>
                    <a:pt x="11336" y="19238"/>
                  </a:cubicBezTo>
                  <a:cubicBezTo>
                    <a:pt x="11345" y="19229"/>
                    <a:pt x="11358" y="19225"/>
                    <a:pt x="11373" y="19225"/>
                  </a:cubicBezTo>
                  <a:cubicBezTo>
                    <a:pt x="11387" y="19225"/>
                    <a:pt x="11402" y="19229"/>
                    <a:pt x="11416" y="19238"/>
                  </a:cubicBezTo>
                  <a:cubicBezTo>
                    <a:pt x="11880" y="19562"/>
                    <a:pt x="13074" y="20268"/>
                    <a:pt x="14593" y="20268"/>
                  </a:cubicBezTo>
                  <a:cubicBezTo>
                    <a:pt x="15548" y="20268"/>
                    <a:pt x="16632" y="19988"/>
                    <a:pt x="17743" y="19159"/>
                  </a:cubicBezTo>
                  <a:cubicBezTo>
                    <a:pt x="21097" y="16668"/>
                    <a:pt x="20261" y="13694"/>
                    <a:pt x="19917" y="12840"/>
                  </a:cubicBezTo>
                  <a:cubicBezTo>
                    <a:pt x="19847" y="12655"/>
                    <a:pt x="19759" y="12470"/>
                    <a:pt x="19662" y="12294"/>
                  </a:cubicBezTo>
                  <a:cubicBezTo>
                    <a:pt x="19653" y="12277"/>
                    <a:pt x="19662" y="12250"/>
                    <a:pt x="19671" y="12224"/>
                  </a:cubicBezTo>
                  <a:cubicBezTo>
                    <a:pt x="20463" y="11089"/>
                    <a:pt x="20613" y="9284"/>
                    <a:pt x="20040" y="7841"/>
                  </a:cubicBezTo>
                  <a:cubicBezTo>
                    <a:pt x="19504" y="6486"/>
                    <a:pt x="18421" y="5641"/>
                    <a:pt x="16995" y="5447"/>
                  </a:cubicBezTo>
                  <a:cubicBezTo>
                    <a:pt x="16969" y="5447"/>
                    <a:pt x="16951" y="5430"/>
                    <a:pt x="16934" y="5394"/>
                  </a:cubicBezTo>
                  <a:cubicBezTo>
                    <a:pt x="16934" y="5386"/>
                    <a:pt x="16925" y="5377"/>
                    <a:pt x="16925" y="5368"/>
                  </a:cubicBezTo>
                  <a:cubicBezTo>
                    <a:pt x="16934" y="4699"/>
                    <a:pt x="16819" y="4030"/>
                    <a:pt x="16573" y="3405"/>
                  </a:cubicBezTo>
                  <a:cubicBezTo>
                    <a:pt x="16239" y="2569"/>
                    <a:pt x="15684" y="1839"/>
                    <a:pt x="14971" y="1293"/>
                  </a:cubicBezTo>
                  <a:cubicBezTo>
                    <a:pt x="13930" y="463"/>
                    <a:pt x="12500" y="1"/>
                    <a:pt x="11107"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3"/>
            <p:cNvSpPr/>
            <p:nvPr/>
          </p:nvSpPr>
          <p:spPr>
            <a:xfrm>
              <a:off x="8155625" y="4293825"/>
              <a:ext cx="627975" cy="629500"/>
            </a:xfrm>
            <a:custGeom>
              <a:rect b="b" l="l" r="r" t="t"/>
              <a:pathLst>
                <a:path extrusionOk="0" fill="none" h="25180" w="25119">
                  <a:moveTo>
                    <a:pt x="1681" y="17998"/>
                  </a:moveTo>
                  <a:cubicBezTo>
                    <a:pt x="0" y="13747"/>
                    <a:pt x="1629" y="9408"/>
                    <a:pt x="4014" y="7481"/>
                  </a:cubicBezTo>
                  <a:cubicBezTo>
                    <a:pt x="4700" y="6909"/>
                    <a:pt x="5510" y="6478"/>
                    <a:pt x="6372" y="6223"/>
                  </a:cubicBezTo>
                  <a:cubicBezTo>
                    <a:pt x="6566" y="5378"/>
                    <a:pt x="6874" y="4559"/>
                    <a:pt x="7288" y="3793"/>
                  </a:cubicBezTo>
                  <a:cubicBezTo>
                    <a:pt x="8203" y="2077"/>
                    <a:pt x="9805" y="907"/>
                    <a:pt x="11802" y="484"/>
                  </a:cubicBezTo>
                  <a:cubicBezTo>
                    <a:pt x="14143" y="0"/>
                    <a:pt x="16740" y="599"/>
                    <a:pt x="18579" y="2060"/>
                  </a:cubicBezTo>
                  <a:cubicBezTo>
                    <a:pt x="19574" y="2834"/>
                    <a:pt x="20348" y="3855"/>
                    <a:pt x="20815" y="5026"/>
                  </a:cubicBezTo>
                  <a:cubicBezTo>
                    <a:pt x="20964" y="5404"/>
                    <a:pt x="21087" y="5800"/>
                    <a:pt x="21167" y="6205"/>
                  </a:cubicBezTo>
                  <a:cubicBezTo>
                    <a:pt x="22584" y="6803"/>
                    <a:pt x="23675" y="7930"/>
                    <a:pt x="24282" y="9461"/>
                  </a:cubicBezTo>
                  <a:cubicBezTo>
                    <a:pt x="24933" y="11151"/>
                    <a:pt x="24933" y="13034"/>
                    <a:pt x="24264" y="14733"/>
                  </a:cubicBezTo>
                  <a:cubicBezTo>
                    <a:pt x="25118" y="17180"/>
                    <a:pt x="24775" y="20612"/>
                    <a:pt x="21299" y="23200"/>
                  </a:cubicBezTo>
                  <a:cubicBezTo>
                    <a:pt x="18632" y="25180"/>
                    <a:pt x="15789" y="24960"/>
                    <a:pt x="13668" y="23956"/>
                  </a:cubicBezTo>
                  <a:cubicBezTo>
                    <a:pt x="11213" y="25048"/>
                    <a:pt x="7807" y="25013"/>
                    <a:pt x="4550" y="22064"/>
                  </a:cubicBezTo>
                  <a:cubicBezTo>
                    <a:pt x="3292" y="20946"/>
                    <a:pt x="2306" y="19556"/>
                    <a:pt x="1681" y="1799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3"/>
            <p:cNvSpPr/>
            <p:nvPr/>
          </p:nvSpPr>
          <p:spPr>
            <a:xfrm>
              <a:off x="8211725" y="4345525"/>
              <a:ext cx="531600" cy="535350"/>
            </a:xfrm>
            <a:custGeom>
              <a:rect b="b" l="l" r="r" t="t"/>
              <a:pathLst>
                <a:path extrusionOk="0" fill="none" h="21414" w="21264">
                  <a:moveTo>
                    <a:pt x="1286" y="15200"/>
                  </a:moveTo>
                  <a:cubicBezTo>
                    <a:pt x="1" y="11952"/>
                    <a:pt x="1162" y="8458"/>
                    <a:pt x="3019" y="6953"/>
                  </a:cubicBezTo>
                  <a:cubicBezTo>
                    <a:pt x="4058" y="6117"/>
                    <a:pt x="5061" y="5888"/>
                    <a:pt x="5906" y="5932"/>
                  </a:cubicBezTo>
                  <a:cubicBezTo>
                    <a:pt x="5915" y="5070"/>
                    <a:pt x="6126" y="3943"/>
                    <a:pt x="6804" y="2667"/>
                  </a:cubicBezTo>
                  <a:cubicBezTo>
                    <a:pt x="7437" y="1479"/>
                    <a:pt x="8564" y="661"/>
                    <a:pt x="9963" y="370"/>
                  </a:cubicBezTo>
                  <a:cubicBezTo>
                    <a:pt x="11715" y="1"/>
                    <a:pt x="13730" y="467"/>
                    <a:pt x="15103" y="1549"/>
                  </a:cubicBezTo>
                  <a:cubicBezTo>
                    <a:pt x="15825" y="2104"/>
                    <a:pt x="16379" y="2852"/>
                    <a:pt x="16722" y="3697"/>
                  </a:cubicBezTo>
                  <a:cubicBezTo>
                    <a:pt x="16969" y="4331"/>
                    <a:pt x="17092" y="5008"/>
                    <a:pt x="17083" y="5686"/>
                  </a:cubicBezTo>
                  <a:cubicBezTo>
                    <a:pt x="18509" y="5880"/>
                    <a:pt x="19635" y="6733"/>
                    <a:pt x="20190" y="8124"/>
                  </a:cubicBezTo>
                  <a:cubicBezTo>
                    <a:pt x="20788" y="9638"/>
                    <a:pt x="20586" y="11477"/>
                    <a:pt x="19811" y="12586"/>
                  </a:cubicBezTo>
                  <a:cubicBezTo>
                    <a:pt x="19908" y="12762"/>
                    <a:pt x="19996" y="12947"/>
                    <a:pt x="20067" y="13131"/>
                  </a:cubicBezTo>
                  <a:cubicBezTo>
                    <a:pt x="20410" y="13994"/>
                    <a:pt x="21264" y="17013"/>
                    <a:pt x="17866" y="19539"/>
                  </a:cubicBezTo>
                  <a:cubicBezTo>
                    <a:pt x="15358" y="21404"/>
                    <a:pt x="12868" y="20603"/>
                    <a:pt x="11451" y="19618"/>
                  </a:cubicBezTo>
                  <a:cubicBezTo>
                    <a:pt x="9822" y="20700"/>
                    <a:pt x="6830" y="21413"/>
                    <a:pt x="3644" y="18518"/>
                  </a:cubicBezTo>
                  <a:cubicBezTo>
                    <a:pt x="2606" y="17611"/>
                    <a:pt x="1805" y="16467"/>
                    <a:pt x="1286" y="1520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3"/>
            <p:cNvSpPr/>
            <p:nvPr/>
          </p:nvSpPr>
          <p:spPr>
            <a:xfrm>
              <a:off x="8219000" y="4361575"/>
              <a:ext cx="501875" cy="519725"/>
            </a:xfrm>
            <a:custGeom>
              <a:rect b="b" l="l" r="r" t="t"/>
              <a:pathLst>
                <a:path extrusionOk="0" fill="none" h="20789" w="20075">
                  <a:moveTo>
                    <a:pt x="15666" y="6030"/>
                  </a:moveTo>
                  <a:cubicBezTo>
                    <a:pt x="15666" y="6030"/>
                    <a:pt x="16440" y="3469"/>
                    <a:pt x="14196" y="1691"/>
                  </a:cubicBezTo>
                  <a:cubicBezTo>
                    <a:pt x="12339" y="221"/>
                    <a:pt x="8713" y="1"/>
                    <a:pt x="7384" y="2492"/>
                  </a:cubicBezTo>
                  <a:cubicBezTo>
                    <a:pt x="6064" y="4974"/>
                    <a:pt x="6830" y="6716"/>
                    <a:pt x="6830" y="6716"/>
                  </a:cubicBezTo>
                  <a:cubicBezTo>
                    <a:pt x="6830" y="6716"/>
                    <a:pt x="5307" y="5510"/>
                    <a:pt x="3353" y="7086"/>
                  </a:cubicBezTo>
                  <a:cubicBezTo>
                    <a:pt x="1399" y="8670"/>
                    <a:pt x="0" y="13493"/>
                    <a:pt x="4022" y="17145"/>
                  </a:cubicBezTo>
                  <a:cubicBezTo>
                    <a:pt x="8044" y="20789"/>
                    <a:pt x="11168" y="17700"/>
                    <a:pt x="11168" y="17700"/>
                  </a:cubicBezTo>
                  <a:cubicBezTo>
                    <a:pt x="11168" y="17700"/>
                    <a:pt x="13888" y="20402"/>
                    <a:pt x="16986" y="18096"/>
                  </a:cubicBezTo>
                  <a:cubicBezTo>
                    <a:pt x="20075" y="15799"/>
                    <a:pt x="19204" y="12912"/>
                    <a:pt x="18244" y="11829"/>
                  </a:cubicBezTo>
                  <a:cubicBezTo>
                    <a:pt x="19881" y="10914"/>
                    <a:pt x="19855" y="5528"/>
                    <a:pt x="15666" y="603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3"/>
            <p:cNvSpPr/>
            <p:nvPr/>
          </p:nvSpPr>
          <p:spPr>
            <a:xfrm>
              <a:off x="8234400" y="4468300"/>
              <a:ext cx="79675" cy="56800"/>
            </a:xfrm>
            <a:custGeom>
              <a:rect b="b" l="l" r="r" t="t"/>
              <a:pathLst>
                <a:path extrusionOk="0" fill="none" h="2272" w="3187">
                  <a:moveTo>
                    <a:pt x="3186" y="0"/>
                  </a:moveTo>
                  <a:cubicBezTo>
                    <a:pt x="1866" y="308"/>
                    <a:pt x="722" y="1127"/>
                    <a:pt x="0" y="227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3"/>
            <p:cNvSpPr/>
            <p:nvPr/>
          </p:nvSpPr>
          <p:spPr>
            <a:xfrm>
              <a:off x="8265425" y="4491175"/>
              <a:ext cx="22450" cy="16300"/>
            </a:xfrm>
            <a:custGeom>
              <a:rect b="b" l="l" r="r" t="t"/>
              <a:pathLst>
                <a:path extrusionOk="0" fill="none" h="652" w="898">
                  <a:moveTo>
                    <a:pt x="898" y="1"/>
                  </a:moveTo>
                  <a:cubicBezTo>
                    <a:pt x="572" y="168"/>
                    <a:pt x="264" y="388"/>
                    <a:pt x="0"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3"/>
            <p:cNvSpPr/>
            <p:nvPr/>
          </p:nvSpPr>
          <p:spPr>
            <a:xfrm>
              <a:off x="8438800" y="4325500"/>
              <a:ext cx="121475" cy="15000"/>
            </a:xfrm>
            <a:custGeom>
              <a:rect b="b" l="l" r="r" t="t"/>
              <a:pathLst>
                <a:path extrusionOk="0" fill="none" h="600" w="4859">
                  <a:moveTo>
                    <a:pt x="0" y="599"/>
                  </a:moveTo>
                  <a:cubicBezTo>
                    <a:pt x="1567" y="1"/>
                    <a:pt x="3292" y="1"/>
                    <a:pt x="4858" y="59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3"/>
            <p:cNvSpPr/>
            <p:nvPr/>
          </p:nvSpPr>
          <p:spPr>
            <a:xfrm>
              <a:off x="8584875" y="4347725"/>
              <a:ext cx="7725" cy="4875"/>
            </a:xfrm>
            <a:custGeom>
              <a:rect b="b" l="l" r="r" t="t"/>
              <a:pathLst>
                <a:path extrusionOk="0" fill="none" h="195" w="309">
                  <a:moveTo>
                    <a:pt x="1" y="1"/>
                  </a:moveTo>
                  <a:lnTo>
                    <a:pt x="309" y="19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3"/>
            <p:cNvSpPr/>
            <p:nvPr/>
          </p:nvSpPr>
          <p:spPr>
            <a:xfrm>
              <a:off x="8397425" y="4356300"/>
              <a:ext cx="9925" cy="7075"/>
            </a:xfrm>
            <a:custGeom>
              <a:rect b="b" l="l" r="r" t="t"/>
              <a:pathLst>
                <a:path extrusionOk="0" fill="none" h="283" w="397">
                  <a:moveTo>
                    <a:pt x="397" y="1"/>
                  </a:moveTo>
                  <a:cubicBezTo>
                    <a:pt x="247" y="80"/>
                    <a:pt x="115" y="168"/>
                    <a:pt x="1" y="2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3"/>
            <p:cNvSpPr/>
            <p:nvPr/>
          </p:nvSpPr>
          <p:spPr>
            <a:xfrm>
              <a:off x="8673550" y="4476225"/>
              <a:ext cx="64275" cy="55675"/>
            </a:xfrm>
            <a:custGeom>
              <a:rect b="b" l="l" r="r" t="t"/>
              <a:pathLst>
                <a:path extrusionOk="0" fill="none" h="2227" w="2571">
                  <a:moveTo>
                    <a:pt x="1" y="0"/>
                  </a:moveTo>
                  <a:cubicBezTo>
                    <a:pt x="546" y="211"/>
                    <a:pt x="1048" y="502"/>
                    <a:pt x="1514" y="863"/>
                  </a:cubicBezTo>
                  <a:cubicBezTo>
                    <a:pt x="1972" y="1224"/>
                    <a:pt x="2333" y="1690"/>
                    <a:pt x="2571" y="22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3"/>
            <p:cNvSpPr/>
            <p:nvPr/>
          </p:nvSpPr>
          <p:spPr>
            <a:xfrm>
              <a:off x="8742650" y="4552350"/>
              <a:ext cx="450" cy="6850"/>
            </a:xfrm>
            <a:custGeom>
              <a:rect b="b" l="l" r="r" t="t"/>
              <a:pathLst>
                <a:path extrusionOk="0" fill="none" h="274" w="18">
                  <a:moveTo>
                    <a:pt x="18" y="0"/>
                  </a:moveTo>
                  <a:cubicBezTo>
                    <a:pt x="0" y="88"/>
                    <a:pt x="0" y="185"/>
                    <a:pt x="18" y="27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3"/>
            <p:cNvSpPr/>
            <p:nvPr/>
          </p:nvSpPr>
          <p:spPr>
            <a:xfrm>
              <a:off x="8737150" y="4663250"/>
              <a:ext cx="7275" cy="80325"/>
            </a:xfrm>
            <a:custGeom>
              <a:rect b="b" l="l" r="r" t="t"/>
              <a:pathLst>
                <a:path extrusionOk="0" fill="none" h="3213" w="291">
                  <a:moveTo>
                    <a:pt x="0" y="0"/>
                  </a:moveTo>
                  <a:cubicBezTo>
                    <a:pt x="264" y="1056"/>
                    <a:pt x="291" y="2147"/>
                    <a:pt x="79" y="321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3"/>
            <p:cNvSpPr/>
            <p:nvPr/>
          </p:nvSpPr>
          <p:spPr>
            <a:xfrm>
              <a:off x="8726150" y="4779200"/>
              <a:ext cx="5725" cy="12550"/>
            </a:xfrm>
            <a:custGeom>
              <a:rect b="b" l="l" r="r" t="t"/>
              <a:pathLst>
                <a:path extrusionOk="0" fill="none" h="502" w="229">
                  <a:moveTo>
                    <a:pt x="229" y="0"/>
                  </a:moveTo>
                  <a:lnTo>
                    <a:pt x="0" y="50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3"/>
            <p:cNvSpPr/>
            <p:nvPr/>
          </p:nvSpPr>
          <p:spPr>
            <a:xfrm>
              <a:off x="8681250" y="4832225"/>
              <a:ext cx="11025" cy="8150"/>
            </a:xfrm>
            <a:custGeom>
              <a:rect b="b" l="l" r="r" t="t"/>
              <a:pathLst>
                <a:path extrusionOk="0" fill="none" h="326" w="441">
                  <a:moveTo>
                    <a:pt x="441" y="0"/>
                  </a:moveTo>
                  <a:lnTo>
                    <a:pt x="1"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3"/>
            <p:cNvSpPr/>
            <p:nvPr/>
          </p:nvSpPr>
          <p:spPr>
            <a:xfrm>
              <a:off x="8509200" y="4866100"/>
              <a:ext cx="68225" cy="18075"/>
            </a:xfrm>
            <a:custGeom>
              <a:rect b="b" l="l" r="r" t="t"/>
              <a:pathLst>
                <a:path extrusionOk="0" fill="none" h="723" w="2729">
                  <a:moveTo>
                    <a:pt x="0" y="1"/>
                  </a:moveTo>
                  <a:cubicBezTo>
                    <a:pt x="837" y="476"/>
                    <a:pt x="1769" y="722"/>
                    <a:pt x="2729"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3"/>
            <p:cNvSpPr/>
            <p:nvPr/>
          </p:nvSpPr>
          <p:spPr>
            <a:xfrm>
              <a:off x="8592375" y="4883475"/>
              <a:ext cx="11450" cy="2000"/>
            </a:xfrm>
            <a:custGeom>
              <a:rect b="b" l="l" r="r" t="t"/>
              <a:pathLst>
                <a:path extrusionOk="0" fill="none" h="80" w="458">
                  <a:moveTo>
                    <a:pt x="0" y="80"/>
                  </a:moveTo>
                  <a:cubicBezTo>
                    <a:pt x="150" y="36"/>
                    <a:pt x="308" y="1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3"/>
            <p:cNvSpPr/>
            <p:nvPr/>
          </p:nvSpPr>
          <p:spPr>
            <a:xfrm>
              <a:off x="8255300" y="4794600"/>
              <a:ext cx="96825" cy="76150"/>
            </a:xfrm>
            <a:custGeom>
              <a:rect b="b" l="l" r="r" t="t"/>
              <a:pathLst>
                <a:path extrusionOk="0" fill="none" h="3046" w="3873">
                  <a:moveTo>
                    <a:pt x="0" y="0"/>
                  </a:moveTo>
                  <a:cubicBezTo>
                    <a:pt x="1074" y="1259"/>
                    <a:pt x="2394" y="2297"/>
                    <a:pt x="3873" y="304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3"/>
            <p:cNvSpPr/>
            <p:nvPr/>
          </p:nvSpPr>
          <p:spPr>
            <a:xfrm>
              <a:off x="8365975" y="4876450"/>
              <a:ext cx="14325" cy="4200"/>
            </a:xfrm>
            <a:custGeom>
              <a:rect b="b" l="l" r="r" t="t"/>
              <a:pathLst>
                <a:path extrusionOk="0" fill="none" h="168" w="573">
                  <a:moveTo>
                    <a:pt x="0" y="0"/>
                  </a:moveTo>
                  <a:cubicBezTo>
                    <a:pt x="194" y="35"/>
                    <a:pt x="387" y="88"/>
                    <a:pt x="572" y="16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3"/>
            <p:cNvSpPr/>
            <p:nvPr/>
          </p:nvSpPr>
          <p:spPr>
            <a:xfrm>
              <a:off x="8407325" y="4888100"/>
              <a:ext cx="10150" cy="25"/>
            </a:xfrm>
            <a:custGeom>
              <a:rect b="b" l="l" r="r" t="t"/>
              <a:pathLst>
                <a:path extrusionOk="0" fill="none" h="1" w="406">
                  <a:moveTo>
                    <a:pt x="1" y="1"/>
                  </a:moveTo>
                  <a:lnTo>
                    <a:pt x="40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53"/>
          <p:cNvGrpSpPr/>
          <p:nvPr/>
        </p:nvGrpSpPr>
        <p:grpSpPr>
          <a:xfrm>
            <a:off x="396915" y="3028739"/>
            <a:ext cx="506525" cy="412115"/>
            <a:chOff x="3380500" y="4296875"/>
            <a:chExt cx="344575" cy="280350"/>
          </a:xfrm>
        </p:grpSpPr>
        <p:sp>
          <p:nvSpPr>
            <p:cNvPr id="4676" name="Google Shape;4676;p53"/>
            <p:cNvSpPr/>
            <p:nvPr/>
          </p:nvSpPr>
          <p:spPr>
            <a:xfrm>
              <a:off x="3610425" y="4363250"/>
              <a:ext cx="48650" cy="39050"/>
            </a:xfrm>
            <a:custGeom>
              <a:rect b="b" l="l" r="r" t="t"/>
              <a:pathLst>
                <a:path extrusionOk="0" h="1562" w="1946">
                  <a:moveTo>
                    <a:pt x="493" y="1"/>
                  </a:moveTo>
                  <a:cubicBezTo>
                    <a:pt x="355" y="1"/>
                    <a:pt x="226" y="61"/>
                    <a:pt x="133" y="171"/>
                  </a:cubicBezTo>
                  <a:cubicBezTo>
                    <a:pt x="1" y="356"/>
                    <a:pt x="1" y="620"/>
                    <a:pt x="133" y="892"/>
                  </a:cubicBezTo>
                  <a:cubicBezTo>
                    <a:pt x="309" y="1244"/>
                    <a:pt x="661" y="1491"/>
                    <a:pt x="986" y="1491"/>
                  </a:cubicBezTo>
                  <a:lnTo>
                    <a:pt x="1022" y="1491"/>
                  </a:lnTo>
                  <a:cubicBezTo>
                    <a:pt x="1294" y="1491"/>
                    <a:pt x="1576" y="1508"/>
                    <a:pt x="1849" y="1552"/>
                  </a:cubicBezTo>
                  <a:lnTo>
                    <a:pt x="1946" y="1561"/>
                  </a:lnTo>
                  <a:lnTo>
                    <a:pt x="1946" y="1561"/>
                  </a:lnTo>
                  <a:lnTo>
                    <a:pt x="1928" y="1473"/>
                  </a:lnTo>
                  <a:cubicBezTo>
                    <a:pt x="1805" y="611"/>
                    <a:pt x="1250" y="162"/>
                    <a:pt x="819" y="39"/>
                  </a:cubicBezTo>
                  <a:cubicBezTo>
                    <a:pt x="731" y="12"/>
                    <a:pt x="634" y="4"/>
                    <a:pt x="546" y="4"/>
                  </a:cubicBezTo>
                  <a:cubicBezTo>
                    <a:pt x="528" y="2"/>
                    <a:pt x="511" y="1"/>
                    <a:pt x="493" y="1"/>
                  </a:cubicBezTo>
                  <a:close/>
                </a:path>
              </a:pathLst>
            </a:custGeom>
            <a:solidFill>
              <a:srgbClr val="5F8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3"/>
            <p:cNvSpPr/>
            <p:nvPr/>
          </p:nvSpPr>
          <p:spPr>
            <a:xfrm>
              <a:off x="3393275" y="4298850"/>
              <a:ext cx="303200" cy="238550"/>
            </a:xfrm>
            <a:custGeom>
              <a:rect b="b" l="l" r="r" t="t"/>
              <a:pathLst>
                <a:path extrusionOk="0" h="9542" w="12128">
                  <a:moveTo>
                    <a:pt x="9203" y="2438"/>
                  </a:moveTo>
                  <a:cubicBezTo>
                    <a:pt x="9213" y="2438"/>
                    <a:pt x="9223" y="2438"/>
                    <a:pt x="9232" y="2439"/>
                  </a:cubicBezTo>
                  <a:cubicBezTo>
                    <a:pt x="9338" y="2439"/>
                    <a:pt x="9443" y="2456"/>
                    <a:pt x="9549" y="2492"/>
                  </a:cubicBezTo>
                  <a:cubicBezTo>
                    <a:pt x="10068" y="2632"/>
                    <a:pt x="10702" y="3187"/>
                    <a:pt x="10781" y="4225"/>
                  </a:cubicBezTo>
                  <a:cubicBezTo>
                    <a:pt x="10772" y="4252"/>
                    <a:pt x="10764" y="4269"/>
                    <a:pt x="10746" y="4278"/>
                  </a:cubicBezTo>
                  <a:cubicBezTo>
                    <a:pt x="10728" y="4287"/>
                    <a:pt x="10711" y="4296"/>
                    <a:pt x="10693" y="4296"/>
                  </a:cubicBezTo>
                  <a:cubicBezTo>
                    <a:pt x="10415" y="4226"/>
                    <a:pt x="10130" y="4197"/>
                    <a:pt x="9844" y="4197"/>
                  </a:cubicBezTo>
                  <a:cubicBezTo>
                    <a:pt x="9804" y="4197"/>
                    <a:pt x="9765" y="4198"/>
                    <a:pt x="9725" y="4199"/>
                  </a:cubicBezTo>
                  <a:lnTo>
                    <a:pt x="9681" y="4199"/>
                  </a:lnTo>
                  <a:cubicBezTo>
                    <a:pt x="9241" y="4199"/>
                    <a:pt x="8880" y="3864"/>
                    <a:pt x="8704" y="3521"/>
                  </a:cubicBezTo>
                  <a:cubicBezTo>
                    <a:pt x="8546" y="3213"/>
                    <a:pt x="8555" y="2888"/>
                    <a:pt x="8722" y="2659"/>
                  </a:cubicBezTo>
                  <a:cubicBezTo>
                    <a:pt x="8839" y="2517"/>
                    <a:pt x="9019" y="2438"/>
                    <a:pt x="9203" y="2438"/>
                  </a:cubicBezTo>
                  <a:close/>
                  <a:moveTo>
                    <a:pt x="6478" y="1"/>
                  </a:moveTo>
                  <a:cubicBezTo>
                    <a:pt x="6328" y="1"/>
                    <a:pt x="6178" y="10"/>
                    <a:pt x="6029" y="18"/>
                  </a:cubicBezTo>
                  <a:lnTo>
                    <a:pt x="6020" y="18"/>
                  </a:lnTo>
                  <a:cubicBezTo>
                    <a:pt x="4453" y="150"/>
                    <a:pt x="2975" y="811"/>
                    <a:pt x="1840" y="1902"/>
                  </a:cubicBezTo>
                  <a:cubicBezTo>
                    <a:pt x="1672" y="2069"/>
                    <a:pt x="1505" y="2254"/>
                    <a:pt x="1355" y="2439"/>
                  </a:cubicBezTo>
                  <a:cubicBezTo>
                    <a:pt x="379" y="3636"/>
                    <a:pt x="0" y="5061"/>
                    <a:pt x="282" y="6434"/>
                  </a:cubicBezTo>
                  <a:lnTo>
                    <a:pt x="317" y="6558"/>
                  </a:lnTo>
                  <a:cubicBezTo>
                    <a:pt x="669" y="8159"/>
                    <a:pt x="2473" y="9347"/>
                    <a:pt x="4805" y="9523"/>
                  </a:cubicBezTo>
                  <a:cubicBezTo>
                    <a:pt x="4981" y="9532"/>
                    <a:pt x="5166" y="9541"/>
                    <a:pt x="5351" y="9541"/>
                  </a:cubicBezTo>
                  <a:cubicBezTo>
                    <a:pt x="6346" y="9541"/>
                    <a:pt x="7331" y="9347"/>
                    <a:pt x="8255" y="8969"/>
                  </a:cubicBezTo>
                  <a:cubicBezTo>
                    <a:pt x="9690" y="8388"/>
                    <a:pt x="10843" y="7288"/>
                    <a:pt x="11485" y="5880"/>
                  </a:cubicBezTo>
                  <a:cubicBezTo>
                    <a:pt x="11529" y="5765"/>
                    <a:pt x="11582" y="5651"/>
                    <a:pt x="11626" y="5528"/>
                  </a:cubicBezTo>
                  <a:cubicBezTo>
                    <a:pt x="12128" y="4208"/>
                    <a:pt x="12066" y="3072"/>
                    <a:pt x="11432" y="2139"/>
                  </a:cubicBezTo>
                  <a:cubicBezTo>
                    <a:pt x="10447" y="696"/>
                    <a:pt x="8220" y="18"/>
                    <a:pt x="6574" y="1"/>
                  </a:cubicBezTo>
                  <a:close/>
                </a:path>
              </a:pathLst>
            </a:custGeom>
            <a:solidFill>
              <a:srgbClr val="6DA0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3"/>
            <p:cNvSpPr/>
            <p:nvPr/>
          </p:nvSpPr>
          <p:spPr>
            <a:xfrm>
              <a:off x="3393275" y="4346375"/>
              <a:ext cx="206400" cy="191025"/>
            </a:xfrm>
            <a:custGeom>
              <a:rect b="b" l="l" r="r" t="t"/>
              <a:pathLst>
                <a:path extrusionOk="0" h="7641" w="8256">
                  <a:moveTo>
                    <a:pt x="1848" y="1"/>
                  </a:moveTo>
                  <a:cubicBezTo>
                    <a:pt x="1672" y="168"/>
                    <a:pt x="1505" y="344"/>
                    <a:pt x="1355" y="538"/>
                  </a:cubicBezTo>
                  <a:cubicBezTo>
                    <a:pt x="379" y="1735"/>
                    <a:pt x="0" y="3152"/>
                    <a:pt x="291" y="4533"/>
                  </a:cubicBezTo>
                  <a:lnTo>
                    <a:pt x="317" y="4657"/>
                  </a:lnTo>
                  <a:cubicBezTo>
                    <a:pt x="669" y="6258"/>
                    <a:pt x="2473" y="7446"/>
                    <a:pt x="4805" y="7614"/>
                  </a:cubicBezTo>
                  <a:cubicBezTo>
                    <a:pt x="4981" y="7640"/>
                    <a:pt x="5166" y="7640"/>
                    <a:pt x="5351" y="7640"/>
                  </a:cubicBezTo>
                  <a:cubicBezTo>
                    <a:pt x="6346" y="7640"/>
                    <a:pt x="7331" y="7446"/>
                    <a:pt x="8255" y="7059"/>
                  </a:cubicBezTo>
                  <a:cubicBezTo>
                    <a:pt x="3380" y="6619"/>
                    <a:pt x="2174" y="3152"/>
                    <a:pt x="1910" y="925"/>
                  </a:cubicBezTo>
                  <a:cubicBezTo>
                    <a:pt x="1875" y="617"/>
                    <a:pt x="1848" y="309"/>
                    <a:pt x="1848" y="1"/>
                  </a:cubicBezTo>
                  <a:close/>
                </a:path>
              </a:pathLst>
            </a:custGeom>
            <a:solidFill>
              <a:srgbClr val="5F8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3"/>
            <p:cNvSpPr/>
            <p:nvPr/>
          </p:nvSpPr>
          <p:spPr>
            <a:xfrm>
              <a:off x="3543975" y="4298850"/>
              <a:ext cx="152500" cy="146800"/>
            </a:xfrm>
            <a:custGeom>
              <a:rect b="b" l="l" r="r" t="t"/>
              <a:pathLst>
                <a:path extrusionOk="0" h="5872" w="6100">
                  <a:moveTo>
                    <a:pt x="450" y="1"/>
                  </a:moveTo>
                  <a:cubicBezTo>
                    <a:pt x="300" y="1"/>
                    <a:pt x="150" y="1"/>
                    <a:pt x="1" y="18"/>
                  </a:cubicBezTo>
                  <a:cubicBezTo>
                    <a:pt x="2087" y="194"/>
                    <a:pt x="5757" y="1180"/>
                    <a:pt x="5457" y="5871"/>
                  </a:cubicBezTo>
                  <a:cubicBezTo>
                    <a:pt x="5510" y="5757"/>
                    <a:pt x="5554" y="5642"/>
                    <a:pt x="5598" y="5528"/>
                  </a:cubicBezTo>
                  <a:cubicBezTo>
                    <a:pt x="6100" y="4208"/>
                    <a:pt x="6038" y="3072"/>
                    <a:pt x="5404" y="2139"/>
                  </a:cubicBezTo>
                  <a:cubicBezTo>
                    <a:pt x="4419" y="696"/>
                    <a:pt x="2192" y="18"/>
                    <a:pt x="546" y="1"/>
                  </a:cubicBezTo>
                  <a:close/>
                </a:path>
              </a:pathLst>
            </a:custGeom>
            <a:solidFill>
              <a:srgbClr val="92BC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3"/>
            <p:cNvSpPr/>
            <p:nvPr/>
          </p:nvSpPr>
          <p:spPr>
            <a:xfrm>
              <a:off x="3380500" y="4296875"/>
              <a:ext cx="344575" cy="280350"/>
            </a:xfrm>
            <a:custGeom>
              <a:rect b="b" l="l" r="r" t="t"/>
              <a:pathLst>
                <a:path extrusionOk="0" fill="none" h="11214" w="13783">
                  <a:moveTo>
                    <a:pt x="7015" y="9"/>
                  </a:moveTo>
                  <a:cubicBezTo>
                    <a:pt x="3477" y="1"/>
                    <a:pt x="1" y="3072"/>
                    <a:pt x="731" y="6531"/>
                  </a:cubicBezTo>
                  <a:cubicBezTo>
                    <a:pt x="740" y="6566"/>
                    <a:pt x="749" y="6610"/>
                    <a:pt x="758" y="6645"/>
                  </a:cubicBezTo>
                  <a:cubicBezTo>
                    <a:pt x="1620" y="10518"/>
                    <a:pt x="10069" y="11213"/>
                    <a:pt x="12199" y="5624"/>
                  </a:cubicBezTo>
                  <a:cubicBezTo>
                    <a:pt x="13783" y="1479"/>
                    <a:pt x="9409" y="36"/>
                    <a:pt x="7077" y="9"/>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3"/>
            <p:cNvSpPr/>
            <p:nvPr/>
          </p:nvSpPr>
          <p:spPr>
            <a:xfrm>
              <a:off x="3602950" y="4353650"/>
              <a:ext cx="57875" cy="50850"/>
            </a:xfrm>
            <a:custGeom>
              <a:rect b="b" l="l" r="r" t="t"/>
              <a:pathLst>
                <a:path extrusionOk="0" fill="none" h="2034" w="2315">
                  <a:moveTo>
                    <a:pt x="2315" y="2033"/>
                  </a:moveTo>
                  <a:cubicBezTo>
                    <a:pt x="1981" y="1963"/>
                    <a:pt x="1637" y="1928"/>
                    <a:pt x="1294" y="1936"/>
                  </a:cubicBezTo>
                  <a:cubicBezTo>
                    <a:pt x="616" y="1936"/>
                    <a:pt x="0" y="1021"/>
                    <a:pt x="379" y="511"/>
                  </a:cubicBezTo>
                  <a:cubicBezTo>
                    <a:pt x="757" y="0"/>
                    <a:pt x="2201" y="467"/>
                    <a:pt x="2315" y="2033"/>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3"/>
            <p:cNvSpPr/>
            <p:nvPr/>
          </p:nvSpPr>
          <p:spPr>
            <a:xfrm>
              <a:off x="3595475" y="4381375"/>
              <a:ext cx="31700" cy="31925"/>
            </a:xfrm>
            <a:custGeom>
              <a:rect b="b" l="l" r="r" t="t"/>
              <a:pathLst>
                <a:path extrusionOk="0" fill="none" h="1277" w="1268">
                  <a:moveTo>
                    <a:pt x="0" y="0"/>
                  </a:moveTo>
                  <a:cubicBezTo>
                    <a:pt x="159" y="634"/>
                    <a:pt x="643" y="1127"/>
                    <a:pt x="1267" y="12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3"/>
            <p:cNvSpPr/>
            <p:nvPr/>
          </p:nvSpPr>
          <p:spPr>
            <a:xfrm>
              <a:off x="3592600" y="4405350"/>
              <a:ext cx="15425" cy="14775"/>
            </a:xfrm>
            <a:custGeom>
              <a:rect b="b" l="l" r="r" t="t"/>
              <a:pathLst>
                <a:path extrusionOk="0" fill="none" h="591" w="617">
                  <a:moveTo>
                    <a:pt x="1" y="1"/>
                  </a:moveTo>
                  <a:cubicBezTo>
                    <a:pt x="142" y="247"/>
                    <a:pt x="362" y="458"/>
                    <a:pt x="617" y="5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3"/>
            <p:cNvSpPr/>
            <p:nvPr/>
          </p:nvSpPr>
          <p:spPr>
            <a:xfrm>
              <a:off x="3589300" y="4429125"/>
              <a:ext cx="5100" cy="5075"/>
            </a:xfrm>
            <a:custGeom>
              <a:rect b="b" l="l" r="r" t="t"/>
              <a:pathLst>
                <a:path extrusionOk="0" fill="none" h="203" w="204">
                  <a:moveTo>
                    <a:pt x="1" y="0"/>
                  </a:moveTo>
                  <a:lnTo>
                    <a:pt x="203" y="20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3"/>
            <p:cNvSpPr/>
            <p:nvPr/>
          </p:nvSpPr>
          <p:spPr>
            <a:xfrm>
              <a:off x="3421000" y="4469825"/>
              <a:ext cx="88025" cy="47750"/>
            </a:xfrm>
            <a:custGeom>
              <a:rect b="b" l="l" r="r" t="t"/>
              <a:pathLst>
                <a:path extrusionOk="0" fill="none" h="1910" w="3521">
                  <a:moveTo>
                    <a:pt x="0" y="0"/>
                  </a:moveTo>
                  <a:cubicBezTo>
                    <a:pt x="889" y="1065"/>
                    <a:pt x="2147" y="1743"/>
                    <a:pt x="3520"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3"/>
            <p:cNvSpPr/>
            <p:nvPr/>
          </p:nvSpPr>
          <p:spPr>
            <a:xfrm>
              <a:off x="3450900" y="4472225"/>
              <a:ext cx="40075" cy="22050"/>
            </a:xfrm>
            <a:custGeom>
              <a:rect b="b" l="l" r="r" t="t"/>
              <a:pathLst>
                <a:path extrusionOk="0" fill="none" h="882" w="1603">
                  <a:moveTo>
                    <a:pt x="1" y="1"/>
                  </a:moveTo>
                  <a:cubicBezTo>
                    <a:pt x="476" y="397"/>
                    <a:pt x="1013" y="696"/>
                    <a:pt x="1603" y="8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3"/>
            <p:cNvSpPr/>
            <p:nvPr/>
          </p:nvSpPr>
          <p:spPr>
            <a:xfrm>
              <a:off x="3590625" y="4319975"/>
              <a:ext cx="19175" cy="7950"/>
            </a:xfrm>
            <a:custGeom>
              <a:rect b="b" l="l" r="r" t="t"/>
              <a:pathLst>
                <a:path extrusionOk="0" fill="none" h="318" w="767">
                  <a:moveTo>
                    <a:pt x="766" y="318"/>
                  </a:moveTo>
                  <a:cubicBezTo>
                    <a:pt x="529" y="177"/>
                    <a:pt x="265" y="71"/>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3"/>
            <p:cNvSpPr/>
            <p:nvPr/>
          </p:nvSpPr>
          <p:spPr>
            <a:xfrm>
              <a:off x="3440125" y="4327675"/>
              <a:ext cx="74400" cy="43150"/>
            </a:xfrm>
            <a:custGeom>
              <a:rect b="b" l="l" r="r" t="t"/>
              <a:pathLst>
                <a:path extrusionOk="0" fill="none" h="1726" w="2976">
                  <a:moveTo>
                    <a:pt x="1" y="1726"/>
                  </a:moveTo>
                  <a:cubicBezTo>
                    <a:pt x="766" y="828"/>
                    <a:pt x="1814" y="221"/>
                    <a:pt x="2975"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3"/>
            <p:cNvSpPr/>
            <p:nvPr/>
          </p:nvSpPr>
          <p:spPr>
            <a:xfrm>
              <a:off x="3481725" y="4352550"/>
              <a:ext cx="8600" cy="3750"/>
            </a:xfrm>
            <a:custGeom>
              <a:rect b="b" l="l" r="r" t="t"/>
              <a:pathLst>
                <a:path extrusionOk="0" fill="none" h="150" w="344">
                  <a:moveTo>
                    <a:pt x="0" y="150"/>
                  </a:moveTo>
                  <a:lnTo>
                    <a:pt x="343"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3"/>
            <p:cNvSpPr/>
            <p:nvPr/>
          </p:nvSpPr>
          <p:spPr>
            <a:xfrm>
              <a:off x="3606675" y="4477950"/>
              <a:ext cx="28850" cy="18725"/>
            </a:xfrm>
            <a:custGeom>
              <a:rect b="b" l="l" r="r" t="t"/>
              <a:pathLst>
                <a:path extrusionOk="0" fill="none" h="749" w="1154">
                  <a:moveTo>
                    <a:pt x="1" y="749"/>
                  </a:moveTo>
                  <a:cubicBezTo>
                    <a:pt x="423" y="582"/>
                    <a:pt x="819" y="326"/>
                    <a:pt x="1154"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3"/>
            <p:cNvSpPr/>
            <p:nvPr/>
          </p:nvSpPr>
          <p:spPr>
            <a:xfrm>
              <a:off x="3622300" y="4466075"/>
              <a:ext cx="4000" cy="2875"/>
            </a:xfrm>
            <a:custGeom>
              <a:rect b="b" l="l" r="r" t="t"/>
              <a:pathLst>
                <a:path extrusionOk="0" fill="none" h="115" w="160">
                  <a:moveTo>
                    <a:pt x="1" y="115"/>
                  </a:moveTo>
                  <a:lnTo>
                    <a:pt x="159"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53"/>
          <p:cNvGrpSpPr/>
          <p:nvPr/>
        </p:nvGrpSpPr>
        <p:grpSpPr>
          <a:xfrm flipH="1" rot="-9994677">
            <a:off x="5525144" y="-139292"/>
            <a:ext cx="1674101" cy="797437"/>
            <a:chOff x="786450" y="4860350"/>
            <a:chExt cx="357100" cy="170100"/>
          </a:xfrm>
        </p:grpSpPr>
        <p:sp>
          <p:nvSpPr>
            <p:cNvPr id="4693" name="Google Shape;4693;p53"/>
            <p:cNvSpPr/>
            <p:nvPr/>
          </p:nvSpPr>
          <p:spPr>
            <a:xfrm>
              <a:off x="787100" y="4869350"/>
              <a:ext cx="311350" cy="154325"/>
            </a:xfrm>
            <a:custGeom>
              <a:rect b="b" l="l" r="r" t="t"/>
              <a:pathLst>
                <a:path extrusionOk="0" h="6173" w="12454">
                  <a:moveTo>
                    <a:pt x="10993" y="362"/>
                  </a:moveTo>
                  <a:cubicBezTo>
                    <a:pt x="10978" y="370"/>
                    <a:pt x="10964" y="371"/>
                    <a:pt x="10949" y="371"/>
                  </a:cubicBezTo>
                  <a:lnTo>
                    <a:pt x="10949" y="371"/>
                  </a:lnTo>
                  <a:lnTo>
                    <a:pt x="10993" y="362"/>
                  </a:lnTo>
                  <a:close/>
                  <a:moveTo>
                    <a:pt x="11128" y="1"/>
                  </a:moveTo>
                  <a:cubicBezTo>
                    <a:pt x="10764" y="1"/>
                    <a:pt x="10360" y="210"/>
                    <a:pt x="10095" y="424"/>
                  </a:cubicBezTo>
                  <a:cubicBezTo>
                    <a:pt x="10034" y="468"/>
                    <a:pt x="9981" y="512"/>
                    <a:pt x="9928" y="556"/>
                  </a:cubicBezTo>
                  <a:cubicBezTo>
                    <a:pt x="9470" y="943"/>
                    <a:pt x="8960" y="1375"/>
                    <a:pt x="5836" y="1823"/>
                  </a:cubicBezTo>
                  <a:cubicBezTo>
                    <a:pt x="2887" y="2246"/>
                    <a:pt x="1048" y="4288"/>
                    <a:pt x="555" y="4895"/>
                  </a:cubicBezTo>
                  <a:cubicBezTo>
                    <a:pt x="476" y="5001"/>
                    <a:pt x="432" y="5062"/>
                    <a:pt x="423" y="5062"/>
                  </a:cubicBezTo>
                  <a:cubicBezTo>
                    <a:pt x="97" y="5476"/>
                    <a:pt x="1" y="5634"/>
                    <a:pt x="106" y="5986"/>
                  </a:cubicBezTo>
                  <a:cubicBezTo>
                    <a:pt x="159" y="6101"/>
                    <a:pt x="221" y="6162"/>
                    <a:pt x="300" y="6171"/>
                  </a:cubicBezTo>
                  <a:cubicBezTo>
                    <a:pt x="307" y="6172"/>
                    <a:pt x="315" y="6172"/>
                    <a:pt x="322" y="6172"/>
                  </a:cubicBezTo>
                  <a:cubicBezTo>
                    <a:pt x="465" y="6172"/>
                    <a:pt x="609" y="6021"/>
                    <a:pt x="625" y="6004"/>
                  </a:cubicBezTo>
                  <a:cubicBezTo>
                    <a:pt x="1065" y="5520"/>
                    <a:pt x="1585" y="5124"/>
                    <a:pt x="2157" y="4833"/>
                  </a:cubicBezTo>
                  <a:cubicBezTo>
                    <a:pt x="3379" y="4180"/>
                    <a:pt x="4952" y="3854"/>
                    <a:pt x="6852" y="3854"/>
                  </a:cubicBezTo>
                  <a:cubicBezTo>
                    <a:pt x="6949" y="3854"/>
                    <a:pt x="7048" y="3855"/>
                    <a:pt x="7147" y="3856"/>
                  </a:cubicBezTo>
                  <a:cubicBezTo>
                    <a:pt x="7195" y="3858"/>
                    <a:pt x="7243" y="3858"/>
                    <a:pt x="7292" y="3858"/>
                  </a:cubicBezTo>
                  <a:cubicBezTo>
                    <a:pt x="9241" y="3858"/>
                    <a:pt x="11508" y="3011"/>
                    <a:pt x="12067" y="2633"/>
                  </a:cubicBezTo>
                  <a:cubicBezTo>
                    <a:pt x="12225" y="2545"/>
                    <a:pt x="12339" y="2387"/>
                    <a:pt x="12375" y="2211"/>
                  </a:cubicBezTo>
                  <a:cubicBezTo>
                    <a:pt x="12383" y="2140"/>
                    <a:pt x="12383" y="2061"/>
                    <a:pt x="12357" y="1999"/>
                  </a:cubicBezTo>
                  <a:cubicBezTo>
                    <a:pt x="12357" y="1982"/>
                    <a:pt x="12348" y="1964"/>
                    <a:pt x="12348" y="1947"/>
                  </a:cubicBezTo>
                  <a:cubicBezTo>
                    <a:pt x="12322" y="1867"/>
                    <a:pt x="12278" y="1797"/>
                    <a:pt x="12234" y="1727"/>
                  </a:cubicBezTo>
                  <a:cubicBezTo>
                    <a:pt x="12225" y="1718"/>
                    <a:pt x="12234" y="1709"/>
                    <a:pt x="12243" y="1700"/>
                  </a:cubicBezTo>
                  <a:cubicBezTo>
                    <a:pt x="12247" y="1696"/>
                    <a:pt x="12251" y="1694"/>
                    <a:pt x="12256" y="1694"/>
                  </a:cubicBezTo>
                  <a:cubicBezTo>
                    <a:pt x="12260" y="1694"/>
                    <a:pt x="12265" y="1696"/>
                    <a:pt x="12269" y="1700"/>
                  </a:cubicBezTo>
                  <a:cubicBezTo>
                    <a:pt x="12295" y="1735"/>
                    <a:pt x="12313" y="1771"/>
                    <a:pt x="12339" y="1806"/>
                  </a:cubicBezTo>
                  <a:lnTo>
                    <a:pt x="12357" y="1850"/>
                  </a:lnTo>
                  <a:lnTo>
                    <a:pt x="12375" y="1806"/>
                  </a:lnTo>
                  <a:lnTo>
                    <a:pt x="12383" y="1779"/>
                  </a:lnTo>
                  <a:cubicBezTo>
                    <a:pt x="12454" y="1586"/>
                    <a:pt x="12454" y="1383"/>
                    <a:pt x="12383" y="1199"/>
                  </a:cubicBezTo>
                  <a:cubicBezTo>
                    <a:pt x="12366" y="1137"/>
                    <a:pt x="12331" y="1067"/>
                    <a:pt x="12295" y="1005"/>
                  </a:cubicBezTo>
                  <a:cubicBezTo>
                    <a:pt x="12146" y="750"/>
                    <a:pt x="11996" y="644"/>
                    <a:pt x="11891" y="609"/>
                  </a:cubicBezTo>
                  <a:lnTo>
                    <a:pt x="11882" y="600"/>
                  </a:lnTo>
                  <a:cubicBezTo>
                    <a:pt x="11829" y="583"/>
                    <a:pt x="11785" y="583"/>
                    <a:pt x="11732" y="583"/>
                  </a:cubicBezTo>
                  <a:cubicBezTo>
                    <a:pt x="11730" y="585"/>
                    <a:pt x="11727" y="586"/>
                    <a:pt x="11724" y="586"/>
                  </a:cubicBezTo>
                  <a:cubicBezTo>
                    <a:pt x="11715" y="586"/>
                    <a:pt x="11706" y="578"/>
                    <a:pt x="11706" y="565"/>
                  </a:cubicBezTo>
                  <a:cubicBezTo>
                    <a:pt x="11706" y="556"/>
                    <a:pt x="11706" y="547"/>
                    <a:pt x="11723" y="539"/>
                  </a:cubicBezTo>
                  <a:lnTo>
                    <a:pt x="11820" y="539"/>
                  </a:lnTo>
                  <a:lnTo>
                    <a:pt x="11855" y="547"/>
                  </a:lnTo>
                  <a:lnTo>
                    <a:pt x="11847" y="512"/>
                  </a:lnTo>
                  <a:cubicBezTo>
                    <a:pt x="11829" y="468"/>
                    <a:pt x="11811" y="433"/>
                    <a:pt x="11794" y="389"/>
                  </a:cubicBezTo>
                  <a:cubicBezTo>
                    <a:pt x="11706" y="222"/>
                    <a:pt x="11556" y="90"/>
                    <a:pt x="11371" y="37"/>
                  </a:cubicBezTo>
                  <a:cubicBezTo>
                    <a:pt x="11294" y="12"/>
                    <a:pt x="11212" y="1"/>
                    <a:pt x="11128"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3"/>
            <p:cNvSpPr/>
            <p:nvPr/>
          </p:nvSpPr>
          <p:spPr>
            <a:xfrm>
              <a:off x="1096675" y="4912950"/>
              <a:ext cx="7075" cy="11450"/>
            </a:xfrm>
            <a:custGeom>
              <a:rect b="b" l="l" r="r" t="t"/>
              <a:pathLst>
                <a:path extrusionOk="0" h="458" w="283">
                  <a:moveTo>
                    <a:pt x="282" y="0"/>
                  </a:moveTo>
                  <a:lnTo>
                    <a:pt x="247" y="18"/>
                  </a:lnTo>
                  <a:cubicBezTo>
                    <a:pt x="185" y="44"/>
                    <a:pt x="115" y="62"/>
                    <a:pt x="53" y="71"/>
                  </a:cubicBezTo>
                  <a:lnTo>
                    <a:pt x="44" y="71"/>
                  </a:lnTo>
                  <a:lnTo>
                    <a:pt x="36" y="79"/>
                  </a:lnTo>
                  <a:cubicBezTo>
                    <a:pt x="27" y="106"/>
                    <a:pt x="18" y="132"/>
                    <a:pt x="0" y="150"/>
                  </a:cubicBezTo>
                  <a:lnTo>
                    <a:pt x="0" y="159"/>
                  </a:lnTo>
                  <a:lnTo>
                    <a:pt x="9" y="185"/>
                  </a:lnTo>
                  <a:cubicBezTo>
                    <a:pt x="36" y="255"/>
                    <a:pt x="44" y="335"/>
                    <a:pt x="44" y="405"/>
                  </a:cubicBezTo>
                  <a:lnTo>
                    <a:pt x="44" y="458"/>
                  </a:lnTo>
                  <a:lnTo>
                    <a:pt x="88" y="431"/>
                  </a:lnTo>
                  <a:cubicBezTo>
                    <a:pt x="194" y="326"/>
                    <a:pt x="264" y="194"/>
                    <a:pt x="282" y="44"/>
                  </a:cubicBezTo>
                  <a:lnTo>
                    <a:pt x="282" y="0"/>
                  </a:lnTo>
                  <a:close/>
                </a:path>
              </a:pathLst>
            </a:custGeom>
            <a:solidFill>
              <a:srgbClr val="FF49F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3"/>
            <p:cNvSpPr/>
            <p:nvPr/>
          </p:nvSpPr>
          <p:spPr>
            <a:xfrm>
              <a:off x="1083900" y="4871150"/>
              <a:ext cx="58350" cy="42050"/>
            </a:xfrm>
            <a:custGeom>
              <a:rect b="b" l="l" r="r" t="t"/>
              <a:pathLst>
                <a:path extrusionOk="0" h="1682" w="2334">
                  <a:moveTo>
                    <a:pt x="2316" y="0"/>
                  </a:moveTo>
                  <a:cubicBezTo>
                    <a:pt x="2298" y="0"/>
                    <a:pt x="2272" y="9"/>
                    <a:pt x="2192" y="53"/>
                  </a:cubicBezTo>
                  <a:lnTo>
                    <a:pt x="2157" y="79"/>
                  </a:lnTo>
                  <a:cubicBezTo>
                    <a:pt x="2078" y="141"/>
                    <a:pt x="2016" y="211"/>
                    <a:pt x="1964" y="299"/>
                  </a:cubicBezTo>
                  <a:cubicBezTo>
                    <a:pt x="1796" y="511"/>
                    <a:pt x="1576" y="792"/>
                    <a:pt x="1295" y="915"/>
                  </a:cubicBezTo>
                  <a:cubicBezTo>
                    <a:pt x="1150" y="975"/>
                    <a:pt x="1042" y="1000"/>
                    <a:pt x="960" y="1000"/>
                  </a:cubicBezTo>
                  <a:cubicBezTo>
                    <a:pt x="786" y="1000"/>
                    <a:pt x="721" y="891"/>
                    <a:pt x="643" y="766"/>
                  </a:cubicBezTo>
                  <a:cubicBezTo>
                    <a:pt x="582" y="669"/>
                    <a:pt x="511" y="581"/>
                    <a:pt x="415" y="519"/>
                  </a:cubicBezTo>
                  <a:cubicBezTo>
                    <a:pt x="406" y="519"/>
                    <a:pt x="406" y="519"/>
                    <a:pt x="397" y="511"/>
                  </a:cubicBezTo>
                  <a:cubicBezTo>
                    <a:pt x="291" y="440"/>
                    <a:pt x="177" y="405"/>
                    <a:pt x="54" y="405"/>
                  </a:cubicBezTo>
                  <a:lnTo>
                    <a:pt x="1" y="405"/>
                  </a:lnTo>
                  <a:lnTo>
                    <a:pt x="19" y="431"/>
                  </a:lnTo>
                  <a:cubicBezTo>
                    <a:pt x="27" y="449"/>
                    <a:pt x="27" y="467"/>
                    <a:pt x="36" y="484"/>
                  </a:cubicBezTo>
                  <a:lnTo>
                    <a:pt x="36" y="493"/>
                  </a:lnTo>
                  <a:lnTo>
                    <a:pt x="45" y="493"/>
                  </a:lnTo>
                  <a:cubicBezTo>
                    <a:pt x="230" y="581"/>
                    <a:pt x="371" y="731"/>
                    <a:pt x="467" y="907"/>
                  </a:cubicBezTo>
                  <a:cubicBezTo>
                    <a:pt x="503" y="977"/>
                    <a:pt x="529" y="1039"/>
                    <a:pt x="555" y="1109"/>
                  </a:cubicBezTo>
                  <a:cubicBezTo>
                    <a:pt x="564" y="1127"/>
                    <a:pt x="564" y="1144"/>
                    <a:pt x="573" y="1162"/>
                  </a:cubicBezTo>
                  <a:lnTo>
                    <a:pt x="573" y="1179"/>
                  </a:lnTo>
                  <a:lnTo>
                    <a:pt x="582" y="1179"/>
                  </a:lnTo>
                  <a:cubicBezTo>
                    <a:pt x="591" y="1179"/>
                    <a:pt x="599" y="1179"/>
                    <a:pt x="608" y="1188"/>
                  </a:cubicBezTo>
                  <a:lnTo>
                    <a:pt x="573" y="1179"/>
                  </a:lnTo>
                  <a:lnTo>
                    <a:pt x="582" y="1215"/>
                  </a:lnTo>
                  <a:cubicBezTo>
                    <a:pt x="599" y="1276"/>
                    <a:pt x="608" y="1338"/>
                    <a:pt x="608" y="1399"/>
                  </a:cubicBezTo>
                  <a:lnTo>
                    <a:pt x="608" y="1443"/>
                  </a:lnTo>
                  <a:cubicBezTo>
                    <a:pt x="599" y="1514"/>
                    <a:pt x="591" y="1584"/>
                    <a:pt x="573" y="1646"/>
                  </a:cubicBezTo>
                  <a:lnTo>
                    <a:pt x="564" y="1681"/>
                  </a:lnTo>
                  <a:lnTo>
                    <a:pt x="599" y="1672"/>
                  </a:lnTo>
                  <a:cubicBezTo>
                    <a:pt x="775" y="1637"/>
                    <a:pt x="934" y="1558"/>
                    <a:pt x="1066" y="1443"/>
                  </a:cubicBezTo>
                  <a:cubicBezTo>
                    <a:pt x="1154" y="1373"/>
                    <a:pt x="1242" y="1311"/>
                    <a:pt x="1339" y="1250"/>
                  </a:cubicBezTo>
                  <a:cubicBezTo>
                    <a:pt x="1691" y="1030"/>
                    <a:pt x="2289" y="449"/>
                    <a:pt x="2324" y="176"/>
                  </a:cubicBezTo>
                  <a:cubicBezTo>
                    <a:pt x="2333" y="123"/>
                    <a:pt x="2333" y="70"/>
                    <a:pt x="2324" y="18"/>
                  </a:cubicBezTo>
                  <a:lnTo>
                    <a:pt x="2324" y="9"/>
                  </a:lnTo>
                  <a:lnTo>
                    <a:pt x="2316" y="0"/>
                  </a:lnTo>
                  <a:close/>
                </a:path>
              </a:pathLst>
            </a:custGeom>
            <a:solidFill>
              <a:srgbClr val="6DA0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3"/>
            <p:cNvSpPr/>
            <p:nvPr/>
          </p:nvSpPr>
          <p:spPr>
            <a:xfrm>
              <a:off x="1078200" y="4872675"/>
              <a:ext cx="14750" cy="9500"/>
            </a:xfrm>
            <a:custGeom>
              <a:rect b="b" l="l" r="r" t="t"/>
              <a:pathLst>
                <a:path extrusionOk="0" h="380" w="590">
                  <a:moveTo>
                    <a:pt x="0" y="1"/>
                  </a:moveTo>
                  <a:lnTo>
                    <a:pt x="44" y="45"/>
                  </a:lnTo>
                  <a:cubicBezTo>
                    <a:pt x="106" y="115"/>
                    <a:pt x="159" y="194"/>
                    <a:pt x="203" y="282"/>
                  </a:cubicBezTo>
                  <a:lnTo>
                    <a:pt x="211" y="300"/>
                  </a:lnTo>
                  <a:lnTo>
                    <a:pt x="264" y="300"/>
                  </a:lnTo>
                  <a:cubicBezTo>
                    <a:pt x="352" y="300"/>
                    <a:pt x="440" y="318"/>
                    <a:pt x="528" y="353"/>
                  </a:cubicBezTo>
                  <a:lnTo>
                    <a:pt x="590" y="379"/>
                  </a:lnTo>
                  <a:lnTo>
                    <a:pt x="590" y="379"/>
                  </a:lnTo>
                  <a:lnTo>
                    <a:pt x="555" y="318"/>
                  </a:lnTo>
                  <a:cubicBezTo>
                    <a:pt x="449" y="133"/>
                    <a:pt x="264" y="18"/>
                    <a:pt x="62" y="1"/>
                  </a:cubicBezTo>
                  <a:close/>
                </a:path>
              </a:pathLst>
            </a:custGeom>
            <a:solidFill>
              <a:srgbClr val="FF49F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3"/>
            <p:cNvSpPr/>
            <p:nvPr/>
          </p:nvSpPr>
          <p:spPr>
            <a:xfrm>
              <a:off x="1078200" y="4872900"/>
              <a:ext cx="14750" cy="9275"/>
            </a:xfrm>
            <a:custGeom>
              <a:rect b="b" l="l" r="r" t="t"/>
              <a:pathLst>
                <a:path extrusionOk="0" h="371" w="590">
                  <a:moveTo>
                    <a:pt x="0" y="0"/>
                  </a:moveTo>
                  <a:lnTo>
                    <a:pt x="44" y="44"/>
                  </a:lnTo>
                  <a:cubicBezTo>
                    <a:pt x="106" y="115"/>
                    <a:pt x="159" y="194"/>
                    <a:pt x="203" y="273"/>
                  </a:cubicBezTo>
                  <a:lnTo>
                    <a:pt x="264" y="291"/>
                  </a:lnTo>
                  <a:cubicBezTo>
                    <a:pt x="352" y="291"/>
                    <a:pt x="440" y="309"/>
                    <a:pt x="528" y="344"/>
                  </a:cubicBezTo>
                  <a:lnTo>
                    <a:pt x="590" y="370"/>
                  </a:lnTo>
                  <a:lnTo>
                    <a:pt x="590" y="370"/>
                  </a:lnTo>
                  <a:lnTo>
                    <a:pt x="555" y="309"/>
                  </a:lnTo>
                  <a:cubicBezTo>
                    <a:pt x="449" y="132"/>
                    <a:pt x="264" y="18"/>
                    <a:pt x="62" y="0"/>
                  </a:cubicBezTo>
                  <a:close/>
                </a:path>
              </a:pathLst>
            </a:custGeom>
            <a:solidFill>
              <a:srgbClr val="CC181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3"/>
            <p:cNvSpPr/>
            <p:nvPr/>
          </p:nvSpPr>
          <p:spPr>
            <a:xfrm>
              <a:off x="800975" y="4869450"/>
              <a:ext cx="280975" cy="122500"/>
            </a:xfrm>
            <a:custGeom>
              <a:rect b="b" l="l" r="r" t="t"/>
              <a:pathLst>
                <a:path extrusionOk="0" h="4900" w="11239">
                  <a:moveTo>
                    <a:pt x="10589" y="1"/>
                  </a:moveTo>
                  <a:cubicBezTo>
                    <a:pt x="10217" y="1"/>
                    <a:pt x="9808" y="211"/>
                    <a:pt x="9540" y="420"/>
                  </a:cubicBezTo>
                  <a:cubicBezTo>
                    <a:pt x="9487" y="464"/>
                    <a:pt x="9426" y="508"/>
                    <a:pt x="9373" y="561"/>
                  </a:cubicBezTo>
                  <a:cubicBezTo>
                    <a:pt x="8924" y="948"/>
                    <a:pt x="8405" y="1371"/>
                    <a:pt x="5281" y="1828"/>
                  </a:cubicBezTo>
                  <a:cubicBezTo>
                    <a:pt x="2332" y="2251"/>
                    <a:pt x="493" y="4293"/>
                    <a:pt x="0" y="4900"/>
                  </a:cubicBezTo>
                  <a:cubicBezTo>
                    <a:pt x="590" y="4284"/>
                    <a:pt x="1276" y="3773"/>
                    <a:pt x="2042" y="3386"/>
                  </a:cubicBezTo>
                  <a:cubicBezTo>
                    <a:pt x="2860" y="2981"/>
                    <a:pt x="3740" y="2717"/>
                    <a:pt x="4656" y="2603"/>
                  </a:cubicBezTo>
                  <a:cubicBezTo>
                    <a:pt x="4926" y="2561"/>
                    <a:pt x="5202" y="2550"/>
                    <a:pt x="5480" y="2550"/>
                  </a:cubicBezTo>
                  <a:cubicBezTo>
                    <a:pt x="5747" y="2550"/>
                    <a:pt x="6015" y="2560"/>
                    <a:pt x="6282" y="2560"/>
                  </a:cubicBezTo>
                  <a:cubicBezTo>
                    <a:pt x="7199" y="2560"/>
                    <a:pt x="8101" y="2449"/>
                    <a:pt x="8863" y="1467"/>
                  </a:cubicBezTo>
                  <a:cubicBezTo>
                    <a:pt x="9399" y="763"/>
                    <a:pt x="9945" y="473"/>
                    <a:pt x="10385" y="376"/>
                  </a:cubicBezTo>
                  <a:lnTo>
                    <a:pt x="10394" y="376"/>
                  </a:lnTo>
                  <a:cubicBezTo>
                    <a:pt x="10522" y="347"/>
                    <a:pt x="10653" y="332"/>
                    <a:pt x="10786" y="332"/>
                  </a:cubicBezTo>
                  <a:cubicBezTo>
                    <a:pt x="10937" y="332"/>
                    <a:pt x="11089" y="352"/>
                    <a:pt x="11239" y="394"/>
                  </a:cubicBezTo>
                  <a:cubicBezTo>
                    <a:pt x="11151" y="226"/>
                    <a:pt x="11001" y="94"/>
                    <a:pt x="10825" y="33"/>
                  </a:cubicBezTo>
                  <a:cubicBezTo>
                    <a:pt x="10750" y="11"/>
                    <a:pt x="10670" y="1"/>
                    <a:pt x="10589" y="1"/>
                  </a:cubicBezTo>
                  <a:close/>
                </a:path>
              </a:pathLst>
            </a:custGeom>
            <a:solidFill>
              <a:srgbClr val="CC181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3"/>
            <p:cNvSpPr/>
            <p:nvPr/>
          </p:nvSpPr>
          <p:spPr>
            <a:xfrm>
              <a:off x="1096675" y="4913175"/>
              <a:ext cx="6850" cy="11225"/>
            </a:xfrm>
            <a:custGeom>
              <a:rect b="b" l="l" r="r" t="t"/>
              <a:pathLst>
                <a:path extrusionOk="0" h="449" w="274">
                  <a:moveTo>
                    <a:pt x="273" y="0"/>
                  </a:moveTo>
                  <a:lnTo>
                    <a:pt x="238" y="9"/>
                  </a:lnTo>
                  <a:cubicBezTo>
                    <a:pt x="176" y="35"/>
                    <a:pt x="115" y="53"/>
                    <a:pt x="53" y="62"/>
                  </a:cubicBezTo>
                  <a:lnTo>
                    <a:pt x="44" y="62"/>
                  </a:lnTo>
                  <a:lnTo>
                    <a:pt x="36" y="70"/>
                  </a:lnTo>
                  <a:cubicBezTo>
                    <a:pt x="27" y="97"/>
                    <a:pt x="18" y="123"/>
                    <a:pt x="0" y="150"/>
                  </a:cubicBezTo>
                  <a:lnTo>
                    <a:pt x="0" y="158"/>
                  </a:lnTo>
                  <a:lnTo>
                    <a:pt x="9" y="185"/>
                  </a:lnTo>
                  <a:cubicBezTo>
                    <a:pt x="36" y="255"/>
                    <a:pt x="44" y="326"/>
                    <a:pt x="44" y="405"/>
                  </a:cubicBezTo>
                  <a:lnTo>
                    <a:pt x="44" y="449"/>
                  </a:lnTo>
                  <a:lnTo>
                    <a:pt x="80" y="422"/>
                  </a:lnTo>
                  <a:cubicBezTo>
                    <a:pt x="194" y="326"/>
                    <a:pt x="264" y="185"/>
                    <a:pt x="273" y="35"/>
                  </a:cubicBezTo>
                  <a:lnTo>
                    <a:pt x="273" y="0"/>
                  </a:ln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3"/>
            <p:cNvSpPr/>
            <p:nvPr/>
          </p:nvSpPr>
          <p:spPr>
            <a:xfrm>
              <a:off x="841000" y="4919325"/>
              <a:ext cx="255700" cy="70875"/>
            </a:xfrm>
            <a:custGeom>
              <a:rect b="b" l="l" r="r" t="t"/>
              <a:pathLst>
                <a:path extrusionOk="0" h="2835" w="10228">
                  <a:moveTo>
                    <a:pt x="10201" y="0"/>
                  </a:moveTo>
                  <a:cubicBezTo>
                    <a:pt x="10062" y="148"/>
                    <a:pt x="9083" y="1110"/>
                    <a:pt x="7079" y="1110"/>
                  </a:cubicBezTo>
                  <a:cubicBezTo>
                    <a:pt x="7052" y="1110"/>
                    <a:pt x="7025" y="1110"/>
                    <a:pt x="6997" y="1109"/>
                  </a:cubicBezTo>
                  <a:cubicBezTo>
                    <a:pt x="6797" y="1108"/>
                    <a:pt x="6596" y="1106"/>
                    <a:pt x="6392" y="1106"/>
                  </a:cubicBezTo>
                  <a:cubicBezTo>
                    <a:pt x="4369" y="1106"/>
                    <a:pt x="2192" y="1251"/>
                    <a:pt x="1" y="2834"/>
                  </a:cubicBezTo>
                  <a:cubicBezTo>
                    <a:pt x="1223" y="2181"/>
                    <a:pt x="2796" y="1855"/>
                    <a:pt x="4696" y="1855"/>
                  </a:cubicBezTo>
                  <a:cubicBezTo>
                    <a:pt x="4793" y="1855"/>
                    <a:pt x="4892" y="1856"/>
                    <a:pt x="4991" y="1857"/>
                  </a:cubicBezTo>
                  <a:cubicBezTo>
                    <a:pt x="5039" y="1859"/>
                    <a:pt x="5087" y="1859"/>
                    <a:pt x="5136" y="1859"/>
                  </a:cubicBezTo>
                  <a:cubicBezTo>
                    <a:pt x="7085" y="1859"/>
                    <a:pt x="9352" y="1012"/>
                    <a:pt x="9911" y="634"/>
                  </a:cubicBezTo>
                  <a:cubicBezTo>
                    <a:pt x="10069" y="546"/>
                    <a:pt x="10183" y="388"/>
                    <a:pt x="10219" y="212"/>
                  </a:cubicBezTo>
                  <a:cubicBezTo>
                    <a:pt x="10227" y="141"/>
                    <a:pt x="10219" y="62"/>
                    <a:pt x="10201" y="0"/>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3"/>
            <p:cNvSpPr/>
            <p:nvPr/>
          </p:nvSpPr>
          <p:spPr>
            <a:xfrm>
              <a:off x="1080175" y="4881925"/>
              <a:ext cx="19600" cy="35000"/>
            </a:xfrm>
            <a:custGeom>
              <a:rect b="b" l="l" r="r" t="t"/>
              <a:pathLst>
                <a:path extrusionOk="0" fill="none" h="1400" w="784">
                  <a:moveTo>
                    <a:pt x="0" y="71"/>
                  </a:moveTo>
                  <a:cubicBezTo>
                    <a:pt x="0" y="71"/>
                    <a:pt x="308" y="0"/>
                    <a:pt x="599" y="502"/>
                  </a:cubicBezTo>
                  <a:cubicBezTo>
                    <a:pt x="766" y="775"/>
                    <a:pt x="784" y="1118"/>
                    <a:pt x="634" y="14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3"/>
            <p:cNvSpPr/>
            <p:nvPr/>
          </p:nvSpPr>
          <p:spPr>
            <a:xfrm>
              <a:off x="786450" y="4860350"/>
              <a:ext cx="317725" cy="170100"/>
            </a:xfrm>
            <a:custGeom>
              <a:rect b="b" l="l" r="r" t="t"/>
              <a:pathLst>
                <a:path extrusionOk="0" fill="none" h="6804" w="12709">
                  <a:moveTo>
                    <a:pt x="12277" y="2087"/>
                  </a:moveTo>
                  <a:cubicBezTo>
                    <a:pt x="12277" y="2087"/>
                    <a:pt x="12709" y="2606"/>
                    <a:pt x="12101" y="3011"/>
                  </a:cubicBezTo>
                  <a:cubicBezTo>
                    <a:pt x="11503" y="3416"/>
                    <a:pt x="9144" y="4287"/>
                    <a:pt x="7173" y="4243"/>
                  </a:cubicBezTo>
                  <a:cubicBezTo>
                    <a:pt x="5201" y="4208"/>
                    <a:pt x="2403" y="4472"/>
                    <a:pt x="660" y="6390"/>
                  </a:cubicBezTo>
                  <a:cubicBezTo>
                    <a:pt x="660" y="6390"/>
                    <a:pt x="308" y="6804"/>
                    <a:pt x="115" y="6364"/>
                  </a:cubicBezTo>
                  <a:cubicBezTo>
                    <a:pt x="0" y="5994"/>
                    <a:pt x="123" y="5818"/>
                    <a:pt x="431" y="5431"/>
                  </a:cubicBezTo>
                  <a:cubicBezTo>
                    <a:pt x="431" y="5431"/>
                    <a:pt x="2359" y="2676"/>
                    <a:pt x="5862" y="2166"/>
                  </a:cubicBezTo>
                  <a:cubicBezTo>
                    <a:pt x="9364" y="1664"/>
                    <a:pt x="9576" y="1180"/>
                    <a:pt x="10112" y="766"/>
                  </a:cubicBezTo>
                  <a:cubicBezTo>
                    <a:pt x="10640" y="362"/>
                    <a:pt x="11617" y="1"/>
                    <a:pt x="11925" y="95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53"/>
            <p:cNvSpPr/>
            <p:nvPr/>
          </p:nvSpPr>
          <p:spPr>
            <a:xfrm>
              <a:off x="1083250" y="4868275"/>
              <a:ext cx="60300" cy="46025"/>
            </a:xfrm>
            <a:custGeom>
              <a:rect b="b" l="l" r="r" t="t"/>
              <a:pathLst>
                <a:path extrusionOk="0" fill="none" h="1841" w="2412">
                  <a:moveTo>
                    <a:pt x="1" y="502"/>
                  </a:moveTo>
                  <a:cubicBezTo>
                    <a:pt x="273" y="485"/>
                    <a:pt x="537" y="626"/>
                    <a:pt x="669" y="863"/>
                  </a:cubicBezTo>
                  <a:cubicBezTo>
                    <a:pt x="784" y="1057"/>
                    <a:pt x="863" y="1198"/>
                    <a:pt x="1294" y="1004"/>
                  </a:cubicBezTo>
                  <a:cubicBezTo>
                    <a:pt x="1726" y="819"/>
                    <a:pt x="2016" y="256"/>
                    <a:pt x="2157" y="168"/>
                  </a:cubicBezTo>
                  <a:cubicBezTo>
                    <a:pt x="2298" y="89"/>
                    <a:pt x="2412" y="1"/>
                    <a:pt x="2377" y="291"/>
                  </a:cubicBezTo>
                  <a:cubicBezTo>
                    <a:pt x="2342" y="582"/>
                    <a:pt x="1734" y="1171"/>
                    <a:pt x="1382" y="1391"/>
                  </a:cubicBezTo>
                  <a:cubicBezTo>
                    <a:pt x="1039" y="1602"/>
                    <a:pt x="907" y="1805"/>
                    <a:pt x="564" y="184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53"/>
            <p:cNvSpPr/>
            <p:nvPr/>
          </p:nvSpPr>
          <p:spPr>
            <a:xfrm>
              <a:off x="1096900" y="4912075"/>
              <a:ext cx="7275" cy="13225"/>
            </a:xfrm>
            <a:custGeom>
              <a:rect b="b" l="l" r="r" t="t"/>
              <a:pathLst>
                <a:path extrusionOk="0" fill="none" h="529" w="291">
                  <a:moveTo>
                    <a:pt x="291" y="0"/>
                  </a:moveTo>
                  <a:cubicBezTo>
                    <a:pt x="291" y="0"/>
                    <a:pt x="291" y="414"/>
                    <a:pt x="0" y="52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3"/>
            <p:cNvSpPr/>
            <p:nvPr/>
          </p:nvSpPr>
          <p:spPr>
            <a:xfrm>
              <a:off x="1076650" y="4871575"/>
              <a:ext cx="17400" cy="12125"/>
            </a:xfrm>
            <a:custGeom>
              <a:rect b="b" l="l" r="r" t="t"/>
              <a:pathLst>
                <a:path extrusionOk="0" fill="none" h="485" w="696">
                  <a:moveTo>
                    <a:pt x="1" y="36"/>
                  </a:moveTo>
                  <a:cubicBezTo>
                    <a:pt x="309" y="1"/>
                    <a:pt x="599" y="185"/>
                    <a:pt x="696" y="48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3"/>
            <p:cNvSpPr/>
            <p:nvPr/>
          </p:nvSpPr>
          <p:spPr>
            <a:xfrm>
              <a:off x="1030875" y="4877950"/>
              <a:ext cx="39425" cy="17200"/>
            </a:xfrm>
            <a:custGeom>
              <a:rect b="b" l="l" r="r" t="t"/>
              <a:pathLst>
                <a:path extrusionOk="0" fill="none" h="688" w="1577">
                  <a:moveTo>
                    <a:pt x="1576" y="36"/>
                  </a:moveTo>
                  <a:cubicBezTo>
                    <a:pt x="1286" y="1"/>
                    <a:pt x="987" y="54"/>
                    <a:pt x="723" y="195"/>
                  </a:cubicBezTo>
                  <a:cubicBezTo>
                    <a:pt x="467" y="327"/>
                    <a:pt x="221" y="494"/>
                    <a:pt x="1" y="68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3"/>
            <p:cNvSpPr/>
            <p:nvPr/>
          </p:nvSpPr>
          <p:spPr>
            <a:xfrm>
              <a:off x="1048500" y="4884775"/>
              <a:ext cx="13425" cy="5300"/>
            </a:xfrm>
            <a:custGeom>
              <a:rect b="b" l="l" r="r" t="t"/>
              <a:pathLst>
                <a:path extrusionOk="0" fill="none" h="212" w="537">
                  <a:moveTo>
                    <a:pt x="537" y="1"/>
                  </a:moveTo>
                  <a:cubicBezTo>
                    <a:pt x="352" y="54"/>
                    <a:pt x="167" y="124"/>
                    <a:pt x="0" y="21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3"/>
            <p:cNvSpPr/>
            <p:nvPr/>
          </p:nvSpPr>
          <p:spPr>
            <a:xfrm>
              <a:off x="1047400" y="4896000"/>
              <a:ext cx="7275" cy="3550"/>
            </a:xfrm>
            <a:custGeom>
              <a:rect b="b" l="l" r="r" t="t"/>
              <a:pathLst>
                <a:path extrusionOk="0" fill="none" h="142" w="291">
                  <a:moveTo>
                    <a:pt x="290" y="1"/>
                  </a:moveTo>
                  <a:cubicBezTo>
                    <a:pt x="194" y="45"/>
                    <a:pt x="88" y="89"/>
                    <a:pt x="0" y="1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3"/>
            <p:cNvSpPr/>
            <p:nvPr/>
          </p:nvSpPr>
          <p:spPr>
            <a:xfrm>
              <a:off x="1041675" y="4905675"/>
              <a:ext cx="6625" cy="3325"/>
            </a:xfrm>
            <a:custGeom>
              <a:rect b="b" l="l" r="r" t="t"/>
              <a:pathLst>
                <a:path extrusionOk="0" fill="none" h="133" w="265">
                  <a:moveTo>
                    <a:pt x="264" y="1"/>
                  </a:moveTo>
                  <a:cubicBezTo>
                    <a:pt x="167" y="27"/>
                    <a:pt x="71" y="71"/>
                    <a:pt x="0" y="13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3"/>
            <p:cNvSpPr/>
            <p:nvPr/>
          </p:nvSpPr>
          <p:spPr>
            <a:xfrm>
              <a:off x="944425" y="4953650"/>
              <a:ext cx="61400" cy="2875"/>
            </a:xfrm>
            <a:custGeom>
              <a:rect b="b" l="l" r="r" t="t"/>
              <a:pathLst>
                <a:path extrusionOk="0" fill="none" h="115" w="2456">
                  <a:moveTo>
                    <a:pt x="0" y="36"/>
                  </a:moveTo>
                  <a:cubicBezTo>
                    <a:pt x="819" y="115"/>
                    <a:pt x="1646" y="106"/>
                    <a:pt x="24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3"/>
            <p:cNvSpPr/>
            <p:nvPr/>
          </p:nvSpPr>
          <p:spPr>
            <a:xfrm>
              <a:off x="971475" y="4947700"/>
              <a:ext cx="19600" cy="1125"/>
            </a:xfrm>
            <a:custGeom>
              <a:rect b="b" l="l" r="r" t="t"/>
              <a:pathLst>
                <a:path extrusionOk="0" fill="none" h="45" w="784">
                  <a:moveTo>
                    <a:pt x="1" y="1"/>
                  </a:moveTo>
                  <a:cubicBezTo>
                    <a:pt x="265" y="27"/>
                    <a:pt x="520" y="45"/>
                    <a:pt x="784" y="4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3"/>
            <p:cNvSpPr/>
            <p:nvPr/>
          </p:nvSpPr>
          <p:spPr>
            <a:xfrm>
              <a:off x="975875" y="4936275"/>
              <a:ext cx="16525" cy="450"/>
            </a:xfrm>
            <a:custGeom>
              <a:rect b="b" l="l" r="r" t="t"/>
              <a:pathLst>
                <a:path extrusionOk="0" fill="none" h="18" w="661">
                  <a:moveTo>
                    <a:pt x="1" y="0"/>
                  </a:moveTo>
                  <a:cubicBezTo>
                    <a:pt x="221" y="18"/>
                    <a:pt x="441" y="18"/>
                    <a:pt x="66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3"/>
            <p:cNvSpPr/>
            <p:nvPr/>
          </p:nvSpPr>
          <p:spPr>
            <a:xfrm>
              <a:off x="986225" y="4924175"/>
              <a:ext cx="13675" cy="900"/>
            </a:xfrm>
            <a:custGeom>
              <a:rect b="b" l="l" r="r" t="t"/>
              <a:pathLst>
                <a:path extrusionOk="0" fill="none" h="36" w="547">
                  <a:moveTo>
                    <a:pt x="0" y="35"/>
                  </a:moveTo>
                  <a:cubicBezTo>
                    <a:pt x="185" y="9"/>
                    <a:pt x="361" y="0"/>
                    <a:pt x="546" y="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3"/>
            <p:cNvSpPr/>
            <p:nvPr/>
          </p:nvSpPr>
          <p:spPr>
            <a:xfrm>
              <a:off x="1064550" y="4922400"/>
              <a:ext cx="24450" cy="16525"/>
            </a:xfrm>
            <a:custGeom>
              <a:rect b="b" l="l" r="r" t="t"/>
              <a:pathLst>
                <a:path extrusionOk="0" fill="none" h="661" w="978">
                  <a:moveTo>
                    <a:pt x="977" y="1"/>
                  </a:moveTo>
                  <a:cubicBezTo>
                    <a:pt x="881" y="177"/>
                    <a:pt x="740" y="326"/>
                    <a:pt x="564" y="423"/>
                  </a:cubicBezTo>
                  <a:cubicBezTo>
                    <a:pt x="379" y="520"/>
                    <a:pt x="194" y="599"/>
                    <a:pt x="0" y="66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3"/>
            <p:cNvSpPr/>
            <p:nvPr/>
          </p:nvSpPr>
          <p:spPr>
            <a:xfrm>
              <a:off x="1069400" y="4924600"/>
              <a:ext cx="5950" cy="3325"/>
            </a:xfrm>
            <a:custGeom>
              <a:rect b="b" l="l" r="r" t="t"/>
              <a:pathLst>
                <a:path extrusionOk="0" fill="none" h="133" w="238">
                  <a:moveTo>
                    <a:pt x="238" y="1"/>
                  </a:moveTo>
                  <a:lnTo>
                    <a:pt x="0" y="13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3"/>
            <p:cNvSpPr/>
            <p:nvPr/>
          </p:nvSpPr>
          <p:spPr>
            <a:xfrm>
              <a:off x="1048500" y="4923950"/>
              <a:ext cx="11450" cy="5075"/>
            </a:xfrm>
            <a:custGeom>
              <a:rect b="b" l="l" r="r" t="t"/>
              <a:pathLst>
                <a:path extrusionOk="0" fill="none" h="203" w="458">
                  <a:moveTo>
                    <a:pt x="458" y="0"/>
                  </a:moveTo>
                  <a:lnTo>
                    <a:pt x="0" y="20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3"/>
            <p:cNvSpPr/>
            <p:nvPr/>
          </p:nvSpPr>
          <p:spPr>
            <a:xfrm>
              <a:off x="834625" y="4933400"/>
              <a:ext cx="59425" cy="34575"/>
            </a:xfrm>
            <a:custGeom>
              <a:rect b="b" l="l" r="r" t="t"/>
              <a:pathLst>
                <a:path extrusionOk="0" fill="none" h="1383" w="2377">
                  <a:moveTo>
                    <a:pt x="1" y="1382"/>
                  </a:moveTo>
                  <a:cubicBezTo>
                    <a:pt x="678" y="749"/>
                    <a:pt x="1488" y="274"/>
                    <a:pt x="237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3"/>
            <p:cNvSpPr/>
            <p:nvPr/>
          </p:nvSpPr>
          <p:spPr>
            <a:xfrm>
              <a:off x="849600" y="4945275"/>
              <a:ext cx="33450" cy="18750"/>
            </a:xfrm>
            <a:custGeom>
              <a:rect b="b" l="l" r="r" t="t"/>
              <a:pathLst>
                <a:path extrusionOk="0" fill="none" h="750" w="1338">
                  <a:moveTo>
                    <a:pt x="0" y="749"/>
                  </a:moveTo>
                  <a:cubicBezTo>
                    <a:pt x="414" y="441"/>
                    <a:pt x="836" y="124"/>
                    <a:pt x="133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3"/>
            <p:cNvSpPr/>
            <p:nvPr/>
          </p:nvSpPr>
          <p:spPr>
            <a:xfrm>
              <a:off x="875325" y="4956725"/>
              <a:ext cx="2900" cy="1350"/>
            </a:xfrm>
            <a:custGeom>
              <a:rect b="b" l="l" r="r" t="t"/>
              <a:pathLst>
                <a:path extrusionOk="0" fill="none" h="54" w="116">
                  <a:moveTo>
                    <a:pt x="1" y="53"/>
                  </a:moveTo>
                  <a:lnTo>
                    <a:pt x="11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3"/>
            <p:cNvSpPr/>
            <p:nvPr/>
          </p:nvSpPr>
          <p:spPr>
            <a:xfrm>
              <a:off x="909000" y="4960025"/>
              <a:ext cx="7950" cy="1350"/>
            </a:xfrm>
            <a:custGeom>
              <a:rect b="b" l="l" r="r" t="t"/>
              <a:pathLst>
                <a:path extrusionOk="0" fill="none" h="54" w="318">
                  <a:moveTo>
                    <a:pt x="0" y="53"/>
                  </a:moveTo>
                  <a:lnTo>
                    <a:pt x="31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3"/>
            <p:cNvSpPr/>
            <p:nvPr/>
          </p:nvSpPr>
          <p:spPr>
            <a:xfrm>
              <a:off x="926600" y="4930775"/>
              <a:ext cx="3750" cy="1550"/>
            </a:xfrm>
            <a:custGeom>
              <a:rect b="b" l="l" r="r" t="t"/>
              <a:pathLst>
                <a:path extrusionOk="0" fill="none" h="62" w="150">
                  <a:moveTo>
                    <a:pt x="0" y="62"/>
                  </a:moveTo>
                  <a:lnTo>
                    <a:pt x="15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3"/>
            <p:cNvSpPr/>
            <p:nvPr/>
          </p:nvSpPr>
          <p:spPr>
            <a:xfrm>
              <a:off x="803600" y="4990825"/>
              <a:ext cx="8400" cy="9925"/>
            </a:xfrm>
            <a:custGeom>
              <a:rect b="b" l="l" r="r" t="t"/>
              <a:pathLst>
                <a:path extrusionOk="0" fill="none" h="397" w="336">
                  <a:moveTo>
                    <a:pt x="335" y="1"/>
                  </a:moveTo>
                  <a:cubicBezTo>
                    <a:pt x="221" y="124"/>
                    <a:pt x="106" y="256"/>
                    <a:pt x="1" y="39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3"/>
            <p:cNvSpPr/>
            <p:nvPr/>
          </p:nvSpPr>
          <p:spPr>
            <a:xfrm>
              <a:off x="807575" y="5000950"/>
              <a:ext cx="2875" cy="2675"/>
            </a:xfrm>
            <a:custGeom>
              <a:rect b="b" l="l" r="r" t="t"/>
              <a:pathLst>
                <a:path extrusionOk="0" fill="none" h="107" w="115">
                  <a:moveTo>
                    <a:pt x="114" y="1"/>
                  </a:moveTo>
                  <a:lnTo>
                    <a:pt x="0" y="10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3"/>
            <p:cNvSpPr/>
            <p:nvPr/>
          </p:nvSpPr>
          <p:spPr>
            <a:xfrm>
              <a:off x="980725" y="4909650"/>
              <a:ext cx="12775" cy="2650"/>
            </a:xfrm>
            <a:custGeom>
              <a:rect b="b" l="l" r="r" t="t"/>
              <a:pathLst>
                <a:path extrusionOk="0" fill="none" h="106" w="511">
                  <a:moveTo>
                    <a:pt x="0" y="106"/>
                  </a:moveTo>
                  <a:lnTo>
                    <a:pt x="51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3"/>
            <p:cNvSpPr/>
            <p:nvPr/>
          </p:nvSpPr>
          <p:spPr>
            <a:xfrm>
              <a:off x="1006900" y="4906125"/>
              <a:ext cx="3100" cy="900"/>
            </a:xfrm>
            <a:custGeom>
              <a:rect b="b" l="l" r="r" t="t"/>
              <a:pathLst>
                <a:path extrusionOk="0" fill="none" h="36" w="124">
                  <a:moveTo>
                    <a:pt x="1" y="36"/>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3"/>
            <p:cNvSpPr/>
            <p:nvPr/>
          </p:nvSpPr>
          <p:spPr>
            <a:xfrm>
              <a:off x="1017675" y="4926375"/>
              <a:ext cx="3125" cy="675"/>
            </a:xfrm>
            <a:custGeom>
              <a:rect b="b" l="l" r="r" t="t"/>
              <a:pathLst>
                <a:path extrusionOk="0" fill="none" h="27" w="125">
                  <a:moveTo>
                    <a:pt x="1" y="26"/>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3"/>
            <p:cNvSpPr/>
            <p:nvPr/>
          </p:nvSpPr>
          <p:spPr>
            <a:xfrm>
              <a:off x="1024725" y="4945725"/>
              <a:ext cx="3550" cy="900"/>
            </a:xfrm>
            <a:custGeom>
              <a:rect b="b" l="l" r="r" t="t"/>
              <a:pathLst>
                <a:path extrusionOk="0" fill="none" h="36" w="142">
                  <a:moveTo>
                    <a:pt x="1" y="36"/>
                  </a:moveTo>
                  <a:lnTo>
                    <a:pt x="14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3"/>
            <p:cNvSpPr/>
            <p:nvPr/>
          </p:nvSpPr>
          <p:spPr>
            <a:xfrm>
              <a:off x="1097775" y="4900400"/>
              <a:ext cx="10375" cy="1775"/>
            </a:xfrm>
            <a:custGeom>
              <a:rect b="b" l="l" r="r" t="t"/>
              <a:pathLst>
                <a:path extrusionOk="0" fill="none" h="71" w="415">
                  <a:moveTo>
                    <a:pt x="0" y="1"/>
                  </a:moveTo>
                  <a:cubicBezTo>
                    <a:pt x="36" y="18"/>
                    <a:pt x="71" y="36"/>
                    <a:pt x="106" y="36"/>
                  </a:cubicBezTo>
                  <a:cubicBezTo>
                    <a:pt x="212" y="71"/>
                    <a:pt x="308" y="71"/>
                    <a:pt x="414" y="5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3"/>
            <p:cNvSpPr/>
            <p:nvPr/>
          </p:nvSpPr>
          <p:spPr>
            <a:xfrm>
              <a:off x="1112300" y="4900400"/>
              <a:ext cx="900" cy="675"/>
            </a:xfrm>
            <a:custGeom>
              <a:rect b="b" l="l" r="r" t="t"/>
              <a:pathLst>
                <a:path extrusionOk="0" fill="none" h="27" w="36">
                  <a:moveTo>
                    <a:pt x="0" y="27"/>
                  </a:moveTo>
                  <a:lnTo>
                    <a:pt x="3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3"/>
            <p:cNvSpPr/>
            <p:nvPr/>
          </p:nvSpPr>
          <p:spPr>
            <a:xfrm>
              <a:off x="1117575" y="4897550"/>
              <a:ext cx="900" cy="675"/>
            </a:xfrm>
            <a:custGeom>
              <a:rect b="b" l="l" r="r" t="t"/>
              <a:pathLst>
                <a:path extrusionOk="0" fill="none" h="27" w="36">
                  <a:moveTo>
                    <a:pt x="0" y="27"/>
                  </a:moveTo>
                  <a:lnTo>
                    <a:pt x="3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3"/>
            <p:cNvSpPr/>
            <p:nvPr/>
          </p:nvSpPr>
          <p:spPr>
            <a:xfrm>
              <a:off x="1098425" y="4907000"/>
              <a:ext cx="3775" cy="250"/>
            </a:xfrm>
            <a:custGeom>
              <a:rect b="b" l="l" r="r" t="t"/>
              <a:pathLst>
                <a:path extrusionOk="0" fill="none" h="10" w="151">
                  <a:moveTo>
                    <a:pt x="1" y="1"/>
                  </a:moveTo>
                  <a:cubicBezTo>
                    <a:pt x="45" y="9"/>
                    <a:pt x="98" y="9"/>
                    <a:pt x="15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4" name="Shape 7934"/>
        <p:cNvGrpSpPr/>
        <p:nvPr/>
      </p:nvGrpSpPr>
      <p:grpSpPr>
        <a:xfrm>
          <a:off x="0" y="0"/>
          <a:ext cx="0" cy="0"/>
          <a:chOff x="0" y="0"/>
          <a:chExt cx="0" cy="0"/>
        </a:xfrm>
      </p:grpSpPr>
      <p:sp>
        <p:nvSpPr>
          <p:cNvPr id="7935" name="Google Shape;7935;p62"/>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後台資料</a:t>
            </a:r>
            <a:endParaRPr/>
          </a:p>
        </p:txBody>
      </p:sp>
      <p:sp>
        <p:nvSpPr>
          <p:cNvPr id="7936" name="Google Shape;7936;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37" name="Google Shape;7937;p62"/>
          <p:cNvPicPr preferRelativeResize="0"/>
          <p:nvPr/>
        </p:nvPicPr>
        <p:blipFill>
          <a:blip r:embed="rId3">
            <a:alphaModFix/>
          </a:blip>
          <a:stretch>
            <a:fillRect/>
          </a:stretch>
        </p:blipFill>
        <p:spPr>
          <a:xfrm>
            <a:off x="914714" y="1208225"/>
            <a:ext cx="5573785" cy="3541625"/>
          </a:xfrm>
          <a:prstGeom prst="rect">
            <a:avLst/>
          </a:prstGeom>
          <a:noFill/>
          <a:ln>
            <a:noFill/>
          </a:ln>
        </p:spPr>
      </p:pic>
      <p:sp>
        <p:nvSpPr>
          <p:cNvPr id="7938" name="Google Shape;7938;p62"/>
          <p:cNvSpPr txBox="1"/>
          <p:nvPr/>
        </p:nvSpPr>
        <p:spPr>
          <a:xfrm>
            <a:off x="6144000" y="2630225"/>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Actor"/>
                <a:ea typeface="Actor"/>
                <a:cs typeface="Actor"/>
                <a:sym typeface="Actor"/>
              </a:rPr>
              <a:t>資料筆數:27609</a:t>
            </a:r>
            <a:endParaRPr sz="2400">
              <a:solidFill>
                <a:schemeClr val="dk1"/>
              </a:solidFill>
              <a:latin typeface="Actor"/>
              <a:ea typeface="Actor"/>
              <a:cs typeface="Actor"/>
              <a:sym typeface="Actor"/>
            </a:endParaRPr>
          </a:p>
        </p:txBody>
      </p:sp>
      <p:sp>
        <p:nvSpPr>
          <p:cNvPr id="7939" name="Google Shape;7939;p62"/>
          <p:cNvSpPr txBox="1"/>
          <p:nvPr/>
        </p:nvSpPr>
        <p:spPr>
          <a:xfrm>
            <a:off x="1603050" y="4822750"/>
            <a:ext cx="59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ctor"/>
                <a:ea typeface="Actor"/>
                <a:cs typeface="Actor"/>
                <a:sym typeface="Actor"/>
              </a:rPr>
              <a:t>情境模擬｜目的｜</a:t>
            </a:r>
            <a:r>
              <a:rPr b="1" lang="en">
                <a:solidFill>
                  <a:schemeClr val="dk1"/>
                </a:solidFill>
                <a:latin typeface="Actor"/>
                <a:ea typeface="Actor"/>
                <a:cs typeface="Actor"/>
                <a:sym typeface="Actor"/>
              </a:rPr>
              <a:t>資料介紹</a:t>
            </a:r>
            <a:r>
              <a:rPr lang="en">
                <a:solidFill>
                  <a:schemeClr val="dk1"/>
                </a:solidFill>
                <a:latin typeface="Actor"/>
                <a:ea typeface="Actor"/>
                <a:cs typeface="Actor"/>
                <a:sym typeface="Actor"/>
              </a:rPr>
              <a:t>｜產品介紹-前台｜產品介紹-後台｜未來展望</a:t>
            </a:r>
            <a:endParaRPr>
              <a:solidFill>
                <a:schemeClr val="dk1"/>
              </a:solidFill>
              <a:latin typeface="Actor"/>
              <a:ea typeface="Actor"/>
              <a:cs typeface="Actor"/>
              <a:sym typeface="Acto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3" name="Shape 7943"/>
        <p:cNvGrpSpPr/>
        <p:nvPr/>
      </p:nvGrpSpPr>
      <p:grpSpPr>
        <a:xfrm>
          <a:off x="0" y="0"/>
          <a:ext cx="0" cy="0"/>
          <a:chOff x="0" y="0"/>
          <a:chExt cx="0" cy="0"/>
        </a:xfrm>
      </p:grpSpPr>
      <p:sp>
        <p:nvSpPr>
          <p:cNvPr id="7944" name="Google Shape;7944;p63"/>
          <p:cNvSpPr/>
          <p:nvPr/>
        </p:nvSpPr>
        <p:spPr>
          <a:xfrm>
            <a:off x="1640250" y="2828025"/>
            <a:ext cx="1115400" cy="1115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7945" name="Google Shape;7945;p63"/>
          <p:cNvSpPr txBox="1"/>
          <p:nvPr>
            <p:ph type="title"/>
          </p:nvPr>
        </p:nvSpPr>
        <p:spPr>
          <a:xfrm>
            <a:off x="2755650" y="2964675"/>
            <a:ext cx="4748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產品介紹-前台</a:t>
            </a:r>
            <a:endParaRPr/>
          </a:p>
        </p:txBody>
      </p:sp>
      <p:sp>
        <p:nvSpPr>
          <p:cNvPr id="7946" name="Google Shape;7946;p63"/>
          <p:cNvSpPr txBox="1"/>
          <p:nvPr>
            <p:ph idx="2" type="title"/>
          </p:nvPr>
        </p:nvSpPr>
        <p:spPr>
          <a:xfrm>
            <a:off x="1640250" y="2964675"/>
            <a:ext cx="1115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7947" name="Google Shape;7947;p63"/>
          <p:cNvGrpSpPr/>
          <p:nvPr/>
        </p:nvGrpSpPr>
        <p:grpSpPr>
          <a:xfrm>
            <a:off x="6022044" y="-1227027"/>
            <a:ext cx="2720243" cy="2918111"/>
            <a:chOff x="615700" y="3641200"/>
            <a:chExt cx="728975" cy="782000"/>
          </a:xfrm>
        </p:grpSpPr>
        <p:sp>
          <p:nvSpPr>
            <p:cNvPr id="7948" name="Google Shape;7948;p63"/>
            <p:cNvSpPr/>
            <p:nvPr/>
          </p:nvSpPr>
          <p:spPr>
            <a:xfrm>
              <a:off x="991950" y="3698200"/>
              <a:ext cx="295500" cy="288925"/>
            </a:xfrm>
            <a:custGeom>
              <a:rect b="b" l="l" r="r" t="t"/>
              <a:pathLst>
                <a:path extrusionOk="0" h="11557" w="11820">
                  <a:moveTo>
                    <a:pt x="10042" y="0"/>
                  </a:moveTo>
                  <a:lnTo>
                    <a:pt x="18" y="10271"/>
                  </a:lnTo>
                  <a:lnTo>
                    <a:pt x="0" y="10289"/>
                  </a:lnTo>
                  <a:lnTo>
                    <a:pt x="27" y="10315"/>
                  </a:lnTo>
                  <a:cubicBezTo>
                    <a:pt x="141" y="10412"/>
                    <a:pt x="264" y="10500"/>
                    <a:pt x="387" y="10588"/>
                  </a:cubicBezTo>
                  <a:cubicBezTo>
                    <a:pt x="475" y="10641"/>
                    <a:pt x="563" y="10693"/>
                    <a:pt x="669" y="10755"/>
                  </a:cubicBezTo>
                  <a:cubicBezTo>
                    <a:pt x="1576" y="11274"/>
                    <a:pt x="2605" y="11556"/>
                    <a:pt x="3644" y="11556"/>
                  </a:cubicBezTo>
                  <a:cubicBezTo>
                    <a:pt x="3658" y="11556"/>
                    <a:pt x="3672" y="11556"/>
                    <a:pt x="3686" y="11556"/>
                  </a:cubicBezTo>
                  <a:cubicBezTo>
                    <a:pt x="5052" y="11556"/>
                    <a:pt x="6744" y="11137"/>
                    <a:pt x="8687" y="9787"/>
                  </a:cubicBezTo>
                  <a:cubicBezTo>
                    <a:pt x="10913" y="8247"/>
                    <a:pt x="11820" y="6126"/>
                    <a:pt x="11371" y="3486"/>
                  </a:cubicBezTo>
                  <a:cubicBezTo>
                    <a:pt x="11318" y="3186"/>
                    <a:pt x="11248" y="2905"/>
                    <a:pt x="11177" y="2623"/>
                  </a:cubicBezTo>
                  <a:cubicBezTo>
                    <a:pt x="10984" y="1954"/>
                    <a:pt x="10728" y="1294"/>
                    <a:pt x="10412" y="669"/>
                  </a:cubicBezTo>
                  <a:cubicBezTo>
                    <a:pt x="10403" y="652"/>
                    <a:pt x="10394" y="634"/>
                    <a:pt x="10385" y="616"/>
                  </a:cubicBezTo>
                  <a:cubicBezTo>
                    <a:pt x="10244" y="335"/>
                    <a:pt x="10121" y="141"/>
                    <a:pt x="10060" y="44"/>
                  </a:cubicBezTo>
                  <a:lnTo>
                    <a:pt x="10042" y="0"/>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3"/>
            <p:cNvSpPr/>
            <p:nvPr/>
          </p:nvSpPr>
          <p:spPr>
            <a:xfrm>
              <a:off x="1012850" y="3738250"/>
              <a:ext cx="291550" cy="258500"/>
            </a:xfrm>
            <a:custGeom>
              <a:rect b="b" l="l" r="r" t="t"/>
              <a:pathLst>
                <a:path extrusionOk="0" h="10340" w="11662">
                  <a:moveTo>
                    <a:pt x="10148" y="0"/>
                  </a:moveTo>
                  <a:lnTo>
                    <a:pt x="10077" y="27"/>
                  </a:lnTo>
                  <a:cubicBezTo>
                    <a:pt x="10315" y="625"/>
                    <a:pt x="10491" y="1241"/>
                    <a:pt x="10605" y="1875"/>
                  </a:cubicBezTo>
                  <a:cubicBezTo>
                    <a:pt x="10808" y="3072"/>
                    <a:pt x="10781" y="4603"/>
                    <a:pt x="9963" y="6055"/>
                  </a:cubicBezTo>
                  <a:cubicBezTo>
                    <a:pt x="9954" y="6064"/>
                    <a:pt x="9945" y="6073"/>
                    <a:pt x="9945" y="6082"/>
                  </a:cubicBezTo>
                  <a:cubicBezTo>
                    <a:pt x="9831" y="6275"/>
                    <a:pt x="9708" y="6469"/>
                    <a:pt x="9576" y="6654"/>
                  </a:cubicBezTo>
                  <a:lnTo>
                    <a:pt x="9567" y="6654"/>
                  </a:lnTo>
                  <a:cubicBezTo>
                    <a:pt x="9100" y="7270"/>
                    <a:pt x="8537" y="7807"/>
                    <a:pt x="7886" y="8247"/>
                  </a:cubicBezTo>
                  <a:cubicBezTo>
                    <a:pt x="7331" y="8634"/>
                    <a:pt x="6733" y="8977"/>
                    <a:pt x="6108" y="9267"/>
                  </a:cubicBezTo>
                  <a:cubicBezTo>
                    <a:pt x="6046" y="9303"/>
                    <a:pt x="5985" y="9329"/>
                    <a:pt x="5923" y="9355"/>
                  </a:cubicBezTo>
                  <a:cubicBezTo>
                    <a:pt x="5738" y="9435"/>
                    <a:pt x="5562" y="9514"/>
                    <a:pt x="5386" y="9576"/>
                  </a:cubicBezTo>
                  <a:cubicBezTo>
                    <a:pt x="5210" y="9637"/>
                    <a:pt x="5034" y="9699"/>
                    <a:pt x="4867" y="9743"/>
                  </a:cubicBezTo>
                  <a:cubicBezTo>
                    <a:pt x="4779" y="9769"/>
                    <a:pt x="4709" y="9787"/>
                    <a:pt x="4612" y="9813"/>
                  </a:cubicBezTo>
                  <a:cubicBezTo>
                    <a:pt x="4515" y="9840"/>
                    <a:pt x="4418" y="9857"/>
                    <a:pt x="4330" y="9875"/>
                  </a:cubicBezTo>
                  <a:cubicBezTo>
                    <a:pt x="4286" y="9892"/>
                    <a:pt x="4242" y="9901"/>
                    <a:pt x="4198" y="9910"/>
                  </a:cubicBezTo>
                  <a:cubicBezTo>
                    <a:pt x="3732" y="9999"/>
                    <a:pt x="3293" y="10037"/>
                    <a:pt x="2883" y="10037"/>
                  </a:cubicBezTo>
                  <a:cubicBezTo>
                    <a:pt x="1641" y="10037"/>
                    <a:pt x="673" y="9687"/>
                    <a:pt x="44" y="9355"/>
                  </a:cubicBezTo>
                  <a:lnTo>
                    <a:pt x="0" y="9417"/>
                  </a:lnTo>
                  <a:cubicBezTo>
                    <a:pt x="872" y="9980"/>
                    <a:pt x="1866" y="10297"/>
                    <a:pt x="2896" y="10332"/>
                  </a:cubicBezTo>
                  <a:cubicBezTo>
                    <a:pt x="2994" y="10337"/>
                    <a:pt x="3096" y="10340"/>
                    <a:pt x="3202" y="10340"/>
                  </a:cubicBezTo>
                  <a:cubicBezTo>
                    <a:pt x="4688" y="10340"/>
                    <a:pt x="6843" y="9835"/>
                    <a:pt x="9144" y="7666"/>
                  </a:cubicBezTo>
                  <a:cubicBezTo>
                    <a:pt x="11661" y="4964"/>
                    <a:pt x="11081" y="2007"/>
                    <a:pt x="10148" y="0"/>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3"/>
            <p:cNvSpPr/>
            <p:nvPr/>
          </p:nvSpPr>
          <p:spPr>
            <a:xfrm>
              <a:off x="992375" y="3698200"/>
              <a:ext cx="259225" cy="269775"/>
            </a:xfrm>
            <a:custGeom>
              <a:rect b="b" l="l" r="r" t="t"/>
              <a:pathLst>
                <a:path extrusionOk="0" h="10791" w="10369">
                  <a:moveTo>
                    <a:pt x="10025" y="0"/>
                  </a:moveTo>
                  <a:lnTo>
                    <a:pt x="1" y="10271"/>
                  </a:lnTo>
                  <a:lnTo>
                    <a:pt x="370" y="10579"/>
                  </a:lnTo>
                  <a:lnTo>
                    <a:pt x="626" y="10790"/>
                  </a:lnTo>
                  <a:lnTo>
                    <a:pt x="652" y="10755"/>
                  </a:lnTo>
                  <a:lnTo>
                    <a:pt x="10368" y="616"/>
                  </a:lnTo>
                  <a:cubicBezTo>
                    <a:pt x="10227" y="335"/>
                    <a:pt x="10104" y="141"/>
                    <a:pt x="10043" y="44"/>
                  </a:cubicBezTo>
                  <a:lnTo>
                    <a:pt x="10025" y="0"/>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3"/>
            <p:cNvSpPr/>
            <p:nvPr/>
          </p:nvSpPr>
          <p:spPr>
            <a:xfrm>
              <a:off x="1252225" y="3890050"/>
              <a:ext cx="9275" cy="14325"/>
            </a:xfrm>
            <a:custGeom>
              <a:rect b="b" l="l" r="r" t="t"/>
              <a:pathLst>
                <a:path extrusionOk="0" h="573" w="371">
                  <a:moveTo>
                    <a:pt x="370" y="1"/>
                  </a:moveTo>
                  <a:lnTo>
                    <a:pt x="370" y="1"/>
                  </a:lnTo>
                  <a:cubicBezTo>
                    <a:pt x="256" y="203"/>
                    <a:pt x="133" y="388"/>
                    <a:pt x="1" y="573"/>
                  </a:cubicBezTo>
                  <a:cubicBezTo>
                    <a:pt x="141" y="397"/>
                    <a:pt x="265" y="203"/>
                    <a:pt x="370"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3"/>
            <p:cNvSpPr/>
            <p:nvPr/>
          </p:nvSpPr>
          <p:spPr>
            <a:xfrm>
              <a:off x="1083250" y="3763775"/>
              <a:ext cx="204200" cy="223350"/>
            </a:xfrm>
            <a:custGeom>
              <a:rect b="b" l="l" r="r" t="t"/>
              <a:pathLst>
                <a:path extrusionOk="0" h="8934" w="8168">
                  <a:moveTo>
                    <a:pt x="7525" y="0"/>
                  </a:moveTo>
                  <a:lnTo>
                    <a:pt x="7525" y="0"/>
                  </a:lnTo>
                  <a:cubicBezTo>
                    <a:pt x="7534" y="968"/>
                    <a:pt x="7252" y="6583"/>
                    <a:pt x="1" y="8933"/>
                  </a:cubicBezTo>
                  <a:cubicBezTo>
                    <a:pt x="15" y="8933"/>
                    <a:pt x="29" y="8933"/>
                    <a:pt x="43" y="8933"/>
                  </a:cubicBezTo>
                  <a:cubicBezTo>
                    <a:pt x="1400" y="8933"/>
                    <a:pt x="3092" y="8514"/>
                    <a:pt x="5035" y="7164"/>
                  </a:cubicBezTo>
                  <a:cubicBezTo>
                    <a:pt x="7261" y="5624"/>
                    <a:pt x="8168" y="3503"/>
                    <a:pt x="7719" y="863"/>
                  </a:cubicBezTo>
                  <a:cubicBezTo>
                    <a:pt x="7666" y="563"/>
                    <a:pt x="7596" y="282"/>
                    <a:pt x="7525" y="0"/>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3"/>
            <p:cNvSpPr/>
            <p:nvPr/>
          </p:nvSpPr>
          <p:spPr>
            <a:xfrm>
              <a:off x="1134525" y="3977400"/>
              <a:ext cx="13000" cy="4425"/>
            </a:xfrm>
            <a:custGeom>
              <a:rect b="b" l="l" r="r" t="t"/>
              <a:pathLst>
                <a:path extrusionOk="0" h="177" w="520">
                  <a:moveTo>
                    <a:pt x="519" y="1"/>
                  </a:moveTo>
                  <a:lnTo>
                    <a:pt x="519" y="1"/>
                  </a:lnTo>
                  <a:cubicBezTo>
                    <a:pt x="343" y="62"/>
                    <a:pt x="167" y="124"/>
                    <a:pt x="0" y="177"/>
                  </a:cubicBezTo>
                  <a:cubicBezTo>
                    <a:pt x="167" y="124"/>
                    <a:pt x="335" y="71"/>
                    <a:pt x="519"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3"/>
            <p:cNvSpPr/>
            <p:nvPr/>
          </p:nvSpPr>
          <p:spPr>
            <a:xfrm>
              <a:off x="1147500" y="3971900"/>
              <a:ext cx="13450" cy="5525"/>
            </a:xfrm>
            <a:custGeom>
              <a:rect b="b" l="l" r="r" t="t"/>
              <a:pathLst>
                <a:path extrusionOk="0" h="221" w="538">
                  <a:moveTo>
                    <a:pt x="0" y="221"/>
                  </a:moveTo>
                  <a:cubicBezTo>
                    <a:pt x="176" y="159"/>
                    <a:pt x="352" y="89"/>
                    <a:pt x="537" y="1"/>
                  </a:cubicBezTo>
                  <a:cubicBezTo>
                    <a:pt x="352" y="89"/>
                    <a:pt x="176" y="159"/>
                    <a:pt x="0" y="22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3"/>
            <p:cNvSpPr/>
            <p:nvPr/>
          </p:nvSpPr>
          <p:spPr>
            <a:xfrm>
              <a:off x="990400" y="3696875"/>
              <a:ext cx="354275" cy="340400"/>
            </a:xfrm>
            <a:custGeom>
              <a:rect b="b" l="l" r="r" t="t"/>
              <a:pathLst>
                <a:path extrusionOk="0" fill="none" h="13616" w="14171">
                  <a:moveTo>
                    <a:pt x="10104" y="1"/>
                  </a:moveTo>
                  <a:lnTo>
                    <a:pt x="1" y="10342"/>
                  </a:lnTo>
                  <a:cubicBezTo>
                    <a:pt x="1" y="10342"/>
                    <a:pt x="3354" y="13616"/>
                    <a:pt x="8766" y="9875"/>
                  </a:cubicBezTo>
                  <a:cubicBezTo>
                    <a:pt x="14170" y="6126"/>
                    <a:pt x="10104" y="1"/>
                    <a:pt x="10104"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3"/>
            <p:cNvSpPr/>
            <p:nvPr/>
          </p:nvSpPr>
          <p:spPr>
            <a:xfrm>
              <a:off x="990625" y="3696875"/>
              <a:ext cx="353150" cy="328950"/>
            </a:xfrm>
            <a:custGeom>
              <a:rect b="b" l="l" r="r" t="t"/>
              <a:pathLst>
                <a:path extrusionOk="0" fill="none" h="13158" w="14126">
                  <a:moveTo>
                    <a:pt x="10095" y="1"/>
                  </a:moveTo>
                  <a:cubicBezTo>
                    <a:pt x="10095" y="1"/>
                    <a:pt x="14126" y="4991"/>
                    <a:pt x="10060" y="9347"/>
                  </a:cubicBezTo>
                  <a:cubicBezTo>
                    <a:pt x="6029" y="13158"/>
                    <a:pt x="1769" y="12366"/>
                    <a:pt x="0" y="10342"/>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3"/>
            <p:cNvSpPr/>
            <p:nvPr/>
          </p:nvSpPr>
          <p:spPr>
            <a:xfrm>
              <a:off x="1024725" y="3884775"/>
              <a:ext cx="55900" cy="55900"/>
            </a:xfrm>
            <a:custGeom>
              <a:rect b="b" l="l" r="r" t="t"/>
              <a:pathLst>
                <a:path extrusionOk="0" fill="none" h="2236" w="2236">
                  <a:moveTo>
                    <a:pt x="2236" y="1"/>
                  </a:moveTo>
                  <a:lnTo>
                    <a:pt x="1" y="223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3"/>
            <p:cNvSpPr/>
            <p:nvPr/>
          </p:nvSpPr>
          <p:spPr>
            <a:xfrm>
              <a:off x="1043875" y="3908100"/>
              <a:ext cx="29950" cy="30600"/>
            </a:xfrm>
            <a:custGeom>
              <a:rect b="b" l="l" r="r" t="t"/>
              <a:pathLst>
                <a:path extrusionOk="0" fill="none" h="1224" w="1198">
                  <a:moveTo>
                    <a:pt x="1197" y="0"/>
                  </a:moveTo>
                  <a:lnTo>
                    <a:pt x="0" y="122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63"/>
            <p:cNvSpPr/>
            <p:nvPr/>
          </p:nvSpPr>
          <p:spPr>
            <a:xfrm>
              <a:off x="1059275" y="3938450"/>
              <a:ext cx="6850" cy="6200"/>
            </a:xfrm>
            <a:custGeom>
              <a:rect b="b" l="l" r="r" t="t"/>
              <a:pathLst>
                <a:path extrusionOk="0" fill="none" h="248" w="274">
                  <a:moveTo>
                    <a:pt x="273" y="1"/>
                  </a:moveTo>
                  <a:lnTo>
                    <a:pt x="0" y="24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3"/>
            <p:cNvSpPr/>
            <p:nvPr/>
          </p:nvSpPr>
          <p:spPr>
            <a:xfrm>
              <a:off x="1066975" y="3943525"/>
              <a:ext cx="10350" cy="8150"/>
            </a:xfrm>
            <a:custGeom>
              <a:rect b="b" l="l" r="r" t="t"/>
              <a:pathLst>
                <a:path extrusionOk="0" fill="none" h="326" w="414">
                  <a:moveTo>
                    <a:pt x="414" y="0"/>
                  </a:moveTo>
                  <a:lnTo>
                    <a:pt x="0" y="32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3"/>
            <p:cNvSpPr/>
            <p:nvPr/>
          </p:nvSpPr>
          <p:spPr>
            <a:xfrm>
              <a:off x="1215475" y="3831750"/>
              <a:ext cx="43600" cy="87375"/>
            </a:xfrm>
            <a:custGeom>
              <a:rect b="b" l="l" r="r" t="t"/>
              <a:pathLst>
                <a:path extrusionOk="0" fill="none" h="3495" w="1744">
                  <a:moveTo>
                    <a:pt x="1743" y="0"/>
                  </a:moveTo>
                  <a:cubicBezTo>
                    <a:pt x="1699" y="1365"/>
                    <a:pt x="1066" y="2641"/>
                    <a:pt x="1" y="349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3"/>
            <p:cNvSpPr/>
            <p:nvPr/>
          </p:nvSpPr>
          <p:spPr>
            <a:xfrm>
              <a:off x="1216575" y="3855500"/>
              <a:ext cx="24450" cy="40075"/>
            </a:xfrm>
            <a:custGeom>
              <a:rect b="b" l="l" r="r" t="t"/>
              <a:pathLst>
                <a:path extrusionOk="0" fill="none" h="1603" w="978">
                  <a:moveTo>
                    <a:pt x="978" y="1"/>
                  </a:moveTo>
                  <a:cubicBezTo>
                    <a:pt x="802" y="617"/>
                    <a:pt x="467" y="1172"/>
                    <a:pt x="1" y="160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3"/>
            <p:cNvSpPr/>
            <p:nvPr/>
          </p:nvSpPr>
          <p:spPr>
            <a:xfrm>
              <a:off x="1209975" y="3865625"/>
              <a:ext cx="7950" cy="9725"/>
            </a:xfrm>
            <a:custGeom>
              <a:rect b="b" l="l" r="r" t="t"/>
              <a:pathLst>
                <a:path extrusionOk="0" fill="none" h="389" w="318">
                  <a:moveTo>
                    <a:pt x="318" y="1"/>
                  </a:moveTo>
                  <a:lnTo>
                    <a:pt x="1" y="38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3"/>
            <p:cNvSpPr/>
            <p:nvPr/>
          </p:nvSpPr>
          <p:spPr>
            <a:xfrm>
              <a:off x="1206900" y="3717550"/>
              <a:ext cx="31700" cy="37425"/>
            </a:xfrm>
            <a:custGeom>
              <a:rect b="b" l="l" r="r" t="t"/>
              <a:pathLst>
                <a:path extrusionOk="0" fill="none" h="1497" w="1268">
                  <a:moveTo>
                    <a:pt x="1268" y="1"/>
                  </a:moveTo>
                  <a:cubicBezTo>
                    <a:pt x="881" y="520"/>
                    <a:pt x="450" y="1022"/>
                    <a:pt x="1" y="14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3"/>
            <p:cNvSpPr/>
            <p:nvPr/>
          </p:nvSpPr>
          <p:spPr>
            <a:xfrm>
              <a:off x="1231775" y="3734275"/>
              <a:ext cx="8375" cy="10150"/>
            </a:xfrm>
            <a:custGeom>
              <a:rect b="b" l="l" r="r" t="t"/>
              <a:pathLst>
                <a:path extrusionOk="0" fill="none" h="406" w="335">
                  <a:moveTo>
                    <a:pt x="335" y="1"/>
                  </a:moveTo>
                  <a:lnTo>
                    <a:pt x="0" y="40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3"/>
            <p:cNvSpPr/>
            <p:nvPr/>
          </p:nvSpPr>
          <p:spPr>
            <a:xfrm>
              <a:off x="1240575" y="3748575"/>
              <a:ext cx="5525" cy="7725"/>
            </a:xfrm>
            <a:custGeom>
              <a:rect b="b" l="l" r="r" t="t"/>
              <a:pathLst>
                <a:path extrusionOk="0" fill="none" h="309" w="221">
                  <a:moveTo>
                    <a:pt x="220" y="1"/>
                  </a:moveTo>
                  <a:cubicBezTo>
                    <a:pt x="123" y="89"/>
                    <a:pt x="53" y="194"/>
                    <a:pt x="0" y="30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3"/>
            <p:cNvSpPr/>
            <p:nvPr/>
          </p:nvSpPr>
          <p:spPr>
            <a:xfrm>
              <a:off x="1247825" y="3760250"/>
              <a:ext cx="2675" cy="2000"/>
            </a:xfrm>
            <a:custGeom>
              <a:rect b="b" l="l" r="r" t="t"/>
              <a:pathLst>
                <a:path extrusionOk="0" fill="none" h="80" w="107">
                  <a:moveTo>
                    <a:pt x="106" y="0"/>
                  </a:moveTo>
                  <a:lnTo>
                    <a:pt x="1" y="7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63"/>
            <p:cNvSpPr/>
            <p:nvPr/>
          </p:nvSpPr>
          <p:spPr>
            <a:xfrm>
              <a:off x="1109225" y="3964425"/>
              <a:ext cx="36100" cy="8175"/>
            </a:xfrm>
            <a:custGeom>
              <a:rect b="b" l="l" r="r" t="t"/>
              <a:pathLst>
                <a:path extrusionOk="0" fill="none" h="327" w="1444">
                  <a:moveTo>
                    <a:pt x="0" y="326"/>
                  </a:moveTo>
                  <a:cubicBezTo>
                    <a:pt x="502" y="300"/>
                    <a:pt x="986" y="194"/>
                    <a:pt x="1443"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3"/>
            <p:cNvSpPr/>
            <p:nvPr/>
          </p:nvSpPr>
          <p:spPr>
            <a:xfrm>
              <a:off x="1128800" y="3958275"/>
              <a:ext cx="5750" cy="1550"/>
            </a:xfrm>
            <a:custGeom>
              <a:rect b="b" l="l" r="r" t="t"/>
              <a:pathLst>
                <a:path extrusionOk="0" fill="none" h="62" w="230">
                  <a:moveTo>
                    <a:pt x="0" y="62"/>
                  </a:moveTo>
                  <a:lnTo>
                    <a:pt x="22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3"/>
            <p:cNvSpPr/>
            <p:nvPr/>
          </p:nvSpPr>
          <p:spPr>
            <a:xfrm>
              <a:off x="1130775" y="3939125"/>
              <a:ext cx="5975" cy="2450"/>
            </a:xfrm>
            <a:custGeom>
              <a:rect b="b" l="l" r="r" t="t"/>
              <a:pathLst>
                <a:path extrusionOk="0" fill="none" h="98" w="239">
                  <a:moveTo>
                    <a:pt x="1" y="97"/>
                  </a:moveTo>
                  <a:lnTo>
                    <a:pt x="238"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3"/>
            <p:cNvSpPr/>
            <p:nvPr/>
          </p:nvSpPr>
          <p:spPr>
            <a:xfrm>
              <a:off x="1136275" y="3917350"/>
              <a:ext cx="3975" cy="2225"/>
            </a:xfrm>
            <a:custGeom>
              <a:rect b="b" l="l" r="r" t="t"/>
              <a:pathLst>
                <a:path extrusionOk="0" fill="none" h="89" w="159">
                  <a:moveTo>
                    <a:pt x="1" y="88"/>
                  </a:moveTo>
                  <a:lnTo>
                    <a:pt x="15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3"/>
            <p:cNvSpPr/>
            <p:nvPr/>
          </p:nvSpPr>
          <p:spPr>
            <a:xfrm>
              <a:off x="1135175" y="3834825"/>
              <a:ext cx="11900" cy="11900"/>
            </a:xfrm>
            <a:custGeom>
              <a:rect b="b" l="l" r="r" t="t"/>
              <a:pathLst>
                <a:path extrusionOk="0" fill="none" h="476" w="476">
                  <a:moveTo>
                    <a:pt x="476" y="1"/>
                  </a:moveTo>
                  <a:lnTo>
                    <a:pt x="1" y="47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3"/>
            <p:cNvSpPr/>
            <p:nvPr/>
          </p:nvSpPr>
          <p:spPr>
            <a:xfrm>
              <a:off x="1148825" y="3840325"/>
              <a:ext cx="7500" cy="6625"/>
            </a:xfrm>
            <a:custGeom>
              <a:rect b="b" l="l" r="r" t="t"/>
              <a:pathLst>
                <a:path extrusionOk="0" fill="none" h="265" w="300">
                  <a:moveTo>
                    <a:pt x="299" y="1"/>
                  </a:moveTo>
                  <a:cubicBezTo>
                    <a:pt x="185" y="71"/>
                    <a:pt x="79" y="159"/>
                    <a:pt x="0" y="26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3"/>
            <p:cNvSpPr/>
            <p:nvPr/>
          </p:nvSpPr>
          <p:spPr>
            <a:xfrm>
              <a:off x="1172800" y="3835500"/>
              <a:ext cx="6850" cy="6400"/>
            </a:xfrm>
            <a:custGeom>
              <a:rect b="b" l="l" r="r" t="t"/>
              <a:pathLst>
                <a:path extrusionOk="0" fill="none" h="256" w="274">
                  <a:moveTo>
                    <a:pt x="273" y="0"/>
                  </a:moveTo>
                  <a:lnTo>
                    <a:pt x="1" y="25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3"/>
            <p:cNvSpPr/>
            <p:nvPr/>
          </p:nvSpPr>
          <p:spPr>
            <a:xfrm>
              <a:off x="1116025" y="3867400"/>
              <a:ext cx="5325" cy="4200"/>
            </a:xfrm>
            <a:custGeom>
              <a:rect b="b" l="l" r="r" t="t"/>
              <a:pathLst>
                <a:path extrusionOk="0" fill="none" h="168" w="213">
                  <a:moveTo>
                    <a:pt x="212" y="0"/>
                  </a:moveTo>
                  <a:lnTo>
                    <a:pt x="1" y="16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3"/>
            <p:cNvSpPr/>
            <p:nvPr/>
          </p:nvSpPr>
          <p:spPr>
            <a:xfrm>
              <a:off x="1011525" y="3949450"/>
              <a:ext cx="3550" cy="3125"/>
            </a:xfrm>
            <a:custGeom>
              <a:rect b="b" l="l" r="r" t="t"/>
              <a:pathLst>
                <a:path extrusionOk="0" fill="none" h="125" w="142">
                  <a:moveTo>
                    <a:pt x="141" y="1"/>
                  </a:moveTo>
                  <a:lnTo>
                    <a:pt x="0" y="12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3"/>
            <p:cNvSpPr/>
            <p:nvPr/>
          </p:nvSpPr>
          <p:spPr>
            <a:xfrm>
              <a:off x="1061250" y="3970575"/>
              <a:ext cx="3975" cy="2025"/>
            </a:xfrm>
            <a:custGeom>
              <a:rect b="b" l="l" r="r" t="t"/>
              <a:pathLst>
                <a:path extrusionOk="0" fill="none" h="81" w="159">
                  <a:moveTo>
                    <a:pt x="159" y="1"/>
                  </a:moveTo>
                  <a:lnTo>
                    <a:pt x="0" y="8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3"/>
            <p:cNvSpPr/>
            <p:nvPr/>
          </p:nvSpPr>
          <p:spPr>
            <a:xfrm>
              <a:off x="1002725" y="3648250"/>
              <a:ext cx="236975" cy="337575"/>
            </a:xfrm>
            <a:custGeom>
              <a:rect b="b" l="l" r="r" t="t"/>
              <a:pathLst>
                <a:path extrusionOk="0" h="13503" w="9479">
                  <a:moveTo>
                    <a:pt x="5580" y="1"/>
                  </a:moveTo>
                  <a:lnTo>
                    <a:pt x="9" y="13228"/>
                  </a:lnTo>
                  <a:lnTo>
                    <a:pt x="0" y="13246"/>
                  </a:lnTo>
                  <a:lnTo>
                    <a:pt x="36" y="13264"/>
                  </a:lnTo>
                  <a:cubicBezTo>
                    <a:pt x="185" y="13308"/>
                    <a:pt x="326" y="13352"/>
                    <a:pt x="476" y="13378"/>
                  </a:cubicBezTo>
                  <a:cubicBezTo>
                    <a:pt x="572" y="13404"/>
                    <a:pt x="678" y="13422"/>
                    <a:pt x="801" y="13440"/>
                  </a:cubicBezTo>
                  <a:cubicBezTo>
                    <a:pt x="1094" y="13482"/>
                    <a:pt x="1388" y="13503"/>
                    <a:pt x="1680" y="13503"/>
                  </a:cubicBezTo>
                  <a:cubicBezTo>
                    <a:pt x="2425" y="13503"/>
                    <a:pt x="3163" y="13366"/>
                    <a:pt x="3864" y="13088"/>
                  </a:cubicBezTo>
                  <a:cubicBezTo>
                    <a:pt x="5140" y="12603"/>
                    <a:pt x="6575" y="11591"/>
                    <a:pt x="7912" y="9602"/>
                  </a:cubicBezTo>
                  <a:cubicBezTo>
                    <a:pt x="9417" y="7349"/>
                    <a:pt x="9479" y="5043"/>
                    <a:pt x="8097" y="2755"/>
                  </a:cubicBezTo>
                  <a:cubicBezTo>
                    <a:pt x="7939" y="2500"/>
                    <a:pt x="7772" y="2254"/>
                    <a:pt x="7604" y="2025"/>
                  </a:cubicBezTo>
                  <a:cubicBezTo>
                    <a:pt x="7182" y="1470"/>
                    <a:pt x="6698" y="951"/>
                    <a:pt x="6170" y="485"/>
                  </a:cubicBezTo>
                  <a:cubicBezTo>
                    <a:pt x="6152" y="476"/>
                    <a:pt x="6143" y="458"/>
                    <a:pt x="6126" y="441"/>
                  </a:cubicBezTo>
                  <a:cubicBezTo>
                    <a:pt x="5888" y="238"/>
                    <a:pt x="5703" y="97"/>
                    <a:pt x="5615" y="27"/>
                  </a:cubicBezTo>
                  <a:lnTo>
                    <a:pt x="5580" y="1"/>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3"/>
            <p:cNvSpPr/>
            <p:nvPr/>
          </p:nvSpPr>
          <p:spPr>
            <a:xfrm>
              <a:off x="1029125" y="3676625"/>
              <a:ext cx="230400" cy="315050"/>
            </a:xfrm>
            <a:custGeom>
              <a:rect b="b" l="l" r="r" t="t"/>
              <a:pathLst>
                <a:path extrusionOk="0" h="12602" w="9216">
                  <a:moveTo>
                    <a:pt x="5985" y="1"/>
                  </a:moveTo>
                  <a:lnTo>
                    <a:pt x="5932" y="54"/>
                  </a:lnTo>
                  <a:cubicBezTo>
                    <a:pt x="6372" y="529"/>
                    <a:pt x="6760" y="1039"/>
                    <a:pt x="7094" y="1594"/>
                  </a:cubicBezTo>
                  <a:cubicBezTo>
                    <a:pt x="7719" y="2632"/>
                    <a:pt x="8265" y="4067"/>
                    <a:pt x="8027" y="5713"/>
                  </a:cubicBezTo>
                  <a:lnTo>
                    <a:pt x="8027" y="5748"/>
                  </a:lnTo>
                  <a:cubicBezTo>
                    <a:pt x="7992" y="5968"/>
                    <a:pt x="7948" y="6188"/>
                    <a:pt x="7886" y="6408"/>
                  </a:cubicBezTo>
                  <a:lnTo>
                    <a:pt x="7886" y="6417"/>
                  </a:lnTo>
                  <a:cubicBezTo>
                    <a:pt x="7684" y="7165"/>
                    <a:pt x="7349" y="7869"/>
                    <a:pt x="6909" y="8511"/>
                  </a:cubicBezTo>
                  <a:cubicBezTo>
                    <a:pt x="6531" y="9083"/>
                    <a:pt x="6108" y="9620"/>
                    <a:pt x="5633" y="10113"/>
                  </a:cubicBezTo>
                  <a:cubicBezTo>
                    <a:pt x="5589" y="10166"/>
                    <a:pt x="5536" y="10210"/>
                    <a:pt x="5492" y="10263"/>
                  </a:cubicBezTo>
                  <a:cubicBezTo>
                    <a:pt x="5351" y="10404"/>
                    <a:pt x="5211" y="10536"/>
                    <a:pt x="5070" y="10659"/>
                  </a:cubicBezTo>
                  <a:cubicBezTo>
                    <a:pt x="4920" y="10782"/>
                    <a:pt x="4779" y="10896"/>
                    <a:pt x="4647" y="11002"/>
                  </a:cubicBezTo>
                  <a:cubicBezTo>
                    <a:pt x="4577" y="11055"/>
                    <a:pt x="4515" y="11108"/>
                    <a:pt x="4436" y="11160"/>
                  </a:cubicBezTo>
                  <a:cubicBezTo>
                    <a:pt x="4348" y="11213"/>
                    <a:pt x="4269" y="11275"/>
                    <a:pt x="4190" y="11328"/>
                  </a:cubicBezTo>
                  <a:cubicBezTo>
                    <a:pt x="4155" y="11354"/>
                    <a:pt x="4119" y="11380"/>
                    <a:pt x="4084" y="11398"/>
                  </a:cubicBezTo>
                  <a:cubicBezTo>
                    <a:pt x="2777" y="12237"/>
                    <a:pt x="1544" y="12450"/>
                    <a:pt x="617" y="12450"/>
                  </a:cubicBezTo>
                  <a:cubicBezTo>
                    <a:pt x="396" y="12450"/>
                    <a:pt x="192" y="12438"/>
                    <a:pt x="9" y="12419"/>
                  </a:cubicBezTo>
                  <a:lnTo>
                    <a:pt x="1" y="12489"/>
                  </a:lnTo>
                  <a:cubicBezTo>
                    <a:pt x="376" y="12564"/>
                    <a:pt x="756" y="12602"/>
                    <a:pt x="1136" y="12602"/>
                  </a:cubicBezTo>
                  <a:cubicBezTo>
                    <a:pt x="1779" y="12602"/>
                    <a:pt x="2419" y="12494"/>
                    <a:pt x="3028" y="12278"/>
                  </a:cubicBezTo>
                  <a:cubicBezTo>
                    <a:pt x="4445" y="11794"/>
                    <a:pt x="6425" y="10580"/>
                    <a:pt x="7860" y="7499"/>
                  </a:cubicBezTo>
                  <a:cubicBezTo>
                    <a:pt x="9215" y="4067"/>
                    <a:pt x="7587" y="1532"/>
                    <a:pt x="5985"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3"/>
            <p:cNvSpPr/>
            <p:nvPr/>
          </p:nvSpPr>
          <p:spPr>
            <a:xfrm>
              <a:off x="1003175" y="3648250"/>
              <a:ext cx="152700" cy="337100"/>
            </a:xfrm>
            <a:custGeom>
              <a:rect b="b" l="l" r="r" t="t"/>
              <a:pathLst>
                <a:path extrusionOk="0" h="13484" w="6108">
                  <a:moveTo>
                    <a:pt x="5562" y="1"/>
                  </a:moveTo>
                  <a:lnTo>
                    <a:pt x="0" y="13228"/>
                  </a:lnTo>
                  <a:lnTo>
                    <a:pt x="466" y="13378"/>
                  </a:lnTo>
                  <a:lnTo>
                    <a:pt x="766" y="13484"/>
                  </a:lnTo>
                  <a:lnTo>
                    <a:pt x="783" y="13440"/>
                  </a:lnTo>
                  <a:lnTo>
                    <a:pt x="6108" y="449"/>
                  </a:lnTo>
                  <a:cubicBezTo>
                    <a:pt x="5879" y="238"/>
                    <a:pt x="5694" y="97"/>
                    <a:pt x="5597" y="27"/>
                  </a:cubicBezTo>
                  <a:lnTo>
                    <a:pt x="5562" y="1"/>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3"/>
            <p:cNvSpPr/>
            <p:nvPr/>
          </p:nvSpPr>
          <p:spPr>
            <a:xfrm>
              <a:off x="1226475" y="3820100"/>
              <a:ext cx="3325" cy="16525"/>
            </a:xfrm>
            <a:custGeom>
              <a:rect b="b" l="l" r="r" t="t"/>
              <a:pathLst>
                <a:path extrusionOk="0" h="661" w="133">
                  <a:moveTo>
                    <a:pt x="133" y="0"/>
                  </a:moveTo>
                  <a:lnTo>
                    <a:pt x="133" y="0"/>
                  </a:lnTo>
                  <a:cubicBezTo>
                    <a:pt x="98" y="220"/>
                    <a:pt x="54" y="440"/>
                    <a:pt x="1" y="660"/>
                  </a:cubicBezTo>
                  <a:cubicBezTo>
                    <a:pt x="63" y="449"/>
                    <a:pt x="107" y="229"/>
                    <a:pt x="133"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3"/>
            <p:cNvSpPr/>
            <p:nvPr/>
          </p:nvSpPr>
          <p:spPr>
            <a:xfrm>
              <a:off x="1099525" y="3698850"/>
              <a:ext cx="147225" cy="276825"/>
            </a:xfrm>
            <a:custGeom>
              <a:rect b="b" l="l" r="r" t="t"/>
              <a:pathLst>
                <a:path extrusionOk="0" h="11073" w="5889">
                  <a:moveTo>
                    <a:pt x="3732" y="1"/>
                  </a:moveTo>
                  <a:cubicBezTo>
                    <a:pt x="4093" y="898"/>
                    <a:pt x="5889" y="6232"/>
                    <a:pt x="1" y="11072"/>
                  </a:cubicBezTo>
                  <a:cubicBezTo>
                    <a:pt x="1268" y="10579"/>
                    <a:pt x="2703" y="9567"/>
                    <a:pt x="4040" y="7578"/>
                  </a:cubicBezTo>
                  <a:cubicBezTo>
                    <a:pt x="5545" y="5325"/>
                    <a:pt x="5607" y="3019"/>
                    <a:pt x="4225" y="731"/>
                  </a:cubicBezTo>
                  <a:cubicBezTo>
                    <a:pt x="4067" y="476"/>
                    <a:pt x="3900" y="230"/>
                    <a:pt x="3732"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3"/>
            <p:cNvSpPr/>
            <p:nvPr/>
          </p:nvSpPr>
          <p:spPr>
            <a:xfrm>
              <a:off x="1145075" y="3943075"/>
              <a:ext cx="10600" cy="8825"/>
            </a:xfrm>
            <a:custGeom>
              <a:rect b="b" l="l" r="r" t="t"/>
              <a:pathLst>
                <a:path extrusionOk="0" h="353" w="424">
                  <a:moveTo>
                    <a:pt x="423" y="1"/>
                  </a:moveTo>
                  <a:lnTo>
                    <a:pt x="423" y="1"/>
                  </a:lnTo>
                  <a:cubicBezTo>
                    <a:pt x="282" y="124"/>
                    <a:pt x="141" y="238"/>
                    <a:pt x="1" y="353"/>
                  </a:cubicBezTo>
                  <a:cubicBezTo>
                    <a:pt x="141" y="247"/>
                    <a:pt x="282" y="133"/>
                    <a:pt x="423"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3"/>
            <p:cNvSpPr/>
            <p:nvPr/>
          </p:nvSpPr>
          <p:spPr>
            <a:xfrm>
              <a:off x="1155650" y="3933175"/>
              <a:ext cx="10575" cy="9925"/>
            </a:xfrm>
            <a:custGeom>
              <a:rect b="b" l="l" r="r" t="t"/>
              <a:pathLst>
                <a:path extrusionOk="0" h="397" w="423">
                  <a:moveTo>
                    <a:pt x="0" y="397"/>
                  </a:moveTo>
                  <a:cubicBezTo>
                    <a:pt x="141" y="274"/>
                    <a:pt x="282" y="142"/>
                    <a:pt x="422" y="1"/>
                  </a:cubicBezTo>
                  <a:cubicBezTo>
                    <a:pt x="282" y="142"/>
                    <a:pt x="141" y="274"/>
                    <a:pt x="0" y="397"/>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3"/>
            <p:cNvSpPr/>
            <p:nvPr/>
          </p:nvSpPr>
          <p:spPr>
            <a:xfrm>
              <a:off x="1001400" y="3646925"/>
              <a:ext cx="291125" cy="378475"/>
            </a:xfrm>
            <a:custGeom>
              <a:rect b="b" l="l" r="r" t="t"/>
              <a:pathLst>
                <a:path extrusionOk="0" fill="none" h="15139" w="11645">
                  <a:moveTo>
                    <a:pt x="5616" y="1"/>
                  </a:moveTo>
                  <a:lnTo>
                    <a:pt x="1" y="13325"/>
                  </a:lnTo>
                  <a:cubicBezTo>
                    <a:pt x="1" y="13325"/>
                    <a:pt x="4322" y="15138"/>
                    <a:pt x="7983" y="9673"/>
                  </a:cubicBezTo>
                  <a:cubicBezTo>
                    <a:pt x="11644" y="4208"/>
                    <a:pt x="5616" y="1"/>
                    <a:pt x="5616"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3"/>
            <p:cNvSpPr/>
            <p:nvPr/>
          </p:nvSpPr>
          <p:spPr>
            <a:xfrm>
              <a:off x="1001625" y="3646925"/>
              <a:ext cx="279450" cy="363725"/>
            </a:xfrm>
            <a:custGeom>
              <a:rect b="b" l="l" r="r" t="t"/>
              <a:pathLst>
                <a:path extrusionOk="0" fill="none" h="14549" w="11178">
                  <a:moveTo>
                    <a:pt x="5607" y="1"/>
                  </a:moveTo>
                  <a:cubicBezTo>
                    <a:pt x="5607" y="1"/>
                    <a:pt x="11178" y="3169"/>
                    <a:pt x="8995" y="8705"/>
                  </a:cubicBezTo>
                  <a:cubicBezTo>
                    <a:pt x="6636" y="13730"/>
                    <a:pt x="2394" y="14549"/>
                    <a:pt x="0" y="1332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3"/>
            <p:cNvSpPr/>
            <p:nvPr/>
          </p:nvSpPr>
          <p:spPr>
            <a:xfrm>
              <a:off x="1028025" y="3881250"/>
              <a:ext cx="31500" cy="72425"/>
            </a:xfrm>
            <a:custGeom>
              <a:rect b="b" l="l" r="r" t="t"/>
              <a:pathLst>
                <a:path extrusionOk="0" fill="none" h="2897" w="1260">
                  <a:moveTo>
                    <a:pt x="1259" y="1"/>
                  </a:moveTo>
                  <a:cubicBezTo>
                    <a:pt x="837" y="960"/>
                    <a:pt x="423" y="1928"/>
                    <a:pt x="1" y="28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3"/>
            <p:cNvSpPr/>
            <p:nvPr/>
          </p:nvSpPr>
          <p:spPr>
            <a:xfrm>
              <a:off x="1044975" y="3905450"/>
              <a:ext cx="16750" cy="39425"/>
            </a:xfrm>
            <a:custGeom>
              <a:rect b="b" l="l" r="r" t="t"/>
              <a:pathLst>
                <a:path extrusionOk="0" fill="none" h="1577" w="670">
                  <a:moveTo>
                    <a:pt x="669" y="1"/>
                  </a:moveTo>
                  <a:lnTo>
                    <a:pt x="0" y="157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3"/>
            <p:cNvSpPr/>
            <p:nvPr/>
          </p:nvSpPr>
          <p:spPr>
            <a:xfrm>
              <a:off x="1061700" y="3936475"/>
              <a:ext cx="3975" cy="8400"/>
            </a:xfrm>
            <a:custGeom>
              <a:rect b="b" l="l" r="r" t="t"/>
              <a:pathLst>
                <a:path extrusionOk="0" fill="none" h="336" w="159">
                  <a:moveTo>
                    <a:pt x="158" y="1"/>
                  </a:moveTo>
                  <a:lnTo>
                    <a:pt x="0" y="33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3"/>
            <p:cNvSpPr/>
            <p:nvPr/>
          </p:nvSpPr>
          <p:spPr>
            <a:xfrm>
              <a:off x="1071375" y="3937150"/>
              <a:ext cx="6625" cy="11225"/>
            </a:xfrm>
            <a:custGeom>
              <a:rect b="b" l="l" r="r" t="t"/>
              <a:pathLst>
                <a:path extrusionOk="0" fill="none" h="449" w="265">
                  <a:moveTo>
                    <a:pt x="264" y="0"/>
                  </a:moveTo>
                  <a:lnTo>
                    <a:pt x="0" y="44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3"/>
            <p:cNvSpPr/>
            <p:nvPr/>
          </p:nvSpPr>
          <p:spPr>
            <a:xfrm>
              <a:off x="1197875" y="3766400"/>
              <a:ext cx="19825" cy="97275"/>
            </a:xfrm>
            <a:custGeom>
              <a:rect b="b" l="l" r="r" t="t"/>
              <a:pathLst>
                <a:path extrusionOk="0" fill="none" h="3891" w="793">
                  <a:moveTo>
                    <a:pt x="326" y="1"/>
                  </a:moveTo>
                  <a:cubicBezTo>
                    <a:pt x="793" y="1286"/>
                    <a:pt x="670" y="2703"/>
                    <a:pt x="1" y="38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3"/>
            <p:cNvSpPr/>
            <p:nvPr/>
          </p:nvSpPr>
          <p:spPr>
            <a:xfrm>
              <a:off x="1189950" y="3795225"/>
              <a:ext cx="9725" cy="46225"/>
            </a:xfrm>
            <a:custGeom>
              <a:rect b="b" l="l" r="r" t="t"/>
              <a:pathLst>
                <a:path extrusionOk="0" fill="none" h="1849" w="389">
                  <a:moveTo>
                    <a:pt x="327" y="1"/>
                  </a:moveTo>
                  <a:cubicBezTo>
                    <a:pt x="388" y="634"/>
                    <a:pt x="274" y="1277"/>
                    <a:pt x="1" y="184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3"/>
            <p:cNvSpPr/>
            <p:nvPr/>
          </p:nvSpPr>
          <p:spPr>
            <a:xfrm>
              <a:off x="1176550" y="3813275"/>
              <a:ext cx="3750" cy="11900"/>
            </a:xfrm>
            <a:custGeom>
              <a:rect b="b" l="l" r="r" t="t"/>
              <a:pathLst>
                <a:path extrusionOk="0" fill="none" h="476" w="150">
                  <a:moveTo>
                    <a:pt x="150" y="0"/>
                  </a:moveTo>
                  <a:cubicBezTo>
                    <a:pt x="97" y="159"/>
                    <a:pt x="44" y="317"/>
                    <a:pt x="0" y="47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3"/>
            <p:cNvSpPr/>
            <p:nvPr/>
          </p:nvSpPr>
          <p:spPr>
            <a:xfrm>
              <a:off x="1129450" y="3667825"/>
              <a:ext cx="16100" cy="46450"/>
            </a:xfrm>
            <a:custGeom>
              <a:rect b="b" l="l" r="r" t="t"/>
              <a:pathLst>
                <a:path extrusionOk="0" fill="none" h="1858" w="644">
                  <a:moveTo>
                    <a:pt x="643" y="1"/>
                  </a:moveTo>
                  <a:cubicBezTo>
                    <a:pt x="467" y="634"/>
                    <a:pt x="256" y="1251"/>
                    <a:pt x="1" y="18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3"/>
            <p:cNvSpPr/>
            <p:nvPr/>
          </p:nvSpPr>
          <p:spPr>
            <a:xfrm>
              <a:off x="1148825" y="3682800"/>
              <a:ext cx="4200" cy="12550"/>
            </a:xfrm>
            <a:custGeom>
              <a:rect b="b" l="l" r="r" t="t"/>
              <a:pathLst>
                <a:path extrusionOk="0" fill="none" h="502" w="168">
                  <a:moveTo>
                    <a:pt x="167" y="0"/>
                  </a:moveTo>
                  <a:cubicBezTo>
                    <a:pt x="115" y="167"/>
                    <a:pt x="62" y="335"/>
                    <a:pt x="0"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3"/>
            <p:cNvSpPr/>
            <p:nvPr/>
          </p:nvSpPr>
          <p:spPr>
            <a:xfrm>
              <a:off x="1161575" y="3694225"/>
              <a:ext cx="2225" cy="9050"/>
            </a:xfrm>
            <a:custGeom>
              <a:rect b="b" l="l" r="r" t="t"/>
              <a:pathLst>
                <a:path extrusionOk="0" fill="none" h="362" w="89">
                  <a:moveTo>
                    <a:pt x="89" y="1"/>
                  </a:moveTo>
                  <a:cubicBezTo>
                    <a:pt x="36" y="115"/>
                    <a:pt x="9" y="239"/>
                    <a:pt x="1" y="36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3"/>
            <p:cNvSpPr/>
            <p:nvPr/>
          </p:nvSpPr>
          <p:spPr>
            <a:xfrm>
              <a:off x="1170375" y="3703025"/>
              <a:ext cx="1575" cy="2900"/>
            </a:xfrm>
            <a:custGeom>
              <a:rect b="b" l="l" r="r" t="t"/>
              <a:pathLst>
                <a:path extrusionOk="0" fill="none" h="116" w="63">
                  <a:moveTo>
                    <a:pt x="62" y="1"/>
                  </a:moveTo>
                  <a:lnTo>
                    <a:pt x="1" y="1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3"/>
            <p:cNvSpPr/>
            <p:nvPr/>
          </p:nvSpPr>
          <p:spPr>
            <a:xfrm>
              <a:off x="1118450" y="3931650"/>
              <a:ext cx="30625" cy="20925"/>
            </a:xfrm>
            <a:custGeom>
              <a:rect b="b" l="l" r="r" t="t"/>
              <a:pathLst>
                <a:path extrusionOk="0" fill="none" h="837" w="1225">
                  <a:moveTo>
                    <a:pt x="1" y="836"/>
                  </a:moveTo>
                  <a:cubicBezTo>
                    <a:pt x="450" y="634"/>
                    <a:pt x="863" y="343"/>
                    <a:pt x="1224"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3"/>
            <p:cNvSpPr/>
            <p:nvPr/>
          </p:nvSpPr>
          <p:spPr>
            <a:xfrm>
              <a:off x="1131875" y="3930100"/>
              <a:ext cx="4650" cy="3325"/>
            </a:xfrm>
            <a:custGeom>
              <a:rect b="b" l="l" r="r" t="t"/>
              <a:pathLst>
                <a:path extrusionOk="0" fill="none" h="133" w="186">
                  <a:moveTo>
                    <a:pt x="1" y="133"/>
                  </a:moveTo>
                  <a:lnTo>
                    <a:pt x="185"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3"/>
            <p:cNvSpPr/>
            <p:nvPr/>
          </p:nvSpPr>
          <p:spPr>
            <a:xfrm>
              <a:off x="1127025" y="3911400"/>
              <a:ext cx="4875" cy="4200"/>
            </a:xfrm>
            <a:custGeom>
              <a:rect b="b" l="l" r="r" t="t"/>
              <a:pathLst>
                <a:path extrusionOk="0" fill="none" h="168" w="195">
                  <a:moveTo>
                    <a:pt x="1" y="168"/>
                  </a:moveTo>
                  <a:lnTo>
                    <a:pt x="195"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3"/>
            <p:cNvSpPr/>
            <p:nvPr/>
          </p:nvSpPr>
          <p:spPr>
            <a:xfrm>
              <a:off x="1123950" y="3889825"/>
              <a:ext cx="2900" cy="3325"/>
            </a:xfrm>
            <a:custGeom>
              <a:rect b="b" l="l" r="r" t="t"/>
              <a:pathLst>
                <a:path extrusionOk="0" fill="none" h="133" w="116">
                  <a:moveTo>
                    <a:pt x="1" y="133"/>
                  </a:moveTo>
                  <a:lnTo>
                    <a:pt x="115"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3"/>
            <p:cNvSpPr/>
            <p:nvPr/>
          </p:nvSpPr>
          <p:spPr>
            <a:xfrm>
              <a:off x="1096225" y="3810625"/>
              <a:ext cx="6850" cy="15425"/>
            </a:xfrm>
            <a:custGeom>
              <a:rect b="b" l="l" r="r" t="t"/>
              <a:pathLst>
                <a:path extrusionOk="0" fill="none" h="617" w="274">
                  <a:moveTo>
                    <a:pt x="274" y="1"/>
                  </a:moveTo>
                  <a:lnTo>
                    <a:pt x="1" y="6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3"/>
            <p:cNvSpPr/>
            <p:nvPr/>
          </p:nvSpPr>
          <p:spPr>
            <a:xfrm>
              <a:off x="1109225" y="3812175"/>
              <a:ext cx="4425" cy="9050"/>
            </a:xfrm>
            <a:custGeom>
              <a:rect b="b" l="l" r="r" t="t"/>
              <a:pathLst>
                <a:path extrusionOk="0" fill="none" h="362" w="177">
                  <a:moveTo>
                    <a:pt x="176" y="0"/>
                  </a:moveTo>
                  <a:cubicBezTo>
                    <a:pt x="97" y="106"/>
                    <a:pt x="35" y="229"/>
                    <a:pt x="0" y="3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3"/>
            <p:cNvSpPr/>
            <p:nvPr/>
          </p:nvSpPr>
          <p:spPr>
            <a:xfrm>
              <a:off x="1129675" y="3799175"/>
              <a:ext cx="3975" cy="8400"/>
            </a:xfrm>
            <a:custGeom>
              <a:rect b="b" l="l" r="r" t="t"/>
              <a:pathLst>
                <a:path extrusionOk="0" fill="none" h="336" w="159">
                  <a:moveTo>
                    <a:pt x="159" y="1"/>
                  </a:moveTo>
                  <a:lnTo>
                    <a:pt x="1" y="33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3"/>
            <p:cNvSpPr/>
            <p:nvPr/>
          </p:nvSpPr>
          <p:spPr>
            <a:xfrm>
              <a:off x="1087875" y="3850225"/>
              <a:ext cx="3100" cy="5750"/>
            </a:xfrm>
            <a:custGeom>
              <a:rect b="b" l="l" r="r" t="t"/>
              <a:pathLst>
                <a:path extrusionOk="0" fill="none" h="230" w="124">
                  <a:moveTo>
                    <a:pt x="124" y="1"/>
                  </a:moveTo>
                  <a:lnTo>
                    <a:pt x="0" y="23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3"/>
            <p:cNvSpPr/>
            <p:nvPr/>
          </p:nvSpPr>
          <p:spPr>
            <a:xfrm>
              <a:off x="1020100" y="3965525"/>
              <a:ext cx="2225" cy="4200"/>
            </a:xfrm>
            <a:custGeom>
              <a:rect b="b" l="l" r="r" t="t"/>
              <a:pathLst>
                <a:path extrusionOk="0" fill="none" h="168" w="89">
                  <a:moveTo>
                    <a:pt x="89" y="0"/>
                  </a:moveTo>
                  <a:lnTo>
                    <a:pt x="1" y="1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3"/>
            <p:cNvSpPr/>
            <p:nvPr/>
          </p:nvSpPr>
          <p:spPr>
            <a:xfrm>
              <a:off x="1073800" y="3966850"/>
              <a:ext cx="2875" cy="3325"/>
            </a:xfrm>
            <a:custGeom>
              <a:rect b="b" l="l" r="r" t="t"/>
              <a:pathLst>
                <a:path extrusionOk="0" fill="none" h="133" w="115">
                  <a:moveTo>
                    <a:pt x="115" y="0"/>
                  </a:moveTo>
                  <a:lnTo>
                    <a:pt x="0" y="13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3"/>
            <p:cNvSpPr/>
            <p:nvPr/>
          </p:nvSpPr>
          <p:spPr>
            <a:xfrm>
              <a:off x="1013075" y="3642300"/>
              <a:ext cx="184400" cy="357125"/>
            </a:xfrm>
            <a:custGeom>
              <a:rect b="b" l="l" r="r" t="t"/>
              <a:pathLst>
                <a:path extrusionOk="0" h="14285" w="7376">
                  <a:moveTo>
                    <a:pt x="1637" y="1"/>
                  </a:moveTo>
                  <a:lnTo>
                    <a:pt x="0" y="14258"/>
                  </a:lnTo>
                  <a:lnTo>
                    <a:pt x="0" y="14285"/>
                  </a:lnTo>
                  <a:lnTo>
                    <a:pt x="35" y="14285"/>
                  </a:lnTo>
                  <a:cubicBezTo>
                    <a:pt x="185" y="14285"/>
                    <a:pt x="335" y="14285"/>
                    <a:pt x="484" y="14276"/>
                  </a:cubicBezTo>
                  <a:cubicBezTo>
                    <a:pt x="590" y="14267"/>
                    <a:pt x="695" y="14258"/>
                    <a:pt x="819" y="14241"/>
                  </a:cubicBezTo>
                  <a:cubicBezTo>
                    <a:pt x="1848" y="14100"/>
                    <a:pt x="2834" y="13686"/>
                    <a:pt x="3661" y="13044"/>
                  </a:cubicBezTo>
                  <a:cubicBezTo>
                    <a:pt x="4744" y="12225"/>
                    <a:pt x="5835" y="10844"/>
                    <a:pt x="6557" y="8564"/>
                  </a:cubicBezTo>
                  <a:cubicBezTo>
                    <a:pt x="7375" y="5977"/>
                    <a:pt x="6794" y="3750"/>
                    <a:pt x="4823" y="1937"/>
                  </a:cubicBezTo>
                  <a:cubicBezTo>
                    <a:pt x="4603" y="1735"/>
                    <a:pt x="4365" y="1550"/>
                    <a:pt x="4145" y="1383"/>
                  </a:cubicBezTo>
                  <a:cubicBezTo>
                    <a:pt x="3573" y="960"/>
                    <a:pt x="2975" y="599"/>
                    <a:pt x="2341" y="300"/>
                  </a:cubicBezTo>
                  <a:cubicBezTo>
                    <a:pt x="2324" y="291"/>
                    <a:pt x="2297" y="283"/>
                    <a:pt x="2280" y="274"/>
                  </a:cubicBezTo>
                  <a:cubicBezTo>
                    <a:pt x="1998" y="142"/>
                    <a:pt x="1787" y="54"/>
                    <a:pt x="1672" y="19"/>
                  </a:cubicBezTo>
                  <a:lnTo>
                    <a:pt x="1637" y="1"/>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3"/>
            <p:cNvSpPr/>
            <p:nvPr/>
          </p:nvSpPr>
          <p:spPr>
            <a:xfrm>
              <a:off x="1040575" y="3659700"/>
              <a:ext cx="162625" cy="341275"/>
            </a:xfrm>
            <a:custGeom>
              <a:rect b="b" l="l" r="r" t="t"/>
              <a:pathLst>
                <a:path extrusionOk="0" h="13651" w="6505">
                  <a:moveTo>
                    <a:pt x="2262" y="0"/>
                  </a:moveTo>
                  <a:lnTo>
                    <a:pt x="2227" y="53"/>
                  </a:lnTo>
                  <a:cubicBezTo>
                    <a:pt x="2781" y="387"/>
                    <a:pt x="3292" y="766"/>
                    <a:pt x="3767" y="1197"/>
                  </a:cubicBezTo>
                  <a:cubicBezTo>
                    <a:pt x="4665" y="2016"/>
                    <a:pt x="5580" y="3239"/>
                    <a:pt x="5818" y="4893"/>
                  </a:cubicBezTo>
                  <a:cubicBezTo>
                    <a:pt x="5818" y="4902"/>
                    <a:pt x="5818" y="4911"/>
                    <a:pt x="5818" y="4929"/>
                  </a:cubicBezTo>
                  <a:cubicBezTo>
                    <a:pt x="5853" y="5149"/>
                    <a:pt x="5870" y="5378"/>
                    <a:pt x="5879" y="5598"/>
                  </a:cubicBezTo>
                  <a:lnTo>
                    <a:pt x="5879" y="5606"/>
                  </a:lnTo>
                  <a:cubicBezTo>
                    <a:pt x="5888" y="6390"/>
                    <a:pt x="5765" y="7155"/>
                    <a:pt x="5527" y="7895"/>
                  </a:cubicBezTo>
                  <a:cubicBezTo>
                    <a:pt x="5325" y="8555"/>
                    <a:pt x="5061" y="9188"/>
                    <a:pt x="4744" y="9796"/>
                  </a:cubicBezTo>
                  <a:cubicBezTo>
                    <a:pt x="4717" y="9857"/>
                    <a:pt x="4682" y="9919"/>
                    <a:pt x="4647" y="9980"/>
                  </a:cubicBezTo>
                  <a:cubicBezTo>
                    <a:pt x="4550" y="10148"/>
                    <a:pt x="4453" y="10324"/>
                    <a:pt x="4357" y="10482"/>
                  </a:cubicBezTo>
                  <a:cubicBezTo>
                    <a:pt x="4251" y="10640"/>
                    <a:pt x="4154" y="10790"/>
                    <a:pt x="4049" y="10931"/>
                  </a:cubicBezTo>
                  <a:cubicBezTo>
                    <a:pt x="3996" y="11001"/>
                    <a:pt x="3952" y="11063"/>
                    <a:pt x="3890" y="11142"/>
                  </a:cubicBezTo>
                  <a:cubicBezTo>
                    <a:pt x="3829" y="11213"/>
                    <a:pt x="3767" y="11292"/>
                    <a:pt x="3705" y="11362"/>
                  </a:cubicBezTo>
                  <a:cubicBezTo>
                    <a:pt x="3679" y="11397"/>
                    <a:pt x="3653" y="11433"/>
                    <a:pt x="3617" y="11459"/>
                  </a:cubicBezTo>
                  <a:cubicBezTo>
                    <a:pt x="2359" y="12911"/>
                    <a:pt x="933" y="13413"/>
                    <a:pt x="0" y="13580"/>
                  </a:cubicBezTo>
                  <a:lnTo>
                    <a:pt x="9" y="13650"/>
                  </a:lnTo>
                  <a:cubicBezTo>
                    <a:pt x="1030" y="13562"/>
                    <a:pt x="2016" y="13202"/>
                    <a:pt x="2860" y="12603"/>
                  </a:cubicBezTo>
                  <a:cubicBezTo>
                    <a:pt x="4075" y="11741"/>
                    <a:pt x="5642" y="10016"/>
                    <a:pt x="6161" y="6662"/>
                  </a:cubicBezTo>
                  <a:cubicBezTo>
                    <a:pt x="6504" y="2992"/>
                    <a:pt x="4225" y="1012"/>
                    <a:pt x="2262" y="0"/>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3"/>
            <p:cNvSpPr/>
            <p:nvPr/>
          </p:nvSpPr>
          <p:spPr>
            <a:xfrm>
              <a:off x="1013075" y="3642300"/>
              <a:ext cx="57000" cy="357125"/>
            </a:xfrm>
            <a:custGeom>
              <a:rect b="b" l="l" r="r" t="t"/>
              <a:pathLst>
                <a:path extrusionOk="0" h="14285" w="2280">
                  <a:moveTo>
                    <a:pt x="1637" y="1"/>
                  </a:moveTo>
                  <a:lnTo>
                    <a:pt x="0" y="14258"/>
                  </a:lnTo>
                  <a:lnTo>
                    <a:pt x="484" y="14276"/>
                  </a:lnTo>
                  <a:lnTo>
                    <a:pt x="810" y="14285"/>
                  </a:lnTo>
                  <a:lnTo>
                    <a:pt x="819" y="14241"/>
                  </a:lnTo>
                  <a:lnTo>
                    <a:pt x="2280" y="274"/>
                  </a:lnTo>
                  <a:cubicBezTo>
                    <a:pt x="1998" y="142"/>
                    <a:pt x="1787" y="54"/>
                    <a:pt x="1672" y="19"/>
                  </a:cubicBezTo>
                  <a:lnTo>
                    <a:pt x="1637" y="1"/>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63"/>
            <p:cNvSpPr/>
            <p:nvPr/>
          </p:nvSpPr>
          <p:spPr>
            <a:xfrm>
              <a:off x="1186225" y="3782675"/>
              <a:ext cx="1350" cy="16750"/>
            </a:xfrm>
            <a:custGeom>
              <a:rect b="b" l="l" r="r" t="t"/>
              <a:pathLst>
                <a:path extrusionOk="0" h="670" w="54">
                  <a:moveTo>
                    <a:pt x="0" y="1"/>
                  </a:moveTo>
                  <a:lnTo>
                    <a:pt x="0" y="1"/>
                  </a:lnTo>
                  <a:cubicBezTo>
                    <a:pt x="27" y="221"/>
                    <a:pt x="44" y="450"/>
                    <a:pt x="53" y="670"/>
                  </a:cubicBezTo>
                  <a:cubicBezTo>
                    <a:pt x="53" y="450"/>
                    <a:pt x="36" y="221"/>
                    <a:pt x="0"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3"/>
            <p:cNvSpPr/>
            <p:nvPr/>
          </p:nvSpPr>
          <p:spPr>
            <a:xfrm>
              <a:off x="1104600" y="3676850"/>
              <a:ext cx="107400" cy="291775"/>
            </a:xfrm>
            <a:custGeom>
              <a:rect b="b" l="l" r="r" t="t"/>
              <a:pathLst>
                <a:path extrusionOk="0" h="11671" w="4296">
                  <a:moveTo>
                    <a:pt x="484" y="1"/>
                  </a:moveTo>
                  <a:lnTo>
                    <a:pt x="484" y="1"/>
                  </a:lnTo>
                  <a:cubicBezTo>
                    <a:pt x="1083" y="758"/>
                    <a:pt x="4295" y="5369"/>
                    <a:pt x="0" y="11671"/>
                  </a:cubicBezTo>
                  <a:cubicBezTo>
                    <a:pt x="1083" y="10843"/>
                    <a:pt x="2174" y="9462"/>
                    <a:pt x="2896" y="7182"/>
                  </a:cubicBezTo>
                  <a:cubicBezTo>
                    <a:pt x="3714" y="4595"/>
                    <a:pt x="3133" y="2368"/>
                    <a:pt x="1162" y="555"/>
                  </a:cubicBezTo>
                  <a:cubicBezTo>
                    <a:pt x="933" y="353"/>
                    <a:pt x="704" y="168"/>
                    <a:pt x="484"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3"/>
            <p:cNvSpPr/>
            <p:nvPr/>
          </p:nvSpPr>
          <p:spPr>
            <a:xfrm>
              <a:off x="1141775" y="3921525"/>
              <a:ext cx="7725" cy="11250"/>
            </a:xfrm>
            <a:custGeom>
              <a:rect b="b" l="l" r="r" t="t"/>
              <a:pathLst>
                <a:path extrusionOk="0" h="450" w="309">
                  <a:moveTo>
                    <a:pt x="309" y="0"/>
                  </a:moveTo>
                  <a:cubicBezTo>
                    <a:pt x="203" y="159"/>
                    <a:pt x="106" y="308"/>
                    <a:pt x="1" y="449"/>
                  </a:cubicBezTo>
                  <a:cubicBezTo>
                    <a:pt x="106" y="317"/>
                    <a:pt x="203" y="167"/>
                    <a:pt x="309"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3"/>
            <p:cNvSpPr/>
            <p:nvPr/>
          </p:nvSpPr>
          <p:spPr>
            <a:xfrm>
              <a:off x="1149475" y="3908975"/>
              <a:ext cx="7300" cy="12575"/>
            </a:xfrm>
            <a:custGeom>
              <a:rect b="b" l="l" r="r" t="t"/>
              <a:pathLst>
                <a:path extrusionOk="0" h="503" w="292">
                  <a:moveTo>
                    <a:pt x="1" y="502"/>
                  </a:moveTo>
                  <a:cubicBezTo>
                    <a:pt x="97" y="344"/>
                    <a:pt x="194" y="177"/>
                    <a:pt x="291" y="1"/>
                  </a:cubicBezTo>
                  <a:cubicBezTo>
                    <a:pt x="194" y="177"/>
                    <a:pt x="97" y="344"/>
                    <a:pt x="1" y="502"/>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3"/>
            <p:cNvSpPr/>
            <p:nvPr/>
          </p:nvSpPr>
          <p:spPr>
            <a:xfrm>
              <a:off x="1011975" y="3641200"/>
              <a:ext cx="215425" cy="372325"/>
            </a:xfrm>
            <a:custGeom>
              <a:rect b="b" l="l" r="r" t="t"/>
              <a:pathLst>
                <a:path extrusionOk="0" fill="none" h="14893" w="8617">
                  <a:moveTo>
                    <a:pt x="1646" y="1"/>
                  </a:moveTo>
                  <a:lnTo>
                    <a:pt x="0" y="14355"/>
                  </a:lnTo>
                  <a:cubicBezTo>
                    <a:pt x="0" y="14355"/>
                    <a:pt x="4656" y="14892"/>
                    <a:pt x="6636" y="8617"/>
                  </a:cubicBezTo>
                  <a:cubicBezTo>
                    <a:pt x="8616" y="2342"/>
                    <a:pt x="1646" y="1"/>
                    <a:pt x="1646"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3"/>
            <p:cNvSpPr/>
            <p:nvPr/>
          </p:nvSpPr>
          <p:spPr>
            <a:xfrm>
              <a:off x="1011975" y="3641200"/>
              <a:ext cx="197150" cy="371650"/>
            </a:xfrm>
            <a:custGeom>
              <a:rect b="b" l="l" r="r" t="t"/>
              <a:pathLst>
                <a:path extrusionOk="0" fill="none" h="14866" w="7886">
                  <a:moveTo>
                    <a:pt x="1646" y="1"/>
                  </a:moveTo>
                  <a:cubicBezTo>
                    <a:pt x="1646" y="1"/>
                    <a:pt x="7886" y="1479"/>
                    <a:pt x="7340" y="7402"/>
                  </a:cubicBezTo>
                  <a:cubicBezTo>
                    <a:pt x="6486" y="12894"/>
                    <a:pt x="2640" y="14866"/>
                    <a:pt x="0" y="1435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3"/>
            <p:cNvSpPr/>
            <p:nvPr/>
          </p:nvSpPr>
          <p:spPr>
            <a:xfrm>
              <a:off x="1030000" y="3889175"/>
              <a:ext cx="9700" cy="78350"/>
            </a:xfrm>
            <a:custGeom>
              <a:rect b="b" l="l" r="r" t="t"/>
              <a:pathLst>
                <a:path extrusionOk="0" fill="none" h="3134" w="388">
                  <a:moveTo>
                    <a:pt x="388" y="1"/>
                  </a:moveTo>
                  <a:cubicBezTo>
                    <a:pt x="256" y="1048"/>
                    <a:pt x="124" y="2086"/>
                    <a:pt x="1" y="31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3"/>
            <p:cNvSpPr/>
            <p:nvPr/>
          </p:nvSpPr>
          <p:spPr>
            <a:xfrm>
              <a:off x="1043650" y="3911850"/>
              <a:ext cx="5075" cy="42475"/>
            </a:xfrm>
            <a:custGeom>
              <a:rect b="b" l="l" r="r" t="t"/>
              <a:pathLst>
                <a:path extrusionOk="0" fill="none" h="1699" w="203">
                  <a:moveTo>
                    <a:pt x="203" y="0"/>
                  </a:moveTo>
                  <a:cubicBezTo>
                    <a:pt x="132" y="563"/>
                    <a:pt x="71" y="1135"/>
                    <a:pt x="0" y="169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3"/>
            <p:cNvSpPr/>
            <p:nvPr/>
          </p:nvSpPr>
          <p:spPr>
            <a:xfrm>
              <a:off x="1059700" y="3940450"/>
              <a:ext cx="1575" cy="9250"/>
            </a:xfrm>
            <a:custGeom>
              <a:rect b="b" l="l" r="r" t="t"/>
              <a:pathLst>
                <a:path extrusionOk="0" fill="none" h="370" w="63">
                  <a:moveTo>
                    <a:pt x="62" y="0"/>
                  </a:moveTo>
                  <a:lnTo>
                    <a:pt x="1" y="37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3"/>
            <p:cNvSpPr/>
            <p:nvPr/>
          </p:nvSpPr>
          <p:spPr>
            <a:xfrm>
              <a:off x="1070050" y="3937575"/>
              <a:ext cx="3100" cy="12800"/>
            </a:xfrm>
            <a:custGeom>
              <a:rect b="b" l="l" r="r" t="t"/>
              <a:pathLst>
                <a:path extrusionOk="0" fill="none" h="512" w="124">
                  <a:moveTo>
                    <a:pt x="124" y="1"/>
                  </a:moveTo>
                  <a:lnTo>
                    <a:pt x="1" y="51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3"/>
            <p:cNvSpPr/>
            <p:nvPr/>
          </p:nvSpPr>
          <p:spPr>
            <a:xfrm>
              <a:off x="1148150" y="3737800"/>
              <a:ext cx="27325" cy="95725"/>
            </a:xfrm>
            <a:custGeom>
              <a:rect b="b" l="l" r="r" t="t"/>
              <a:pathLst>
                <a:path extrusionOk="0" fill="none" h="3829" w="1093">
                  <a:moveTo>
                    <a:pt x="1" y="1"/>
                  </a:moveTo>
                  <a:cubicBezTo>
                    <a:pt x="811" y="1101"/>
                    <a:pt x="1092" y="2500"/>
                    <a:pt x="775" y="38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3"/>
            <p:cNvSpPr/>
            <p:nvPr/>
          </p:nvSpPr>
          <p:spPr>
            <a:xfrm>
              <a:off x="1148600" y="3767950"/>
              <a:ext cx="7950" cy="46450"/>
            </a:xfrm>
            <a:custGeom>
              <a:rect b="b" l="l" r="r" t="t"/>
              <a:pathLst>
                <a:path extrusionOk="0" fill="none" h="1858" w="318">
                  <a:moveTo>
                    <a:pt x="0" y="0"/>
                  </a:moveTo>
                  <a:cubicBezTo>
                    <a:pt x="238" y="590"/>
                    <a:pt x="317" y="1232"/>
                    <a:pt x="212" y="185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3"/>
            <p:cNvSpPr/>
            <p:nvPr/>
          </p:nvSpPr>
          <p:spPr>
            <a:xfrm>
              <a:off x="1136275" y="3789950"/>
              <a:ext cx="475" cy="12550"/>
            </a:xfrm>
            <a:custGeom>
              <a:rect b="b" l="l" r="r" t="t"/>
              <a:pathLst>
                <a:path extrusionOk="0" fill="none" h="502" w="19">
                  <a:moveTo>
                    <a:pt x="18" y="0"/>
                  </a:moveTo>
                  <a:cubicBezTo>
                    <a:pt x="18" y="168"/>
                    <a:pt x="9" y="335"/>
                    <a:pt x="1"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3"/>
            <p:cNvSpPr/>
            <p:nvPr/>
          </p:nvSpPr>
          <p:spPr>
            <a:xfrm>
              <a:off x="1060150" y="3660125"/>
              <a:ext cx="2450" cy="49100"/>
            </a:xfrm>
            <a:custGeom>
              <a:rect b="b" l="l" r="r" t="t"/>
              <a:pathLst>
                <a:path extrusionOk="0" fill="none" h="1964" w="98">
                  <a:moveTo>
                    <a:pt x="88" y="1"/>
                  </a:moveTo>
                  <a:cubicBezTo>
                    <a:pt x="97" y="661"/>
                    <a:pt x="71" y="1312"/>
                    <a:pt x="0" y="196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3"/>
            <p:cNvSpPr/>
            <p:nvPr/>
          </p:nvSpPr>
          <p:spPr>
            <a:xfrm>
              <a:off x="1073350" y="3672450"/>
              <a:ext cx="675" cy="13225"/>
            </a:xfrm>
            <a:custGeom>
              <a:rect b="b" l="l" r="r" t="t"/>
              <a:pathLst>
                <a:path extrusionOk="0" fill="none" h="529" w="27">
                  <a:moveTo>
                    <a:pt x="27" y="1"/>
                  </a:moveTo>
                  <a:cubicBezTo>
                    <a:pt x="18" y="177"/>
                    <a:pt x="9" y="353"/>
                    <a:pt x="1"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3"/>
            <p:cNvSpPr/>
            <p:nvPr/>
          </p:nvSpPr>
          <p:spPr>
            <a:xfrm>
              <a:off x="1086775" y="3680150"/>
              <a:ext cx="900" cy="9500"/>
            </a:xfrm>
            <a:custGeom>
              <a:rect b="b" l="l" r="r" t="t"/>
              <a:pathLst>
                <a:path extrusionOk="0" fill="none" h="380" w="36">
                  <a:moveTo>
                    <a:pt x="18" y="1"/>
                  </a:moveTo>
                  <a:cubicBezTo>
                    <a:pt x="0" y="133"/>
                    <a:pt x="9" y="256"/>
                    <a:pt x="36" y="3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3"/>
            <p:cNvSpPr/>
            <p:nvPr/>
          </p:nvSpPr>
          <p:spPr>
            <a:xfrm>
              <a:off x="1096900" y="3686525"/>
              <a:ext cx="900" cy="3325"/>
            </a:xfrm>
            <a:custGeom>
              <a:rect b="b" l="l" r="r" t="t"/>
              <a:pathLst>
                <a:path extrusionOk="0" fill="none" h="133" w="36">
                  <a:moveTo>
                    <a:pt x="35" y="1"/>
                  </a:moveTo>
                  <a:cubicBezTo>
                    <a:pt x="27" y="45"/>
                    <a:pt x="18" y="89"/>
                    <a:pt x="0" y="13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3"/>
            <p:cNvSpPr/>
            <p:nvPr/>
          </p:nvSpPr>
          <p:spPr>
            <a:xfrm>
              <a:off x="1116250" y="3912500"/>
              <a:ext cx="23575" cy="28625"/>
            </a:xfrm>
            <a:custGeom>
              <a:rect b="b" l="l" r="r" t="t"/>
              <a:pathLst>
                <a:path extrusionOk="0" fill="none" h="1145" w="943">
                  <a:moveTo>
                    <a:pt x="1" y="1145"/>
                  </a:moveTo>
                  <a:cubicBezTo>
                    <a:pt x="379" y="819"/>
                    <a:pt x="696" y="432"/>
                    <a:pt x="942"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3"/>
            <p:cNvSpPr/>
            <p:nvPr/>
          </p:nvSpPr>
          <p:spPr>
            <a:xfrm>
              <a:off x="1123725" y="3914475"/>
              <a:ext cx="3775" cy="4650"/>
            </a:xfrm>
            <a:custGeom>
              <a:rect b="b" l="l" r="r" t="t"/>
              <a:pathLst>
                <a:path extrusionOk="0" fill="none" h="186" w="151">
                  <a:moveTo>
                    <a:pt x="1" y="185"/>
                  </a:moveTo>
                  <a:lnTo>
                    <a:pt x="15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3"/>
            <p:cNvSpPr/>
            <p:nvPr/>
          </p:nvSpPr>
          <p:spPr>
            <a:xfrm>
              <a:off x="1114275" y="3897750"/>
              <a:ext cx="3325" cy="5525"/>
            </a:xfrm>
            <a:custGeom>
              <a:rect b="b" l="l" r="r" t="t"/>
              <a:pathLst>
                <a:path extrusionOk="0" fill="none" h="221" w="133">
                  <a:moveTo>
                    <a:pt x="0" y="221"/>
                  </a:moveTo>
                  <a:lnTo>
                    <a:pt x="132"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63"/>
            <p:cNvSpPr/>
            <p:nvPr/>
          </p:nvSpPr>
          <p:spPr>
            <a:xfrm>
              <a:off x="1105025" y="3878625"/>
              <a:ext cx="1800" cy="3975"/>
            </a:xfrm>
            <a:custGeom>
              <a:rect b="b" l="l" r="r" t="t"/>
              <a:pathLst>
                <a:path extrusionOk="0" fill="none" h="159" w="72">
                  <a:moveTo>
                    <a:pt x="1" y="159"/>
                  </a:moveTo>
                  <a:lnTo>
                    <a:pt x="7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3"/>
            <p:cNvSpPr/>
            <p:nvPr/>
          </p:nvSpPr>
          <p:spPr>
            <a:xfrm>
              <a:off x="1059500" y="3809100"/>
              <a:ext cx="2225" cy="16725"/>
            </a:xfrm>
            <a:custGeom>
              <a:rect b="b" l="l" r="r" t="t"/>
              <a:pathLst>
                <a:path extrusionOk="0" fill="none" h="669" w="89">
                  <a:moveTo>
                    <a:pt x="88" y="0"/>
                  </a:moveTo>
                  <a:cubicBezTo>
                    <a:pt x="62" y="220"/>
                    <a:pt x="35" y="440"/>
                    <a:pt x="0" y="66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3"/>
            <p:cNvSpPr/>
            <p:nvPr/>
          </p:nvSpPr>
          <p:spPr>
            <a:xfrm>
              <a:off x="1070500" y="3807775"/>
              <a:ext cx="2000" cy="9700"/>
            </a:xfrm>
            <a:custGeom>
              <a:rect b="b" l="l" r="r" t="t"/>
              <a:pathLst>
                <a:path extrusionOk="0" fill="none" h="388" w="80">
                  <a:moveTo>
                    <a:pt x="79" y="0"/>
                  </a:moveTo>
                  <a:cubicBezTo>
                    <a:pt x="27" y="123"/>
                    <a:pt x="9" y="255"/>
                    <a:pt x="0" y="38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3"/>
            <p:cNvSpPr/>
            <p:nvPr/>
          </p:nvSpPr>
          <p:spPr>
            <a:xfrm>
              <a:off x="1086550" y="3789500"/>
              <a:ext cx="1575" cy="9275"/>
            </a:xfrm>
            <a:custGeom>
              <a:rect b="b" l="l" r="r" t="t"/>
              <a:pathLst>
                <a:path extrusionOk="0" fill="none" h="371" w="63">
                  <a:moveTo>
                    <a:pt x="62" y="1"/>
                  </a:moveTo>
                  <a:cubicBezTo>
                    <a:pt x="36" y="124"/>
                    <a:pt x="18" y="247"/>
                    <a:pt x="1"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3"/>
            <p:cNvSpPr/>
            <p:nvPr/>
          </p:nvSpPr>
          <p:spPr>
            <a:xfrm>
              <a:off x="1059700" y="3850675"/>
              <a:ext cx="1575" cy="6400"/>
            </a:xfrm>
            <a:custGeom>
              <a:rect b="b" l="l" r="r" t="t"/>
              <a:pathLst>
                <a:path extrusionOk="0" fill="none" h="256" w="63">
                  <a:moveTo>
                    <a:pt x="62" y="0"/>
                  </a:moveTo>
                  <a:cubicBezTo>
                    <a:pt x="45" y="80"/>
                    <a:pt x="27" y="168"/>
                    <a:pt x="1" y="25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3"/>
            <p:cNvSpPr/>
            <p:nvPr/>
          </p:nvSpPr>
          <p:spPr>
            <a:xfrm>
              <a:off x="1026700" y="3980475"/>
              <a:ext cx="900" cy="4650"/>
            </a:xfrm>
            <a:custGeom>
              <a:rect b="b" l="l" r="r" t="t"/>
              <a:pathLst>
                <a:path extrusionOk="0" fill="none" h="186" w="36">
                  <a:moveTo>
                    <a:pt x="36" y="1"/>
                  </a:moveTo>
                  <a:lnTo>
                    <a:pt x="1" y="18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63"/>
            <p:cNvSpPr/>
            <p:nvPr/>
          </p:nvSpPr>
          <p:spPr>
            <a:xfrm>
              <a:off x="1078200" y="3966400"/>
              <a:ext cx="2000" cy="4200"/>
            </a:xfrm>
            <a:custGeom>
              <a:rect b="b" l="l" r="r" t="t"/>
              <a:pathLst>
                <a:path extrusionOk="0" fill="none" h="168" w="80">
                  <a:moveTo>
                    <a:pt x="79" y="1"/>
                  </a:moveTo>
                  <a:lnTo>
                    <a:pt x="0" y="1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3"/>
            <p:cNvSpPr/>
            <p:nvPr/>
          </p:nvSpPr>
          <p:spPr>
            <a:xfrm>
              <a:off x="809100" y="4071350"/>
              <a:ext cx="188150" cy="350975"/>
            </a:xfrm>
            <a:custGeom>
              <a:rect b="b" l="l" r="r" t="t"/>
              <a:pathLst>
                <a:path extrusionOk="0" h="14039" w="7526">
                  <a:moveTo>
                    <a:pt x="1" y="1"/>
                  </a:moveTo>
                  <a:lnTo>
                    <a:pt x="3116" y="14012"/>
                  </a:lnTo>
                  <a:lnTo>
                    <a:pt x="3116" y="14038"/>
                  </a:lnTo>
                  <a:lnTo>
                    <a:pt x="3151" y="14021"/>
                  </a:lnTo>
                  <a:cubicBezTo>
                    <a:pt x="3301" y="13985"/>
                    <a:pt x="3442" y="13933"/>
                    <a:pt x="3583" y="13871"/>
                  </a:cubicBezTo>
                  <a:cubicBezTo>
                    <a:pt x="3671" y="13827"/>
                    <a:pt x="3767" y="13783"/>
                    <a:pt x="3882" y="13730"/>
                  </a:cubicBezTo>
                  <a:cubicBezTo>
                    <a:pt x="4806" y="13255"/>
                    <a:pt x="5598" y="12551"/>
                    <a:pt x="6179" y="11671"/>
                  </a:cubicBezTo>
                  <a:cubicBezTo>
                    <a:pt x="6945" y="10527"/>
                    <a:pt x="7525" y="8872"/>
                    <a:pt x="7464" y="6478"/>
                  </a:cubicBezTo>
                  <a:cubicBezTo>
                    <a:pt x="7385" y="3768"/>
                    <a:pt x="6108" y="1858"/>
                    <a:pt x="3653" y="784"/>
                  </a:cubicBezTo>
                  <a:cubicBezTo>
                    <a:pt x="3380" y="670"/>
                    <a:pt x="3107" y="564"/>
                    <a:pt x="2826" y="476"/>
                  </a:cubicBezTo>
                  <a:cubicBezTo>
                    <a:pt x="2157" y="265"/>
                    <a:pt x="1470" y="124"/>
                    <a:pt x="775" y="45"/>
                  </a:cubicBezTo>
                  <a:lnTo>
                    <a:pt x="714" y="45"/>
                  </a:lnTo>
                  <a:cubicBezTo>
                    <a:pt x="397" y="18"/>
                    <a:pt x="168" y="1"/>
                    <a:pt x="53" y="1"/>
                  </a:cubicBez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3"/>
            <p:cNvSpPr/>
            <p:nvPr/>
          </p:nvSpPr>
          <p:spPr>
            <a:xfrm>
              <a:off x="855100" y="4073325"/>
              <a:ext cx="162400" cy="341075"/>
            </a:xfrm>
            <a:custGeom>
              <a:rect b="b" l="l" r="r" t="t"/>
              <a:pathLst>
                <a:path extrusionOk="0" h="13643" w="6496">
                  <a:moveTo>
                    <a:pt x="18" y="1"/>
                  </a:moveTo>
                  <a:lnTo>
                    <a:pt x="0" y="71"/>
                  </a:lnTo>
                  <a:cubicBezTo>
                    <a:pt x="634" y="203"/>
                    <a:pt x="1241" y="388"/>
                    <a:pt x="1831" y="643"/>
                  </a:cubicBezTo>
                  <a:cubicBezTo>
                    <a:pt x="2948" y="1127"/>
                    <a:pt x="4207" y="1981"/>
                    <a:pt x="4981" y="3468"/>
                  </a:cubicBezTo>
                  <a:cubicBezTo>
                    <a:pt x="4981" y="3477"/>
                    <a:pt x="4999" y="3486"/>
                    <a:pt x="4999" y="3495"/>
                  </a:cubicBezTo>
                  <a:cubicBezTo>
                    <a:pt x="5096" y="3697"/>
                    <a:pt x="5184" y="3900"/>
                    <a:pt x="5263" y="4120"/>
                  </a:cubicBezTo>
                  <a:cubicBezTo>
                    <a:pt x="5527" y="4850"/>
                    <a:pt x="5668" y="5625"/>
                    <a:pt x="5685" y="6399"/>
                  </a:cubicBezTo>
                  <a:cubicBezTo>
                    <a:pt x="5703" y="7086"/>
                    <a:pt x="5668" y="7772"/>
                    <a:pt x="5571" y="8450"/>
                  </a:cubicBezTo>
                  <a:cubicBezTo>
                    <a:pt x="5562" y="8520"/>
                    <a:pt x="5553" y="8591"/>
                    <a:pt x="5536" y="8652"/>
                  </a:cubicBezTo>
                  <a:cubicBezTo>
                    <a:pt x="5509" y="8855"/>
                    <a:pt x="5474" y="9039"/>
                    <a:pt x="5430" y="9224"/>
                  </a:cubicBezTo>
                  <a:cubicBezTo>
                    <a:pt x="5386" y="9409"/>
                    <a:pt x="5333" y="9585"/>
                    <a:pt x="5289" y="9752"/>
                  </a:cubicBezTo>
                  <a:cubicBezTo>
                    <a:pt x="5263" y="9840"/>
                    <a:pt x="5237" y="9902"/>
                    <a:pt x="5201" y="9999"/>
                  </a:cubicBezTo>
                  <a:cubicBezTo>
                    <a:pt x="5175" y="10096"/>
                    <a:pt x="5140" y="10184"/>
                    <a:pt x="5105" y="10272"/>
                  </a:cubicBezTo>
                  <a:cubicBezTo>
                    <a:pt x="5087" y="10316"/>
                    <a:pt x="5078" y="10360"/>
                    <a:pt x="5061" y="10395"/>
                  </a:cubicBezTo>
                  <a:cubicBezTo>
                    <a:pt x="4339" y="12181"/>
                    <a:pt x="3160" y="13114"/>
                    <a:pt x="2323" y="13581"/>
                  </a:cubicBezTo>
                  <a:lnTo>
                    <a:pt x="2359" y="13642"/>
                  </a:lnTo>
                  <a:cubicBezTo>
                    <a:pt x="3300" y="13229"/>
                    <a:pt x="4119" y="12560"/>
                    <a:pt x="4709" y="11724"/>
                  </a:cubicBezTo>
                  <a:cubicBezTo>
                    <a:pt x="5580" y="10509"/>
                    <a:pt x="6495" y="8379"/>
                    <a:pt x="5879" y="5026"/>
                  </a:cubicBezTo>
                  <a:cubicBezTo>
                    <a:pt x="4999" y="1444"/>
                    <a:pt x="2209" y="318"/>
                    <a:pt x="18"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3"/>
            <p:cNvSpPr/>
            <p:nvPr/>
          </p:nvSpPr>
          <p:spPr>
            <a:xfrm>
              <a:off x="809325" y="4071125"/>
              <a:ext cx="97275" cy="350300"/>
            </a:xfrm>
            <a:custGeom>
              <a:rect b="b" l="l" r="r" t="t"/>
              <a:pathLst>
                <a:path extrusionOk="0" h="14012" w="3891">
                  <a:moveTo>
                    <a:pt x="0" y="1"/>
                  </a:moveTo>
                  <a:lnTo>
                    <a:pt x="3107" y="14012"/>
                  </a:lnTo>
                  <a:lnTo>
                    <a:pt x="3582" y="13871"/>
                  </a:lnTo>
                  <a:lnTo>
                    <a:pt x="3890" y="13774"/>
                  </a:lnTo>
                  <a:lnTo>
                    <a:pt x="3882" y="13730"/>
                  </a:lnTo>
                  <a:lnTo>
                    <a:pt x="705" y="54"/>
                  </a:lnTo>
                  <a:cubicBezTo>
                    <a:pt x="388" y="19"/>
                    <a:pt x="159" y="1"/>
                    <a:pt x="44" y="1"/>
                  </a:cubicBez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3"/>
            <p:cNvSpPr/>
            <p:nvPr/>
          </p:nvSpPr>
          <p:spPr>
            <a:xfrm>
              <a:off x="980050" y="4160675"/>
              <a:ext cx="6850" cy="15425"/>
            </a:xfrm>
            <a:custGeom>
              <a:rect b="b" l="l" r="r" t="t"/>
              <a:pathLst>
                <a:path extrusionOk="0" h="617" w="274">
                  <a:moveTo>
                    <a:pt x="1" y="1"/>
                  </a:moveTo>
                  <a:cubicBezTo>
                    <a:pt x="107" y="203"/>
                    <a:pt x="195" y="406"/>
                    <a:pt x="274" y="617"/>
                  </a:cubicBezTo>
                  <a:cubicBezTo>
                    <a:pt x="203" y="406"/>
                    <a:pt x="115" y="195"/>
                    <a:pt x="1"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3"/>
            <p:cNvSpPr/>
            <p:nvPr/>
          </p:nvSpPr>
          <p:spPr>
            <a:xfrm>
              <a:off x="879725" y="4083225"/>
              <a:ext cx="134025" cy="279675"/>
            </a:xfrm>
            <a:custGeom>
              <a:rect b="b" l="l" r="r" t="t"/>
              <a:pathLst>
                <a:path extrusionOk="0" h="11187" w="5361">
                  <a:moveTo>
                    <a:pt x="1" y="1"/>
                  </a:moveTo>
                  <a:lnTo>
                    <a:pt x="1" y="1"/>
                  </a:lnTo>
                  <a:cubicBezTo>
                    <a:pt x="819" y="529"/>
                    <a:pt x="5360" y="3829"/>
                    <a:pt x="3363" y="11187"/>
                  </a:cubicBezTo>
                  <a:cubicBezTo>
                    <a:pt x="4120" y="10052"/>
                    <a:pt x="4700" y="8397"/>
                    <a:pt x="4639" y="6003"/>
                  </a:cubicBezTo>
                  <a:cubicBezTo>
                    <a:pt x="4560" y="3293"/>
                    <a:pt x="3283" y="1383"/>
                    <a:pt x="828" y="309"/>
                  </a:cubicBezTo>
                  <a:cubicBezTo>
                    <a:pt x="555" y="195"/>
                    <a:pt x="274" y="89"/>
                    <a:pt x="1"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3"/>
            <p:cNvSpPr/>
            <p:nvPr/>
          </p:nvSpPr>
          <p:spPr>
            <a:xfrm>
              <a:off x="987325" y="4303925"/>
              <a:ext cx="3550" cy="13225"/>
            </a:xfrm>
            <a:custGeom>
              <a:rect b="b" l="l" r="r" t="t"/>
              <a:pathLst>
                <a:path extrusionOk="0" h="529" w="142">
                  <a:moveTo>
                    <a:pt x="141" y="0"/>
                  </a:moveTo>
                  <a:cubicBezTo>
                    <a:pt x="97" y="185"/>
                    <a:pt x="44" y="361"/>
                    <a:pt x="0" y="528"/>
                  </a:cubicBezTo>
                  <a:cubicBezTo>
                    <a:pt x="53" y="361"/>
                    <a:pt x="97" y="185"/>
                    <a:pt x="141"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3"/>
            <p:cNvSpPr/>
            <p:nvPr/>
          </p:nvSpPr>
          <p:spPr>
            <a:xfrm>
              <a:off x="990850" y="4289625"/>
              <a:ext cx="2650" cy="14325"/>
            </a:xfrm>
            <a:custGeom>
              <a:rect b="b" l="l" r="r" t="t"/>
              <a:pathLst>
                <a:path extrusionOk="0" h="573" w="106">
                  <a:moveTo>
                    <a:pt x="106" y="0"/>
                  </a:moveTo>
                  <a:cubicBezTo>
                    <a:pt x="79" y="194"/>
                    <a:pt x="44" y="387"/>
                    <a:pt x="0" y="572"/>
                  </a:cubicBezTo>
                  <a:cubicBezTo>
                    <a:pt x="44" y="387"/>
                    <a:pt x="79" y="203"/>
                    <a:pt x="106"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3"/>
            <p:cNvSpPr/>
            <p:nvPr/>
          </p:nvSpPr>
          <p:spPr>
            <a:xfrm>
              <a:off x="808225" y="4068725"/>
              <a:ext cx="192775" cy="354250"/>
            </a:xfrm>
            <a:custGeom>
              <a:rect b="b" l="l" r="r" t="t"/>
              <a:pathLst>
                <a:path extrusionOk="0" fill="none" h="14170" w="7711">
                  <a:moveTo>
                    <a:pt x="0" y="62"/>
                  </a:moveTo>
                  <a:lnTo>
                    <a:pt x="3134" y="14170"/>
                  </a:lnTo>
                  <a:cubicBezTo>
                    <a:pt x="3134" y="14170"/>
                    <a:pt x="7710" y="13157"/>
                    <a:pt x="7534" y="6583"/>
                  </a:cubicBezTo>
                  <a:cubicBezTo>
                    <a:pt x="7358" y="0"/>
                    <a:pt x="0" y="62"/>
                    <a:pt x="0" y="62"/>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3"/>
            <p:cNvSpPr/>
            <p:nvPr/>
          </p:nvSpPr>
          <p:spPr>
            <a:xfrm>
              <a:off x="808225" y="4054425"/>
              <a:ext cx="219825" cy="368775"/>
            </a:xfrm>
            <a:custGeom>
              <a:rect b="b" l="l" r="r" t="t"/>
              <a:pathLst>
                <a:path extrusionOk="0" fill="none" h="14751" w="8793">
                  <a:moveTo>
                    <a:pt x="0" y="634"/>
                  </a:moveTo>
                  <a:cubicBezTo>
                    <a:pt x="0" y="634"/>
                    <a:pt x="6381" y="0"/>
                    <a:pt x="7798" y="5782"/>
                  </a:cubicBezTo>
                  <a:cubicBezTo>
                    <a:pt x="8793" y="11239"/>
                    <a:pt x="5791" y="14363"/>
                    <a:pt x="3134" y="1475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3"/>
            <p:cNvSpPr/>
            <p:nvPr/>
          </p:nvSpPr>
          <p:spPr>
            <a:xfrm>
              <a:off x="876650" y="4309200"/>
              <a:ext cx="16300" cy="77250"/>
            </a:xfrm>
            <a:custGeom>
              <a:rect b="b" l="l" r="r" t="t"/>
              <a:pathLst>
                <a:path extrusionOk="0" fill="none" h="3090" w="652">
                  <a:moveTo>
                    <a:pt x="1" y="1"/>
                  </a:moveTo>
                  <a:cubicBezTo>
                    <a:pt x="221" y="1030"/>
                    <a:pt x="432" y="2060"/>
                    <a:pt x="652" y="30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3"/>
            <p:cNvSpPr/>
            <p:nvPr/>
          </p:nvSpPr>
          <p:spPr>
            <a:xfrm>
              <a:off x="892500" y="4327675"/>
              <a:ext cx="9050" cy="41825"/>
            </a:xfrm>
            <a:custGeom>
              <a:rect b="b" l="l" r="r" t="t"/>
              <a:pathLst>
                <a:path extrusionOk="0" fill="none" h="1673" w="362">
                  <a:moveTo>
                    <a:pt x="0" y="1"/>
                  </a:moveTo>
                  <a:lnTo>
                    <a:pt x="361" y="167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3"/>
            <p:cNvSpPr/>
            <p:nvPr/>
          </p:nvSpPr>
          <p:spPr>
            <a:xfrm>
              <a:off x="913625" y="4350575"/>
              <a:ext cx="1550" cy="9250"/>
            </a:xfrm>
            <a:custGeom>
              <a:rect b="b" l="l" r="r" t="t"/>
              <a:pathLst>
                <a:path extrusionOk="0" fill="none" h="370" w="62">
                  <a:moveTo>
                    <a:pt x="0" y="0"/>
                  </a:moveTo>
                  <a:cubicBezTo>
                    <a:pt x="18" y="123"/>
                    <a:pt x="44" y="247"/>
                    <a:pt x="62"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3"/>
            <p:cNvSpPr/>
            <p:nvPr/>
          </p:nvSpPr>
          <p:spPr>
            <a:xfrm>
              <a:off x="924175" y="4343975"/>
              <a:ext cx="1125" cy="13000"/>
            </a:xfrm>
            <a:custGeom>
              <a:rect b="b" l="l" r="r" t="t"/>
              <a:pathLst>
                <a:path extrusionOk="0" fill="none" h="520" w="45">
                  <a:moveTo>
                    <a:pt x="1" y="0"/>
                  </a:moveTo>
                  <a:cubicBezTo>
                    <a:pt x="9" y="176"/>
                    <a:pt x="27" y="352"/>
                    <a:pt x="45" y="51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3"/>
            <p:cNvSpPr/>
            <p:nvPr/>
          </p:nvSpPr>
          <p:spPr>
            <a:xfrm>
              <a:off x="929675" y="4130750"/>
              <a:ext cx="49525" cy="84075"/>
            </a:xfrm>
            <a:custGeom>
              <a:rect b="b" l="l" r="r" t="t"/>
              <a:pathLst>
                <a:path extrusionOk="0" fill="none" h="3363" w="1981">
                  <a:moveTo>
                    <a:pt x="1" y="1"/>
                  </a:moveTo>
                  <a:cubicBezTo>
                    <a:pt x="1118" y="775"/>
                    <a:pt x="1849" y="2008"/>
                    <a:pt x="1981" y="336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3"/>
            <p:cNvSpPr/>
            <p:nvPr/>
          </p:nvSpPr>
          <p:spPr>
            <a:xfrm>
              <a:off x="939800" y="4158925"/>
              <a:ext cx="20275" cy="42275"/>
            </a:xfrm>
            <a:custGeom>
              <a:rect b="b" l="l" r="r" t="t"/>
              <a:pathLst>
                <a:path extrusionOk="0" fill="none" h="1691" w="811">
                  <a:moveTo>
                    <a:pt x="0" y="0"/>
                  </a:moveTo>
                  <a:cubicBezTo>
                    <a:pt x="423" y="485"/>
                    <a:pt x="704" y="1065"/>
                    <a:pt x="810" y="16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3"/>
            <p:cNvSpPr/>
            <p:nvPr/>
          </p:nvSpPr>
          <p:spPr>
            <a:xfrm>
              <a:off x="935825" y="4183775"/>
              <a:ext cx="3775" cy="11925"/>
            </a:xfrm>
            <a:custGeom>
              <a:rect b="b" l="l" r="r" t="t"/>
              <a:pathLst>
                <a:path extrusionOk="0" fill="none" h="477" w="151">
                  <a:moveTo>
                    <a:pt x="1" y="1"/>
                  </a:moveTo>
                  <a:cubicBezTo>
                    <a:pt x="54" y="159"/>
                    <a:pt x="98" y="318"/>
                    <a:pt x="151" y="4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3"/>
            <p:cNvSpPr/>
            <p:nvPr/>
          </p:nvSpPr>
          <p:spPr>
            <a:xfrm>
              <a:off x="823175" y="4085425"/>
              <a:ext cx="13900" cy="46900"/>
            </a:xfrm>
            <a:custGeom>
              <a:rect b="b" l="l" r="r" t="t"/>
              <a:pathLst>
                <a:path extrusionOk="0" fill="none" h="1876" w="556">
                  <a:moveTo>
                    <a:pt x="1" y="1"/>
                  </a:moveTo>
                  <a:cubicBezTo>
                    <a:pt x="221" y="608"/>
                    <a:pt x="406" y="1242"/>
                    <a:pt x="555" y="18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3"/>
            <p:cNvSpPr/>
            <p:nvPr/>
          </p:nvSpPr>
          <p:spPr>
            <a:xfrm>
              <a:off x="838150" y="4093125"/>
              <a:ext cx="3750" cy="12800"/>
            </a:xfrm>
            <a:custGeom>
              <a:rect b="b" l="l" r="r" t="t"/>
              <a:pathLst>
                <a:path extrusionOk="0" fill="none" h="512" w="150">
                  <a:moveTo>
                    <a:pt x="0" y="1"/>
                  </a:moveTo>
                  <a:cubicBezTo>
                    <a:pt x="53" y="168"/>
                    <a:pt x="97" y="344"/>
                    <a:pt x="150" y="51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3"/>
            <p:cNvSpPr/>
            <p:nvPr/>
          </p:nvSpPr>
          <p:spPr>
            <a:xfrm>
              <a:off x="853325" y="4096225"/>
              <a:ext cx="3550" cy="8825"/>
            </a:xfrm>
            <a:custGeom>
              <a:rect b="b" l="l" r="r" t="t"/>
              <a:pathLst>
                <a:path extrusionOk="0" fill="none" h="353" w="142">
                  <a:moveTo>
                    <a:pt x="1" y="0"/>
                  </a:moveTo>
                  <a:cubicBezTo>
                    <a:pt x="27" y="123"/>
                    <a:pt x="71" y="238"/>
                    <a:pt x="141" y="35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3"/>
            <p:cNvSpPr/>
            <p:nvPr/>
          </p:nvSpPr>
          <p:spPr>
            <a:xfrm>
              <a:off x="865200" y="4098650"/>
              <a:ext cx="250" cy="3325"/>
            </a:xfrm>
            <a:custGeom>
              <a:rect b="b" l="l" r="r" t="t"/>
              <a:pathLst>
                <a:path extrusionOk="0" fill="none" h="133" w="10">
                  <a:moveTo>
                    <a:pt x="1" y="0"/>
                  </a:moveTo>
                  <a:cubicBezTo>
                    <a:pt x="1" y="44"/>
                    <a:pt x="10" y="88"/>
                    <a:pt x="10"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3"/>
            <p:cNvSpPr/>
            <p:nvPr/>
          </p:nvSpPr>
          <p:spPr>
            <a:xfrm>
              <a:off x="965975" y="4298425"/>
              <a:ext cx="12800" cy="34775"/>
            </a:xfrm>
            <a:custGeom>
              <a:rect b="b" l="l" r="r" t="t"/>
              <a:pathLst>
                <a:path extrusionOk="0" fill="none" h="1391" w="512">
                  <a:moveTo>
                    <a:pt x="1" y="1391"/>
                  </a:moveTo>
                  <a:cubicBezTo>
                    <a:pt x="247" y="960"/>
                    <a:pt x="423" y="493"/>
                    <a:pt x="51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3"/>
            <p:cNvSpPr/>
            <p:nvPr/>
          </p:nvSpPr>
          <p:spPr>
            <a:xfrm>
              <a:off x="965750" y="4304350"/>
              <a:ext cx="2025" cy="5525"/>
            </a:xfrm>
            <a:custGeom>
              <a:rect b="b" l="l" r="r" t="t"/>
              <a:pathLst>
                <a:path extrusionOk="0" fill="none" h="221" w="81">
                  <a:moveTo>
                    <a:pt x="1" y="221"/>
                  </a:moveTo>
                  <a:lnTo>
                    <a:pt x="8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3"/>
            <p:cNvSpPr/>
            <p:nvPr/>
          </p:nvSpPr>
          <p:spPr>
            <a:xfrm>
              <a:off x="951675" y="4291825"/>
              <a:ext cx="1350" cy="6175"/>
            </a:xfrm>
            <a:custGeom>
              <a:rect b="b" l="l" r="r" t="t"/>
              <a:pathLst>
                <a:path extrusionOk="0" fill="none" h="247" w="54">
                  <a:moveTo>
                    <a:pt x="1" y="247"/>
                  </a:moveTo>
                  <a:cubicBezTo>
                    <a:pt x="18" y="167"/>
                    <a:pt x="36" y="79"/>
                    <a:pt x="53"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3"/>
            <p:cNvSpPr/>
            <p:nvPr/>
          </p:nvSpPr>
          <p:spPr>
            <a:xfrm>
              <a:off x="936050" y="4277075"/>
              <a:ext cx="475" cy="4425"/>
            </a:xfrm>
            <a:custGeom>
              <a:rect b="b" l="l" r="r" t="t"/>
              <a:pathLst>
                <a:path extrusionOk="0" fill="none" h="177" w="19">
                  <a:moveTo>
                    <a:pt x="1" y="177"/>
                  </a:moveTo>
                  <a:cubicBezTo>
                    <a:pt x="10" y="124"/>
                    <a:pt x="18" y="62"/>
                    <a:pt x="18"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3"/>
            <p:cNvSpPr/>
            <p:nvPr/>
          </p:nvSpPr>
          <p:spPr>
            <a:xfrm>
              <a:off x="871375" y="4226250"/>
              <a:ext cx="3325" cy="16525"/>
            </a:xfrm>
            <a:custGeom>
              <a:rect b="b" l="l" r="r" t="t"/>
              <a:pathLst>
                <a:path extrusionOk="0" fill="none" h="661" w="133">
                  <a:moveTo>
                    <a:pt x="0" y="1"/>
                  </a:moveTo>
                  <a:cubicBezTo>
                    <a:pt x="44" y="221"/>
                    <a:pt x="88" y="441"/>
                    <a:pt x="132" y="6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3"/>
            <p:cNvSpPr/>
            <p:nvPr/>
          </p:nvSpPr>
          <p:spPr>
            <a:xfrm>
              <a:off x="880825" y="4221400"/>
              <a:ext cx="1575" cy="9925"/>
            </a:xfrm>
            <a:custGeom>
              <a:rect b="b" l="l" r="r" t="t"/>
              <a:pathLst>
                <a:path extrusionOk="0" fill="none" h="397" w="63">
                  <a:moveTo>
                    <a:pt x="1" y="1"/>
                  </a:moveTo>
                  <a:cubicBezTo>
                    <a:pt x="1" y="142"/>
                    <a:pt x="18" y="274"/>
                    <a:pt x="62" y="3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3"/>
            <p:cNvSpPr/>
            <p:nvPr/>
          </p:nvSpPr>
          <p:spPr>
            <a:xfrm>
              <a:off x="889625" y="4199200"/>
              <a:ext cx="1575" cy="9250"/>
            </a:xfrm>
            <a:custGeom>
              <a:rect b="b" l="l" r="r" t="t"/>
              <a:pathLst>
                <a:path extrusionOk="0" fill="none" h="370" w="63">
                  <a:moveTo>
                    <a:pt x="1" y="0"/>
                  </a:moveTo>
                  <a:lnTo>
                    <a:pt x="62" y="37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63"/>
            <p:cNvSpPr/>
            <p:nvPr/>
          </p:nvSpPr>
          <p:spPr>
            <a:xfrm>
              <a:off x="884350" y="4265625"/>
              <a:ext cx="675" cy="6625"/>
            </a:xfrm>
            <a:custGeom>
              <a:rect b="b" l="l" r="r" t="t"/>
              <a:pathLst>
                <a:path extrusionOk="0" fill="none" h="265" w="27">
                  <a:moveTo>
                    <a:pt x="1" y="1"/>
                  </a:moveTo>
                  <a:cubicBezTo>
                    <a:pt x="9" y="89"/>
                    <a:pt x="18" y="177"/>
                    <a:pt x="27" y="26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3"/>
            <p:cNvSpPr/>
            <p:nvPr/>
          </p:nvSpPr>
          <p:spPr>
            <a:xfrm>
              <a:off x="894900" y="4399400"/>
              <a:ext cx="925" cy="4650"/>
            </a:xfrm>
            <a:custGeom>
              <a:rect b="b" l="l" r="r" t="t"/>
              <a:pathLst>
                <a:path extrusionOk="0" fill="none" h="186" w="37">
                  <a:moveTo>
                    <a:pt x="1" y="1"/>
                  </a:moveTo>
                  <a:cubicBezTo>
                    <a:pt x="10" y="62"/>
                    <a:pt x="19" y="124"/>
                    <a:pt x="36" y="18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63"/>
            <p:cNvSpPr/>
            <p:nvPr/>
          </p:nvSpPr>
          <p:spPr>
            <a:xfrm>
              <a:off x="939575" y="4368825"/>
              <a:ext cx="475" cy="4650"/>
            </a:xfrm>
            <a:custGeom>
              <a:rect b="b" l="l" r="r" t="t"/>
              <a:pathLst>
                <a:path extrusionOk="0" fill="none" h="186" w="19">
                  <a:moveTo>
                    <a:pt x="18" y="1"/>
                  </a:moveTo>
                  <a:lnTo>
                    <a:pt x="1" y="18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3"/>
            <p:cNvSpPr/>
            <p:nvPr/>
          </p:nvSpPr>
          <p:spPr>
            <a:xfrm>
              <a:off x="616800" y="3870025"/>
              <a:ext cx="237000" cy="337700"/>
            </a:xfrm>
            <a:custGeom>
              <a:rect b="b" l="l" r="r" t="t"/>
              <a:pathLst>
                <a:path extrusionOk="0" h="13508" w="9480">
                  <a:moveTo>
                    <a:pt x="5580" y="1"/>
                  </a:moveTo>
                  <a:lnTo>
                    <a:pt x="9" y="13229"/>
                  </a:lnTo>
                  <a:lnTo>
                    <a:pt x="1" y="13255"/>
                  </a:lnTo>
                  <a:lnTo>
                    <a:pt x="36" y="13264"/>
                  </a:lnTo>
                  <a:cubicBezTo>
                    <a:pt x="177" y="13317"/>
                    <a:pt x="326" y="13352"/>
                    <a:pt x="476" y="13387"/>
                  </a:cubicBezTo>
                  <a:cubicBezTo>
                    <a:pt x="573" y="13405"/>
                    <a:pt x="678" y="13422"/>
                    <a:pt x="810" y="13440"/>
                  </a:cubicBezTo>
                  <a:cubicBezTo>
                    <a:pt x="1104" y="13485"/>
                    <a:pt x="1400" y="13507"/>
                    <a:pt x="1695" y="13507"/>
                  </a:cubicBezTo>
                  <a:cubicBezTo>
                    <a:pt x="2436" y="13507"/>
                    <a:pt x="3175" y="13367"/>
                    <a:pt x="3873" y="13097"/>
                  </a:cubicBezTo>
                  <a:cubicBezTo>
                    <a:pt x="5149" y="12604"/>
                    <a:pt x="6584" y="11592"/>
                    <a:pt x="7904" y="9603"/>
                  </a:cubicBezTo>
                  <a:cubicBezTo>
                    <a:pt x="9418" y="7350"/>
                    <a:pt x="9479" y="5044"/>
                    <a:pt x="8097" y="2764"/>
                  </a:cubicBezTo>
                  <a:cubicBezTo>
                    <a:pt x="7939" y="2500"/>
                    <a:pt x="7772" y="2263"/>
                    <a:pt x="7605" y="2025"/>
                  </a:cubicBezTo>
                  <a:cubicBezTo>
                    <a:pt x="7173" y="1471"/>
                    <a:pt x="6698" y="951"/>
                    <a:pt x="6170" y="485"/>
                  </a:cubicBezTo>
                  <a:lnTo>
                    <a:pt x="6126" y="450"/>
                  </a:lnTo>
                  <a:cubicBezTo>
                    <a:pt x="5888" y="238"/>
                    <a:pt x="5704" y="98"/>
                    <a:pt x="5616" y="27"/>
                  </a:cubicBezTo>
                  <a:lnTo>
                    <a:pt x="5580" y="1"/>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63"/>
            <p:cNvSpPr/>
            <p:nvPr/>
          </p:nvSpPr>
          <p:spPr>
            <a:xfrm>
              <a:off x="643200" y="3898625"/>
              <a:ext cx="230400" cy="314950"/>
            </a:xfrm>
            <a:custGeom>
              <a:rect b="b" l="l" r="r" t="t"/>
              <a:pathLst>
                <a:path extrusionOk="0" h="12598" w="9216">
                  <a:moveTo>
                    <a:pt x="5985" y="1"/>
                  </a:moveTo>
                  <a:lnTo>
                    <a:pt x="5933" y="54"/>
                  </a:lnTo>
                  <a:cubicBezTo>
                    <a:pt x="6373" y="520"/>
                    <a:pt x="6760" y="1031"/>
                    <a:pt x="7094" y="1576"/>
                  </a:cubicBezTo>
                  <a:cubicBezTo>
                    <a:pt x="7728" y="2624"/>
                    <a:pt x="8265" y="4049"/>
                    <a:pt x="8027" y="5704"/>
                  </a:cubicBezTo>
                  <a:lnTo>
                    <a:pt x="8027" y="5730"/>
                  </a:lnTo>
                  <a:cubicBezTo>
                    <a:pt x="7992" y="5959"/>
                    <a:pt x="7948" y="6179"/>
                    <a:pt x="7895" y="6390"/>
                  </a:cubicBezTo>
                  <a:lnTo>
                    <a:pt x="7895" y="6399"/>
                  </a:lnTo>
                  <a:cubicBezTo>
                    <a:pt x="7684" y="7147"/>
                    <a:pt x="7358" y="7860"/>
                    <a:pt x="6918" y="8503"/>
                  </a:cubicBezTo>
                  <a:cubicBezTo>
                    <a:pt x="6540" y="9075"/>
                    <a:pt x="6109" y="9612"/>
                    <a:pt x="5633" y="10104"/>
                  </a:cubicBezTo>
                  <a:cubicBezTo>
                    <a:pt x="5589" y="10157"/>
                    <a:pt x="5537" y="10201"/>
                    <a:pt x="5493" y="10254"/>
                  </a:cubicBezTo>
                  <a:cubicBezTo>
                    <a:pt x="5352" y="10395"/>
                    <a:pt x="5211" y="10527"/>
                    <a:pt x="5070" y="10650"/>
                  </a:cubicBezTo>
                  <a:cubicBezTo>
                    <a:pt x="4929" y="10782"/>
                    <a:pt x="4788" y="10888"/>
                    <a:pt x="4648" y="11002"/>
                  </a:cubicBezTo>
                  <a:cubicBezTo>
                    <a:pt x="4577" y="11055"/>
                    <a:pt x="4516" y="11108"/>
                    <a:pt x="4436" y="11161"/>
                  </a:cubicBezTo>
                  <a:cubicBezTo>
                    <a:pt x="4357" y="11213"/>
                    <a:pt x="4278" y="11275"/>
                    <a:pt x="4199" y="11319"/>
                  </a:cubicBezTo>
                  <a:cubicBezTo>
                    <a:pt x="4164" y="11345"/>
                    <a:pt x="4128" y="11372"/>
                    <a:pt x="4084" y="11398"/>
                  </a:cubicBezTo>
                  <a:cubicBezTo>
                    <a:pt x="2785" y="12225"/>
                    <a:pt x="1559" y="12444"/>
                    <a:pt x="639" y="12444"/>
                  </a:cubicBezTo>
                  <a:cubicBezTo>
                    <a:pt x="412" y="12444"/>
                    <a:pt x="204" y="12431"/>
                    <a:pt x="18" y="12410"/>
                  </a:cubicBezTo>
                  <a:lnTo>
                    <a:pt x="1" y="12481"/>
                  </a:lnTo>
                  <a:cubicBezTo>
                    <a:pt x="375" y="12559"/>
                    <a:pt x="754" y="12597"/>
                    <a:pt x="1133" y="12597"/>
                  </a:cubicBezTo>
                  <a:cubicBezTo>
                    <a:pt x="1778" y="12597"/>
                    <a:pt x="2421" y="12486"/>
                    <a:pt x="3037" y="12269"/>
                  </a:cubicBezTo>
                  <a:cubicBezTo>
                    <a:pt x="4445" y="11794"/>
                    <a:pt x="6425" y="10571"/>
                    <a:pt x="7860" y="7499"/>
                  </a:cubicBezTo>
                  <a:cubicBezTo>
                    <a:pt x="9215" y="4067"/>
                    <a:pt x="7587" y="1524"/>
                    <a:pt x="5985"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63"/>
            <p:cNvSpPr/>
            <p:nvPr/>
          </p:nvSpPr>
          <p:spPr>
            <a:xfrm>
              <a:off x="617250" y="3870250"/>
              <a:ext cx="152725" cy="337100"/>
            </a:xfrm>
            <a:custGeom>
              <a:rect b="b" l="l" r="r" t="t"/>
              <a:pathLst>
                <a:path extrusionOk="0" h="13484" w="6109">
                  <a:moveTo>
                    <a:pt x="5562" y="1"/>
                  </a:moveTo>
                  <a:lnTo>
                    <a:pt x="0" y="13220"/>
                  </a:lnTo>
                  <a:lnTo>
                    <a:pt x="467" y="13378"/>
                  </a:lnTo>
                  <a:lnTo>
                    <a:pt x="775" y="13484"/>
                  </a:lnTo>
                  <a:lnTo>
                    <a:pt x="792" y="13440"/>
                  </a:lnTo>
                  <a:lnTo>
                    <a:pt x="6108" y="441"/>
                  </a:lnTo>
                  <a:cubicBezTo>
                    <a:pt x="5879" y="238"/>
                    <a:pt x="5694" y="97"/>
                    <a:pt x="5598" y="27"/>
                  </a:cubicBezTo>
                  <a:lnTo>
                    <a:pt x="5562" y="1"/>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3"/>
            <p:cNvSpPr/>
            <p:nvPr/>
          </p:nvSpPr>
          <p:spPr>
            <a:xfrm>
              <a:off x="840575" y="4041875"/>
              <a:ext cx="3525" cy="16525"/>
            </a:xfrm>
            <a:custGeom>
              <a:rect b="b" l="l" r="r" t="t"/>
              <a:pathLst>
                <a:path extrusionOk="0" h="661" w="141">
                  <a:moveTo>
                    <a:pt x="141" y="0"/>
                  </a:moveTo>
                  <a:lnTo>
                    <a:pt x="141" y="0"/>
                  </a:lnTo>
                  <a:cubicBezTo>
                    <a:pt x="106" y="229"/>
                    <a:pt x="53" y="449"/>
                    <a:pt x="0" y="660"/>
                  </a:cubicBezTo>
                  <a:cubicBezTo>
                    <a:pt x="62" y="449"/>
                    <a:pt x="115" y="229"/>
                    <a:pt x="141"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3"/>
            <p:cNvSpPr/>
            <p:nvPr/>
          </p:nvSpPr>
          <p:spPr>
            <a:xfrm>
              <a:off x="713625" y="3920850"/>
              <a:ext cx="147200" cy="276600"/>
            </a:xfrm>
            <a:custGeom>
              <a:rect b="b" l="l" r="r" t="t"/>
              <a:pathLst>
                <a:path extrusionOk="0" h="11064" w="5888">
                  <a:moveTo>
                    <a:pt x="3732" y="1"/>
                  </a:moveTo>
                  <a:cubicBezTo>
                    <a:pt x="4092" y="899"/>
                    <a:pt x="5888" y="6223"/>
                    <a:pt x="0" y="11064"/>
                  </a:cubicBezTo>
                  <a:cubicBezTo>
                    <a:pt x="1276" y="10571"/>
                    <a:pt x="2711" y="9559"/>
                    <a:pt x="4040" y="7570"/>
                  </a:cubicBezTo>
                  <a:cubicBezTo>
                    <a:pt x="5545" y="5325"/>
                    <a:pt x="5615" y="3020"/>
                    <a:pt x="4224" y="731"/>
                  </a:cubicBezTo>
                  <a:cubicBezTo>
                    <a:pt x="4066" y="467"/>
                    <a:pt x="3899" y="230"/>
                    <a:pt x="3732"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63"/>
            <p:cNvSpPr/>
            <p:nvPr/>
          </p:nvSpPr>
          <p:spPr>
            <a:xfrm>
              <a:off x="759375" y="4164875"/>
              <a:ext cx="10575" cy="8825"/>
            </a:xfrm>
            <a:custGeom>
              <a:rect b="b" l="l" r="r" t="t"/>
              <a:pathLst>
                <a:path extrusionOk="0" h="353" w="423">
                  <a:moveTo>
                    <a:pt x="423" y="0"/>
                  </a:moveTo>
                  <a:cubicBezTo>
                    <a:pt x="273" y="132"/>
                    <a:pt x="133" y="238"/>
                    <a:pt x="1" y="352"/>
                  </a:cubicBezTo>
                  <a:cubicBezTo>
                    <a:pt x="133" y="247"/>
                    <a:pt x="273" y="132"/>
                    <a:pt x="423"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63"/>
            <p:cNvSpPr/>
            <p:nvPr/>
          </p:nvSpPr>
          <p:spPr>
            <a:xfrm>
              <a:off x="769725" y="4154975"/>
              <a:ext cx="10800" cy="9925"/>
            </a:xfrm>
            <a:custGeom>
              <a:rect b="b" l="l" r="r" t="t"/>
              <a:pathLst>
                <a:path extrusionOk="0" h="397" w="432">
                  <a:moveTo>
                    <a:pt x="432" y="0"/>
                  </a:moveTo>
                  <a:lnTo>
                    <a:pt x="432" y="0"/>
                  </a:lnTo>
                  <a:cubicBezTo>
                    <a:pt x="304" y="120"/>
                    <a:pt x="183" y="240"/>
                    <a:pt x="62" y="344"/>
                  </a:cubicBezTo>
                  <a:lnTo>
                    <a:pt x="62" y="344"/>
                  </a:lnTo>
                  <a:cubicBezTo>
                    <a:pt x="189" y="236"/>
                    <a:pt x="310" y="121"/>
                    <a:pt x="432" y="0"/>
                  </a:cubicBezTo>
                  <a:close/>
                  <a:moveTo>
                    <a:pt x="62" y="344"/>
                  </a:moveTo>
                  <a:cubicBezTo>
                    <a:pt x="42" y="362"/>
                    <a:pt x="21" y="379"/>
                    <a:pt x="0" y="396"/>
                  </a:cubicBezTo>
                  <a:cubicBezTo>
                    <a:pt x="21" y="379"/>
                    <a:pt x="42" y="362"/>
                    <a:pt x="62" y="344"/>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3"/>
            <p:cNvSpPr/>
            <p:nvPr/>
          </p:nvSpPr>
          <p:spPr>
            <a:xfrm>
              <a:off x="615700" y="3868725"/>
              <a:ext cx="291125" cy="378675"/>
            </a:xfrm>
            <a:custGeom>
              <a:rect b="b" l="l" r="r" t="t"/>
              <a:pathLst>
                <a:path extrusionOk="0" fill="none" h="15147" w="11645">
                  <a:moveTo>
                    <a:pt x="5616" y="0"/>
                  </a:moveTo>
                  <a:lnTo>
                    <a:pt x="1" y="13325"/>
                  </a:lnTo>
                  <a:cubicBezTo>
                    <a:pt x="1" y="13325"/>
                    <a:pt x="4322" y="15146"/>
                    <a:pt x="7983" y="9672"/>
                  </a:cubicBezTo>
                  <a:cubicBezTo>
                    <a:pt x="11644" y="4207"/>
                    <a:pt x="5616" y="0"/>
                    <a:pt x="5616"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3"/>
            <p:cNvSpPr/>
            <p:nvPr/>
          </p:nvSpPr>
          <p:spPr>
            <a:xfrm>
              <a:off x="615700" y="3868725"/>
              <a:ext cx="279675" cy="363925"/>
            </a:xfrm>
            <a:custGeom>
              <a:rect b="b" l="l" r="r" t="t"/>
              <a:pathLst>
                <a:path extrusionOk="0" fill="none" h="14557" w="11187">
                  <a:moveTo>
                    <a:pt x="5616" y="0"/>
                  </a:moveTo>
                  <a:cubicBezTo>
                    <a:pt x="5616" y="0"/>
                    <a:pt x="11187" y="3168"/>
                    <a:pt x="9004" y="8704"/>
                  </a:cubicBezTo>
                  <a:cubicBezTo>
                    <a:pt x="6645" y="13738"/>
                    <a:pt x="2403" y="14557"/>
                    <a:pt x="1" y="1332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63"/>
            <p:cNvSpPr/>
            <p:nvPr/>
          </p:nvSpPr>
          <p:spPr>
            <a:xfrm>
              <a:off x="642325" y="4103050"/>
              <a:ext cx="31275" cy="72625"/>
            </a:xfrm>
            <a:custGeom>
              <a:rect b="b" l="l" r="r" t="t"/>
              <a:pathLst>
                <a:path extrusionOk="0" fill="none" h="2905" w="1251">
                  <a:moveTo>
                    <a:pt x="1250" y="0"/>
                  </a:moveTo>
                  <a:cubicBezTo>
                    <a:pt x="837" y="968"/>
                    <a:pt x="414" y="1936"/>
                    <a:pt x="1" y="290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3"/>
            <p:cNvSpPr/>
            <p:nvPr/>
          </p:nvSpPr>
          <p:spPr>
            <a:xfrm>
              <a:off x="659275" y="4127450"/>
              <a:ext cx="16525" cy="39200"/>
            </a:xfrm>
            <a:custGeom>
              <a:rect b="b" l="l" r="r" t="t"/>
              <a:pathLst>
                <a:path extrusionOk="0" fill="none" h="1568" w="661">
                  <a:moveTo>
                    <a:pt x="660" y="1"/>
                  </a:moveTo>
                  <a:lnTo>
                    <a:pt x="0" y="15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3"/>
            <p:cNvSpPr/>
            <p:nvPr/>
          </p:nvSpPr>
          <p:spPr>
            <a:xfrm>
              <a:off x="675775" y="4158475"/>
              <a:ext cx="4200" cy="8175"/>
            </a:xfrm>
            <a:custGeom>
              <a:rect b="b" l="l" r="r" t="t"/>
              <a:pathLst>
                <a:path extrusionOk="0" fill="none" h="327" w="168">
                  <a:moveTo>
                    <a:pt x="168" y="1"/>
                  </a:moveTo>
                  <a:lnTo>
                    <a:pt x="0" y="32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3"/>
            <p:cNvSpPr/>
            <p:nvPr/>
          </p:nvSpPr>
          <p:spPr>
            <a:xfrm>
              <a:off x="685675" y="4158925"/>
              <a:ext cx="6625" cy="11250"/>
            </a:xfrm>
            <a:custGeom>
              <a:rect b="b" l="l" r="r" t="t"/>
              <a:pathLst>
                <a:path extrusionOk="0" fill="none" h="450" w="265">
                  <a:moveTo>
                    <a:pt x="264" y="0"/>
                  </a:moveTo>
                  <a:lnTo>
                    <a:pt x="0" y="44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3"/>
            <p:cNvSpPr/>
            <p:nvPr/>
          </p:nvSpPr>
          <p:spPr>
            <a:xfrm>
              <a:off x="811975" y="3988400"/>
              <a:ext cx="19825" cy="97275"/>
            </a:xfrm>
            <a:custGeom>
              <a:rect b="b" l="l" r="r" t="t"/>
              <a:pathLst>
                <a:path extrusionOk="0" fill="none" h="3891" w="793">
                  <a:moveTo>
                    <a:pt x="326" y="1"/>
                  </a:moveTo>
                  <a:cubicBezTo>
                    <a:pt x="792" y="1286"/>
                    <a:pt x="669" y="2703"/>
                    <a:pt x="0" y="38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3"/>
            <p:cNvSpPr/>
            <p:nvPr/>
          </p:nvSpPr>
          <p:spPr>
            <a:xfrm>
              <a:off x="804275" y="4017225"/>
              <a:ext cx="9475" cy="46225"/>
            </a:xfrm>
            <a:custGeom>
              <a:rect b="b" l="l" r="r" t="t"/>
              <a:pathLst>
                <a:path extrusionOk="0" fill="none" h="1849" w="379">
                  <a:moveTo>
                    <a:pt x="317" y="1"/>
                  </a:moveTo>
                  <a:cubicBezTo>
                    <a:pt x="378" y="634"/>
                    <a:pt x="273" y="1268"/>
                    <a:pt x="0" y="184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3"/>
            <p:cNvSpPr/>
            <p:nvPr/>
          </p:nvSpPr>
          <p:spPr>
            <a:xfrm>
              <a:off x="790625" y="4035050"/>
              <a:ext cx="3975" cy="11900"/>
            </a:xfrm>
            <a:custGeom>
              <a:rect b="b" l="l" r="r" t="t"/>
              <a:pathLst>
                <a:path extrusionOk="0" fill="none" h="476" w="159">
                  <a:moveTo>
                    <a:pt x="159" y="1"/>
                  </a:moveTo>
                  <a:cubicBezTo>
                    <a:pt x="106" y="159"/>
                    <a:pt x="53" y="317"/>
                    <a:pt x="0" y="4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3"/>
            <p:cNvSpPr/>
            <p:nvPr/>
          </p:nvSpPr>
          <p:spPr>
            <a:xfrm>
              <a:off x="743750" y="3889625"/>
              <a:ext cx="15650" cy="46650"/>
            </a:xfrm>
            <a:custGeom>
              <a:rect b="b" l="l" r="r" t="t"/>
              <a:pathLst>
                <a:path extrusionOk="0" fill="none" h="1866" w="626">
                  <a:moveTo>
                    <a:pt x="626" y="0"/>
                  </a:moveTo>
                  <a:cubicBezTo>
                    <a:pt x="458" y="634"/>
                    <a:pt x="247" y="1259"/>
                    <a:pt x="1" y="186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3"/>
            <p:cNvSpPr/>
            <p:nvPr/>
          </p:nvSpPr>
          <p:spPr>
            <a:xfrm>
              <a:off x="762900" y="3904800"/>
              <a:ext cx="4200" cy="12350"/>
            </a:xfrm>
            <a:custGeom>
              <a:rect b="b" l="l" r="r" t="t"/>
              <a:pathLst>
                <a:path extrusionOk="0" fill="none" h="494" w="168">
                  <a:moveTo>
                    <a:pt x="168" y="0"/>
                  </a:moveTo>
                  <a:cubicBezTo>
                    <a:pt x="115" y="168"/>
                    <a:pt x="62" y="326"/>
                    <a:pt x="0" y="49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3"/>
            <p:cNvSpPr/>
            <p:nvPr/>
          </p:nvSpPr>
          <p:spPr>
            <a:xfrm>
              <a:off x="775650" y="3915800"/>
              <a:ext cx="2225" cy="9275"/>
            </a:xfrm>
            <a:custGeom>
              <a:rect b="b" l="l" r="r" t="t"/>
              <a:pathLst>
                <a:path extrusionOk="0" fill="none" h="371" w="89">
                  <a:moveTo>
                    <a:pt x="89" y="0"/>
                  </a:moveTo>
                  <a:cubicBezTo>
                    <a:pt x="36" y="124"/>
                    <a:pt x="10" y="247"/>
                    <a:pt x="1"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3"/>
            <p:cNvSpPr/>
            <p:nvPr/>
          </p:nvSpPr>
          <p:spPr>
            <a:xfrm>
              <a:off x="784450" y="3924825"/>
              <a:ext cx="1575" cy="2875"/>
            </a:xfrm>
            <a:custGeom>
              <a:rect b="b" l="l" r="r" t="t"/>
              <a:pathLst>
                <a:path extrusionOk="0" fill="none" h="115" w="63">
                  <a:moveTo>
                    <a:pt x="63" y="0"/>
                  </a:moveTo>
                  <a:lnTo>
                    <a:pt x="1" y="1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3"/>
            <p:cNvSpPr/>
            <p:nvPr/>
          </p:nvSpPr>
          <p:spPr>
            <a:xfrm>
              <a:off x="732525" y="4153425"/>
              <a:ext cx="30625" cy="20925"/>
            </a:xfrm>
            <a:custGeom>
              <a:rect b="b" l="l" r="r" t="t"/>
              <a:pathLst>
                <a:path extrusionOk="0" fill="none" h="837" w="1225">
                  <a:moveTo>
                    <a:pt x="1" y="837"/>
                  </a:moveTo>
                  <a:cubicBezTo>
                    <a:pt x="459" y="634"/>
                    <a:pt x="863" y="352"/>
                    <a:pt x="1224"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3"/>
            <p:cNvSpPr/>
            <p:nvPr/>
          </p:nvSpPr>
          <p:spPr>
            <a:xfrm>
              <a:off x="745950" y="4151875"/>
              <a:ext cx="4875" cy="3550"/>
            </a:xfrm>
            <a:custGeom>
              <a:rect b="b" l="l" r="r" t="t"/>
              <a:pathLst>
                <a:path extrusionOk="0" fill="none" h="142" w="195">
                  <a:moveTo>
                    <a:pt x="1" y="142"/>
                  </a:moveTo>
                  <a:lnTo>
                    <a:pt x="194"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3"/>
            <p:cNvSpPr/>
            <p:nvPr/>
          </p:nvSpPr>
          <p:spPr>
            <a:xfrm>
              <a:off x="741325" y="4133175"/>
              <a:ext cx="4650" cy="4425"/>
            </a:xfrm>
            <a:custGeom>
              <a:rect b="b" l="l" r="r" t="t"/>
              <a:pathLst>
                <a:path extrusionOk="0" fill="none" h="177" w="186">
                  <a:moveTo>
                    <a:pt x="1" y="177"/>
                  </a:moveTo>
                  <a:lnTo>
                    <a:pt x="186"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3"/>
            <p:cNvSpPr/>
            <p:nvPr/>
          </p:nvSpPr>
          <p:spPr>
            <a:xfrm>
              <a:off x="738025" y="4111625"/>
              <a:ext cx="3125" cy="3325"/>
            </a:xfrm>
            <a:custGeom>
              <a:rect b="b" l="l" r="r" t="t"/>
              <a:pathLst>
                <a:path extrusionOk="0" fill="none" h="133" w="125">
                  <a:moveTo>
                    <a:pt x="1" y="132"/>
                  </a:moveTo>
                  <a:lnTo>
                    <a:pt x="124"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3"/>
            <p:cNvSpPr/>
            <p:nvPr/>
          </p:nvSpPr>
          <p:spPr>
            <a:xfrm>
              <a:off x="710525" y="4032400"/>
              <a:ext cx="6625" cy="15425"/>
            </a:xfrm>
            <a:custGeom>
              <a:rect b="b" l="l" r="r" t="t"/>
              <a:pathLst>
                <a:path extrusionOk="0" fill="none" h="617" w="265">
                  <a:moveTo>
                    <a:pt x="265" y="1"/>
                  </a:moveTo>
                  <a:lnTo>
                    <a:pt x="1" y="6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3"/>
            <p:cNvSpPr/>
            <p:nvPr/>
          </p:nvSpPr>
          <p:spPr>
            <a:xfrm>
              <a:off x="723300" y="4033950"/>
              <a:ext cx="4425" cy="9050"/>
            </a:xfrm>
            <a:custGeom>
              <a:rect b="b" l="l" r="r" t="t"/>
              <a:pathLst>
                <a:path extrusionOk="0" fill="none" h="362" w="177">
                  <a:moveTo>
                    <a:pt x="176" y="1"/>
                  </a:moveTo>
                  <a:cubicBezTo>
                    <a:pt x="97" y="115"/>
                    <a:pt x="36" y="229"/>
                    <a:pt x="0" y="3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3"/>
            <p:cNvSpPr/>
            <p:nvPr/>
          </p:nvSpPr>
          <p:spPr>
            <a:xfrm>
              <a:off x="743750" y="4020975"/>
              <a:ext cx="4000" cy="8600"/>
            </a:xfrm>
            <a:custGeom>
              <a:rect b="b" l="l" r="r" t="t"/>
              <a:pathLst>
                <a:path extrusionOk="0" fill="none" h="344" w="160">
                  <a:moveTo>
                    <a:pt x="159" y="0"/>
                  </a:moveTo>
                  <a:lnTo>
                    <a:pt x="1" y="34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3"/>
            <p:cNvSpPr/>
            <p:nvPr/>
          </p:nvSpPr>
          <p:spPr>
            <a:xfrm>
              <a:off x="701950" y="4072225"/>
              <a:ext cx="3325" cy="5525"/>
            </a:xfrm>
            <a:custGeom>
              <a:rect b="b" l="l" r="r" t="t"/>
              <a:pathLst>
                <a:path extrusionOk="0" fill="none" h="221" w="133">
                  <a:moveTo>
                    <a:pt x="133" y="1"/>
                  </a:moveTo>
                  <a:lnTo>
                    <a:pt x="1" y="22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3"/>
            <p:cNvSpPr/>
            <p:nvPr/>
          </p:nvSpPr>
          <p:spPr>
            <a:xfrm>
              <a:off x="634175" y="4187300"/>
              <a:ext cx="2225" cy="4200"/>
            </a:xfrm>
            <a:custGeom>
              <a:rect b="b" l="l" r="r" t="t"/>
              <a:pathLst>
                <a:path extrusionOk="0" fill="none" h="168" w="89">
                  <a:moveTo>
                    <a:pt x="89" y="1"/>
                  </a:moveTo>
                  <a:lnTo>
                    <a:pt x="1" y="1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3"/>
            <p:cNvSpPr/>
            <p:nvPr/>
          </p:nvSpPr>
          <p:spPr>
            <a:xfrm>
              <a:off x="687875" y="4188625"/>
              <a:ext cx="2875" cy="3325"/>
            </a:xfrm>
            <a:custGeom>
              <a:rect b="b" l="l" r="r" t="t"/>
              <a:pathLst>
                <a:path extrusionOk="0" fill="none" h="133" w="115">
                  <a:moveTo>
                    <a:pt x="115" y="1"/>
                  </a:moveTo>
                  <a:lnTo>
                    <a:pt x="0" y="13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3"/>
            <p:cNvSpPr/>
            <p:nvPr/>
          </p:nvSpPr>
          <p:spPr>
            <a:xfrm>
              <a:off x="714725" y="3993475"/>
              <a:ext cx="184400" cy="357050"/>
            </a:xfrm>
            <a:custGeom>
              <a:rect b="b" l="l" r="r" t="t"/>
              <a:pathLst>
                <a:path extrusionOk="0" h="14282" w="7376">
                  <a:moveTo>
                    <a:pt x="1637" y="0"/>
                  </a:moveTo>
                  <a:lnTo>
                    <a:pt x="0" y="14249"/>
                  </a:lnTo>
                  <a:lnTo>
                    <a:pt x="0" y="14275"/>
                  </a:lnTo>
                  <a:lnTo>
                    <a:pt x="35" y="14275"/>
                  </a:lnTo>
                  <a:cubicBezTo>
                    <a:pt x="97" y="14279"/>
                    <a:pt x="159" y="14281"/>
                    <a:pt x="221" y="14281"/>
                  </a:cubicBezTo>
                  <a:cubicBezTo>
                    <a:pt x="309" y="14281"/>
                    <a:pt x="396" y="14277"/>
                    <a:pt x="484" y="14266"/>
                  </a:cubicBezTo>
                  <a:cubicBezTo>
                    <a:pt x="581" y="14266"/>
                    <a:pt x="695" y="14249"/>
                    <a:pt x="819" y="14231"/>
                  </a:cubicBezTo>
                  <a:cubicBezTo>
                    <a:pt x="1848" y="14090"/>
                    <a:pt x="2834" y="13686"/>
                    <a:pt x="3661" y="13043"/>
                  </a:cubicBezTo>
                  <a:cubicBezTo>
                    <a:pt x="4744" y="12216"/>
                    <a:pt x="5835" y="10843"/>
                    <a:pt x="6557" y="8563"/>
                  </a:cubicBezTo>
                  <a:cubicBezTo>
                    <a:pt x="7375" y="5976"/>
                    <a:pt x="6794" y="3749"/>
                    <a:pt x="4823" y="1936"/>
                  </a:cubicBezTo>
                  <a:cubicBezTo>
                    <a:pt x="4603" y="1734"/>
                    <a:pt x="4365" y="1549"/>
                    <a:pt x="4145" y="1373"/>
                  </a:cubicBezTo>
                  <a:cubicBezTo>
                    <a:pt x="3573" y="959"/>
                    <a:pt x="2975" y="599"/>
                    <a:pt x="2341" y="299"/>
                  </a:cubicBezTo>
                  <a:lnTo>
                    <a:pt x="2279" y="273"/>
                  </a:lnTo>
                  <a:cubicBezTo>
                    <a:pt x="1998" y="141"/>
                    <a:pt x="1787" y="53"/>
                    <a:pt x="1672" y="18"/>
                  </a:cubicBezTo>
                  <a:lnTo>
                    <a:pt x="1637" y="0"/>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3"/>
            <p:cNvSpPr/>
            <p:nvPr/>
          </p:nvSpPr>
          <p:spPr>
            <a:xfrm>
              <a:off x="742225" y="4010625"/>
              <a:ext cx="162625" cy="341275"/>
            </a:xfrm>
            <a:custGeom>
              <a:rect b="b" l="l" r="r" t="t"/>
              <a:pathLst>
                <a:path extrusionOk="0" h="13651" w="6505">
                  <a:moveTo>
                    <a:pt x="2262" y="1"/>
                  </a:moveTo>
                  <a:lnTo>
                    <a:pt x="2227" y="62"/>
                  </a:lnTo>
                  <a:cubicBezTo>
                    <a:pt x="2781" y="388"/>
                    <a:pt x="3292" y="766"/>
                    <a:pt x="3767" y="1198"/>
                  </a:cubicBezTo>
                  <a:cubicBezTo>
                    <a:pt x="4665" y="2025"/>
                    <a:pt x="5580" y="3248"/>
                    <a:pt x="5818" y="4894"/>
                  </a:cubicBezTo>
                  <a:lnTo>
                    <a:pt x="5818" y="4929"/>
                  </a:lnTo>
                  <a:cubicBezTo>
                    <a:pt x="5853" y="5149"/>
                    <a:pt x="5870" y="5378"/>
                    <a:pt x="5879" y="5607"/>
                  </a:cubicBezTo>
                  <a:cubicBezTo>
                    <a:pt x="5888" y="6390"/>
                    <a:pt x="5765" y="7165"/>
                    <a:pt x="5527" y="7904"/>
                  </a:cubicBezTo>
                  <a:cubicBezTo>
                    <a:pt x="5325" y="8555"/>
                    <a:pt x="5061" y="9189"/>
                    <a:pt x="4744" y="9796"/>
                  </a:cubicBezTo>
                  <a:cubicBezTo>
                    <a:pt x="4717" y="9866"/>
                    <a:pt x="4682" y="9919"/>
                    <a:pt x="4647" y="9981"/>
                  </a:cubicBezTo>
                  <a:cubicBezTo>
                    <a:pt x="4550" y="10157"/>
                    <a:pt x="4453" y="10324"/>
                    <a:pt x="4357" y="10483"/>
                  </a:cubicBezTo>
                  <a:cubicBezTo>
                    <a:pt x="4251" y="10641"/>
                    <a:pt x="4154" y="10791"/>
                    <a:pt x="4049" y="10931"/>
                  </a:cubicBezTo>
                  <a:cubicBezTo>
                    <a:pt x="3996" y="11011"/>
                    <a:pt x="3952" y="11072"/>
                    <a:pt x="3890" y="11143"/>
                  </a:cubicBezTo>
                  <a:cubicBezTo>
                    <a:pt x="3829" y="11222"/>
                    <a:pt x="3767" y="11292"/>
                    <a:pt x="3705" y="11363"/>
                  </a:cubicBezTo>
                  <a:cubicBezTo>
                    <a:pt x="3679" y="11398"/>
                    <a:pt x="3653" y="11433"/>
                    <a:pt x="3617" y="11468"/>
                  </a:cubicBezTo>
                  <a:cubicBezTo>
                    <a:pt x="2359" y="12912"/>
                    <a:pt x="933" y="13413"/>
                    <a:pt x="0" y="13580"/>
                  </a:cubicBezTo>
                  <a:lnTo>
                    <a:pt x="9" y="13651"/>
                  </a:lnTo>
                  <a:cubicBezTo>
                    <a:pt x="1039" y="13572"/>
                    <a:pt x="2024" y="13202"/>
                    <a:pt x="2860" y="12604"/>
                  </a:cubicBezTo>
                  <a:cubicBezTo>
                    <a:pt x="4075" y="11741"/>
                    <a:pt x="5642" y="10025"/>
                    <a:pt x="6161" y="6672"/>
                  </a:cubicBezTo>
                  <a:cubicBezTo>
                    <a:pt x="6504" y="2993"/>
                    <a:pt x="4233" y="1013"/>
                    <a:pt x="2262"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3"/>
            <p:cNvSpPr/>
            <p:nvPr/>
          </p:nvSpPr>
          <p:spPr>
            <a:xfrm>
              <a:off x="714500" y="3993475"/>
              <a:ext cx="57225" cy="357125"/>
            </a:xfrm>
            <a:custGeom>
              <a:rect b="b" l="l" r="r" t="t"/>
              <a:pathLst>
                <a:path extrusionOk="0" h="14285" w="2289">
                  <a:moveTo>
                    <a:pt x="1637" y="0"/>
                  </a:moveTo>
                  <a:lnTo>
                    <a:pt x="0" y="14249"/>
                  </a:lnTo>
                  <a:lnTo>
                    <a:pt x="493" y="14266"/>
                  </a:lnTo>
                  <a:lnTo>
                    <a:pt x="819" y="14284"/>
                  </a:lnTo>
                  <a:lnTo>
                    <a:pt x="819" y="14240"/>
                  </a:lnTo>
                  <a:lnTo>
                    <a:pt x="2288" y="273"/>
                  </a:lnTo>
                  <a:cubicBezTo>
                    <a:pt x="2007" y="141"/>
                    <a:pt x="1787" y="53"/>
                    <a:pt x="1681" y="18"/>
                  </a:cubicBezTo>
                  <a:lnTo>
                    <a:pt x="1637" y="0"/>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63"/>
            <p:cNvSpPr/>
            <p:nvPr/>
          </p:nvSpPr>
          <p:spPr>
            <a:xfrm>
              <a:off x="887650" y="4133850"/>
              <a:ext cx="1575" cy="16950"/>
            </a:xfrm>
            <a:custGeom>
              <a:rect b="b" l="l" r="r" t="t"/>
              <a:pathLst>
                <a:path extrusionOk="0" h="678" w="63">
                  <a:moveTo>
                    <a:pt x="1" y="0"/>
                  </a:moveTo>
                  <a:lnTo>
                    <a:pt x="1" y="0"/>
                  </a:lnTo>
                  <a:cubicBezTo>
                    <a:pt x="36" y="220"/>
                    <a:pt x="53" y="449"/>
                    <a:pt x="62" y="678"/>
                  </a:cubicBezTo>
                  <a:cubicBezTo>
                    <a:pt x="62" y="449"/>
                    <a:pt x="45" y="220"/>
                    <a:pt x="1"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63"/>
            <p:cNvSpPr/>
            <p:nvPr/>
          </p:nvSpPr>
          <p:spPr>
            <a:xfrm>
              <a:off x="806250" y="4027800"/>
              <a:ext cx="107400" cy="291775"/>
            </a:xfrm>
            <a:custGeom>
              <a:rect b="b" l="l" r="r" t="t"/>
              <a:pathLst>
                <a:path extrusionOk="0" h="11671" w="4296">
                  <a:moveTo>
                    <a:pt x="484" y="0"/>
                  </a:moveTo>
                  <a:lnTo>
                    <a:pt x="484" y="0"/>
                  </a:lnTo>
                  <a:cubicBezTo>
                    <a:pt x="1083" y="766"/>
                    <a:pt x="4295" y="5377"/>
                    <a:pt x="0" y="11670"/>
                  </a:cubicBezTo>
                  <a:cubicBezTo>
                    <a:pt x="1083" y="10843"/>
                    <a:pt x="2174" y="9470"/>
                    <a:pt x="2896" y="7190"/>
                  </a:cubicBezTo>
                  <a:cubicBezTo>
                    <a:pt x="3714" y="4603"/>
                    <a:pt x="3133" y="2376"/>
                    <a:pt x="1162" y="563"/>
                  </a:cubicBezTo>
                  <a:cubicBezTo>
                    <a:pt x="942" y="361"/>
                    <a:pt x="713" y="176"/>
                    <a:pt x="484" y="0"/>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3"/>
            <p:cNvSpPr/>
            <p:nvPr/>
          </p:nvSpPr>
          <p:spPr>
            <a:xfrm>
              <a:off x="843425" y="4272675"/>
              <a:ext cx="7725" cy="11250"/>
            </a:xfrm>
            <a:custGeom>
              <a:rect b="b" l="l" r="r" t="t"/>
              <a:pathLst>
                <a:path extrusionOk="0" h="450" w="309">
                  <a:moveTo>
                    <a:pt x="309" y="1"/>
                  </a:moveTo>
                  <a:lnTo>
                    <a:pt x="309" y="1"/>
                  </a:lnTo>
                  <a:cubicBezTo>
                    <a:pt x="203" y="150"/>
                    <a:pt x="106" y="300"/>
                    <a:pt x="1" y="449"/>
                  </a:cubicBezTo>
                  <a:cubicBezTo>
                    <a:pt x="106" y="309"/>
                    <a:pt x="203" y="159"/>
                    <a:pt x="309"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3"/>
            <p:cNvSpPr/>
            <p:nvPr/>
          </p:nvSpPr>
          <p:spPr>
            <a:xfrm>
              <a:off x="851125" y="4260125"/>
              <a:ext cx="7300" cy="12575"/>
            </a:xfrm>
            <a:custGeom>
              <a:rect b="b" l="l" r="r" t="t"/>
              <a:pathLst>
                <a:path extrusionOk="0" h="503" w="292">
                  <a:moveTo>
                    <a:pt x="291" y="1"/>
                  </a:moveTo>
                  <a:lnTo>
                    <a:pt x="291" y="1"/>
                  </a:lnTo>
                  <a:cubicBezTo>
                    <a:pt x="194" y="168"/>
                    <a:pt x="97" y="335"/>
                    <a:pt x="1" y="503"/>
                  </a:cubicBezTo>
                  <a:cubicBezTo>
                    <a:pt x="97" y="344"/>
                    <a:pt x="194" y="177"/>
                    <a:pt x="291"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3"/>
            <p:cNvSpPr/>
            <p:nvPr/>
          </p:nvSpPr>
          <p:spPr>
            <a:xfrm>
              <a:off x="713625" y="3992150"/>
              <a:ext cx="215425" cy="372525"/>
            </a:xfrm>
            <a:custGeom>
              <a:rect b="b" l="l" r="r" t="t"/>
              <a:pathLst>
                <a:path extrusionOk="0" fill="none" h="14901" w="8617">
                  <a:moveTo>
                    <a:pt x="1646" y="0"/>
                  </a:moveTo>
                  <a:lnTo>
                    <a:pt x="0" y="14363"/>
                  </a:lnTo>
                  <a:cubicBezTo>
                    <a:pt x="0" y="14363"/>
                    <a:pt x="4656" y="14900"/>
                    <a:pt x="6636" y="8625"/>
                  </a:cubicBezTo>
                  <a:cubicBezTo>
                    <a:pt x="8616" y="2350"/>
                    <a:pt x="1646" y="0"/>
                    <a:pt x="1646"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3"/>
            <p:cNvSpPr/>
            <p:nvPr/>
          </p:nvSpPr>
          <p:spPr>
            <a:xfrm>
              <a:off x="713400" y="3992150"/>
              <a:ext cx="197375" cy="371850"/>
            </a:xfrm>
            <a:custGeom>
              <a:rect b="b" l="l" r="r" t="t"/>
              <a:pathLst>
                <a:path extrusionOk="0" fill="none" h="14874" w="7895">
                  <a:moveTo>
                    <a:pt x="1655" y="0"/>
                  </a:moveTo>
                  <a:cubicBezTo>
                    <a:pt x="1655" y="0"/>
                    <a:pt x="7895" y="1479"/>
                    <a:pt x="7340" y="7411"/>
                  </a:cubicBezTo>
                  <a:cubicBezTo>
                    <a:pt x="6487" y="12894"/>
                    <a:pt x="2641" y="14874"/>
                    <a:pt x="0" y="14363"/>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3"/>
            <p:cNvSpPr/>
            <p:nvPr/>
          </p:nvSpPr>
          <p:spPr>
            <a:xfrm>
              <a:off x="731650" y="4240325"/>
              <a:ext cx="9700" cy="78350"/>
            </a:xfrm>
            <a:custGeom>
              <a:rect b="b" l="l" r="r" t="t"/>
              <a:pathLst>
                <a:path extrusionOk="0" fill="none" h="3134" w="388">
                  <a:moveTo>
                    <a:pt x="388" y="1"/>
                  </a:moveTo>
                  <a:cubicBezTo>
                    <a:pt x="256" y="1039"/>
                    <a:pt x="133" y="2087"/>
                    <a:pt x="1" y="31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3"/>
            <p:cNvSpPr/>
            <p:nvPr/>
          </p:nvSpPr>
          <p:spPr>
            <a:xfrm>
              <a:off x="745300" y="4263000"/>
              <a:ext cx="5075" cy="42475"/>
            </a:xfrm>
            <a:custGeom>
              <a:rect b="b" l="l" r="r" t="t"/>
              <a:pathLst>
                <a:path extrusionOk="0" fill="none" h="1699" w="203">
                  <a:moveTo>
                    <a:pt x="203" y="0"/>
                  </a:moveTo>
                  <a:lnTo>
                    <a:pt x="0" y="169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3"/>
            <p:cNvSpPr/>
            <p:nvPr/>
          </p:nvSpPr>
          <p:spPr>
            <a:xfrm>
              <a:off x="761350" y="4291600"/>
              <a:ext cx="1575" cy="9275"/>
            </a:xfrm>
            <a:custGeom>
              <a:rect b="b" l="l" r="r" t="t"/>
              <a:pathLst>
                <a:path extrusionOk="0" fill="none" h="371" w="63">
                  <a:moveTo>
                    <a:pt x="62" y="0"/>
                  </a:moveTo>
                  <a:lnTo>
                    <a:pt x="1" y="37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3"/>
            <p:cNvSpPr/>
            <p:nvPr/>
          </p:nvSpPr>
          <p:spPr>
            <a:xfrm>
              <a:off x="771700" y="4288750"/>
              <a:ext cx="3100" cy="12550"/>
            </a:xfrm>
            <a:custGeom>
              <a:rect b="b" l="l" r="r" t="t"/>
              <a:pathLst>
                <a:path extrusionOk="0" fill="none" h="502" w="124">
                  <a:moveTo>
                    <a:pt x="124" y="0"/>
                  </a:moveTo>
                  <a:lnTo>
                    <a:pt x="0" y="50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3"/>
            <p:cNvSpPr/>
            <p:nvPr/>
          </p:nvSpPr>
          <p:spPr>
            <a:xfrm>
              <a:off x="850025" y="4088950"/>
              <a:ext cx="27100" cy="95750"/>
            </a:xfrm>
            <a:custGeom>
              <a:rect b="b" l="l" r="r" t="t"/>
              <a:pathLst>
                <a:path extrusionOk="0" fill="none" h="3830" w="1084">
                  <a:moveTo>
                    <a:pt x="1" y="1"/>
                  </a:moveTo>
                  <a:cubicBezTo>
                    <a:pt x="801" y="1101"/>
                    <a:pt x="1083" y="2500"/>
                    <a:pt x="766" y="38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3"/>
            <p:cNvSpPr/>
            <p:nvPr/>
          </p:nvSpPr>
          <p:spPr>
            <a:xfrm>
              <a:off x="850250" y="4118875"/>
              <a:ext cx="7725" cy="46675"/>
            </a:xfrm>
            <a:custGeom>
              <a:rect b="b" l="l" r="r" t="t"/>
              <a:pathLst>
                <a:path extrusionOk="0" fill="none" h="1867" w="309">
                  <a:moveTo>
                    <a:pt x="0" y="1"/>
                  </a:moveTo>
                  <a:cubicBezTo>
                    <a:pt x="238" y="590"/>
                    <a:pt x="308" y="1233"/>
                    <a:pt x="212" y="186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63"/>
            <p:cNvSpPr/>
            <p:nvPr/>
          </p:nvSpPr>
          <p:spPr>
            <a:xfrm>
              <a:off x="837925" y="4141100"/>
              <a:ext cx="475" cy="12575"/>
            </a:xfrm>
            <a:custGeom>
              <a:rect b="b" l="l" r="r" t="t"/>
              <a:pathLst>
                <a:path extrusionOk="0" fill="none" h="503" w="19">
                  <a:moveTo>
                    <a:pt x="18" y="1"/>
                  </a:moveTo>
                  <a:cubicBezTo>
                    <a:pt x="18" y="168"/>
                    <a:pt x="9" y="335"/>
                    <a:pt x="1"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63"/>
            <p:cNvSpPr/>
            <p:nvPr/>
          </p:nvSpPr>
          <p:spPr>
            <a:xfrm>
              <a:off x="761800" y="4011300"/>
              <a:ext cx="2450" cy="48850"/>
            </a:xfrm>
            <a:custGeom>
              <a:rect b="b" l="l" r="r" t="t"/>
              <a:pathLst>
                <a:path extrusionOk="0" fill="none" h="1954" w="98">
                  <a:moveTo>
                    <a:pt x="88" y="0"/>
                  </a:moveTo>
                  <a:cubicBezTo>
                    <a:pt x="97" y="651"/>
                    <a:pt x="71" y="1311"/>
                    <a:pt x="0" y="195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63"/>
            <p:cNvSpPr/>
            <p:nvPr/>
          </p:nvSpPr>
          <p:spPr>
            <a:xfrm>
              <a:off x="775000" y="4023600"/>
              <a:ext cx="675" cy="13225"/>
            </a:xfrm>
            <a:custGeom>
              <a:rect b="b" l="l" r="r" t="t"/>
              <a:pathLst>
                <a:path extrusionOk="0" fill="none" h="529" w="27">
                  <a:moveTo>
                    <a:pt x="27" y="1"/>
                  </a:moveTo>
                  <a:lnTo>
                    <a:pt x="1" y="52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3"/>
            <p:cNvSpPr/>
            <p:nvPr/>
          </p:nvSpPr>
          <p:spPr>
            <a:xfrm>
              <a:off x="788425" y="4031300"/>
              <a:ext cx="900" cy="9500"/>
            </a:xfrm>
            <a:custGeom>
              <a:rect b="b" l="l" r="r" t="t"/>
              <a:pathLst>
                <a:path extrusionOk="0" fill="none" h="380" w="36">
                  <a:moveTo>
                    <a:pt x="18" y="1"/>
                  </a:moveTo>
                  <a:cubicBezTo>
                    <a:pt x="0" y="124"/>
                    <a:pt x="9" y="256"/>
                    <a:pt x="36" y="3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3"/>
            <p:cNvSpPr/>
            <p:nvPr/>
          </p:nvSpPr>
          <p:spPr>
            <a:xfrm>
              <a:off x="798550" y="4037700"/>
              <a:ext cx="900" cy="3100"/>
            </a:xfrm>
            <a:custGeom>
              <a:rect b="b" l="l" r="r" t="t"/>
              <a:pathLst>
                <a:path extrusionOk="0" fill="none" h="124" w="36">
                  <a:moveTo>
                    <a:pt x="35" y="0"/>
                  </a:moveTo>
                  <a:lnTo>
                    <a:pt x="0" y="12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63"/>
            <p:cNvSpPr/>
            <p:nvPr/>
          </p:nvSpPr>
          <p:spPr>
            <a:xfrm>
              <a:off x="817900" y="4263425"/>
              <a:ext cx="23575" cy="28650"/>
            </a:xfrm>
            <a:custGeom>
              <a:rect b="b" l="l" r="r" t="t"/>
              <a:pathLst>
                <a:path extrusionOk="0" fill="none" h="1146" w="943">
                  <a:moveTo>
                    <a:pt x="1" y="1145"/>
                  </a:moveTo>
                  <a:cubicBezTo>
                    <a:pt x="379" y="819"/>
                    <a:pt x="696" y="432"/>
                    <a:pt x="94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3"/>
            <p:cNvSpPr/>
            <p:nvPr/>
          </p:nvSpPr>
          <p:spPr>
            <a:xfrm>
              <a:off x="825375" y="4265425"/>
              <a:ext cx="3775" cy="4625"/>
            </a:xfrm>
            <a:custGeom>
              <a:rect b="b" l="l" r="r" t="t"/>
              <a:pathLst>
                <a:path extrusionOk="0" fill="none" h="185" w="151">
                  <a:moveTo>
                    <a:pt x="1" y="185"/>
                  </a:moveTo>
                  <a:lnTo>
                    <a:pt x="15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3"/>
            <p:cNvSpPr/>
            <p:nvPr/>
          </p:nvSpPr>
          <p:spPr>
            <a:xfrm>
              <a:off x="815925" y="4248925"/>
              <a:ext cx="3325" cy="5525"/>
            </a:xfrm>
            <a:custGeom>
              <a:rect b="b" l="l" r="r" t="t"/>
              <a:pathLst>
                <a:path extrusionOk="0" fill="none" h="221" w="133">
                  <a:moveTo>
                    <a:pt x="0" y="220"/>
                  </a:moveTo>
                  <a:cubicBezTo>
                    <a:pt x="44" y="141"/>
                    <a:pt x="88" y="70"/>
                    <a:pt x="132"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3"/>
            <p:cNvSpPr/>
            <p:nvPr/>
          </p:nvSpPr>
          <p:spPr>
            <a:xfrm>
              <a:off x="806675" y="4229550"/>
              <a:ext cx="1800" cy="4200"/>
            </a:xfrm>
            <a:custGeom>
              <a:rect b="b" l="l" r="r" t="t"/>
              <a:pathLst>
                <a:path extrusionOk="0" fill="none" h="168" w="72">
                  <a:moveTo>
                    <a:pt x="1" y="168"/>
                  </a:moveTo>
                  <a:lnTo>
                    <a:pt x="7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3"/>
            <p:cNvSpPr/>
            <p:nvPr/>
          </p:nvSpPr>
          <p:spPr>
            <a:xfrm>
              <a:off x="761150" y="4160250"/>
              <a:ext cx="2425" cy="16525"/>
            </a:xfrm>
            <a:custGeom>
              <a:rect b="b" l="l" r="r" t="t"/>
              <a:pathLst>
                <a:path extrusionOk="0" fill="none" h="661" w="97">
                  <a:moveTo>
                    <a:pt x="97" y="0"/>
                  </a:moveTo>
                  <a:lnTo>
                    <a:pt x="0" y="66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3"/>
            <p:cNvSpPr/>
            <p:nvPr/>
          </p:nvSpPr>
          <p:spPr>
            <a:xfrm>
              <a:off x="772150" y="4158700"/>
              <a:ext cx="2000" cy="9925"/>
            </a:xfrm>
            <a:custGeom>
              <a:rect b="b" l="l" r="r" t="t"/>
              <a:pathLst>
                <a:path extrusionOk="0" fill="none" h="397" w="80">
                  <a:moveTo>
                    <a:pt x="79" y="1"/>
                  </a:moveTo>
                  <a:cubicBezTo>
                    <a:pt x="26" y="124"/>
                    <a:pt x="0" y="256"/>
                    <a:pt x="0" y="3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63"/>
            <p:cNvSpPr/>
            <p:nvPr/>
          </p:nvSpPr>
          <p:spPr>
            <a:xfrm>
              <a:off x="788200" y="4140650"/>
              <a:ext cx="1575" cy="9275"/>
            </a:xfrm>
            <a:custGeom>
              <a:rect b="b" l="l" r="r" t="t"/>
              <a:pathLst>
                <a:path extrusionOk="0" fill="none" h="371" w="63">
                  <a:moveTo>
                    <a:pt x="62" y="1"/>
                  </a:moveTo>
                  <a:cubicBezTo>
                    <a:pt x="45" y="124"/>
                    <a:pt x="18" y="247"/>
                    <a:pt x="1" y="37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63"/>
            <p:cNvSpPr/>
            <p:nvPr/>
          </p:nvSpPr>
          <p:spPr>
            <a:xfrm>
              <a:off x="761350" y="4201600"/>
              <a:ext cx="1575" cy="6425"/>
            </a:xfrm>
            <a:custGeom>
              <a:rect b="b" l="l" r="r" t="t"/>
              <a:pathLst>
                <a:path extrusionOk="0" fill="none" h="257" w="63">
                  <a:moveTo>
                    <a:pt x="62" y="1"/>
                  </a:moveTo>
                  <a:cubicBezTo>
                    <a:pt x="45" y="89"/>
                    <a:pt x="27" y="168"/>
                    <a:pt x="1" y="25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63"/>
            <p:cNvSpPr/>
            <p:nvPr/>
          </p:nvSpPr>
          <p:spPr>
            <a:xfrm>
              <a:off x="728575" y="4331650"/>
              <a:ext cx="675" cy="4425"/>
            </a:xfrm>
            <a:custGeom>
              <a:rect b="b" l="l" r="r" t="t"/>
              <a:pathLst>
                <a:path extrusionOk="0" fill="none" h="177" w="27">
                  <a:moveTo>
                    <a:pt x="27" y="0"/>
                  </a:moveTo>
                  <a:lnTo>
                    <a:pt x="1" y="17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63"/>
            <p:cNvSpPr/>
            <p:nvPr/>
          </p:nvSpPr>
          <p:spPr>
            <a:xfrm>
              <a:off x="779850" y="4317550"/>
              <a:ext cx="2000" cy="4000"/>
            </a:xfrm>
            <a:custGeom>
              <a:rect b="b" l="l" r="r" t="t"/>
              <a:pathLst>
                <a:path extrusionOk="0" fill="none" h="160" w="80">
                  <a:moveTo>
                    <a:pt x="79" y="1"/>
                  </a:moveTo>
                  <a:lnTo>
                    <a:pt x="0" y="15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3"/>
            <p:cNvSpPr/>
            <p:nvPr/>
          </p:nvSpPr>
          <p:spPr>
            <a:xfrm>
              <a:off x="768175" y="3650675"/>
              <a:ext cx="252625" cy="404875"/>
            </a:xfrm>
            <a:custGeom>
              <a:rect b="b" l="l" r="r" t="t"/>
              <a:pathLst>
                <a:path extrusionOk="0" h="16195" w="10105">
                  <a:moveTo>
                    <a:pt x="2861" y="0"/>
                  </a:moveTo>
                  <a:lnTo>
                    <a:pt x="1" y="1400"/>
                  </a:lnTo>
                  <a:lnTo>
                    <a:pt x="27" y="1444"/>
                  </a:lnTo>
                  <a:cubicBezTo>
                    <a:pt x="599" y="2729"/>
                    <a:pt x="5686" y="14047"/>
                    <a:pt x="7226" y="16168"/>
                  </a:cubicBezTo>
                  <a:lnTo>
                    <a:pt x="7253" y="16194"/>
                  </a:lnTo>
                  <a:lnTo>
                    <a:pt x="10104" y="14803"/>
                  </a:lnTo>
                  <a:lnTo>
                    <a:pt x="10087" y="14751"/>
                  </a:lnTo>
                  <a:cubicBezTo>
                    <a:pt x="9506" y="13422"/>
                    <a:pt x="4366" y="1629"/>
                    <a:pt x="2887" y="27"/>
                  </a:cubicBezTo>
                  <a:lnTo>
                    <a:pt x="2861"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3"/>
            <p:cNvSpPr/>
            <p:nvPr/>
          </p:nvSpPr>
          <p:spPr>
            <a:xfrm>
              <a:off x="768400" y="3680150"/>
              <a:ext cx="201125" cy="375400"/>
            </a:xfrm>
            <a:custGeom>
              <a:rect b="b" l="l" r="r" t="t"/>
              <a:pathLst>
                <a:path extrusionOk="0" h="15016" w="8045">
                  <a:moveTo>
                    <a:pt x="441" y="1"/>
                  </a:moveTo>
                  <a:lnTo>
                    <a:pt x="0" y="221"/>
                  </a:lnTo>
                  <a:lnTo>
                    <a:pt x="18" y="265"/>
                  </a:lnTo>
                  <a:cubicBezTo>
                    <a:pt x="590" y="1550"/>
                    <a:pt x="5677" y="12868"/>
                    <a:pt x="7226" y="14980"/>
                  </a:cubicBezTo>
                  <a:lnTo>
                    <a:pt x="7244" y="15015"/>
                  </a:lnTo>
                  <a:lnTo>
                    <a:pt x="8044" y="14628"/>
                  </a:lnTo>
                  <a:cubicBezTo>
                    <a:pt x="7631" y="14188"/>
                    <a:pt x="7006" y="13184"/>
                    <a:pt x="6276" y="11873"/>
                  </a:cubicBezTo>
                  <a:cubicBezTo>
                    <a:pt x="6276" y="11873"/>
                    <a:pt x="6276" y="11864"/>
                    <a:pt x="6276" y="11864"/>
                  </a:cubicBezTo>
                  <a:cubicBezTo>
                    <a:pt x="3970" y="7701"/>
                    <a:pt x="731" y="626"/>
                    <a:pt x="441" y="1"/>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63"/>
            <p:cNvSpPr/>
            <p:nvPr/>
          </p:nvSpPr>
          <p:spPr>
            <a:xfrm>
              <a:off x="812625" y="3650675"/>
              <a:ext cx="208375" cy="377800"/>
            </a:xfrm>
            <a:custGeom>
              <a:rect b="b" l="l" r="r" t="t"/>
              <a:pathLst>
                <a:path extrusionOk="0" h="15112" w="8335">
                  <a:moveTo>
                    <a:pt x="1083" y="0"/>
                  </a:moveTo>
                  <a:lnTo>
                    <a:pt x="0" y="528"/>
                  </a:lnTo>
                  <a:lnTo>
                    <a:pt x="7684" y="15112"/>
                  </a:lnTo>
                  <a:lnTo>
                    <a:pt x="8335" y="14803"/>
                  </a:lnTo>
                  <a:lnTo>
                    <a:pt x="8309" y="14751"/>
                  </a:lnTo>
                  <a:cubicBezTo>
                    <a:pt x="7728" y="13422"/>
                    <a:pt x="2588" y="1629"/>
                    <a:pt x="1109" y="27"/>
                  </a:cubicBezTo>
                  <a:lnTo>
                    <a:pt x="1083"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63"/>
            <p:cNvSpPr/>
            <p:nvPr/>
          </p:nvSpPr>
          <p:spPr>
            <a:xfrm>
              <a:off x="766850" y="3649125"/>
              <a:ext cx="255700" cy="408175"/>
            </a:xfrm>
            <a:custGeom>
              <a:rect b="b" l="l" r="r" t="t"/>
              <a:pathLst>
                <a:path extrusionOk="0" fill="none" h="16327" w="10228">
                  <a:moveTo>
                    <a:pt x="1" y="1435"/>
                  </a:moveTo>
                  <a:cubicBezTo>
                    <a:pt x="1" y="1435"/>
                    <a:pt x="5713" y="14258"/>
                    <a:pt x="7297" y="16326"/>
                  </a:cubicBezTo>
                  <a:lnTo>
                    <a:pt x="10228" y="14883"/>
                  </a:lnTo>
                  <a:cubicBezTo>
                    <a:pt x="10228" y="14883"/>
                    <a:pt x="4428" y="1479"/>
                    <a:pt x="2932"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3"/>
            <p:cNvSpPr/>
            <p:nvPr/>
          </p:nvSpPr>
          <p:spPr>
            <a:xfrm>
              <a:off x="901075" y="3926575"/>
              <a:ext cx="52175" cy="101250"/>
            </a:xfrm>
            <a:custGeom>
              <a:rect b="b" l="l" r="r" t="t"/>
              <a:pathLst>
                <a:path extrusionOk="0" fill="none" h="4050" w="2087">
                  <a:moveTo>
                    <a:pt x="2086" y="4049"/>
                  </a:moveTo>
                  <a:cubicBezTo>
                    <a:pt x="1321" y="2738"/>
                    <a:pt x="625" y="139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3"/>
            <p:cNvSpPr/>
            <p:nvPr/>
          </p:nvSpPr>
          <p:spPr>
            <a:xfrm>
              <a:off x="938925" y="3971475"/>
              <a:ext cx="18275" cy="35450"/>
            </a:xfrm>
            <a:custGeom>
              <a:rect b="b" l="l" r="r" t="t"/>
              <a:pathLst>
                <a:path extrusionOk="0" fill="none" h="1418" w="731">
                  <a:moveTo>
                    <a:pt x="0" y="0"/>
                  </a:moveTo>
                  <a:cubicBezTo>
                    <a:pt x="211" y="493"/>
                    <a:pt x="458" y="959"/>
                    <a:pt x="731" y="141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3"/>
            <p:cNvSpPr/>
            <p:nvPr/>
          </p:nvSpPr>
          <p:spPr>
            <a:xfrm>
              <a:off x="858175" y="3711625"/>
              <a:ext cx="53475" cy="99900"/>
            </a:xfrm>
            <a:custGeom>
              <a:rect b="b" l="l" r="r" t="t"/>
              <a:pathLst>
                <a:path extrusionOk="0" fill="none" h="3996" w="2139">
                  <a:moveTo>
                    <a:pt x="0" y="0"/>
                  </a:moveTo>
                  <a:cubicBezTo>
                    <a:pt x="740" y="1320"/>
                    <a:pt x="1444" y="2649"/>
                    <a:pt x="2139" y="39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3"/>
            <p:cNvSpPr/>
            <p:nvPr/>
          </p:nvSpPr>
          <p:spPr>
            <a:xfrm>
              <a:off x="857725" y="3758050"/>
              <a:ext cx="18500" cy="35450"/>
            </a:xfrm>
            <a:custGeom>
              <a:rect b="b" l="l" r="r" t="t"/>
              <a:pathLst>
                <a:path extrusionOk="0" fill="none" h="1418" w="740">
                  <a:moveTo>
                    <a:pt x="1" y="0"/>
                  </a:moveTo>
                  <a:cubicBezTo>
                    <a:pt x="247" y="467"/>
                    <a:pt x="493" y="942"/>
                    <a:pt x="740" y="141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3"/>
            <p:cNvSpPr/>
            <p:nvPr/>
          </p:nvSpPr>
          <p:spPr>
            <a:xfrm>
              <a:off x="790850" y="3689825"/>
              <a:ext cx="36975" cy="82775"/>
            </a:xfrm>
            <a:custGeom>
              <a:rect b="b" l="l" r="r" t="t"/>
              <a:pathLst>
                <a:path extrusionOk="0" fill="none" h="3311" w="1479">
                  <a:moveTo>
                    <a:pt x="0" y="1"/>
                  </a:moveTo>
                  <a:lnTo>
                    <a:pt x="1479" y="33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3"/>
            <p:cNvSpPr/>
            <p:nvPr/>
          </p:nvSpPr>
          <p:spPr>
            <a:xfrm>
              <a:off x="808450" y="3693125"/>
              <a:ext cx="15200" cy="34575"/>
            </a:xfrm>
            <a:custGeom>
              <a:rect b="b" l="l" r="r" t="t"/>
              <a:pathLst>
                <a:path extrusionOk="0" fill="none" h="1383" w="608">
                  <a:moveTo>
                    <a:pt x="0" y="1"/>
                  </a:moveTo>
                  <a:cubicBezTo>
                    <a:pt x="185" y="467"/>
                    <a:pt x="387" y="934"/>
                    <a:pt x="608" y="138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3"/>
            <p:cNvSpPr/>
            <p:nvPr/>
          </p:nvSpPr>
          <p:spPr>
            <a:xfrm>
              <a:off x="956950" y="3910300"/>
              <a:ext cx="45350" cy="101450"/>
            </a:xfrm>
            <a:custGeom>
              <a:rect b="b" l="l" r="r" t="t"/>
              <a:pathLst>
                <a:path extrusionOk="0" fill="none" h="4058" w="1814">
                  <a:moveTo>
                    <a:pt x="1814" y="4058"/>
                  </a:moveTo>
                  <a:cubicBezTo>
                    <a:pt x="1207" y="2702"/>
                    <a:pt x="599" y="1347"/>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3"/>
            <p:cNvSpPr/>
            <p:nvPr/>
          </p:nvSpPr>
          <p:spPr>
            <a:xfrm>
              <a:off x="958500" y="3947925"/>
              <a:ext cx="16750" cy="38750"/>
            </a:xfrm>
            <a:custGeom>
              <a:rect b="b" l="l" r="r" t="t"/>
              <a:pathLst>
                <a:path extrusionOk="0" fill="none" h="1550" w="670">
                  <a:moveTo>
                    <a:pt x="669" y="1549"/>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3"/>
            <p:cNvSpPr/>
            <p:nvPr/>
          </p:nvSpPr>
          <p:spPr>
            <a:xfrm>
              <a:off x="853100" y="3829100"/>
              <a:ext cx="22925" cy="48000"/>
            </a:xfrm>
            <a:custGeom>
              <a:rect b="b" l="l" r="r" t="t"/>
              <a:pathLst>
                <a:path extrusionOk="0" fill="none" h="1920" w="917">
                  <a:moveTo>
                    <a:pt x="916" y="1919"/>
                  </a:moveTo>
                  <a:cubicBezTo>
                    <a:pt x="608" y="1277"/>
                    <a:pt x="309" y="643"/>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63"/>
            <p:cNvSpPr/>
            <p:nvPr/>
          </p:nvSpPr>
          <p:spPr>
            <a:xfrm>
              <a:off x="936725" y="3863875"/>
              <a:ext cx="3750" cy="7950"/>
            </a:xfrm>
            <a:custGeom>
              <a:rect b="b" l="l" r="r" t="t"/>
              <a:pathLst>
                <a:path extrusionOk="0" fill="none" h="318" w="150">
                  <a:moveTo>
                    <a:pt x="150" y="317"/>
                  </a:moveTo>
                  <a:cubicBezTo>
                    <a:pt x="97" y="212"/>
                    <a:pt x="53" y="106"/>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63"/>
            <p:cNvSpPr/>
            <p:nvPr/>
          </p:nvSpPr>
          <p:spPr>
            <a:xfrm>
              <a:off x="841450" y="3677950"/>
              <a:ext cx="4850" cy="8825"/>
            </a:xfrm>
            <a:custGeom>
              <a:rect b="b" l="l" r="r" t="t"/>
              <a:pathLst>
                <a:path extrusionOk="0" fill="none" h="353" w="194">
                  <a:moveTo>
                    <a:pt x="194" y="353"/>
                  </a:moveTo>
                  <a:cubicBezTo>
                    <a:pt x="141" y="229"/>
                    <a:pt x="80" y="106"/>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3"/>
            <p:cNvSpPr/>
            <p:nvPr/>
          </p:nvSpPr>
          <p:spPr>
            <a:xfrm>
              <a:off x="706575" y="3756275"/>
              <a:ext cx="285825" cy="391450"/>
            </a:xfrm>
            <a:custGeom>
              <a:rect b="b" l="l" r="r" t="t"/>
              <a:pathLst>
                <a:path extrusionOk="0" h="15658" w="11433">
                  <a:moveTo>
                    <a:pt x="2702" y="1"/>
                  </a:moveTo>
                  <a:lnTo>
                    <a:pt x="0" y="1691"/>
                  </a:lnTo>
                  <a:lnTo>
                    <a:pt x="27" y="1735"/>
                  </a:lnTo>
                  <a:cubicBezTo>
                    <a:pt x="731" y="2949"/>
                    <a:pt x="6953" y="13677"/>
                    <a:pt x="8713" y="15622"/>
                  </a:cubicBezTo>
                  <a:lnTo>
                    <a:pt x="8740" y="15658"/>
                  </a:lnTo>
                  <a:lnTo>
                    <a:pt x="11433" y="13968"/>
                  </a:lnTo>
                  <a:lnTo>
                    <a:pt x="11415" y="13933"/>
                  </a:lnTo>
                  <a:cubicBezTo>
                    <a:pt x="10694" y="12665"/>
                    <a:pt x="4366" y="1479"/>
                    <a:pt x="2729" y="27"/>
                  </a:cubicBezTo>
                  <a:lnTo>
                    <a:pt x="2702"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3"/>
            <p:cNvSpPr/>
            <p:nvPr/>
          </p:nvSpPr>
          <p:spPr>
            <a:xfrm>
              <a:off x="706575" y="3791925"/>
              <a:ext cx="237425" cy="355800"/>
            </a:xfrm>
            <a:custGeom>
              <a:rect b="b" l="l" r="r" t="t"/>
              <a:pathLst>
                <a:path extrusionOk="0" h="14232" w="9497">
                  <a:moveTo>
                    <a:pt x="414" y="1"/>
                  </a:moveTo>
                  <a:lnTo>
                    <a:pt x="0" y="265"/>
                  </a:lnTo>
                  <a:lnTo>
                    <a:pt x="27" y="309"/>
                  </a:lnTo>
                  <a:cubicBezTo>
                    <a:pt x="731" y="1523"/>
                    <a:pt x="6953" y="12260"/>
                    <a:pt x="8713" y="14205"/>
                  </a:cubicBezTo>
                  <a:lnTo>
                    <a:pt x="8740" y="14232"/>
                  </a:lnTo>
                  <a:lnTo>
                    <a:pt x="9497" y="13765"/>
                  </a:lnTo>
                  <a:cubicBezTo>
                    <a:pt x="9039" y="13369"/>
                    <a:pt x="8308" y="12427"/>
                    <a:pt x="7455" y="11213"/>
                  </a:cubicBezTo>
                  <a:cubicBezTo>
                    <a:pt x="7455" y="11213"/>
                    <a:pt x="7455" y="11204"/>
                    <a:pt x="7455" y="11195"/>
                  </a:cubicBezTo>
                  <a:cubicBezTo>
                    <a:pt x="4727" y="7305"/>
                    <a:pt x="766" y="599"/>
                    <a:pt x="414" y="1"/>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3"/>
            <p:cNvSpPr/>
            <p:nvPr/>
          </p:nvSpPr>
          <p:spPr>
            <a:xfrm>
              <a:off x="748375" y="3756275"/>
              <a:ext cx="244025" cy="358900"/>
            </a:xfrm>
            <a:custGeom>
              <a:rect b="b" l="l" r="r" t="t"/>
              <a:pathLst>
                <a:path extrusionOk="0" h="14356" w="9761">
                  <a:moveTo>
                    <a:pt x="1030" y="1"/>
                  </a:moveTo>
                  <a:lnTo>
                    <a:pt x="1" y="643"/>
                  </a:lnTo>
                  <a:lnTo>
                    <a:pt x="9154" y="14355"/>
                  </a:lnTo>
                  <a:lnTo>
                    <a:pt x="9761" y="13968"/>
                  </a:lnTo>
                  <a:lnTo>
                    <a:pt x="9743" y="13933"/>
                  </a:lnTo>
                  <a:cubicBezTo>
                    <a:pt x="9022" y="12665"/>
                    <a:pt x="2694" y="1479"/>
                    <a:pt x="1057" y="27"/>
                  </a:cubicBezTo>
                  <a:lnTo>
                    <a:pt x="1030" y="1"/>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3"/>
            <p:cNvSpPr/>
            <p:nvPr/>
          </p:nvSpPr>
          <p:spPr>
            <a:xfrm>
              <a:off x="705025" y="3754750"/>
              <a:ext cx="289150" cy="394525"/>
            </a:xfrm>
            <a:custGeom>
              <a:rect b="b" l="l" r="r" t="t"/>
              <a:pathLst>
                <a:path extrusionOk="0" fill="none" h="15781" w="11566">
                  <a:moveTo>
                    <a:pt x="1" y="1734"/>
                  </a:moveTo>
                  <a:cubicBezTo>
                    <a:pt x="1" y="1734"/>
                    <a:pt x="7006" y="13888"/>
                    <a:pt x="8802" y="15780"/>
                  </a:cubicBezTo>
                  <a:lnTo>
                    <a:pt x="11565" y="14055"/>
                  </a:lnTo>
                  <a:cubicBezTo>
                    <a:pt x="11565" y="14055"/>
                    <a:pt x="4419" y="1320"/>
                    <a:pt x="2764"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3"/>
            <p:cNvSpPr/>
            <p:nvPr/>
          </p:nvSpPr>
          <p:spPr>
            <a:xfrm>
              <a:off x="863675" y="4024500"/>
              <a:ext cx="62275" cy="95275"/>
            </a:xfrm>
            <a:custGeom>
              <a:rect b="b" l="l" r="r" t="t"/>
              <a:pathLst>
                <a:path extrusionOk="0" fill="none" h="3811" w="2491">
                  <a:moveTo>
                    <a:pt x="2491" y="3811"/>
                  </a:moveTo>
                  <a:cubicBezTo>
                    <a:pt x="1593" y="2588"/>
                    <a:pt x="757" y="1311"/>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3"/>
            <p:cNvSpPr/>
            <p:nvPr/>
          </p:nvSpPr>
          <p:spPr>
            <a:xfrm>
              <a:off x="905700" y="4065200"/>
              <a:ext cx="22025" cy="33475"/>
            </a:xfrm>
            <a:custGeom>
              <a:rect b="b" l="l" r="r" t="t"/>
              <a:pathLst>
                <a:path extrusionOk="0" fill="none" h="1339" w="881">
                  <a:moveTo>
                    <a:pt x="0" y="0"/>
                  </a:moveTo>
                  <a:cubicBezTo>
                    <a:pt x="273" y="467"/>
                    <a:pt x="563" y="907"/>
                    <a:pt x="880" y="133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3"/>
            <p:cNvSpPr/>
            <p:nvPr/>
          </p:nvSpPr>
          <p:spPr>
            <a:xfrm>
              <a:off x="798775" y="3815250"/>
              <a:ext cx="63150" cy="93750"/>
            </a:xfrm>
            <a:custGeom>
              <a:rect b="b" l="l" r="r" t="t"/>
              <a:pathLst>
                <a:path extrusionOk="0" fill="none" h="3750" w="2526">
                  <a:moveTo>
                    <a:pt x="0" y="0"/>
                  </a:moveTo>
                  <a:cubicBezTo>
                    <a:pt x="862" y="1233"/>
                    <a:pt x="1707" y="2482"/>
                    <a:pt x="2526" y="375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3"/>
            <p:cNvSpPr/>
            <p:nvPr/>
          </p:nvSpPr>
          <p:spPr>
            <a:xfrm>
              <a:off x="802950" y="3861225"/>
              <a:ext cx="22025" cy="33250"/>
            </a:xfrm>
            <a:custGeom>
              <a:rect b="b" l="l" r="r" t="t"/>
              <a:pathLst>
                <a:path extrusionOk="0" fill="none" h="1330" w="881">
                  <a:moveTo>
                    <a:pt x="0" y="1"/>
                  </a:moveTo>
                  <a:lnTo>
                    <a:pt x="880" y="133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3"/>
            <p:cNvSpPr/>
            <p:nvPr/>
          </p:nvSpPr>
          <p:spPr>
            <a:xfrm>
              <a:off x="729225" y="3800275"/>
              <a:ext cx="45350" cy="78575"/>
            </a:xfrm>
            <a:custGeom>
              <a:rect b="b" l="l" r="r" t="t"/>
              <a:pathLst>
                <a:path extrusionOk="0" fill="none" h="3143" w="1814">
                  <a:moveTo>
                    <a:pt x="1" y="1"/>
                  </a:moveTo>
                  <a:lnTo>
                    <a:pt x="1814" y="314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3"/>
            <p:cNvSpPr/>
            <p:nvPr/>
          </p:nvSpPr>
          <p:spPr>
            <a:xfrm>
              <a:off x="747275" y="3801825"/>
              <a:ext cx="18725" cy="32800"/>
            </a:xfrm>
            <a:custGeom>
              <a:rect b="b" l="l" r="r" t="t"/>
              <a:pathLst>
                <a:path extrusionOk="0" fill="none" h="1312" w="749">
                  <a:moveTo>
                    <a:pt x="1" y="1"/>
                  </a:moveTo>
                  <a:cubicBezTo>
                    <a:pt x="229" y="449"/>
                    <a:pt x="485" y="889"/>
                    <a:pt x="749" y="131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3"/>
            <p:cNvSpPr/>
            <p:nvPr/>
          </p:nvSpPr>
          <p:spPr>
            <a:xfrm>
              <a:off x="917350" y="4002275"/>
              <a:ext cx="55700" cy="96400"/>
            </a:xfrm>
            <a:custGeom>
              <a:rect b="b" l="l" r="r" t="t"/>
              <a:pathLst>
                <a:path extrusionOk="0" fill="none" h="3856" w="2228">
                  <a:moveTo>
                    <a:pt x="2227" y="3855"/>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3"/>
            <p:cNvSpPr/>
            <p:nvPr/>
          </p:nvSpPr>
          <p:spPr>
            <a:xfrm>
              <a:off x="922850" y="4039675"/>
              <a:ext cx="20700" cy="36775"/>
            </a:xfrm>
            <a:custGeom>
              <a:rect b="b" l="l" r="r" t="t"/>
              <a:pathLst>
                <a:path extrusionOk="0" fill="none" h="1471" w="828">
                  <a:moveTo>
                    <a:pt x="828" y="1470"/>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3"/>
            <p:cNvSpPr/>
            <p:nvPr/>
          </p:nvSpPr>
          <p:spPr>
            <a:xfrm>
              <a:off x="805800" y="3932525"/>
              <a:ext cx="27525" cy="45125"/>
            </a:xfrm>
            <a:custGeom>
              <a:rect b="b" l="l" r="r" t="t"/>
              <a:pathLst>
                <a:path extrusionOk="0" fill="none" h="1805" w="1101">
                  <a:moveTo>
                    <a:pt x="1101" y="1805"/>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3"/>
            <p:cNvSpPr/>
            <p:nvPr/>
          </p:nvSpPr>
          <p:spPr>
            <a:xfrm>
              <a:off x="892275" y="3958475"/>
              <a:ext cx="4650" cy="7300"/>
            </a:xfrm>
            <a:custGeom>
              <a:rect b="b" l="l" r="r" t="t"/>
              <a:pathLst>
                <a:path extrusionOk="0" fill="none" h="292" w="186">
                  <a:moveTo>
                    <a:pt x="185" y="291"/>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63"/>
            <p:cNvSpPr/>
            <p:nvPr/>
          </p:nvSpPr>
          <p:spPr>
            <a:xfrm>
              <a:off x="778525" y="3783350"/>
              <a:ext cx="5750" cy="8375"/>
            </a:xfrm>
            <a:custGeom>
              <a:rect b="b" l="l" r="r" t="t"/>
              <a:pathLst>
                <a:path extrusionOk="0" fill="none" h="335" w="230">
                  <a:moveTo>
                    <a:pt x="229" y="335"/>
                  </a:moveTo>
                  <a:cubicBezTo>
                    <a:pt x="168" y="212"/>
                    <a:pt x="88" y="106"/>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3"/>
            <p:cNvSpPr/>
            <p:nvPr/>
          </p:nvSpPr>
          <p:spPr>
            <a:xfrm>
              <a:off x="964000" y="3956275"/>
              <a:ext cx="319500" cy="371200"/>
            </a:xfrm>
            <a:custGeom>
              <a:rect b="b" l="l" r="r" t="t"/>
              <a:pathLst>
                <a:path extrusionOk="0" h="14848" w="12780">
                  <a:moveTo>
                    <a:pt x="2482" y="1"/>
                  </a:moveTo>
                  <a:lnTo>
                    <a:pt x="0" y="1990"/>
                  </a:lnTo>
                  <a:lnTo>
                    <a:pt x="27" y="2034"/>
                  </a:lnTo>
                  <a:cubicBezTo>
                    <a:pt x="872" y="3160"/>
                    <a:pt x="8300" y="13097"/>
                    <a:pt x="10271" y="14822"/>
                  </a:cubicBezTo>
                  <a:lnTo>
                    <a:pt x="10306" y="14848"/>
                  </a:lnTo>
                  <a:lnTo>
                    <a:pt x="12779" y="12859"/>
                  </a:lnTo>
                  <a:lnTo>
                    <a:pt x="12753" y="12824"/>
                  </a:lnTo>
                  <a:cubicBezTo>
                    <a:pt x="11899" y="11644"/>
                    <a:pt x="4304" y="1268"/>
                    <a:pt x="2509" y="27"/>
                  </a:cubicBezTo>
                  <a:lnTo>
                    <a:pt x="2482"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3"/>
            <p:cNvSpPr/>
            <p:nvPr/>
          </p:nvSpPr>
          <p:spPr>
            <a:xfrm>
              <a:off x="964000" y="3998300"/>
              <a:ext cx="275050" cy="329175"/>
            </a:xfrm>
            <a:custGeom>
              <a:rect b="b" l="l" r="r" t="t"/>
              <a:pathLst>
                <a:path extrusionOk="0" h="13167" w="11002">
                  <a:moveTo>
                    <a:pt x="379" y="1"/>
                  </a:moveTo>
                  <a:lnTo>
                    <a:pt x="0" y="309"/>
                  </a:lnTo>
                  <a:lnTo>
                    <a:pt x="27" y="344"/>
                  </a:lnTo>
                  <a:cubicBezTo>
                    <a:pt x="872" y="1471"/>
                    <a:pt x="8300" y="11407"/>
                    <a:pt x="10271" y="13132"/>
                  </a:cubicBezTo>
                  <a:lnTo>
                    <a:pt x="10306" y="13167"/>
                  </a:lnTo>
                  <a:lnTo>
                    <a:pt x="11002" y="12613"/>
                  </a:lnTo>
                  <a:cubicBezTo>
                    <a:pt x="10500" y="12278"/>
                    <a:pt x="9664" y="11424"/>
                    <a:pt x="8678" y="10315"/>
                  </a:cubicBezTo>
                  <a:cubicBezTo>
                    <a:pt x="8678" y="10307"/>
                    <a:pt x="8669" y="10307"/>
                    <a:pt x="8669" y="10298"/>
                  </a:cubicBezTo>
                  <a:cubicBezTo>
                    <a:pt x="5510" y="6751"/>
                    <a:pt x="801" y="546"/>
                    <a:pt x="379" y="1"/>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3"/>
            <p:cNvSpPr/>
            <p:nvPr/>
          </p:nvSpPr>
          <p:spPr>
            <a:xfrm>
              <a:off x="1002500" y="3956275"/>
              <a:ext cx="281000" cy="332700"/>
            </a:xfrm>
            <a:custGeom>
              <a:rect b="b" l="l" r="r" t="t"/>
              <a:pathLst>
                <a:path extrusionOk="0" h="13308" w="11240">
                  <a:moveTo>
                    <a:pt x="942" y="1"/>
                  </a:moveTo>
                  <a:lnTo>
                    <a:pt x="1" y="758"/>
                  </a:lnTo>
                  <a:lnTo>
                    <a:pt x="10685" y="13308"/>
                  </a:lnTo>
                  <a:lnTo>
                    <a:pt x="11239" y="12859"/>
                  </a:lnTo>
                  <a:lnTo>
                    <a:pt x="11213" y="12824"/>
                  </a:lnTo>
                  <a:cubicBezTo>
                    <a:pt x="10359" y="11644"/>
                    <a:pt x="2764" y="1268"/>
                    <a:pt x="969" y="27"/>
                  </a:cubicBezTo>
                  <a:lnTo>
                    <a:pt x="942" y="1"/>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3"/>
            <p:cNvSpPr/>
            <p:nvPr/>
          </p:nvSpPr>
          <p:spPr>
            <a:xfrm>
              <a:off x="962250" y="3954750"/>
              <a:ext cx="323000" cy="374275"/>
            </a:xfrm>
            <a:custGeom>
              <a:rect b="b" l="l" r="r" t="t"/>
              <a:pathLst>
                <a:path extrusionOk="0" fill="none" h="14971" w="12920">
                  <a:moveTo>
                    <a:pt x="0" y="2042"/>
                  </a:moveTo>
                  <a:cubicBezTo>
                    <a:pt x="0" y="2042"/>
                    <a:pt x="8379" y="13307"/>
                    <a:pt x="10376" y="14971"/>
                  </a:cubicBezTo>
                  <a:lnTo>
                    <a:pt x="12920" y="12929"/>
                  </a:lnTo>
                  <a:cubicBezTo>
                    <a:pt x="12920" y="12929"/>
                    <a:pt x="4339" y="1118"/>
                    <a:pt x="2552"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3"/>
            <p:cNvSpPr/>
            <p:nvPr/>
          </p:nvSpPr>
          <p:spPr>
            <a:xfrm>
              <a:off x="1146175" y="4212175"/>
              <a:ext cx="73075" cy="87375"/>
            </a:xfrm>
            <a:custGeom>
              <a:rect b="b" l="l" r="r" t="t"/>
              <a:pathLst>
                <a:path extrusionOk="0" fill="none" h="3495" w="2923">
                  <a:moveTo>
                    <a:pt x="2923" y="3494"/>
                  </a:moveTo>
                  <a:cubicBezTo>
                    <a:pt x="1884" y="2385"/>
                    <a:pt x="907" y="1215"/>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3"/>
            <p:cNvSpPr/>
            <p:nvPr/>
          </p:nvSpPr>
          <p:spPr>
            <a:xfrm>
              <a:off x="1192825" y="4247825"/>
              <a:ext cx="25775" cy="30600"/>
            </a:xfrm>
            <a:custGeom>
              <a:rect b="b" l="l" r="r" t="t"/>
              <a:pathLst>
                <a:path extrusionOk="0" fill="none" h="1224" w="1031">
                  <a:moveTo>
                    <a:pt x="0" y="0"/>
                  </a:moveTo>
                  <a:cubicBezTo>
                    <a:pt x="317" y="422"/>
                    <a:pt x="660" y="836"/>
                    <a:pt x="1030" y="12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63"/>
            <p:cNvSpPr/>
            <p:nvPr/>
          </p:nvSpPr>
          <p:spPr>
            <a:xfrm>
              <a:off x="1057300" y="4011725"/>
              <a:ext cx="73950" cy="86050"/>
            </a:xfrm>
            <a:custGeom>
              <a:rect b="b" l="l" r="r" t="t"/>
              <a:pathLst>
                <a:path extrusionOk="0" fill="none" h="3442" w="2958">
                  <a:moveTo>
                    <a:pt x="0" y="1"/>
                  </a:moveTo>
                  <a:cubicBezTo>
                    <a:pt x="1003" y="1127"/>
                    <a:pt x="1989" y="2280"/>
                    <a:pt x="2957" y="344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63"/>
            <p:cNvSpPr/>
            <p:nvPr/>
          </p:nvSpPr>
          <p:spPr>
            <a:xfrm>
              <a:off x="1066975" y="4057275"/>
              <a:ext cx="25750" cy="30375"/>
            </a:xfrm>
            <a:custGeom>
              <a:rect b="b" l="l" r="r" t="t"/>
              <a:pathLst>
                <a:path extrusionOk="0" fill="none" h="1215" w="1030">
                  <a:moveTo>
                    <a:pt x="0" y="0"/>
                  </a:moveTo>
                  <a:lnTo>
                    <a:pt x="1030" y="12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3"/>
            <p:cNvSpPr/>
            <p:nvPr/>
          </p:nvSpPr>
          <p:spPr>
            <a:xfrm>
              <a:off x="986650" y="4005125"/>
              <a:ext cx="54375" cy="72850"/>
            </a:xfrm>
            <a:custGeom>
              <a:rect b="b" l="l" r="r" t="t"/>
              <a:pathLst>
                <a:path extrusionOk="0" fill="none" h="2914" w="2175">
                  <a:moveTo>
                    <a:pt x="1" y="1"/>
                  </a:moveTo>
                  <a:lnTo>
                    <a:pt x="2175" y="291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3"/>
            <p:cNvSpPr/>
            <p:nvPr/>
          </p:nvSpPr>
          <p:spPr>
            <a:xfrm>
              <a:off x="1004700" y="4004700"/>
              <a:ext cx="22475" cy="30375"/>
            </a:xfrm>
            <a:custGeom>
              <a:rect b="b" l="l" r="r" t="t"/>
              <a:pathLst>
                <a:path extrusionOk="0" fill="none" h="1215" w="899">
                  <a:moveTo>
                    <a:pt x="1" y="0"/>
                  </a:moveTo>
                  <a:cubicBezTo>
                    <a:pt x="291" y="414"/>
                    <a:pt x="590" y="819"/>
                    <a:pt x="898" y="121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3"/>
            <p:cNvSpPr/>
            <p:nvPr/>
          </p:nvSpPr>
          <p:spPr>
            <a:xfrm>
              <a:off x="1197000" y="4184000"/>
              <a:ext cx="66475" cy="89150"/>
            </a:xfrm>
            <a:custGeom>
              <a:rect b="b" l="l" r="r" t="t"/>
              <a:pathLst>
                <a:path extrusionOk="0" fill="none" h="3566" w="2659">
                  <a:moveTo>
                    <a:pt x="2658" y="3565"/>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3"/>
            <p:cNvSpPr/>
            <p:nvPr/>
          </p:nvSpPr>
          <p:spPr>
            <a:xfrm>
              <a:off x="1206900" y="4220525"/>
              <a:ext cx="24675" cy="34125"/>
            </a:xfrm>
            <a:custGeom>
              <a:rect b="b" l="l" r="r" t="t"/>
              <a:pathLst>
                <a:path extrusionOk="0" fill="none" h="1365" w="987">
                  <a:moveTo>
                    <a:pt x="986" y="1365"/>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3"/>
            <p:cNvSpPr/>
            <p:nvPr/>
          </p:nvSpPr>
          <p:spPr>
            <a:xfrm>
              <a:off x="1077975" y="4127675"/>
              <a:ext cx="32800" cy="41625"/>
            </a:xfrm>
            <a:custGeom>
              <a:rect b="b" l="l" r="r" t="t"/>
              <a:pathLst>
                <a:path extrusionOk="0" fill="none" h="1665" w="1312">
                  <a:moveTo>
                    <a:pt x="1312" y="1664"/>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3"/>
            <p:cNvSpPr/>
            <p:nvPr/>
          </p:nvSpPr>
          <p:spPr>
            <a:xfrm>
              <a:off x="1167075" y="4143300"/>
              <a:ext cx="5525" cy="6850"/>
            </a:xfrm>
            <a:custGeom>
              <a:rect b="b" l="l" r="r" t="t"/>
              <a:pathLst>
                <a:path extrusionOk="0" fill="none" h="274" w="221">
                  <a:moveTo>
                    <a:pt x="221" y="273"/>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3"/>
            <p:cNvSpPr/>
            <p:nvPr/>
          </p:nvSpPr>
          <p:spPr>
            <a:xfrm>
              <a:off x="1033525" y="3982475"/>
              <a:ext cx="6850" cy="7725"/>
            </a:xfrm>
            <a:custGeom>
              <a:rect b="b" l="l" r="r" t="t"/>
              <a:pathLst>
                <a:path extrusionOk="0" fill="none" h="309" w="274">
                  <a:moveTo>
                    <a:pt x="273" y="308"/>
                  </a:moveTo>
                  <a:cubicBezTo>
                    <a:pt x="194" y="194"/>
                    <a:pt x="97" y="97"/>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3"/>
            <p:cNvSpPr/>
            <p:nvPr/>
          </p:nvSpPr>
          <p:spPr>
            <a:xfrm>
              <a:off x="885225" y="3982475"/>
              <a:ext cx="319725" cy="371200"/>
            </a:xfrm>
            <a:custGeom>
              <a:rect b="b" l="l" r="r" t="t"/>
              <a:pathLst>
                <a:path extrusionOk="0" h="14848" w="12789">
                  <a:moveTo>
                    <a:pt x="9145" y="11653"/>
                  </a:moveTo>
                  <a:lnTo>
                    <a:pt x="9145" y="11653"/>
                  </a:lnTo>
                  <a:cubicBezTo>
                    <a:pt x="9189" y="11697"/>
                    <a:pt x="9224" y="11741"/>
                    <a:pt x="9259" y="11793"/>
                  </a:cubicBezTo>
                  <a:cubicBezTo>
                    <a:pt x="9224" y="11741"/>
                    <a:pt x="9189" y="11705"/>
                    <a:pt x="9145" y="11653"/>
                  </a:cubicBezTo>
                  <a:close/>
                  <a:moveTo>
                    <a:pt x="2483" y="0"/>
                  </a:moveTo>
                  <a:lnTo>
                    <a:pt x="1" y="1989"/>
                  </a:lnTo>
                  <a:lnTo>
                    <a:pt x="27" y="2024"/>
                  </a:lnTo>
                  <a:cubicBezTo>
                    <a:pt x="872" y="3151"/>
                    <a:pt x="8309" y="13087"/>
                    <a:pt x="10271" y="14812"/>
                  </a:cubicBezTo>
                  <a:lnTo>
                    <a:pt x="10307" y="14847"/>
                  </a:lnTo>
                  <a:lnTo>
                    <a:pt x="12788" y="12858"/>
                  </a:lnTo>
                  <a:lnTo>
                    <a:pt x="12753" y="12814"/>
                  </a:lnTo>
                  <a:cubicBezTo>
                    <a:pt x="11900" y="11635"/>
                    <a:pt x="4304" y="1259"/>
                    <a:pt x="2518" y="18"/>
                  </a:cubicBezTo>
                  <a:lnTo>
                    <a:pt x="2483"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3"/>
            <p:cNvSpPr/>
            <p:nvPr/>
          </p:nvSpPr>
          <p:spPr>
            <a:xfrm>
              <a:off x="885225" y="4024275"/>
              <a:ext cx="275050" cy="329175"/>
            </a:xfrm>
            <a:custGeom>
              <a:rect b="b" l="l" r="r" t="t"/>
              <a:pathLst>
                <a:path extrusionOk="0" h="13167" w="11002">
                  <a:moveTo>
                    <a:pt x="388" y="0"/>
                  </a:moveTo>
                  <a:lnTo>
                    <a:pt x="1" y="308"/>
                  </a:lnTo>
                  <a:lnTo>
                    <a:pt x="27" y="344"/>
                  </a:lnTo>
                  <a:cubicBezTo>
                    <a:pt x="872" y="1470"/>
                    <a:pt x="8309" y="11406"/>
                    <a:pt x="10280" y="13131"/>
                  </a:cubicBezTo>
                  <a:lnTo>
                    <a:pt x="10307" y="13166"/>
                  </a:lnTo>
                  <a:lnTo>
                    <a:pt x="11002" y="12612"/>
                  </a:lnTo>
                  <a:cubicBezTo>
                    <a:pt x="10500" y="12278"/>
                    <a:pt x="9664" y="11424"/>
                    <a:pt x="8678" y="10315"/>
                  </a:cubicBezTo>
                  <a:cubicBezTo>
                    <a:pt x="8678" y="10306"/>
                    <a:pt x="8670" y="10306"/>
                    <a:pt x="8670" y="10297"/>
                  </a:cubicBezTo>
                  <a:cubicBezTo>
                    <a:pt x="5519" y="6751"/>
                    <a:pt x="802" y="546"/>
                    <a:pt x="388" y="0"/>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3"/>
            <p:cNvSpPr/>
            <p:nvPr/>
          </p:nvSpPr>
          <p:spPr>
            <a:xfrm>
              <a:off x="923725" y="3982250"/>
              <a:ext cx="281225" cy="332700"/>
            </a:xfrm>
            <a:custGeom>
              <a:rect b="b" l="l" r="r" t="t"/>
              <a:pathLst>
                <a:path extrusionOk="0" h="13308" w="11249">
                  <a:moveTo>
                    <a:pt x="943" y="0"/>
                  </a:moveTo>
                  <a:lnTo>
                    <a:pt x="1" y="757"/>
                  </a:lnTo>
                  <a:lnTo>
                    <a:pt x="10685" y="13307"/>
                  </a:lnTo>
                  <a:lnTo>
                    <a:pt x="11248" y="12858"/>
                  </a:lnTo>
                  <a:lnTo>
                    <a:pt x="11213" y="12823"/>
                  </a:lnTo>
                  <a:cubicBezTo>
                    <a:pt x="10360" y="11644"/>
                    <a:pt x="2764" y="1268"/>
                    <a:pt x="978" y="18"/>
                  </a:cubicBezTo>
                  <a:lnTo>
                    <a:pt x="943"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3"/>
            <p:cNvSpPr/>
            <p:nvPr/>
          </p:nvSpPr>
          <p:spPr>
            <a:xfrm>
              <a:off x="883700" y="3980700"/>
              <a:ext cx="322800" cy="374300"/>
            </a:xfrm>
            <a:custGeom>
              <a:rect b="b" l="l" r="r" t="t"/>
              <a:pathLst>
                <a:path extrusionOk="0" fill="none" h="14972" w="12912">
                  <a:moveTo>
                    <a:pt x="0" y="2043"/>
                  </a:moveTo>
                  <a:cubicBezTo>
                    <a:pt x="0" y="2043"/>
                    <a:pt x="8370" y="13308"/>
                    <a:pt x="10368" y="14971"/>
                  </a:cubicBezTo>
                  <a:lnTo>
                    <a:pt x="12911" y="12929"/>
                  </a:lnTo>
                  <a:cubicBezTo>
                    <a:pt x="12911" y="12929"/>
                    <a:pt x="4330" y="1118"/>
                    <a:pt x="2544"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3"/>
            <p:cNvSpPr/>
            <p:nvPr/>
          </p:nvSpPr>
          <p:spPr>
            <a:xfrm>
              <a:off x="1067400" y="4238125"/>
              <a:ext cx="73075" cy="87375"/>
            </a:xfrm>
            <a:custGeom>
              <a:rect b="b" l="l" r="r" t="t"/>
              <a:pathLst>
                <a:path extrusionOk="0" fill="none" h="3495" w="2923">
                  <a:moveTo>
                    <a:pt x="2923" y="3495"/>
                  </a:moveTo>
                  <a:cubicBezTo>
                    <a:pt x="1884" y="2386"/>
                    <a:pt x="916" y="1215"/>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3"/>
            <p:cNvSpPr/>
            <p:nvPr/>
          </p:nvSpPr>
          <p:spPr>
            <a:xfrm>
              <a:off x="1114050" y="4273775"/>
              <a:ext cx="25775" cy="30600"/>
            </a:xfrm>
            <a:custGeom>
              <a:rect b="b" l="l" r="r" t="t"/>
              <a:pathLst>
                <a:path extrusionOk="0" fill="none" h="1224" w="1031">
                  <a:moveTo>
                    <a:pt x="1" y="1"/>
                  </a:moveTo>
                  <a:cubicBezTo>
                    <a:pt x="318" y="423"/>
                    <a:pt x="661" y="837"/>
                    <a:pt x="1030" y="122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63"/>
            <p:cNvSpPr/>
            <p:nvPr/>
          </p:nvSpPr>
          <p:spPr>
            <a:xfrm>
              <a:off x="978525" y="4037700"/>
              <a:ext cx="73950" cy="86050"/>
            </a:xfrm>
            <a:custGeom>
              <a:rect b="b" l="l" r="r" t="t"/>
              <a:pathLst>
                <a:path extrusionOk="0" fill="none" h="3442" w="2958">
                  <a:moveTo>
                    <a:pt x="0" y="0"/>
                  </a:moveTo>
                  <a:cubicBezTo>
                    <a:pt x="1004" y="1127"/>
                    <a:pt x="1989" y="2271"/>
                    <a:pt x="2957" y="3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3"/>
            <p:cNvSpPr/>
            <p:nvPr/>
          </p:nvSpPr>
          <p:spPr>
            <a:xfrm>
              <a:off x="988200" y="4083025"/>
              <a:ext cx="25775" cy="30600"/>
            </a:xfrm>
            <a:custGeom>
              <a:rect b="b" l="l" r="r" t="t"/>
              <a:pathLst>
                <a:path extrusionOk="0" fill="none" h="1224" w="1031">
                  <a:moveTo>
                    <a:pt x="1" y="0"/>
                  </a:moveTo>
                  <a:lnTo>
                    <a:pt x="1030" y="122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3"/>
            <p:cNvSpPr/>
            <p:nvPr/>
          </p:nvSpPr>
          <p:spPr>
            <a:xfrm>
              <a:off x="907900" y="4031100"/>
              <a:ext cx="54375" cy="72850"/>
            </a:xfrm>
            <a:custGeom>
              <a:rect b="b" l="l" r="r" t="t"/>
              <a:pathLst>
                <a:path extrusionOk="0" fill="none" h="2914" w="2175">
                  <a:moveTo>
                    <a:pt x="0" y="0"/>
                  </a:moveTo>
                  <a:lnTo>
                    <a:pt x="2174" y="291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3"/>
            <p:cNvSpPr/>
            <p:nvPr/>
          </p:nvSpPr>
          <p:spPr>
            <a:xfrm>
              <a:off x="925925" y="4030650"/>
              <a:ext cx="22475" cy="30175"/>
            </a:xfrm>
            <a:custGeom>
              <a:rect b="b" l="l" r="r" t="t"/>
              <a:pathLst>
                <a:path extrusionOk="0" fill="none" h="1207" w="899">
                  <a:moveTo>
                    <a:pt x="1" y="1"/>
                  </a:moveTo>
                  <a:cubicBezTo>
                    <a:pt x="291" y="414"/>
                    <a:pt x="591" y="819"/>
                    <a:pt x="899" y="120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63"/>
            <p:cNvSpPr/>
            <p:nvPr/>
          </p:nvSpPr>
          <p:spPr>
            <a:xfrm>
              <a:off x="1118450" y="4210200"/>
              <a:ext cx="66250" cy="89125"/>
            </a:xfrm>
            <a:custGeom>
              <a:rect b="b" l="l" r="r" t="t"/>
              <a:pathLst>
                <a:path extrusionOk="0" fill="none" h="3565" w="2650">
                  <a:moveTo>
                    <a:pt x="2650" y="356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63"/>
            <p:cNvSpPr/>
            <p:nvPr/>
          </p:nvSpPr>
          <p:spPr>
            <a:xfrm>
              <a:off x="1127925" y="4246500"/>
              <a:ext cx="24875" cy="34125"/>
            </a:xfrm>
            <a:custGeom>
              <a:rect b="b" l="l" r="r" t="t"/>
              <a:pathLst>
                <a:path extrusionOk="0" fill="none" h="1365" w="995">
                  <a:moveTo>
                    <a:pt x="995" y="1364"/>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3"/>
            <p:cNvSpPr/>
            <p:nvPr/>
          </p:nvSpPr>
          <p:spPr>
            <a:xfrm>
              <a:off x="999200" y="4153650"/>
              <a:ext cx="32800" cy="41600"/>
            </a:xfrm>
            <a:custGeom>
              <a:rect b="b" l="l" r="r" t="t"/>
              <a:pathLst>
                <a:path extrusionOk="0" fill="none" h="1664" w="1312">
                  <a:moveTo>
                    <a:pt x="1312" y="166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3"/>
            <p:cNvSpPr/>
            <p:nvPr/>
          </p:nvSpPr>
          <p:spPr>
            <a:xfrm>
              <a:off x="1088300" y="4169275"/>
              <a:ext cx="5525" cy="6825"/>
            </a:xfrm>
            <a:custGeom>
              <a:rect b="b" l="l" r="r" t="t"/>
              <a:pathLst>
                <a:path extrusionOk="0" fill="none" h="273" w="221">
                  <a:moveTo>
                    <a:pt x="221" y="273"/>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63"/>
            <p:cNvSpPr/>
            <p:nvPr/>
          </p:nvSpPr>
          <p:spPr>
            <a:xfrm>
              <a:off x="954750" y="4008425"/>
              <a:ext cx="6850" cy="7725"/>
            </a:xfrm>
            <a:custGeom>
              <a:rect b="b" l="l" r="r" t="t"/>
              <a:pathLst>
                <a:path extrusionOk="0" fill="none" h="309" w="274">
                  <a:moveTo>
                    <a:pt x="274" y="309"/>
                  </a:moveTo>
                  <a:cubicBezTo>
                    <a:pt x="194" y="194"/>
                    <a:pt x="98" y="97"/>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3"/>
            <p:cNvSpPr/>
            <p:nvPr/>
          </p:nvSpPr>
          <p:spPr>
            <a:xfrm>
              <a:off x="757850" y="3814600"/>
              <a:ext cx="203325" cy="191425"/>
            </a:xfrm>
            <a:custGeom>
              <a:rect b="b" l="l" r="r" t="t"/>
              <a:pathLst>
                <a:path extrusionOk="0" h="7657" w="8133">
                  <a:moveTo>
                    <a:pt x="7639" y="0"/>
                  </a:moveTo>
                  <a:cubicBezTo>
                    <a:pt x="7481" y="0"/>
                    <a:pt x="7270" y="79"/>
                    <a:pt x="7023" y="246"/>
                  </a:cubicBezTo>
                  <a:cubicBezTo>
                    <a:pt x="6433" y="616"/>
                    <a:pt x="6011" y="1039"/>
                    <a:pt x="5166" y="1892"/>
                  </a:cubicBezTo>
                  <a:lnTo>
                    <a:pt x="1030" y="6037"/>
                  </a:lnTo>
                  <a:cubicBezTo>
                    <a:pt x="1021" y="6046"/>
                    <a:pt x="0" y="7076"/>
                    <a:pt x="475" y="7560"/>
                  </a:cubicBezTo>
                  <a:cubicBezTo>
                    <a:pt x="554" y="7622"/>
                    <a:pt x="651" y="7657"/>
                    <a:pt x="748" y="7657"/>
                  </a:cubicBezTo>
                  <a:cubicBezTo>
                    <a:pt x="1153" y="7657"/>
                    <a:pt x="1769" y="7243"/>
                    <a:pt x="2007" y="7006"/>
                  </a:cubicBezTo>
                  <a:lnTo>
                    <a:pt x="5949" y="3063"/>
                  </a:lnTo>
                  <a:cubicBezTo>
                    <a:pt x="6918" y="2086"/>
                    <a:pt x="7366" y="1646"/>
                    <a:pt x="7771" y="1012"/>
                  </a:cubicBezTo>
                  <a:cubicBezTo>
                    <a:pt x="7956" y="722"/>
                    <a:pt x="8132" y="352"/>
                    <a:pt x="7868" y="88"/>
                  </a:cubicBezTo>
                  <a:cubicBezTo>
                    <a:pt x="7806" y="26"/>
                    <a:pt x="7727" y="0"/>
                    <a:pt x="7639"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3"/>
            <p:cNvSpPr/>
            <p:nvPr/>
          </p:nvSpPr>
          <p:spPr>
            <a:xfrm>
              <a:off x="1011075" y="4074175"/>
              <a:ext cx="195425" cy="184675"/>
            </a:xfrm>
            <a:custGeom>
              <a:rect b="b" l="l" r="r" t="t"/>
              <a:pathLst>
                <a:path extrusionOk="0" h="7387" w="7817">
                  <a:moveTo>
                    <a:pt x="7435" y="0"/>
                  </a:moveTo>
                  <a:cubicBezTo>
                    <a:pt x="7427" y="0"/>
                    <a:pt x="7419" y="1"/>
                    <a:pt x="7411" y="2"/>
                  </a:cubicBezTo>
                  <a:cubicBezTo>
                    <a:pt x="7262" y="2"/>
                    <a:pt x="7059" y="81"/>
                    <a:pt x="6804" y="249"/>
                  </a:cubicBezTo>
                  <a:cubicBezTo>
                    <a:pt x="6249" y="627"/>
                    <a:pt x="5836" y="1041"/>
                    <a:pt x="5017" y="1859"/>
                  </a:cubicBezTo>
                  <a:lnTo>
                    <a:pt x="995" y="5881"/>
                  </a:lnTo>
                  <a:cubicBezTo>
                    <a:pt x="987" y="5890"/>
                    <a:pt x="1" y="6884"/>
                    <a:pt x="415" y="7307"/>
                  </a:cubicBezTo>
                  <a:cubicBezTo>
                    <a:pt x="467" y="7360"/>
                    <a:pt x="547" y="7386"/>
                    <a:pt x="626" y="7386"/>
                  </a:cubicBezTo>
                  <a:cubicBezTo>
                    <a:pt x="811" y="7386"/>
                    <a:pt x="1057" y="7272"/>
                    <a:pt x="1286" y="7140"/>
                  </a:cubicBezTo>
                  <a:cubicBezTo>
                    <a:pt x="1488" y="7025"/>
                    <a:pt x="1673" y="6884"/>
                    <a:pt x="1840" y="6726"/>
                  </a:cubicBezTo>
                  <a:lnTo>
                    <a:pt x="5669" y="2898"/>
                  </a:lnTo>
                  <a:cubicBezTo>
                    <a:pt x="6619" y="1947"/>
                    <a:pt x="7050" y="1516"/>
                    <a:pt x="7446" y="917"/>
                  </a:cubicBezTo>
                  <a:cubicBezTo>
                    <a:pt x="7631" y="645"/>
                    <a:pt x="7816" y="293"/>
                    <a:pt x="7587" y="64"/>
                  </a:cubicBezTo>
                  <a:cubicBezTo>
                    <a:pt x="7549" y="25"/>
                    <a:pt x="7491" y="0"/>
                    <a:pt x="7435"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3"/>
            <p:cNvSpPr/>
            <p:nvPr/>
          </p:nvSpPr>
          <p:spPr>
            <a:xfrm>
              <a:off x="867625" y="3924600"/>
              <a:ext cx="330500" cy="319125"/>
            </a:xfrm>
            <a:custGeom>
              <a:rect b="b" l="l" r="r" t="t"/>
              <a:pathLst>
                <a:path extrusionOk="0" h="12765" w="13220">
                  <a:moveTo>
                    <a:pt x="11805" y="1029"/>
                  </a:moveTo>
                  <a:cubicBezTo>
                    <a:pt x="11820" y="1098"/>
                    <a:pt x="11820" y="1174"/>
                    <a:pt x="11820" y="1241"/>
                  </a:cubicBezTo>
                  <a:cubicBezTo>
                    <a:pt x="11820" y="1168"/>
                    <a:pt x="11813" y="1102"/>
                    <a:pt x="11805" y="1029"/>
                  </a:cubicBezTo>
                  <a:close/>
                  <a:moveTo>
                    <a:pt x="8133" y="4850"/>
                  </a:moveTo>
                  <a:cubicBezTo>
                    <a:pt x="8142" y="4938"/>
                    <a:pt x="8159" y="5035"/>
                    <a:pt x="8186" y="5131"/>
                  </a:cubicBezTo>
                  <a:cubicBezTo>
                    <a:pt x="8159" y="5035"/>
                    <a:pt x="8142" y="4947"/>
                    <a:pt x="8124" y="4850"/>
                  </a:cubicBezTo>
                  <a:close/>
                  <a:moveTo>
                    <a:pt x="12841" y="0"/>
                  </a:moveTo>
                  <a:cubicBezTo>
                    <a:pt x="12630" y="0"/>
                    <a:pt x="12269" y="203"/>
                    <a:pt x="11785" y="581"/>
                  </a:cubicBezTo>
                  <a:cubicBezTo>
                    <a:pt x="10861" y="1303"/>
                    <a:pt x="10139" y="2025"/>
                    <a:pt x="8705" y="3459"/>
                  </a:cubicBezTo>
                  <a:lnTo>
                    <a:pt x="1690" y="10474"/>
                  </a:lnTo>
                  <a:cubicBezTo>
                    <a:pt x="1198" y="10966"/>
                    <a:pt x="1" y="12331"/>
                    <a:pt x="379" y="12709"/>
                  </a:cubicBezTo>
                  <a:cubicBezTo>
                    <a:pt x="408" y="12746"/>
                    <a:pt x="450" y="12764"/>
                    <a:pt x="499" y="12764"/>
                  </a:cubicBezTo>
                  <a:cubicBezTo>
                    <a:pt x="508" y="12764"/>
                    <a:pt x="518" y="12763"/>
                    <a:pt x="529" y="12762"/>
                  </a:cubicBezTo>
                  <a:cubicBezTo>
                    <a:pt x="960" y="12762"/>
                    <a:pt x="2069" y="11943"/>
                    <a:pt x="2615" y="11398"/>
                  </a:cubicBezTo>
                  <a:lnTo>
                    <a:pt x="9303" y="4709"/>
                  </a:lnTo>
                  <a:cubicBezTo>
                    <a:pt x="10958" y="3063"/>
                    <a:pt x="11715" y="2306"/>
                    <a:pt x="12480" y="1312"/>
                  </a:cubicBezTo>
                  <a:cubicBezTo>
                    <a:pt x="12815" y="889"/>
                    <a:pt x="13220" y="300"/>
                    <a:pt x="12973" y="44"/>
                  </a:cubicBezTo>
                  <a:cubicBezTo>
                    <a:pt x="12929" y="18"/>
                    <a:pt x="12885" y="0"/>
                    <a:pt x="12841"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3"/>
            <p:cNvSpPr/>
            <p:nvPr/>
          </p:nvSpPr>
          <p:spPr>
            <a:xfrm>
              <a:off x="813725" y="3863875"/>
              <a:ext cx="288025" cy="277100"/>
            </a:xfrm>
            <a:custGeom>
              <a:rect b="b" l="l" r="r" t="t"/>
              <a:pathLst>
                <a:path extrusionOk="0" h="11084" w="11521">
                  <a:moveTo>
                    <a:pt x="10993" y="0"/>
                  </a:moveTo>
                  <a:cubicBezTo>
                    <a:pt x="10588" y="0"/>
                    <a:pt x="9629" y="687"/>
                    <a:pt x="9171" y="1145"/>
                  </a:cubicBezTo>
                  <a:lnTo>
                    <a:pt x="3380" y="6936"/>
                  </a:lnTo>
                  <a:cubicBezTo>
                    <a:pt x="1945" y="8370"/>
                    <a:pt x="1285" y="9030"/>
                    <a:pt x="625" y="9901"/>
                  </a:cubicBezTo>
                  <a:cubicBezTo>
                    <a:pt x="344" y="10271"/>
                    <a:pt x="0" y="10790"/>
                    <a:pt x="247" y="11037"/>
                  </a:cubicBezTo>
                  <a:cubicBezTo>
                    <a:pt x="276" y="11066"/>
                    <a:pt x="317" y="11083"/>
                    <a:pt x="361" y="11083"/>
                  </a:cubicBezTo>
                  <a:cubicBezTo>
                    <a:pt x="370" y="11083"/>
                    <a:pt x="379" y="11082"/>
                    <a:pt x="388" y="11081"/>
                  </a:cubicBezTo>
                  <a:cubicBezTo>
                    <a:pt x="581" y="11081"/>
                    <a:pt x="889" y="10922"/>
                    <a:pt x="1303" y="10606"/>
                  </a:cubicBezTo>
                  <a:cubicBezTo>
                    <a:pt x="2113" y="9989"/>
                    <a:pt x="2738" y="9373"/>
                    <a:pt x="3978" y="8124"/>
                  </a:cubicBezTo>
                  <a:lnTo>
                    <a:pt x="10069" y="2042"/>
                  </a:lnTo>
                  <a:cubicBezTo>
                    <a:pt x="10491" y="1611"/>
                    <a:pt x="11521" y="423"/>
                    <a:pt x="11151" y="53"/>
                  </a:cubicBezTo>
                  <a:cubicBezTo>
                    <a:pt x="11107" y="18"/>
                    <a:pt x="11054" y="0"/>
                    <a:pt x="10993"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3"/>
            <p:cNvSpPr/>
            <p:nvPr/>
          </p:nvSpPr>
          <p:spPr>
            <a:xfrm>
              <a:off x="666100" y="3703025"/>
              <a:ext cx="674825" cy="652850"/>
            </a:xfrm>
            <a:custGeom>
              <a:rect b="b" l="l" r="r" t="t"/>
              <a:pathLst>
                <a:path extrusionOk="0" h="26114" w="26993">
                  <a:moveTo>
                    <a:pt x="11318" y="4384"/>
                  </a:moveTo>
                  <a:cubicBezTo>
                    <a:pt x="11415" y="4384"/>
                    <a:pt x="11520" y="4419"/>
                    <a:pt x="11600" y="4498"/>
                  </a:cubicBezTo>
                  <a:cubicBezTo>
                    <a:pt x="11943" y="4841"/>
                    <a:pt x="11626" y="5334"/>
                    <a:pt x="11512" y="5519"/>
                  </a:cubicBezTo>
                  <a:cubicBezTo>
                    <a:pt x="11098" y="6153"/>
                    <a:pt x="10649" y="6602"/>
                    <a:pt x="9672" y="7579"/>
                  </a:cubicBezTo>
                  <a:lnTo>
                    <a:pt x="5729" y="11530"/>
                  </a:lnTo>
                  <a:cubicBezTo>
                    <a:pt x="5501" y="11759"/>
                    <a:pt x="4876" y="12190"/>
                    <a:pt x="4418" y="12190"/>
                  </a:cubicBezTo>
                  <a:cubicBezTo>
                    <a:pt x="4408" y="12191"/>
                    <a:pt x="4397" y="12191"/>
                    <a:pt x="4387" y="12191"/>
                  </a:cubicBezTo>
                  <a:cubicBezTo>
                    <a:pt x="4276" y="12191"/>
                    <a:pt x="4173" y="12148"/>
                    <a:pt x="4092" y="12076"/>
                  </a:cubicBezTo>
                  <a:cubicBezTo>
                    <a:pt x="3556" y="11539"/>
                    <a:pt x="4594" y="10483"/>
                    <a:pt x="4647" y="10439"/>
                  </a:cubicBezTo>
                  <a:lnTo>
                    <a:pt x="8783" y="6294"/>
                  </a:lnTo>
                  <a:cubicBezTo>
                    <a:pt x="9628" y="5449"/>
                    <a:pt x="10059" y="5017"/>
                    <a:pt x="10649" y="4648"/>
                  </a:cubicBezTo>
                  <a:cubicBezTo>
                    <a:pt x="10913" y="4472"/>
                    <a:pt x="11142" y="4384"/>
                    <a:pt x="11318" y="4384"/>
                  </a:cubicBezTo>
                  <a:close/>
                  <a:moveTo>
                    <a:pt x="16907" y="6355"/>
                  </a:moveTo>
                  <a:cubicBezTo>
                    <a:pt x="16986" y="6355"/>
                    <a:pt x="17065" y="6382"/>
                    <a:pt x="17118" y="6434"/>
                  </a:cubicBezTo>
                  <a:cubicBezTo>
                    <a:pt x="17514" y="6830"/>
                    <a:pt x="16625" y="7939"/>
                    <a:pt x="16026" y="8529"/>
                  </a:cubicBezTo>
                  <a:lnTo>
                    <a:pt x="9945" y="14619"/>
                  </a:lnTo>
                  <a:cubicBezTo>
                    <a:pt x="8704" y="15860"/>
                    <a:pt x="8079" y="16485"/>
                    <a:pt x="7261" y="17101"/>
                  </a:cubicBezTo>
                  <a:cubicBezTo>
                    <a:pt x="6830" y="17436"/>
                    <a:pt x="6504" y="17603"/>
                    <a:pt x="6284" y="17603"/>
                  </a:cubicBezTo>
                  <a:cubicBezTo>
                    <a:pt x="6213" y="17603"/>
                    <a:pt x="6143" y="17576"/>
                    <a:pt x="6090" y="17524"/>
                  </a:cubicBezTo>
                  <a:cubicBezTo>
                    <a:pt x="5809" y="17242"/>
                    <a:pt x="6143" y="16714"/>
                    <a:pt x="6469" y="16283"/>
                  </a:cubicBezTo>
                  <a:cubicBezTo>
                    <a:pt x="7129" y="15403"/>
                    <a:pt x="7789" y="14751"/>
                    <a:pt x="9215" y="13317"/>
                  </a:cubicBezTo>
                  <a:lnTo>
                    <a:pt x="15023" y="7517"/>
                  </a:lnTo>
                  <a:cubicBezTo>
                    <a:pt x="15358" y="7183"/>
                    <a:pt x="16387" y="6355"/>
                    <a:pt x="16907" y="6355"/>
                  </a:cubicBezTo>
                  <a:close/>
                  <a:moveTo>
                    <a:pt x="20911" y="8784"/>
                  </a:moveTo>
                  <a:cubicBezTo>
                    <a:pt x="20981" y="8784"/>
                    <a:pt x="21043" y="8802"/>
                    <a:pt x="21096" y="8855"/>
                  </a:cubicBezTo>
                  <a:cubicBezTo>
                    <a:pt x="21386" y="9145"/>
                    <a:pt x="20990" y="9735"/>
                    <a:pt x="20612" y="10228"/>
                  </a:cubicBezTo>
                  <a:cubicBezTo>
                    <a:pt x="19837" y="11213"/>
                    <a:pt x="19080" y="11979"/>
                    <a:pt x="17417" y="13634"/>
                  </a:cubicBezTo>
                  <a:lnTo>
                    <a:pt x="10728" y="20313"/>
                  </a:lnTo>
                  <a:cubicBezTo>
                    <a:pt x="10508" y="20534"/>
                    <a:pt x="9206" y="21704"/>
                    <a:pt x="8581" y="21704"/>
                  </a:cubicBezTo>
                  <a:cubicBezTo>
                    <a:pt x="8511" y="21704"/>
                    <a:pt x="8431" y="21678"/>
                    <a:pt x="8379" y="21634"/>
                  </a:cubicBezTo>
                  <a:cubicBezTo>
                    <a:pt x="7974" y="21220"/>
                    <a:pt x="9012" y="19961"/>
                    <a:pt x="9699" y="19275"/>
                  </a:cubicBezTo>
                  <a:lnTo>
                    <a:pt x="16713" y="12261"/>
                  </a:lnTo>
                  <a:cubicBezTo>
                    <a:pt x="18148" y="10826"/>
                    <a:pt x="18869" y="10104"/>
                    <a:pt x="19793" y="9383"/>
                  </a:cubicBezTo>
                  <a:cubicBezTo>
                    <a:pt x="20304" y="8987"/>
                    <a:pt x="20673" y="8784"/>
                    <a:pt x="20911" y="8784"/>
                  </a:cubicBezTo>
                  <a:close/>
                  <a:moveTo>
                    <a:pt x="21210" y="14760"/>
                  </a:moveTo>
                  <a:cubicBezTo>
                    <a:pt x="21298" y="14760"/>
                    <a:pt x="21386" y="14795"/>
                    <a:pt x="21448" y="14857"/>
                  </a:cubicBezTo>
                  <a:cubicBezTo>
                    <a:pt x="21747" y="15156"/>
                    <a:pt x="21439" y="15623"/>
                    <a:pt x="21316" y="15807"/>
                  </a:cubicBezTo>
                  <a:cubicBezTo>
                    <a:pt x="20911" y="16415"/>
                    <a:pt x="20480" y="16846"/>
                    <a:pt x="19529" y="17796"/>
                  </a:cubicBezTo>
                  <a:lnTo>
                    <a:pt x="15701" y="21625"/>
                  </a:lnTo>
                  <a:cubicBezTo>
                    <a:pt x="15525" y="21801"/>
                    <a:pt x="14874" y="22311"/>
                    <a:pt x="14425" y="22311"/>
                  </a:cubicBezTo>
                  <a:cubicBezTo>
                    <a:pt x="14328" y="22311"/>
                    <a:pt x="14231" y="22276"/>
                    <a:pt x="14161" y="22206"/>
                  </a:cubicBezTo>
                  <a:cubicBezTo>
                    <a:pt x="13685" y="21730"/>
                    <a:pt x="14698" y="20710"/>
                    <a:pt x="14742" y="20666"/>
                  </a:cubicBezTo>
                  <a:lnTo>
                    <a:pt x="18755" y="16652"/>
                  </a:lnTo>
                  <a:cubicBezTo>
                    <a:pt x="19582" y="15825"/>
                    <a:pt x="19996" y="15411"/>
                    <a:pt x="20559" y="15033"/>
                  </a:cubicBezTo>
                  <a:cubicBezTo>
                    <a:pt x="20832" y="14857"/>
                    <a:pt x="21043" y="14760"/>
                    <a:pt x="21210" y="14760"/>
                  </a:cubicBezTo>
                  <a:close/>
                  <a:moveTo>
                    <a:pt x="13113" y="1"/>
                  </a:moveTo>
                  <a:cubicBezTo>
                    <a:pt x="12471" y="10"/>
                    <a:pt x="11837" y="63"/>
                    <a:pt x="11204" y="177"/>
                  </a:cubicBezTo>
                  <a:cubicBezTo>
                    <a:pt x="8660" y="643"/>
                    <a:pt x="6161" y="2025"/>
                    <a:pt x="4004" y="4173"/>
                  </a:cubicBezTo>
                  <a:cubicBezTo>
                    <a:pt x="1611" y="6566"/>
                    <a:pt x="185" y="9920"/>
                    <a:pt x="97" y="13361"/>
                  </a:cubicBezTo>
                  <a:cubicBezTo>
                    <a:pt x="0" y="16899"/>
                    <a:pt x="1267" y="20164"/>
                    <a:pt x="3652" y="22549"/>
                  </a:cubicBezTo>
                  <a:cubicBezTo>
                    <a:pt x="5087" y="23975"/>
                    <a:pt x="6856" y="25022"/>
                    <a:pt x="8792" y="25585"/>
                  </a:cubicBezTo>
                  <a:cubicBezTo>
                    <a:pt x="9998" y="25937"/>
                    <a:pt x="11248" y="26113"/>
                    <a:pt x="12506" y="26113"/>
                  </a:cubicBezTo>
                  <a:cubicBezTo>
                    <a:pt x="13105" y="26113"/>
                    <a:pt x="13712" y="26069"/>
                    <a:pt x="14310" y="25990"/>
                  </a:cubicBezTo>
                  <a:cubicBezTo>
                    <a:pt x="17223" y="25594"/>
                    <a:pt x="19943" y="24265"/>
                    <a:pt x="22029" y="22197"/>
                  </a:cubicBezTo>
                  <a:cubicBezTo>
                    <a:pt x="26992" y="17207"/>
                    <a:pt x="26992" y="9154"/>
                    <a:pt x="22029" y="4173"/>
                  </a:cubicBezTo>
                  <a:cubicBezTo>
                    <a:pt x="20189" y="2333"/>
                    <a:pt x="18244" y="1092"/>
                    <a:pt x="16220" y="476"/>
                  </a:cubicBezTo>
                  <a:cubicBezTo>
                    <a:pt x="15217" y="159"/>
                    <a:pt x="14170" y="1"/>
                    <a:pt x="13113" y="1"/>
                  </a:cubicBezTo>
                  <a:close/>
                </a:path>
              </a:pathLst>
            </a:custGeom>
            <a:solidFill>
              <a:srgbClr val="FFD4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3"/>
            <p:cNvSpPr/>
            <p:nvPr/>
          </p:nvSpPr>
          <p:spPr>
            <a:xfrm>
              <a:off x="1023625" y="3714925"/>
              <a:ext cx="317300" cy="637875"/>
            </a:xfrm>
            <a:custGeom>
              <a:rect b="b" l="l" r="r" t="t"/>
              <a:pathLst>
                <a:path extrusionOk="0" h="25515" w="12692">
                  <a:moveTo>
                    <a:pt x="1919" y="0"/>
                  </a:moveTo>
                  <a:cubicBezTo>
                    <a:pt x="5686" y="2121"/>
                    <a:pt x="8520" y="7199"/>
                    <a:pt x="8520" y="13008"/>
                  </a:cubicBezTo>
                  <a:cubicBezTo>
                    <a:pt x="8520" y="19970"/>
                    <a:pt x="2562" y="24080"/>
                    <a:pt x="1" y="25514"/>
                  </a:cubicBezTo>
                  <a:cubicBezTo>
                    <a:pt x="2922" y="25127"/>
                    <a:pt x="5633" y="23798"/>
                    <a:pt x="7728" y="21721"/>
                  </a:cubicBezTo>
                  <a:cubicBezTo>
                    <a:pt x="12691" y="16740"/>
                    <a:pt x="12691" y="8678"/>
                    <a:pt x="7728" y="3697"/>
                  </a:cubicBezTo>
                  <a:cubicBezTo>
                    <a:pt x="5888" y="1857"/>
                    <a:pt x="3943" y="625"/>
                    <a:pt x="1919" y="0"/>
                  </a:cubicBezTo>
                  <a:close/>
                </a:path>
              </a:pathLst>
            </a:custGeom>
            <a:solidFill>
              <a:srgbClr val="FFDC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63"/>
            <p:cNvSpPr/>
            <p:nvPr/>
          </p:nvSpPr>
          <p:spPr>
            <a:xfrm>
              <a:off x="666300" y="3707425"/>
              <a:ext cx="279900" cy="635250"/>
            </a:xfrm>
            <a:custGeom>
              <a:rect b="b" l="l" r="r" t="t"/>
              <a:pathLst>
                <a:path extrusionOk="0" h="25410" w="11196">
                  <a:moveTo>
                    <a:pt x="11196" y="1"/>
                  </a:moveTo>
                  <a:cubicBezTo>
                    <a:pt x="8652" y="467"/>
                    <a:pt x="6153" y="1849"/>
                    <a:pt x="4005" y="3997"/>
                  </a:cubicBezTo>
                  <a:cubicBezTo>
                    <a:pt x="1611" y="6390"/>
                    <a:pt x="186" y="9744"/>
                    <a:pt x="89" y="13185"/>
                  </a:cubicBezTo>
                  <a:cubicBezTo>
                    <a:pt x="1" y="16723"/>
                    <a:pt x="1259" y="19988"/>
                    <a:pt x="3644" y="22373"/>
                  </a:cubicBezTo>
                  <a:cubicBezTo>
                    <a:pt x="5079" y="23799"/>
                    <a:pt x="6848" y="24846"/>
                    <a:pt x="8784" y="25409"/>
                  </a:cubicBezTo>
                  <a:cubicBezTo>
                    <a:pt x="5185" y="23183"/>
                    <a:pt x="2518" y="18245"/>
                    <a:pt x="2518" y="12604"/>
                  </a:cubicBezTo>
                  <a:cubicBezTo>
                    <a:pt x="2518" y="5493"/>
                    <a:pt x="8731" y="1365"/>
                    <a:pt x="11196" y="1"/>
                  </a:cubicBezTo>
                  <a:close/>
                </a:path>
              </a:pathLst>
            </a:custGeom>
            <a:solidFill>
              <a:srgbClr val="FFB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63"/>
            <p:cNvSpPr/>
            <p:nvPr/>
          </p:nvSpPr>
          <p:spPr>
            <a:xfrm>
              <a:off x="631775" y="3655300"/>
              <a:ext cx="710475" cy="737100"/>
            </a:xfrm>
            <a:custGeom>
              <a:rect b="b" l="l" r="r" t="t"/>
              <a:pathLst>
                <a:path extrusionOk="0" fill="none" h="29484" w="28419">
                  <a:moveTo>
                    <a:pt x="5351" y="6055"/>
                  </a:moveTo>
                  <a:cubicBezTo>
                    <a:pt x="361" y="11045"/>
                    <a:pt x="0" y="19494"/>
                    <a:pt x="4990" y="24493"/>
                  </a:cubicBezTo>
                  <a:cubicBezTo>
                    <a:pt x="9980" y="29483"/>
                    <a:pt x="18438" y="29122"/>
                    <a:pt x="23428" y="24132"/>
                  </a:cubicBezTo>
                  <a:cubicBezTo>
                    <a:pt x="28418" y="19142"/>
                    <a:pt x="28418" y="11045"/>
                    <a:pt x="23428" y="6055"/>
                  </a:cubicBezTo>
                  <a:cubicBezTo>
                    <a:pt x="17373" y="0"/>
                    <a:pt x="10341" y="1056"/>
                    <a:pt x="5351" y="605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3"/>
            <p:cNvSpPr/>
            <p:nvPr/>
          </p:nvSpPr>
          <p:spPr>
            <a:xfrm>
              <a:off x="865875" y="3919750"/>
              <a:ext cx="333800" cy="331825"/>
            </a:xfrm>
            <a:custGeom>
              <a:rect b="b" l="l" r="r" t="t"/>
              <a:pathLst>
                <a:path extrusionOk="0" fill="none" h="13273" w="13352">
                  <a:moveTo>
                    <a:pt x="1734" y="10641"/>
                  </a:moveTo>
                  <a:lnTo>
                    <a:pt x="8414" y="3961"/>
                  </a:lnTo>
                  <a:cubicBezTo>
                    <a:pt x="10095" y="2280"/>
                    <a:pt x="10834" y="1523"/>
                    <a:pt x="11829" y="749"/>
                  </a:cubicBezTo>
                  <a:cubicBezTo>
                    <a:pt x="12216" y="450"/>
                    <a:pt x="12850" y="1"/>
                    <a:pt x="13070" y="212"/>
                  </a:cubicBezTo>
                  <a:cubicBezTo>
                    <a:pt x="13351" y="503"/>
                    <a:pt x="12885" y="1145"/>
                    <a:pt x="12586" y="1532"/>
                  </a:cubicBezTo>
                  <a:cubicBezTo>
                    <a:pt x="11811" y="2527"/>
                    <a:pt x="11072" y="3257"/>
                    <a:pt x="9391" y="4938"/>
                  </a:cubicBezTo>
                  <a:lnTo>
                    <a:pt x="2711" y="11627"/>
                  </a:lnTo>
                  <a:cubicBezTo>
                    <a:pt x="2218" y="12111"/>
                    <a:pt x="757" y="13273"/>
                    <a:pt x="414" y="12938"/>
                  </a:cubicBezTo>
                  <a:cubicBezTo>
                    <a:pt x="0" y="12516"/>
                    <a:pt x="1241" y="11125"/>
                    <a:pt x="1734" y="1064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3"/>
            <p:cNvSpPr/>
            <p:nvPr/>
          </p:nvSpPr>
          <p:spPr>
            <a:xfrm>
              <a:off x="1011300" y="4070025"/>
              <a:ext cx="196725" cy="195200"/>
            </a:xfrm>
            <a:custGeom>
              <a:rect b="b" l="l" r="r" t="t"/>
              <a:pathLst>
                <a:path extrusionOk="0" fill="none" h="7808" w="7869">
                  <a:moveTo>
                    <a:pt x="960" y="6012"/>
                  </a:moveTo>
                  <a:lnTo>
                    <a:pt x="4788" y="2192"/>
                  </a:lnTo>
                  <a:cubicBezTo>
                    <a:pt x="5748" y="1224"/>
                    <a:pt x="6170" y="793"/>
                    <a:pt x="6777" y="388"/>
                  </a:cubicBezTo>
                  <a:cubicBezTo>
                    <a:pt x="7006" y="230"/>
                    <a:pt x="7411" y="1"/>
                    <a:pt x="7613" y="203"/>
                  </a:cubicBezTo>
                  <a:cubicBezTo>
                    <a:pt x="7869" y="467"/>
                    <a:pt x="7631" y="863"/>
                    <a:pt x="7473" y="1101"/>
                  </a:cubicBezTo>
                  <a:cubicBezTo>
                    <a:pt x="7068" y="1708"/>
                    <a:pt x="6654" y="2131"/>
                    <a:pt x="5686" y="3090"/>
                  </a:cubicBezTo>
                  <a:lnTo>
                    <a:pt x="1858" y="6918"/>
                  </a:lnTo>
                  <a:cubicBezTo>
                    <a:pt x="1585" y="7191"/>
                    <a:pt x="687" y="7807"/>
                    <a:pt x="379" y="7499"/>
                  </a:cubicBezTo>
                  <a:cubicBezTo>
                    <a:pt x="1" y="7121"/>
                    <a:pt x="678" y="6294"/>
                    <a:pt x="960" y="6012"/>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3"/>
            <p:cNvSpPr/>
            <p:nvPr/>
          </p:nvSpPr>
          <p:spPr>
            <a:xfrm>
              <a:off x="758275" y="3810400"/>
              <a:ext cx="204650" cy="202675"/>
            </a:xfrm>
            <a:custGeom>
              <a:rect b="b" l="l" r="r" t="t"/>
              <a:pathLst>
                <a:path extrusionOk="0" fill="none" h="8107" w="8186">
                  <a:moveTo>
                    <a:pt x="978" y="6170"/>
                  </a:moveTo>
                  <a:lnTo>
                    <a:pt x="4929" y="2227"/>
                  </a:lnTo>
                  <a:cubicBezTo>
                    <a:pt x="5915" y="1233"/>
                    <a:pt x="6346" y="784"/>
                    <a:pt x="6980" y="379"/>
                  </a:cubicBezTo>
                  <a:cubicBezTo>
                    <a:pt x="7235" y="221"/>
                    <a:pt x="7657" y="1"/>
                    <a:pt x="7877" y="230"/>
                  </a:cubicBezTo>
                  <a:cubicBezTo>
                    <a:pt x="8185" y="529"/>
                    <a:pt x="7948" y="951"/>
                    <a:pt x="7789" y="1198"/>
                  </a:cubicBezTo>
                  <a:cubicBezTo>
                    <a:pt x="7385" y="1831"/>
                    <a:pt x="6945" y="2271"/>
                    <a:pt x="5959" y="3257"/>
                  </a:cubicBezTo>
                  <a:lnTo>
                    <a:pt x="2016" y="7200"/>
                  </a:lnTo>
                  <a:cubicBezTo>
                    <a:pt x="1726" y="7490"/>
                    <a:pt x="793" y="8106"/>
                    <a:pt x="432" y="7754"/>
                  </a:cubicBezTo>
                  <a:cubicBezTo>
                    <a:pt x="1" y="7314"/>
                    <a:pt x="696" y="6452"/>
                    <a:pt x="978" y="617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63"/>
            <p:cNvSpPr/>
            <p:nvPr/>
          </p:nvSpPr>
          <p:spPr>
            <a:xfrm>
              <a:off x="812175" y="3856400"/>
              <a:ext cx="291350" cy="289350"/>
            </a:xfrm>
            <a:custGeom>
              <a:rect b="b" l="l" r="r" t="t"/>
              <a:pathLst>
                <a:path extrusionOk="0" fill="none" h="11574" w="11654">
                  <a:moveTo>
                    <a:pt x="10157" y="2368"/>
                  </a:moveTo>
                  <a:lnTo>
                    <a:pt x="4366" y="8167"/>
                  </a:lnTo>
                  <a:cubicBezTo>
                    <a:pt x="2905" y="9620"/>
                    <a:pt x="2263" y="10280"/>
                    <a:pt x="1391" y="10940"/>
                  </a:cubicBezTo>
                  <a:cubicBezTo>
                    <a:pt x="1057" y="11195"/>
                    <a:pt x="485" y="11573"/>
                    <a:pt x="282" y="11362"/>
                  </a:cubicBezTo>
                  <a:cubicBezTo>
                    <a:pt x="1" y="11081"/>
                    <a:pt x="397" y="10517"/>
                    <a:pt x="652" y="10174"/>
                  </a:cubicBezTo>
                  <a:cubicBezTo>
                    <a:pt x="1312" y="9303"/>
                    <a:pt x="1955" y="8669"/>
                    <a:pt x="3407" y="7208"/>
                  </a:cubicBezTo>
                  <a:lnTo>
                    <a:pt x="9198" y="1417"/>
                  </a:lnTo>
                  <a:cubicBezTo>
                    <a:pt x="9620" y="995"/>
                    <a:pt x="10914" y="0"/>
                    <a:pt x="11240" y="326"/>
                  </a:cubicBezTo>
                  <a:cubicBezTo>
                    <a:pt x="11653" y="731"/>
                    <a:pt x="10580" y="1945"/>
                    <a:pt x="10157" y="2368"/>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3"/>
            <p:cNvSpPr/>
            <p:nvPr/>
          </p:nvSpPr>
          <p:spPr>
            <a:xfrm>
              <a:off x="789075" y="3976750"/>
              <a:ext cx="475" cy="6850"/>
            </a:xfrm>
            <a:custGeom>
              <a:rect b="b" l="l" r="r" t="t"/>
              <a:pathLst>
                <a:path extrusionOk="0" fill="none" h="274" w="19">
                  <a:moveTo>
                    <a:pt x="10" y="0"/>
                  </a:moveTo>
                  <a:cubicBezTo>
                    <a:pt x="1" y="88"/>
                    <a:pt x="1" y="185"/>
                    <a:pt x="18" y="27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3"/>
            <p:cNvSpPr/>
            <p:nvPr/>
          </p:nvSpPr>
          <p:spPr>
            <a:xfrm>
              <a:off x="799425" y="3963100"/>
              <a:ext cx="900" cy="12125"/>
            </a:xfrm>
            <a:custGeom>
              <a:rect b="b" l="l" r="r" t="t"/>
              <a:pathLst>
                <a:path extrusionOk="0" fill="none" h="485" w="36">
                  <a:moveTo>
                    <a:pt x="0" y="1"/>
                  </a:moveTo>
                  <a:lnTo>
                    <a:pt x="36" y="48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3"/>
            <p:cNvSpPr/>
            <p:nvPr/>
          </p:nvSpPr>
          <p:spPr>
            <a:xfrm>
              <a:off x="815050" y="3954525"/>
              <a:ext cx="25" cy="5525"/>
            </a:xfrm>
            <a:custGeom>
              <a:rect b="b" l="l" r="r" t="t"/>
              <a:pathLst>
                <a:path extrusionOk="0" fill="none" h="221" w="1">
                  <a:moveTo>
                    <a:pt x="0" y="0"/>
                  </a:moveTo>
                  <a:lnTo>
                    <a:pt x="0" y="22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63"/>
            <p:cNvSpPr/>
            <p:nvPr/>
          </p:nvSpPr>
          <p:spPr>
            <a:xfrm>
              <a:off x="825600" y="3938250"/>
              <a:ext cx="1800" cy="12550"/>
            </a:xfrm>
            <a:custGeom>
              <a:rect b="b" l="l" r="r" t="t"/>
              <a:pathLst>
                <a:path extrusionOk="0" fill="none" h="502" w="72">
                  <a:moveTo>
                    <a:pt x="1" y="0"/>
                  </a:moveTo>
                  <a:cubicBezTo>
                    <a:pt x="36" y="167"/>
                    <a:pt x="62" y="335"/>
                    <a:pt x="71"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63"/>
            <p:cNvSpPr/>
            <p:nvPr/>
          </p:nvSpPr>
          <p:spPr>
            <a:xfrm>
              <a:off x="852450" y="3912725"/>
              <a:ext cx="1575" cy="9925"/>
            </a:xfrm>
            <a:custGeom>
              <a:rect b="b" l="l" r="r" t="t"/>
              <a:pathLst>
                <a:path extrusionOk="0" fill="none" h="397" w="63">
                  <a:moveTo>
                    <a:pt x="0" y="0"/>
                  </a:moveTo>
                  <a:cubicBezTo>
                    <a:pt x="0" y="132"/>
                    <a:pt x="27" y="264"/>
                    <a:pt x="62" y="3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3"/>
            <p:cNvSpPr/>
            <p:nvPr/>
          </p:nvSpPr>
          <p:spPr>
            <a:xfrm>
              <a:off x="864325" y="3903475"/>
              <a:ext cx="1125" cy="7950"/>
            </a:xfrm>
            <a:custGeom>
              <a:rect b="b" l="l" r="r" t="t"/>
              <a:pathLst>
                <a:path extrusionOk="0" fill="none" h="318" w="45">
                  <a:moveTo>
                    <a:pt x="1" y="1"/>
                  </a:moveTo>
                  <a:lnTo>
                    <a:pt x="45" y="3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63"/>
            <p:cNvSpPr/>
            <p:nvPr/>
          </p:nvSpPr>
          <p:spPr>
            <a:xfrm>
              <a:off x="875325" y="3892025"/>
              <a:ext cx="475" cy="6200"/>
            </a:xfrm>
            <a:custGeom>
              <a:rect b="b" l="l" r="r" t="t"/>
              <a:pathLst>
                <a:path extrusionOk="0" fill="none" h="248" w="19">
                  <a:moveTo>
                    <a:pt x="1" y="1"/>
                  </a:moveTo>
                  <a:cubicBezTo>
                    <a:pt x="10" y="80"/>
                    <a:pt x="18" y="159"/>
                    <a:pt x="18"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3"/>
            <p:cNvSpPr/>
            <p:nvPr/>
          </p:nvSpPr>
          <p:spPr>
            <a:xfrm>
              <a:off x="898425" y="3871350"/>
              <a:ext cx="1350" cy="7300"/>
            </a:xfrm>
            <a:custGeom>
              <a:rect b="b" l="l" r="r" t="t"/>
              <a:pathLst>
                <a:path extrusionOk="0" fill="none" h="292" w="54">
                  <a:moveTo>
                    <a:pt x="1" y="1"/>
                  </a:moveTo>
                  <a:cubicBezTo>
                    <a:pt x="18" y="97"/>
                    <a:pt x="36" y="194"/>
                    <a:pt x="54"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3"/>
            <p:cNvSpPr/>
            <p:nvPr/>
          </p:nvSpPr>
          <p:spPr>
            <a:xfrm>
              <a:off x="913175" y="3853525"/>
              <a:ext cx="675" cy="8825"/>
            </a:xfrm>
            <a:custGeom>
              <a:rect b="b" l="l" r="r" t="t"/>
              <a:pathLst>
                <a:path extrusionOk="0" fill="none" h="353" w="27">
                  <a:moveTo>
                    <a:pt x="0" y="1"/>
                  </a:moveTo>
                  <a:cubicBezTo>
                    <a:pt x="18" y="115"/>
                    <a:pt x="27" y="230"/>
                    <a:pt x="18" y="3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3"/>
            <p:cNvSpPr/>
            <p:nvPr/>
          </p:nvSpPr>
          <p:spPr>
            <a:xfrm>
              <a:off x="929900" y="3835500"/>
              <a:ext cx="450" cy="8150"/>
            </a:xfrm>
            <a:custGeom>
              <a:rect b="b" l="l" r="r" t="t"/>
              <a:pathLst>
                <a:path extrusionOk="0" fill="none" h="326" w="18">
                  <a:moveTo>
                    <a:pt x="0" y="0"/>
                  </a:moveTo>
                  <a:cubicBezTo>
                    <a:pt x="0" y="115"/>
                    <a:pt x="18" y="220"/>
                    <a:pt x="18" y="32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3"/>
            <p:cNvSpPr/>
            <p:nvPr/>
          </p:nvSpPr>
          <p:spPr>
            <a:xfrm>
              <a:off x="938475" y="3829775"/>
              <a:ext cx="25" cy="3550"/>
            </a:xfrm>
            <a:custGeom>
              <a:rect b="b" l="l" r="r" t="t"/>
              <a:pathLst>
                <a:path extrusionOk="0" fill="none" h="142" w="1">
                  <a:moveTo>
                    <a:pt x="1" y="0"/>
                  </a:moveTo>
                  <a:lnTo>
                    <a:pt x="1" y="14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3"/>
            <p:cNvSpPr/>
            <p:nvPr/>
          </p:nvSpPr>
          <p:spPr>
            <a:xfrm>
              <a:off x="834625" y="4123275"/>
              <a:ext cx="25" cy="3325"/>
            </a:xfrm>
            <a:custGeom>
              <a:rect b="b" l="l" r="r" t="t"/>
              <a:pathLst>
                <a:path extrusionOk="0" fill="none" h="133" w="1">
                  <a:moveTo>
                    <a:pt x="1" y="1"/>
                  </a:moveTo>
                  <a:lnTo>
                    <a:pt x="1" y="13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3"/>
            <p:cNvSpPr/>
            <p:nvPr/>
          </p:nvSpPr>
          <p:spPr>
            <a:xfrm>
              <a:off x="844975" y="4106775"/>
              <a:ext cx="1550" cy="11025"/>
            </a:xfrm>
            <a:custGeom>
              <a:rect b="b" l="l" r="r" t="t"/>
              <a:pathLst>
                <a:path extrusionOk="0" fill="none" h="441" w="62">
                  <a:moveTo>
                    <a:pt x="0" y="1"/>
                  </a:moveTo>
                  <a:cubicBezTo>
                    <a:pt x="18" y="150"/>
                    <a:pt x="44" y="300"/>
                    <a:pt x="62" y="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63"/>
            <p:cNvSpPr/>
            <p:nvPr/>
          </p:nvSpPr>
          <p:spPr>
            <a:xfrm>
              <a:off x="855525" y="4099525"/>
              <a:ext cx="1125" cy="6625"/>
            </a:xfrm>
            <a:custGeom>
              <a:rect b="b" l="l" r="r" t="t"/>
              <a:pathLst>
                <a:path extrusionOk="0" fill="none" h="265" w="45">
                  <a:moveTo>
                    <a:pt x="1" y="0"/>
                  </a:moveTo>
                  <a:cubicBezTo>
                    <a:pt x="18" y="88"/>
                    <a:pt x="27" y="176"/>
                    <a:pt x="45" y="26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63"/>
            <p:cNvSpPr/>
            <p:nvPr/>
          </p:nvSpPr>
          <p:spPr>
            <a:xfrm>
              <a:off x="864775" y="4088950"/>
              <a:ext cx="1125" cy="8175"/>
            </a:xfrm>
            <a:custGeom>
              <a:rect b="b" l="l" r="r" t="t"/>
              <a:pathLst>
                <a:path extrusionOk="0" fill="none" h="327" w="45">
                  <a:moveTo>
                    <a:pt x="0" y="1"/>
                  </a:moveTo>
                  <a:lnTo>
                    <a:pt x="44" y="32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63"/>
            <p:cNvSpPr/>
            <p:nvPr/>
          </p:nvSpPr>
          <p:spPr>
            <a:xfrm>
              <a:off x="881925" y="4069150"/>
              <a:ext cx="2675" cy="10150"/>
            </a:xfrm>
            <a:custGeom>
              <a:rect b="b" l="l" r="r" t="t"/>
              <a:pathLst>
                <a:path extrusionOk="0" fill="none" h="406" w="107">
                  <a:moveTo>
                    <a:pt x="1" y="1"/>
                  </a:moveTo>
                  <a:cubicBezTo>
                    <a:pt x="71" y="124"/>
                    <a:pt x="106" y="265"/>
                    <a:pt x="106" y="40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3"/>
            <p:cNvSpPr/>
            <p:nvPr/>
          </p:nvSpPr>
          <p:spPr>
            <a:xfrm>
              <a:off x="894900" y="4060800"/>
              <a:ext cx="1575" cy="7275"/>
            </a:xfrm>
            <a:custGeom>
              <a:rect b="b" l="l" r="r" t="t"/>
              <a:pathLst>
                <a:path extrusionOk="0" fill="none" h="291" w="63">
                  <a:moveTo>
                    <a:pt x="1" y="0"/>
                  </a:moveTo>
                  <a:cubicBezTo>
                    <a:pt x="19" y="97"/>
                    <a:pt x="36" y="194"/>
                    <a:pt x="63"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3"/>
            <p:cNvSpPr/>
            <p:nvPr/>
          </p:nvSpPr>
          <p:spPr>
            <a:xfrm>
              <a:off x="901725" y="4052225"/>
              <a:ext cx="2225" cy="8150"/>
            </a:xfrm>
            <a:custGeom>
              <a:rect b="b" l="l" r="r" t="t"/>
              <a:pathLst>
                <a:path extrusionOk="0" fill="none" h="326" w="89">
                  <a:moveTo>
                    <a:pt x="1" y="0"/>
                  </a:moveTo>
                  <a:cubicBezTo>
                    <a:pt x="18" y="114"/>
                    <a:pt x="45" y="220"/>
                    <a:pt x="89" y="32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3"/>
            <p:cNvSpPr/>
            <p:nvPr/>
          </p:nvSpPr>
          <p:spPr>
            <a:xfrm>
              <a:off x="915825" y="4041200"/>
              <a:ext cx="900" cy="7300"/>
            </a:xfrm>
            <a:custGeom>
              <a:rect b="b" l="l" r="r" t="t"/>
              <a:pathLst>
                <a:path extrusionOk="0" fill="none" h="292" w="36">
                  <a:moveTo>
                    <a:pt x="0" y="1"/>
                  </a:moveTo>
                  <a:cubicBezTo>
                    <a:pt x="9" y="98"/>
                    <a:pt x="26" y="195"/>
                    <a:pt x="35"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63"/>
            <p:cNvSpPr/>
            <p:nvPr/>
          </p:nvSpPr>
          <p:spPr>
            <a:xfrm>
              <a:off x="931875" y="4023400"/>
              <a:ext cx="2000" cy="5950"/>
            </a:xfrm>
            <a:custGeom>
              <a:rect b="b" l="l" r="r" t="t"/>
              <a:pathLst>
                <a:path extrusionOk="0" fill="none" h="238" w="80">
                  <a:moveTo>
                    <a:pt x="1" y="0"/>
                  </a:moveTo>
                  <a:lnTo>
                    <a:pt x="80" y="23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63"/>
            <p:cNvSpPr/>
            <p:nvPr/>
          </p:nvSpPr>
          <p:spPr>
            <a:xfrm>
              <a:off x="942225" y="4014150"/>
              <a:ext cx="1550" cy="4650"/>
            </a:xfrm>
            <a:custGeom>
              <a:rect b="b" l="l" r="r" t="t"/>
              <a:pathLst>
                <a:path extrusionOk="0" fill="none" h="186" w="62">
                  <a:moveTo>
                    <a:pt x="0" y="0"/>
                  </a:moveTo>
                  <a:cubicBezTo>
                    <a:pt x="9" y="62"/>
                    <a:pt x="27" y="124"/>
                    <a:pt x="62" y="18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3"/>
            <p:cNvSpPr/>
            <p:nvPr/>
          </p:nvSpPr>
          <p:spPr>
            <a:xfrm>
              <a:off x="950575" y="4003375"/>
              <a:ext cx="475" cy="6175"/>
            </a:xfrm>
            <a:custGeom>
              <a:rect b="b" l="l" r="r" t="t"/>
              <a:pathLst>
                <a:path extrusionOk="0" fill="none" h="247" w="19">
                  <a:moveTo>
                    <a:pt x="1" y="0"/>
                  </a:moveTo>
                  <a:cubicBezTo>
                    <a:pt x="1" y="88"/>
                    <a:pt x="9" y="167"/>
                    <a:pt x="18"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3"/>
            <p:cNvSpPr/>
            <p:nvPr/>
          </p:nvSpPr>
          <p:spPr>
            <a:xfrm>
              <a:off x="958275" y="3995450"/>
              <a:ext cx="1125" cy="5300"/>
            </a:xfrm>
            <a:custGeom>
              <a:rect b="b" l="l" r="r" t="t"/>
              <a:pathLst>
                <a:path extrusionOk="0" fill="none" h="212" w="45">
                  <a:moveTo>
                    <a:pt x="1" y="0"/>
                  </a:moveTo>
                  <a:lnTo>
                    <a:pt x="45" y="21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3"/>
            <p:cNvSpPr/>
            <p:nvPr/>
          </p:nvSpPr>
          <p:spPr>
            <a:xfrm>
              <a:off x="977850" y="3972575"/>
              <a:ext cx="3550" cy="10800"/>
            </a:xfrm>
            <a:custGeom>
              <a:rect b="b" l="l" r="r" t="t"/>
              <a:pathLst>
                <a:path extrusionOk="0" fill="none" h="432" w="142">
                  <a:moveTo>
                    <a:pt x="1" y="0"/>
                  </a:moveTo>
                  <a:cubicBezTo>
                    <a:pt x="54" y="132"/>
                    <a:pt x="107" y="282"/>
                    <a:pt x="142" y="43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3"/>
            <p:cNvSpPr/>
            <p:nvPr/>
          </p:nvSpPr>
          <p:spPr>
            <a:xfrm>
              <a:off x="990850" y="3956500"/>
              <a:ext cx="2225" cy="15000"/>
            </a:xfrm>
            <a:custGeom>
              <a:rect b="b" l="l" r="r" t="t"/>
              <a:pathLst>
                <a:path extrusionOk="0" fill="none" h="600" w="89">
                  <a:moveTo>
                    <a:pt x="0" y="1"/>
                  </a:moveTo>
                  <a:cubicBezTo>
                    <a:pt x="27" y="203"/>
                    <a:pt x="62" y="397"/>
                    <a:pt x="88" y="59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63"/>
            <p:cNvSpPr/>
            <p:nvPr/>
          </p:nvSpPr>
          <p:spPr>
            <a:xfrm>
              <a:off x="1002075" y="3949675"/>
              <a:ext cx="1125" cy="6850"/>
            </a:xfrm>
            <a:custGeom>
              <a:rect b="b" l="l" r="r" t="t"/>
              <a:pathLst>
                <a:path extrusionOk="0" fill="none" h="274" w="45">
                  <a:moveTo>
                    <a:pt x="0" y="1"/>
                  </a:moveTo>
                  <a:cubicBezTo>
                    <a:pt x="0" y="89"/>
                    <a:pt x="9" y="186"/>
                    <a:pt x="44" y="27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63"/>
            <p:cNvSpPr/>
            <p:nvPr/>
          </p:nvSpPr>
          <p:spPr>
            <a:xfrm>
              <a:off x="1008675" y="3941750"/>
              <a:ext cx="675" cy="9500"/>
            </a:xfrm>
            <a:custGeom>
              <a:rect b="b" l="l" r="r" t="t"/>
              <a:pathLst>
                <a:path extrusionOk="0" fill="none" h="380" w="27">
                  <a:moveTo>
                    <a:pt x="0" y="1"/>
                  </a:moveTo>
                  <a:lnTo>
                    <a:pt x="26" y="37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3"/>
            <p:cNvSpPr/>
            <p:nvPr/>
          </p:nvSpPr>
          <p:spPr>
            <a:xfrm>
              <a:off x="1026925" y="3924375"/>
              <a:ext cx="2675" cy="13450"/>
            </a:xfrm>
            <a:custGeom>
              <a:rect b="b" l="l" r="r" t="t"/>
              <a:pathLst>
                <a:path extrusionOk="0" fill="none" h="538" w="107">
                  <a:moveTo>
                    <a:pt x="18" y="1"/>
                  </a:moveTo>
                  <a:cubicBezTo>
                    <a:pt x="1" y="186"/>
                    <a:pt x="27" y="370"/>
                    <a:pt x="106" y="53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3"/>
            <p:cNvSpPr/>
            <p:nvPr/>
          </p:nvSpPr>
          <p:spPr>
            <a:xfrm>
              <a:off x="1040350" y="3912275"/>
              <a:ext cx="1775" cy="8400"/>
            </a:xfrm>
            <a:custGeom>
              <a:rect b="b" l="l" r="r" t="t"/>
              <a:pathLst>
                <a:path extrusionOk="0" fill="none" h="336" w="71">
                  <a:moveTo>
                    <a:pt x="0" y="1"/>
                  </a:moveTo>
                  <a:cubicBezTo>
                    <a:pt x="36" y="106"/>
                    <a:pt x="62" y="221"/>
                    <a:pt x="71" y="33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3"/>
            <p:cNvSpPr/>
            <p:nvPr/>
          </p:nvSpPr>
          <p:spPr>
            <a:xfrm>
              <a:off x="1058600" y="3897325"/>
              <a:ext cx="1575" cy="8150"/>
            </a:xfrm>
            <a:custGeom>
              <a:rect b="b" l="l" r="r" t="t"/>
              <a:pathLst>
                <a:path extrusionOk="0" fill="none" h="326" w="63">
                  <a:moveTo>
                    <a:pt x="1" y="0"/>
                  </a:moveTo>
                  <a:lnTo>
                    <a:pt x="62" y="32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3"/>
            <p:cNvSpPr/>
            <p:nvPr/>
          </p:nvSpPr>
          <p:spPr>
            <a:xfrm>
              <a:off x="1071600" y="3884325"/>
              <a:ext cx="1325" cy="5750"/>
            </a:xfrm>
            <a:custGeom>
              <a:rect b="b" l="l" r="r" t="t"/>
              <a:pathLst>
                <a:path extrusionOk="0" fill="none" h="230" w="53">
                  <a:moveTo>
                    <a:pt x="0" y="1"/>
                  </a:moveTo>
                  <a:cubicBezTo>
                    <a:pt x="18" y="80"/>
                    <a:pt x="35" y="159"/>
                    <a:pt x="53" y="23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3"/>
            <p:cNvSpPr/>
            <p:nvPr/>
          </p:nvSpPr>
          <p:spPr>
            <a:xfrm>
              <a:off x="1080825" y="3879050"/>
              <a:ext cx="25" cy="2000"/>
            </a:xfrm>
            <a:custGeom>
              <a:rect b="b" l="l" r="r" t="t"/>
              <a:pathLst>
                <a:path extrusionOk="0" fill="none" h="80" w="1">
                  <a:moveTo>
                    <a:pt x="1" y="1"/>
                  </a:moveTo>
                  <a:lnTo>
                    <a:pt x="1" y="8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3"/>
            <p:cNvSpPr/>
            <p:nvPr/>
          </p:nvSpPr>
          <p:spPr>
            <a:xfrm>
              <a:off x="892500" y="4217900"/>
              <a:ext cx="2225" cy="7500"/>
            </a:xfrm>
            <a:custGeom>
              <a:rect b="b" l="l" r="r" t="t"/>
              <a:pathLst>
                <a:path extrusionOk="0" fill="none" h="300" w="89">
                  <a:moveTo>
                    <a:pt x="18" y="0"/>
                  </a:moveTo>
                  <a:cubicBezTo>
                    <a:pt x="0" y="106"/>
                    <a:pt x="27" y="211"/>
                    <a:pt x="88" y="29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63"/>
            <p:cNvSpPr/>
            <p:nvPr/>
          </p:nvSpPr>
          <p:spPr>
            <a:xfrm>
              <a:off x="906575" y="4204900"/>
              <a:ext cx="3100" cy="14775"/>
            </a:xfrm>
            <a:custGeom>
              <a:rect b="b" l="l" r="r" t="t"/>
              <a:pathLst>
                <a:path extrusionOk="0" fill="none" h="591" w="124">
                  <a:moveTo>
                    <a:pt x="0" y="1"/>
                  </a:moveTo>
                  <a:cubicBezTo>
                    <a:pt x="18" y="203"/>
                    <a:pt x="62" y="397"/>
                    <a:pt x="124" y="5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3"/>
            <p:cNvSpPr/>
            <p:nvPr/>
          </p:nvSpPr>
          <p:spPr>
            <a:xfrm>
              <a:off x="921525" y="4193475"/>
              <a:ext cx="925" cy="6175"/>
            </a:xfrm>
            <a:custGeom>
              <a:rect b="b" l="l" r="r" t="t"/>
              <a:pathLst>
                <a:path extrusionOk="0" fill="none" h="247" w="37">
                  <a:moveTo>
                    <a:pt x="1" y="0"/>
                  </a:moveTo>
                  <a:cubicBezTo>
                    <a:pt x="10" y="79"/>
                    <a:pt x="27" y="167"/>
                    <a:pt x="36"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3"/>
            <p:cNvSpPr/>
            <p:nvPr/>
          </p:nvSpPr>
          <p:spPr>
            <a:xfrm>
              <a:off x="931650" y="4183775"/>
              <a:ext cx="3100" cy="11050"/>
            </a:xfrm>
            <a:custGeom>
              <a:rect b="b" l="l" r="r" t="t"/>
              <a:pathLst>
                <a:path extrusionOk="0" fill="none" h="442" w="124">
                  <a:moveTo>
                    <a:pt x="1" y="1"/>
                  </a:moveTo>
                  <a:lnTo>
                    <a:pt x="124" y="44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63"/>
            <p:cNvSpPr/>
            <p:nvPr/>
          </p:nvSpPr>
          <p:spPr>
            <a:xfrm>
              <a:off x="941550" y="4178500"/>
              <a:ext cx="1125" cy="7075"/>
            </a:xfrm>
            <a:custGeom>
              <a:rect b="b" l="l" r="r" t="t"/>
              <a:pathLst>
                <a:path extrusionOk="0" fill="none" h="283" w="45">
                  <a:moveTo>
                    <a:pt x="1" y="1"/>
                  </a:moveTo>
                  <a:cubicBezTo>
                    <a:pt x="10" y="98"/>
                    <a:pt x="27" y="186"/>
                    <a:pt x="45" y="28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63"/>
            <p:cNvSpPr/>
            <p:nvPr/>
          </p:nvSpPr>
          <p:spPr>
            <a:xfrm>
              <a:off x="964000" y="4151450"/>
              <a:ext cx="3775" cy="11025"/>
            </a:xfrm>
            <a:custGeom>
              <a:rect b="b" l="l" r="r" t="t"/>
              <a:pathLst>
                <a:path extrusionOk="0" fill="none" h="441" w="151">
                  <a:moveTo>
                    <a:pt x="0" y="0"/>
                  </a:moveTo>
                  <a:cubicBezTo>
                    <a:pt x="27" y="159"/>
                    <a:pt x="80" y="308"/>
                    <a:pt x="150" y="44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3"/>
            <p:cNvSpPr/>
            <p:nvPr/>
          </p:nvSpPr>
          <p:spPr>
            <a:xfrm>
              <a:off x="975875" y="4143975"/>
              <a:ext cx="1800" cy="4850"/>
            </a:xfrm>
            <a:custGeom>
              <a:rect b="b" l="l" r="r" t="t"/>
              <a:pathLst>
                <a:path extrusionOk="0" fill="none" h="194" w="72">
                  <a:moveTo>
                    <a:pt x="1" y="0"/>
                  </a:moveTo>
                  <a:cubicBezTo>
                    <a:pt x="1" y="70"/>
                    <a:pt x="27" y="132"/>
                    <a:pt x="71" y="19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3"/>
            <p:cNvSpPr/>
            <p:nvPr/>
          </p:nvSpPr>
          <p:spPr>
            <a:xfrm>
              <a:off x="982925" y="4134275"/>
              <a:ext cx="2225" cy="7725"/>
            </a:xfrm>
            <a:custGeom>
              <a:rect b="b" l="l" r="r" t="t"/>
              <a:pathLst>
                <a:path extrusionOk="0" fill="none" h="309" w="89">
                  <a:moveTo>
                    <a:pt x="0" y="1"/>
                  </a:moveTo>
                  <a:cubicBezTo>
                    <a:pt x="36" y="106"/>
                    <a:pt x="62" y="203"/>
                    <a:pt x="88" y="30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63"/>
            <p:cNvSpPr/>
            <p:nvPr/>
          </p:nvSpPr>
          <p:spPr>
            <a:xfrm>
              <a:off x="990400" y="4126800"/>
              <a:ext cx="2225" cy="7950"/>
            </a:xfrm>
            <a:custGeom>
              <a:rect b="b" l="l" r="r" t="t"/>
              <a:pathLst>
                <a:path extrusionOk="0" fill="none" h="318" w="89">
                  <a:moveTo>
                    <a:pt x="1" y="1"/>
                  </a:moveTo>
                  <a:cubicBezTo>
                    <a:pt x="9" y="106"/>
                    <a:pt x="36" y="221"/>
                    <a:pt x="89" y="31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63"/>
            <p:cNvSpPr/>
            <p:nvPr/>
          </p:nvSpPr>
          <p:spPr>
            <a:xfrm>
              <a:off x="1013275" y="4099950"/>
              <a:ext cx="3325" cy="11475"/>
            </a:xfrm>
            <a:custGeom>
              <a:rect b="b" l="l" r="r" t="t"/>
              <a:pathLst>
                <a:path extrusionOk="0" fill="none" h="459" w="133">
                  <a:moveTo>
                    <a:pt x="1" y="1"/>
                  </a:moveTo>
                  <a:cubicBezTo>
                    <a:pt x="27" y="159"/>
                    <a:pt x="71" y="309"/>
                    <a:pt x="133"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3"/>
            <p:cNvSpPr/>
            <p:nvPr/>
          </p:nvSpPr>
          <p:spPr>
            <a:xfrm>
              <a:off x="1024950" y="4092025"/>
              <a:ext cx="3550" cy="7750"/>
            </a:xfrm>
            <a:custGeom>
              <a:rect b="b" l="l" r="r" t="t"/>
              <a:pathLst>
                <a:path extrusionOk="0" fill="none" h="310" w="142">
                  <a:moveTo>
                    <a:pt x="0" y="1"/>
                  </a:moveTo>
                  <a:cubicBezTo>
                    <a:pt x="27" y="107"/>
                    <a:pt x="71" y="212"/>
                    <a:pt x="141" y="30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3"/>
            <p:cNvSpPr/>
            <p:nvPr/>
          </p:nvSpPr>
          <p:spPr>
            <a:xfrm>
              <a:off x="1033750" y="4083450"/>
              <a:ext cx="2000" cy="5750"/>
            </a:xfrm>
            <a:custGeom>
              <a:rect b="b" l="l" r="r" t="t"/>
              <a:pathLst>
                <a:path extrusionOk="0" fill="none" h="230" w="80">
                  <a:moveTo>
                    <a:pt x="0" y="1"/>
                  </a:moveTo>
                  <a:cubicBezTo>
                    <a:pt x="18" y="80"/>
                    <a:pt x="44" y="159"/>
                    <a:pt x="80" y="23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63"/>
            <p:cNvSpPr/>
            <p:nvPr/>
          </p:nvSpPr>
          <p:spPr>
            <a:xfrm>
              <a:off x="1043425" y="4072225"/>
              <a:ext cx="675" cy="4875"/>
            </a:xfrm>
            <a:custGeom>
              <a:rect b="b" l="l" r="r" t="t"/>
              <a:pathLst>
                <a:path extrusionOk="0" fill="none" h="195" w="27">
                  <a:moveTo>
                    <a:pt x="1" y="1"/>
                  </a:moveTo>
                  <a:lnTo>
                    <a:pt x="27" y="19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63"/>
            <p:cNvSpPr/>
            <p:nvPr/>
          </p:nvSpPr>
          <p:spPr>
            <a:xfrm>
              <a:off x="1070925" y="4045825"/>
              <a:ext cx="2000" cy="9925"/>
            </a:xfrm>
            <a:custGeom>
              <a:rect b="b" l="l" r="r" t="t"/>
              <a:pathLst>
                <a:path extrusionOk="0" fill="none" h="397" w="80">
                  <a:moveTo>
                    <a:pt x="1" y="1"/>
                  </a:moveTo>
                  <a:cubicBezTo>
                    <a:pt x="18" y="133"/>
                    <a:pt x="45" y="265"/>
                    <a:pt x="80" y="3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3"/>
            <p:cNvSpPr/>
            <p:nvPr/>
          </p:nvSpPr>
          <p:spPr>
            <a:xfrm>
              <a:off x="1080825" y="4035500"/>
              <a:ext cx="1800" cy="9925"/>
            </a:xfrm>
            <a:custGeom>
              <a:rect b="b" l="l" r="r" t="t"/>
              <a:pathLst>
                <a:path extrusionOk="0" fill="none" h="397" w="72">
                  <a:moveTo>
                    <a:pt x="1" y="0"/>
                  </a:moveTo>
                  <a:cubicBezTo>
                    <a:pt x="36" y="132"/>
                    <a:pt x="54" y="264"/>
                    <a:pt x="71" y="3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3"/>
            <p:cNvSpPr/>
            <p:nvPr/>
          </p:nvSpPr>
          <p:spPr>
            <a:xfrm>
              <a:off x="1089400" y="4033300"/>
              <a:ext cx="925" cy="3325"/>
            </a:xfrm>
            <a:custGeom>
              <a:rect b="b" l="l" r="r" t="t"/>
              <a:pathLst>
                <a:path extrusionOk="0" fill="none" h="133" w="37">
                  <a:moveTo>
                    <a:pt x="1" y="0"/>
                  </a:moveTo>
                  <a:cubicBezTo>
                    <a:pt x="1" y="44"/>
                    <a:pt x="10" y="88"/>
                    <a:pt x="36"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3"/>
            <p:cNvSpPr/>
            <p:nvPr/>
          </p:nvSpPr>
          <p:spPr>
            <a:xfrm>
              <a:off x="1096450" y="4023600"/>
              <a:ext cx="475" cy="7300"/>
            </a:xfrm>
            <a:custGeom>
              <a:rect b="b" l="l" r="r" t="t"/>
              <a:pathLst>
                <a:path extrusionOk="0" fill="none" h="292" w="19">
                  <a:moveTo>
                    <a:pt x="9" y="1"/>
                  </a:moveTo>
                  <a:cubicBezTo>
                    <a:pt x="18" y="98"/>
                    <a:pt x="18" y="195"/>
                    <a:pt x="1"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3"/>
            <p:cNvSpPr/>
            <p:nvPr/>
          </p:nvSpPr>
          <p:spPr>
            <a:xfrm>
              <a:off x="1125725" y="3988625"/>
              <a:ext cx="1550" cy="13225"/>
            </a:xfrm>
            <a:custGeom>
              <a:rect b="b" l="l" r="r" t="t"/>
              <a:pathLst>
                <a:path extrusionOk="0" fill="none" h="529" w="62">
                  <a:moveTo>
                    <a:pt x="18" y="1"/>
                  </a:moveTo>
                  <a:cubicBezTo>
                    <a:pt x="0" y="177"/>
                    <a:pt x="9" y="361"/>
                    <a:pt x="62"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63"/>
            <p:cNvSpPr/>
            <p:nvPr/>
          </p:nvSpPr>
          <p:spPr>
            <a:xfrm>
              <a:off x="1137375" y="3974325"/>
              <a:ext cx="2000" cy="14100"/>
            </a:xfrm>
            <a:custGeom>
              <a:rect b="b" l="l" r="r" t="t"/>
              <a:pathLst>
                <a:path extrusionOk="0" fill="none" h="564" w="80">
                  <a:moveTo>
                    <a:pt x="1" y="0"/>
                  </a:moveTo>
                  <a:cubicBezTo>
                    <a:pt x="27" y="168"/>
                    <a:pt x="45" y="326"/>
                    <a:pt x="62" y="493"/>
                  </a:cubicBezTo>
                  <a:cubicBezTo>
                    <a:pt x="62" y="511"/>
                    <a:pt x="71" y="537"/>
                    <a:pt x="80" y="56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3"/>
            <p:cNvSpPr/>
            <p:nvPr/>
          </p:nvSpPr>
          <p:spPr>
            <a:xfrm>
              <a:off x="1147950" y="3970575"/>
              <a:ext cx="225" cy="6200"/>
            </a:xfrm>
            <a:custGeom>
              <a:rect b="b" l="l" r="r" t="t"/>
              <a:pathLst>
                <a:path extrusionOk="0" fill="none" h="248" w="9">
                  <a:moveTo>
                    <a:pt x="0" y="1"/>
                  </a:moveTo>
                  <a:cubicBezTo>
                    <a:pt x="0" y="80"/>
                    <a:pt x="9" y="168"/>
                    <a:pt x="9"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3"/>
            <p:cNvSpPr/>
            <p:nvPr/>
          </p:nvSpPr>
          <p:spPr>
            <a:xfrm>
              <a:off x="1155200" y="3959150"/>
              <a:ext cx="675" cy="8375"/>
            </a:xfrm>
            <a:custGeom>
              <a:rect b="b" l="l" r="r" t="t"/>
              <a:pathLst>
                <a:path extrusionOk="0" fill="none" h="335" w="27">
                  <a:moveTo>
                    <a:pt x="0" y="0"/>
                  </a:moveTo>
                  <a:cubicBezTo>
                    <a:pt x="18" y="115"/>
                    <a:pt x="27" y="220"/>
                    <a:pt x="27" y="33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3"/>
            <p:cNvSpPr/>
            <p:nvPr/>
          </p:nvSpPr>
          <p:spPr>
            <a:xfrm>
              <a:off x="1162675" y="3949900"/>
              <a:ext cx="700" cy="8400"/>
            </a:xfrm>
            <a:custGeom>
              <a:rect b="b" l="l" r="r" t="t"/>
              <a:pathLst>
                <a:path extrusionOk="0" fill="none" h="336" w="28">
                  <a:moveTo>
                    <a:pt x="1" y="1"/>
                  </a:moveTo>
                  <a:cubicBezTo>
                    <a:pt x="18" y="115"/>
                    <a:pt x="27" y="221"/>
                    <a:pt x="18" y="33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3"/>
            <p:cNvSpPr/>
            <p:nvPr/>
          </p:nvSpPr>
          <p:spPr>
            <a:xfrm>
              <a:off x="1174550" y="3942425"/>
              <a:ext cx="475" cy="675"/>
            </a:xfrm>
            <a:custGeom>
              <a:rect b="b" l="l" r="r" t="t"/>
              <a:pathLst>
                <a:path extrusionOk="0" fill="none" h="27" w="19">
                  <a:moveTo>
                    <a:pt x="19" y="0"/>
                  </a:moveTo>
                  <a:lnTo>
                    <a:pt x="1" y="2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63"/>
            <p:cNvSpPr/>
            <p:nvPr/>
          </p:nvSpPr>
          <p:spPr>
            <a:xfrm>
              <a:off x="1034625" y="4238125"/>
              <a:ext cx="1775" cy="7300"/>
            </a:xfrm>
            <a:custGeom>
              <a:rect b="b" l="l" r="r" t="t"/>
              <a:pathLst>
                <a:path extrusionOk="0" fill="none" h="292" w="71">
                  <a:moveTo>
                    <a:pt x="9" y="1"/>
                  </a:moveTo>
                  <a:cubicBezTo>
                    <a:pt x="1" y="98"/>
                    <a:pt x="18" y="203"/>
                    <a:pt x="71"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63"/>
            <p:cNvSpPr/>
            <p:nvPr/>
          </p:nvSpPr>
          <p:spPr>
            <a:xfrm>
              <a:off x="1047600" y="4222300"/>
              <a:ext cx="700" cy="14525"/>
            </a:xfrm>
            <a:custGeom>
              <a:rect b="b" l="l" r="r" t="t"/>
              <a:pathLst>
                <a:path extrusionOk="0" fill="none" h="581" w="28">
                  <a:moveTo>
                    <a:pt x="1" y="0"/>
                  </a:moveTo>
                  <a:cubicBezTo>
                    <a:pt x="10" y="194"/>
                    <a:pt x="18" y="387"/>
                    <a:pt x="27" y="5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63"/>
            <p:cNvSpPr/>
            <p:nvPr/>
          </p:nvSpPr>
          <p:spPr>
            <a:xfrm>
              <a:off x="1060800" y="4218325"/>
              <a:ext cx="925" cy="7500"/>
            </a:xfrm>
            <a:custGeom>
              <a:rect b="b" l="l" r="r" t="t"/>
              <a:pathLst>
                <a:path extrusionOk="0" fill="none" h="300" w="37">
                  <a:moveTo>
                    <a:pt x="1" y="1"/>
                  </a:moveTo>
                  <a:lnTo>
                    <a:pt x="36" y="30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63"/>
            <p:cNvSpPr/>
            <p:nvPr/>
          </p:nvSpPr>
          <p:spPr>
            <a:xfrm>
              <a:off x="1070500" y="4203800"/>
              <a:ext cx="1125" cy="10600"/>
            </a:xfrm>
            <a:custGeom>
              <a:rect b="b" l="l" r="r" t="t"/>
              <a:pathLst>
                <a:path extrusionOk="0" fill="none" h="424" w="45">
                  <a:moveTo>
                    <a:pt x="0" y="1"/>
                  </a:moveTo>
                  <a:cubicBezTo>
                    <a:pt x="27" y="142"/>
                    <a:pt x="35" y="282"/>
                    <a:pt x="44" y="4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3"/>
            <p:cNvSpPr/>
            <p:nvPr/>
          </p:nvSpPr>
          <p:spPr>
            <a:xfrm>
              <a:off x="1081275" y="4195000"/>
              <a:ext cx="675" cy="8825"/>
            </a:xfrm>
            <a:custGeom>
              <a:rect b="b" l="l" r="r" t="t"/>
              <a:pathLst>
                <a:path extrusionOk="0" fill="none" h="353" w="27">
                  <a:moveTo>
                    <a:pt x="9" y="1"/>
                  </a:moveTo>
                  <a:cubicBezTo>
                    <a:pt x="0" y="115"/>
                    <a:pt x="9" y="238"/>
                    <a:pt x="27" y="3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63"/>
            <p:cNvSpPr/>
            <p:nvPr/>
          </p:nvSpPr>
          <p:spPr>
            <a:xfrm>
              <a:off x="1098000" y="4175875"/>
              <a:ext cx="250" cy="10350"/>
            </a:xfrm>
            <a:custGeom>
              <a:rect b="b" l="l" r="r" t="t"/>
              <a:pathLst>
                <a:path extrusionOk="0" fill="none" h="414" w="10">
                  <a:moveTo>
                    <a:pt x="0" y="0"/>
                  </a:moveTo>
                  <a:cubicBezTo>
                    <a:pt x="0" y="141"/>
                    <a:pt x="9" y="282"/>
                    <a:pt x="9" y="41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3"/>
            <p:cNvSpPr/>
            <p:nvPr/>
          </p:nvSpPr>
          <p:spPr>
            <a:xfrm>
              <a:off x="1109425" y="4166400"/>
              <a:ext cx="1575" cy="10600"/>
            </a:xfrm>
            <a:custGeom>
              <a:rect b="b" l="l" r="r" t="t"/>
              <a:pathLst>
                <a:path extrusionOk="0" fill="none" h="424" w="63">
                  <a:moveTo>
                    <a:pt x="62" y="1"/>
                  </a:moveTo>
                  <a:cubicBezTo>
                    <a:pt x="18" y="142"/>
                    <a:pt x="1" y="282"/>
                    <a:pt x="10" y="4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3"/>
            <p:cNvSpPr/>
            <p:nvPr/>
          </p:nvSpPr>
          <p:spPr>
            <a:xfrm>
              <a:off x="1120000" y="4154975"/>
              <a:ext cx="25" cy="7925"/>
            </a:xfrm>
            <a:custGeom>
              <a:rect b="b" l="l" r="r" t="t"/>
              <a:pathLst>
                <a:path extrusionOk="0" fill="none" h="317" w="1">
                  <a:moveTo>
                    <a:pt x="0" y="0"/>
                  </a:moveTo>
                  <a:lnTo>
                    <a:pt x="0" y="3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63"/>
            <p:cNvSpPr/>
            <p:nvPr/>
          </p:nvSpPr>
          <p:spPr>
            <a:xfrm>
              <a:off x="1136500" y="4140450"/>
              <a:ext cx="450" cy="9925"/>
            </a:xfrm>
            <a:custGeom>
              <a:rect b="b" l="l" r="r" t="t"/>
              <a:pathLst>
                <a:path extrusionOk="0" fill="none" h="397" w="18">
                  <a:moveTo>
                    <a:pt x="0" y="0"/>
                  </a:moveTo>
                  <a:lnTo>
                    <a:pt x="18" y="39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63"/>
            <p:cNvSpPr/>
            <p:nvPr/>
          </p:nvSpPr>
          <p:spPr>
            <a:xfrm>
              <a:off x="1148150" y="4130975"/>
              <a:ext cx="700" cy="8175"/>
            </a:xfrm>
            <a:custGeom>
              <a:rect b="b" l="l" r="r" t="t"/>
              <a:pathLst>
                <a:path extrusionOk="0" fill="none" h="327" w="28">
                  <a:moveTo>
                    <a:pt x="18" y="1"/>
                  </a:moveTo>
                  <a:cubicBezTo>
                    <a:pt x="27" y="106"/>
                    <a:pt x="18" y="221"/>
                    <a:pt x="1" y="32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3"/>
            <p:cNvSpPr/>
            <p:nvPr/>
          </p:nvSpPr>
          <p:spPr>
            <a:xfrm>
              <a:off x="1155850" y="4119550"/>
              <a:ext cx="1125" cy="10575"/>
            </a:xfrm>
            <a:custGeom>
              <a:rect b="b" l="l" r="r" t="t"/>
              <a:pathLst>
                <a:path extrusionOk="0" fill="none" h="423" w="45">
                  <a:moveTo>
                    <a:pt x="1" y="0"/>
                  </a:moveTo>
                  <a:cubicBezTo>
                    <a:pt x="18" y="141"/>
                    <a:pt x="27" y="282"/>
                    <a:pt x="45" y="4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3"/>
            <p:cNvSpPr/>
            <p:nvPr/>
          </p:nvSpPr>
          <p:spPr>
            <a:xfrm>
              <a:off x="1172800" y="4106775"/>
              <a:ext cx="1125" cy="7300"/>
            </a:xfrm>
            <a:custGeom>
              <a:rect b="b" l="l" r="r" t="t"/>
              <a:pathLst>
                <a:path extrusionOk="0" fill="none" h="292" w="45">
                  <a:moveTo>
                    <a:pt x="1" y="1"/>
                  </a:moveTo>
                  <a:cubicBezTo>
                    <a:pt x="9" y="97"/>
                    <a:pt x="27" y="194"/>
                    <a:pt x="45"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63"/>
            <p:cNvSpPr/>
            <p:nvPr/>
          </p:nvSpPr>
          <p:spPr>
            <a:xfrm>
              <a:off x="1185775" y="4093575"/>
              <a:ext cx="475" cy="5750"/>
            </a:xfrm>
            <a:custGeom>
              <a:rect b="b" l="l" r="r" t="t"/>
              <a:pathLst>
                <a:path extrusionOk="0" fill="none" h="230" w="19">
                  <a:moveTo>
                    <a:pt x="10" y="1"/>
                  </a:moveTo>
                  <a:cubicBezTo>
                    <a:pt x="18" y="71"/>
                    <a:pt x="18" y="150"/>
                    <a:pt x="1" y="2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63"/>
            <p:cNvSpPr/>
            <p:nvPr/>
          </p:nvSpPr>
          <p:spPr>
            <a:xfrm>
              <a:off x="1193925" y="4082800"/>
              <a:ext cx="25" cy="4650"/>
            </a:xfrm>
            <a:custGeom>
              <a:rect b="b" l="l" r="r" t="t"/>
              <a:pathLst>
                <a:path extrusionOk="0" fill="none" h="186" w="1">
                  <a:moveTo>
                    <a:pt x="0" y="0"/>
                  </a:moveTo>
                  <a:lnTo>
                    <a:pt x="0" y="18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3"/>
            <p:cNvSpPr/>
            <p:nvPr/>
          </p:nvSpPr>
          <p:spPr>
            <a:xfrm>
              <a:off x="1174350" y="4105025"/>
              <a:ext cx="30150" cy="40275"/>
            </a:xfrm>
            <a:custGeom>
              <a:rect b="b" l="l" r="r" t="t"/>
              <a:pathLst>
                <a:path extrusionOk="0" fill="none" h="1611" w="1206">
                  <a:moveTo>
                    <a:pt x="0" y="1611"/>
                  </a:moveTo>
                  <a:cubicBezTo>
                    <a:pt x="475" y="1127"/>
                    <a:pt x="880" y="590"/>
                    <a:pt x="1206"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3"/>
            <p:cNvSpPr/>
            <p:nvPr/>
          </p:nvSpPr>
          <p:spPr>
            <a:xfrm>
              <a:off x="1196350" y="4127450"/>
              <a:ext cx="3975" cy="5100"/>
            </a:xfrm>
            <a:custGeom>
              <a:rect b="b" l="l" r="r" t="t"/>
              <a:pathLst>
                <a:path extrusionOk="0" fill="none" h="204" w="159">
                  <a:moveTo>
                    <a:pt x="0" y="203"/>
                  </a:moveTo>
                  <a:lnTo>
                    <a:pt x="159"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3"/>
            <p:cNvSpPr/>
            <p:nvPr/>
          </p:nvSpPr>
          <p:spPr>
            <a:xfrm>
              <a:off x="1202950" y="4141550"/>
              <a:ext cx="2225" cy="4650"/>
            </a:xfrm>
            <a:custGeom>
              <a:rect b="b" l="l" r="r" t="t"/>
              <a:pathLst>
                <a:path extrusionOk="0" fill="none" h="186" w="89">
                  <a:moveTo>
                    <a:pt x="0" y="185"/>
                  </a:moveTo>
                  <a:lnTo>
                    <a:pt x="88"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63"/>
            <p:cNvSpPr/>
            <p:nvPr/>
          </p:nvSpPr>
          <p:spPr>
            <a:xfrm>
              <a:off x="1006475" y="4192375"/>
              <a:ext cx="38725" cy="63375"/>
            </a:xfrm>
            <a:custGeom>
              <a:rect b="b" l="l" r="r" t="t"/>
              <a:pathLst>
                <a:path extrusionOk="0" fill="none" h="2535" w="1549">
                  <a:moveTo>
                    <a:pt x="44" y="2535"/>
                  </a:moveTo>
                  <a:cubicBezTo>
                    <a:pt x="0" y="2262"/>
                    <a:pt x="53" y="1980"/>
                    <a:pt x="185" y="1743"/>
                  </a:cubicBezTo>
                  <a:cubicBezTo>
                    <a:pt x="317" y="1496"/>
                    <a:pt x="475" y="1276"/>
                    <a:pt x="660" y="1074"/>
                  </a:cubicBezTo>
                  <a:lnTo>
                    <a:pt x="154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63"/>
            <p:cNvSpPr/>
            <p:nvPr/>
          </p:nvSpPr>
          <p:spPr>
            <a:xfrm>
              <a:off x="1013500" y="4211300"/>
              <a:ext cx="3550" cy="5525"/>
            </a:xfrm>
            <a:custGeom>
              <a:rect b="b" l="l" r="r" t="t"/>
              <a:pathLst>
                <a:path extrusionOk="0" fill="none" h="221" w="142">
                  <a:moveTo>
                    <a:pt x="1" y="220"/>
                  </a:moveTo>
                  <a:cubicBezTo>
                    <a:pt x="53" y="150"/>
                    <a:pt x="97" y="79"/>
                    <a:pt x="14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63"/>
            <p:cNvSpPr/>
            <p:nvPr/>
          </p:nvSpPr>
          <p:spPr>
            <a:xfrm>
              <a:off x="1004475" y="4205125"/>
              <a:ext cx="2225" cy="2900"/>
            </a:xfrm>
            <a:custGeom>
              <a:rect b="b" l="l" r="r" t="t"/>
              <a:pathLst>
                <a:path extrusionOk="0" fill="none" h="116" w="89">
                  <a:moveTo>
                    <a:pt x="1" y="115"/>
                  </a:moveTo>
                  <a:cubicBezTo>
                    <a:pt x="27" y="80"/>
                    <a:pt x="62" y="45"/>
                    <a:pt x="89"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63"/>
            <p:cNvSpPr/>
            <p:nvPr/>
          </p:nvSpPr>
          <p:spPr>
            <a:xfrm>
              <a:off x="928125" y="4208000"/>
              <a:ext cx="23150" cy="22900"/>
            </a:xfrm>
            <a:custGeom>
              <a:rect b="b" l="l" r="r" t="t"/>
              <a:pathLst>
                <a:path extrusionOk="0" fill="none" h="916" w="926">
                  <a:moveTo>
                    <a:pt x="1" y="915"/>
                  </a:moveTo>
                  <a:cubicBezTo>
                    <a:pt x="335" y="634"/>
                    <a:pt x="643" y="326"/>
                    <a:pt x="92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3"/>
            <p:cNvSpPr/>
            <p:nvPr/>
          </p:nvSpPr>
          <p:spPr>
            <a:xfrm>
              <a:off x="943750" y="4225600"/>
              <a:ext cx="3550" cy="3100"/>
            </a:xfrm>
            <a:custGeom>
              <a:rect b="b" l="l" r="r" t="t"/>
              <a:pathLst>
                <a:path extrusionOk="0" fill="none" h="124" w="142">
                  <a:moveTo>
                    <a:pt x="1" y="123"/>
                  </a:moveTo>
                  <a:cubicBezTo>
                    <a:pt x="54" y="88"/>
                    <a:pt x="98" y="44"/>
                    <a:pt x="142"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3"/>
            <p:cNvSpPr/>
            <p:nvPr/>
          </p:nvSpPr>
          <p:spPr>
            <a:xfrm>
              <a:off x="949050" y="4238575"/>
              <a:ext cx="5075" cy="4875"/>
            </a:xfrm>
            <a:custGeom>
              <a:rect b="b" l="l" r="r" t="t"/>
              <a:pathLst>
                <a:path extrusionOk="0" fill="none" h="195" w="203">
                  <a:moveTo>
                    <a:pt x="0" y="194"/>
                  </a:moveTo>
                  <a:lnTo>
                    <a:pt x="202"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3"/>
            <p:cNvSpPr/>
            <p:nvPr/>
          </p:nvSpPr>
          <p:spPr>
            <a:xfrm>
              <a:off x="1042775" y="4044500"/>
              <a:ext cx="68450" cy="75075"/>
            </a:xfrm>
            <a:custGeom>
              <a:rect b="b" l="l" r="r" t="t"/>
              <a:pathLst>
                <a:path extrusionOk="0" fill="none" h="3003" w="2738">
                  <a:moveTo>
                    <a:pt x="0" y="3002"/>
                  </a:moveTo>
                  <a:cubicBezTo>
                    <a:pt x="915" y="1999"/>
                    <a:pt x="1822" y="1004"/>
                    <a:pt x="2737"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63"/>
            <p:cNvSpPr/>
            <p:nvPr/>
          </p:nvSpPr>
          <p:spPr>
            <a:xfrm>
              <a:off x="1079500" y="4083450"/>
              <a:ext cx="13025" cy="14325"/>
            </a:xfrm>
            <a:custGeom>
              <a:rect b="b" l="l" r="r" t="t"/>
              <a:pathLst>
                <a:path extrusionOk="0" fill="none" h="573" w="521">
                  <a:moveTo>
                    <a:pt x="1" y="573"/>
                  </a:moveTo>
                  <a:lnTo>
                    <a:pt x="52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3"/>
            <p:cNvSpPr/>
            <p:nvPr/>
          </p:nvSpPr>
          <p:spPr>
            <a:xfrm>
              <a:off x="1088100" y="4094250"/>
              <a:ext cx="10575" cy="10800"/>
            </a:xfrm>
            <a:custGeom>
              <a:rect b="b" l="l" r="r" t="t"/>
              <a:pathLst>
                <a:path extrusionOk="0" fill="none" h="432" w="423">
                  <a:moveTo>
                    <a:pt x="0" y="431"/>
                  </a:moveTo>
                  <a:lnTo>
                    <a:pt x="423"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3"/>
            <p:cNvSpPr/>
            <p:nvPr/>
          </p:nvSpPr>
          <p:spPr>
            <a:xfrm>
              <a:off x="1125275" y="4082125"/>
              <a:ext cx="32375" cy="31500"/>
            </a:xfrm>
            <a:custGeom>
              <a:rect b="b" l="l" r="r" t="t"/>
              <a:pathLst>
                <a:path extrusionOk="0" fill="none" h="1260" w="1295">
                  <a:moveTo>
                    <a:pt x="1" y="1259"/>
                  </a:moveTo>
                  <a:cubicBezTo>
                    <a:pt x="414" y="828"/>
                    <a:pt x="845" y="406"/>
                    <a:pt x="1294"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3"/>
            <p:cNvSpPr/>
            <p:nvPr/>
          </p:nvSpPr>
          <p:spPr>
            <a:xfrm>
              <a:off x="1140225" y="4079050"/>
              <a:ext cx="7300" cy="6400"/>
            </a:xfrm>
            <a:custGeom>
              <a:rect b="b" l="l" r="r" t="t"/>
              <a:pathLst>
                <a:path extrusionOk="0" fill="none" h="256" w="292">
                  <a:moveTo>
                    <a:pt x="1" y="256"/>
                  </a:moveTo>
                  <a:lnTo>
                    <a:pt x="29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3"/>
            <p:cNvSpPr/>
            <p:nvPr/>
          </p:nvSpPr>
          <p:spPr>
            <a:xfrm>
              <a:off x="1081500" y="4142650"/>
              <a:ext cx="7275" cy="6625"/>
            </a:xfrm>
            <a:custGeom>
              <a:rect b="b" l="l" r="r" t="t"/>
              <a:pathLst>
                <a:path extrusionOk="0" fill="none" h="265" w="291">
                  <a:moveTo>
                    <a:pt x="0" y="264"/>
                  </a:moveTo>
                  <a:lnTo>
                    <a:pt x="29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63"/>
            <p:cNvSpPr/>
            <p:nvPr/>
          </p:nvSpPr>
          <p:spPr>
            <a:xfrm>
              <a:off x="942225" y="4062325"/>
              <a:ext cx="68225" cy="71975"/>
            </a:xfrm>
            <a:custGeom>
              <a:rect b="b" l="l" r="r" t="t"/>
              <a:pathLst>
                <a:path extrusionOk="0" fill="none" h="2879" w="2729">
                  <a:moveTo>
                    <a:pt x="0" y="2879"/>
                  </a:moveTo>
                  <a:lnTo>
                    <a:pt x="2728"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63"/>
            <p:cNvSpPr/>
            <p:nvPr/>
          </p:nvSpPr>
          <p:spPr>
            <a:xfrm>
              <a:off x="965325" y="4082125"/>
              <a:ext cx="14750" cy="15000"/>
            </a:xfrm>
            <a:custGeom>
              <a:rect b="b" l="l" r="r" t="t"/>
              <a:pathLst>
                <a:path extrusionOk="0" fill="none" h="600" w="590">
                  <a:moveTo>
                    <a:pt x="0" y="599"/>
                  </a:moveTo>
                  <a:lnTo>
                    <a:pt x="59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3"/>
            <p:cNvSpPr/>
            <p:nvPr/>
          </p:nvSpPr>
          <p:spPr>
            <a:xfrm>
              <a:off x="954100" y="4074875"/>
              <a:ext cx="14775" cy="13675"/>
            </a:xfrm>
            <a:custGeom>
              <a:rect b="b" l="l" r="r" t="t"/>
              <a:pathLst>
                <a:path extrusionOk="0" fill="none" h="547" w="591">
                  <a:moveTo>
                    <a:pt x="0" y="546"/>
                  </a:moveTo>
                  <a:cubicBezTo>
                    <a:pt x="176" y="344"/>
                    <a:pt x="370" y="159"/>
                    <a:pt x="59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63"/>
            <p:cNvSpPr/>
            <p:nvPr/>
          </p:nvSpPr>
          <p:spPr>
            <a:xfrm>
              <a:off x="830225" y="4114925"/>
              <a:ext cx="52825" cy="39625"/>
            </a:xfrm>
            <a:custGeom>
              <a:rect b="b" l="l" r="r" t="t"/>
              <a:pathLst>
                <a:path extrusionOk="0" fill="none" h="1585" w="2113">
                  <a:moveTo>
                    <a:pt x="1" y="1584"/>
                  </a:moveTo>
                  <a:cubicBezTo>
                    <a:pt x="810" y="1215"/>
                    <a:pt x="1532" y="669"/>
                    <a:pt x="2113"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63"/>
            <p:cNvSpPr/>
            <p:nvPr/>
          </p:nvSpPr>
          <p:spPr>
            <a:xfrm>
              <a:off x="864325" y="4140000"/>
              <a:ext cx="9925" cy="6850"/>
            </a:xfrm>
            <a:custGeom>
              <a:rect b="b" l="l" r="r" t="t"/>
              <a:pathLst>
                <a:path extrusionOk="0" fill="none" h="274" w="397">
                  <a:moveTo>
                    <a:pt x="1" y="273"/>
                  </a:moveTo>
                  <a:lnTo>
                    <a:pt x="397"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3"/>
            <p:cNvSpPr/>
            <p:nvPr/>
          </p:nvSpPr>
          <p:spPr>
            <a:xfrm>
              <a:off x="868725" y="4151450"/>
              <a:ext cx="13450" cy="12125"/>
            </a:xfrm>
            <a:custGeom>
              <a:rect b="b" l="l" r="r" t="t"/>
              <a:pathLst>
                <a:path extrusionOk="0" fill="none" h="485" w="538">
                  <a:moveTo>
                    <a:pt x="1" y="484"/>
                  </a:moveTo>
                  <a:cubicBezTo>
                    <a:pt x="203" y="361"/>
                    <a:pt x="388" y="194"/>
                    <a:pt x="53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63"/>
            <p:cNvSpPr/>
            <p:nvPr/>
          </p:nvSpPr>
          <p:spPr>
            <a:xfrm>
              <a:off x="868300" y="4173675"/>
              <a:ext cx="9025" cy="10800"/>
            </a:xfrm>
            <a:custGeom>
              <a:rect b="b" l="l" r="r" t="t"/>
              <a:pathLst>
                <a:path extrusionOk="0" fill="none" h="432" w="361">
                  <a:moveTo>
                    <a:pt x="0" y="431"/>
                  </a:moveTo>
                  <a:lnTo>
                    <a:pt x="36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63"/>
            <p:cNvSpPr/>
            <p:nvPr/>
          </p:nvSpPr>
          <p:spPr>
            <a:xfrm>
              <a:off x="861900" y="4221625"/>
              <a:ext cx="5525" cy="19625"/>
            </a:xfrm>
            <a:custGeom>
              <a:rect b="b" l="l" r="r" t="t"/>
              <a:pathLst>
                <a:path extrusionOk="0" fill="none" h="785" w="221">
                  <a:moveTo>
                    <a:pt x="221" y="1"/>
                  </a:moveTo>
                  <a:cubicBezTo>
                    <a:pt x="80" y="238"/>
                    <a:pt x="10" y="511"/>
                    <a:pt x="1" y="78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3"/>
            <p:cNvSpPr/>
            <p:nvPr/>
          </p:nvSpPr>
          <p:spPr>
            <a:xfrm>
              <a:off x="845175" y="4249125"/>
              <a:ext cx="25" cy="2450"/>
            </a:xfrm>
            <a:custGeom>
              <a:rect b="b" l="l" r="r" t="t"/>
              <a:pathLst>
                <a:path extrusionOk="0" fill="none" h="98" w="1">
                  <a:moveTo>
                    <a:pt x="1" y="1"/>
                  </a:moveTo>
                  <a:lnTo>
                    <a:pt x="1" y="9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63"/>
            <p:cNvSpPr/>
            <p:nvPr/>
          </p:nvSpPr>
          <p:spPr>
            <a:xfrm>
              <a:off x="699975" y="4144625"/>
              <a:ext cx="57225" cy="104975"/>
            </a:xfrm>
            <a:custGeom>
              <a:rect b="b" l="l" r="r" t="t"/>
              <a:pathLst>
                <a:path extrusionOk="0" fill="none" h="4199" w="2289">
                  <a:moveTo>
                    <a:pt x="0" y="0"/>
                  </a:moveTo>
                  <a:cubicBezTo>
                    <a:pt x="308" y="1576"/>
                    <a:pt x="1285" y="2940"/>
                    <a:pt x="2289" y="419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63"/>
            <p:cNvSpPr/>
            <p:nvPr/>
          </p:nvSpPr>
          <p:spPr>
            <a:xfrm>
              <a:off x="727250" y="4173225"/>
              <a:ext cx="14775" cy="31275"/>
            </a:xfrm>
            <a:custGeom>
              <a:rect b="b" l="l" r="r" t="t"/>
              <a:pathLst>
                <a:path extrusionOk="0" fill="none" h="1251" w="591">
                  <a:moveTo>
                    <a:pt x="1" y="1"/>
                  </a:moveTo>
                  <a:cubicBezTo>
                    <a:pt x="106" y="458"/>
                    <a:pt x="309" y="881"/>
                    <a:pt x="590" y="125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3"/>
            <p:cNvSpPr/>
            <p:nvPr/>
          </p:nvSpPr>
          <p:spPr>
            <a:xfrm>
              <a:off x="754550" y="4190400"/>
              <a:ext cx="4625" cy="9250"/>
            </a:xfrm>
            <a:custGeom>
              <a:rect b="b" l="l" r="r" t="t"/>
              <a:pathLst>
                <a:path extrusionOk="0" fill="none" h="370" w="185">
                  <a:moveTo>
                    <a:pt x="0" y="0"/>
                  </a:moveTo>
                  <a:cubicBezTo>
                    <a:pt x="70" y="114"/>
                    <a:pt x="132" y="238"/>
                    <a:pt x="185"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63"/>
            <p:cNvSpPr/>
            <p:nvPr/>
          </p:nvSpPr>
          <p:spPr>
            <a:xfrm>
              <a:off x="694900" y="4114475"/>
              <a:ext cx="2225" cy="12575"/>
            </a:xfrm>
            <a:custGeom>
              <a:rect b="b" l="l" r="r" t="t"/>
              <a:pathLst>
                <a:path extrusionOk="0" fill="none" h="503" w="89">
                  <a:moveTo>
                    <a:pt x="89" y="502"/>
                  </a:moveTo>
                  <a:cubicBezTo>
                    <a:pt x="45" y="344"/>
                    <a:pt x="19" y="168"/>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63"/>
            <p:cNvSpPr/>
            <p:nvPr/>
          </p:nvSpPr>
          <p:spPr>
            <a:xfrm>
              <a:off x="804700" y="3957825"/>
              <a:ext cx="57675" cy="52400"/>
            </a:xfrm>
            <a:custGeom>
              <a:rect b="b" l="l" r="r" t="t"/>
              <a:pathLst>
                <a:path extrusionOk="0" fill="none" h="2096" w="2307">
                  <a:moveTo>
                    <a:pt x="1" y="2095"/>
                  </a:moveTo>
                  <a:cubicBezTo>
                    <a:pt x="863" y="1505"/>
                    <a:pt x="1638" y="801"/>
                    <a:pt x="2306"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3"/>
            <p:cNvSpPr/>
            <p:nvPr/>
          </p:nvSpPr>
          <p:spPr>
            <a:xfrm>
              <a:off x="838375" y="3988850"/>
              <a:ext cx="9250" cy="9250"/>
            </a:xfrm>
            <a:custGeom>
              <a:rect b="b" l="l" r="r" t="t"/>
              <a:pathLst>
                <a:path extrusionOk="0" fill="none" h="370" w="370">
                  <a:moveTo>
                    <a:pt x="0" y="370"/>
                  </a:moveTo>
                  <a:lnTo>
                    <a:pt x="37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3"/>
            <p:cNvSpPr/>
            <p:nvPr/>
          </p:nvSpPr>
          <p:spPr>
            <a:xfrm>
              <a:off x="851350" y="3823400"/>
              <a:ext cx="56125" cy="55675"/>
            </a:xfrm>
            <a:custGeom>
              <a:rect b="b" l="l" r="r" t="t"/>
              <a:pathLst>
                <a:path extrusionOk="0" fill="none" h="2227" w="2245">
                  <a:moveTo>
                    <a:pt x="0" y="2227"/>
                  </a:moveTo>
                  <a:cubicBezTo>
                    <a:pt x="704" y="1443"/>
                    <a:pt x="1453" y="704"/>
                    <a:pt x="224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3"/>
            <p:cNvSpPr/>
            <p:nvPr/>
          </p:nvSpPr>
          <p:spPr>
            <a:xfrm>
              <a:off x="868500" y="3831750"/>
              <a:ext cx="13450" cy="14550"/>
            </a:xfrm>
            <a:custGeom>
              <a:rect b="b" l="l" r="r" t="t"/>
              <a:pathLst>
                <a:path extrusionOk="0" fill="none" h="582" w="538">
                  <a:moveTo>
                    <a:pt x="1" y="581"/>
                  </a:moveTo>
                  <a:cubicBezTo>
                    <a:pt x="177" y="388"/>
                    <a:pt x="362" y="194"/>
                    <a:pt x="53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63"/>
            <p:cNvSpPr/>
            <p:nvPr/>
          </p:nvSpPr>
          <p:spPr>
            <a:xfrm>
              <a:off x="848050" y="3831525"/>
              <a:ext cx="6400" cy="8175"/>
            </a:xfrm>
            <a:custGeom>
              <a:rect b="b" l="l" r="r" t="t"/>
              <a:pathLst>
                <a:path extrusionOk="0" fill="none" h="327" w="256">
                  <a:moveTo>
                    <a:pt x="0" y="326"/>
                  </a:moveTo>
                  <a:cubicBezTo>
                    <a:pt x="71" y="212"/>
                    <a:pt x="159" y="98"/>
                    <a:pt x="256"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63"/>
            <p:cNvSpPr/>
            <p:nvPr/>
          </p:nvSpPr>
          <p:spPr>
            <a:xfrm>
              <a:off x="702400" y="3824500"/>
              <a:ext cx="65150" cy="112225"/>
            </a:xfrm>
            <a:custGeom>
              <a:rect b="b" l="l" r="r" t="t"/>
              <a:pathLst>
                <a:path extrusionOk="0" fill="none" h="4489" w="2606">
                  <a:moveTo>
                    <a:pt x="0" y="4489"/>
                  </a:moveTo>
                  <a:cubicBezTo>
                    <a:pt x="546" y="2825"/>
                    <a:pt x="1435" y="1303"/>
                    <a:pt x="260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63"/>
            <p:cNvSpPr/>
            <p:nvPr/>
          </p:nvSpPr>
          <p:spPr>
            <a:xfrm>
              <a:off x="728800" y="3874425"/>
              <a:ext cx="15425" cy="25550"/>
            </a:xfrm>
            <a:custGeom>
              <a:rect b="b" l="l" r="r" t="t"/>
              <a:pathLst>
                <a:path extrusionOk="0" fill="none" h="1022" w="617">
                  <a:moveTo>
                    <a:pt x="0" y="1022"/>
                  </a:moveTo>
                  <a:cubicBezTo>
                    <a:pt x="159" y="652"/>
                    <a:pt x="361" y="309"/>
                    <a:pt x="616"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63"/>
            <p:cNvSpPr/>
            <p:nvPr/>
          </p:nvSpPr>
          <p:spPr>
            <a:xfrm>
              <a:off x="749475" y="3895550"/>
              <a:ext cx="8400" cy="15875"/>
            </a:xfrm>
            <a:custGeom>
              <a:rect b="b" l="l" r="r" t="t"/>
              <a:pathLst>
                <a:path extrusionOk="0" fill="none" h="635" w="336">
                  <a:moveTo>
                    <a:pt x="1" y="634"/>
                  </a:moveTo>
                  <a:lnTo>
                    <a:pt x="335"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63"/>
            <p:cNvSpPr/>
            <p:nvPr/>
          </p:nvSpPr>
          <p:spPr>
            <a:xfrm>
              <a:off x="1032875" y="3918450"/>
              <a:ext cx="51500" cy="50175"/>
            </a:xfrm>
            <a:custGeom>
              <a:rect b="b" l="l" r="r" t="t"/>
              <a:pathLst>
                <a:path extrusionOk="0" fill="none" h="2007" w="2060">
                  <a:moveTo>
                    <a:pt x="0" y="2007"/>
                  </a:moveTo>
                  <a:cubicBezTo>
                    <a:pt x="678" y="1329"/>
                    <a:pt x="1355" y="660"/>
                    <a:pt x="206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63"/>
            <p:cNvSpPr/>
            <p:nvPr/>
          </p:nvSpPr>
          <p:spPr>
            <a:xfrm>
              <a:off x="1068500" y="3943525"/>
              <a:ext cx="11025" cy="11025"/>
            </a:xfrm>
            <a:custGeom>
              <a:rect b="b" l="l" r="r" t="t"/>
              <a:pathLst>
                <a:path extrusionOk="0" fill="none" h="441" w="441">
                  <a:moveTo>
                    <a:pt x="1" y="440"/>
                  </a:moveTo>
                  <a:lnTo>
                    <a:pt x="44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3"/>
            <p:cNvSpPr/>
            <p:nvPr/>
          </p:nvSpPr>
          <p:spPr>
            <a:xfrm>
              <a:off x="1119325" y="3919325"/>
              <a:ext cx="52625" cy="40275"/>
            </a:xfrm>
            <a:custGeom>
              <a:rect b="b" l="l" r="r" t="t"/>
              <a:pathLst>
                <a:path extrusionOk="0" fill="none" h="1611" w="2105">
                  <a:moveTo>
                    <a:pt x="1" y="1611"/>
                  </a:moveTo>
                  <a:cubicBezTo>
                    <a:pt x="599" y="960"/>
                    <a:pt x="1312" y="414"/>
                    <a:pt x="2104"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3"/>
            <p:cNvSpPr/>
            <p:nvPr/>
          </p:nvSpPr>
          <p:spPr>
            <a:xfrm>
              <a:off x="1136500" y="3917550"/>
              <a:ext cx="12575" cy="8825"/>
            </a:xfrm>
            <a:custGeom>
              <a:rect b="b" l="l" r="r" t="t"/>
              <a:pathLst>
                <a:path extrusionOk="0" fill="none" h="353" w="503">
                  <a:moveTo>
                    <a:pt x="0" y="353"/>
                  </a:moveTo>
                  <a:cubicBezTo>
                    <a:pt x="168" y="238"/>
                    <a:pt x="335" y="115"/>
                    <a:pt x="50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63"/>
            <p:cNvSpPr/>
            <p:nvPr/>
          </p:nvSpPr>
          <p:spPr>
            <a:xfrm>
              <a:off x="1086550" y="3964425"/>
              <a:ext cx="6400" cy="9275"/>
            </a:xfrm>
            <a:custGeom>
              <a:rect b="b" l="l" r="r" t="t"/>
              <a:pathLst>
                <a:path extrusionOk="0" fill="none" h="371" w="256">
                  <a:moveTo>
                    <a:pt x="1" y="370"/>
                  </a:moveTo>
                  <a:lnTo>
                    <a:pt x="256"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63"/>
            <p:cNvSpPr/>
            <p:nvPr/>
          </p:nvSpPr>
          <p:spPr>
            <a:xfrm>
              <a:off x="997225" y="4026700"/>
              <a:ext cx="5525" cy="5725"/>
            </a:xfrm>
            <a:custGeom>
              <a:rect b="b" l="l" r="r" t="t"/>
              <a:pathLst>
                <a:path extrusionOk="0" fill="none" h="229" w="221">
                  <a:moveTo>
                    <a:pt x="0" y="229"/>
                  </a:moveTo>
                  <a:cubicBezTo>
                    <a:pt x="80" y="159"/>
                    <a:pt x="150" y="88"/>
                    <a:pt x="22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63"/>
            <p:cNvSpPr/>
            <p:nvPr/>
          </p:nvSpPr>
          <p:spPr>
            <a:xfrm>
              <a:off x="938475" y="3900625"/>
              <a:ext cx="70225" cy="72175"/>
            </a:xfrm>
            <a:custGeom>
              <a:rect b="b" l="l" r="r" t="t"/>
              <a:pathLst>
                <a:path extrusionOk="0" fill="none" h="2887" w="2809">
                  <a:moveTo>
                    <a:pt x="1" y="2887"/>
                  </a:moveTo>
                  <a:lnTo>
                    <a:pt x="2808"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63"/>
            <p:cNvSpPr/>
            <p:nvPr/>
          </p:nvSpPr>
          <p:spPr>
            <a:xfrm>
              <a:off x="958950" y="3914475"/>
              <a:ext cx="14525" cy="15000"/>
            </a:xfrm>
            <a:custGeom>
              <a:rect b="b" l="l" r="r" t="t"/>
              <a:pathLst>
                <a:path extrusionOk="0" fill="none" h="600" w="581">
                  <a:moveTo>
                    <a:pt x="0" y="599"/>
                  </a:moveTo>
                  <a:lnTo>
                    <a:pt x="58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63"/>
            <p:cNvSpPr/>
            <p:nvPr/>
          </p:nvSpPr>
          <p:spPr>
            <a:xfrm>
              <a:off x="951450" y="3892475"/>
              <a:ext cx="9500" cy="11475"/>
            </a:xfrm>
            <a:custGeom>
              <a:rect b="b" l="l" r="r" t="t"/>
              <a:pathLst>
                <a:path extrusionOk="0" fill="none" h="459" w="380">
                  <a:moveTo>
                    <a:pt x="1" y="458"/>
                  </a:moveTo>
                  <a:cubicBezTo>
                    <a:pt x="124" y="300"/>
                    <a:pt x="256" y="150"/>
                    <a:pt x="379"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63"/>
            <p:cNvSpPr/>
            <p:nvPr/>
          </p:nvSpPr>
          <p:spPr>
            <a:xfrm>
              <a:off x="957850" y="3839000"/>
              <a:ext cx="11900" cy="18725"/>
            </a:xfrm>
            <a:custGeom>
              <a:rect b="b" l="l" r="r" t="t"/>
              <a:pathLst>
                <a:path extrusionOk="0" fill="none" h="749" w="476">
                  <a:moveTo>
                    <a:pt x="0" y="749"/>
                  </a:moveTo>
                  <a:cubicBezTo>
                    <a:pt x="194" y="520"/>
                    <a:pt x="352" y="265"/>
                    <a:pt x="475"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3"/>
            <p:cNvSpPr/>
            <p:nvPr/>
          </p:nvSpPr>
          <p:spPr>
            <a:xfrm>
              <a:off x="877300" y="3718650"/>
              <a:ext cx="160000" cy="31050"/>
            </a:xfrm>
            <a:custGeom>
              <a:rect b="b" l="l" r="r" t="t"/>
              <a:pathLst>
                <a:path extrusionOk="0" fill="none" h="1242" w="6400">
                  <a:moveTo>
                    <a:pt x="1" y="1242"/>
                  </a:moveTo>
                  <a:cubicBezTo>
                    <a:pt x="687" y="767"/>
                    <a:pt x="1515" y="555"/>
                    <a:pt x="2324" y="362"/>
                  </a:cubicBezTo>
                  <a:cubicBezTo>
                    <a:pt x="2967" y="203"/>
                    <a:pt x="3609" y="54"/>
                    <a:pt x="4261" y="27"/>
                  </a:cubicBezTo>
                  <a:cubicBezTo>
                    <a:pt x="4982" y="1"/>
                    <a:pt x="5686" y="133"/>
                    <a:pt x="6399" y="27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3"/>
            <p:cNvSpPr/>
            <p:nvPr/>
          </p:nvSpPr>
          <p:spPr>
            <a:xfrm>
              <a:off x="936725" y="3732750"/>
              <a:ext cx="64925" cy="11025"/>
            </a:xfrm>
            <a:custGeom>
              <a:rect b="b" l="l" r="r" t="t"/>
              <a:pathLst>
                <a:path extrusionOk="0" fill="none" h="441" w="2597">
                  <a:moveTo>
                    <a:pt x="0" y="440"/>
                  </a:moveTo>
                  <a:cubicBezTo>
                    <a:pt x="827" y="114"/>
                    <a:pt x="1716" y="0"/>
                    <a:pt x="2596" y="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3"/>
            <p:cNvSpPr/>
            <p:nvPr/>
          </p:nvSpPr>
          <p:spPr>
            <a:xfrm>
              <a:off x="981600" y="3752750"/>
              <a:ext cx="9925" cy="475"/>
            </a:xfrm>
            <a:custGeom>
              <a:rect b="b" l="l" r="r" t="t"/>
              <a:pathLst>
                <a:path extrusionOk="0" fill="none" h="19" w="397">
                  <a:moveTo>
                    <a:pt x="1" y="19"/>
                  </a:moveTo>
                  <a:cubicBezTo>
                    <a:pt x="133" y="19"/>
                    <a:pt x="265" y="19"/>
                    <a:pt x="397"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63"/>
            <p:cNvSpPr/>
            <p:nvPr/>
          </p:nvSpPr>
          <p:spPr>
            <a:xfrm>
              <a:off x="1056400" y="3729000"/>
              <a:ext cx="10600" cy="2875"/>
            </a:xfrm>
            <a:custGeom>
              <a:rect b="b" l="l" r="r" t="t"/>
              <a:pathLst>
                <a:path extrusionOk="0" fill="none" h="115" w="424">
                  <a:moveTo>
                    <a:pt x="1" y="0"/>
                  </a:moveTo>
                  <a:lnTo>
                    <a:pt x="423" y="1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63"/>
            <p:cNvSpPr/>
            <p:nvPr/>
          </p:nvSpPr>
          <p:spPr>
            <a:xfrm>
              <a:off x="1237925" y="3851325"/>
              <a:ext cx="35450" cy="77050"/>
            </a:xfrm>
            <a:custGeom>
              <a:rect b="b" l="l" r="r" t="t"/>
              <a:pathLst>
                <a:path extrusionOk="0" fill="none" h="3082" w="1418">
                  <a:moveTo>
                    <a:pt x="1" y="1"/>
                  </a:moveTo>
                  <a:cubicBezTo>
                    <a:pt x="634" y="951"/>
                    <a:pt x="1109" y="1990"/>
                    <a:pt x="1418" y="30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63"/>
            <p:cNvSpPr/>
            <p:nvPr/>
          </p:nvSpPr>
          <p:spPr>
            <a:xfrm>
              <a:off x="1235275" y="3882575"/>
              <a:ext cx="8400" cy="15200"/>
            </a:xfrm>
            <a:custGeom>
              <a:rect b="b" l="l" r="r" t="t"/>
              <a:pathLst>
                <a:path extrusionOk="0" fill="none" h="608" w="336">
                  <a:moveTo>
                    <a:pt x="1" y="1"/>
                  </a:moveTo>
                  <a:cubicBezTo>
                    <a:pt x="124" y="194"/>
                    <a:pt x="239" y="397"/>
                    <a:pt x="335" y="60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63"/>
            <p:cNvSpPr/>
            <p:nvPr/>
          </p:nvSpPr>
          <p:spPr>
            <a:xfrm>
              <a:off x="1245625" y="3936250"/>
              <a:ext cx="3775" cy="12125"/>
            </a:xfrm>
            <a:custGeom>
              <a:rect b="b" l="l" r="r" t="t"/>
              <a:pathLst>
                <a:path extrusionOk="0" fill="none" h="485" w="151">
                  <a:moveTo>
                    <a:pt x="1" y="1"/>
                  </a:moveTo>
                  <a:cubicBezTo>
                    <a:pt x="71" y="151"/>
                    <a:pt x="124" y="318"/>
                    <a:pt x="150" y="48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63"/>
            <p:cNvSpPr/>
            <p:nvPr/>
          </p:nvSpPr>
          <p:spPr>
            <a:xfrm>
              <a:off x="1250025" y="4088525"/>
              <a:ext cx="37650" cy="106725"/>
            </a:xfrm>
            <a:custGeom>
              <a:rect b="b" l="l" r="r" t="t"/>
              <a:pathLst>
                <a:path extrusionOk="0" fill="none" h="4269" w="1506">
                  <a:moveTo>
                    <a:pt x="1" y="4269"/>
                  </a:moveTo>
                  <a:cubicBezTo>
                    <a:pt x="784" y="2966"/>
                    <a:pt x="1294" y="1514"/>
                    <a:pt x="1506"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63"/>
            <p:cNvSpPr/>
            <p:nvPr/>
          </p:nvSpPr>
          <p:spPr>
            <a:xfrm>
              <a:off x="1255300" y="4129650"/>
              <a:ext cx="11700" cy="27550"/>
            </a:xfrm>
            <a:custGeom>
              <a:rect b="b" l="l" r="r" t="t"/>
              <a:pathLst>
                <a:path extrusionOk="0" fill="none" h="1102" w="468">
                  <a:moveTo>
                    <a:pt x="1" y="1101"/>
                  </a:moveTo>
                  <a:cubicBezTo>
                    <a:pt x="212" y="758"/>
                    <a:pt x="362" y="388"/>
                    <a:pt x="467"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3"/>
            <p:cNvSpPr/>
            <p:nvPr/>
          </p:nvSpPr>
          <p:spPr>
            <a:xfrm>
              <a:off x="1018350" y="4290050"/>
              <a:ext cx="131825" cy="50200"/>
            </a:xfrm>
            <a:custGeom>
              <a:rect b="b" l="l" r="r" t="t"/>
              <a:pathLst>
                <a:path extrusionOk="0" fill="none" h="2008" w="5273">
                  <a:moveTo>
                    <a:pt x="0" y="2007"/>
                  </a:moveTo>
                  <a:cubicBezTo>
                    <a:pt x="361" y="1946"/>
                    <a:pt x="713" y="1893"/>
                    <a:pt x="1056" y="1805"/>
                  </a:cubicBezTo>
                  <a:cubicBezTo>
                    <a:pt x="1831" y="1611"/>
                    <a:pt x="2579" y="1347"/>
                    <a:pt x="3292" y="1004"/>
                  </a:cubicBezTo>
                  <a:cubicBezTo>
                    <a:pt x="3969" y="696"/>
                    <a:pt x="4630" y="362"/>
                    <a:pt x="527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3"/>
            <p:cNvSpPr/>
            <p:nvPr/>
          </p:nvSpPr>
          <p:spPr>
            <a:xfrm>
              <a:off x="1063900" y="4302150"/>
              <a:ext cx="36975" cy="15225"/>
            </a:xfrm>
            <a:custGeom>
              <a:rect b="b" l="l" r="r" t="t"/>
              <a:pathLst>
                <a:path extrusionOk="0" fill="none" h="609" w="1479">
                  <a:moveTo>
                    <a:pt x="0" y="608"/>
                  </a:moveTo>
                  <a:cubicBezTo>
                    <a:pt x="511" y="450"/>
                    <a:pt x="1030" y="291"/>
                    <a:pt x="1479"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3"/>
            <p:cNvSpPr/>
            <p:nvPr/>
          </p:nvSpPr>
          <p:spPr>
            <a:xfrm>
              <a:off x="1091400" y="4289850"/>
              <a:ext cx="8375" cy="3975"/>
            </a:xfrm>
            <a:custGeom>
              <a:rect b="b" l="l" r="r" t="t"/>
              <a:pathLst>
                <a:path extrusionOk="0" fill="none" h="159" w="335">
                  <a:moveTo>
                    <a:pt x="0" y="158"/>
                  </a:moveTo>
                  <a:lnTo>
                    <a:pt x="335"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3"/>
            <p:cNvSpPr/>
            <p:nvPr/>
          </p:nvSpPr>
          <p:spPr>
            <a:xfrm>
              <a:off x="824275" y="4301950"/>
              <a:ext cx="25350" cy="14325"/>
            </a:xfrm>
            <a:custGeom>
              <a:rect b="b" l="l" r="r" t="t"/>
              <a:pathLst>
                <a:path extrusionOk="0" fill="none" h="573" w="1014">
                  <a:moveTo>
                    <a:pt x="1" y="0"/>
                  </a:moveTo>
                  <a:cubicBezTo>
                    <a:pt x="318" y="211"/>
                    <a:pt x="661" y="405"/>
                    <a:pt x="1013" y="57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63"/>
            <p:cNvSpPr/>
            <p:nvPr/>
          </p:nvSpPr>
          <p:spPr>
            <a:xfrm>
              <a:off x="851125" y="4301500"/>
              <a:ext cx="10150" cy="6850"/>
            </a:xfrm>
            <a:custGeom>
              <a:rect b="b" l="l" r="r" t="t"/>
              <a:pathLst>
                <a:path extrusionOk="0" fill="none" h="274" w="406">
                  <a:moveTo>
                    <a:pt x="1" y="0"/>
                  </a:moveTo>
                  <a:cubicBezTo>
                    <a:pt x="124" y="106"/>
                    <a:pt x="256" y="203"/>
                    <a:pt x="405" y="27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63"/>
            <p:cNvSpPr/>
            <p:nvPr/>
          </p:nvSpPr>
          <p:spPr>
            <a:xfrm>
              <a:off x="877750" y="4297325"/>
              <a:ext cx="9475" cy="4850"/>
            </a:xfrm>
            <a:custGeom>
              <a:rect b="b" l="l" r="r" t="t"/>
              <a:pathLst>
                <a:path extrusionOk="0" fill="none" h="194" w="379">
                  <a:moveTo>
                    <a:pt x="1" y="0"/>
                  </a:moveTo>
                  <a:cubicBezTo>
                    <a:pt x="124" y="71"/>
                    <a:pt x="247" y="141"/>
                    <a:pt x="379" y="19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3"/>
            <p:cNvSpPr/>
            <p:nvPr/>
          </p:nvSpPr>
          <p:spPr>
            <a:xfrm>
              <a:off x="972800" y="4294675"/>
              <a:ext cx="8825" cy="3775"/>
            </a:xfrm>
            <a:custGeom>
              <a:rect b="b" l="l" r="r" t="t"/>
              <a:pathLst>
                <a:path extrusionOk="0" fill="none" h="151" w="353">
                  <a:moveTo>
                    <a:pt x="1" y="1"/>
                  </a:moveTo>
                  <a:cubicBezTo>
                    <a:pt x="124" y="36"/>
                    <a:pt x="238" y="80"/>
                    <a:pt x="353" y="15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63"/>
          <p:cNvGrpSpPr/>
          <p:nvPr/>
        </p:nvGrpSpPr>
        <p:grpSpPr>
          <a:xfrm>
            <a:off x="401737" y="-1141679"/>
            <a:ext cx="2915223" cy="2873138"/>
            <a:chOff x="578300" y="1746150"/>
            <a:chExt cx="871100" cy="858550"/>
          </a:xfrm>
        </p:grpSpPr>
        <p:sp>
          <p:nvSpPr>
            <p:cNvPr id="8332" name="Google Shape;8332;p63"/>
            <p:cNvSpPr/>
            <p:nvPr/>
          </p:nvSpPr>
          <p:spPr>
            <a:xfrm>
              <a:off x="770150" y="1857600"/>
              <a:ext cx="665825" cy="654625"/>
            </a:xfrm>
            <a:custGeom>
              <a:rect b="b" l="l" r="r" t="t"/>
              <a:pathLst>
                <a:path extrusionOk="0" h="26185" w="26633">
                  <a:moveTo>
                    <a:pt x="18923" y="4229"/>
                  </a:moveTo>
                  <a:cubicBezTo>
                    <a:pt x="18932" y="4282"/>
                    <a:pt x="18949" y="4343"/>
                    <a:pt x="18958" y="4405"/>
                  </a:cubicBezTo>
                  <a:cubicBezTo>
                    <a:pt x="18949" y="4343"/>
                    <a:pt x="18932" y="4291"/>
                    <a:pt x="18923" y="4229"/>
                  </a:cubicBezTo>
                  <a:close/>
                  <a:moveTo>
                    <a:pt x="25031" y="8445"/>
                  </a:moveTo>
                  <a:cubicBezTo>
                    <a:pt x="24978" y="8559"/>
                    <a:pt x="24916" y="8656"/>
                    <a:pt x="24863" y="8753"/>
                  </a:cubicBezTo>
                  <a:cubicBezTo>
                    <a:pt x="24916" y="8656"/>
                    <a:pt x="24969" y="8550"/>
                    <a:pt x="25031" y="8445"/>
                  </a:cubicBezTo>
                  <a:close/>
                  <a:moveTo>
                    <a:pt x="11055" y="8905"/>
                  </a:moveTo>
                  <a:lnTo>
                    <a:pt x="11055" y="8905"/>
                  </a:lnTo>
                  <a:cubicBezTo>
                    <a:pt x="11073" y="9001"/>
                    <a:pt x="11090" y="9097"/>
                    <a:pt x="11116" y="9193"/>
                  </a:cubicBezTo>
                  <a:cubicBezTo>
                    <a:pt x="11116" y="9228"/>
                    <a:pt x="11125" y="9263"/>
                    <a:pt x="11134" y="9307"/>
                  </a:cubicBezTo>
                  <a:cubicBezTo>
                    <a:pt x="11125" y="9272"/>
                    <a:pt x="11116" y="9237"/>
                    <a:pt x="11108" y="9193"/>
                  </a:cubicBezTo>
                  <a:cubicBezTo>
                    <a:pt x="11090" y="9097"/>
                    <a:pt x="11073" y="9001"/>
                    <a:pt x="11055" y="8905"/>
                  </a:cubicBezTo>
                  <a:close/>
                  <a:moveTo>
                    <a:pt x="17334" y="13832"/>
                  </a:moveTo>
                  <a:cubicBezTo>
                    <a:pt x="17315" y="13835"/>
                    <a:pt x="17296" y="13837"/>
                    <a:pt x="17277" y="13840"/>
                  </a:cubicBezTo>
                  <a:cubicBezTo>
                    <a:pt x="17198" y="13848"/>
                    <a:pt x="17127" y="13857"/>
                    <a:pt x="17057" y="13866"/>
                  </a:cubicBezTo>
                  <a:cubicBezTo>
                    <a:pt x="17127" y="13848"/>
                    <a:pt x="17198" y="13840"/>
                    <a:pt x="17268" y="13840"/>
                  </a:cubicBezTo>
                  <a:cubicBezTo>
                    <a:pt x="17290" y="13837"/>
                    <a:pt x="17312" y="13834"/>
                    <a:pt x="17334" y="13832"/>
                  </a:cubicBezTo>
                  <a:close/>
                  <a:moveTo>
                    <a:pt x="18212" y="1"/>
                  </a:moveTo>
                  <a:cubicBezTo>
                    <a:pt x="17618" y="1"/>
                    <a:pt x="17134" y="473"/>
                    <a:pt x="16520" y="1087"/>
                  </a:cubicBezTo>
                  <a:cubicBezTo>
                    <a:pt x="15585" y="2006"/>
                    <a:pt x="14435" y="3147"/>
                    <a:pt x="12271" y="3147"/>
                  </a:cubicBezTo>
                  <a:cubicBezTo>
                    <a:pt x="12115" y="3147"/>
                    <a:pt x="11953" y="3141"/>
                    <a:pt x="11785" y="3129"/>
                  </a:cubicBezTo>
                  <a:cubicBezTo>
                    <a:pt x="11661" y="3120"/>
                    <a:pt x="11543" y="3116"/>
                    <a:pt x="11429" y="3116"/>
                  </a:cubicBezTo>
                  <a:cubicBezTo>
                    <a:pt x="9347" y="3116"/>
                    <a:pt x="8936" y="4531"/>
                    <a:pt x="8503" y="6033"/>
                  </a:cubicBezTo>
                  <a:cubicBezTo>
                    <a:pt x="8133" y="7301"/>
                    <a:pt x="7746" y="8621"/>
                    <a:pt x="6338" y="9202"/>
                  </a:cubicBezTo>
                  <a:cubicBezTo>
                    <a:pt x="4912" y="9800"/>
                    <a:pt x="5237" y="10988"/>
                    <a:pt x="5581" y="12255"/>
                  </a:cubicBezTo>
                  <a:cubicBezTo>
                    <a:pt x="5809" y="13118"/>
                    <a:pt x="6056" y="14007"/>
                    <a:pt x="5625" y="14623"/>
                  </a:cubicBezTo>
                  <a:cubicBezTo>
                    <a:pt x="5475" y="14825"/>
                    <a:pt x="5281" y="14993"/>
                    <a:pt x="5061" y="15098"/>
                  </a:cubicBezTo>
                  <a:lnTo>
                    <a:pt x="5044" y="15098"/>
                  </a:lnTo>
                  <a:cubicBezTo>
                    <a:pt x="4683" y="15283"/>
                    <a:pt x="4199" y="15397"/>
                    <a:pt x="3583" y="15450"/>
                  </a:cubicBezTo>
                  <a:cubicBezTo>
                    <a:pt x="2430" y="15547"/>
                    <a:pt x="1506" y="15723"/>
                    <a:pt x="828" y="15969"/>
                  </a:cubicBezTo>
                  <a:cubicBezTo>
                    <a:pt x="397" y="16128"/>
                    <a:pt x="98" y="16515"/>
                    <a:pt x="45" y="16973"/>
                  </a:cubicBezTo>
                  <a:cubicBezTo>
                    <a:pt x="1" y="17298"/>
                    <a:pt x="98" y="17624"/>
                    <a:pt x="300" y="17879"/>
                  </a:cubicBezTo>
                  <a:cubicBezTo>
                    <a:pt x="379" y="17976"/>
                    <a:pt x="476" y="18055"/>
                    <a:pt x="582" y="18126"/>
                  </a:cubicBezTo>
                  <a:cubicBezTo>
                    <a:pt x="970" y="18387"/>
                    <a:pt x="1427" y="18477"/>
                    <a:pt x="1917" y="18477"/>
                  </a:cubicBezTo>
                  <a:cubicBezTo>
                    <a:pt x="2005" y="18477"/>
                    <a:pt x="2094" y="18474"/>
                    <a:pt x="2184" y="18469"/>
                  </a:cubicBezTo>
                  <a:cubicBezTo>
                    <a:pt x="2632" y="18434"/>
                    <a:pt x="3072" y="18372"/>
                    <a:pt x="3512" y="18293"/>
                  </a:cubicBezTo>
                  <a:cubicBezTo>
                    <a:pt x="3996" y="18196"/>
                    <a:pt x="4489" y="18135"/>
                    <a:pt x="4982" y="18117"/>
                  </a:cubicBezTo>
                  <a:cubicBezTo>
                    <a:pt x="5008" y="18116"/>
                    <a:pt x="5034" y="18116"/>
                    <a:pt x="5061" y="18116"/>
                  </a:cubicBezTo>
                  <a:cubicBezTo>
                    <a:pt x="6314" y="18116"/>
                    <a:pt x="8260" y="18735"/>
                    <a:pt x="9708" y="20502"/>
                  </a:cubicBezTo>
                  <a:cubicBezTo>
                    <a:pt x="10016" y="20880"/>
                    <a:pt x="10289" y="21285"/>
                    <a:pt x="10518" y="21725"/>
                  </a:cubicBezTo>
                  <a:cubicBezTo>
                    <a:pt x="10835" y="22341"/>
                    <a:pt x="11213" y="22922"/>
                    <a:pt x="11653" y="23459"/>
                  </a:cubicBezTo>
                  <a:cubicBezTo>
                    <a:pt x="12217" y="24154"/>
                    <a:pt x="12903" y="24744"/>
                    <a:pt x="13669" y="25219"/>
                  </a:cubicBezTo>
                  <a:cubicBezTo>
                    <a:pt x="14399" y="25659"/>
                    <a:pt x="15209" y="25967"/>
                    <a:pt x="16054" y="26108"/>
                  </a:cubicBezTo>
                  <a:cubicBezTo>
                    <a:pt x="16353" y="26159"/>
                    <a:pt x="16637" y="26184"/>
                    <a:pt x="16906" y="26184"/>
                  </a:cubicBezTo>
                  <a:cubicBezTo>
                    <a:pt x="17618" y="26184"/>
                    <a:pt x="18225" y="26006"/>
                    <a:pt x="18729" y="25642"/>
                  </a:cubicBezTo>
                  <a:cubicBezTo>
                    <a:pt x="19530" y="25087"/>
                    <a:pt x="20049" y="24066"/>
                    <a:pt x="20278" y="22641"/>
                  </a:cubicBezTo>
                  <a:cubicBezTo>
                    <a:pt x="20533" y="20986"/>
                    <a:pt x="21264" y="20757"/>
                    <a:pt x="22197" y="20467"/>
                  </a:cubicBezTo>
                  <a:cubicBezTo>
                    <a:pt x="22813" y="20264"/>
                    <a:pt x="23517" y="20044"/>
                    <a:pt x="24247" y="19367"/>
                  </a:cubicBezTo>
                  <a:cubicBezTo>
                    <a:pt x="25444" y="18240"/>
                    <a:pt x="24960" y="17325"/>
                    <a:pt x="24397" y="16260"/>
                  </a:cubicBezTo>
                  <a:cubicBezTo>
                    <a:pt x="24115" y="15732"/>
                    <a:pt x="23825" y="15186"/>
                    <a:pt x="23746" y="14588"/>
                  </a:cubicBezTo>
                  <a:cubicBezTo>
                    <a:pt x="23649" y="13787"/>
                    <a:pt x="24230" y="13039"/>
                    <a:pt x="24899" y="12167"/>
                  </a:cubicBezTo>
                  <a:cubicBezTo>
                    <a:pt x="25708" y="11111"/>
                    <a:pt x="26632" y="9914"/>
                    <a:pt x="26544" y="8304"/>
                  </a:cubicBezTo>
                  <a:cubicBezTo>
                    <a:pt x="26544" y="8251"/>
                    <a:pt x="26536" y="8207"/>
                    <a:pt x="26536" y="8154"/>
                  </a:cubicBezTo>
                  <a:cubicBezTo>
                    <a:pt x="26500" y="7714"/>
                    <a:pt x="26333" y="7292"/>
                    <a:pt x="26052" y="6949"/>
                  </a:cubicBezTo>
                  <a:cubicBezTo>
                    <a:pt x="25972" y="6852"/>
                    <a:pt x="25893" y="6773"/>
                    <a:pt x="25805" y="6693"/>
                  </a:cubicBezTo>
                  <a:cubicBezTo>
                    <a:pt x="25163" y="6112"/>
                    <a:pt x="24177" y="5848"/>
                    <a:pt x="23147" y="5567"/>
                  </a:cubicBezTo>
                  <a:cubicBezTo>
                    <a:pt x="22206" y="5303"/>
                    <a:pt x="21220" y="5030"/>
                    <a:pt x="20551" y="4493"/>
                  </a:cubicBezTo>
                  <a:cubicBezTo>
                    <a:pt x="20410" y="4387"/>
                    <a:pt x="20287" y="4264"/>
                    <a:pt x="20181" y="4132"/>
                  </a:cubicBezTo>
                  <a:cubicBezTo>
                    <a:pt x="19644" y="3472"/>
                    <a:pt x="19644" y="2715"/>
                    <a:pt x="19644" y="2038"/>
                  </a:cubicBezTo>
                  <a:cubicBezTo>
                    <a:pt x="19644" y="1474"/>
                    <a:pt x="19644" y="929"/>
                    <a:pt x="19319" y="533"/>
                  </a:cubicBezTo>
                  <a:cubicBezTo>
                    <a:pt x="19143" y="339"/>
                    <a:pt x="18923" y="181"/>
                    <a:pt x="18676" y="93"/>
                  </a:cubicBezTo>
                  <a:cubicBezTo>
                    <a:pt x="18512" y="30"/>
                    <a:pt x="18359" y="1"/>
                    <a:pt x="18212"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63"/>
            <p:cNvSpPr/>
            <p:nvPr/>
          </p:nvSpPr>
          <p:spPr>
            <a:xfrm>
              <a:off x="893150" y="1857750"/>
              <a:ext cx="522150" cy="377325"/>
            </a:xfrm>
            <a:custGeom>
              <a:rect b="b" l="l" r="r" t="t"/>
              <a:pathLst>
                <a:path extrusionOk="0" h="15093" w="20886">
                  <a:moveTo>
                    <a:pt x="13297" y="0"/>
                  </a:moveTo>
                  <a:cubicBezTo>
                    <a:pt x="12707" y="0"/>
                    <a:pt x="12228" y="478"/>
                    <a:pt x="11609" y="1090"/>
                  </a:cubicBezTo>
                  <a:cubicBezTo>
                    <a:pt x="10671" y="2012"/>
                    <a:pt x="9517" y="3149"/>
                    <a:pt x="7350" y="3149"/>
                  </a:cubicBezTo>
                  <a:cubicBezTo>
                    <a:pt x="7199" y="3149"/>
                    <a:pt x="7044" y="3143"/>
                    <a:pt x="6883" y="3132"/>
                  </a:cubicBezTo>
                  <a:cubicBezTo>
                    <a:pt x="6759" y="3123"/>
                    <a:pt x="6640" y="3119"/>
                    <a:pt x="6526" y="3119"/>
                  </a:cubicBezTo>
                  <a:cubicBezTo>
                    <a:pt x="4444" y="3119"/>
                    <a:pt x="4034" y="4533"/>
                    <a:pt x="3591" y="6027"/>
                  </a:cubicBezTo>
                  <a:cubicBezTo>
                    <a:pt x="3222" y="7303"/>
                    <a:pt x="2843" y="8624"/>
                    <a:pt x="1435" y="9204"/>
                  </a:cubicBezTo>
                  <a:cubicBezTo>
                    <a:pt x="1" y="9803"/>
                    <a:pt x="326" y="10991"/>
                    <a:pt x="669" y="12249"/>
                  </a:cubicBezTo>
                  <a:cubicBezTo>
                    <a:pt x="907" y="13112"/>
                    <a:pt x="1145" y="14010"/>
                    <a:pt x="713" y="14626"/>
                  </a:cubicBezTo>
                  <a:cubicBezTo>
                    <a:pt x="573" y="14828"/>
                    <a:pt x="370" y="14987"/>
                    <a:pt x="150" y="15092"/>
                  </a:cubicBezTo>
                  <a:cubicBezTo>
                    <a:pt x="1954" y="14388"/>
                    <a:pt x="1594" y="12874"/>
                    <a:pt x="1849" y="11669"/>
                  </a:cubicBezTo>
                  <a:cubicBezTo>
                    <a:pt x="2183" y="10102"/>
                    <a:pt x="4691" y="10639"/>
                    <a:pt x="5510" y="9363"/>
                  </a:cubicBezTo>
                  <a:cubicBezTo>
                    <a:pt x="6328" y="8087"/>
                    <a:pt x="3688" y="5895"/>
                    <a:pt x="5844" y="4857"/>
                  </a:cubicBezTo>
                  <a:cubicBezTo>
                    <a:pt x="6435" y="4573"/>
                    <a:pt x="7015" y="4490"/>
                    <a:pt x="7563" y="4490"/>
                  </a:cubicBezTo>
                  <a:cubicBezTo>
                    <a:pt x="8335" y="4490"/>
                    <a:pt x="9042" y="4655"/>
                    <a:pt x="9623" y="4655"/>
                  </a:cubicBezTo>
                  <a:cubicBezTo>
                    <a:pt x="10142" y="4655"/>
                    <a:pt x="10560" y="4524"/>
                    <a:pt x="10834" y="4029"/>
                  </a:cubicBezTo>
                  <a:cubicBezTo>
                    <a:pt x="11239" y="3299"/>
                    <a:pt x="11935" y="2586"/>
                    <a:pt x="12489" y="2348"/>
                  </a:cubicBezTo>
                  <a:cubicBezTo>
                    <a:pt x="12623" y="2288"/>
                    <a:pt x="12749" y="2255"/>
                    <a:pt x="12862" y="2255"/>
                  </a:cubicBezTo>
                  <a:cubicBezTo>
                    <a:pt x="13208" y="2255"/>
                    <a:pt x="13423" y="2572"/>
                    <a:pt x="13316" y="3396"/>
                  </a:cubicBezTo>
                  <a:cubicBezTo>
                    <a:pt x="13246" y="3889"/>
                    <a:pt x="13299" y="4390"/>
                    <a:pt x="13466" y="4857"/>
                  </a:cubicBezTo>
                  <a:cubicBezTo>
                    <a:pt x="13875" y="5883"/>
                    <a:pt x="14874" y="6493"/>
                    <a:pt x="16083" y="6493"/>
                  </a:cubicBezTo>
                  <a:cubicBezTo>
                    <a:pt x="16357" y="6493"/>
                    <a:pt x="16642" y="6462"/>
                    <a:pt x="16934" y="6397"/>
                  </a:cubicBezTo>
                  <a:cubicBezTo>
                    <a:pt x="17432" y="6284"/>
                    <a:pt x="17916" y="6241"/>
                    <a:pt x="18364" y="6241"/>
                  </a:cubicBezTo>
                  <a:cubicBezTo>
                    <a:pt x="19809" y="6241"/>
                    <a:pt x="20885" y="6687"/>
                    <a:pt x="20885" y="6687"/>
                  </a:cubicBezTo>
                  <a:cubicBezTo>
                    <a:pt x="20243" y="6115"/>
                    <a:pt x="19266" y="5842"/>
                    <a:pt x="18245" y="5570"/>
                  </a:cubicBezTo>
                  <a:cubicBezTo>
                    <a:pt x="17286" y="5306"/>
                    <a:pt x="16309" y="5033"/>
                    <a:pt x="15640" y="4496"/>
                  </a:cubicBezTo>
                  <a:cubicBezTo>
                    <a:pt x="15508" y="4381"/>
                    <a:pt x="15385" y="4267"/>
                    <a:pt x="15270" y="4135"/>
                  </a:cubicBezTo>
                  <a:cubicBezTo>
                    <a:pt x="14733" y="3475"/>
                    <a:pt x="14733" y="2718"/>
                    <a:pt x="14733" y="2040"/>
                  </a:cubicBezTo>
                  <a:cubicBezTo>
                    <a:pt x="14733" y="1477"/>
                    <a:pt x="14733" y="932"/>
                    <a:pt x="14408" y="535"/>
                  </a:cubicBezTo>
                  <a:cubicBezTo>
                    <a:pt x="14232" y="333"/>
                    <a:pt x="14012" y="183"/>
                    <a:pt x="13765" y="95"/>
                  </a:cubicBezTo>
                  <a:cubicBezTo>
                    <a:pt x="13600" y="30"/>
                    <a:pt x="13445" y="0"/>
                    <a:pt x="13297"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3"/>
            <p:cNvSpPr/>
            <p:nvPr/>
          </p:nvSpPr>
          <p:spPr>
            <a:xfrm>
              <a:off x="824725" y="2061675"/>
              <a:ext cx="611475" cy="450725"/>
            </a:xfrm>
            <a:custGeom>
              <a:rect b="b" l="l" r="r" t="t"/>
              <a:pathLst>
                <a:path extrusionOk="0" h="18029" w="24459">
                  <a:moveTo>
                    <a:pt x="24353" y="0"/>
                  </a:moveTo>
                  <a:cubicBezTo>
                    <a:pt x="21580" y="3688"/>
                    <a:pt x="21422" y="2614"/>
                    <a:pt x="17972" y="5034"/>
                  </a:cubicBezTo>
                  <a:cubicBezTo>
                    <a:pt x="14522" y="7454"/>
                    <a:pt x="18931" y="9795"/>
                    <a:pt x="17858" y="10332"/>
                  </a:cubicBezTo>
                  <a:cubicBezTo>
                    <a:pt x="16793" y="10878"/>
                    <a:pt x="14689" y="10420"/>
                    <a:pt x="16229" y="12005"/>
                  </a:cubicBezTo>
                  <a:cubicBezTo>
                    <a:pt x="17556" y="13362"/>
                    <a:pt x="17113" y="16261"/>
                    <a:pt x="15147" y="16261"/>
                  </a:cubicBezTo>
                  <a:cubicBezTo>
                    <a:pt x="14831" y="16261"/>
                    <a:pt x="14475" y="16186"/>
                    <a:pt x="14082" y="16018"/>
                  </a:cubicBezTo>
                  <a:cubicBezTo>
                    <a:pt x="11248" y="14794"/>
                    <a:pt x="11019" y="12427"/>
                    <a:pt x="8141" y="10772"/>
                  </a:cubicBezTo>
                  <a:cubicBezTo>
                    <a:pt x="6968" y="10100"/>
                    <a:pt x="5393" y="9901"/>
                    <a:pt x="3941" y="9901"/>
                  </a:cubicBezTo>
                  <a:cubicBezTo>
                    <a:pt x="1898" y="9901"/>
                    <a:pt x="98" y="10294"/>
                    <a:pt x="1" y="10315"/>
                  </a:cubicBezTo>
                  <a:cubicBezTo>
                    <a:pt x="449" y="10280"/>
                    <a:pt x="889" y="10218"/>
                    <a:pt x="1329" y="10139"/>
                  </a:cubicBezTo>
                  <a:cubicBezTo>
                    <a:pt x="1813" y="10042"/>
                    <a:pt x="2306" y="9980"/>
                    <a:pt x="2799" y="9954"/>
                  </a:cubicBezTo>
                  <a:cubicBezTo>
                    <a:pt x="2825" y="9953"/>
                    <a:pt x="2851" y="9953"/>
                    <a:pt x="2877" y="9953"/>
                  </a:cubicBezTo>
                  <a:cubicBezTo>
                    <a:pt x="4139" y="9953"/>
                    <a:pt x="6077" y="10580"/>
                    <a:pt x="7534" y="12339"/>
                  </a:cubicBezTo>
                  <a:cubicBezTo>
                    <a:pt x="7842" y="12717"/>
                    <a:pt x="8115" y="13131"/>
                    <a:pt x="8335" y="13562"/>
                  </a:cubicBezTo>
                  <a:cubicBezTo>
                    <a:pt x="8652" y="14178"/>
                    <a:pt x="9030" y="14759"/>
                    <a:pt x="9470" y="15296"/>
                  </a:cubicBezTo>
                  <a:cubicBezTo>
                    <a:pt x="10042" y="16000"/>
                    <a:pt x="10720" y="16590"/>
                    <a:pt x="11494" y="17056"/>
                  </a:cubicBezTo>
                  <a:cubicBezTo>
                    <a:pt x="12225" y="17505"/>
                    <a:pt x="13035" y="17813"/>
                    <a:pt x="13880" y="17954"/>
                  </a:cubicBezTo>
                  <a:cubicBezTo>
                    <a:pt x="14172" y="18004"/>
                    <a:pt x="14451" y="18029"/>
                    <a:pt x="14716" y="18029"/>
                  </a:cubicBezTo>
                  <a:cubicBezTo>
                    <a:pt x="15432" y="18029"/>
                    <a:pt x="16048" y="17847"/>
                    <a:pt x="16555" y="17487"/>
                  </a:cubicBezTo>
                  <a:cubicBezTo>
                    <a:pt x="17347" y="16924"/>
                    <a:pt x="17866" y="15903"/>
                    <a:pt x="18095" y="14478"/>
                  </a:cubicBezTo>
                  <a:cubicBezTo>
                    <a:pt x="18359" y="12832"/>
                    <a:pt x="19090" y="12603"/>
                    <a:pt x="20014" y="12304"/>
                  </a:cubicBezTo>
                  <a:cubicBezTo>
                    <a:pt x="20630" y="12110"/>
                    <a:pt x="21334" y="11890"/>
                    <a:pt x="22064" y="11204"/>
                  </a:cubicBezTo>
                  <a:cubicBezTo>
                    <a:pt x="23270" y="10086"/>
                    <a:pt x="22777" y="9162"/>
                    <a:pt x="22214" y="8106"/>
                  </a:cubicBezTo>
                  <a:cubicBezTo>
                    <a:pt x="21932" y="7578"/>
                    <a:pt x="21642" y="7023"/>
                    <a:pt x="21571" y="6425"/>
                  </a:cubicBezTo>
                  <a:cubicBezTo>
                    <a:pt x="21466" y="5624"/>
                    <a:pt x="22047" y="4876"/>
                    <a:pt x="22716" y="4004"/>
                  </a:cubicBezTo>
                  <a:cubicBezTo>
                    <a:pt x="23534" y="2948"/>
                    <a:pt x="24458" y="1751"/>
                    <a:pt x="24361" y="141"/>
                  </a:cubicBezTo>
                  <a:cubicBezTo>
                    <a:pt x="24361" y="97"/>
                    <a:pt x="24361" y="44"/>
                    <a:pt x="24353"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3"/>
            <p:cNvSpPr/>
            <p:nvPr/>
          </p:nvSpPr>
          <p:spPr>
            <a:xfrm>
              <a:off x="1134075" y="2453750"/>
              <a:ext cx="25" cy="25"/>
            </a:xfrm>
            <a:custGeom>
              <a:rect b="b" l="l" r="r" t="t"/>
              <a:pathLst>
                <a:path extrusionOk="0" h="1" w="1">
                  <a:moveTo>
                    <a:pt x="1" y="0"/>
                  </a:moveTo>
                  <a:lnTo>
                    <a:pt x="1" y="0"/>
                  </a:lnTo>
                  <a:lnTo>
                    <a:pt x="1" y="0"/>
                  </a:lnTo>
                  <a:close/>
                </a:path>
              </a:pathLst>
            </a:custGeom>
            <a:solidFill>
              <a:srgbClr val="FF49F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63"/>
            <p:cNvSpPr/>
            <p:nvPr/>
          </p:nvSpPr>
          <p:spPr>
            <a:xfrm>
              <a:off x="763125" y="1840325"/>
              <a:ext cx="675700" cy="681425"/>
            </a:xfrm>
            <a:custGeom>
              <a:rect b="b" l="l" r="r" t="t"/>
              <a:pathLst>
                <a:path extrusionOk="0" fill="none" h="27257" w="27028">
                  <a:moveTo>
                    <a:pt x="845" y="18852"/>
                  </a:moveTo>
                  <a:cubicBezTo>
                    <a:pt x="0" y="18271"/>
                    <a:pt x="159" y="16995"/>
                    <a:pt x="1118" y="16634"/>
                  </a:cubicBezTo>
                  <a:cubicBezTo>
                    <a:pt x="1699" y="16414"/>
                    <a:pt x="2570" y="16220"/>
                    <a:pt x="3873" y="16115"/>
                  </a:cubicBezTo>
                  <a:cubicBezTo>
                    <a:pt x="8933" y="15684"/>
                    <a:pt x="3406" y="11213"/>
                    <a:pt x="6619" y="9875"/>
                  </a:cubicBezTo>
                  <a:cubicBezTo>
                    <a:pt x="9778" y="8555"/>
                    <a:pt x="7745" y="3485"/>
                    <a:pt x="12084" y="3794"/>
                  </a:cubicBezTo>
                  <a:cubicBezTo>
                    <a:pt x="16423" y="4110"/>
                    <a:pt x="17021" y="0"/>
                    <a:pt x="18975" y="757"/>
                  </a:cubicBezTo>
                  <a:cubicBezTo>
                    <a:pt x="20929" y="1523"/>
                    <a:pt x="19037" y="3688"/>
                    <a:pt x="20858" y="5158"/>
                  </a:cubicBezTo>
                  <a:cubicBezTo>
                    <a:pt x="22671" y="6627"/>
                    <a:pt x="26702" y="6064"/>
                    <a:pt x="26869" y="8995"/>
                  </a:cubicBezTo>
                  <a:cubicBezTo>
                    <a:pt x="27028" y="11926"/>
                    <a:pt x="23851" y="13519"/>
                    <a:pt x="24071" y="15279"/>
                  </a:cubicBezTo>
                  <a:cubicBezTo>
                    <a:pt x="24291" y="17030"/>
                    <a:pt x="26403" y="18359"/>
                    <a:pt x="24555" y="20084"/>
                  </a:cubicBezTo>
                  <a:cubicBezTo>
                    <a:pt x="22707" y="21809"/>
                    <a:pt x="21026" y="20630"/>
                    <a:pt x="20594" y="23340"/>
                  </a:cubicBezTo>
                  <a:cubicBezTo>
                    <a:pt x="20163" y="26042"/>
                    <a:pt x="18711" y="27257"/>
                    <a:pt x="16335" y="26852"/>
                  </a:cubicBezTo>
                  <a:cubicBezTo>
                    <a:pt x="13958" y="26447"/>
                    <a:pt x="11996" y="24793"/>
                    <a:pt x="10773" y="22434"/>
                  </a:cubicBezTo>
                  <a:cubicBezTo>
                    <a:pt x="9540" y="20075"/>
                    <a:pt x="7173" y="18808"/>
                    <a:pt x="5272" y="18843"/>
                  </a:cubicBezTo>
                  <a:cubicBezTo>
                    <a:pt x="3811" y="18870"/>
                    <a:pt x="2024" y="19644"/>
                    <a:pt x="845" y="18852"/>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63"/>
            <p:cNvSpPr/>
            <p:nvPr/>
          </p:nvSpPr>
          <p:spPr>
            <a:xfrm>
              <a:off x="922200" y="2010175"/>
              <a:ext cx="97500" cy="222475"/>
            </a:xfrm>
            <a:custGeom>
              <a:rect b="b" l="l" r="r" t="t"/>
              <a:pathLst>
                <a:path extrusionOk="0" fill="none" h="8899" w="3900">
                  <a:moveTo>
                    <a:pt x="0" y="8898"/>
                  </a:moveTo>
                  <a:lnTo>
                    <a:pt x="1743" y="8124"/>
                  </a:lnTo>
                  <a:cubicBezTo>
                    <a:pt x="2025" y="8009"/>
                    <a:pt x="2306" y="7869"/>
                    <a:pt x="2561" y="7701"/>
                  </a:cubicBezTo>
                  <a:cubicBezTo>
                    <a:pt x="3318" y="7173"/>
                    <a:pt x="3714" y="6249"/>
                    <a:pt x="3846" y="5334"/>
                  </a:cubicBezTo>
                  <a:cubicBezTo>
                    <a:pt x="3890" y="5052"/>
                    <a:pt x="3899" y="4753"/>
                    <a:pt x="3855" y="4472"/>
                  </a:cubicBezTo>
                  <a:cubicBezTo>
                    <a:pt x="3820" y="4234"/>
                    <a:pt x="3741" y="4005"/>
                    <a:pt x="3697" y="3776"/>
                  </a:cubicBezTo>
                  <a:cubicBezTo>
                    <a:pt x="3635" y="3407"/>
                    <a:pt x="3626" y="3028"/>
                    <a:pt x="3653" y="2650"/>
                  </a:cubicBezTo>
                  <a:cubicBezTo>
                    <a:pt x="3697" y="1770"/>
                    <a:pt x="3732" y="881"/>
                    <a:pt x="37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63"/>
            <p:cNvSpPr/>
            <p:nvPr/>
          </p:nvSpPr>
          <p:spPr>
            <a:xfrm>
              <a:off x="1038150" y="1918650"/>
              <a:ext cx="185950" cy="221150"/>
            </a:xfrm>
            <a:custGeom>
              <a:rect b="b" l="l" r="r" t="t"/>
              <a:pathLst>
                <a:path extrusionOk="0" fill="none" h="8846" w="7438">
                  <a:moveTo>
                    <a:pt x="599" y="2157"/>
                  </a:moveTo>
                  <a:cubicBezTo>
                    <a:pt x="0" y="3591"/>
                    <a:pt x="97" y="5228"/>
                    <a:pt x="388" y="6760"/>
                  </a:cubicBezTo>
                  <a:cubicBezTo>
                    <a:pt x="440" y="7129"/>
                    <a:pt x="555" y="7481"/>
                    <a:pt x="731" y="7807"/>
                  </a:cubicBezTo>
                  <a:cubicBezTo>
                    <a:pt x="1144" y="8511"/>
                    <a:pt x="2033" y="8845"/>
                    <a:pt x="2843" y="8740"/>
                  </a:cubicBezTo>
                  <a:cubicBezTo>
                    <a:pt x="3653" y="8625"/>
                    <a:pt x="4374" y="8133"/>
                    <a:pt x="4902" y="7508"/>
                  </a:cubicBezTo>
                  <a:cubicBezTo>
                    <a:pt x="5431" y="6892"/>
                    <a:pt x="5800" y="6144"/>
                    <a:pt x="6135" y="5404"/>
                  </a:cubicBezTo>
                  <a:cubicBezTo>
                    <a:pt x="6328" y="5017"/>
                    <a:pt x="6469" y="4621"/>
                    <a:pt x="6575" y="4216"/>
                  </a:cubicBezTo>
                  <a:cubicBezTo>
                    <a:pt x="6698" y="3679"/>
                    <a:pt x="6680" y="3134"/>
                    <a:pt x="6724" y="2588"/>
                  </a:cubicBezTo>
                  <a:cubicBezTo>
                    <a:pt x="6812" y="1690"/>
                    <a:pt x="7050" y="810"/>
                    <a:pt x="743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63"/>
            <p:cNvSpPr/>
            <p:nvPr/>
          </p:nvSpPr>
          <p:spPr>
            <a:xfrm>
              <a:off x="1070050" y="1975425"/>
              <a:ext cx="324550" cy="258750"/>
            </a:xfrm>
            <a:custGeom>
              <a:rect b="b" l="l" r="r" t="t"/>
              <a:pathLst>
                <a:path extrusionOk="0" fill="none" h="10350" w="12982">
                  <a:moveTo>
                    <a:pt x="6390" y="0"/>
                  </a:moveTo>
                  <a:cubicBezTo>
                    <a:pt x="6496" y="2174"/>
                    <a:pt x="5888" y="4489"/>
                    <a:pt x="4313" y="5994"/>
                  </a:cubicBezTo>
                  <a:cubicBezTo>
                    <a:pt x="3970" y="6302"/>
                    <a:pt x="3609" y="6592"/>
                    <a:pt x="3239" y="6865"/>
                  </a:cubicBezTo>
                  <a:lnTo>
                    <a:pt x="775" y="8695"/>
                  </a:lnTo>
                  <a:cubicBezTo>
                    <a:pt x="537" y="8871"/>
                    <a:pt x="282" y="9065"/>
                    <a:pt x="141" y="9338"/>
                  </a:cubicBezTo>
                  <a:cubicBezTo>
                    <a:pt x="1" y="9602"/>
                    <a:pt x="9" y="9980"/>
                    <a:pt x="247" y="10174"/>
                  </a:cubicBezTo>
                  <a:cubicBezTo>
                    <a:pt x="458" y="10350"/>
                    <a:pt x="766" y="10324"/>
                    <a:pt x="1030" y="10280"/>
                  </a:cubicBezTo>
                  <a:cubicBezTo>
                    <a:pt x="2474" y="10007"/>
                    <a:pt x="3820" y="9267"/>
                    <a:pt x="5281" y="9127"/>
                  </a:cubicBezTo>
                  <a:cubicBezTo>
                    <a:pt x="5853" y="9065"/>
                    <a:pt x="6434" y="9109"/>
                    <a:pt x="7006" y="9056"/>
                  </a:cubicBezTo>
                  <a:cubicBezTo>
                    <a:pt x="8221" y="8959"/>
                    <a:pt x="9391" y="8467"/>
                    <a:pt x="10394" y="7763"/>
                  </a:cubicBezTo>
                  <a:cubicBezTo>
                    <a:pt x="11389" y="7058"/>
                    <a:pt x="12234" y="6152"/>
                    <a:pt x="12982" y="51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3"/>
            <p:cNvSpPr/>
            <p:nvPr/>
          </p:nvSpPr>
          <p:spPr>
            <a:xfrm>
              <a:off x="867850" y="2285650"/>
              <a:ext cx="337750" cy="169000"/>
            </a:xfrm>
            <a:custGeom>
              <a:rect b="b" l="l" r="r" t="t"/>
              <a:pathLst>
                <a:path extrusionOk="0" fill="none" h="6760" w="13510">
                  <a:moveTo>
                    <a:pt x="0" y="396"/>
                  </a:moveTo>
                  <a:cubicBezTo>
                    <a:pt x="722" y="203"/>
                    <a:pt x="1461" y="0"/>
                    <a:pt x="2210" y="44"/>
                  </a:cubicBezTo>
                  <a:cubicBezTo>
                    <a:pt x="2746" y="88"/>
                    <a:pt x="3283" y="229"/>
                    <a:pt x="3776" y="440"/>
                  </a:cubicBezTo>
                  <a:cubicBezTo>
                    <a:pt x="4850" y="880"/>
                    <a:pt x="5827" y="1514"/>
                    <a:pt x="6645" y="2324"/>
                  </a:cubicBezTo>
                  <a:cubicBezTo>
                    <a:pt x="7587" y="3248"/>
                    <a:pt x="8309" y="4374"/>
                    <a:pt x="9338" y="5184"/>
                  </a:cubicBezTo>
                  <a:cubicBezTo>
                    <a:pt x="10518" y="6117"/>
                    <a:pt x="12014" y="6575"/>
                    <a:pt x="13510" y="67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63"/>
            <p:cNvSpPr/>
            <p:nvPr/>
          </p:nvSpPr>
          <p:spPr>
            <a:xfrm>
              <a:off x="996125" y="2226675"/>
              <a:ext cx="352950" cy="60550"/>
            </a:xfrm>
            <a:custGeom>
              <a:rect b="b" l="l" r="r" t="t"/>
              <a:pathLst>
                <a:path extrusionOk="0" fill="none" h="2422" w="14118">
                  <a:moveTo>
                    <a:pt x="62" y="1823"/>
                  </a:moveTo>
                  <a:cubicBezTo>
                    <a:pt x="0" y="1629"/>
                    <a:pt x="71" y="1409"/>
                    <a:pt x="229" y="1286"/>
                  </a:cubicBezTo>
                  <a:cubicBezTo>
                    <a:pt x="388" y="1162"/>
                    <a:pt x="572" y="1083"/>
                    <a:pt x="775" y="1066"/>
                  </a:cubicBezTo>
                  <a:cubicBezTo>
                    <a:pt x="1875" y="898"/>
                    <a:pt x="2975" y="1550"/>
                    <a:pt x="4093" y="1409"/>
                  </a:cubicBezTo>
                  <a:cubicBezTo>
                    <a:pt x="5035" y="1294"/>
                    <a:pt x="5827" y="634"/>
                    <a:pt x="6733" y="362"/>
                  </a:cubicBezTo>
                  <a:cubicBezTo>
                    <a:pt x="7983" y="1"/>
                    <a:pt x="9329" y="406"/>
                    <a:pt x="10509" y="942"/>
                  </a:cubicBezTo>
                  <a:cubicBezTo>
                    <a:pt x="11697" y="1488"/>
                    <a:pt x="12841" y="2175"/>
                    <a:pt x="14117" y="242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63"/>
            <p:cNvSpPr/>
            <p:nvPr/>
          </p:nvSpPr>
          <p:spPr>
            <a:xfrm>
              <a:off x="1007350" y="2284325"/>
              <a:ext cx="254575" cy="116200"/>
            </a:xfrm>
            <a:custGeom>
              <a:rect b="b" l="l" r="r" t="t"/>
              <a:pathLst>
                <a:path extrusionOk="0" fill="none" h="4648" w="10183">
                  <a:moveTo>
                    <a:pt x="0" y="1"/>
                  </a:moveTo>
                  <a:cubicBezTo>
                    <a:pt x="1417" y="1400"/>
                    <a:pt x="3019" y="2597"/>
                    <a:pt x="4744" y="3565"/>
                  </a:cubicBezTo>
                  <a:cubicBezTo>
                    <a:pt x="5210" y="3847"/>
                    <a:pt x="5703" y="4067"/>
                    <a:pt x="6222" y="4216"/>
                  </a:cubicBezTo>
                  <a:cubicBezTo>
                    <a:pt x="7516" y="4542"/>
                    <a:pt x="8942" y="4155"/>
                    <a:pt x="10183" y="46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3"/>
            <p:cNvSpPr/>
            <p:nvPr/>
          </p:nvSpPr>
          <p:spPr>
            <a:xfrm>
              <a:off x="1195475" y="2374525"/>
              <a:ext cx="82075" cy="10825"/>
            </a:xfrm>
            <a:custGeom>
              <a:rect b="b" l="l" r="r" t="t"/>
              <a:pathLst>
                <a:path extrusionOk="0" fill="none" h="433" w="3283">
                  <a:moveTo>
                    <a:pt x="0" y="27"/>
                  </a:moveTo>
                  <a:cubicBezTo>
                    <a:pt x="1109" y="1"/>
                    <a:pt x="2218" y="133"/>
                    <a:pt x="3283"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63"/>
            <p:cNvSpPr/>
            <p:nvPr/>
          </p:nvSpPr>
          <p:spPr>
            <a:xfrm>
              <a:off x="1257075" y="2361775"/>
              <a:ext cx="16750" cy="3550"/>
            </a:xfrm>
            <a:custGeom>
              <a:rect b="b" l="l" r="r" t="t"/>
              <a:pathLst>
                <a:path extrusionOk="0" fill="none" h="142" w="670">
                  <a:moveTo>
                    <a:pt x="0" y="1"/>
                  </a:moveTo>
                  <a:lnTo>
                    <a:pt x="669" y="14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63"/>
            <p:cNvSpPr/>
            <p:nvPr/>
          </p:nvSpPr>
          <p:spPr>
            <a:xfrm>
              <a:off x="1269600" y="2349025"/>
              <a:ext cx="15875" cy="1325"/>
            </a:xfrm>
            <a:custGeom>
              <a:rect b="b" l="l" r="r" t="t"/>
              <a:pathLst>
                <a:path extrusionOk="0" fill="none" h="53" w="635">
                  <a:moveTo>
                    <a:pt x="1" y="0"/>
                  </a:moveTo>
                  <a:cubicBezTo>
                    <a:pt x="212" y="44"/>
                    <a:pt x="423" y="53"/>
                    <a:pt x="635" y="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63"/>
            <p:cNvSpPr/>
            <p:nvPr/>
          </p:nvSpPr>
          <p:spPr>
            <a:xfrm>
              <a:off x="1303725" y="2293125"/>
              <a:ext cx="50850" cy="10800"/>
            </a:xfrm>
            <a:custGeom>
              <a:rect b="b" l="l" r="r" t="t"/>
              <a:pathLst>
                <a:path extrusionOk="0" fill="none" h="432" w="2034">
                  <a:moveTo>
                    <a:pt x="0" y="1"/>
                  </a:moveTo>
                  <a:cubicBezTo>
                    <a:pt x="651" y="229"/>
                    <a:pt x="1338" y="379"/>
                    <a:pt x="2033"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3"/>
            <p:cNvSpPr/>
            <p:nvPr/>
          </p:nvSpPr>
          <p:spPr>
            <a:xfrm>
              <a:off x="1333200" y="2319525"/>
              <a:ext cx="10375" cy="700"/>
            </a:xfrm>
            <a:custGeom>
              <a:rect b="b" l="l" r="r" t="t"/>
              <a:pathLst>
                <a:path extrusionOk="0" fill="none" h="28" w="415">
                  <a:moveTo>
                    <a:pt x="0" y="10"/>
                  </a:moveTo>
                  <a:cubicBezTo>
                    <a:pt x="141" y="27"/>
                    <a:pt x="282" y="27"/>
                    <a:pt x="4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63"/>
            <p:cNvSpPr/>
            <p:nvPr/>
          </p:nvSpPr>
          <p:spPr>
            <a:xfrm>
              <a:off x="1332100" y="2260775"/>
              <a:ext cx="22250" cy="5975"/>
            </a:xfrm>
            <a:custGeom>
              <a:rect b="b" l="l" r="r" t="t"/>
              <a:pathLst>
                <a:path extrusionOk="0" fill="none" h="239" w="890">
                  <a:moveTo>
                    <a:pt x="0" y="1"/>
                  </a:moveTo>
                  <a:cubicBezTo>
                    <a:pt x="282" y="133"/>
                    <a:pt x="581" y="212"/>
                    <a:pt x="889" y="2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3"/>
            <p:cNvSpPr/>
            <p:nvPr/>
          </p:nvSpPr>
          <p:spPr>
            <a:xfrm>
              <a:off x="1338700" y="2239225"/>
              <a:ext cx="11250" cy="1125"/>
            </a:xfrm>
            <a:custGeom>
              <a:rect b="b" l="l" r="r" t="t"/>
              <a:pathLst>
                <a:path extrusionOk="0" fill="none" h="45" w="450">
                  <a:moveTo>
                    <a:pt x="0" y="0"/>
                  </a:moveTo>
                  <a:lnTo>
                    <a:pt x="449"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63"/>
            <p:cNvSpPr/>
            <p:nvPr/>
          </p:nvSpPr>
          <p:spPr>
            <a:xfrm>
              <a:off x="1353225" y="2068700"/>
              <a:ext cx="42700" cy="57900"/>
            </a:xfrm>
            <a:custGeom>
              <a:rect b="b" l="l" r="r" t="t"/>
              <a:pathLst>
                <a:path extrusionOk="0" fill="none" h="2316" w="1708">
                  <a:moveTo>
                    <a:pt x="1708" y="1"/>
                  </a:moveTo>
                  <a:cubicBezTo>
                    <a:pt x="1268" y="854"/>
                    <a:pt x="687" y="1638"/>
                    <a:pt x="0" y="231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63"/>
            <p:cNvSpPr/>
            <p:nvPr/>
          </p:nvSpPr>
          <p:spPr>
            <a:xfrm>
              <a:off x="1367525" y="2068700"/>
              <a:ext cx="8600" cy="17625"/>
            </a:xfrm>
            <a:custGeom>
              <a:rect b="b" l="l" r="r" t="t"/>
              <a:pathLst>
                <a:path extrusionOk="0" fill="none" h="705" w="344">
                  <a:moveTo>
                    <a:pt x="344" y="1"/>
                  </a:moveTo>
                  <a:cubicBezTo>
                    <a:pt x="229" y="238"/>
                    <a:pt x="115" y="467"/>
                    <a:pt x="0" y="70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3"/>
            <p:cNvSpPr/>
            <p:nvPr/>
          </p:nvSpPr>
          <p:spPr>
            <a:xfrm>
              <a:off x="1337375" y="2070675"/>
              <a:ext cx="5750" cy="7075"/>
            </a:xfrm>
            <a:custGeom>
              <a:rect b="b" l="l" r="r" t="t"/>
              <a:pathLst>
                <a:path extrusionOk="0" fill="none" h="283" w="230">
                  <a:moveTo>
                    <a:pt x="229" y="1"/>
                  </a:moveTo>
                  <a:lnTo>
                    <a:pt x="1" y="28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63"/>
            <p:cNvSpPr/>
            <p:nvPr/>
          </p:nvSpPr>
          <p:spPr>
            <a:xfrm>
              <a:off x="1243200" y="1963325"/>
              <a:ext cx="6850" cy="62050"/>
            </a:xfrm>
            <a:custGeom>
              <a:rect b="b" l="l" r="r" t="t"/>
              <a:pathLst>
                <a:path extrusionOk="0" fill="none" h="2482" w="274">
                  <a:moveTo>
                    <a:pt x="1" y="0"/>
                  </a:moveTo>
                  <a:cubicBezTo>
                    <a:pt x="186" y="819"/>
                    <a:pt x="274" y="1646"/>
                    <a:pt x="265" y="24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63"/>
            <p:cNvSpPr/>
            <p:nvPr/>
          </p:nvSpPr>
          <p:spPr>
            <a:xfrm>
              <a:off x="1264775" y="1988175"/>
              <a:ext cx="3550" cy="23800"/>
            </a:xfrm>
            <a:custGeom>
              <a:rect b="b" l="l" r="r" t="t"/>
              <a:pathLst>
                <a:path extrusionOk="0" fill="none" h="952" w="142">
                  <a:moveTo>
                    <a:pt x="9" y="1"/>
                  </a:moveTo>
                  <a:cubicBezTo>
                    <a:pt x="0" y="326"/>
                    <a:pt x="44" y="643"/>
                    <a:pt x="141" y="95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63"/>
            <p:cNvSpPr/>
            <p:nvPr/>
          </p:nvSpPr>
          <p:spPr>
            <a:xfrm>
              <a:off x="1186000" y="1907200"/>
              <a:ext cx="24675" cy="66475"/>
            </a:xfrm>
            <a:custGeom>
              <a:rect b="b" l="l" r="r" t="t"/>
              <a:pathLst>
                <a:path extrusionOk="0" fill="none" h="2659" w="987">
                  <a:moveTo>
                    <a:pt x="986" y="1"/>
                  </a:moveTo>
                  <a:cubicBezTo>
                    <a:pt x="467" y="802"/>
                    <a:pt x="133" y="1708"/>
                    <a:pt x="1" y="265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63"/>
            <p:cNvSpPr/>
            <p:nvPr/>
          </p:nvSpPr>
          <p:spPr>
            <a:xfrm>
              <a:off x="1173450" y="1917775"/>
              <a:ext cx="5975" cy="16525"/>
            </a:xfrm>
            <a:custGeom>
              <a:rect b="b" l="l" r="r" t="t"/>
              <a:pathLst>
                <a:path extrusionOk="0" fill="none" h="661" w="239">
                  <a:moveTo>
                    <a:pt x="239" y="0"/>
                  </a:moveTo>
                  <a:lnTo>
                    <a:pt x="1" y="66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63"/>
            <p:cNvSpPr/>
            <p:nvPr/>
          </p:nvSpPr>
          <p:spPr>
            <a:xfrm>
              <a:off x="1141125" y="1959800"/>
              <a:ext cx="1325" cy="6850"/>
            </a:xfrm>
            <a:custGeom>
              <a:rect b="b" l="l" r="r" t="t"/>
              <a:pathLst>
                <a:path extrusionOk="0" fill="none" h="274" w="53">
                  <a:moveTo>
                    <a:pt x="53" y="0"/>
                  </a:moveTo>
                  <a:lnTo>
                    <a:pt x="0" y="27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63"/>
            <p:cNvSpPr/>
            <p:nvPr/>
          </p:nvSpPr>
          <p:spPr>
            <a:xfrm>
              <a:off x="997000" y="2037450"/>
              <a:ext cx="1350" cy="42050"/>
            </a:xfrm>
            <a:custGeom>
              <a:rect b="b" l="l" r="r" t="t"/>
              <a:pathLst>
                <a:path extrusionOk="0" fill="none" h="1682" w="54">
                  <a:moveTo>
                    <a:pt x="18" y="1"/>
                  </a:moveTo>
                  <a:cubicBezTo>
                    <a:pt x="1" y="564"/>
                    <a:pt x="18" y="1119"/>
                    <a:pt x="53" y="16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3"/>
            <p:cNvSpPr/>
            <p:nvPr/>
          </p:nvSpPr>
          <p:spPr>
            <a:xfrm>
              <a:off x="981600" y="2070250"/>
              <a:ext cx="2225" cy="16525"/>
            </a:xfrm>
            <a:custGeom>
              <a:rect b="b" l="l" r="r" t="t"/>
              <a:pathLst>
                <a:path extrusionOk="0" fill="none" h="661" w="89">
                  <a:moveTo>
                    <a:pt x="45" y="0"/>
                  </a:moveTo>
                  <a:cubicBezTo>
                    <a:pt x="1" y="220"/>
                    <a:pt x="18" y="449"/>
                    <a:pt x="89" y="6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63"/>
            <p:cNvSpPr/>
            <p:nvPr/>
          </p:nvSpPr>
          <p:spPr>
            <a:xfrm>
              <a:off x="978525" y="2107200"/>
              <a:ext cx="250" cy="4425"/>
            </a:xfrm>
            <a:custGeom>
              <a:rect b="b" l="l" r="r" t="t"/>
              <a:pathLst>
                <a:path extrusionOk="0" fill="none" h="177" w="10">
                  <a:moveTo>
                    <a:pt x="0" y="1"/>
                  </a:moveTo>
                  <a:cubicBezTo>
                    <a:pt x="0" y="62"/>
                    <a:pt x="9" y="124"/>
                    <a:pt x="9" y="17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63"/>
            <p:cNvSpPr/>
            <p:nvPr/>
          </p:nvSpPr>
          <p:spPr>
            <a:xfrm>
              <a:off x="1066975" y="1959800"/>
              <a:ext cx="13000" cy="62950"/>
            </a:xfrm>
            <a:custGeom>
              <a:rect b="b" l="l" r="r" t="t"/>
              <a:pathLst>
                <a:path extrusionOk="0" fill="none" h="2518" w="520">
                  <a:moveTo>
                    <a:pt x="520" y="0"/>
                  </a:moveTo>
                  <a:cubicBezTo>
                    <a:pt x="27" y="722"/>
                    <a:pt x="9" y="1646"/>
                    <a:pt x="0" y="251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3"/>
            <p:cNvSpPr/>
            <p:nvPr/>
          </p:nvSpPr>
          <p:spPr>
            <a:xfrm>
              <a:off x="1085000" y="1996975"/>
              <a:ext cx="2450" cy="12350"/>
            </a:xfrm>
            <a:custGeom>
              <a:rect b="b" l="l" r="r" t="t"/>
              <a:pathLst>
                <a:path extrusionOk="0" fill="none" h="494" w="98">
                  <a:moveTo>
                    <a:pt x="98" y="1"/>
                  </a:moveTo>
                  <a:cubicBezTo>
                    <a:pt x="45" y="159"/>
                    <a:pt x="10" y="326"/>
                    <a:pt x="1" y="49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3"/>
            <p:cNvSpPr/>
            <p:nvPr/>
          </p:nvSpPr>
          <p:spPr>
            <a:xfrm>
              <a:off x="1102400" y="2030850"/>
              <a:ext cx="2650" cy="9275"/>
            </a:xfrm>
            <a:custGeom>
              <a:rect b="b" l="l" r="r" t="t"/>
              <a:pathLst>
                <a:path extrusionOk="0" fill="none" h="371" w="106">
                  <a:moveTo>
                    <a:pt x="106" y="1"/>
                  </a:moveTo>
                  <a:cubicBezTo>
                    <a:pt x="53" y="115"/>
                    <a:pt x="9" y="239"/>
                    <a:pt x="0" y="37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3"/>
            <p:cNvSpPr/>
            <p:nvPr/>
          </p:nvSpPr>
          <p:spPr>
            <a:xfrm>
              <a:off x="1101525" y="2102800"/>
              <a:ext cx="36325" cy="16750"/>
            </a:xfrm>
            <a:custGeom>
              <a:rect b="b" l="l" r="r" t="t"/>
              <a:pathLst>
                <a:path extrusionOk="0" fill="none" h="670" w="1453">
                  <a:moveTo>
                    <a:pt x="0" y="617"/>
                  </a:moveTo>
                  <a:cubicBezTo>
                    <a:pt x="537" y="670"/>
                    <a:pt x="1021" y="326"/>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63"/>
            <p:cNvSpPr/>
            <p:nvPr/>
          </p:nvSpPr>
          <p:spPr>
            <a:xfrm>
              <a:off x="1123725" y="2083675"/>
              <a:ext cx="9725" cy="7925"/>
            </a:xfrm>
            <a:custGeom>
              <a:rect b="b" l="l" r="r" t="t"/>
              <a:pathLst>
                <a:path extrusionOk="0" fill="none" h="317" w="389">
                  <a:moveTo>
                    <a:pt x="1" y="317"/>
                  </a:moveTo>
                  <a:lnTo>
                    <a:pt x="38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63"/>
            <p:cNvSpPr/>
            <p:nvPr/>
          </p:nvSpPr>
          <p:spPr>
            <a:xfrm>
              <a:off x="1055975" y="2135800"/>
              <a:ext cx="32575" cy="13250"/>
            </a:xfrm>
            <a:custGeom>
              <a:rect b="b" l="l" r="r" t="t"/>
              <a:pathLst>
                <a:path extrusionOk="0" fill="none" h="530" w="1303">
                  <a:moveTo>
                    <a:pt x="0" y="1"/>
                  </a:moveTo>
                  <a:cubicBezTo>
                    <a:pt x="343" y="344"/>
                    <a:pt x="819" y="529"/>
                    <a:pt x="1303" y="51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63"/>
            <p:cNvSpPr/>
            <p:nvPr/>
          </p:nvSpPr>
          <p:spPr>
            <a:xfrm>
              <a:off x="1055100" y="2199625"/>
              <a:ext cx="6625" cy="20475"/>
            </a:xfrm>
            <a:custGeom>
              <a:rect b="b" l="l" r="r" t="t"/>
              <a:pathLst>
                <a:path extrusionOk="0" fill="none" h="819" w="265">
                  <a:moveTo>
                    <a:pt x="264" y="0"/>
                  </a:moveTo>
                  <a:cubicBezTo>
                    <a:pt x="70" y="229"/>
                    <a:pt x="0" y="537"/>
                    <a:pt x="79"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63"/>
            <p:cNvSpPr/>
            <p:nvPr/>
          </p:nvSpPr>
          <p:spPr>
            <a:xfrm>
              <a:off x="1034400" y="2213700"/>
              <a:ext cx="2225" cy="10800"/>
            </a:xfrm>
            <a:custGeom>
              <a:rect b="b" l="l" r="r" t="t"/>
              <a:pathLst>
                <a:path extrusionOk="0" fill="none" h="432" w="89">
                  <a:moveTo>
                    <a:pt x="71" y="1"/>
                  </a:moveTo>
                  <a:cubicBezTo>
                    <a:pt x="1" y="133"/>
                    <a:pt x="1" y="300"/>
                    <a:pt x="89"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3"/>
            <p:cNvSpPr/>
            <p:nvPr/>
          </p:nvSpPr>
          <p:spPr>
            <a:xfrm>
              <a:off x="959825" y="2156725"/>
              <a:ext cx="33025" cy="40050"/>
            </a:xfrm>
            <a:custGeom>
              <a:rect b="b" l="l" r="r" t="t"/>
              <a:pathLst>
                <a:path extrusionOk="0" fill="none" h="1602" w="1321">
                  <a:moveTo>
                    <a:pt x="1320" y="0"/>
                  </a:moveTo>
                  <a:cubicBezTo>
                    <a:pt x="1232" y="748"/>
                    <a:pt x="713" y="1382"/>
                    <a:pt x="0" y="16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3"/>
            <p:cNvSpPr/>
            <p:nvPr/>
          </p:nvSpPr>
          <p:spPr>
            <a:xfrm>
              <a:off x="948600" y="2168825"/>
              <a:ext cx="5525" cy="4425"/>
            </a:xfrm>
            <a:custGeom>
              <a:rect b="b" l="l" r="r" t="t"/>
              <a:pathLst>
                <a:path extrusionOk="0" fill="none" h="177" w="221">
                  <a:moveTo>
                    <a:pt x="220" y="0"/>
                  </a:moveTo>
                  <a:lnTo>
                    <a:pt x="0" y="17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63"/>
            <p:cNvSpPr/>
            <p:nvPr/>
          </p:nvSpPr>
          <p:spPr>
            <a:xfrm>
              <a:off x="1042100" y="2260350"/>
              <a:ext cx="114225" cy="25550"/>
            </a:xfrm>
            <a:custGeom>
              <a:rect b="b" l="l" r="r" t="t"/>
              <a:pathLst>
                <a:path extrusionOk="0" fill="none" h="1022" w="4569">
                  <a:moveTo>
                    <a:pt x="1" y="564"/>
                  </a:moveTo>
                  <a:cubicBezTo>
                    <a:pt x="758" y="493"/>
                    <a:pt x="1471" y="1021"/>
                    <a:pt x="2236" y="1004"/>
                  </a:cubicBezTo>
                  <a:cubicBezTo>
                    <a:pt x="3090" y="977"/>
                    <a:pt x="3768" y="300"/>
                    <a:pt x="45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63"/>
            <p:cNvSpPr/>
            <p:nvPr/>
          </p:nvSpPr>
          <p:spPr>
            <a:xfrm>
              <a:off x="1096675" y="2296875"/>
              <a:ext cx="14775" cy="1775"/>
            </a:xfrm>
            <a:custGeom>
              <a:rect b="b" l="l" r="r" t="t"/>
              <a:pathLst>
                <a:path extrusionOk="0" fill="none" h="71" w="591">
                  <a:moveTo>
                    <a:pt x="0" y="71"/>
                  </a:moveTo>
                  <a:lnTo>
                    <a:pt x="59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3"/>
            <p:cNvSpPr/>
            <p:nvPr/>
          </p:nvSpPr>
          <p:spPr>
            <a:xfrm>
              <a:off x="1112950" y="2312925"/>
              <a:ext cx="8175" cy="1125"/>
            </a:xfrm>
            <a:custGeom>
              <a:rect b="b" l="l" r="r" t="t"/>
              <a:pathLst>
                <a:path extrusionOk="0" fill="none" h="45" w="327">
                  <a:moveTo>
                    <a:pt x="1" y="45"/>
                  </a:moveTo>
                  <a:lnTo>
                    <a:pt x="32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3"/>
            <p:cNvSpPr/>
            <p:nvPr/>
          </p:nvSpPr>
          <p:spPr>
            <a:xfrm>
              <a:off x="1188850" y="2167925"/>
              <a:ext cx="91350" cy="18300"/>
            </a:xfrm>
            <a:custGeom>
              <a:rect b="b" l="l" r="r" t="t"/>
              <a:pathLst>
                <a:path extrusionOk="0" fill="none" h="732" w="3654">
                  <a:moveTo>
                    <a:pt x="1" y="731"/>
                  </a:moveTo>
                  <a:cubicBezTo>
                    <a:pt x="714" y="511"/>
                    <a:pt x="1488" y="687"/>
                    <a:pt x="2228" y="555"/>
                  </a:cubicBezTo>
                  <a:cubicBezTo>
                    <a:pt x="2729" y="459"/>
                    <a:pt x="3196" y="230"/>
                    <a:pt x="365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63"/>
            <p:cNvSpPr/>
            <p:nvPr/>
          </p:nvSpPr>
          <p:spPr>
            <a:xfrm>
              <a:off x="1231325" y="2152100"/>
              <a:ext cx="12575" cy="5750"/>
            </a:xfrm>
            <a:custGeom>
              <a:rect b="b" l="l" r="r" t="t"/>
              <a:pathLst>
                <a:path extrusionOk="0" fill="none" h="230" w="503">
                  <a:moveTo>
                    <a:pt x="1" y="229"/>
                  </a:moveTo>
                  <a:lnTo>
                    <a:pt x="50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3"/>
            <p:cNvSpPr/>
            <p:nvPr/>
          </p:nvSpPr>
          <p:spPr>
            <a:xfrm>
              <a:off x="1237700" y="2116675"/>
              <a:ext cx="14125" cy="8150"/>
            </a:xfrm>
            <a:custGeom>
              <a:rect b="b" l="l" r="r" t="t"/>
              <a:pathLst>
                <a:path extrusionOk="0" fill="none" h="326" w="565">
                  <a:moveTo>
                    <a:pt x="1" y="326"/>
                  </a:moveTo>
                  <a:lnTo>
                    <a:pt x="56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63"/>
            <p:cNvSpPr/>
            <p:nvPr/>
          </p:nvSpPr>
          <p:spPr>
            <a:xfrm>
              <a:off x="1097550" y="2433950"/>
              <a:ext cx="36550" cy="19825"/>
            </a:xfrm>
            <a:custGeom>
              <a:rect b="b" l="l" r="r" t="t"/>
              <a:pathLst>
                <a:path extrusionOk="0" fill="none" h="793" w="1462">
                  <a:moveTo>
                    <a:pt x="1" y="0"/>
                  </a:moveTo>
                  <a:cubicBezTo>
                    <a:pt x="441" y="343"/>
                    <a:pt x="934" y="607"/>
                    <a:pt x="1462" y="79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63"/>
            <p:cNvSpPr/>
            <p:nvPr/>
          </p:nvSpPr>
          <p:spPr>
            <a:xfrm>
              <a:off x="1114500" y="2466075"/>
              <a:ext cx="17850" cy="5075"/>
            </a:xfrm>
            <a:custGeom>
              <a:rect b="b" l="l" r="r" t="t"/>
              <a:pathLst>
                <a:path extrusionOk="0" fill="none" h="203" w="714">
                  <a:moveTo>
                    <a:pt x="0" y="0"/>
                  </a:moveTo>
                  <a:lnTo>
                    <a:pt x="713" y="20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63"/>
            <p:cNvSpPr/>
            <p:nvPr/>
          </p:nvSpPr>
          <p:spPr>
            <a:xfrm>
              <a:off x="1187750" y="2482125"/>
              <a:ext cx="6200" cy="700"/>
            </a:xfrm>
            <a:custGeom>
              <a:rect b="b" l="l" r="r" t="t"/>
              <a:pathLst>
                <a:path extrusionOk="0" fill="none" h="28" w="248">
                  <a:moveTo>
                    <a:pt x="1" y="1"/>
                  </a:moveTo>
                  <a:lnTo>
                    <a:pt x="247" y="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63"/>
            <p:cNvSpPr/>
            <p:nvPr/>
          </p:nvSpPr>
          <p:spPr>
            <a:xfrm>
              <a:off x="832425" y="2266950"/>
              <a:ext cx="105850" cy="18725"/>
            </a:xfrm>
            <a:custGeom>
              <a:rect b="b" l="l" r="r" t="t"/>
              <a:pathLst>
                <a:path extrusionOk="0" fill="none" h="749" w="4234">
                  <a:moveTo>
                    <a:pt x="1" y="748"/>
                  </a:moveTo>
                  <a:cubicBezTo>
                    <a:pt x="1391" y="370"/>
                    <a:pt x="2799" y="124"/>
                    <a:pt x="42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63"/>
            <p:cNvSpPr/>
            <p:nvPr/>
          </p:nvSpPr>
          <p:spPr>
            <a:xfrm>
              <a:off x="873575" y="2257475"/>
              <a:ext cx="26425" cy="4225"/>
            </a:xfrm>
            <a:custGeom>
              <a:rect b="b" l="l" r="r" t="t"/>
              <a:pathLst>
                <a:path extrusionOk="0" fill="none" h="169" w="1057">
                  <a:moveTo>
                    <a:pt x="0" y="168"/>
                  </a:moveTo>
                  <a:lnTo>
                    <a:pt x="105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3"/>
            <p:cNvSpPr/>
            <p:nvPr/>
          </p:nvSpPr>
          <p:spPr>
            <a:xfrm>
              <a:off x="1175450" y="2438125"/>
              <a:ext cx="38950" cy="4425"/>
            </a:xfrm>
            <a:custGeom>
              <a:rect b="b" l="l" r="r" t="t"/>
              <a:pathLst>
                <a:path extrusionOk="0" fill="none" h="177" w="1558">
                  <a:moveTo>
                    <a:pt x="0" y="0"/>
                  </a:moveTo>
                  <a:cubicBezTo>
                    <a:pt x="511" y="132"/>
                    <a:pt x="1039" y="176"/>
                    <a:pt x="1558" y="1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3"/>
            <p:cNvSpPr/>
            <p:nvPr/>
          </p:nvSpPr>
          <p:spPr>
            <a:xfrm>
              <a:off x="1206475" y="2425150"/>
              <a:ext cx="14100" cy="1325"/>
            </a:xfrm>
            <a:custGeom>
              <a:rect b="b" l="l" r="r" t="t"/>
              <a:pathLst>
                <a:path extrusionOk="0" fill="none" h="53" w="564">
                  <a:moveTo>
                    <a:pt x="0" y="44"/>
                  </a:moveTo>
                  <a:cubicBezTo>
                    <a:pt x="185" y="53"/>
                    <a:pt x="378" y="35"/>
                    <a:pt x="56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63"/>
            <p:cNvSpPr/>
            <p:nvPr/>
          </p:nvSpPr>
          <p:spPr>
            <a:xfrm>
              <a:off x="1209325" y="2303475"/>
              <a:ext cx="16075" cy="2650"/>
            </a:xfrm>
            <a:custGeom>
              <a:rect b="b" l="l" r="r" t="t"/>
              <a:pathLst>
                <a:path extrusionOk="0" fill="none" h="106" w="643">
                  <a:moveTo>
                    <a:pt x="0" y="62"/>
                  </a:moveTo>
                  <a:cubicBezTo>
                    <a:pt x="220" y="106"/>
                    <a:pt x="441" y="79"/>
                    <a:pt x="64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63"/>
            <p:cNvSpPr/>
            <p:nvPr/>
          </p:nvSpPr>
          <p:spPr>
            <a:xfrm>
              <a:off x="595900" y="1773325"/>
              <a:ext cx="648875" cy="608875"/>
            </a:xfrm>
            <a:custGeom>
              <a:rect b="b" l="l" r="r" t="t"/>
              <a:pathLst>
                <a:path extrusionOk="0" h="24355" w="25955">
                  <a:moveTo>
                    <a:pt x="6452" y="2531"/>
                  </a:moveTo>
                  <a:cubicBezTo>
                    <a:pt x="6514" y="2545"/>
                    <a:pt x="6576" y="2559"/>
                    <a:pt x="6639" y="2575"/>
                  </a:cubicBezTo>
                  <a:lnTo>
                    <a:pt x="6639" y="2575"/>
                  </a:lnTo>
                  <a:cubicBezTo>
                    <a:pt x="6576" y="2561"/>
                    <a:pt x="6513" y="2549"/>
                    <a:pt x="6452" y="2540"/>
                  </a:cubicBezTo>
                  <a:lnTo>
                    <a:pt x="6452" y="2531"/>
                  </a:lnTo>
                  <a:close/>
                  <a:moveTo>
                    <a:pt x="4172" y="9457"/>
                  </a:moveTo>
                  <a:lnTo>
                    <a:pt x="4093" y="9501"/>
                  </a:lnTo>
                  <a:lnTo>
                    <a:pt x="4093" y="9501"/>
                  </a:lnTo>
                  <a:cubicBezTo>
                    <a:pt x="4119" y="9486"/>
                    <a:pt x="4146" y="9470"/>
                    <a:pt x="4172" y="9457"/>
                  </a:cubicBezTo>
                  <a:close/>
                  <a:moveTo>
                    <a:pt x="4867" y="9853"/>
                  </a:moveTo>
                  <a:lnTo>
                    <a:pt x="4780" y="9880"/>
                  </a:lnTo>
                  <a:lnTo>
                    <a:pt x="4780" y="9880"/>
                  </a:lnTo>
                  <a:cubicBezTo>
                    <a:pt x="4809" y="9868"/>
                    <a:pt x="4838" y="9860"/>
                    <a:pt x="4867" y="9853"/>
                  </a:cubicBezTo>
                  <a:close/>
                  <a:moveTo>
                    <a:pt x="4715" y="9905"/>
                  </a:moveTo>
                  <a:lnTo>
                    <a:pt x="4691" y="9915"/>
                  </a:lnTo>
                  <a:cubicBezTo>
                    <a:pt x="4698" y="9911"/>
                    <a:pt x="4706" y="9908"/>
                    <a:pt x="4715" y="9905"/>
                  </a:cubicBezTo>
                  <a:close/>
                  <a:moveTo>
                    <a:pt x="12797" y="13532"/>
                  </a:moveTo>
                  <a:cubicBezTo>
                    <a:pt x="12806" y="13567"/>
                    <a:pt x="12815" y="13611"/>
                    <a:pt x="12823" y="13646"/>
                  </a:cubicBezTo>
                  <a:cubicBezTo>
                    <a:pt x="12815" y="13611"/>
                    <a:pt x="12806" y="13576"/>
                    <a:pt x="12797" y="13532"/>
                  </a:cubicBezTo>
                  <a:close/>
                  <a:moveTo>
                    <a:pt x="16004" y="0"/>
                  </a:moveTo>
                  <a:cubicBezTo>
                    <a:pt x="15282" y="0"/>
                    <a:pt x="14743" y="509"/>
                    <a:pt x="14152" y="1070"/>
                  </a:cubicBezTo>
                  <a:cubicBezTo>
                    <a:pt x="13712" y="1483"/>
                    <a:pt x="13272" y="1906"/>
                    <a:pt x="12709" y="2135"/>
                  </a:cubicBezTo>
                  <a:cubicBezTo>
                    <a:pt x="12510" y="2219"/>
                    <a:pt x="12302" y="2255"/>
                    <a:pt x="12084" y="2255"/>
                  </a:cubicBezTo>
                  <a:cubicBezTo>
                    <a:pt x="11486" y="2255"/>
                    <a:pt x="10818" y="1980"/>
                    <a:pt x="10069" y="1677"/>
                  </a:cubicBezTo>
                  <a:cubicBezTo>
                    <a:pt x="9172" y="1314"/>
                    <a:pt x="8192" y="910"/>
                    <a:pt x="7143" y="910"/>
                  </a:cubicBezTo>
                  <a:cubicBezTo>
                    <a:pt x="6741" y="910"/>
                    <a:pt x="6328" y="970"/>
                    <a:pt x="5906" y="1114"/>
                  </a:cubicBezTo>
                  <a:cubicBezTo>
                    <a:pt x="5862" y="1131"/>
                    <a:pt x="5809" y="1149"/>
                    <a:pt x="5765" y="1167"/>
                  </a:cubicBezTo>
                  <a:cubicBezTo>
                    <a:pt x="5352" y="1316"/>
                    <a:pt x="4991" y="1589"/>
                    <a:pt x="4735" y="1950"/>
                  </a:cubicBezTo>
                  <a:cubicBezTo>
                    <a:pt x="4665" y="2047"/>
                    <a:pt x="4603" y="2152"/>
                    <a:pt x="4551" y="2258"/>
                  </a:cubicBezTo>
                  <a:cubicBezTo>
                    <a:pt x="4172" y="3024"/>
                    <a:pt x="4172" y="4044"/>
                    <a:pt x="4172" y="5118"/>
                  </a:cubicBezTo>
                  <a:cubicBezTo>
                    <a:pt x="4172" y="6104"/>
                    <a:pt x="4172" y="7116"/>
                    <a:pt x="3829" y="7908"/>
                  </a:cubicBezTo>
                  <a:cubicBezTo>
                    <a:pt x="3759" y="8066"/>
                    <a:pt x="3679" y="8216"/>
                    <a:pt x="3583" y="8357"/>
                  </a:cubicBezTo>
                  <a:cubicBezTo>
                    <a:pt x="3090" y="9052"/>
                    <a:pt x="2359" y="9255"/>
                    <a:pt x="1708" y="9431"/>
                  </a:cubicBezTo>
                  <a:cubicBezTo>
                    <a:pt x="1162" y="9580"/>
                    <a:pt x="643" y="9721"/>
                    <a:pt x="344" y="10144"/>
                  </a:cubicBezTo>
                  <a:cubicBezTo>
                    <a:pt x="194" y="10364"/>
                    <a:pt x="115" y="10619"/>
                    <a:pt x="97" y="10883"/>
                  </a:cubicBezTo>
                  <a:cubicBezTo>
                    <a:pt x="1" y="11763"/>
                    <a:pt x="678" y="12159"/>
                    <a:pt x="1620" y="12696"/>
                  </a:cubicBezTo>
                  <a:cubicBezTo>
                    <a:pt x="2843" y="13400"/>
                    <a:pt x="4366" y="14271"/>
                    <a:pt x="4850" y="16709"/>
                  </a:cubicBezTo>
                  <a:cubicBezTo>
                    <a:pt x="5325" y="19050"/>
                    <a:pt x="6874" y="19076"/>
                    <a:pt x="8520" y="19103"/>
                  </a:cubicBezTo>
                  <a:cubicBezTo>
                    <a:pt x="9840" y="19120"/>
                    <a:pt x="11222" y="19138"/>
                    <a:pt x="12163" y="20335"/>
                  </a:cubicBezTo>
                  <a:cubicBezTo>
                    <a:pt x="12554" y="20835"/>
                    <a:pt x="12968" y="21022"/>
                    <a:pt x="13397" y="21022"/>
                  </a:cubicBezTo>
                  <a:cubicBezTo>
                    <a:pt x="14004" y="21022"/>
                    <a:pt x="14643" y="20651"/>
                    <a:pt x="15297" y="20265"/>
                  </a:cubicBezTo>
                  <a:cubicBezTo>
                    <a:pt x="15921" y="19896"/>
                    <a:pt x="16556" y="19515"/>
                    <a:pt x="17153" y="19515"/>
                  </a:cubicBezTo>
                  <a:cubicBezTo>
                    <a:pt x="17296" y="19515"/>
                    <a:pt x="17438" y="19537"/>
                    <a:pt x="17576" y="19587"/>
                  </a:cubicBezTo>
                  <a:cubicBezTo>
                    <a:pt x="17805" y="19675"/>
                    <a:pt x="18016" y="19816"/>
                    <a:pt x="18174" y="20009"/>
                  </a:cubicBezTo>
                  <a:lnTo>
                    <a:pt x="18192" y="20018"/>
                  </a:lnTo>
                  <a:cubicBezTo>
                    <a:pt x="18456" y="20317"/>
                    <a:pt x="18702" y="20757"/>
                    <a:pt x="18914" y="21338"/>
                  </a:cubicBezTo>
                  <a:cubicBezTo>
                    <a:pt x="19310" y="22421"/>
                    <a:pt x="19732" y="23266"/>
                    <a:pt x="20146" y="23855"/>
                  </a:cubicBezTo>
                  <a:cubicBezTo>
                    <a:pt x="20373" y="24173"/>
                    <a:pt x="20743" y="24354"/>
                    <a:pt x="21133" y="24354"/>
                  </a:cubicBezTo>
                  <a:cubicBezTo>
                    <a:pt x="21196" y="24354"/>
                    <a:pt x="21261" y="24349"/>
                    <a:pt x="21325" y="24339"/>
                  </a:cubicBezTo>
                  <a:cubicBezTo>
                    <a:pt x="21642" y="24295"/>
                    <a:pt x="21932" y="24119"/>
                    <a:pt x="22126" y="23855"/>
                  </a:cubicBezTo>
                  <a:cubicBezTo>
                    <a:pt x="22196" y="23759"/>
                    <a:pt x="22249" y="23644"/>
                    <a:pt x="22284" y="23530"/>
                  </a:cubicBezTo>
                  <a:cubicBezTo>
                    <a:pt x="22460" y="23010"/>
                    <a:pt x="22372" y="22456"/>
                    <a:pt x="22188" y="21902"/>
                  </a:cubicBezTo>
                  <a:cubicBezTo>
                    <a:pt x="22038" y="21479"/>
                    <a:pt x="21862" y="21065"/>
                    <a:pt x="21668" y="20661"/>
                  </a:cubicBezTo>
                  <a:cubicBezTo>
                    <a:pt x="21448" y="20221"/>
                    <a:pt x="21255" y="19763"/>
                    <a:pt x="21105" y="19296"/>
                  </a:cubicBezTo>
                  <a:cubicBezTo>
                    <a:pt x="20744" y="18091"/>
                    <a:pt x="20806" y="16005"/>
                    <a:pt x="22144" y="14104"/>
                  </a:cubicBezTo>
                  <a:cubicBezTo>
                    <a:pt x="22425" y="13699"/>
                    <a:pt x="22751" y="13329"/>
                    <a:pt x="23112" y="13004"/>
                  </a:cubicBezTo>
                  <a:cubicBezTo>
                    <a:pt x="23613" y="12529"/>
                    <a:pt x="24071" y="12001"/>
                    <a:pt x="24476" y="11437"/>
                  </a:cubicBezTo>
                  <a:cubicBezTo>
                    <a:pt x="24995" y="10707"/>
                    <a:pt x="25391" y="9888"/>
                    <a:pt x="25638" y="9017"/>
                  </a:cubicBezTo>
                  <a:cubicBezTo>
                    <a:pt x="25875" y="8199"/>
                    <a:pt x="25954" y="7336"/>
                    <a:pt x="25866" y="6482"/>
                  </a:cubicBezTo>
                  <a:cubicBezTo>
                    <a:pt x="25761" y="5382"/>
                    <a:pt x="25365" y="4564"/>
                    <a:pt x="24705" y="4027"/>
                  </a:cubicBezTo>
                  <a:cubicBezTo>
                    <a:pt x="24115" y="3541"/>
                    <a:pt x="23295" y="3296"/>
                    <a:pt x="22268" y="3296"/>
                  </a:cubicBezTo>
                  <a:cubicBezTo>
                    <a:pt x="21992" y="3296"/>
                    <a:pt x="21701" y="3314"/>
                    <a:pt x="21396" y="3349"/>
                  </a:cubicBezTo>
                  <a:cubicBezTo>
                    <a:pt x="21202" y="3371"/>
                    <a:pt x="21025" y="3381"/>
                    <a:pt x="20863" y="3381"/>
                  </a:cubicBezTo>
                  <a:cubicBezTo>
                    <a:pt x="19641" y="3381"/>
                    <a:pt x="19257" y="2796"/>
                    <a:pt x="18790" y="2073"/>
                  </a:cubicBezTo>
                  <a:cubicBezTo>
                    <a:pt x="18438" y="1536"/>
                    <a:pt x="18034" y="911"/>
                    <a:pt x="17180" y="392"/>
                  </a:cubicBezTo>
                  <a:cubicBezTo>
                    <a:pt x="16730" y="115"/>
                    <a:pt x="16346" y="0"/>
                    <a:pt x="16004" y="0"/>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63"/>
            <p:cNvSpPr/>
            <p:nvPr/>
          </p:nvSpPr>
          <p:spPr>
            <a:xfrm>
              <a:off x="595900" y="1829550"/>
              <a:ext cx="454375" cy="469350"/>
            </a:xfrm>
            <a:custGeom>
              <a:rect b="b" l="l" r="r" t="t"/>
              <a:pathLst>
                <a:path extrusionOk="0" h="18774" w="18175">
                  <a:moveTo>
                    <a:pt x="4551" y="0"/>
                  </a:moveTo>
                  <a:lnTo>
                    <a:pt x="4551" y="0"/>
                  </a:lnTo>
                  <a:cubicBezTo>
                    <a:pt x="4172" y="775"/>
                    <a:pt x="4172" y="1787"/>
                    <a:pt x="4172" y="2852"/>
                  </a:cubicBezTo>
                  <a:cubicBezTo>
                    <a:pt x="4172" y="3837"/>
                    <a:pt x="4172" y="4858"/>
                    <a:pt x="3829" y="5650"/>
                  </a:cubicBezTo>
                  <a:cubicBezTo>
                    <a:pt x="3767" y="5809"/>
                    <a:pt x="3679" y="5958"/>
                    <a:pt x="3583" y="6099"/>
                  </a:cubicBezTo>
                  <a:cubicBezTo>
                    <a:pt x="3090" y="6794"/>
                    <a:pt x="2359" y="6988"/>
                    <a:pt x="1717" y="7164"/>
                  </a:cubicBezTo>
                  <a:cubicBezTo>
                    <a:pt x="1162" y="7322"/>
                    <a:pt x="643" y="7463"/>
                    <a:pt x="344" y="7886"/>
                  </a:cubicBezTo>
                  <a:cubicBezTo>
                    <a:pt x="203" y="8106"/>
                    <a:pt x="115" y="8352"/>
                    <a:pt x="97" y="8616"/>
                  </a:cubicBezTo>
                  <a:cubicBezTo>
                    <a:pt x="1" y="9496"/>
                    <a:pt x="687" y="9892"/>
                    <a:pt x="1620" y="10429"/>
                  </a:cubicBezTo>
                  <a:cubicBezTo>
                    <a:pt x="2843" y="11133"/>
                    <a:pt x="4366" y="12013"/>
                    <a:pt x="4859" y="14442"/>
                  </a:cubicBezTo>
                  <a:cubicBezTo>
                    <a:pt x="5334" y="16792"/>
                    <a:pt x="6874" y="16819"/>
                    <a:pt x="8520" y="16845"/>
                  </a:cubicBezTo>
                  <a:cubicBezTo>
                    <a:pt x="9849" y="16863"/>
                    <a:pt x="11204" y="16863"/>
                    <a:pt x="12155" y="18086"/>
                  </a:cubicBezTo>
                  <a:cubicBezTo>
                    <a:pt x="12550" y="18587"/>
                    <a:pt x="12962" y="18773"/>
                    <a:pt x="13389" y="18773"/>
                  </a:cubicBezTo>
                  <a:cubicBezTo>
                    <a:pt x="13997" y="18773"/>
                    <a:pt x="14635" y="18395"/>
                    <a:pt x="15297" y="18007"/>
                  </a:cubicBezTo>
                  <a:cubicBezTo>
                    <a:pt x="15916" y="17637"/>
                    <a:pt x="16558" y="17261"/>
                    <a:pt x="17158" y="17261"/>
                  </a:cubicBezTo>
                  <a:cubicBezTo>
                    <a:pt x="17300" y="17261"/>
                    <a:pt x="17440" y="17282"/>
                    <a:pt x="17576" y="17329"/>
                  </a:cubicBezTo>
                  <a:cubicBezTo>
                    <a:pt x="17805" y="17417"/>
                    <a:pt x="18016" y="17567"/>
                    <a:pt x="18174" y="17752"/>
                  </a:cubicBezTo>
                  <a:cubicBezTo>
                    <a:pt x="17597" y="16981"/>
                    <a:pt x="16971" y="16779"/>
                    <a:pt x="16336" y="16779"/>
                  </a:cubicBezTo>
                  <a:cubicBezTo>
                    <a:pt x="15693" y="16779"/>
                    <a:pt x="15040" y="16986"/>
                    <a:pt x="14416" y="17021"/>
                  </a:cubicBezTo>
                  <a:cubicBezTo>
                    <a:pt x="14387" y="17023"/>
                    <a:pt x="14358" y="17024"/>
                    <a:pt x="14330" y="17024"/>
                  </a:cubicBezTo>
                  <a:cubicBezTo>
                    <a:pt x="12818" y="17024"/>
                    <a:pt x="12656" y="14540"/>
                    <a:pt x="11231" y="14108"/>
                  </a:cubicBezTo>
                  <a:cubicBezTo>
                    <a:pt x="11133" y="14078"/>
                    <a:pt x="11036" y="14065"/>
                    <a:pt x="10939" y="14065"/>
                  </a:cubicBezTo>
                  <a:cubicBezTo>
                    <a:pt x="9917" y="14065"/>
                    <a:pt x="8907" y="15554"/>
                    <a:pt x="7840" y="15554"/>
                  </a:cubicBezTo>
                  <a:cubicBezTo>
                    <a:pt x="7495" y="15554"/>
                    <a:pt x="7145" y="15399"/>
                    <a:pt x="6786" y="14988"/>
                  </a:cubicBezTo>
                  <a:cubicBezTo>
                    <a:pt x="5211" y="13184"/>
                    <a:pt x="6267" y="10781"/>
                    <a:pt x="4656" y="10394"/>
                  </a:cubicBezTo>
                  <a:cubicBezTo>
                    <a:pt x="3855" y="10200"/>
                    <a:pt x="2984" y="9716"/>
                    <a:pt x="2597" y="9250"/>
                  </a:cubicBezTo>
                  <a:cubicBezTo>
                    <a:pt x="2218" y="8783"/>
                    <a:pt x="2306" y="8335"/>
                    <a:pt x="3389" y="8176"/>
                  </a:cubicBezTo>
                  <a:cubicBezTo>
                    <a:pt x="3882" y="8115"/>
                    <a:pt x="4357" y="7930"/>
                    <a:pt x="4762" y="7639"/>
                  </a:cubicBezTo>
                  <a:cubicBezTo>
                    <a:pt x="5844" y="6830"/>
                    <a:pt x="6091" y="5307"/>
                    <a:pt x="5325" y="3890"/>
                  </a:cubicBezTo>
                  <a:cubicBezTo>
                    <a:pt x="4304" y="1998"/>
                    <a:pt x="4551" y="0"/>
                    <a:pt x="4551"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63"/>
            <p:cNvSpPr/>
            <p:nvPr/>
          </p:nvSpPr>
          <p:spPr>
            <a:xfrm>
              <a:off x="740225" y="1773325"/>
              <a:ext cx="504550" cy="547325"/>
            </a:xfrm>
            <a:custGeom>
              <a:rect b="b" l="l" r="r" t="t"/>
              <a:pathLst>
                <a:path extrusionOk="0" h="21893" w="20182">
                  <a:moveTo>
                    <a:pt x="10235" y="0"/>
                  </a:moveTo>
                  <a:cubicBezTo>
                    <a:pt x="9513" y="0"/>
                    <a:pt x="8976" y="509"/>
                    <a:pt x="8379" y="1070"/>
                  </a:cubicBezTo>
                  <a:cubicBezTo>
                    <a:pt x="7948" y="1475"/>
                    <a:pt x="7499" y="1906"/>
                    <a:pt x="6945" y="2135"/>
                  </a:cubicBezTo>
                  <a:cubicBezTo>
                    <a:pt x="6744" y="2216"/>
                    <a:pt x="6535" y="2252"/>
                    <a:pt x="6318" y="2252"/>
                  </a:cubicBezTo>
                  <a:cubicBezTo>
                    <a:pt x="5716" y="2252"/>
                    <a:pt x="5048" y="1981"/>
                    <a:pt x="4305" y="1677"/>
                  </a:cubicBezTo>
                  <a:cubicBezTo>
                    <a:pt x="3410" y="1309"/>
                    <a:pt x="2433" y="909"/>
                    <a:pt x="1387" y="909"/>
                  </a:cubicBezTo>
                  <a:cubicBezTo>
                    <a:pt x="982" y="909"/>
                    <a:pt x="567" y="969"/>
                    <a:pt x="142" y="1114"/>
                  </a:cubicBezTo>
                  <a:cubicBezTo>
                    <a:pt x="89" y="1123"/>
                    <a:pt x="45" y="1140"/>
                    <a:pt x="1" y="1167"/>
                  </a:cubicBezTo>
                  <a:cubicBezTo>
                    <a:pt x="4287" y="2848"/>
                    <a:pt x="3293" y="3279"/>
                    <a:pt x="6540" y="5972"/>
                  </a:cubicBezTo>
                  <a:cubicBezTo>
                    <a:pt x="7259" y="6567"/>
                    <a:pt x="7872" y="6792"/>
                    <a:pt x="8400" y="6792"/>
                  </a:cubicBezTo>
                  <a:cubicBezTo>
                    <a:pt x="10059" y="6792"/>
                    <a:pt x="10872" y="4561"/>
                    <a:pt x="11476" y="4561"/>
                  </a:cubicBezTo>
                  <a:cubicBezTo>
                    <a:pt x="11549" y="4561"/>
                    <a:pt x="11620" y="4595"/>
                    <a:pt x="11689" y="4669"/>
                  </a:cubicBezTo>
                  <a:cubicBezTo>
                    <a:pt x="12257" y="5301"/>
                    <a:pt x="12484" y="6567"/>
                    <a:pt x="12968" y="6567"/>
                  </a:cubicBezTo>
                  <a:cubicBezTo>
                    <a:pt x="13166" y="6567"/>
                    <a:pt x="13406" y="6356"/>
                    <a:pt x="13730" y="5805"/>
                  </a:cubicBezTo>
                  <a:cubicBezTo>
                    <a:pt x="14237" y="4932"/>
                    <a:pt x="15295" y="4427"/>
                    <a:pt x="16254" y="4427"/>
                  </a:cubicBezTo>
                  <a:cubicBezTo>
                    <a:pt x="17394" y="4427"/>
                    <a:pt x="18395" y="5141"/>
                    <a:pt x="18166" y="6799"/>
                  </a:cubicBezTo>
                  <a:cubicBezTo>
                    <a:pt x="17744" y="9862"/>
                    <a:pt x="15517" y="10707"/>
                    <a:pt x="14690" y="13919"/>
                  </a:cubicBezTo>
                  <a:cubicBezTo>
                    <a:pt x="13880" y="17079"/>
                    <a:pt x="16335" y="21743"/>
                    <a:pt x="16415" y="21893"/>
                  </a:cubicBezTo>
                  <a:cubicBezTo>
                    <a:pt x="16265" y="21470"/>
                    <a:pt x="16089" y="21057"/>
                    <a:pt x="15887" y="20652"/>
                  </a:cubicBezTo>
                  <a:cubicBezTo>
                    <a:pt x="15667" y="20212"/>
                    <a:pt x="15482" y="19754"/>
                    <a:pt x="15323" y="19288"/>
                  </a:cubicBezTo>
                  <a:cubicBezTo>
                    <a:pt x="14971" y="18091"/>
                    <a:pt x="15024" y="15996"/>
                    <a:pt x="16362" y="14095"/>
                  </a:cubicBezTo>
                  <a:cubicBezTo>
                    <a:pt x="16652" y="13690"/>
                    <a:pt x="16969" y="13321"/>
                    <a:pt x="17330" y="12995"/>
                  </a:cubicBezTo>
                  <a:cubicBezTo>
                    <a:pt x="17840" y="12520"/>
                    <a:pt x="18298" y="12001"/>
                    <a:pt x="18703" y="11437"/>
                  </a:cubicBezTo>
                  <a:cubicBezTo>
                    <a:pt x="19222" y="10707"/>
                    <a:pt x="19618" y="9888"/>
                    <a:pt x="19865" y="9026"/>
                  </a:cubicBezTo>
                  <a:cubicBezTo>
                    <a:pt x="20102" y="8199"/>
                    <a:pt x="20181" y="7336"/>
                    <a:pt x="20093" y="6482"/>
                  </a:cubicBezTo>
                  <a:cubicBezTo>
                    <a:pt x="19988" y="5382"/>
                    <a:pt x="19601" y="4564"/>
                    <a:pt x="18940" y="4027"/>
                  </a:cubicBezTo>
                  <a:cubicBezTo>
                    <a:pt x="18338" y="3537"/>
                    <a:pt x="17508" y="3292"/>
                    <a:pt x="16467" y="3292"/>
                  </a:cubicBezTo>
                  <a:cubicBezTo>
                    <a:pt x="16199" y="3292"/>
                    <a:pt x="15918" y="3308"/>
                    <a:pt x="15623" y="3340"/>
                  </a:cubicBezTo>
                  <a:cubicBezTo>
                    <a:pt x="15429" y="3362"/>
                    <a:pt x="15252" y="3372"/>
                    <a:pt x="15090" y="3372"/>
                  </a:cubicBezTo>
                  <a:cubicBezTo>
                    <a:pt x="13869" y="3372"/>
                    <a:pt x="13491" y="2788"/>
                    <a:pt x="13017" y="2073"/>
                  </a:cubicBezTo>
                  <a:cubicBezTo>
                    <a:pt x="12665" y="1527"/>
                    <a:pt x="12269" y="911"/>
                    <a:pt x="11416" y="392"/>
                  </a:cubicBezTo>
                  <a:cubicBezTo>
                    <a:pt x="10963" y="115"/>
                    <a:pt x="10578" y="0"/>
                    <a:pt x="10235"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63"/>
            <p:cNvSpPr/>
            <p:nvPr/>
          </p:nvSpPr>
          <p:spPr>
            <a:xfrm>
              <a:off x="1197875" y="1986625"/>
              <a:ext cx="25" cy="25"/>
            </a:xfrm>
            <a:custGeom>
              <a:rect b="b" l="l" r="r" t="t"/>
              <a:pathLst>
                <a:path extrusionOk="0" h="1" w="1">
                  <a:moveTo>
                    <a:pt x="1" y="1"/>
                  </a:moveTo>
                  <a:lnTo>
                    <a:pt x="1" y="1"/>
                  </a:lnTo>
                  <a:lnTo>
                    <a:pt x="1" y="1"/>
                  </a:lnTo>
                  <a:close/>
                </a:path>
              </a:pathLst>
            </a:custGeom>
            <a:solidFill>
              <a:srgbClr val="FF49F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63"/>
            <p:cNvSpPr/>
            <p:nvPr/>
          </p:nvSpPr>
          <p:spPr>
            <a:xfrm>
              <a:off x="591950" y="1749225"/>
              <a:ext cx="657875" cy="641400"/>
            </a:xfrm>
            <a:custGeom>
              <a:rect b="b" l="l" r="r" t="t"/>
              <a:pathLst>
                <a:path extrusionOk="0" fill="none" h="25656" w="26315">
                  <a:moveTo>
                    <a:pt x="22478" y="24503"/>
                  </a:moveTo>
                  <a:cubicBezTo>
                    <a:pt x="22143" y="25471"/>
                    <a:pt x="20867" y="25655"/>
                    <a:pt x="20277" y="24837"/>
                  </a:cubicBezTo>
                  <a:cubicBezTo>
                    <a:pt x="19908" y="24335"/>
                    <a:pt x="19485" y="23543"/>
                    <a:pt x="19036" y="22320"/>
                  </a:cubicBezTo>
                  <a:cubicBezTo>
                    <a:pt x="17276" y="17559"/>
                    <a:pt x="14434" y="24062"/>
                    <a:pt x="12286" y="21325"/>
                  </a:cubicBezTo>
                  <a:cubicBezTo>
                    <a:pt x="10183" y="18641"/>
                    <a:pt x="5835" y="21941"/>
                    <a:pt x="4981" y="17673"/>
                  </a:cubicBezTo>
                  <a:cubicBezTo>
                    <a:pt x="4128" y="13413"/>
                    <a:pt x="0" y="13924"/>
                    <a:pt x="220" y="11838"/>
                  </a:cubicBezTo>
                  <a:cubicBezTo>
                    <a:pt x="431" y="9743"/>
                    <a:pt x="3028" y="10993"/>
                    <a:pt x="3961" y="8854"/>
                  </a:cubicBezTo>
                  <a:cubicBezTo>
                    <a:pt x="4885" y="6707"/>
                    <a:pt x="3274" y="2975"/>
                    <a:pt x="6055" y="2043"/>
                  </a:cubicBezTo>
                  <a:cubicBezTo>
                    <a:pt x="8836" y="1101"/>
                    <a:pt x="11221" y="3741"/>
                    <a:pt x="12849" y="3063"/>
                  </a:cubicBezTo>
                  <a:cubicBezTo>
                    <a:pt x="14486" y="2386"/>
                    <a:pt x="15208" y="1"/>
                    <a:pt x="17364" y="1321"/>
                  </a:cubicBezTo>
                  <a:cubicBezTo>
                    <a:pt x="19521" y="2641"/>
                    <a:pt x="18834" y="4577"/>
                    <a:pt x="21554" y="4269"/>
                  </a:cubicBezTo>
                  <a:cubicBezTo>
                    <a:pt x="24273" y="3970"/>
                    <a:pt x="25831" y="5044"/>
                    <a:pt x="26068" y="7438"/>
                  </a:cubicBezTo>
                  <a:cubicBezTo>
                    <a:pt x="26315" y="9840"/>
                    <a:pt x="25241" y="12172"/>
                    <a:pt x="23296" y="13985"/>
                  </a:cubicBezTo>
                  <a:cubicBezTo>
                    <a:pt x="21342" y="15798"/>
                    <a:pt x="20753" y="18412"/>
                    <a:pt x="21298" y="20243"/>
                  </a:cubicBezTo>
                  <a:cubicBezTo>
                    <a:pt x="21703" y="21633"/>
                    <a:pt x="22926" y="23156"/>
                    <a:pt x="22478" y="2450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63"/>
            <p:cNvSpPr/>
            <p:nvPr/>
          </p:nvSpPr>
          <p:spPr>
            <a:xfrm>
              <a:off x="801625" y="2177825"/>
              <a:ext cx="239400" cy="71975"/>
            </a:xfrm>
            <a:custGeom>
              <a:rect b="b" l="l" r="r" t="t"/>
              <a:pathLst>
                <a:path extrusionOk="0" fill="none" h="2879" w="9576">
                  <a:moveTo>
                    <a:pt x="9576" y="2879"/>
                  </a:moveTo>
                  <a:lnTo>
                    <a:pt x="8370" y="1400"/>
                  </a:lnTo>
                  <a:cubicBezTo>
                    <a:pt x="8185" y="1154"/>
                    <a:pt x="7974" y="934"/>
                    <a:pt x="7745" y="731"/>
                  </a:cubicBezTo>
                  <a:cubicBezTo>
                    <a:pt x="7032" y="133"/>
                    <a:pt x="6038" y="1"/>
                    <a:pt x="5123" y="115"/>
                  </a:cubicBezTo>
                  <a:cubicBezTo>
                    <a:pt x="4832" y="151"/>
                    <a:pt x="4550" y="221"/>
                    <a:pt x="4278" y="335"/>
                  </a:cubicBezTo>
                  <a:cubicBezTo>
                    <a:pt x="4058" y="432"/>
                    <a:pt x="3873" y="573"/>
                    <a:pt x="3653" y="679"/>
                  </a:cubicBezTo>
                  <a:cubicBezTo>
                    <a:pt x="3310" y="828"/>
                    <a:pt x="2958" y="943"/>
                    <a:pt x="2588" y="1013"/>
                  </a:cubicBezTo>
                  <a:lnTo>
                    <a:pt x="0" y="160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63"/>
            <p:cNvSpPr/>
            <p:nvPr/>
          </p:nvSpPr>
          <p:spPr>
            <a:xfrm>
              <a:off x="657950" y="2034825"/>
              <a:ext cx="249300" cy="162625"/>
            </a:xfrm>
            <a:custGeom>
              <a:rect b="b" l="l" r="r" t="t"/>
              <a:pathLst>
                <a:path extrusionOk="0" fill="none" h="6505" w="9972">
                  <a:moveTo>
                    <a:pt x="3899" y="6311"/>
                  </a:moveTo>
                  <a:cubicBezTo>
                    <a:pt x="5448" y="6504"/>
                    <a:pt x="6997" y="5985"/>
                    <a:pt x="8396" y="5290"/>
                  </a:cubicBezTo>
                  <a:cubicBezTo>
                    <a:pt x="8731" y="5149"/>
                    <a:pt x="9048" y="4938"/>
                    <a:pt x="9312" y="4691"/>
                  </a:cubicBezTo>
                  <a:cubicBezTo>
                    <a:pt x="9884" y="4102"/>
                    <a:pt x="9972" y="3151"/>
                    <a:pt x="9646" y="2403"/>
                  </a:cubicBezTo>
                  <a:cubicBezTo>
                    <a:pt x="9312" y="1655"/>
                    <a:pt x="8652" y="1092"/>
                    <a:pt x="7912" y="740"/>
                  </a:cubicBezTo>
                  <a:cubicBezTo>
                    <a:pt x="7173" y="396"/>
                    <a:pt x="6363" y="247"/>
                    <a:pt x="5554" y="115"/>
                  </a:cubicBezTo>
                  <a:cubicBezTo>
                    <a:pt x="5140" y="36"/>
                    <a:pt x="4718" y="0"/>
                    <a:pt x="4295" y="0"/>
                  </a:cubicBezTo>
                  <a:cubicBezTo>
                    <a:pt x="3750" y="36"/>
                    <a:pt x="3222" y="194"/>
                    <a:pt x="2685" y="291"/>
                  </a:cubicBezTo>
                  <a:cubicBezTo>
                    <a:pt x="1796" y="449"/>
                    <a:pt x="889" y="449"/>
                    <a:pt x="0" y="29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63"/>
            <p:cNvSpPr/>
            <p:nvPr/>
          </p:nvSpPr>
          <p:spPr>
            <a:xfrm>
              <a:off x="711200" y="1828450"/>
              <a:ext cx="288900" cy="283175"/>
            </a:xfrm>
            <a:custGeom>
              <a:rect b="b" l="l" r="r" t="t"/>
              <a:pathLst>
                <a:path extrusionOk="0" fill="none" h="11327" w="11556">
                  <a:moveTo>
                    <a:pt x="0" y="7727"/>
                  </a:moveTo>
                  <a:cubicBezTo>
                    <a:pt x="2077" y="7050"/>
                    <a:pt x="4462" y="7014"/>
                    <a:pt x="6337" y="8141"/>
                  </a:cubicBezTo>
                  <a:cubicBezTo>
                    <a:pt x="6724" y="8387"/>
                    <a:pt x="7103" y="8651"/>
                    <a:pt x="7463" y="8942"/>
                  </a:cubicBezTo>
                  <a:lnTo>
                    <a:pt x="9884" y="10825"/>
                  </a:lnTo>
                  <a:cubicBezTo>
                    <a:pt x="10121" y="11019"/>
                    <a:pt x="10368" y="11204"/>
                    <a:pt x="10667" y="11265"/>
                  </a:cubicBezTo>
                  <a:cubicBezTo>
                    <a:pt x="10966" y="11327"/>
                    <a:pt x="11327" y="11221"/>
                    <a:pt x="11450" y="10948"/>
                  </a:cubicBezTo>
                  <a:cubicBezTo>
                    <a:pt x="11556" y="10693"/>
                    <a:pt x="11459" y="10403"/>
                    <a:pt x="11336" y="10165"/>
                  </a:cubicBezTo>
                  <a:cubicBezTo>
                    <a:pt x="10702" y="8845"/>
                    <a:pt x="9628" y="7745"/>
                    <a:pt x="9100" y="6372"/>
                  </a:cubicBezTo>
                  <a:cubicBezTo>
                    <a:pt x="8889" y="5835"/>
                    <a:pt x="8775" y="5272"/>
                    <a:pt x="8581" y="4717"/>
                  </a:cubicBezTo>
                  <a:cubicBezTo>
                    <a:pt x="8159" y="3573"/>
                    <a:pt x="7367" y="2579"/>
                    <a:pt x="6425" y="1804"/>
                  </a:cubicBezTo>
                  <a:cubicBezTo>
                    <a:pt x="5483" y="1021"/>
                    <a:pt x="4383" y="458"/>
                    <a:pt x="324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63"/>
            <p:cNvSpPr/>
            <p:nvPr/>
          </p:nvSpPr>
          <p:spPr>
            <a:xfrm>
              <a:off x="1090300" y="1917550"/>
              <a:ext cx="95075" cy="367900"/>
            </a:xfrm>
            <a:custGeom>
              <a:rect b="b" l="l" r="r" t="t"/>
              <a:pathLst>
                <a:path extrusionOk="0" fill="none" h="14716" w="3803">
                  <a:moveTo>
                    <a:pt x="1039" y="14716"/>
                  </a:moveTo>
                  <a:cubicBezTo>
                    <a:pt x="651" y="14073"/>
                    <a:pt x="264" y="13413"/>
                    <a:pt x="115" y="12683"/>
                  </a:cubicBezTo>
                  <a:cubicBezTo>
                    <a:pt x="9" y="12146"/>
                    <a:pt x="0" y="11600"/>
                    <a:pt x="71" y="11063"/>
                  </a:cubicBezTo>
                  <a:cubicBezTo>
                    <a:pt x="211" y="9910"/>
                    <a:pt x="563" y="8801"/>
                    <a:pt x="1127" y="7789"/>
                  </a:cubicBezTo>
                  <a:cubicBezTo>
                    <a:pt x="1769" y="6645"/>
                    <a:pt x="2658" y="5642"/>
                    <a:pt x="3169" y="4436"/>
                  </a:cubicBezTo>
                  <a:cubicBezTo>
                    <a:pt x="3758" y="3054"/>
                    <a:pt x="3802" y="1488"/>
                    <a:pt x="358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63"/>
            <p:cNvSpPr/>
            <p:nvPr/>
          </p:nvSpPr>
          <p:spPr>
            <a:xfrm>
              <a:off x="962450" y="1823600"/>
              <a:ext cx="96850" cy="345675"/>
            </a:xfrm>
            <a:custGeom>
              <a:rect b="b" l="l" r="r" t="t"/>
              <a:pathLst>
                <a:path extrusionOk="0" fill="none" h="13827" w="3874">
                  <a:moveTo>
                    <a:pt x="3873" y="13721"/>
                  </a:moveTo>
                  <a:cubicBezTo>
                    <a:pt x="3697" y="13827"/>
                    <a:pt x="3477" y="13818"/>
                    <a:pt x="3310" y="13704"/>
                  </a:cubicBezTo>
                  <a:cubicBezTo>
                    <a:pt x="3143" y="13580"/>
                    <a:pt x="3020" y="13413"/>
                    <a:pt x="2949" y="13228"/>
                  </a:cubicBezTo>
                  <a:cubicBezTo>
                    <a:pt x="2500" y="12207"/>
                    <a:pt x="2826" y="10975"/>
                    <a:pt x="2404" y="9937"/>
                  </a:cubicBezTo>
                  <a:cubicBezTo>
                    <a:pt x="2034" y="9057"/>
                    <a:pt x="1189" y="8476"/>
                    <a:pt x="687" y="7666"/>
                  </a:cubicBezTo>
                  <a:cubicBezTo>
                    <a:pt x="1" y="6557"/>
                    <a:pt x="36" y="5158"/>
                    <a:pt x="247" y="3873"/>
                  </a:cubicBezTo>
                  <a:cubicBezTo>
                    <a:pt x="450" y="2588"/>
                    <a:pt x="811" y="1294"/>
                    <a:pt x="70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63"/>
            <p:cNvSpPr/>
            <p:nvPr/>
          </p:nvSpPr>
          <p:spPr>
            <a:xfrm>
              <a:off x="1068300" y="1877500"/>
              <a:ext cx="60075" cy="276375"/>
            </a:xfrm>
            <a:custGeom>
              <a:rect b="b" l="l" r="r" t="t"/>
              <a:pathLst>
                <a:path extrusionOk="0" fill="none" h="11055" w="2403">
                  <a:moveTo>
                    <a:pt x="0" y="11055"/>
                  </a:moveTo>
                  <a:cubicBezTo>
                    <a:pt x="968" y="9321"/>
                    <a:pt x="1699" y="7464"/>
                    <a:pt x="2174" y="5536"/>
                  </a:cubicBezTo>
                  <a:cubicBezTo>
                    <a:pt x="2324" y="5017"/>
                    <a:pt x="2394" y="4480"/>
                    <a:pt x="2403" y="3944"/>
                  </a:cubicBezTo>
                  <a:cubicBezTo>
                    <a:pt x="2385" y="2606"/>
                    <a:pt x="1628" y="1330"/>
                    <a:pt x="176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63"/>
            <p:cNvSpPr/>
            <p:nvPr/>
          </p:nvSpPr>
          <p:spPr>
            <a:xfrm>
              <a:off x="1093600" y="1866725"/>
              <a:ext cx="12350" cy="81650"/>
            </a:xfrm>
            <a:custGeom>
              <a:rect b="b" l="l" r="r" t="t"/>
              <a:pathLst>
                <a:path extrusionOk="0" fill="none" h="3266" w="494">
                  <a:moveTo>
                    <a:pt x="493" y="3266"/>
                  </a:moveTo>
                  <a:cubicBezTo>
                    <a:pt x="167" y="2201"/>
                    <a:pt x="0" y="1101"/>
                    <a:pt x="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63"/>
            <p:cNvSpPr/>
            <p:nvPr/>
          </p:nvSpPr>
          <p:spPr>
            <a:xfrm>
              <a:off x="1075325" y="1875750"/>
              <a:ext cx="1125" cy="16950"/>
            </a:xfrm>
            <a:custGeom>
              <a:rect b="b" l="l" r="r" t="t"/>
              <a:pathLst>
                <a:path extrusionOk="0" fill="none" h="678" w="45">
                  <a:moveTo>
                    <a:pt x="45" y="678"/>
                  </a:moveTo>
                  <a:cubicBezTo>
                    <a:pt x="27" y="449"/>
                    <a:pt x="18" y="220"/>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3"/>
            <p:cNvSpPr/>
            <p:nvPr/>
          </p:nvSpPr>
          <p:spPr>
            <a:xfrm>
              <a:off x="1057500" y="1868475"/>
              <a:ext cx="3325" cy="15425"/>
            </a:xfrm>
            <a:custGeom>
              <a:rect b="b" l="l" r="r" t="t"/>
              <a:pathLst>
                <a:path extrusionOk="0" fill="none" h="617" w="133">
                  <a:moveTo>
                    <a:pt x="133" y="617"/>
                  </a:moveTo>
                  <a:cubicBezTo>
                    <a:pt x="124" y="406"/>
                    <a:pt x="80" y="194"/>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63"/>
            <p:cNvSpPr/>
            <p:nvPr/>
          </p:nvSpPr>
          <p:spPr>
            <a:xfrm>
              <a:off x="994800" y="1814150"/>
              <a:ext cx="4425" cy="51725"/>
            </a:xfrm>
            <a:custGeom>
              <a:rect b="b" l="l" r="r" t="t"/>
              <a:pathLst>
                <a:path extrusionOk="0" fill="none" h="2069" w="177">
                  <a:moveTo>
                    <a:pt x="124" y="2068"/>
                  </a:moveTo>
                  <a:cubicBezTo>
                    <a:pt x="177" y="1373"/>
                    <a:pt x="133" y="678"/>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63"/>
            <p:cNvSpPr/>
            <p:nvPr/>
          </p:nvSpPr>
          <p:spPr>
            <a:xfrm>
              <a:off x="1012625" y="1820525"/>
              <a:ext cx="3100" cy="9700"/>
            </a:xfrm>
            <a:custGeom>
              <a:rect b="b" l="l" r="r" t="t"/>
              <a:pathLst>
                <a:path extrusionOk="0" fill="none" h="388" w="124">
                  <a:moveTo>
                    <a:pt x="124" y="387"/>
                  </a:moveTo>
                  <a:cubicBezTo>
                    <a:pt x="106" y="255"/>
                    <a:pt x="62" y="123"/>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63"/>
            <p:cNvSpPr/>
            <p:nvPr/>
          </p:nvSpPr>
          <p:spPr>
            <a:xfrm>
              <a:off x="958950" y="1824050"/>
              <a:ext cx="1550" cy="23125"/>
            </a:xfrm>
            <a:custGeom>
              <a:rect b="b" l="l" r="r" t="t"/>
              <a:pathLst>
                <a:path extrusionOk="0" fill="none" h="925" w="62">
                  <a:moveTo>
                    <a:pt x="9" y="924"/>
                  </a:moveTo>
                  <a:cubicBezTo>
                    <a:pt x="62" y="616"/>
                    <a:pt x="62" y="308"/>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63"/>
            <p:cNvSpPr/>
            <p:nvPr/>
          </p:nvSpPr>
          <p:spPr>
            <a:xfrm>
              <a:off x="934725" y="1835475"/>
              <a:ext cx="2025" cy="11025"/>
            </a:xfrm>
            <a:custGeom>
              <a:rect b="b" l="l" r="r" t="t"/>
              <a:pathLst>
                <a:path extrusionOk="0" fill="none" h="441" w="81">
                  <a:moveTo>
                    <a:pt x="80" y="441"/>
                  </a:moveTo>
                  <a:cubicBezTo>
                    <a:pt x="54" y="291"/>
                    <a:pt x="27" y="142"/>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63"/>
            <p:cNvSpPr/>
            <p:nvPr/>
          </p:nvSpPr>
          <p:spPr>
            <a:xfrm>
              <a:off x="757175" y="1836575"/>
              <a:ext cx="67125" cy="25775"/>
            </a:xfrm>
            <a:custGeom>
              <a:rect b="b" l="l" r="r" t="t"/>
              <a:pathLst>
                <a:path extrusionOk="0" fill="none" h="1031" w="2685">
                  <a:moveTo>
                    <a:pt x="1" y="1"/>
                  </a:moveTo>
                  <a:cubicBezTo>
                    <a:pt x="942" y="203"/>
                    <a:pt x="1849" y="546"/>
                    <a:pt x="2685" y="103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63"/>
            <p:cNvSpPr/>
            <p:nvPr/>
          </p:nvSpPr>
          <p:spPr>
            <a:xfrm>
              <a:off x="762250" y="1855725"/>
              <a:ext cx="19150" cy="3775"/>
            </a:xfrm>
            <a:custGeom>
              <a:rect b="b" l="l" r="r" t="t"/>
              <a:pathLst>
                <a:path extrusionOk="0" fill="none" h="151" w="766">
                  <a:moveTo>
                    <a:pt x="0" y="0"/>
                  </a:moveTo>
                  <a:lnTo>
                    <a:pt x="766" y="15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63"/>
            <p:cNvSpPr/>
            <p:nvPr/>
          </p:nvSpPr>
          <p:spPr>
            <a:xfrm>
              <a:off x="773025" y="1886975"/>
              <a:ext cx="8150" cy="3750"/>
            </a:xfrm>
            <a:custGeom>
              <a:rect b="b" l="l" r="r" t="t"/>
              <a:pathLst>
                <a:path extrusionOk="0" fill="none" h="150" w="326">
                  <a:moveTo>
                    <a:pt x="0" y="0"/>
                  </a:moveTo>
                  <a:lnTo>
                    <a:pt x="326" y="15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63"/>
            <p:cNvSpPr/>
            <p:nvPr/>
          </p:nvSpPr>
          <p:spPr>
            <a:xfrm>
              <a:off x="696225" y="1989050"/>
              <a:ext cx="58125" cy="22925"/>
            </a:xfrm>
            <a:custGeom>
              <a:rect b="b" l="l" r="r" t="t"/>
              <a:pathLst>
                <a:path extrusionOk="0" fill="none" h="917" w="2325">
                  <a:moveTo>
                    <a:pt x="1" y="916"/>
                  </a:moveTo>
                  <a:cubicBezTo>
                    <a:pt x="731" y="520"/>
                    <a:pt x="1515" y="212"/>
                    <a:pt x="232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63"/>
            <p:cNvSpPr/>
            <p:nvPr/>
          </p:nvSpPr>
          <p:spPr>
            <a:xfrm>
              <a:off x="714275" y="1974750"/>
              <a:ext cx="22025" cy="9500"/>
            </a:xfrm>
            <a:custGeom>
              <a:rect b="b" l="l" r="r" t="t"/>
              <a:pathLst>
                <a:path extrusionOk="0" fill="none" h="380" w="881">
                  <a:moveTo>
                    <a:pt x="0" y="379"/>
                  </a:moveTo>
                  <a:cubicBezTo>
                    <a:pt x="308" y="300"/>
                    <a:pt x="608" y="168"/>
                    <a:pt x="88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63"/>
            <p:cNvSpPr/>
            <p:nvPr/>
          </p:nvSpPr>
          <p:spPr>
            <a:xfrm>
              <a:off x="650700" y="2058150"/>
              <a:ext cx="70425" cy="9250"/>
            </a:xfrm>
            <a:custGeom>
              <a:rect b="b" l="l" r="r" t="t"/>
              <a:pathLst>
                <a:path extrusionOk="0" fill="none" h="370" w="2817">
                  <a:moveTo>
                    <a:pt x="0" y="0"/>
                  </a:moveTo>
                  <a:cubicBezTo>
                    <a:pt x="906" y="282"/>
                    <a:pt x="1875" y="370"/>
                    <a:pt x="2816"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63"/>
            <p:cNvSpPr/>
            <p:nvPr/>
          </p:nvSpPr>
          <p:spPr>
            <a:xfrm>
              <a:off x="669175" y="2085425"/>
              <a:ext cx="17625" cy="1575"/>
            </a:xfrm>
            <a:custGeom>
              <a:rect b="b" l="l" r="r" t="t"/>
              <a:pathLst>
                <a:path extrusionOk="0" fill="none" h="63" w="705">
                  <a:moveTo>
                    <a:pt x="0" y="1"/>
                  </a:moveTo>
                  <a:lnTo>
                    <a:pt x="704"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63"/>
            <p:cNvSpPr/>
            <p:nvPr/>
          </p:nvSpPr>
          <p:spPr>
            <a:xfrm>
              <a:off x="719550" y="2109400"/>
              <a:ext cx="6850" cy="700"/>
            </a:xfrm>
            <a:custGeom>
              <a:rect b="b" l="l" r="r" t="t"/>
              <a:pathLst>
                <a:path extrusionOk="0" fill="none" h="28" w="274">
                  <a:moveTo>
                    <a:pt x="1" y="27"/>
                  </a:moveTo>
                  <a:lnTo>
                    <a:pt x="27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63"/>
            <p:cNvSpPr/>
            <p:nvPr/>
          </p:nvSpPr>
          <p:spPr>
            <a:xfrm>
              <a:off x="832875" y="2217000"/>
              <a:ext cx="40275" cy="12125"/>
            </a:xfrm>
            <a:custGeom>
              <a:rect b="b" l="l" r="r" t="t"/>
              <a:pathLst>
                <a:path extrusionOk="0" fill="none" h="485" w="1611">
                  <a:moveTo>
                    <a:pt x="0" y="485"/>
                  </a:moveTo>
                  <a:cubicBezTo>
                    <a:pt x="546" y="353"/>
                    <a:pt x="1083" y="185"/>
                    <a:pt x="161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63"/>
            <p:cNvSpPr/>
            <p:nvPr/>
          </p:nvSpPr>
          <p:spPr>
            <a:xfrm>
              <a:off x="868500" y="2229100"/>
              <a:ext cx="15650" cy="5525"/>
            </a:xfrm>
            <a:custGeom>
              <a:rect b="b" l="l" r="r" t="t"/>
              <a:pathLst>
                <a:path extrusionOk="0" fill="none" h="221" w="626">
                  <a:moveTo>
                    <a:pt x="1" y="221"/>
                  </a:moveTo>
                  <a:cubicBezTo>
                    <a:pt x="221" y="203"/>
                    <a:pt x="432" y="124"/>
                    <a:pt x="62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63"/>
            <p:cNvSpPr/>
            <p:nvPr/>
          </p:nvSpPr>
          <p:spPr>
            <a:xfrm>
              <a:off x="905250" y="2227350"/>
              <a:ext cx="4200" cy="1325"/>
            </a:xfrm>
            <a:custGeom>
              <a:rect b="b" l="l" r="r" t="t"/>
              <a:pathLst>
                <a:path extrusionOk="0" fill="none" h="53" w="168">
                  <a:moveTo>
                    <a:pt x="1" y="53"/>
                  </a:moveTo>
                  <a:lnTo>
                    <a:pt x="16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63"/>
            <p:cNvSpPr/>
            <p:nvPr/>
          </p:nvSpPr>
          <p:spPr>
            <a:xfrm>
              <a:off x="736050" y="2165950"/>
              <a:ext cx="64275" cy="11250"/>
            </a:xfrm>
            <a:custGeom>
              <a:rect b="b" l="l" r="r" t="t"/>
              <a:pathLst>
                <a:path extrusionOk="0" fill="none" h="450" w="2571">
                  <a:moveTo>
                    <a:pt x="1" y="168"/>
                  </a:moveTo>
                  <a:cubicBezTo>
                    <a:pt x="828" y="450"/>
                    <a:pt x="1726" y="230"/>
                    <a:pt x="25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3"/>
            <p:cNvSpPr/>
            <p:nvPr/>
          </p:nvSpPr>
          <p:spPr>
            <a:xfrm>
              <a:off x="769725" y="2152100"/>
              <a:ext cx="12775" cy="1350"/>
            </a:xfrm>
            <a:custGeom>
              <a:rect b="b" l="l" r="r" t="t"/>
              <a:pathLst>
                <a:path extrusionOk="0" fill="none" h="54" w="511">
                  <a:moveTo>
                    <a:pt x="0" y="44"/>
                  </a:moveTo>
                  <a:cubicBezTo>
                    <a:pt x="176" y="53"/>
                    <a:pt x="344" y="35"/>
                    <a:pt x="51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63"/>
            <p:cNvSpPr/>
            <p:nvPr/>
          </p:nvSpPr>
          <p:spPr>
            <a:xfrm>
              <a:off x="797875" y="2127000"/>
              <a:ext cx="9725" cy="925"/>
            </a:xfrm>
            <a:custGeom>
              <a:rect b="b" l="l" r="r" t="t"/>
              <a:pathLst>
                <a:path extrusionOk="0" fill="none" h="37" w="389">
                  <a:moveTo>
                    <a:pt x="1" y="1"/>
                  </a:moveTo>
                  <a:cubicBezTo>
                    <a:pt x="133" y="27"/>
                    <a:pt x="265" y="36"/>
                    <a:pt x="388" y="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63"/>
            <p:cNvSpPr/>
            <p:nvPr/>
          </p:nvSpPr>
          <p:spPr>
            <a:xfrm>
              <a:off x="858600" y="2076400"/>
              <a:ext cx="24675" cy="30825"/>
            </a:xfrm>
            <a:custGeom>
              <a:rect b="b" l="l" r="r" t="t"/>
              <a:pathLst>
                <a:path extrusionOk="0" fill="none" h="1233" w="987">
                  <a:moveTo>
                    <a:pt x="987" y="1233"/>
                  </a:moveTo>
                  <a:cubicBezTo>
                    <a:pt x="899" y="705"/>
                    <a:pt x="432" y="326"/>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63"/>
            <p:cNvSpPr/>
            <p:nvPr/>
          </p:nvSpPr>
          <p:spPr>
            <a:xfrm>
              <a:off x="841225" y="2085650"/>
              <a:ext cx="10375" cy="7275"/>
            </a:xfrm>
            <a:custGeom>
              <a:rect b="b" l="l" r="r" t="t"/>
              <a:pathLst>
                <a:path extrusionOk="0" fill="none" h="291" w="415">
                  <a:moveTo>
                    <a:pt x="414" y="291"/>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3"/>
            <p:cNvSpPr/>
            <p:nvPr/>
          </p:nvSpPr>
          <p:spPr>
            <a:xfrm>
              <a:off x="912300" y="2111825"/>
              <a:ext cx="7050" cy="34800"/>
            </a:xfrm>
            <a:custGeom>
              <a:rect b="b" l="l" r="r" t="t"/>
              <a:pathLst>
                <a:path extrusionOk="0" fill="none" h="1392" w="282">
                  <a:moveTo>
                    <a:pt x="0" y="1391"/>
                  </a:moveTo>
                  <a:cubicBezTo>
                    <a:pt x="238" y="960"/>
                    <a:pt x="282" y="458"/>
                    <a:pt x="14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63"/>
            <p:cNvSpPr/>
            <p:nvPr/>
          </p:nvSpPr>
          <p:spPr>
            <a:xfrm>
              <a:off x="972150" y="2123050"/>
              <a:ext cx="20925" cy="4200"/>
            </a:xfrm>
            <a:custGeom>
              <a:rect b="b" l="l" r="r" t="t"/>
              <a:pathLst>
                <a:path extrusionOk="0" fill="none" h="168" w="837">
                  <a:moveTo>
                    <a:pt x="0" y="45"/>
                  </a:moveTo>
                  <a:cubicBezTo>
                    <a:pt x="273" y="168"/>
                    <a:pt x="581" y="150"/>
                    <a:pt x="83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63"/>
            <p:cNvSpPr/>
            <p:nvPr/>
          </p:nvSpPr>
          <p:spPr>
            <a:xfrm>
              <a:off x="992375" y="2141525"/>
              <a:ext cx="10375" cy="4225"/>
            </a:xfrm>
            <a:custGeom>
              <a:rect b="b" l="l" r="r" t="t"/>
              <a:pathLst>
                <a:path extrusionOk="0" fill="none" h="169" w="415">
                  <a:moveTo>
                    <a:pt x="1" y="133"/>
                  </a:moveTo>
                  <a:cubicBezTo>
                    <a:pt x="150" y="168"/>
                    <a:pt x="309" y="124"/>
                    <a:pt x="4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63"/>
            <p:cNvSpPr/>
            <p:nvPr/>
          </p:nvSpPr>
          <p:spPr>
            <a:xfrm>
              <a:off x="949250" y="2198950"/>
              <a:ext cx="47350" cy="24025"/>
            </a:xfrm>
            <a:custGeom>
              <a:rect b="b" l="l" r="r" t="t"/>
              <a:pathLst>
                <a:path extrusionOk="0" fill="none" h="961" w="1894">
                  <a:moveTo>
                    <a:pt x="1" y="115"/>
                  </a:moveTo>
                  <a:cubicBezTo>
                    <a:pt x="740" y="1"/>
                    <a:pt x="1488" y="335"/>
                    <a:pt x="1893" y="9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63"/>
            <p:cNvSpPr/>
            <p:nvPr/>
          </p:nvSpPr>
          <p:spPr>
            <a:xfrm>
              <a:off x="971050" y="2235925"/>
              <a:ext cx="5725" cy="3975"/>
            </a:xfrm>
            <a:custGeom>
              <a:rect b="b" l="l" r="r" t="t"/>
              <a:pathLst>
                <a:path extrusionOk="0" fill="none" h="159" w="229">
                  <a:moveTo>
                    <a:pt x="0" y="0"/>
                  </a:moveTo>
                  <a:lnTo>
                    <a:pt x="229" y="15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63"/>
            <p:cNvSpPr/>
            <p:nvPr/>
          </p:nvSpPr>
          <p:spPr>
            <a:xfrm>
              <a:off x="1005375" y="2016775"/>
              <a:ext cx="45350" cy="106300"/>
            </a:xfrm>
            <a:custGeom>
              <a:rect b="b" l="l" r="r" t="t"/>
              <a:pathLst>
                <a:path extrusionOk="0" fill="none" h="4252" w="1814">
                  <a:moveTo>
                    <a:pt x="1760" y="4252"/>
                  </a:moveTo>
                  <a:cubicBezTo>
                    <a:pt x="1496" y="3539"/>
                    <a:pt x="1813" y="2711"/>
                    <a:pt x="1584" y="1981"/>
                  </a:cubicBezTo>
                  <a:cubicBezTo>
                    <a:pt x="1338" y="1171"/>
                    <a:pt x="502" y="696"/>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63"/>
            <p:cNvSpPr/>
            <p:nvPr/>
          </p:nvSpPr>
          <p:spPr>
            <a:xfrm>
              <a:off x="1052675" y="2050225"/>
              <a:ext cx="5525" cy="13875"/>
            </a:xfrm>
            <a:custGeom>
              <a:rect b="b" l="l" r="r" t="t"/>
              <a:pathLst>
                <a:path extrusionOk="0" fill="none" h="555" w="221">
                  <a:moveTo>
                    <a:pt x="220" y="555"/>
                  </a:moveTo>
                  <a:cubicBezTo>
                    <a:pt x="150" y="370"/>
                    <a:pt x="71" y="185"/>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63"/>
            <p:cNvSpPr/>
            <p:nvPr/>
          </p:nvSpPr>
          <p:spPr>
            <a:xfrm>
              <a:off x="1065650" y="2036575"/>
              <a:ext cx="3100" cy="7725"/>
            </a:xfrm>
            <a:custGeom>
              <a:rect b="b" l="l" r="r" t="t"/>
              <a:pathLst>
                <a:path extrusionOk="0" fill="none" h="309" w="124">
                  <a:moveTo>
                    <a:pt x="124" y="309"/>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3"/>
            <p:cNvSpPr/>
            <p:nvPr/>
          </p:nvSpPr>
          <p:spPr>
            <a:xfrm>
              <a:off x="883475" y="1921950"/>
              <a:ext cx="41825" cy="83200"/>
            </a:xfrm>
            <a:custGeom>
              <a:rect b="b" l="l" r="r" t="t"/>
              <a:pathLst>
                <a:path extrusionOk="0" fill="none" h="3328" w="1673">
                  <a:moveTo>
                    <a:pt x="1673" y="3327"/>
                  </a:moveTo>
                  <a:cubicBezTo>
                    <a:pt x="1276" y="2694"/>
                    <a:pt x="1232" y="1901"/>
                    <a:pt x="916" y="1224"/>
                  </a:cubicBezTo>
                  <a:cubicBezTo>
                    <a:pt x="696" y="766"/>
                    <a:pt x="344" y="379"/>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63"/>
            <p:cNvSpPr/>
            <p:nvPr/>
          </p:nvSpPr>
          <p:spPr>
            <a:xfrm>
              <a:off x="877750" y="1961125"/>
              <a:ext cx="8825" cy="10575"/>
            </a:xfrm>
            <a:custGeom>
              <a:rect b="b" l="l" r="r" t="t"/>
              <a:pathLst>
                <a:path extrusionOk="0" fill="none" h="423" w="353">
                  <a:moveTo>
                    <a:pt x="353" y="422"/>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63"/>
            <p:cNvSpPr/>
            <p:nvPr/>
          </p:nvSpPr>
          <p:spPr>
            <a:xfrm>
              <a:off x="841675" y="1962875"/>
              <a:ext cx="11675" cy="11475"/>
            </a:xfrm>
            <a:custGeom>
              <a:rect b="b" l="l" r="r" t="t"/>
              <a:pathLst>
                <a:path extrusionOk="0" fill="none" h="459" w="467">
                  <a:moveTo>
                    <a:pt x="467" y="458"/>
                  </a:moveTo>
                  <a:lnTo>
                    <a:pt x="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63"/>
            <p:cNvSpPr/>
            <p:nvPr/>
          </p:nvSpPr>
          <p:spPr>
            <a:xfrm>
              <a:off x="1188425" y="1986625"/>
              <a:ext cx="9275" cy="40750"/>
            </a:xfrm>
            <a:custGeom>
              <a:rect b="b" l="l" r="r" t="t"/>
              <a:pathLst>
                <a:path extrusionOk="0" fill="none" h="1630" w="371">
                  <a:moveTo>
                    <a:pt x="0" y="1629"/>
                  </a:moveTo>
                  <a:cubicBezTo>
                    <a:pt x="212" y="1110"/>
                    <a:pt x="344" y="564"/>
                    <a:pt x="37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63"/>
            <p:cNvSpPr/>
            <p:nvPr/>
          </p:nvSpPr>
          <p:spPr>
            <a:xfrm>
              <a:off x="1215050" y="1983775"/>
              <a:ext cx="25" cy="18500"/>
            </a:xfrm>
            <a:custGeom>
              <a:rect b="b" l="l" r="r" t="t"/>
              <a:pathLst>
                <a:path extrusionOk="0" fill="none" h="740" w="1">
                  <a:moveTo>
                    <a:pt x="0" y="740"/>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63"/>
            <p:cNvSpPr/>
            <p:nvPr/>
          </p:nvSpPr>
          <p:spPr>
            <a:xfrm>
              <a:off x="1209975" y="1921300"/>
              <a:ext cx="1125" cy="6175"/>
            </a:xfrm>
            <a:custGeom>
              <a:rect b="b" l="l" r="r" t="t"/>
              <a:pathLst>
                <a:path extrusionOk="0" fill="none" h="247" w="45">
                  <a:moveTo>
                    <a:pt x="45" y="246"/>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63"/>
            <p:cNvSpPr/>
            <p:nvPr/>
          </p:nvSpPr>
          <p:spPr>
            <a:xfrm>
              <a:off x="1069825" y="2225150"/>
              <a:ext cx="46225" cy="97050"/>
            </a:xfrm>
            <a:custGeom>
              <a:rect b="b" l="l" r="r" t="t"/>
              <a:pathLst>
                <a:path extrusionOk="0" fill="none" h="3882" w="1849">
                  <a:moveTo>
                    <a:pt x="1849" y="3881"/>
                  </a:moveTo>
                  <a:cubicBezTo>
                    <a:pt x="1118" y="2649"/>
                    <a:pt x="502" y="1347"/>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63"/>
            <p:cNvSpPr/>
            <p:nvPr/>
          </p:nvSpPr>
          <p:spPr>
            <a:xfrm>
              <a:off x="1070925" y="2264525"/>
              <a:ext cx="11025" cy="24225"/>
            </a:xfrm>
            <a:custGeom>
              <a:rect b="b" l="l" r="r" t="t"/>
              <a:pathLst>
                <a:path extrusionOk="0" fill="none" h="969" w="441">
                  <a:moveTo>
                    <a:pt x="441" y="969"/>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63"/>
            <p:cNvSpPr/>
            <p:nvPr/>
          </p:nvSpPr>
          <p:spPr>
            <a:xfrm>
              <a:off x="1164875" y="1912500"/>
              <a:ext cx="6850" cy="38525"/>
            </a:xfrm>
            <a:custGeom>
              <a:rect b="b" l="l" r="r" t="t"/>
              <a:pathLst>
                <a:path extrusionOk="0" fill="none" h="1541" w="274">
                  <a:moveTo>
                    <a:pt x="274" y="1540"/>
                  </a:moveTo>
                  <a:cubicBezTo>
                    <a:pt x="265" y="1012"/>
                    <a:pt x="177" y="493"/>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63"/>
            <p:cNvSpPr/>
            <p:nvPr/>
          </p:nvSpPr>
          <p:spPr>
            <a:xfrm>
              <a:off x="1147500" y="1910950"/>
              <a:ext cx="4875" cy="13225"/>
            </a:xfrm>
            <a:custGeom>
              <a:rect b="b" l="l" r="r" t="t"/>
              <a:pathLst>
                <a:path extrusionOk="0" fill="none" h="529" w="195">
                  <a:moveTo>
                    <a:pt x="194" y="528"/>
                  </a:moveTo>
                  <a:cubicBezTo>
                    <a:pt x="150" y="352"/>
                    <a:pt x="80" y="168"/>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63"/>
            <p:cNvSpPr/>
            <p:nvPr/>
          </p:nvSpPr>
          <p:spPr>
            <a:xfrm>
              <a:off x="1028675" y="1938675"/>
              <a:ext cx="5750" cy="14975"/>
            </a:xfrm>
            <a:custGeom>
              <a:rect b="b" l="l" r="r" t="t"/>
              <a:pathLst>
                <a:path extrusionOk="0" fill="none" h="599" w="230">
                  <a:moveTo>
                    <a:pt x="230" y="599"/>
                  </a:moveTo>
                  <a:cubicBezTo>
                    <a:pt x="212" y="379"/>
                    <a:pt x="133" y="176"/>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3"/>
            <p:cNvSpPr/>
            <p:nvPr/>
          </p:nvSpPr>
          <p:spPr>
            <a:xfrm>
              <a:off x="599850" y="2035625"/>
              <a:ext cx="263625" cy="277775"/>
            </a:xfrm>
            <a:custGeom>
              <a:rect b="b" l="l" r="r" t="t"/>
              <a:pathLst>
                <a:path extrusionOk="0" h="11111" w="10545">
                  <a:moveTo>
                    <a:pt x="3315" y="603"/>
                  </a:moveTo>
                  <a:cubicBezTo>
                    <a:pt x="3592" y="603"/>
                    <a:pt x="3855" y="681"/>
                    <a:pt x="4085" y="840"/>
                  </a:cubicBezTo>
                  <a:cubicBezTo>
                    <a:pt x="4938" y="1403"/>
                    <a:pt x="5493" y="3498"/>
                    <a:pt x="5651" y="4122"/>
                  </a:cubicBezTo>
                  <a:lnTo>
                    <a:pt x="5669" y="4193"/>
                  </a:lnTo>
                  <a:lnTo>
                    <a:pt x="5722" y="4149"/>
                  </a:lnTo>
                  <a:cubicBezTo>
                    <a:pt x="6336" y="3754"/>
                    <a:pt x="7347" y="3705"/>
                    <a:pt x="8120" y="3705"/>
                  </a:cubicBezTo>
                  <a:cubicBezTo>
                    <a:pt x="8277" y="3705"/>
                    <a:pt x="8424" y="3707"/>
                    <a:pt x="8555" y="3709"/>
                  </a:cubicBezTo>
                  <a:cubicBezTo>
                    <a:pt x="8643" y="3709"/>
                    <a:pt x="8724" y="3713"/>
                    <a:pt x="8796" y="3713"/>
                  </a:cubicBezTo>
                  <a:cubicBezTo>
                    <a:pt x="8832" y="3713"/>
                    <a:pt x="8866" y="3712"/>
                    <a:pt x="8899" y="3709"/>
                  </a:cubicBezTo>
                  <a:cubicBezTo>
                    <a:pt x="9216" y="3709"/>
                    <a:pt x="9550" y="3990"/>
                    <a:pt x="9726" y="4395"/>
                  </a:cubicBezTo>
                  <a:cubicBezTo>
                    <a:pt x="9920" y="4844"/>
                    <a:pt x="9893" y="5355"/>
                    <a:pt x="9647" y="5865"/>
                  </a:cubicBezTo>
                  <a:lnTo>
                    <a:pt x="9638" y="5891"/>
                  </a:lnTo>
                  <a:cubicBezTo>
                    <a:pt x="9506" y="6147"/>
                    <a:pt x="9339" y="6393"/>
                    <a:pt x="9136" y="6604"/>
                  </a:cubicBezTo>
                  <a:cubicBezTo>
                    <a:pt x="9031" y="6710"/>
                    <a:pt x="8925" y="6798"/>
                    <a:pt x="8802" y="6886"/>
                  </a:cubicBezTo>
                  <a:cubicBezTo>
                    <a:pt x="8422" y="7141"/>
                    <a:pt x="7994" y="7234"/>
                    <a:pt x="7570" y="7234"/>
                  </a:cubicBezTo>
                  <a:cubicBezTo>
                    <a:pt x="6646" y="7234"/>
                    <a:pt x="5742" y="6791"/>
                    <a:pt x="5405" y="6604"/>
                  </a:cubicBezTo>
                  <a:lnTo>
                    <a:pt x="5343" y="6569"/>
                  </a:lnTo>
                  <a:lnTo>
                    <a:pt x="5334" y="6639"/>
                  </a:lnTo>
                  <a:cubicBezTo>
                    <a:pt x="5026" y="8496"/>
                    <a:pt x="4102" y="9623"/>
                    <a:pt x="3583" y="10125"/>
                  </a:cubicBezTo>
                  <a:cubicBezTo>
                    <a:pt x="3539" y="10169"/>
                    <a:pt x="3504" y="10195"/>
                    <a:pt x="3460" y="10230"/>
                  </a:cubicBezTo>
                  <a:cubicBezTo>
                    <a:pt x="3236" y="10381"/>
                    <a:pt x="2928" y="10456"/>
                    <a:pt x="2607" y="10456"/>
                  </a:cubicBezTo>
                  <a:cubicBezTo>
                    <a:pt x="2310" y="10456"/>
                    <a:pt x="2001" y="10392"/>
                    <a:pt x="1735" y="10265"/>
                  </a:cubicBezTo>
                  <a:cubicBezTo>
                    <a:pt x="1348" y="10072"/>
                    <a:pt x="714" y="9579"/>
                    <a:pt x="837" y="8400"/>
                  </a:cubicBezTo>
                  <a:cubicBezTo>
                    <a:pt x="934" y="7440"/>
                    <a:pt x="1462" y="6578"/>
                    <a:pt x="2272" y="6059"/>
                  </a:cubicBezTo>
                  <a:cubicBezTo>
                    <a:pt x="2360" y="5997"/>
                    <a:pt x="2456" y="5935"/>
                    <a:pt x="2553" y="5883"/>
                  </a:cubicBezTo>
                  <a:lnTo>
                    <a:pt x="2527" y="5839"/>
                  </a:lnTo>
                  <a:lnTo>
                    <a:pt x="2527" y="5839"/>
                  </a:lnTo>
                  <a:lnTo>
                    <a:pt x="2571" y="5874"/>
                  </a:lnTo>
                  <a:cubicBezTo>
                    <a:pt x="2712" y="5795"/>
                    <a:pt x="2861" y="5724"/>
                    <a:pt x="3011" y="5671"/>
                  </a:cubicBezTo>
                  <a:lnTo>
                    <a:pt x="3486" y="5539"/>
                  </a:lnTo>
                  <a:lnTo>
                    <a:pt x="3134" y="5258"/>
                  </a:lnTo>
                  <a:cubicBezTo>
                    <a:pt x="2131" y="4598"/>
                    <a:pt x="1295" y="2925"/>
                    <a:pt x="1506" y="2001"/>
                  </a:cubicBezTo>
                  <a:cubicBezTo>
                    <a:pt x="1629" y="1561"/>
                    <a:pt x="1911" y="1183"/>
                    <a:pt x="2298" y="936"/>
                  </a:cubicBezTo>
                  <a:cubicBezTo>
                    <a:pt x="2421" y="848"/>
                    <a:pt x="2553" y="778"/>
                    <a:pt x="2694" y="725"/>
                  </a:cubicBezTo>
                  <a:cubicBezTo>
                    <a:pt x="2905" y="644"/>
                    <a:pt x="3114" y="603"/>
                    <a:pt x="3315" y="603"/>
                  </a:cubicBezTo>
                  <a:close/>
                  <a:moveTo>
                    <a:pt x="3368" y="1"/>
                  </a:moveTo>
                  <a:cubicBezTo>
                    <a:pt x="2966" y="1"/>
                    <a:pt x="2534" y="153"/>
                    <a:pt x="2078" y="461"/>
                  </a:cubicBezTo>
                  <a:cubicBezTo>
                    <a:pt x="1321" y="972"/>
                    <a:pt x="907" y="1588"/>
                    <a:pt x="855" y="2292"/>
                  </a:cubicBezTo>
                  <a:cubicBezTo>
                    <a:pt x="740" y="3753"/>
                    <a:pt x="2201" y="5152"/>
                    <a:pt x="2219" y="5170"/>
                  </a:cubicBezTo>
                  <a:cubicBezTo>
                    <a:pt x="2228" y="5178"/>
                    <a:pt x="2236" y="5196"/>
                    <a:pt x="2236" y="5205"/>
                  </a:cubicBezTo>
                  <a:cubicBezTo>
                    <a:pt x="2228" y="5223"/>
                    <a:pt x="2219" y="5240"/>
                    <a:pt x="2210" y="5249"/>
                  </a:cubicBezTo>
                  <a:cubicBezTo>
                    <a:pt x="2113" y="5293"/>
                    <a:pt x="2025" y="5355"/>
                    <a:pt x="1928" y="5407"/>
                  </a:cubicBezTo>
                  <a:cubicBezTo>
                    <a:pt x="740" y="6217"/>
                    <a:pt x="1" y="7845"/>
                    <a:pt x="230" y="9192"/>
                  </a:cubicBezTo>
                  <a:cubicBezTo>
                    <a:pt x="406" y="10221"/>
                    <a:pt x="1084" y="10890"/>
                    <a:pt x="2148" y="11066"/>
                  </a:cubicBezTo>
                  <a:cubicBezTo>
                    <a:pt x="2301" y="11096"/>
                    <a:pt x="2456" y="11110"/>
                    <a:pt x="2610" y="11110"/>
                  </a:cubicBezTo>
                  <a:cubicBezTo>
                    <a:pt x="3102" y="11110"/>
                    <a:pt x="3590" y="10963"/>
                    <a:pt x="4005" y="10688"/>
                  </a:cubicBezTo>
                  <a:cubicBezTo>
                    <a:pt x="5378" y="9764"/>
                    <a:pt x="5748" y="7625"/>
                    <a:pt x="5748" y="7599"/>
                  </a:cubicBezTo>
                  <a:lnTo>
                    <a:pt x="5757" y="7581"/>
                  </a:lnTo>
                  <a:cubicBezTo>
                    <a:pt x="5757" y="7572"/>
                    <a:pt x="5766" y="7572"/>
                    <a:pt x="5766" y="7572"/>
                  </a:cubicBezTo>
                  <a:lnTo>
                    <a:pt x="5792" y="7572"/>
                  </a:lnTo>
                  <a:lnTo>
                    <a:pt x="5801" y="7520"/>
                  </a:lnTo>
                  <a:lnTo>
                    <a:pt x="5818" y="7572"/>
                  </a:lnTo>
                  <a:cubicBezTo>
                    <a:pt x="5831" y="7579"/>
                    <a:pt x="6652" y="7980"/>
                    <a:pt x="7605" y="7980"/>
                  </a:cubicBezTo>
                  <a:cubicBezTo>
                    <a:pt x="7971" y="7980"/>
                    <a:pt x="8356" y="7921"/>
                    <a:pt x="8723" y="7757"/>
                  </a:cubicBezTo>
                  <a:cubicBezTo>
                    <a:pt x="8846" y="7704"/>
                    <a:pt x="8960" y="7643"/>
                    <a:pt x="9075" y="7564"/>
                  </a:cubicBezTo>
                  <a:cubicBezTo>
                    <a:pt x="9647" y="7176"/>
                    <a:pt x="10069" y="6534"/>
                    <a:pt x="10307" y="5636"/>
                  </a:cubicBezTo>
                  <a:cubicBezTo>
                    <a:pt x="10544" y="4782"/>
                    <a:pt x="10456" y="4131"/>
                    <a:pt x="10043" y="3709"/>
                  </a:cubicBezTo>
                  <a:cubicBezTo>
                    <a:pt x="9578" y="3236"/>
                    <a:pt x="8783" y="3100"/>
                    <a:pt x="8020" y="3100"/>
                  </a:cubicBezTo>
                  <a:cubicBezTo>
                    <a:pt x="7023" y="3100"/>
                    <a:pt x="6082" y="3333"/>
                    <a:pt x="6012" y="3348"/>
                  </a:cubicBezTo>
                  <a:lnTo>
                    <a:pt x="5968" y="3348"/>
                  </a:lnTo>
                  <a:cubicBezTo>
                    <a:pt x="5959" y="3339"/>
                    <a:pt x="5950" y="3322"/>
                    <a:pt x="5950" y="3313"/>
                  </a:cubicBezTo>
                  <a:cubicBezTo>
                    <a:pt x="5950" y="3286"/>
                    <a:pt x="5361" y="681"/>
                    <a:pt x="3935" y="109"/>
                  </a:cubicBezTo>
                  <a:cubicBezTo>
                    <a:pt x="3753" y="37"/>
                    <a:pt x="3564" y="1"/>
                    <a:pt x="3368"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63"/>
            <p:cNvSpPr/>
            <p:nvPr/>
          </p:nvSpPr>
          <p:spPr>
            <a:xfrm>
              <a:off x="620325" y="2191700"/>
              <a:ext cx="46000" cy="103225"/>
            </a:xfrm>
            <a:custGeom>
              <a:rect b="b" l="l" r="r" t="t"/>
              <a:pathLst>
                <a:path extrusionOk="0" h="4129" w="1840">
                  <a:moveTo>
                    <a:pt x="1356" y="0"/>
                  </a:moveTo>
                  <a:cubicBezTo>
                    <a:pt x="652" y="511"/>
                    <a:pt x="194" y="1303"/>
                    <a:pt x="115" y="2174"/>
                  </a:cubicBezTo>
                  <a:cubicBezTo>
                    <a:pt x="0" y="3301"/>
                    <a:pt x="599" y="3776"/>
                    <a:pt x="969" y="3943"/>
                  </a:cubicBezTo>
                  <a:cubicBezTo>
                    <a:pt x="1030" y="3970"/>
                    <a:pt x="1092" y="3996"/>
                    <a:pt x="1162" y="4022"/>
                  </a:cubicBezTo>
                  <a:lnTo>
                    <a:pt x="1215" y="3943"/>
                  </a:lnTo>
                  <a:lnTo>
                    <a:pt x="1215" y="3943"/>
                  </a:lnTo>
                  <a:cubicBezTo>
                    <a:pt x="1254" y="3986"/>
                    <a:pt x="1294" y="4028"/>
                    <a:pt x="1338" y="4066"/>
                  </a:cubicBezTo>
                  <a:lnTo>
                    <a:pt x="1347" y="4075"/>
                  </a:lnTo>
                  <a:lnTo>
                    <a:pt x="1356" y="4075"/>
                  </a:lnTo>
                  <a:cubicBezTo>
                    <a:pt x="1479" y="4102"/>
                    <a:pt x="1602" y="4119"/>
                    <a:pt x="1725" y="4128"/>
                  </a:cubicBezTo>
                  <a:lnTo>
                    <a:pt x="1840" y="4128"/>
                  </a:lnTo>
                  <a:lnTo>
                    <a:pt x="1761" y="4040"/>
                  </a:lnTo>
                  <a:cubicBezTo>
                    <a:pt x="1373" y="3600"/>
                    <a:pt x="185" y="2025"/>
                    <a:pt x="1426" y="62"/>
                  </a:cubicBezTo>
                  <a:lnTo>
                    <a:pt x="1356" y="0"/>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63"/>
            <p:cNvSpPr/>
            <p:nvPr/>
          </p:nvSpPr>
          <p:spPr>
            <a:xfrm>
              <a:off x="637275" y="2053025"/>
              <a:ext cx="76375" cy="96225"/>
            </a:xfrm>
            <a:custGeom>
              <a:rect b="b" l="l" r="r" t="t"/>
              <a:pathLst>
                <a:path extrusionOk="0" h="3849" w="3055">
                  <a:moveTo>
                    <a:pt x="889" y="1411"/>
                  </a:moveTo>
                  <a:cubicBezTo>
                    <a:pt x="854" y="1481"/>
                    <a:pt x="819" y="1561"/>
                    <a:pt x="792" y="1631"/>
                  </a:cubicBezTo>
                  <a:cubicBezTo>
                    <a:pt x="819" y="1561"/>
                    <a:pt x="845" y="1481"/>
                    <a:pt x="880" y="1411"/>
                  </a:cubicBezTo>
                  <a:close/>
                  <a:moveTo>
                    <a:pt x="775" y="1693"/>
                  </a:moveTo>
                  <a:lnTo>
                    <a:pt x="775" y="1693"/>
                  </a:lnTo>
                  <a:cubicBezTo>
                    <a:pt x="757" y="1754"/>
                    <a:pt x="739" y="1807"/>
                    <a:pt x="722" y="1869"/>
                  </a:cubicBezTo>
                  <a:cubicBezTo>
                    <a:pt x="731" y="1807"/>
                    <a:pt x="748" y="1754"/>
                    <a:pt x="775" y="1693"/>
                  </a:cubicBezTo>
                  <a:close/>
                  <a:moveTo>
                    <a:pt x="704" y="1930"/>
                  </a:moveTo>
                  <a:lnTo>
                    <a:pt x="704" y="1930"/>
                  </a:lnTo>
                  <a:cubicBezTo>
                    <a:pt x="697" y="1983"/>
                    <a:pt x="682" y="2037"/>
                    <a:pt x="673" y="2090"/>
                  </a:cubicBezTo>
                  <a:lnTo>
                    <a:pt x="673" y="2090"/>
                  </a:lnTo>
                  <a:cubicBezTo>
                    <a:pt x="681" y="2041"/>
                    <a:pt x="689" y="1983"/>
                    <a:pt x="704" y="1930"/>
                  </a:cubicBezTo>
                  <a:close/>
                  <a:moveTo>
                    <a:pt x="651" y="2168"/>
                  </a:moveTo>
                  <a:cubicBezTo>
                    <a:pt x="643" y="2247"/>
                    <a:pt x="634" y="2317"/>
                    <a:pt x="625" y="2388"/>
                  </a:cubicBezTo>
                  <a:cubicBezTo>
                    <a:pt x="634" y="2317"/>
                    <a:pt x="643" y="2238"/>
                    <a:pt x="651" y="2168"/>
                  </a:cubicBezTo>
                  <a:close/>
                  <a:moveTo>
                    <a:pt x="1798" y="1"/>
                  </a:moveTo>
                  <a:cubicBezTo>
                    <a:pt x="1608" y="1"/>
                    <a:pt x="1419" y="40"/>
                    <a:pt x="1241" y="117"/>
                  </a:cubicBezTo>
                  <a:cubicBezTo>
                    <a:pt x="1109" y="170"/>
                    <a:pt x="986" y="240"/>
                    <a:pt x="863" y="320"/>
                  </a:cubicBezTo>
                  <a:cubicBezTo>
                    <a:pt x="502" y="548"/>
                    <a:pt x="229" y="909"/>
                    <a:pt x="115" y="1332"/>
                  </a:cubicBezTo>
                  <a:cubicBezTo>
                    <a:pt x="0" y="1781"/>
                    <a:pt x="176" y="2467"/>
                    <a:pt x="563" y="3162"/>
                  </a:cubicBezTo>
                  <a:lnTo>
                    <a:pt x="651" y="3136"/>
                  </a:lnTo>
                  <a:cubicBezTo>
                    <a:pt x="625" y="2952"/>
                    <a:pt x="614" y="2768"/>
                    <a:pt x="617" y="2584"/>
                  </a:cubicBezTo>
                  <a:lnTo>
                    <a:pt x="617" y="2584"/>
                  </a:lnTo>
                  <a:cubicBezTo>
                    <a:pt x="613" y="2871"/>
                    <a:pt x="650" y="3152"/>
                    <a:pt x="722" y="3426"/>
                  </a:cubicBezTo>
                  <a:cubicBezTo>
                    <a:pt x="810" y="3576"/>
                    <a:pt x="915" y="3717"/>
                    <a:pt x="1021" y="3849"/>
                  </a:cubicBezTo>
                  <a:lnTo>
                    <a:pt x="1109" y="3805"/>
                  </a:lnTo>
                  <a:cubicBezTo>
                    <a:pt x="995" y="3338"/>
                    <a:pt x="924" y="2643"/>
                    <a:pt x="1250" y="2009"/>
                  </a:cubicBezTo>
                  <a:cubicBezTo>
                    <a:pt x="1408" y="1710"/>
                    <a:pt x="1637" y="1446"/>
                    <a:pt x="1928" y="1261"/>
                  </a:cubicBezTo>
                  <a:cubicBezTo>
                    <a:pt x="2253" y="1059"/>
                    <a:pt x="2614" y="909"/>
                    <a:pt x="2984" y="821"/>
                  </a:cubicBezTo>
                  <a:lnTo>
                    <a:pt x="3054" y="804"/>
                  </a:lnTo>
                  <a:lnTo>
                    <a:pt x="3019" y="742"/>
                  </a:lnTo>
                  <a:cubicBezTo>
                    <a:pt x="2896" y="540"/>
                    <a:pt x="2737" y="364"/>
                    <a:pt x="2544" y="223"/>
                  </a:cubicBezTo>
                  <a:cubicBezTo>
                    <a:pt x="2319" y="75"/>
                    <a:pt x="2059" y="1"/>
                    <a:pt x="1798" y="1"/>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63"/>
            <p:cNvSpPr/>
            <p:nvPr/>
          </p:nvSpPr>
          <p:spPr>
            <a:xfrm>
              <a:off x="675325" y="2229100"/>
              <a:ext cx="87375" cy="90975"/>
            </a:xfrm>
            <a:custGeom>
              <a:rect b="b" l="l" r="r" t="t"/>
              <a:pathLst>
                <a:path extrusionOk="0" h="3639" w="3495">
                  <a:moveTo>
                    <a:pt x="2799" y="1"/>
                  </a:moveTo>
                  <a:lnTo>
                    <a:pt x="2773" y="106"/>
                  </a:lnTo>
                  <a:cubicBezTo>
                    <a:pt x="2632" y="740"/>
                    <a:pt x="2166" y="2280"/>
                    <a:pt x="1039" y="3028"/>
                  </a:cubicBezTo>
                  <a:cubicBezTo>
                    <a:pt x="722" y="3239"/>
                    <a:pt x="370" y="3380"/>
                    <a:pt x="1" y="3433"/>
                  </a:cubicBezTo>
                  <a:lnTo>
                    <a:pt x="1" y="3530"/>
                  </a:lnTo>
                  <a:cubicBezTo>
                    <a:pt x="384" y="3603"/>
                    <a:pt x="731" y="3639"/>
                    <a:pt x="1040" y="3639"/>
                  </a:cubicBezTo>
                  <a:cubicBezTo>
                    <a:pt x="1284" y="3639"/>
                    <a:pt x="1505" y="3617"/>
                    <a:pt x="1699" y="3574"/>
                  </a:cubicBezTo>
                  <a:lnTo>
                    <a:pt x="1708" y="3574"/>
                  </a:lnTo>
                  <a:lnTo>
                    <a:pt x="1717" y="3565"/>
                  </a:lnTo>
                  <a:cubicBezTo>
                    <a:pt x="1858" y="3451"/>
                    <a:pt x="3178" y="2465"/>
                    <a:pt x="3495" y="1048"/>
                  </a:cubicBezTo>
                  <a:lnTo>
                    <a:pt x="3495" y="1021"/>
                  </a:lnTo>
                  <a:lnTo>
                    <a:pt x="2799"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63"/>
            <p:cNvSpPr/>
            <p:nvPr/>
          </p:nvSpPr>
          <p:spPr>
            <a:xfrm>
              <a:off x="795675" y="2131100"/>
              <a:ext cx="49100" cy="41050"/>
            </a:xfrm>
            <a:custGeom>
              <a:rect b="b" l="l" r="r" t="t"/>
              <a:pathLst>
                <a:path extrusionOk="0" h="1642" w="1964">
                  <a:moveTo>
                    <a:pt x="275" y="0"/>
                  </a:moveTo>
                  <a:cubicBezTo>
                    <a:pt x="192" y="0"/>
                    <a:pt x="106" y="1"/>
                    <a:pt x="18" y="4"/>
                  </a:cubicBezTo>
                  <a:lnTo>
                    <a:pt x="1" y="101"/>
                  </a:lnTo>
                  <a:cubicBezTo>
                    <a:pt x="696" y="312"/>
                    <a:pt x="1567" y="770"/>
                    <a:pt x="1779" y="1641"/>
                  </a:cubicBezTo>
                  <a:lnTo>
                    <a:pt x="1875" y="1641"/>
                  </a:lnTo>
                  <a:cubicBezTo>
                    <a:pt x="1963" y="1307"/>
                    <a:pt x="1946" y="955"/>
                    <a:pt x="1814" y="629"/>
                  </a:cubicBezTo>
                  <a:cubicBezTo>
                    <a:pt x="1647" y="259"/>
                    <a:pt x="1347" y="4"/>
                    <a:pt x="1075" y="4"/>
                  </a:cubicBezTo>
                  <a:lnTo>
                    <a:pt x="722" y="4"/>
                  </a:lnTo>
                  <a:cubicBezTo>
                    <a:pt x="593" y="4"/>
                    <a:pt x="441" y="0"/>
                    <a:pt x="275"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63"/>
            <p:cNvSpPr/>
            <p:nvPr/>
          </p:nvSpPr>
          <p:spPr>
            <a:xfrm>
              <a:off x="709425" y="2039650"/>
              <a:ext cx="53050" cy="76825"/>
            </a:xfrm>
            <a:custGeom>
              <a:rect b="b" l="l" r="r" t="t"/>
              <a:pathLst>
                <a:path extrusionOk="0" h="3073" w="2122">
                  <a:moveTo>
                    <a:pt x="45" y="1"/>
                  </a:moveTo>
                  <a:lnTo>
                    <a:pt x="1" y="80"/>
                  </a:lnTo>
                  <a:cubicBezTo>
                    <a:pt x="1066" y="855"/>
                    <a:pt x="1559" y="2668"/>
                    <a:pt x="1638" y="3028"/>
                  </a:cubicBezTo>
                  <a:lnTo>
                    <a:pt x="1655" y="3072"/>
                  </a:lnTo>
                  <a:lnTo>
                    <a:pt x="1699" y="3064"/>
                  </a:lnTo>
                  <a:cubicBezTo>
                    <a:pt x="1787" y="3046"/>
                    <a:pt x="1911" y="3011"/>
                    <a:pt x="2078" y="2984"/>
                  </a:cubicBezTo>
                  <a:lnTo>
                    <a:pt x="2122" y="2976"/>
                  </a:lnTo>
                  <a:lnTo>
                    <a:pt x="2113" y="2923"/>
                  </a:lnTo>
                  <a:cubicBezTo>
                    <a:pt x="1849" y="1004"/>
                    <a:pt x="846" y="274"/>
                    <a:pt x="45"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63"/>
            <p:cNvSpPr/>
            <p:nvPr/>
          </p:nvSpPr>
          <p:spPr>
            <a:xfrm>
              <a:off x="748375" y="2127450"/>
              <a:ext cx="127650" cy="129750"/>
            </a:xfrm>
            <a:custGeom>
              <a:rect b="b" l="l" r="r" t="t"/>
              <a:pathLst>
                <a:path extrusionOk="0" h="5190" w="5106">
                  <a:moveTo>
                    <a:pt x="4339" y="1"/>
                  </a:moveTo>
                  <a:lnTo>
                    <a:pt x="4269" y="71"/>
                  </a:lnTo>
                  <a:cubicBezTo>
                    <a:pt x="4621" y="529"/>
                    <a:pt x="4691" y="1171"/>
                    <a:pt x="4463" y="1981"/>
                  </a:cubicBezTo>
                  <a:cubicBezTo>
                    <a:pt x="4207" y="2896"/>
                    <a:pt x="3785" y="3565"/>
                    <a:pt x="3195" y="3961"/>
                  </a:cubicBezTo>
                  <a:cubicBezTo>
                    <a:pt x="3072" y="4040"/>
                    <a:pt x="2949" y="4111"/>
                    <a:pt x="2817" y="4163"/>
                  </a:cubicBezTo>
                  <a:cubicBezTo>
                    <a:pt x="2430" y="4337"/>
                    <a:pt x="2028" y="4400"/>
                    <a:pt x="1647" y="4400"/>
                  </a:cubicBezTo>
                  <a:cubicBezTo>
                    <a:pt x="1043" y="4400"/>
                    <a:pt x="493" y="4240"/>
                    <a:pt x="141" y="4111"/>
                  </a:cubicBezTo>
                  <a:lnTo>
                    <a:pt x="1" y="4049"/>
                  </a:lnTo>
                  <a:lnTo>
                    <a:pt x="1" y="4049"/>
                  </a:lnTo>
                  <a:lnTo>
                    <a:pt x="661" y="5035"/>
                  </a:lnTo>
                  <a:lnTo>
                    <a:pt x="678" y="5035"/>
                  </a:lnTo>
                  <a:cubicBezTo>
                    <a:pt x="794" y="5075"/>
                    <a:pt x="1191" y="5189"/>
                    <a:pt x="1706" y="5189"/>
                  </a:cubicBezTo>
                  <a:cubicBezTo>
                    <a:pt x="2095" y="5189"/>
                    <a:pt x="2551" y="5124"/>
                    <a:pt x="3002" y="4911"/>
                  </a:cubicBezTo>
                  <a:cubicBezTo>
                    <a:pt x="3134" y="4850"/>
                    <a:pt x="3257" y="4779"/>
                    <a:pt x="3371" y="4700"/>
                  </a:cubicBezTo>
                  <a:cubicBezTo>
                    <a:pt x="3961" y="4304"/>
                    <a:pt x="4419" y="3671"/>
                    <a:pt x="4727" y="2808"/>
                  </a:cubicBezTo>
                  <a:cubicBezTo>
                    <a:pt x="5105" y="1778"/>
                    <a:pt x="5088" y="960"/>
                    <a:pt x="4691" y="379"/>
                  </a:cubicBezTo>
                  <a:cubicBezTo>
                    <a:pt x="4595" y="238"/>
                    <a:pt x="4471" y="106"/>
                    <a:pt x="4339"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63"/>
            <p:cNvSpPr/>
            <p:nvPr/>
          </p:nvSpPr>
          <p:spPr>
            <a:xfrm>
              <a:off x="578300" y="1996975"/>
              <a:ext cx="306300" cy="328750"/>
            </a:xfrm>
            <a:custGeom>
              <a:rect b="b" l="l" r="r" t="t"/>
              <a:pathLst>
                <a:path extrusionOk="0" fill="none" h="13150" w="12252">
                  <a:moveTo>
                    <a:pt x="3046" y="6751"/>
                  </a:moveTo>
                  <a:cubicBezTo>
                    <a:pt x="3046" y="6751"/>
                    <a:pt x="18" y="3908"/>
                    <a:pt x="2914" y="1954"/>
                  </a:cubicBezTo>
                  <a:cubicBezTo>
                    <a:pt x="5818" y="1"/>
                    <a:pt x="6865" y="4841"/>
                    <a:pt x="6865" y="4841"/>
                  </a:cubicBezTo>
                  <a:cubicBezTo>
                    <a:pt x="6865" y="4841"/>
                    <a:pt x="12251" y="3459"/>
                    <a:pt x="11222" y="7191"/>
                  </a:cubicBezTo>
                  <a:cubicBezTo>
                    <a:pt x="10183" y="10914"/>
                    <a:pt x="6663" y="9154"/>
                    <a:pt x="6663" y="9154"/>
                  </a:cubicBezTo>
                  <a:cubicBezTo>
                    <a:pt x="6663" y="9154"/>
                    <a:pt x="6003" y="13149"/>
                    <a:pt x="3002" y="12656"/>
                  </a:cubicBezTo>
                  <a:cubicBezTo>
                    <a:pt x="1" y="12163"/>
                    <a:pt x="678" y="8009"/>
                    <a:pt x="3046" y="675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63"/>
            <p:cNvSpPr/>
            <p:nvPr/>
          </p:nvSpPr>
          <p:spPr>
            <a:xfrm>
              <a:off x="653325" y="2113150"/>
              <a:ext cx="244475" cy="213000"/>
            </a:xfrm>
            <a:custGeom>
              <a:rect b="b" l="l" r="r" t="t"/>
              <a:pathLst>
                <a:path extrusionOk="0" fill="none" h="8520" w="9779">
                  <a:moveTo>
                    <a:pt x="1" y="8018"/>
                  </a:moveTo>
                  <a:cubicBezTo>
                    <a:pt x="1" y="8018"/>
                    <a:pt x="1558" y="8520"/>
                    <a:pt x="2606" y="8256"/>
                  </a:cubicBezTo>
                  <a:cubicBezTo>
                    <a:pt x="2606" y="8256"/>
                    <a:pt x="4102" y="7208"/>
                    <a:pt x="4427" y="5651"/>
                  </a:cubicBezTo>
                  <a:cubicBezTo>
                    <a:pt x="4427" y="5651"/>
                    <a:pt x="7385" y="6733"/>
                    <a:pt x="8581" y="3406"/>
                  </a:cubicBezTo>
                  <a:cubicBezTo>
                    <a:pt x="9778" y="88"/>
                    <a:pt x="6636" y="0"/>
                    <a:pt x="66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63"/>
            <p:cNvSpPr/>
            <p:nvPr/>
          </p:nvSpPr>
          <p:spPr>
            <a:xfrm>
              <a:off x="744850" y="2225800"/>
              <a:ext cx="19175" cy="28625"/>
            </a:xfrm>
            <a:custGeom>
              <a:rect b="b" l="l" r="r" t="t"/>
              <a:pathLst>
                <a:path extrusionOk="0" fill="none" h="1145" w="767">
                  <a:moveTo>
                    <a:pt x="1" y="1"/>
                  </a:moveTo>
                  <a:lnTo>
                    <a:pt x="766" y="114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63"/>
            <p:cNvSpPr/>
            <p:nvPr/>
          </p:nvSpPr>
          <p:spPr>
            <a:xfrm>
              <a:off x="688750" y="2032400"/>
              <a:ext cx="75275" cy="82750"/>
            </a:xfrm>
            <a:custGeom>
              <a:rect b="b" l="l" r="r" t="t"/>
              <a:pathLst>
                <a:path extrusionOk="0" fill="none" h="3310" w="3011">
                  <a:moveTo>
                    <a:pt x="1" y="89"/>
                  </a:moveTo>
                  <a:cubicBezTo>
                    <a:pt x="1" y="89"/>
                    <a:pt x="2606" y="1"/>
                    <a:pt x="3010" y="331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3"/>
            <p:cNvSpPr/>
            <p:nvPr/>
          </p:nvSpPr>
          <p:spPr>
            <a:xfrm>
              <a:off x="616375" y="2041425"/>
              <a:ext cx="245125" cy="262725"/>
            </a:xfrm>
            <a:custGeom>
              <a:rect b="b" l="l" r="r" t="t"/>
              <a:pathLst>
                <a:path extrusionOk="0" fill="none" h="10509" w="9805">
                  <a:moveTo>
                    <a:pt x="2368" y="5492"/>
                  </a:moveTo>
                  <a:cubicBezTo>
                    <a:pt x="2368" y="5492"/>
                    <a:pt x="440" y="6091"/>
                    <a:pt x="220" y="8185"/>
                  </a:cubicBezTo>
                  <a:cubicBezTo>
                    <a:pt x="0" y="10289"/>
                    <a:pt x="2235" y="10509"/>
                    <a:pt x="2887" y="9875"/>
                  </a:cubicBezTo>
                  <a:cubicBezTo>
                    <a:pt x="3538" y="9233"/>
                    <a:pt x="4383" y="8062"/>
                    <a:pt x="4647" y="6267"/>
                  </a:cubicBezTo>
                  <a:cubicBezTo>
                    <a:pt x="4647" y="6267"/>
                    <a:pt x="7085" y="7772"/>
                    <a:pt x="8440" y="6346"/>
                  </a:cubicBezTo>
                  <a:cubicBezTo>
                    <a:pt x="9804" y="4929"/>
                    <a:pt x="8907" y="3538"/>
                    <a:pt x="8247" y="3538"/>
                  </a:cubicBezTo>
                  <a:cubicBezTo>
                    <a:pt x="7578" y="3547"/>
                    <a:pt x="5791" y="3398"/>
                    <a:pt x="4981" y="4049"/>
                  </a:cubicBezTo>
                  <a:cubicBezTo>
                    <a:pt x="4981" y="4049"/>
                    <a:pt x="4374" y="1303"/>
                    <a:pt x="3406" y="652"/>
                  </a:cubicBezTo>
                  <a:cubicBezTo>
                    <a:pt x="2438" y="0"/>
                    <a:pt x="1109" y="872"/>
                    <a:pt x="898" y="1787"/>
                  </a:cubicBezTo>
                  <a:cubicBezTo>
                    <a:pt x="687" y="2702"/>
                    <a:pt x="1558" y="4366"/>
                    <a:pt x="2508" y="4999"/>
                  </a:cubicBezTo>
                  <a:lnTo>
                    <a:pt x="2940" y="5334"/>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63"/>
            <p:cNvSpPr/>
            <p:nvPr/>
          </p:nvSpPr>
          <p:spPr>
            <a:xfrm>
              <a:off x="640125" y="2073775"/>
              <a:ext cx="75275" cy="84725"/>
            </a:xfrm>
            <a:custGeom>
              <a:rect b="b" l="l" r="r" t="t"/>
              <a:pathLst>
                <a:path extrusionOk="0" fill="none" h="3389" w="3011">
                  <a:moveTo>
                    <a:pt x="1171" y="3388"/>
                  </a:moveTo>
                  <a:cubicBezTo>
                    <a:pt x="1171" y="3388"/>
                    <a:pt x="1" y="651"/>
                    <a:pt x="301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63"/>
            <p:cNvSpPr/>
            <p:nvPr/>
          </p:nvSpPr>
          <p:spPr>
            <a:xfrm>
              <a:off x="779175" y="2130525"/>
              <a:ext cx="61200" cy="51725"/>
            </a:xfrm>
            <a:custGeom>
              <a:rect b="b" l="l" r="r" t="t"/>
              <a:pathLst>
                <a:path extrusionOk="0" fill="none" h="2069" w="2448">
                  <a:moveTo>
                    <a:pt x="1" y="1"/>
                  </a:moveTo>
                  <a:cubicBezTo>
                    <a:pt x="1" y="1"/>
                    <a:pt x="2447" y="335"/>
                    <a:pt x="2439" y="206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63"/>
            <p:cNvSpPr/>
            <p:nvPr/>
          </p:nvSpPr>
          <p:spPr>
            <a:xfrm>
              <a:off x="614175" y="2183550"/>
              <a:ext cx="55025" cy="112250"/>
            </a:xfrm>
            <a:custGeom>
              <a:rect b="b" l="l" r="r" t="t"/>
              <a:pathLst>
                <a:path extrusionOk="0" fill="none" h="4490" w="2201">
                  <a:moveTo>
                    <a:pt x="2200" y="4489"/>
                  </a:moveTo>
                  <a:cubicBezTo>
                    <a:pt x="2200" y="4489"/>
                    <a:pt x="0" y="2544"/>
                    <a:pt x="200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63"/>
            <p:cNvSpPr/>
            <p:nvPr/>
          </p:nvSpPr>
          <p:spPr>
            <a:xfrm>
              <a:off x="734525" y="2263425"/>
              <a:ext cx="13875" cy="21800"/>
            </a:xfrm>
            <a:custGeom>
              <a:rect b="b" l="l" r="r" t="t"/>
              <a:pathLst>
                <a:path extrusionOk="0" fill="none" h="872" w="555">
                  <a:moveTo>
                    <a:pt x="0" y="872"/>
                  </a:moveTo>
                  <a:cubicBezTo>
                    <a:pt x="273" y="643"/>
                    <a:pt x="467" y="344"/>
                    <a:pt x="55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63"/>
            <p:cNvSpPr/>
            <p:nvPr/>
          </p:nvSpPr>
          <p:spPr>
            <a:xfrm>
              <a:off x="748600" y="2251100"/>
              <a:ext cx="1575" cy="5750"/>
            </a:xfrm>
            <a:custGeom>
              <a:rect b="b" l="l" r="r" t="t"/>
              <a:pathLst>
                <a:path extrusionOk="0" fill="none" h="230" w="63">
                  <a:moveTo>
                    <a:pt x="0" y="229"/>
                  </a:moveTo>
                  <a:cubicBezTo>
                    <a:pt x="18" y="150"/>
                    <a:pt x="44" y="80"/>
                    <a:pt x="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63"/>
            <p:cNvSpPr/>
            <p:nvPr/>
          </p:nvSpPr>
          <p:spPr>
            <a:xfrm>
              <a:off x="638800" y="2269575"/>
              <a:ext cx="17425" cy="26000"/>
            </a:xfrm>
            <a:custGeom>
              <a:rect b="b" l="l" r="r" t="t"/>
              <a:pathLst>
                <a:path extrusionOk="0" fill="none" h="1040" w="697">
                  <a:moveTo>
                    <a:pt x="696" y="1039"/>
                  </a:moveTo>
                  <a:cubicBezTo>
                    <a:pt x="370" y="767"/>
                    <a:pt x="124" y="406"/>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63"/>
            <p:cNvSpPr/>
            <p:nvPr/>
          </p:nvSpPr>
          <p:spPr>
            <a:xfrm>
              <a:off x="632875" y="2247575"/>
              <a:ext cx="900" cy="8175"/>
            </a:xfrm>
            <a:custGeom>
              <a:rect b="b" l="l" r="r" t="t"/>
              <a:pathLst>
                <a:path extrusionOk="0" fill="none" h="327" w="36">
                  <a:moveTo>
                    <a:pt x="35" y="326"/>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63"/>
            <p:cNvSpPr/>
            <p:nvPr/>
          </p:nvSpPr>
          <p:spPr>
            <a:xfrm>
              <a:off x="650250" y="2086975"/>
              <a:ext cx="9700" cy="59425"/>
            </a:xfrm>
            <a:custGeom>
              <a:rect b="b" l="l" r="r" t="t"/>
              <a:pathLst>
                <a:path extrusionOk="0" fill="none" h="2377" w="388">
                  <a:moveTo>
                    <a:pt x="291" y="2376"/>
                  </a:moveTo>
                  <a:cubicBezTo>
                    <a:pt x="0" y="1602"/>
                    <a:pt x="36" y="748"/>
                    <a:pt x="38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63"/>
            <p:cNvSpPr/>
            <p:nvPr/>
          </p:nvSpPr>
          <p:spPr>
            <a:xfrm>
              <a:off x="670925" y="2072675"/>
              <a:ext cx="4425" cy="3100"/>
            </a:xfrm>
            <a:custGeom>
              <a:rect b="b" l="l" r="r" t="t"/>
              <a:pathLst>
                <a:path extrusionOk="0" fill="none" h="124" w="177">
                  <a:moveTo>
                    <a:pt x="1" y="123"/>
                  </a:moveTo>
                  <a:lnTo>
                    <a:pt x="17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3"/>
            <p:cNvSpPr/>
            <p:nvPr/>
          </p:nvSpPr>
          <p:spPr>
            <a:xfrm>
              <a:off x="691400" y="2066275"/>
              <a:ext cx="2650" cy="250"/>
            </a:xfrm>
            <a:custGeom>
              <a:rect b="b" l="l" r="r" t="t"/>
              <a:pathLst>
                <a:path extrusionOk="0" fill="none" h="10" w="106">
                  <a:moveTo>
                    <a:pt x="0" y="1"/>
                  </a:moveTo>
                  <a:lnTo>
                    <a:pt x="106" y="1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63"/>
            <p:cNvSpPr/>
            <p:nvPr/>
          </p:nvSpPr>
          <p:spPr>
            <a:xfrm>
              <a:off x="770825" y="2245825"/>
              <a:ext cx="24450" cy="4650"/>
            </a:xfrm>
            <a:custGeom>
              <a:rect b="b" l="l" r="r" t="t"/>
              <a:pathLst>
                <a:path extrusionOk="0" fill="none" h="186" w="978">
                  <a:moveTo>
                    <a:pt x="0" y="0"/>
                  </a:moveTo>
                  <a:cubicBezTo>
                    <a:pt x="308" y="141"/>
                    <a:pt x="652" y="185"/>
                    <a:pt x="977" y="12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63"/>
            <p:cNvSpPr/>
            <p:nvPr/>
          </p:nvSpPr>
          <p:spPr>
            <a:xfrm>
              <a:off x="809550" y="2244950"/>
              <a:ext cx="3550" cy="450"/>
            </a:xfrm>
            <a:custGeom>
              <a:rect b="b" l="l" r="r" t="t"/>
              <a:pathLst>
                <a:path extrusionOk="0" fill="none" h="18" w="142">
                  <a:moveTo>
                    <a:pt x="0" y="18"/>
                  </a:moveTo>
                  <a:lnTo>
                    <a:pt x="14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63"/>
            <p:cNvSpPr/>
            <p:nvPr/>
          </p:nvSpPr>
          <p:spPr>
            <a:xfrm>
              <a:off x="881925" y="2314650"/>
              <a:ext cx="278150" cy="252900"/>
            </a:xfrm>
            <a:custGeom>
              <a:rect b="b" l="l" r="r" t="t"/>
              <a:pathLst>
                <a:path extrusionOk="0" h="10116" w="11126">
                  <a:moveTo>
                    <a:pt x="3242" y="525"/>
                  </a:moveTo>
                  <a:cubicBezTo>
                    <a:pt x="3322" y="525"/>
                    <a:pt x="3403" y="530"/>
                    <a:pt x="3486" y="539"/>
                  </a:cubicBezTo>
                  <a:lnTo>
                    <a:pt x="3512" y="539"/>
                  </a:lnTo>
                  <a:cubicBezTo>
                    <a:pt x="3803" y="565"/>
                    <a:pt x="4084" y="645"/>
                    <a:pt x="4357" y="768"/>
                  </a:cubicBezTo>
                  <a:cubicBezTo>
                    <a:pt x="4489" y="829"/>
                    <a:pt x="4612" y="900"/>
                    <a:pt x="4736" y="988"/>
                  </a:cubicBezTo>
                  <a:cubicBezTo>
                    <a:pt x="5915" y="1842"/>
                    <a:pt x="5721" y="3725"/>
                    <a:pt x="5633" y="4279"/>
                  </a:cubicBezTo>
                  <a:lnTo>
                    <a:pt x="5625" y="4350"/>
                  </a:lnTo>
                  <a:lnTo>
                    <a:pt x="5695" y="4332"/>
                  </a:lnTo>
                  <a:cubicBezTo>
                    <a:pt x="6149" y="4248"/>
                    <a:pt x="6574" y="4213"/>
                    <a:pt x="6968" y="4213"/>
                  </a:cubicBezTo>
                  <a:cubicBezTo>
                    <a:pt x="8174" y="4213"/>
                    <a:pt x="9076" y="4542"/>
                    <a:pt x="9567" y="4781"/>
                  </a:cubicBezTo>
                  <a:cubicBezTo>
                    <a:pt x="9620" y="4807"/>
                    <a:pt x="9664" y="4834"/>
                    <a:pt x="9708" y="4860"/>
                  </a:cubicBezTo>
                  <a:cubicBezTo>
                    <a:pt x="10122" y="5168"/>
                    <a:pt x="10395" y="5855"/>
                    <a:pt x="10333" y="6462"/>
                  </a:cubicBezTo>
                  <a:cubicBezTo>
                    <a:pt x="10289" y="6893"/>
                    <a:pt x="10043" y="7659"/>
                    <a:pt x="8890" y="7949"/>
                  </a:cubicBezTo>
                  <a:cubicBezTo>
                    <a:pt x="8628" y="8019"/>
                    <a:pt x="8360" y="8052"/>
                    <a:pt x="8094" y="8052"/>
                  </a:cubicBezTo>
                  <a:cubicBezTo>
                    <a:pt x="7412" y="8052"/>
                    <a:pt x="6736" y="7830"/>
                    <a:pt x="6179" y="7413"/>
                  </a:cubicBezTo>
                  <a:cubicBezTo>
                    <a:pt x="6091" y="7351"/>
                    <a:pt x="6003" y="7280"/>
                    <a:pt x="5915" y="7210"/>
                  </a:cubicBezTo>
                  <a:lnTo>
                    <a:pt x="5889" y="7245"/>
                  </a:lnTo>
                  <a:lnTo>
                    <a:pt x="5906" y="7192"/>
                  </a:lnTo>
                  <a:cubicBezTo>
                    <a:pt x="5774" y="7087"/>
                    <a:pt x="5669" y="6972"/>
                    <a:pt x="5563" y="6840"/>
                  </a:cubicBezTo>
                  <a:lnTo>
                    <a:pt x="5281" y="6444"/>
                  </a:lnTo>
                  <a:lnTo>
                    <a:pt x="5140" y="6876"/>
                  </a:lnTo>
                  <a:cubicBezTo>
                    <a:pt x="4859" y="8037"/>
                    <a:pt x="3574" y="9402"/>
                    <a:pt x="2632" y="9516"/>
                  </a:cubicBezTo>
                  <a:cubicBezTo>
                    <a:pt x="2594" y="9518"/>
                    <a:pt x="2556" y="9519"/>
                    <a:pt x="2517" y="9519"/>
                  </a:cubicBezTo>
                  <a:cubicBezTo>
                    <a:pt x="2100" y="9519"/>
                    <a:pt x="1695" y="9387"/>
                    <a:pt x="1356" y="9137"/>
                  </a:cubicBezTo>
                  <a:cubicBezTo>
                    <a:pt x="1242" y="9049"/>
                    <a:pt x="1127" y="8944"/>
                    <a:pt x="1030" y="8838"/>
                  </a:cubicBezTo>
                  <a:cubicBezTo>
                    <a:pt x="670" y="8433"/>
                    <a:pt x="538" y="7958"/>
                    <a:pt x="661" y="7483"/>
                  </a:cubicBezTo>
                  <a:cubicBezTo>
                    <a:pt x="907" y="6497"/>
                    <a:pt x="2676" y="5247"/>
                    <a:pt x="3213" y="4895"/>
                  </a:cubicBezTo>
                  <a:lnTo>
                    <a:pt x="3266" y="4851"/>
                  </a:lnTo>
                  <a:lnTo>
                    <a:pt x="3213" y="4816"/>
                  </a:lnTo>
                  <a:cubicBezTo>
                    <a:pt x="2509" y="4288"/>
                    <a:pt x="2087" y="3047"/>
                    <a:pt x="1831" y="2299"/>
                  </a:cubicBezTo>
                  <a:cubicBezTo>
                    <a:pt x="1787" y="2176"/>
                    <a:pt x="1752" y="2070"/>
                    <a:pt x="1726" y="1982"/>
                  </a:cubicBezTo>
                  <a:cubicBezTo>
                    <a:pt x="1611" y="1683"/>
                    <a:pt x="1752" y="1269"/>
                    <a:pt x="2078" y="961"/>
                  </a:cubicBezTo>
                  <a:cubicBezTo>
                    <a:pt x="2385" y="676"/>
                    <a:pt x="2783" y="525"/>
                    <a:pt x="3242" y="525"/>
                  </a:cubicBezTo>
                  <a:close/>
                  <a:moveTo>
                    <a:pt x="3461" y="1"/>
                  </a:moveTo>
                  <a:cubicBezTo>
                    <a:pt x="3322" y="1"/>
                    <a:pt x="3177" y="7"/>
                    <a:pt x="3028" y="20"/>
                  </a:cubicBezTo>
                  <a:cubicBezTo>
                    <a:pt x="2139" y="90"/>
                    <a:pt x="1558" y="398"/>
                    <a:pt x="1303" y="926"/>
                  </a:cubicBezTo>
                  <a:cubicBezTo>
                    <a:pt x="643" y="2308"/>
                    <a:pt x="2280" y="4737"/>
                    <a:pt x="2351" y="4843"/>
                  </a:cubicBezTo>
                  <a:cubicBezTo>
                    <a:pt x="2368" y="4860"/>
                    <a:pt x="2359" y="4895"/>
                    <a:pt x="2333" y="4904"/>
                  </a:cubicBezTo>
                  <a:cubicBezTo>
                    <a:pt x="2315" y="4922"/>
                    <a:pt x="71" y="6356"/>
                    <a:pt x="18" y="7897"/>
                  </a:cubicBezTo>
                  <a:cubicBezTo>
                    <a:pt x="1" y="8495"/>
                    <a:pt x="326" y="9049"/>
                    <a:pt x="978" y="9525"/>
                  </a:cubicBezTo>
                  <a:cubicBezTo>
                    <a:pt x="1527" y="9917"/>
                    <a:pt x="2067" y="10115"/>
                    <a:pt x="2589" y="10115"/>
                  </a:cubicBezTo>
                  <a:cubicBezTo>
                    <a:pt x="2770" y="10115"/>
                    <a:pt x="2949" y="10091"/>
                    <a:pt x="3125" y="10044"/>
                  </a:cubicBezTo>
                  <a:cubicBezTo>
                    <a:pt x="4542" y="9648"/>
                    <a:pt x="5360" y="7800"/>
                    <a:pt x="5360" y="7782"/>
                  </a:cubicBezTo>
                  <a:cubicBezTo>
                    <a:pt x="5369" y="7765"/>
                    <a:pt x="5387" y="7756"/>
                    <a:pt x="5396" y="7747"/>
                  </a:cubicBezTo>
                  <a:cubicBezTo>
                    <a:pt x="5413" y="7747"/>
                    <a:pt x="5431" y="7747"/>
                    <a:pt x="5440" y="7756"/>
                  </a:cubicBezTo>
                  <a:cubicBezTo>
                    <a:pt x="5519" y="7826"/>
                    <a:pt x="5607" y="7897"/>
                    <a:pt x="5695" y="7958"/>
                  </a:cubicBezTo>
                  <a:cubicBezTo>
                    <a:pt x="6360" y="8442"/>
                    <a:pt x="7227" y="8692"/>
                    <a:pt x="8069" y="8692"/>
                  </a:cubicBezTo>
                  <a:cubicBezTo>
                    <a:pt x="8699" y="8692"/>
                    <a:pt x="9314" y="8552"/>
                    <a:pt x="9823" y="8266"/>
                  </a:cubicBezTo>
                  <a:cubicBezTo>
                    <a:pt x="10738" y="7747"/>
                    <a:pt x="11125" y="6884"/>
                    <a:pt x="10923" y="5820"/>
                  </a:cubicBezTo>
                  <a:cubicBezTo>
                    <a:pt x="10826" y="5168"/>
                    <a:pt x="10465" y="4587"/>
                    <a:pt x="9937" y="4200"/>
                  </a:cubicBezTo>
                  <a:cubicBezTo>
                    <a:pt x="9186" y="3660"/>
                    <a:pt x="8192" y="3539"/>
                    <a:pt x="7454" y="3539"/>
                  </a:cubicBezTo>
                  <a:cubicBezTo>
                    <a:pt x="6869" y="3539"/>
                    <a:pt x="6446" y="3615"/>
                    <a:pt x="6434" y="3619"/>
                  </a:cubicBezTo>
                  <a:lnTo>
                    <a:pt x="6399" y="3619"/>
                  </a:lnTo>
                  <a:lnTo>
                    <a:pt x="6390" y="3602"/>
                  </a:lnTo>
                  <a:lnTo>
                    <a:pt x="6337" y="3602"/>
                  </a:lnTo>
                  <a:lnTo>
                    <a:pt x="6381" y="3575"/>
                  </a:lnTo>
                  <a:cubicBezTo>
                    <a:pt x="6381" y="3558"/>
                    <a:pt x="6566" y="1824"/>
                    <a:pt x="5563" y="785"/>
                  </a:cubicBezTo>
                  <a:cubicBezTo>
                    <a:pt x="5475" y="689"/>
                    <a:pt x="5369" y="592"/>
                    <a:pt x="5264" y="513"/>
                  </a:cubicBezTo>
                  <a:cubicBezTo>
                    <a:pt x="4791" y="173"/>
                    <a:pt x="4189" y="1"/>
                    <a:pt x="3461"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63"/>
            <p:cNvSpPr/>
            <p:nvPr/>
          </p:nvSpPr>
          <p:spPr>
            <a:xfrm>
              <a:off x="1041450" y="2453750"/>
              <a:ext cx="96400" cy="59700"/>
            </a:xfrm>
            <a:custGeom>
              <a:rect b="b" l="l" r="r" t="t"/>
              <a:pathLst>
                <a:path extrusionOk="0" h="2388" w="3856">
                  <a:moveTo>
                    <a:pt x="3714" y="0"/>
                  </a:moveTo>
                  <a:lnTo>
                    <a:pt x="3662" y="106"/>
                  </a:lnTo>
                  <a:cubicBezTo>
                    <a:pt x="3415" y="552"/>
                    <a:pt x="2563" y="1875"/>
                    <a:pt x="839" y="1875"/>
                  </a:cubicBezTo>
                  <a:cubicBezTo>
                    <a:pt x="592" y="1875"/>
                    <a:pt x="328" y="1847"/>
                    <a:pt x="44" y="1787"/>
                  </a:cubicBezTo>
                  <a:lnTo>
                    <a:pt x="0" y="1875"/>
                  </a:lnTo>
                  <a:cubicBezTo>
                    <a:pt x="510" y="2213"/>
                    <a:pt x="1102" y="2388"/>
                    <a:pt x="1700" y="2388"/>
                  </a:cubicBezTo>
                  <a:cubicBezTo>
                    <a:pt x="1958" y="2388"/>
                    <a:pt x="2218" y="2355"/>
                    <a:pt x="2473" y="2289"/>
                  </a:cubicBezTo>
                  <a:cubicBezTo>
                    <a:pt x="3574" y="2016"/>
                    <a:pt x="3802" y="1294"/>
                    <a:pt x="3846" y="889"/>
                  </a:cubicBezTo>
                  <a:cubicBezTo>
                    <a:pt x="3855" y="819"/>
                    <a:pt x="3855" y="757"/>
                    <a:pt x="3855" y="687"/>
                  </a:cubicBezTo>
                  <a:lnTo>
                    <a:pt x="3760" y="661"/>
                  </a:lnTo>
                  <a:lnTo>
                    <a:pt x="3760" y="661"/>
                  </a:lnTo>
                  <a:cubicBezTo>
                    <a:pt x="3784" y="610"/>
                    <a:pt x="3806" y="558"/>
                    <a:pt x="3829" y="502"/>
                  </a:cubicBezTo>
                  <a:lnTo>
                    <a:pt x="3829" y="493"/>
                  </a:lnTo>
                  <a:lnTo>
                    <a:pt x="3829" y="476"/>
                  </a:lnTo>
                  <a:cubicBezTo>
                    <a:pt x="3820" y="352"/>
                    <a:pt x="3794" y="229"/>
                    <a:pt x="3750" y="115"/>
                  </a:cubicBezTo>
                  <a:lnTo>
                    <a:pt x="3714" y="0"/>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63"/>
            <p:cNvSpPr/>
            <p:nvPr/>
          </p:nvSpPr>
          <p:spPr>
            <a:xfrm>
              <a:off x="898000" y="2485425"/>
              <a:ext cx="100800" cy="64800"/>
            </a:xfrm>
            <a:custGeom>
              <a:rect b="b" l="l" r="r" t="t"/>
              <a:pathLst>
                <a:path extrusionOk="0" h="2592" w="4032">
                  <a:moveTo>
                    <a:pt x="3058" y="1656"/>
                  </a:moveTo>
                  <a:cubicBezTo>
                    <a:pt x="2976" y="1686"/>
                    <a:pt x="2892" y="1712"/>
                    <a:pt x="2808" y="1734"/>
                  </a:cubicBezTo>
                  <a:cubicBezTo>
                    <a:pt x="2892" y="1712"/>
                    <a:pt x="2976" y="1686"/>
                    <a:pt x="3058" y="1656"/>
                  </a:cubicBezTo>
                  <a:close/>
                  <a:moveTo>
                    <a:pt x="2271" y="1831"/>
                  </a:moveTo>
                  <a:cubicBezTo>
                    <a:pt x="2209" y="1840"/>
                    <a:pt x="2156" y="1840"/>
                    <a:pt x="2095" y="1840"/>
                  </a:cubicBezTo>
                  <a:cubicBezTo>
                    <a:pt x="2148" y="1840"/>
                    <a:pt x="2209" y="1840"/>
                    <a:pt x="2271" y="1831"/>
                  </a:cubicBezTo>
                  <a:close/>
                  <a:moveTo>
                    <a:pt x="467" y="1"/>
                  </a:moveTo>
                  <a:lnTo>
                    <a:pt x="431" y="62"/>
                  </a:lnTo>
                  <a:cubicBezTo>
                    <a:pt x="282" y="247"/>
                    <a:pt x="176" y="458"/>
                    <a:pt x="106" y="678"/>
                  </a:cubicBezTo>
                  <a:cubicBezTo>
                    <a:pt x="0" y="1136"/>
                    <a:pt x="132" y="1602"/>
                    <a:pt x="458" y="1937"/>
                  </a:cubicBezTo>
                  <a:cubicBezTo>
                    <a:pt x="546" y="2042"/>
                    <a:pt x="651" y="2139"/>
                    <a:pt x="766" y="2227"/>
                  </a:cubicBezTo>
                  <a:cubicBezTo>
                    <a:pt x="1087" y="2468"/>
                    <a:pt x="1473" y="2592"/>
                    <a:pt x="1866" y="2592"/>
                  </a:cubicBezTo>
                  <a:cubicBezTo>
                    <a:pt x="1904" y="2592"/>
                    <a:pt x="1942" y="2590"/>
                    <a:pt x="1980" y="2588"/>
                  </a:cubicBezTo>
                  <a:cubicBezTo>
                    <a:pt x="2438" y="2527"/>
                    <a:pt x="3028" y="2139"/>
                    <a:pt x="3547" y="1541"/>
                  </a:cubicBezTo>
                  <a:lnTo>
                    <a:pt x="3485" y="1462"/>
                  </a:lnTo>
                  <a:cubicBezTo>
                    <a:pt x="3420" y="1497"/>
                    <a:pt x="3353" y="1531"/>
                    <a:pt x="3284" y="1562"/>
                  </a:cubicBezTo>
                  <a:lnTo>
                    <a:pt x="3284" y="1562"/>
                  </a:lnTo>
                  <a:cubicBezTo>
                    <a:pt x="3445" y="1488"/>
                    <a:pt x="3601" y="1398"/>
                    <a:pt x="3749" y="1294"/>
                  </a:cubicBezTo>
                  <a:cubicBezTo>
                    <a:pt x="3846" y="1162"/>
                    <a:pt x="3943" y="1013"/>
                    <a:pt x="4031" y="872"/>
                  </a:cubicBezTo>
                  <a:lnTo>
                    <a:pt x="3961" y="802"/>
                  </a:lnTo>
                  <a:cubicBezTo>
                    <a:pt x="3613" y="1041"/>
                    <a:pt x="3081" y="1301"/>
                    <a:pt x="2480" y="1301"/>
                  </a:cubicBezTo>
                  <a:cubicBezTo>
                    <a:pt x="2397" y="1301"/>
                    <a:pt x="2312" y="1296"/>
                    <a:pt x="2227" y="1286"/>
                  </a:cubicBezTo>
                  <a:cubicBezTo>
                    <a:pt x="1884" y="1242"/>
                    <a:pt x="1567" y="1110"/>
                    <a:pt x="1294" y="907"/>
                  </a:cubicBezTo>
                  <a:cubicBezTo>
                    <a:pt x="986" y="670"/>
                    <a:pt x="722" y="388"/>
                    <a:pt x="511" y="62"/>
                  </a:cubicBezTo>
                  <a:lnTo>
                    <a:pt x="467"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63"/>
            <p:cNvSpPr/>
            <p:nvPr/>
          </p:nvSpPr>
          <p:spPr>
            <a:xfrm>
              <a:off x="1045200" y="2376550"/>
              <a:ext cx="107375" cy="62050"/>
            </a:xfrm>
            <a:custGeom>
              <a:rect b="b" l="l" r="r" t="t"/>
              <a:pathLst>
                <a:path extrusionOk="0" h="2482" w="4295">
                  <a:moveTo>
                    <a:pt x="1148" y="1"/>
                  </a:moveTo>
                  <a:cubicBezTo>
                    <a:pt x="1016" y="1"/>
                    <a:pt x="882" y="8"/>
                    <a:pt x="748" y="26"/>
                  </a:cubicBezTo>
                  <a:lnTo>
                    <a:pt x="730" y="26"/>
                  </a:lnTo>
                  <a:lnTo>
                    <a:pt x="0" y="1029"/>
                  </a:lnTo>
                  <a:lnTo>
                    <a:pt x="114" y="1020"/>
                  </a:lnTo>
                  <a:cubicBezTo>
                    <a:pt x="313" y="996"/>
                    <a:pt x="603" y="970"/>
                    <a:pt x="942" y="970"/>
                  </a:cubicBezTo>
                  <a:cubicBezTo>
                    <a:pt x="1702" y="970"/>
                    <a:pt x="2707" y="1097"/>
                    <a:pt x="3468" y="1645"/>
                  </a:cubicBezTo>
                  <a:cubicBezTo>
                    <a:pt x="3767" y="1865"/>
                    <a:pt x="4022" y="2155"/>
                    <a:pt x="4198" y="2481"/>
                  </a:cubicBezTo>
                  <a:lnTo>
                    <a:pt x="4295" y="2455"/>
                  </a:lnTo>
                  <a:cubicBezTo>
                    <a:pt x="4172" y="1759"/>
                    <a:pt x="3987" y="1214"/>
                    <a:pt x="3740" y="844"/>
                  </a:cubicBezTo>
                  <a:lnTo>
                    <a:pt x="3740" y="835"/>
                  </a:lnTo>
                  <a:lnTo>
                    <a:pt x="3732" y="835"/>
                  </a:lnTo>
                  <a:cubicBezTo>
                    <a:pt x="3588" y="747"/>
                    <a:pt x="2438" y="1"/>
                    <a:pt x="1148"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63"/>
            <p:cNvSpPr/>
            <p:nvPr/>
          </p:nvSpPr>
          <p:spPr>
            <a:xfrm>
              <a:off x="924625" y="2330525"/>
              <a:ext cx="35000" cy="57900"/>
            </a:xfrm>
            <a:custGeom>
              <a:rect b="b" l="l" r="r" t="t"/>
              <a:pathLst>
                <a:path extrusionOk="0" h="2316" w="1400">
                  <a:moveTo>
                    <a:pt x="1364" y="1"/>
                  </a:moveTo>
                  <a:cubicBezTo>
                    <a:pt x="1021" y="27"/>
                    <a:pt x="687" y="177"/>
                    <a:pt x="431" y="406"/>
                  </a:cubicBezTo>
                  <a:cubicBezTo>
                    <a:pt x="141" y="687"/>
                    <a:pt x="0" y="1057"/>
                    <a:pt x="106" y="1321"/>
                  </a:cubicBezTo>
                  <a:cubicBezTo>
                    <a:pt x="132" y="1400"/>
                    <a:pt x="167" y="1506"/>
                    <a:pt x="211" y="1647"/>
                  </a:cubicBezTo>
                  <a:cubicBezTo>
                    <a:pt x="282" y="1840"/>
                    <a:pt x="361" y="2069"/>
                    <a:pt x="449" y="2315"/>
                  </a:cubicBezTo>
                  <a:lnTo>
                    <a:pt x="546" y="2289"/>
                  </a:lnTo>
                  <a:cubicBezTo>
                    <a:pt x="519" y="1559"/>
                    <a:pt x="643" y="582"/>
                    <a:pt x="1399" y="89"/>
                  </a:cubicBezTo>
                  <a:lnTo>
                    <a:pt x="1364"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63"/>
            <p:cNvSpPr/>
            <p:nvPr/>
          </p:nvSpPr>
          <p:spPr>
            <a:xfrm>
              <a:off x="879075" y="2425575"/>
              <a:ext cx="58775" cy="74400"/>
            </a:xfrm>
            <a:custGeom>
              <a:rect b="b" l="l" r="r" t="t"/>
              <a:pathLst>
                <a:path extrusionOk="0" h="2976" w="2351">
                  <a:moveTo>
                    <a:pt x="2095" y="1"/>
                  </a:moveTo>
                  <a:lnTo>
                    <a:pt x="2051" y="18"/>
                  </a:lnTo>
                  <a:cubicBezTo>
                    <a:pt x="344" y="925"/>
                    <a:pt x="0" y="2122"/>
                    <a:pt x="9" y="2967"/>
                  </a:cubicBezTo>
                  <a:lnTo>
                    <a:pt x="106" y="2976"/>
                  </a:lnTo>
                  <a:cubicBezTo>
                    <a:pt x="467" y="1717"/>
                    <a:pt x="2007" y="643"/>
                    <a:pt x="2306" y="432"/>
                  </a:cubicBezTo>
                  <a:lnTo>
                    <a:pt x="2350" y="406"/>
                  </a:lnTo>
                  <a:lnTo>
                    <a:pt x="2324" y="370"/>
                  </a:lnTo>
                  <a:cubicBezTo>
                    <a:pt x="2280" y="300"/>
                    <a:pt x="2209" y="186"/>
                    <a:pt x="2121" y="36"/>
                  </a:cubicBezTo>
                  <a:lnTo>
                    <a:pt x="2095"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63"/>
            <p:cNvSpPr/>
            <p:nvPr/>
          </p:nvSpPr>
          <p:spPr>
            <a:xfrm>
              <a:off x="911850" y="2298850"/>
              <a:ext cx="149875" cy="100575"/>
            </a:xfrm>
            <a:custGeom>
              <a:rect b="b" l="l" r="r" t="t"/>
              <a:pathLst>
                <a:path extrusionOk="0" h="4023" w="5995">
                  <a:moveTo>
                    <a:pt x="2509" y="0"/>
                  </a:moveTo>
                  <a:cubicBezTo>
                    <a:pt x="1409" y="0"/>
                    <a:pt x="652" y="300"/>
                    <a:pt x="238" y="872"/>
                  </a:cubicBezTo>
                  <a:cubicBezTo>
                    <a:pt x="133" y="1013"/>
                    <a:pt x="53" y="1162"/>
                    <a:pt x="1" y="1329"/>
                  </a:cubicBezTo>
                  <a:lnTo>
                    <a:pt x="97" y="1373"/>
                  </a:lnTo>
                  <a:cubicBezTo>
                    <a:pt x="397" y="889"/>
                    <a:pt x="978" y="608"/>
                    <a:pt x="1814" y="546"/>
                  </a:cubicBezTo>
                  <a:cubicBezTo>
                    <a:pt x="1962" y="534"/>
                    <a:pt x="2106" y="528"/>
                    <a:pt x="2246" y="528"/>
                  </a:cubicBezTo>
                  <a:cubicBezTo>
                    <a:pt x="3001" y="528"/>
                    <a:pt x="3628" y="707"/>
                    <a:pt x="4111" y="1057"/>
                  </a:cubicBezTo>
                  <a:cubicBezTo>
                    <a:pt x="4225" y="1145"/>
                    <a:pt x="4340" y="1233"/>
                    <a:pt x="4436" y="1338"/>
                  </a:cubicBezTo>
                  <a:cubicBezTo>
                    <a:pt x="5202" y="2130"/>
                    <a:pt x="5308" y="3266"/>
                    <a:pt x="5299" y="3873"/>
                  </a:cubicBezTo>
                  <a:lnTo>
                    <a:pt x="5299" y="4022"/>
                  </a:lnTo>
                  <a:lnTo>
                    <a:pt x="5994" y="3063"/>
                  </a:lnTo>
                  <a:lnTo>
                    <a:pt x="5994" y="3046"/>
                  </a:lnTo>
                  <a:cubicBezTo>
                    <a:pt x="5985" y="2834"/>
                    <a:pt x="5906" y="1717"/>
                    <a:pt x="5079" y="898"/>
                  </a:cubicBezTo>
                  <a:cubicBezTo>
                    <a:pt x="4982" y="801"/>
                    <a:pt x="4868" y="705"/>
                    <a:pt x="4753" y="625"/>
                  </a:cubicBezTo>
                  <a:cubicBezTo>
                    <a:pt x="4172" y="203"/>
                    <a:pt x="3424" y="0"/>
                    <a:pt x="2509" y="0"/>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63"/>
            <p:cNvSpPr/>
            <p:nvPr/>
          </p:nvSpPr>
          <p:spPr>
            <a:xfrm>
              <a:off x="834850" y="2305900"/>
              <a:ext cx="335550" cy="298800"/>
            </a:xfrm>
            <a:custGeom>
              <a:rect b="b" l="l" r="r" t="t"/>
              <a:pathLst>
                <a:path extrusionOk="0" fill="none" h="11952" w="13422">
                  <a:moveTo>
                    <a:pt x="7287" y="8141"/>
                  </a:moveTo>
                  <a:cubicBezTo>
                    <a:pt x="7287" y="8141"/>
                    <a:pt x="5659" y="11952"/>
                    <a:pt x="2825" y="9901"/>
                  </a:cubicBezTo>
                  <a:cubicBezTo>
                    <a:pt x="0" y="7842"/>
                    <a:pt x="4190" y="5201"/>
                    <a:pt x="4190" y="5201"/>
                  </a:cubicBezTo>
                  <a:cubicBezTo>
                    <a:pt x="4190" y="5201"/>
                    <a:pt x="1039" y="616"/>
                    <a:pt x="4902" y="308"/>
                  </a:cubicBezTo>
                  <a:cubicBezTo>
                    <a:pt x="8757" y="0"/>
                    <a:pt x="8308" y="3916"/>
                    <a:pt x="8308" y="3916"/>
                  </a:cubicBezTo>
                  <a:cubicBezTo>
                    <a:pt x="8308" y="3916"/>
                    <a:pt x="12295" y="3168"/>
                    <a:pt x="12858" y="6152"/>
                  </a:cubicBezTo>
                  <a:cubicBezTo>
                    <a:pt x="13422" y="9135"/>
                    <a:pt x="9285" y="9928"/>
                    <a:pt x="7287" y="814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63"/>
            <p:cNvSpPr/>
            <p:nvPr/>
          </p:nvSpPr>
          <p:spPr>
            <a:xfrm>
              <a:off x="886325" y="2297300"/>
              <a:ext cx="270000" cy="162400"/>
            </a:xfrm>
            <a:custGeom>
              <a:rect b="b" l="l" r="r" t="t"/>
              <a:pathLst>
                <a:path extrusionOk="0" fill="none" h="6496" w="10800">
                  <a:moveTo>
                    <a:pt x="10799" y="6496"/>
                  </a:moveTo>
                  <a:cubicBezTo>
                    <a:pt x="10799" y="6496"/>
                    <a:pt x="10729" y="4868"/>
                    <a:pt x="10131" y="3970"/>
                  </a:cubicBezTo>
                  <a:cubicBezTo>
                    <a:pt x="10131" y="3970"/>
                    <a:pt x="8634" y="2923"/>
                    <a:pt x="7059" y="3143"/>
                  </a:cubicBezTo>
                  <a:cubicBezTo>
                    <a:pt x="7059" y="3143"/>
                    <a:pt x="7059" y="1"/>
                    <a:pt x="3530" y="10"/>
                  </a:cubicBezTo>
                  <a:cubicBezTo>
                    <a:pt x="1" y="27"/>
                    <a:pt x="986" y="3002"/>
                    <a:pt x="986" y="30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63"/>
            <p:cNvSpPr/>
            <p:nvPr/>
          </p:nvSpPr>
          <p:spPr>
            <a:xfrm>
              <a:off x="1042550" y="2375850"/>
              <a:ext cx="20275" cy="27975"/>
            </a:xfrm>
            <a:custGeom>
              <a:rect b="b" l="l" r="r" t="t"/>
              <a:pathLst>
                <a:path extrusionOk="0" fill="none" h="1119" w="811">
                  <a:moveTo>
                    <a:pt x="0" y="1118"/>
                  </a:moveTo>
                  <a:lnTo>
                    <a:pt x="81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3"/>
            <p:cNvSpPr/>
            <p:nvPr/>
          </p:nvSpPr>
          <p:spPr>
            <a:xfrm>
              <a:off x="857725" y="2423825"/>
              <a:ext cx="74400" cy="98150"/>
            </a:xfrm>
            <a:custGeom>
              <a:rect b="b" l="l" r="r" t="t"/>
              <a:pathLst>
                <a:path extrusionOk="0" fill="none" h="3926" w="2976">
                  <a:moveTo>
                    <a:pt x="978" y="3926"/>
                  </a:moveTo>
                  <a:cubicBezTo>
                    <a:pt x="978" y="3926"/>
                    <a:pt x="1" y="1514"/>
                    <a:pt x="297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63"/>
            <p:cNvSpPr/>
            <p:nvPr/>
          </p:nvSpPr>
          <p:spPr>
            <a:xfrm>
              <a:off x="892500" y="2315350"/>
              <a:ext cx="262500" cy="238750"/>
            </a:xfrm>
            <a:custGeom>
              <a:rect b="b" l="l" r="r" t="t"/>
              <a:pathLst>
                <a:path extrusionOk="0" fill="none" h="9550" w="10500">
                  <a:moveTo>
                    <a:pt x="5175" y="6786"/>
                  </a:moveTo>
                  <a:cubicBezTo>
                    <a:pt x="5175" y="6786"/>
                    <a:pt x="6398" y="8388"/>
                    <a:pt x="8449" y="7877"/>
                  </a:cubicBezTo>
                  <a:cubicBezTo>
                    <a:pt x="10500" y="7358"/>
                    <a:pt x="9936" y="5193"/>
                    <a:pt x="9118" y="4797"/>
                  </a:cubicBezTo>
                  <a:cubicBezTo>
                    <a:pt x="8299" y="4392"/>
                    <a:pt x="6909" y="4014"/>
                    <a:pt x="5131" y="4383"/>
                  </a:cubicBezTo>
                  <a:cubicBezTo>
                    <a:pt x="5131" y="4383"/>
                    <a:pt x="5703" y="1576"/>
                    <a:pt x="3908" y="784"/>
                  </a:cubicBezTo>
                  <a:cubicBezTo>
                    <a:pt x="2104" y="1"/>
                    <a:pt x="1109" y="1312"/>
                    <a:pt x="1338" y="1937"/>
                  </a:cubicBezTo>
                  <a:cubicBezTo>
                    <a:pt x="1567" y="2553"/>
                    <a:pt x="2042" y="4295"/>
                    <a:pt x="2940" y="4823"/>
                  </a:cubicBezTo>
                  <a:cubicBezTo>
                    <a:pt x="2940" y="4823"/>
                    <a:pt x="555" y="6337"/>
                    <a:pt x="282" y="7473"/>
                  </a:cubicBezTo>
                  <a:cubicBezTo>
                    <a:pt x="0" y="8599"/>
                    <a:pt x="1268" y="9550"/>
                    <a:pt x="2200" y="9435"/>
                  </a:cubicBezTo>
                  <a:cubicBezTo>
                    <a:pt x="3142" y="9321"/>
                    <a:pt x="4401" y="7930"/>
                    <a:pt x="4665" y="6821"/>
                  </a:cubicBezTo>
                  <a:lnTo>
                    <a:pt x="4841" y="6311"/>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63"/>
            <p:cNvSpPr/>
            <p:nvPr/>
          </p:nvSpPr>
          <p:spPr>
            <a:xfrm>
              <a:off x="909875" y="2483450"/>
              <a:ext cx="95300" cy="65375"/>
            </a:xfrm>
            <a:custGeom>
              <a:rect b="b" l="l" r="r" t="t"/>
              <a:pathLst>
                <a:path extrusionOk="0" fill="none" h="2615" w="3812">
                  <a:moveTo>
                    <a:pt x="3811" y="572"/>
                  </a:moveTo>
                  <a:cubicBezTo>
                    <a:pt x="3811" y="572"/>
                    <a:pt x="1637" y="2614"/>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63"/>
            <p:cNvSpPr/>
            <p:nvPr/>
          </p:nvSpPr>
          <p:spPr>
            <a:xfrm>
              <a:off x="928350" y="2329425"/>
              <a:ext cx="40725" cy="74850"/>
            </a:xfrm>
            <a:custGeom>
              <a:rect b="b" l="l" r="r" t="t"/>
              <a:pathLst>
                <a:path extrusionOk="0" fill="none" h="2994" w="1629">
                  <a:moveTo>
                    <a:pt x="520" y="2993"/>
                  </a:moveTo>
                  <a:cubicBezTo>
                    <a:pt x="520" y="2993"/>
                    <a:pt x="1" y="582"/>
                    <a:pt x="162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63"/>
            <p:cNvSpPr/>
            <p:nvPr/>
          </p:nvSpPr>
          <p:spPr>
            <a:xfrm>
              <a:off x="1030450" y="2451100"/>
              <a:ext cx="103875" cy="68225"/>
            </a:xfrm>
            <a:custGeom>
              <a:rect b="b" l="l" r="r" t="t"/>
              <a:pathLst>
                <a:path extrusionOk="0" fill="none" h="2729" w="4155">
                  <a:moveTo>
                    <a:pt x="4154" y="1"/>
                  </a:moveTo>
                  <a:cubicBezTo>
                    <a:pt x="4154" y="1"/>
                    <a:pt x="3072" y="2729"/>
                    <a:pt x="0" y="171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3"/>
            <p:cNvSpPr/>
            <p:nvPr/>
          </p:nvSpPr>
          <p:spPr>
            <a:xfrm>
              <a:off x="1076875" y="2386850"/>
              <a:ext cx="24875" cy="6425"/>
            </a:xfrm>
            <a:custGeom>
              <a:rect b="b" l="l" r="r" t="t"/>
              <a:pathLst>
                <a:path extrusionOk="0" fill="none" h="257" w="995">
                  <a:moveTo>
                    <a:pt x="995" y="256"/>
                  </a:moveTo>
                  <a:cubicBezTo>
                    <a:pt x="696" y="80"/>
                    <a:pt x="344" y="1"/>
                    <a:pt x="0" y="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63"/>
            <p:cNvSpPr/>
            <p:nvPr/>
          </p:nvSpPr>
          <p:spPr>
            <a:xfrm>
              <a:off x="1064550" y="2389725"/>
              <a:ext cx="5975" cy="450"/>
            </a:xfrm>
            <a:custGeom>
              <a:rect b="b" l="l" r="r" t="t"/>
              <a:pathLst>
                <a:path extrusionOk="0" fill="none" h="18" w="239">
                  <a:moveTo>
                    <a:pt x="238" y="0"/>
                  </a:moveTo>
                  <a:lnTo>
                    <a:pt x="0" y="1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63"/>
            <p:cNvSpPr/>
            <p:nvPr/>
          </p:nvSpPr>
          <p:spPr>
            <a:xfrm>
              <a:off x="1120000" y="2463200"/>
              <a:ext cx="18500" cy="25325"/>
            </a:xfrm>
            <a:custGeom>
              <a:rect b="b" l="l" r="r" t="t"/>
              <a:pathLst>
                <a:path extrusionOk="0" fill="none" h="1013" w="740">
                  <a:moveTo>
                    <a:pt x="740" y="1"/>
                  </a:moveTo>
                  <a:cubicBezTo>
                    <a:pt x="599" y="406"/>
                    <a:pt x="344" y="758"/>
                    <a:pt x="0" y="101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63"/>
            <p:cNvSpPr/>
            <p:nvPr/>
          </p:nvSpPr>
          <p:spPr>
            <a:xfrm>
              <a:off x="1101300" y="2497975"/>
              <a:ext cx="7500" cy="3550"/>
            </a:xfrm>
            <a:custGeom>
              <a:rect b="b" l="l" r="r" t="t"/>
              <a:pathLst>
                <a:path extrusionOk="0" fill="none" h="142" w="300">
                  <a:moveTo>
                    <a:pt x="299" y="0"/>
                  </a:moveTo>
                  <a:lnTo>
                    <a:pt x="0" y="14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63"/>
            <p:cNvSpPr/>
            <p:nvPr/>
          </p:nvSpPr>
          <p:spPr>
            <a:xfrm>
              <a:off x="941325" y="2513150"/>
              <a:ext cx="56375" cy="20050"/>
            </a:xfrm>
            <a:custGeom>
              <a:rect b="b" l="l" r="r" t="t"/>
              <a:pathLst>
                <a:path extrusionOk="0" fill="none" h="802" w="2255">
                  <a:moveTo>
                    <a:pt x="2254" y="1"/>
                  </a:moveTo>
                  <a:cubicBezTo>
                    <a:pt x="1638" y="537"/>
                    <a:pt x="819" y="801"/>
                    <a:pt x="1"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63"/>
            <p:cNvSpPr/>
            <p:nvPr/>
          </p:nvSpPr>
          <p:spPr>
            <a:xfrm>
              <a:off x="922625" y="2521500"/>
              <a:ext cx="4225" cy="3325"/>
            </a:xfrm>
            <a:custGeom>
              <a:rect b="b" l="l" r="r" t="t"/>
              <a:pathLst>
                <a:path extrusionOk="0" fill="none" h="133" w="169">
                  <a:moveTo>
                    <a:pt x="168" y="133"/>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63"/>
            <p:cNvSpPr/>
            <p:nvPr/>
          </p:nvSpPr>
          <p:spPr>
            <a:xfrm>
              <a:off x="910325" y="2506100"/>
              <a:ext cx="675" cy="2675"/>
            </a:xfrm>
            <a:custGeom>
              <a:rect b="b" l="l" r="r" t="t"/>
              <a:pathLst>
                <a:path extrusionOk="0" fill="none" h="107" w="27">
                  <a:moveTo>
                    <a:pt x="26" y="107"/>
                  </a:moveTo>
                  <a:cubicBezTo>
                    <a:pt x="18" y="71"/>
                    <a:pt x="9" y="36"/>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63"/>
            <p:cNvSpPr/>
            <p:nvPr/>
          </p:nvSpPr>
          <p:spPr>
            <a:xfrm>
              <a:off x="1046950" y="2348575"/>
              <a:ext cx="6175" cy="24000"/>
            </a:xfrm>
            <a:custGeom>
              <a:rect b="b" l="l" r="r" t="t"/>
              <a:pathLst>
                <a:path extrusionOk="0" fill="none" h="960" w="247">
                  <a:moveTo>
                    <a:pt x="220" y="960"/>
                  </a:moveTo>
                  <a:cubicBezTo>
                    <a:pt x="247" y="625"/>
                    <a:pt x="168" y="291"/>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63"/>
            <p:cNvSpPr/>
            <p:nvPr/>
          </p:nvSpPr>
          <p:spPr>
            <a:xfrm>
              <a:off x="1037275" y="2333175"/>
              <a:ext cx="1550" cy="3325"/>
            </a:xfrm>
            <a:custGeom>
              <a:rect b="b" l="l" r="r" t="t"/>
              <a:pathLst>
                <a:path extrusionOk="0" fill="none" h="133" w="62">
                  <a:moveTo>
                    <a:pt x="62" y="132"/>
                  </a:moveTo>
                  <a:cubicBezTo>
                    <a:pt x="44" y="88"/>
                    <a:pt x="18" y="44"/>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63"/>
            <p:cNvSpPr/>
            <p:nvPr/>
          </p:nvSpPr>
          <p:spPr>
            <a:xfrm>
              <a:off x="1138700" y="2001950"/>
              <a:ext cx="271525" cy="273600"/>
            </a:xfrm>
            <a:custGeom>
              <a:rect b="b" l="l" r="r" t="t"/>
              <a:pathLst>
                <a:path extrusionOk="0" h="10944" w="10861">
                  <a:moveTo>
                    <a:pt x="4044" y="587"/>
                  </a:moveTo>
                  <a:cubicBezTo>
                    <a:pt x="4392" y="587"/>
                    <a:pt x="4734" y="712"/>
                    <a:pt x="4999" y="946"/>
                  </a:cubicBezTo>
                  <a:cubicBezTo>
                    <a:pt x="5765" y="1623"/>
                    <a:pt x="6029" y="3771"/>
                    <a:pt x="6099" y="4413"/>
                  </a:cubicBezTo>
                  <a:lnTo>
                    <a:pt x="6108" y="4484"/>
                  </a:lnTo>
                  <a:lnTo>
                    <a:pt x="6170" y="4457"/>
                  </a:lnTo>
                  <a:cubicBezTo>
                    <a:pt x="6512" y="4294"/>
                    <a:pt x="6949" y="4239"/>
                    <a:pt x="7396" y="4239"/>
                  </a:cubicBezTo>
                  <a:cubicBezTo>
                    <a:pt x="7986" y="4239"/>
                    <a:pt x="8595" y="4334"/>
                    <a:pt x="9030" y="4404"/>
                  </a:cubicBezTo>
                  <a:lnTo>
                    <a:pt x="9365" y="4457"/>
                  </a:lnTo>
                  <a:cubicBezTo>
                    <a:pt x="9681" y="4501"/>
                    <a:pt x="9981" y="4818"/>
                    <a:pt x="10095" y="5249"/>
                  </a:cubicBezTo>
                  <a:cubicBezTo>
                    <a:pt x="10227" y="5725"/>
                    <a:pt x="10130" y="6226"/>
                    <a:pt x="9822" y="6693"/>
                  </a:cubicBezTo>
                  <a:lnTo>
                    <a:pt x="9805" y="6719"/>
                  </a:lnTo>
                  <a:cubicBezTo>
                    <a:pt x="9646" y="6957"/>
                    <a:pt x="9444" y="7168"/>
                    <a:pt x="9206" y="7353"/>
                  </a:cubicBezTo>
                  <a:cubicBezTo>
                    <a:pt x="9092" y="7441"/>
                    <a:pt x="8968" y="7520"/>
                    <a:pt x="8836" y="7590"/>
                  </a:cubicBezTo>
                  <a:cubicBezTo>
                    <a:pt x="8541" y="7736"/>
                    <a:pt x="8232" y="7795"/>
                    <a:pt x="7925" y="7795"/>
                  </a:cubicBezTo>
                  <a:cubicBezTo>
                    <a:pt x="6878" y="7795"/>
                    <a:pt x="5857" y="7110"/>
                    <a:pt x="5510" y="6851"/>
                  </a:cubicBezTo>
                  <a:lnTo>
                    <a:pt x="5457" y="6807"/>
                  </a:lnTo>
                  <a:lnTo>
                    <a:pt x="5439" y="6878"/>
                  </a:lnTo>
                  <a:cubicBezTo>
                    <a:pt x="4876" y="8673"/>
                    <a:pt x="3811" y="9667"/>
                    <a:pt x="3230" y="10099"/>
                  </a:cubicBezTo>
                  <a:cubicBezTo>
                    <a:pt x="3186" y="10125"/>
                    <a:pt x="3142" y="10151"/>
                    <a:pt x="3089" y="10178"/>
                  </a:cubicBezTo>
                  <a:cubicBezTo>
                    <a:pt x="2917" y="10264"/>
                    <a:pt x="2705" y="10305"/>
                    <a:pt x="2479" y="10305"/>
                  </a:cubicBezTo>
                  <a:cubicBezTo>
                    <a:pt x="2107" y="10305"/>
                    <a:pt x="1700" y="10193"/>
                    <a:pt x="1382" y="9984"/>
                  </a:cubicBezTo>
                  <a:cubicBezTo>
                    <a:pt x="1021" y="9738"/>
                    <a:pt x="458" y="9166"/>
                    <a:pt x="748" y="8013"/>
                  </a:cubicBezTo>
                  <a:cubicBezTo>
                    <a:pt x="968" y="7071"/>
                    <a:pt x="1602" y="6279"/>
                    <a:pt x="2482" y="5865"/>
                  </a:cubicBezTo>
                  <a:cubicBezTo>
                    <a:pt x="2579" y="5821"/>
                    <a:pt x="2685" y="5777"/>
                    <a:pt x="2790" y="5733"/>
                  </a:cubicBezTo>
                  <a:lnTo>
                    <a:pt x="2773" y="5689"/>
                  </a:lnTo>
                  <a:lnTo>
                    <a:pt x="2808" y="5725"/>
                  </a:lnTo>
                  <a:cubicBezTo>
                    <a:pt x="2957" y="5672"/>
                    <a:pt x="3116" y="5619"/>
                    <a:pt x="3274" y="5593"/>
                  </a:cubicBezTo>
                  <a:lnTo>
                    <a:pt x="3758" y="5531"/>
                  </a:lnTo>
                  <a:lnTo>
                    <a:pt x="3450" y="5197"/>
                  </a:lnTo>
                  <a:cubicBezTo>
                    <a:pt x="2544" y="4404"/>
                    <a:pt x="1945" y="2627"/>
                    <a:pt x="2280" y="1747"/>
                  </a:cubicBezTo>
                  <a:cubicBezTo>
                    <a:pt x="2465" y="1324"/>
                    <a:pt x="2799" y="990"/>
                    <a:pt x="3213" y="796"/>
                  </a:cubicBezTo>
                  <a:cubicBezTo>
                    <a:pt x="3345" y="734"/>
                    <a:pt x="3486" y="682"/>
                    <a:pt x="3635" y="646"/>
                  </a:cubicBezTo>
                  <a:cubicBezTo>
                    <a:pt x="3770" y="607"/>
                    <a:pt x="3907" y="587"/>
                    <a:pt x="4044" y="587"/>
                  </a:cubicBezTo>
                  <a:close/>
                  <a:moveTo>
                    <a:pt x="4160" y="0"/>
                  </a:moveTo>
                  <a:cubicBezTo>
                    <a:pt x="3825" y="0"/>
                    <a:pt x="3458" y="95"/>
                    <a:pt x="3063" y="286"/>
                  </a:cubicBezTo>
                  <a:cubicBezTo>
                    <a:pt x="2245" y="690"/>
                    <a:pt x="1752" y="1245"/>
                    <a:pt x="1602" y="1940"/>
                  </a:cubicBezTo>
                  <a:cubicBezTo>
                    <a:pt x="1285" y="3384"/>
                    <a:pt x="2544" y="4968"/>
                    <a:pt x="2553" y="4977"/>
                  </a:cubicBezTo>
                  <a:cubicBezTo>
                    <a:pt x="2561" y="4994"/>
                    <a:pt x="2570" y="5012"/>
                    <a:pt x="2561" y="5021"/>
                  </a:cubicBezTo>
                  <a:cubicBezTo>
                    <a:pt x="2561" y="5038"/>
                    <a:pt x="2553" y="5056"/>
                    <a:pt x="2535" y="5056"/>
                  </a:cubicBezTo>
                  <a:cubicBezTo>
                    <a:pt x="2438" y="5091"/>
                    <a:pt x="2333" y="5135"/>
                    <a:pt x="2236" y="5188"/>
                  </a:cubicBezTo>
                  <a:cubicBezTo>
                    <a:pt x="951" y="5821"/>
                    <a:pt x="0" y="7326"/>
                    <a:pt x="36" y="8699"/>
                  </a:cubicBezTo>
                  <a:cubicBezTo>
                    <a:pt x="62" y="9738"/>
                    <a:pt x="652" y="10495"/>
                    <a:pt x="1681" y="10812"/>
                  </a:cubicBezTo>
                  <a:cubicBezTo>
                    <a:pt x="1938" y="10900"/>
                    <a:pt x="2207" y="10943"/>
                    <a:pt x="2476" y="10943"/>
                  </a:cubicBezTo>
                  <a:cubicBezTo>
                    <a:pt x="2853" y="10943"/>
                    <a:pt x="3230" y="10858"/>
                    <a:pt x="3574" y="10688"/>
                  </a:cubicBezTo>
                  <a:cubicBezTo>
                    <a:pt x="5052" y="9958"/>
                    <a:pt x="5712" y="7890"/>
                    <a:pt x="5721" y="7872"/>
                  </a:cubicBezTo>
                  <a:lnTo>
                    <a:pt x="5730" y="7854"/>
                  </a:lnTo>
                  <a:cubicBezTo>
                    <a:pt x="5730" y="7854"/>
                    <a:pt x="5739" y="7846"/>
                    <a:pt x="5739" y="7846"/>
                  </a:cubicBezTo>
                  <a:lnTo>
                    <a:pt x="5765" y="7846"/>
                  </a:lnTo>
                  <a:lnTo>
                    <a:pt x="5783" y="7793"/>
                  </a:lnTo>
                  <a:lnTo>
                    <a:pt x="5791" y="7846"/>
                  </a:lnTo>
                  <a:cubicBezTo>
                    <a:pt x="5806" y="7860"/>
                    <a:pt x="6799" y="8533"/>
                    <a:pt x="7931" y="8533"/>
                  </a:cubicBezTo>
                  <a:cubicBezTo>
                    <a:pt x="8165" y="8533"/>
                    <a:pt x="8405" y="8505"/>
                    <a:pt x="8643" y="8435"/>
                  </a:cubicBezTo>
                  <a:cubicBezTo>
                    <a:pt x="8775" y="8391"/>
                    <a:pt x="8898" y="8347"/>
                    <a:pt x="9021" y="8286"/>
                  </a:cubicBezTo>
                  <a:cubicBezTo>
                    <a:pt x="9637" y="7986"/>
                    <a:pt x="10139" y="7397"/>
                    <a:pt x="10509" y="6543"/>
                  </a:cubicBezTo>
                  <a:cubicBezTo>
                    <a:pt x="10861" y="5725"/>
                    <a:pt x="10852" y="5073"/>
                    <a:pt x="10509" y="4598"/>
                  </a:cubicBezTo>
                  <a:cubicBezTo>
                    <a:pt x="9909" y="3791"/>
                    <a:pt x="8457" y="3645"/>
                    <a:pt x="7489" y="3645"/>
                  </a:cubicBezTo>
                  <a:cubicBezTo>
                    <a:pt x="6978" y="3645"/>
                    <a:pt x="6603" y="3686"/>
                    <a:pt x="6557" y="3692"/>
                  </a:cubicBezTo>
                  <a:cubicBezTo>
                    <a:pt x="6548" y="3692"/>
                    <a:pt x="6539" y="3692"/>
                    <a:pt x="6522" y="3683"/>
                  </a:cubicBezTo>
                  <a:cubicBezTo>
                    <a:pt x="6513" y="3674"/>
                    <a:pt x="6504" y="3665"/>
                    <a:pt x="6504" y="3648"/>
                  </a:cubicBezTo>
                  <a:cubicBezTo>
                    <a:pt x="6504" y="3621"/>
                    <a:pt x="6284" y="963"/>
                    <a:pt x="4946" y="206"/>
                  </a:cubicBezTo>
                  <a:cubicBezTo>
                    <a:pt x="4708" y="69"/>
                    <a:pt x="4445" y="0"/>
                    <a:pt x="4160" y="0"/>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63"/>
            <p:cNvSpPr/>
            <p:nvPr/>
          </p:nvSpPr>
          <p:spPr>
            <a:xfrm>
              <a:off x="1153000" y="2152750"/>
              <a:ext cx="46450" cy="104100"/>
            </a:xfrm>
            <a:custGeom>
              <a:rect b="b" l="l" r="r" t="t"/>
              <a:pathLst>
                <a:path extrusionOk="0" h="4164" w="1858">
                  <a:moveTo>
                    <a:pt x="1796" y="1"/>
                  </a:moveTo>
                  <a:cubicBezTo>
                    <a:pt x="1030" y="423"/>
                    <a:pt x="476" y="1145"/>
                    <a:pt x="273" y="1998"/>
                  </a:cubicBezTo>
                  <a:cubicBezTo>
                    <a:pt x="0" y="3099"/>
                    <a:pt x="528" y="3635"/>
                    <a:pt x="872" y="3864"/>
                  </a:cubicBezTo>
                  <a:cubicBezTo>
                    <a:pt x="933" y="3899"/>
                    <a:pt x="986" y="3935"/>
                    <a:pt x="1057" y="3961"/>
                  </a:cubicBezTo>
                  <a:lnTo>
                    <a:pt x="1117" y="3892"/>
                  </a:lnTo>
                  <a:lnTo>
                    <a:pt x="1117" y="3892"/>
                  </a:lnTo>
                  <a:cubicBezTo>
                    <a:pt x="1149" y="3939"/>
                    <a:pt x="1185" y="3987"/>
                    <a:pt x="1224" y="4031"/>
                  </a:cubicBezTo>
                  <a:lnTo>
                    <a:pt x="1233" y="4040"/>
                  </a:lnTo>
                  <a:lnTo>
                    <a:pt x="1241" y="4040"/>
                  </a:lnTo>
                  <a:cubicBezTo>
                    <a:pt x="1356" y="4084"/>
                    <a:pt x="1479" y="4119"/>
                    <a:pt x="1602" y="4137"/>
                  </a:cubicBezTo>
                  <a:lnTo>
                    <a:pt x="1717" y="4163"/>
                  </a:lnTo>
                  <a:lnTo>
                    <a:pt x="1646" y="4067"/>
                  </a:lnTo>
                  <a:cubicBezTo>
                    <a:pt x="1321" y="3574"/>
                    <a:pt x="370" y="1849"/>
                    <a:pt x="1857" y="80"/>
                  </a:cubicBezTo>
                  <a:lnTo>
                    <a:pt x="1796"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63"/>
            <p:cNvSpPr/>
            <p:nvPr/>
          </p:nvSpPr>
          <p:spPr>
            <a:xfrm>
              <a:off x="1193925" y="2019350"/>
              <a:ext cx="78800" cy="92725"/>
            </a:xfrm>
            <a:custGeom>
              <a:rect b="b" l="l" r="r" t="t"/>
              <a:pathLst>
                <a:path extrusionOk="0" h="3709" w="3152">
                  <a:moveTo>
                    <a:pt x="924" y="1271"/>
                  </a:moveTo>
                  <a:cubicBezTo>
                    <a:pt x="880" y="1341"/>
                    <a:pt x="836" y="1411"/>
                    <a:pt x="801" y="1482"/>
                  </a:cubicBezTo>
                  <a:cubicBezTo>
                    <a:pt x="836" y="1411"/>
                    <a:pt x="880" y="1341"/>
                    <a:pt x="916" y="1271"/>
                  </a:cubicBezTo>
                  <a:close/>
                  <a:moveTo>
                    <a:pt x="678" y="1763"/>
                  </a:moveTo>
                  <a:cubicBezTo>
                    <a:pt x="652" y="1825"/>
                    <a:pt x="634" y="1887"/>
                    <a:pt x="608" y="1939"/>
                  </a:cubicBezTo>
                  <a:cubicBezTo>
                    <a:pt x="625" y="1887"/>
                    <a:pt x="652" y="1825"/>
                    <a:pt x="669" y="1763"/>
                  </a:cubicBezTo>
                  <a:close/>
                  <a:moveTo>
                    <a:pt x="599" y="1983"/>
                  </a:moveTo>
                  <a:lnTo>
                    <a:pt x="599" y="1983"/>
                  </a:lnTo>
                  <a:cubicBezTo>
                    <a:pt x="572" y="2063"/>
                    <a:pt x="555" y="2133"/>
                    <a:pt x="537" y="2204"/>
                  </a:cubicBezTo>
                  <a:cubicBezTo>
                    <a:pt x="555" y="2133"/>
                    <a:pt x="572" y="2063"/>
                    <a:pt x="590" y="1992"/>
                  </a:cubicBezTo>
                  <a:lnTo>
                    <a:pt x="599" y="1983"/>
                  </a:lnTo>
                  <a:close/>
                  <a:moveTo>
                    <a:pt x="1837" y="1"/>
                  </a:moveTo>
                  <a:cubicBezTo>
                    <a:pt x="1710" y="1"/>
                    <a:pt x="1578" y="16"/>
                    <a:pt x="1444" y="47"/>
                  </a:cubicBezTo>
                  <a:cubicBezTo>
                    <a:pt x="1312" y="82"/>
                    <a:pt x="1180" y="126"/>
                    <a:pt x="1048" y="197"/>
                  </a:cubicBezTo>
                  <a:cubicBezTo>
                    <a:pt x="660" y="373"/>
                    <a:pt x="344" y="690"/>
                    <a:pt x="168" y="1095"/>
                  </a:cubicBezTo>
                  <a:cubicBezTo>
                    <a:pt x="0" y="1535"/>
                    <a:pt x="80" y="2230"/>
                    <a:pt x="361" y="2969"/>
                  </a:cubicBezTo>
                  <a:lnTo>
                    <a:pt x="458" y="2952"/>
                  </a:lnTo>
                  <a:cubicBezTo>
                    <a:pt x="458" y="2705"/>
                    <a:pt x="476" y="2459"/>
                    <a:pt x="537" y="2221"/>
                  </a:cubicBezTo>
                  <a:lnTo>
                    <a:pt x="537" y="2221"/>
                  </a:lnTo>
                  <a:cubicBezTo>
                    <a:pt x="458" y="2556"/>
                    <a:pt x="440" y="2908"/>
                    <a:pt x="484" y="3251"/>
                  </a:cubicBezTo>
                  <a:cubicBezTo>
                    <a:pt x="555" y="3409"/>
                    <a:pt x="634" y="3568"/>
                    <a:pt x="722" y="3708"/>
                  </a:cubicBezTo>
                  <a:lnTo>
                    <a:pt x="819" y="3682"/>
                  </a:lnTo>
                  <a:cubicBezTo>
                    <a:pt x="766" y="3198"/>
                    <a:pt x="792" y="2503"/>
                    <a:pt x="1206" y="1922"/>
                  </a:cubicBezTo>
                  <a:cubicBezTo>
                    <a:pt x="1400" y="1640"/>
                    <a:pt x="1664" y="1420"/>
                    <a:pt x="1972" y="1271"/>
                  </a:cubicBezTo>
                  <a:cubicBezTo>
                    <a:pt x="2324" y="1103"/>
                    <a:pt x="2693" y="1007"/>
                    <a:pt x="3081" y="971"/>
                  </a:cubicBezTo>
                  <a:lnTo>
                    <a:pt x="3151" y="963"/>
                  </a:lnTo>
                  <a:lnTo>
                    <a:pt x="3125" y="901"/>
                  </a:lnTo>
                  <a:cubicBezTo>
                    <a:pt x="3028" y="690"/>
                    <a:pt x="2887" y="487"/>
                    <a:pt x="2720" y="329"/>
                  </a:cubicBezTo>
                  <a:cubicBezTo>
                    <a:pt x="2483" y="111"/>
                    <a:pt x="2176" y="1"/>
                    <a:pt x="1837" y="1"/>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63"/>
            <p:cNvSpPr/>
            <p:nvPr/>
          </p:nvSpPr>
          <p:spPr>
            <a:xfrm>
              <a:off x="1201400" y="2202475"/>
              <a:ext cx="95300" cy="84800"/>
            </a:xfrm>
            <a:custGeom>
              <a:rect b="b" l="l" r="r" t="t"/>
              <a:pathLst>
                <a:path extrusionOk="0" h="3392" w="3812">
                  <a:moveTo>
                    <a:pt x="3257" y="1"/>
                  </a:moveTo>
                  <a:lnTo>
                    <a:pt x="3222" y="106"/>
                  </a:lnTo>
                  <a:cubicBezTo>
                    <a:pt x="2993" y="705"/>
                    <a:pt x="2315" y="2166"/>
                    <a:pt x="1101" y="2764"/>
                  </a:cubicBezTo>
                  <a:cubicBezTo>
                    <a:pt x="766" y="2931"/>
                    <a:pt x="397" y="3019"/>
                    <a:pt x="18" y="3019"/>
                  </a:cubicBezTo>
                  <a:lnTo>
                    <a:pt x="1" y="3116"/>
                  </a:lnTo>
                  <a:cubicBezTo>
                    <a:pt x="558" y="3300"/>
                    <a:pt x="1042" y="3391"/>
                    <a:pt x="1448" y="3391"/>
                  </a:cubicBezTo>
                  <a:cubicBezTo>
                    <a:pt x="1529" y="3391"/>
                    <a:pt x="1607" y="3388"/>
                    <a:pt x="1682" y="3380"/>
                  </a:cubicBezTo>
                  <a:lnTo>
                    <a:pt x="1690" y="3380"/>
                  </a:lnTo>
                  <a:cubicBezTo>
                    <a:pt x="1858" y="3292"/>
                    <a:pt x="3292" y="2491"/>
                    <a:pt x="3803" y="1127"/>
                  </a:cubicBezTo>
                  <a:lnTo>
                    <a:pt x="3811" y="1110"/>
                  </a:lnTo>
                  <a:lnTo>
                    <a:pt x="3257"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3"/>
            <p:cNvSpPr/>
            <p:nvPr/>
          </p:nvSpPr>
          <p:spPr>
            <a:xfrm>
              <a:off x="1345950" y="2112050"/>
              <a:ext cx="45125" cy="47325"/>
            </a:xfrm>
            <a:custGeom>
              <a:rect b="b" l="l" r="r" t="t"/>
              <a:pathLst>
                <a:path extrusionOk="0" h="1893" w="1805">
                  <a:moveTo>
                    <a:pt x="27" y="0"/>
                  </a:moveTo>
                  <a:lnTo>
                    <a:pt x="1" y="97"/>
                  </a:lnTo>
                  <a:cubicBezTo>
                    <a:pt x="661" y="414"/>
                    <a:pt x="1462" y="977"/>
                    <a:pt x="1550" y="1875"/>
                  </a:cubicBezTo>
                  <a:lnTo>
                    <a:pt x="1647" y="1893"/>
                  </a:lnTo>
                  <a:cubicBezTo>
                    <a:pt x="1779" y="1567"/>
                    <a:pt x="1805" y="1215"/>
                    <a:pt x="1717" y="881"/>
                  </a:cubicBezTo>
                  <a:cubicBezTo>
                    <a:pt x="1603" y="493"/>
                    <a:pt x="1339" y="194"/>
                    <a:pt x="1066" y="159"/>
                  </a:cubicBezTo>
                  <a:cubicBezTo>
                    <a:pt x="978" y="150"/>
                    <a:pt x="872" y="132"/>
                    <a:pt x="731" y="106"/>
                  </a:cubicBezTo>
                  <a:cubicBezTo>
                    <a:pt x="529" y="71"/>
                    <a:pt x="291" y="36"/>
                    <a:pt x="27"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3"/>
            <p:cNvSpPr/>
            <p:nvPr/>
          </p:nvSpPr>
          <p:spPr>
            <a:xfrm>
              <a:off x="1272900" y="2009950"/>
              <a:ext cx="42725" cy="81650"/>
            </a:xfrm>
            <a:custGeom>
              <a:rect b="b" l="l" r="r" t="t"/>
              <a:pathLst>
                <a:path extrusionOk="0" h="3266" w="1709">
                  <a:moveTo>
                    <a:pt x="54" y="1"/>
                  </a:moveTo>
                  <a:lnTo>
                    <a:pt x="1" y="80"/>
                  </a:lnTo>
                  <a:cubicBezTo>
                    <a:pt x="951" y="987"/>
                    <a:pt x="1189" y="2852"/>
                    <a:pt x="1224" y="3213"/>
                  </a:cubicBezTo>
                  <a:lnTo>
                    <a:pt x="1224" y="3266"/>
                  </a:lnTo>
                  <a:lnTo>
                    <a:pt x="1277" y="3266"/>
                  </a:lnTo>
                  <a:cubicBezTo>
                    <a:pt x="1356" y="3257"/>
                    <a:pt x="1497" y="3248"/>
                    <a:pt x="1655" y="3240"/>
                  </a:cubicBezTo>
                  <a:lnTo>
                    <a:pt x="1708" y="3240"/>
                  </a:lnTo>
                  <a:lnTo>
                    <a:pt x="1708" y="3196"/>
                  </a:lnTo>
                  <a:cubicBezTo>
                    <a:pt x="1708" y="1251"/>
                    <a:pt x="811" y="388"/>
                    <a:pt x="54"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63"/>
            <p:cNvSpPr/>
            <p:nvPr/>
          </p:nvSpPr>
          <p:spPr>
            <a:xfrm>
              <a:off x="1285900" y="2117100"/>
              <a:ext cx="136875" cy="120275"/>
            </a:xfrm>
            <a:custGeom>
              <a:rect b="b" l="l" r="r" t="t"/>
              <a:pathLst>
                <a:path extrusionOk="0" h="4811" w="5475">
                  <a:moveTo>
                    <a:pt x="4858" y="1"/>
                  </a:moveTo>
                  <a:lnTo>
                    <a:pt x="4779" y="54"/>
                  </a:lnTo>
                  <a:cubicBezTo>
                    <a:pt x="5069" y="555"/>
                    <a:pt x="5043" y="1198"/>
                    <a:pt x="4709" y="1972"/>
                  </a:cubicBezTo>
                  <a:cubicBezTo>
                    <a:pt x="4330" y="2852"/>
                    <a:pt x="3811" y="3451"/>
                    <a:pt x="3177" y="3768"/>
                  </a:cubicBezTo>
                  <a:cubicBezTo>
                    <a:pt x="3054" y="3829"/>
                    <a:pt x="2913" y="3882"/>
                    <a:pt x="2781" y="3917"/>
                  </a:cubicBezTo>
                  <a:cubicBezTo>
                    <a:pt x="2527" y="3991"/>
                    <a:pt x="2273" y="4022"/>
                    <a:pt x="2026" y="4022"/>
                  </a:cubicBezTo>
                  <a:cubicBezTo>
                    <a:pt x="1247" y="4022"/>
                    <a:pt x="542" y="3715"/>
                    <a:pt x="141" y="3495"/>
                  </a:cubicBezTo>
                  <a:lnTo>
                    <a:pt x="0" y="3416"/>
                  </a:lnTo>
                  <a:lnTo>
                    <a:pt x="528" y="4481"/>
                  </a:lnTo>
                  <a:lnTo>
                    <a:pt x="537" y="4489"/>
                  </a:lnTo>
                  <a:cubicBezTo>
                    <a:pt x="678" y="4554"/>
                    <a:pt x="1266" y="4810"/>
                    <a:pt x="2001" y="4810"/>
                  </a:cubicBezTo>
                  <a:cubicBezTo>
                    <a:pt x="2273" y="4810"/>
                    <a:pt x="2564" y="4776"/>
                    <a:pt x="2860" y="4683"/>
                  </a:cubicBezTo>
                  <a:cubicBezTo>
                    <a:pt x="3001" y="4648"/>
                    <a:pt x="3133" y="4595"/>
                    <a:pt x="3265" y="4525"/>
                  </a:cubicBezTo>
                  <a:cubicBezTo>
                    <a:pt x="3899" y="4217"/>
                    <a:pt x="4436" y="3644"/>
                    <a:pt x="4858" y="2835"/>
                  </a:cubicBezTo>
                  <a:cubicBezTo>
                    <a:pt x="5369" y="1867"/>
                    <a:pt x="5474" y="1057"/>
                    <a:pt x="5158" y="415"/>
                  </a:cubicBezTo>
                  <a:cubicBezTo>
                    <a:pt x="5078" y="265"/>
                    <a:pt x="4981" y="124"/>
                    <a:pt x="4858"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63"/>
            <p:cNvSpPr/>
            <p:nvPr/>
          </p:nvSpPr>
          <p:spPr>
            <a:xfrm>
              <a:off x="1107900" y="1969475"/>
              <a:ext cx="332925" cy="326325"/>
            </a:xfrm>
            <a:custGeom>
              <a:rect b="b" l="l" r="r" t="t"/>
              <a:pathLst>
                <a:path extrusionOk="0" fill="none" h="13053" w="13317">
                  <a:moveTo>
                    <a:pt x="3749" y="6311"/>
                  </a:moveTo>
                  <a:cubicBezTo>
                    <a:pt x="3749" y="6311"/>
                    <a:pt x="1136" y="3081"/>
                    <a:pt x="4277" y="1541"/>
                  </a:cubicBezTo>
                  <a:cubicBezTo>
                    <a:pt x="7411" y="0"/>
                    <a:pt x="7789" y="4938"/>
                    <a:pt x="7789" y="4938"/>
                  </a:cubicBezTo>
                  <a:cubicBezTo>
                    <a:pt x="7789" y="4938"/>
                    <a:pt x="13316" y="4304"/>
                    <a:pt x="11785" y="7860"/>
                  </a:cubicBezTo>
                  <a:cubicBezTo>
                    <a:pt x="10253" y="11415"/>
                    <a:pt x="6997" y="9180"/>
                    <a:pt x="6997" y="9180"/>
                  </a:cubicBezTo>
                  <a:cubicBezTo>
                    <a:pt x="6997" y="9180"/>
                    <a:pt x="5791" y="13052"/>
                    <a:pt x="2896" y="12146"/>
                  </a:cubicBezTo>
                  <a:cubicBezTo>
                    <a:pt x="0" y="11248"/>
                    <a:pt x="1232" y="7235"/>
                    <a:pt x="3749" y="631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63"/>
            <p:cNvSpPr/>
            <p:nvPr/>
          </p:nvSpPr>
          <p:spPr>
            <a:xfrm>
              <a:off x="1180275" y="2097525"/>
              <a:ext cx="269125" cy="193650"/>
            </a:xfrm>
            <a:custGeom>
              <a:rect b="b" l="l" r="r" t="t"/>
              <a:pathLst>
                <a:path extrusionOk="0" fill="none" h="7746" w="10765">
                  <a:moveTo>
                    <a:pt x="1" y="7033"/>
                  </a:moveTo>
                  <a:cubicBezTo>
                    <a:pt x="1" y="7033"/>
                    <a:pt x="1479" y="7745"/>
                    <a:pt x="2544" y="7631"/>
                  </a:cubicBezTo>
                  <a:cubicBezTo>
                    <a:pt x="2544" y="7631"/>
                    <a:pt x="4172" y="6795"/>
                    <a:pt x="4709" y="5299"/>
                  </a:cubicBezTo>
                  <a:cubicBezTo>
                    <a:pt x="4709" y="5299"/>
                    <a:pt x="7490" y="6777"/>
                    <a:pt x="9127" y="3644"/>
                  </a:cubicBezTo>
                  <a:cubicBezTo>
                    <a:pt x="10764" y="520"/>
                    <a:pt x="7675" y="1"/>
                    <a:pt x="767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63"/>
            <p:cNvSpPr/>
            <p:nvPr/>
          </p:nvSpPr>
          <p:spPr>
            <a:xfrm>
              <a:off x="1282800" y="2199175"/>
              <a:ext cx="15225" cy="30825"/>
            </a:xfrm>
            <a:custGeom>
              <a:rect b="b" l="l" r="r" t="t"/>
              <a:pathLst>
                <a:path extrusionOk="0" fill="none" h="1233" w="609">
                  <a:moveTo>
                    <a:pt x="1" y="1"/>
                  </a:moveTo>
                  <a:lnTo>
                    <a:pt x="608" y="123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3"/>
            <p:cNvSpPr/>
            <p:nvPr/>
          </p:nvSpPr>
          <p:spPr>
            <a:xfrm>
              <a:off x="1253550" y="2002050"/>
              <a:ext cx="64700" cy="90000"/>
            </a:xfrm>
            <a:custGeom>
              <a:rect b="b" l="l" r="r" t="t"/>
              <a:pathLst>
                <a:path extrusionOk="0" fill="none" h="3600" w="2588">
                  <a:moveTo>
                    <a:pt x="0" y="0"/>
                  </a:moveTo>
                  <a:cubicBezTo>
                    <a:pt x="0" y="0"/>
                    <a:pt x="2588" y="264"/>
                    <a:pt x="2535" y="36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63"/>
            <p:cNvSpPr/>
            <p:nvPr/>
          </p:nvSpPr>
          <p:spPr>
            <a:xfrm>
              <a:off x="1145950" y="2007100"/>
              <a:ext cx="260975" cy="259650"/>
            </a:xfrm>
            <a:custGeom>
              <a:rect b="b" l="l" r="r" t="t"/>
              <a:pathLst>
                <a:path extrusionOk="0" fill="none" h="10386" w="10439">
                  <a:moveTo>
                    <a:pt x="2993" y="5439"/>
                  </a:moveTo>
                  <a:cubicBezTo>
                    <a:pt x="2993" y="5439"/>
                    <a:pt x="1004" y="5765"/>
                    <a:pt x="502" y="7816"/>
                  </a:cubicBezTo>
                  <a:cubicBezTo>
                    <a:pt x="1" y="9866"/>
                    <a:pt x="2175" y="10386"/>
                    <a:pt x="2914" y="9849"/>
                  </a:cubicBezTo>
                  <a:cubicBezTo>
                    <a:pt x="3653" y="9303"/>
                    <a:pt x="4639" y="8256"/>
                    <a:pt x="5149" y="6513"/>
                  </a:cubicBezTo>
                  <a:cubicBezTo>
                    <a:pt x="5149" y="6513"/>
                    <a:pt x="7358" y="8335"/>
                    <a:pt x="8899" y="7112"/>
                  </a:cubicBezTo>
                  <a:cubicBezTo>
                    <a:pt x="10439" y="5888"/>
                    <a:pt x="9735" y="4392"/>
                    <a:pt x="9075" y="4304"/>
                  </a:cubicBezTo>
                  <a:cubicBezTo>
                    <a:pt x="8414" y="4216"/>
                    <a:pt x="6663" y="3829"/>
                    <a:pt x="5774" y="4366"/>
                  </a:cubicBezTo>
                  <a:cubicBezTo>
                    <a:pt x="5774" y="4366"/>
                    <a:pt x="5545" y="1558"/>
                    <a:pt x="4674" y="784"/>
                  </a:cubicBezTo>
                  <a:cubicBezTo>
                    <a:pt x="3803" y="0"/>
                    <a:pt x="2368" y="678"/>
                    <a:pt x="2034" y="1567"/>
                  </a:cubicBezTo>
                  <a:cubicBezTo>
                    <a:pt x="1699" y="2447"/>
                    <a:pt x="2333" y="4207"/>
                    <a:pt x="3187" y="4964"/>
                  </a:cubicBezTo>
                  <a:lnTo>
                    <a:pt x="3565" y="536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63"/>
            <p:cNvSpPr/>
            <p:nvPr/>
          </p:nvSpPr>
          <p:spPr>
            <a:xfrm>
              <a:off x="1197675" y="2044500"/>
              <a:ext cx="77025" cy="77475"/>
            </a:xfrm>
            <a:custGeom>
              <a:rect b="b" l="l" r="r" t="t"/>
              <a:pathLst>
                <a:path extrusionOk="0" fill="none" h="3099" w="3081">
                  <a:moveTo>
                    <a:pt x="792" y="3099"/>
                  </a:moveTo>
                  <a:cubicBezTo>
                    <a:pt x="792" y="3099"/>
                    <a:pt x="0" y="229"/>
                    <a:pt x="308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63"/>
            <p:cNvSpPr/>
            <p:nvPr/>
          </p:nvSpPr>
          <p:spPr>
            <a:xfrm>
              <a:off x="1329900" y="2109400"/>
              <a:ext cx="59425" cy="59650"/>
            </a:xfrm>
            <a:custGeom>
              <a:rect b="b" l="l" r="r" t="t"/>
              <a:pathLst>
                <a:path extrusionOk="0" fill="none" h="2386" w="2377">
                  <a:moveTo>
                    <a:pt x="0" y="1"/>
                  </a:moveTo>
                  <a:cubicBezTo>
                    <a:pt x="0" y="1"/>
                    <a:pt x="2377" y="670"/>
                    <a:pt x="2130" y="238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63"/>
            <p:cNvSpPr/>
            <p:nvPr/>
          </p:nvSpPr>
          <p:spPr>
            <a:xfrm>
              <a:off x="1150575" y="2146375"/>
              <a:ext cx="58550" cy="111800"/>
            </a:xfrm>
            <a:custGeom>
              <a:rect b="b" l="l" r="r" t="t"/>
              <a:pathLst>
                <a:path extrusionOk="0" fill="none" h="4472" w="2342">
                  <a:moveTo>
                    <a:pt x="1910" y="4471"/>
                  </a:moveTo>
                  <a:cubicBezTo>
                    <a:pt x="1910" y="4471"/>
                    <a:pt x="1" y="2236"/>
                    <a:pt x="234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63"/>
            <p:cNvSpPr/>
            <p:nvPr/>
          </p:nvSpPr>
          <p:spPr>
            <a:xfrm>
              <a:off x="1264550" y="2237025"/>
              <a:ext cx="16750" cy="19375"/>
            </a:xfrm>
            <a:custGeom>
              <a:rect b="b" l="l" r="r" t="t"/>
              <a:pathLst>
                <a:path extrusionOk="0" fill="none" h="775" w="670">
                  <a:moveTo>
                    <a:pt x="0" y="775"/>
                  </a:moveTo>
                  <a:cubicBezTo>
                    <a:pt x="300" y="590"/>
                    <a:pt x="529" y="317"/>
                    <a:pt x="66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63"/>
            <p:cNvSpPr/>
            <p:nvPr/>
          </p:nvSpPr>
          <p:spPr>
            <a:xfrm>
              <a:off x="1282375" y="2224925"/>
              <a:ext cx="2225" cy="5525"/>
            </a:xfrm>
            <a:custGeom>
              <a:rect b="b" l="l" r="r" t="t"/>
              <a:pathLst>
                <a:path extrusionOk="0" fill="none" h="221" w="89">
                  <a:moveTo>
                    <a:pt x="0" y="220"/>
                  </a:moveTo>
                  <a:lnTo>
                    <a:pt x="8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63"/>
            <p:cNvSpPr/>
            <p:nvPr/>
          </p:nvSpPr>
          <p:spPr>
            <a:xfrm>
              <a:off x="1171925" y="2227775"/>
              <a:ext cx="13875" cy="28425"/>
            </a:xfrm>
            <a:custGeom>
              <a:rect b="b" l="l" r="r" t="t"/>
              <a:pathLst>
                <a:path extrusionOk="0" fill="none" h="1137" w="555">
                  <a:moveTo>
                    <a:pt x="555" y="1136"/>
                  </a:moveTo>
                  <a:cubicBezTo>
                    <a:pt x="264" y="819"/>
                    <a:pt x="71" y="423"/>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63"/>
            <p:cNvSpPr/>
            <p:nvPr/>
          </p:nvSpPr>
          <p:spPr>
            <a:xfrm>
              <a:off x="1168625" y="2205350"/>
              <a:ext cx="675" cy="8150"/>
            </a:xfrm>
            <a:custGeom>
              <a:rect b="b" l="l" r="r" t="t"/>
              <a:pathLst>
                <a:path extrusionOk="0" fill="none" h="326" w="27">
                  <a:moveTo>
                    <a:pt x="0" y="326"/>
                  </a:moveTo>
                  <a:cubicBezTo>
                    <a:pt x="9" y="220"/>
                    <a:pt x="18" y="106"/>
                    <a:pt x="2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63"/>
            <p:cNvSpPr/>
            <p:nvPr/>
          </p:nvSpPr>
          <p:spPr>
            <a:xfrm>
              <a:off x="1202725" y="2050000"/>
              <a:ext cx="14975" cy="58325"/>
            </a:xfrm>
            <a:custGeom>
              <a:rect b="b" l="l" r="r" t="t"/>
              <a:pathLst>
                <a:path extrusionOk="0" fill="none" h="2333" w="599">
                  <a:moveTo>
                    <a:pt x="185" y="2333"/>
                  </a:moveTo>
                  <a:cubicBezTo>
                    <a:pt x="0" y="1532"/>
                    <a:pt x="150" y="687"/>
                    <a:pt x="59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63"/>
            <p:cNvSpPr/>
            <p:nvPr/>
          </p:nvSpPr>
          <p:spPr>
            <a:xfrm>
              <a:off x="1230225" y="2037900"/>
              <a:ext cx="4650" cy="2450"/>
            </a:xfrm>
            <a:custGeom>
              <a:rect b="b" l="l" r="r" t="t"/>
              <a:pathLst>
                <a:path extrusionOk="0" fill="none" h="98" w="186">
                  <a:moveTo>
                    <a:pt x="1" y="97"/>
                  </a:moveTo>
                  <a:lnTo>
                    <a:pt x="18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63"/>
            <p:cNvSpPr/>
            <p:nvPr/>
          </p:nvSpPr>
          <p:spPr>
            <a:xfrm>
              <a:off x="1251800" y="2033725"/>
              <a:ext cx="2650" cy="675"/>
            </a:xfrm>
            <a:custGeom>
              <a:rect b="b" l="l" r="r" t="t"/>
              <a:pathLst>
                <a:path extrusionOk="0" fill="none" h="27" w="106">
                  <a:moveTo>
                    <a:pt x="0" y="0"/>
                  </a:moveTo>
                  <a:lnTo>
                    <a:pt x="106" y="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63"/>
            <p:cNvSpPr/>
            <p:nvPr/>
          </p:nvSpPr>
          <p:spPr>
            <a:xfrm>
              <a:off x="1305925" y="2222500"/>
              <a:ext cx="23775" cy="6850"/>
            </a:xfrm>
            <a:custGeom>
              <a:rect b="b" l="l" r="r" t="t"/>
              <a:pathLst>
                <a:path extrusionOk="0" fill="none" h="274" w="951">
                  <a:moveTo>
                    <a:pt x="0" y="1"/>
                  </a:moveTo>
                  <a:cubicBezTo>
                    <a:pt x="282" y="177"/>
                    <a:pt x="616" y="273"/>
                    <a:pt x="951" y="2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63"/>
            <p:cNvSpPr/>
            <p:nvPr/>
          </p:nvSpPr>
          <p:spPr>
            <a:xfrm>
              <a:off x="1344200" y="2227350"/>
              <a:ext cx="3550" cy="225"/>
            </a:xfrm>
            <a:custGeom>
              <a:rect b="b" l="l" r="r" t="t"/>
              <a:pathLst>
                <a:path extrusionOk="0" fill="none" h="9" w="142">
                  <a:moveTo>
                    <a:pt x="0" y="0"/>
                  </a:moveTo>
                  <a:lnTo>
                    <a:pt x="141" y="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63"/>
            <p:cNvSpPr/>
            <p:nvPr/>
          </p:nvSpPr>
          <p:spPr>
            <a:xfrm>
              <a:off x="765975" y="2113600"/>
              <a:ext cx="301250" cy="420250"/>
            </a:xfrm>
            <a:custGeom>
              <a:rect b="b" l="l" r="r" t="t"/>
              <a:pathLst>
                <a:path extrusionOk="0" h="16810" w="12050">
                  <a:moveTo>
                    <a:pt x="2852" y="9822"/>
                  </a:moveTo>
                  <a:lnTo>
                    <a:pt x="2852" y="9822"/>
                  </a:lnTo>
                  <a:cubicBezTo>
                    <a:pt x="2729" y="10033"/>
                    <a:pt x="2606" y="10236"/>
                    <a:pt x="2491" y="10438"/>
                  </a:cubicBezTo>
                  <a:cubicBezTo>
                    <a:pt x="2606" y="10236"/>
                    <a:pt x="2729" y="10024"/>
                    <a:pt x="2852" y="9822"/>
                  </a:cubicBezTo>
                  <a:close/>
                  <a:moveTo>
                    <a:pt x="7877" y="0"/>
                  </a:moveTo>
                  <a:lnTo>
                    <a:pt x="7869" y="26"/>
                  </a:lnTo>
                  <a:cubicBezTo>
                    <a:pt x="7121" y="1241"/>
                    <a:pt x="599" y="11978"/>
                    <a:pt x="1" y="14530"/>
                  </a:cubicBezTo>
                  <a:lnTo>
                    <a:pt x="1" y="14557"/>
                  </a:lnTo>
                  <a:lnTo>
                    <a:pt x="4172" y="16810"/>
                  </a:lnTo>
                  <a:lnTo>
                    <a:pt x="4181" y="16783"/>
                  </a:lnTo>
                  <a:cubicBezTo>
                    <a:pt x="4973" y="15534"/>
                    <a:pt x="11926" y="4480"/>
                    <a:pt x="12049" y="2280"/>
                  </a:cubicBezTo>
                  <a:lnTo>
                    <a:pt x="12049" y="2253"/>
                  </a:lnTo>
                  <a:lnTo>
                    <a:pt x="7877"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63"/>
            <p:cNvSpPr/>
            <p:nvPr/>
          </p:nvSpPr>
          <p:spPr>
            <a:xfrm>
              <a:off x="765975" y="2113600"/>
              <a:ext cx="228400" cy="379125"/>
            </a:xfrm>
            <a:custGeom>
              <a:rect b="b" l="l" r="r" t="t"/>
              <a:pathLst>
                <a:path extrusionOk="0" h="15165" w="9136">
                  <a:moveTo>
                    <a:pt x="7877" y="0"/>
                  </a:moveTo>
                  <a:lnTo>
                    <a:pt x="7860" y="26"/>
                  </a:lnTo>
                  <a:cubicBezTo>
                    <a:pt x="7121" y="1241"/>
                    <a:pt x="590" y="11978"/>
                    <a:pt x="1" y="14530"/>
                  </a:cubicBezTo>
                  <a:lnTo>
                    <a:pt x="1" y="14557"/>
                  </a:lnTo>
                  <a:lnTo>
                    <a:pt x="1118" y="15164"/>
                  </a:lnTo>
                  <a:cubicBezTo>
                    <a:pt x="1858" y="13149"/>
                    <a:pt x="2703" y="11177"/>
                    <a:pt x="3662" y="9250"/>
                  </a:cubicBezTo>
                  <a:cubicBezTo>
                    <a:pt x="5387" y="5773"/>
                    <a:pt x="8212" y="1910"/>
                    <a:pt x="9136" y="678"/>
                  </a:cubicBezTo>
                  <a:lnTo>
                    <a:pt x="7877" y="0"/>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63"/>
            <p:cNvSpPr/>
            <p:nvPr/>
          </p:nvSpPr>
          <p:spPr>
            <a:xfrm>
              <a:off x="833750" y="2146600"/>
              <a:ext cx="233475" cy="387250"/>
            </a:xfrm>
            <a:custGeom>
              <a:rect b="b" l="l" r="r" t="t"/>
              <a:pathLst>
                <a:path extrusionOk="0" h="15490" w="9339">
                  <a:moveTo>
                    <a:pt x="7604" y="0"/>
                  </a:moveTo>
                  <a:cubicBezTo>
                    <a:pt x="7305" y="1048"/>
                    <a:pt x="6460" y="3327"/>
                    <a:pt x="4084" y="7648"/>
                  </a:cubicBezTo>
                  <a:cubicBezTo>
                    <a:pt x="1866" y="11661"/>
                    <a:pt x="634" y="13721"/>
                    <a:pt x="0" y="14707"/>
                  </a:cubicBezTo>
                  <a:lnTo>
                    <a:pt x="1452" y="15490"/>
                  </a:lnTo>
                  <a:lnTo>
                    <a:pt x="1470" y="15463"/>
                  </a:lnTo>
                  <a:cubicBezTo>
                    <a:pt x="2262" y="14214"/>
                    <a:pt x="9215" y="3160"/>
                    <a:pt x="9338" y="960"/>
                  </a:cubicBezTo>
                  <a:lnTo>
                    <a:pt x="9338" y="942"/>
                  </a:lnTo>
                  <a:lnTo>
                    <a:pt x="7604"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63"/>
            <p:cNvSpPr/>
            <p:nvPr/>
          </p:nvSpPr>
          <p:spPr>
            <a:xfrm>
              <a:off x="764875" y="2112500"/>
              <a:ext cx="303225" cy="422250"/>
            </a:xfrm>
            <a:custGeom>
              <a:rect b="b" l="l" r="r" t="t"/>
              <a:pathLst>
                <a:path extrusionOk="0" fill="none" h="16890" w="12129">
                  <a:moveTo>
                    <a:pt x="7913" y="0"/>
                  </a:moveTo>
                  <a:cubicBezTo>
                    <a:pt x="7913" y="0"/>
                    <a:pt x="564" y="12005"/>
                    <a:pt x="1" y="14610"/>
                  </a:cubicBezTo>
                  <a:lnTo>
                    <a:pt x="4216" y="16889"/>
                  </a:lnTo>
                  <a:cubicBezTo>
                    <a:pt x="4216" y="16889"/>
                    <a:pt x="12075" y="4524"/>
                    <a:pt x="12128" y="228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63"/>
            <p:cNvSpPr/>
            <p:nvPr/>
          </p:nvSpPr>
          <p:spPr>
            <a:xfrm>
              <a:off x="785775" y="2359125"/>
              <a:ext cx="51525" cy="102125"/>
            </a:xfrm>
            <a:custGeom>
              <a:rect b="b" l="l" r="r" t="t"/>
              <a:pathLst>
                <a:path extrusionOk="0" fill="none" h="4085" w="2061">
                  <a:moveTo>
                    <a:pt x="1" y="4085"/>
                  </a:moveTo>
                  <a:cubicBezTo>
                    <a:pt x="582" y="2668"/>
                    <a:pt x="1268" y="1303"/>
                    <a:pt x="206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63"/>
            <p:cNvSpPr/>
            <p:nvPr/>
          </p:nvSpPr>
          <p:spPr>
            <a:xfrm>
              <a:off x="805375" y="2414350"/>
              <a:ext cx="17825" cy="35900"/>
            </a:xfrm>
            <a:custGeom>
              <a:rect b="b" l="l" r="r" t="t"/>
              <a:pathLst>
                <a:path extrusionOk="0" fill="none" h="1436" w="713">
                  <a:moveTo>
                    <a:pt x="713" y="1"/>
                  </a:moveTo>
                  <a:cubicBezTo>
                    <a:pt x="440" y="459"/>
                    <a:pt x="202" y="943"/>
                    <a:pt x="0" y="14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63"/>
            <p:cNvSpPr/>
            <p:nvPr/>
          </p:nvSpPr>
          <p:spPr>
            <a:xfrm>
              <a:off x="825175" y="2430200"/>
              <a:ext cx="10350" cy="18500"/>
            </a:xfrm>
            <a:custGeom>
              <a:rect b="b" l="l" r="r" t="t"/>
              <a:pathLst>
                <a:path extrusionOk="0" fill="none" h="740" w="414">
                  <a:moveTo>
                    <a:pt x="414" y="1"/>
                  </a:moveTo>
                  <a:cubicBezTo>
                    <a:pt x="247" y="229"/>
                    <a:pt x="106" y="476"/>
                    <a:pt x="0" y="74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3"/>
            <p:cNvSpPr/>
            <p:nvPr/>
          </p:nvSpPr>
          <p:spPr>
            <a:xfrm>
              <a:off x="842325" y="2443175"/>
              <a:ext cx="5075" cy="10600"/>
            </a:xfrm>
            <a:custGeom>
              <a:rect b="b" l="l" r="r" t="t"/>
              <a:pathLst>
                <a:path extrusionOk="0" fill="none" h="424" w="203">
                  <a:moveTo>
                    <a:pt x="203" y="1"/>
                  </a:moveTo>
                  <a:cubicBezTo>
                    <a:pt x="133" y="142"/>
                    <a:pt x="71" y="282"/>
                    <a:pt x="1" y="4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63"/>
            <p:cNvSpPr/>
            <p:nvPr/>
          </p:nvSpPr>
          <p:spPr>
            <a:xfrm>
              <a:off x="984900" y="2224050"/>
              <a:ext cx="48875" cy="102550"/>
            </a:xfrm>
            <a:custGeom>
              <a:rect b="b" l="l" r="r" t="t"/>
              <a:pathLst>
                <a:path extrusionOk="0" fill="none" h="4102" w="1955">
                  <a:moveTo>
                    <a:pt x="1954" y="0"/>
                  </a:moveTo>
                  <a:cubicBezTo>
                    <a:pt x="1338" y="1382"/>
                    <a:pt x="687" y="2755"/>
                    <a:pt x="1" y="41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63"/>
            <p:cNvSpPr/>
            <p:nvPr/>
          </p:nvSpPr>
          <p:spPr>
            <a:xfrm>
              <a:off x="990400" y="2257475"/>
              <a:ext cx="17850" cy="35675"/>
            </a:xfrm>
            <a:custGeom>
              <a:rect b="b" l="l" r="r" t="t"/>
              <a:pathLst>
                <a:path extrusionOk="0" fill="none" h="1427" w="714">
                  <a:moveTo>
                    <a:pt x="713" y="1"/>
                  </a:moveTo>
                  <a:cubicBezTo>
                    <a:pt x="476" y="476"/>
                    <a:pt x="238" y="951"/>
                    <a:pt x="1" y="14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63"/>
            <p:cNvSpPr/>
            <p:nvPr/>
          </p:nvSpPr>
          <p:spPr>
            <a:xfrm>
              <a:off x="957400" y="2276850"/>
              <a:ext cx="12125" cy="24225"/>
            </a:xfrm>
            <a:custGeom>
              <a:rect b="b" l="l" r="r" t="t"/>
              <a:pathLst>
                <a:path extrusionOk="0" fill="none" h="969" w="485">
                  <a:moveTo>
                    <a:pt x="484" y="0"/>
                  </a:moveTo>
                  <a:cubicBezTo>
                    <a:pt x="344" y="335"/>
                    <a:pt x="185" y="652"/>
                    <a:pt x="0"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63"/>
            <p:cNvSpPr/>
            <p:nvPr/>
          </p:nvSpPr>
          <p:spPr>
            <a:xfrm>
              <a:off x="932750" y="2286100"/>
              <a:ext cx="13675" cy="25525"/>
            </a:xfrm>
            <a:custGeom>
              <a:rect b="b" l="l" r="r" t="t"/>
              <a:pathLst>
                <a:path extrusionOk="0" fill="none" h="1021" w="547">
                  <a:moveTo>
                    <a:pt x="546" y="0"/>
                  </a:moveTo>
                  <a:lnTo>
                    <a:pt x="1" y="102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63"/>
            <p:cNvSpPr/>
            <p:nvPr/>
          </p:nvSpPr>
          <p:spPr>
            <a:xfrm>
              <a:off x="918675" y="2129425"/>
              <a:ext cx="47325" cy="77700"/>
            </a:xfrm>
            <a:custGeom>
              <a:rect b="b" l="l" r="r" t="t"/>
              <a:pathLst>
                <a:path extrusionOk="0" fill="none" h="3108" w="1893">
                  <a:moveTo>
                    <a:pt x="1893" y="1"/>
                  </a:moveTo>
                  <a:lnTo>
                    <a:pt x="0" y="310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63"/>
            <p:cNvSpPr/>
            <p:nvPr/>
          </p:nvSpPr>
          <p:spPr>
            <a:xfrm>
              <a:off x="948375" y="2144825"/>
              <a:ext cx="19825" cy="32150"/>
            </a:xfrm>
            <a:custGeom>
              <a:rect b="b" l="l" r="r" t="t"/>
              <a:pathLst>
                <a:path extrusionOk="0" fill="none" h="1286" w="793">
                  <a:moveTo>
                    <a:pt x="793" y="1"/>
                  </a:moveTo>
                  <a:cubicBezTo>
                    <a:pt x="511" y="414"/>
                    <a:pt x="238" y="846"/>
                    <a:pt x="1" y="128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63"/>
            <p:cNvSpPr/>
            <p:nvPr/>
          </p:nvSpPr>
          <p:spPr>
            <a:xfrm>
              <a:off x="969725" y="2155625"/>
              <a:ext cx="9250" cy="17175"/>
            </a:xfrm>
            <a:custGeom>
              <a:rect b="b" l="l" r="r" t="t"/>
              <a:pathLst>
                <a:path extrusionOk="0" fill="none" h="687" w="370">
                  <a:moveTo>
                    <a:pt x="370" y="0"/>
                  </a:moveTo>
                  <a:lnTo>
                    <a:pt x="0" y="68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63"/>
            <p:cNvSpPr/>
            <p:nvPr/>
          </p:nvSpPr>
          <p:spPr>
            <a:xfrm>
              <a:off x="984900" y="2165950"/>
              <a:ext cx="7500" cy="13675"/>
            </a:xfrm>
            <a:custGeom>
              <a:rect b="b" l="l" r="r" t="t"/>
              <a:pathLst>
                <a:path extrusionOk="0" fill="none" h="547" w="300">
                  <a:moveTo>
                    <a:pt x="300" y="1"/>
                  </a:moveTo>
                  <a:lnTo>
                    <a:pt x="1" y="54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63"/>
            <p:cNvSpPr/>
            <p:nvPr/>
          </p:nvSpPr>
          <p:spPr>
            <a:xfrm>
              <a:off x="1007775" y="2175625"/>
              <a:ext cx="6625" cy="12125"/>
            </a:xfrm>
            <a:custGeom>
              <a:rect b="b" l="l" r="r" t="t"/>
              <a:pathLst>
                <a:path extrusionOk="0" fill="none" h="485" w="265">
                  <a:moveTo>
                    <a:pt x="265" y="1"/>
                  </a:moveTo>
                  <a:lnTo>
                    <a:pt x="1" y="48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63"/>
            <p:cNvSpPr/>
            <p:nvPr/>
          </p:nvSpPr>
          <p:spPr>
            <a:xfrm>
              <a:off x="863900" y="2423150"/>
              <a:ext cx="57875" cy="95075"/>
            </a:xfrm>
            <a:custGeom>
              <a:rect b="b" l="l" r="r" t="t"/>
              <a:pathLst>
                <a:path extrusionOk="0" fill="none" h="3803" w="2315">
                  <a:moveTo>
                    <a:pt x="0" y="3803"/>
                  </a:moveTo>
                  <a:cubicBezTo>
                    <a:pt x="775" y="2536"/>
                    <a:pt x="1540" y="1268"/>
                    <a:pt x="23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63"/>
            <p:cNvSpPr/>
            <p:nvPr/>
          </p:nvSpPr>
          <p:spPr>
            <a:xfrm>
              <a:off x="870500" y="2447375"/>
              <a:ext cx="22675" cy="35650"/>
            </a:xfrm>
            <a:custGeom>
              <a:rect b="b" l="l" r="r" t="t"/>
              <a:pathLst>
                <a:path extrusionOk="0" fill="none" h="1426" w="907">
                  <a:moveTo>
                    <a:pt x="0" y="1426"/>
                  </a:moveTo>
                  <a:lnTo>
                    <a:pt x="90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63"/>
            <p:cNvSpPr/>
            <p:nvPr/>
          </p:nvSpPr>
          <p:spPr>
            <a:xfrm>
              <a:off x="873575" y="2435925"/>
              <a:ext cx="10800" cy="16525"/>
            </a:xfrm>
            <a:custGeom>
              <a:rect b="b" l="l" r="r" t="t"/>
              <a:pathLst>
                <a:path extrusionOk="0" fill="none" h="661" w="432">
                  <a:moveTo>
                    <a:pt x="0" y="661"/>
                  </a:moveTo>
                  <a:cubicBezTo>
                    <a:pt x="168" y="458"/>
                    <a:pt x="308" y="238"/>
                    <a:pt x="43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63"/>
            <p:cNvSpPr/>
            <p:nvPr/>
          </p:nvSpPr>
          <p:spPr>
            <a:xfrm>
              <a:off x="868300" y="2261875"/>
              <a:ext cx="25975" cy="46250"/>
            </a:xfrm>
            <a:custGeom>
              <a:rect b="b" l="l" r="r" t="t"/>
              <a:pathLst>
                <a:path extrusionOk="0" fill="none" h="1850" w="1039">
                  <a:moveTo>
                    <a:pt x="0" y="1849"/>
                  </a:moveTo>
                  <a:lnTo>
                    <a:pt x="103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63"/>
            <p:cNvSpPr/>
            <p:nvPr/>
          </p:nvSpPr>
          <p:spPr>
            <a:xfrm>
              <a:off x="883250" y="2304350"/>
              <a:ext cx="8600" cy="14325"/>
            </a:xfrm>
            <a:custGeom>
              <a:rect b="b" l="l" r="r" t="t"/>
              <a:pathLst>
                <a:path extrusionOk="0" fill="none" h="573" w="344">
                  <a:moveTo>
                    <a:pt x="1" y="573"/>
                  </a:moveTo>
                  <a:lnTo>
                    <a:pt x="34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63"/>
            <p:cNvSpPr/>
            <p:nvPr/>
          </p:nvSpPr>
          <p:spPr>
            <a:xfrm>
              <a:off x="912950" y="2361125"/>
              <a:ext cx="4425" cy="6825"/>
            </a:xfrm>
            <a:custGeom>
              <a:rect b="b" l="l" r="r" t="t"/>
              <a:pathLst>
                <a:path extrusionOk="0" fill="none" h="273" w="177">
                  <a:moveTo>
                    <a:pt x="1" y="273"/>
                  </a:moveTo>
                  <a:cubicBezTo>
                    <a:pt x="53" y="185"/>
                    <a:pt x="115" y="88"/>
                    <a:pt x="17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63"/>
            <p:cNvSpPr/>
            <p:nvPr/>
          </p:nvSpPr>
          <p:spPr>
            <a:xfrm>
              <a:off x="879300" y="2376950"/>
              <a:ext cx="1325" cy="2675"/>
            </a:xfrm>
            <a:custGeom>
              <a:rect b="b" l="l" r="r" t="t"/>
              <a:pathLst>
                <a:path extrusionOk="0" fill="none" h="107" w="53">
                  <a:moveTo>
                    <a:pt x="0" y="106"/>
                  </a:moveTo>
                  <a:cubicBezTo>
                    <a:pt x="18" y="71"/>
                    <a:pt x="35" y="36"/>
                    <a:pt x="5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63"/>
            <p:cNvSpPr/>
            <p:nvPr/>
          </p:nvSpPr>
          <p:spPr>
            <a:xfrm>
              <a:off x="941550" y="2371450"/>
              <a:ext cx="4200" cy="7725"/>
            </a:xfrm>
            <a:custGeom>
              <a:rect b="b" l="l" r="r" t="t"/>
              <a:pathLst>
                <a:path extrusionOk="0" fill="none" h="309" w="168">
                  <a:moveTo>
                    <a:pt x="1" y="309"/>
                  </a:moveTo>
                  <a:cubicBezTo>
                    <a:pt x="54" y="212"/>
                    <a:pt x="106" y="106"/>
                    <a:pt x="16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63"/>
            <p:cNvSpPr/>
            <p:nvPr/>
          </p:nvSpPr>
          <p:spPr>
            <a:xfrm>
              <a:off x="943100" y="2232850"/>
              <a:ext cx="5750" cy="9250"/>
            </a:xfrm>
            <a:custGeom>
              <a:rect b="b" l="l" r="r" t="t"/>
              <a:pathLst>
                <a:path extrusionOk="0" fill="none" h="370" w="230">
                  <a:moveTo>
                    <a:pt x="0" y="370"/>
                  </a:moveTo>
                  <a:lnTo>
                    <a:pt x="22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63"/>
            <p:cNvSpPr/>
            <p:nvPr/>
          </p:nvSpPr>
          <p:spPr>
            <a:xfrm>
              <a:off x="975650" y="2224050"/>
              <a:ext cx="11025" cy="14100"/>
            </a:xfrm>
            <a:custGeom>
              <a:rect b="b" l="l" r="r" t="t"/>
              <a:pathLst>
                <a:path extrusionOk="0" fill="none" h="564" w="441">
                  <a:moveTo>
                    <a:pt x="1" y="563"/>
                  </a:moveTo>
                  <a:lnTo>
                    <a:pt x="44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63"/>
            <p:cNvSpPr/>
            <p:nvPr/>
          </p:nvSpPr>
          <p:spPr>
            <a:xfrm>
              <a:off x="833075" y="2480600"/>
              <a:ext cx="4000" cy="8825"/>
            </a:xfrm>
            <a:custGeom>
              <a:rect b="b" l="l" r="r" t="t"/>
              <a:pathLst>
                <a:path extrusionOk="0" fill="none" h="353" w="160">
                  <a:moveTo>
                    <a:pt x="1" y="352"/>
                  </a:moveTo>
                  <a:cubicBezTo>
                    <a:pt x="36" y="229"/>
                    <a:pt x="89" y="106"/>
                    <a:pt x="15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63"/>
            <p:cNvSpPr/>
            <p:nvPr/>
          </p:nvSpPr>
          <p:spPr>
            <a:xfrm>
              <a:off x="811300" y="2473325"/>
              <a:ext cx="4875" cy="9050"/>
            </a:xfrm>
            <a:custGeom>
              <a:rect b="b" l="l" r="r" t="t"/>
              <a:pathLst>
                <a:path extrusionOk="0" fill="none" h="362" w="195">
                  <a:moveTo>
                    <a:pt x="1" y="361"/>
                  </a:moveTo>
                  <a:cubicBezTo>
                    <a:pt x="62" y="247"/>
                    <a:pt x="124" y="124"/>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63"/>
            <p:cNvSpPr/>
            <p:nvPr/>
          </p:nvSpPr>
          <p:spPr>
            <a:xfrm>
              <a:off x="1045400" y="2189725"/>
              <a:ext cx="4425" cy="9250"/>
            </a:xfrm>
            <a:custGeom>
              <a:rect b="b" l="l" r="r" t="t"/>
              <a:pathLst>
                <a:path extrusionOk="0" fill="none" h="370" w="177">
                  <a:moveTo>
                    <a:pt x="1" y="370"/>
                  </a:moveTo>
                  <a:cubicBezTo>
                    <a:pt x="80" y="255"/>
                    <a:pt x="142" y="132"/>
                    <a:pt x="17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63"/>
            <p:cNvSpPr/>
            <p:nvPr/>
          </p:nvSpPr>
          <p:spPr>
            <a:xfrm>
              <a:off x="618575" y="2068700"/>
              <a:ext cx="407500" cy="333150"/>
            </a:xfrm>
            <a:custGeom>
              <a:rect b="b" l="l" r="r" t="t"/>
              <a:pathLst>
                <a:path extrusionOk="0" h="13326" w="16300">
                  <a:moveTo>
                    <a:pt x="4682" y="6496"/>
                  </a:moveTo>
                  <a:lnTo>
                    <a:pt x="4682" y="6496"/>
                  </a:lnTo>
                  <a:cubicBezTo>
                    <a:pt x="4471" y="6628"/>
                    <a:pt x="4277" y="6751"/>
                    <a:pt x="4075" y="6883"/>
                  </a:cubicBezTo>
                  <a:lnTo>
                    <a:pt x="4075" y="6874"/>
                  </a:lnTo>
                  <a:cubicBezTo>
                    <a:pt x="4277" y="6751"/>
                    <a:pt x="4480" y="6619"/>
                    <a:pt x="4682" y="6496"/>
                  </a:cubicBezTo>
                  <a:close/>
                  <a:moveTo>
                    <a:pt x="3186" y="8212"/>
                  </a:moveTo>
                  <a:cubicBezTo>
                    <a:pt x="3155" y="8234"/>
                    <a:pt x="3122" y="8254"/>
                    <a:pt x="3089" y="8274"/>
                  </a:cubicBezTo>
                  <a:lnTo>
                    <a:pt x="3089" y="8274"/>
                  </a:lnTo>
                  <a:lnTo>
                    <a:pt x="3186" y="8212"/>
                  </a:lnTo>
                  <a:close/>
                  <a:moveTo>
                    <a:pt x="13597" y="1"/>
                  </a:moveTo>
                  <a:lnTo>
                    <a:pt x="13571" y="18"/>
                  </a:lnTo>
                  <a:cubicBezTo>
                    <a:pt x="12365" y="766"/>
                    <a:pt x="1690" y="7411"/>
                    <a:pt x="18" y="9418"/>
                  </a:cubicBezTo>
                  <a:lnTo>
                    <a:pt x="0" y="9435"/>
                  </a:lnTo>
                  <a:lnTo>
                    <a:pt x="2702" y="13325"/>
                  </a:lnTo>
                  <a:lnTo>
                    <a:pt x="2728" y="13316"/>
                  </a:lnTo>
                  <a:cubicBezTo>
                    <a:pt x="3996" y="12542"/>
                    <a:pt x="15182" y="5818"/>
                    <a:pt x="16291" y="3908"/>
                  </a:cubicBezTo>
                  <a:lnTo>
                    <a:pt x="16299" y="3891"/>
                  </a:lnTo>
                  <a:lnTo>
                    <a:pt x="13597"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63"/>
            <p:cNvSpPr/>
            <p:nvPr/>
          </p:nvSpPr>
          <p:spPr>
            <a:xfrm>
              <a:off x="618575" y="2068700"/>
              <a:ext cx="360400" cy="262075"/>
            </a:xfrm>
            <a:custGeom>
              <a:rect b="b" l="l" r="r" t="t"/>
              <a:pathLst>
                <a:path extrusionOk="0" h="10483" w="14416">
                  <a:moveTo>
                    <a:pt x="13597" y="1"/>
                  </a:moveTo>
                  <a:lnTo>
                    <a:pt x="13571" y="9"/>
                  </a:lnTo>
                  <a:cubicBezTo>
                    <a:pt x="12365" y="766"/>
                    <a:pt x="1699" y="7411"/>
                    <a:pt x="18" y="9418"/>
                  </a:cubicBezTo>
                  <a:lnTo>
                    <a:pt x="0" y="9435"/>
                  </a:lnTo>
                  <a:lnTo>
                    <a:pt x="731" y="10483"/>
                  </a:lnTo>
                  <a:cubicBezTo>
                    <a:pt x="2288" y="9013"/>
                    <a:pt x="3943" y="7640"/>
                    <a:pt x="5659" y="6355"/>
                  </a:cubicBezTo>
                  <a:cubicBezTo>
                    <a:pt x="8766" y="4023"/>
                    <a:pt x="13034" y="1858"/>
                    <a:pt x="14416" y="1171"/>
                  </a:cubicBezTo>
                  <a:lnTo>
                    <a:pt x="13597" y="1"/>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63"/>
            <p:cNvSpPr/>
            <p:nvPr/>
          </p:nvSpPr>
          <p:spPr>
            <a:xfrm>
              <a:off x="662575" y="2125475"/>
              <a:ext cx="363725" cy="276375"/>
            </a:xfrm>
            <a:custGeom>
              <a:rect b="b" l="l" r="r" t="t"/>
              <a:pathLst>
                <a:path extrusionOk="0" h="11055" w="14549">
                  <a:moveTo>
                    <a:pt x="13413" y="0"/>
                  </a:moveTo>
                  <a:cubicBezTo>
                    <a:pt x="12674" y="801"/>
                    <a:pt x="10896" y="2456"/>
                    <a:pt x="6821" y="5246"/>
                  </a:cubicBezTo>
                  <a:cubicBezTo>
                    <a:pt x="3045" y="7824"/>
                    <a:pt x="1012" y="9100"/>
                    <a:pt x="0" y="9708"/>
                  </a:cubicBezTo>
                  <a:lnTo>
                    <a:pt x="942" y="11054"/>
                  </a:lnTo>
                  <a:lnTo>
                    <a:pt x="968" y="11045"/>
                  </a:lnTo>
                  <a:cubicBezTo>
                    <a:pt x="2236" y="10271"/>
                    <a:pt x="13422" y="3547"/>
                    <a:pt x="14539" y="1637"/>
                  </a:cubicBezTo>
                  <a:lnTo>
                    <a:pt x="14548" y="1620"/>
                  </a:lnTo>
                  <a:lnTo>
                    <a:pt x="13413"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63"/>
            <p:cNvSpPr/>
            <p:nvPr/>
          </p:nvSpPr>
          <p:spPr>
            <a:xfrm>
              <a:off x="617675" y="2067600"/>
              <a:ext cx="409275" cy="335125"/>
            </a:xfrm>
            <a:custGeom>
              <a:rect b="b" l="l" r="r" t="t"/>
              <a:pathLst>
                <a:path extrusionOk="0" fill="none" h="13405" w="16371">
                  <a:moveTo>
                    <a:pt x="13642" y="1"/>
                  </a:moveTo>
                  <a:cubicBezTo>
                    <a:pt x="13642" y="1"/>
                    <a:pt x="1664" y="7402"/>
                    <a:pt x="1" y="9479"/>
                  </a:cubicBezTo>
                  <a:lnTo>
                    <a:pt x="2729" y="13404"/>
                  </a:lnTo>
                  <a:cubicBezTo>
                    <a:pt x="2729" y="13404"/>
                    <a:pt x="15323" y="5906"/>
                    <a:pt x="16371" y="393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63"/>
            <p:cNvSpPr/>
            <p:nvPr/>
          </p:nvSpPr>
          <p:spPr>
            <a:xfrm>
              <a:off x="643650" y="2231075"/>
              <a:ext cx="92000" cy="68025"/>
            </a:xfrm>
            <a:custGeom>
              <a:rect b="b" l="l" r="r" t="t"/>
              <a:pathLst>
                <a:path extrusionOk="0" fill="none" h="2721" w="3680">
                  <a:moveTo>
                    <a:pt x="0" y="2720"/>
                  </a:moveTo>
                  <a:cubicBezTo>
                    <a:pt x="1153" y="1717"/>
                    <a:pt x="2377" y="810"/>
                    <a:pt x="36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63"/>
            <p:cNvSpPr/>
            <p:nvPr/>
          </p:nvSpPr>
          <p:spPr>
            <a:xfrm>
              <a:off x="665875" y="2274200"/>
              <a:ext cx="32150" cy="23800"/>
            </a:xfrm>
            <a:custGeom>
              <a:rect b="b" l="l" r="r" t="t"/>
              <a:pathLst>
                <a:path extrusionOk="0" fill="none" h="952" w="1286">
                  <a:moveTo>
                    <a:pt x="1285" y="1"/>
                  </a:moveTo>
                  <a:cubicBezTo>
                    <a:pt x="836" y="282"/>
                    <a:pt x="405" y="599"/>
                    <a:pt x="0" y="95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63"/>
            <p:cNvSpPr/>
            <p:nvPr/>
          </p:nvSpPr>
          <p:spPr>
            <a:xfrm>
              <a:off x="684350" y="2293575"/>
              <a:ext cx="17625" cy="12125"/>
            </a:xfrm>
            <a:custGeom>
              <a:rect b="b" l="l" r="r" t="t"/>
              <a:pathLst>
                <a:path extrusionOk="0" fill="none" h="485" w="705">
                  <a:moveTo>
                    <a:pt x="705" y="0"/>
                  </a:moveTo>
                  <a:cubicBezTo>
                    <a:pt x="449" y="132"/>
                    <a:pt x="221" y="299"/>
                    <a:pt x="1" y="4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63"/>
            <p:cNvSpPr/>
            <p:nvPr/>
          </p:nvSpPr>
          <p:spPr>
            <a:xfrm>
              <a:off x="697550" y="2310725"/>
              <a:ext cx="9050" cy="7300"/>
            </a:xfrm>
            <a:custGeom>
              <a:rect b="b" l="l" r="r" t="t"/>
              <a:pathLst>
                <a:path extrusionOk="0" fill="none" h="292" w="362">
                  <a:moveTo>
                    <a:pt x="361" y="1"/>
                  </a:moveTo>
                  <a:lnTo>
                    <a:pt x="1" y="29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63"/>
            <p:cNvSpPr/>
            <p:nvPr/>
          </p:nvSpPr>
          <p:spPr>
            <a:xfrm>
              <a:off x="881925" y="2199175"/>
              <a:ext cx="90025" cy="69550"/>
            </a:xfrm>
            <a:custGeom>
              <a:rect b="b" l="l" r="r" t="t"/>
              <a:pathLst>
                <a:path extrusionOk="0" fill="none" h="2782" w="3601">
                  <a:moveTo>
                    <a:pt x="3600" y="1"/>
                  </a:moveTo>
                  <a:cubicBezTo>
                    <a:pt x="2430" y="951"/>
                    <a:pt x="1224" y="1884"/>
                    <a:pt x="1" y="27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63"/>
            <p:cNvSpPr/>
            <p:nvPr/>
          </p:nvSpPr>
          <p:spPr>
            <a:xfrm>
              <a:off x="901950" y="2217450"/>
              <a:ext cx="32150" cy="24000"/>
            </a:xfrm>
            <a:custGeom>
              <a:rect b="b" l="l" r="r" t="t"/>
              <a:pathLst>
                <a:path extrusionOk="0" fill="none" h="960" w="1286">
                  <a:moveTo>
                    <a:pt x="1286" y="0"/>
                  </a:moveTo>
                  <a:lnTo>
                    <a:pt x="1" y="95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63"/>
            <p:cNvSpPr/>
            <p:nvPr/>
          </p:nvSpPr>
          <p:spPr>
            <a:xfrm>
              <a:off x="868950" y="2217450"/>
              <a:ext cx="21800" cy="15850"/>
            </a:xfrm>
            <a:custGeom>
              <a:rect b="b" l="l" r="r" t="t"/>
              <a:pathLst>
                <a:path extrusionOk="0" fill="none" h="634" w="872">
                  <a:moveTo>
                    <a:pt x="872" y="0"/>
                  </a:moveTo>
                  <a:cubicBezTo>
                    <a:pt x="590" y="229"/>
                    <a:pt x="300" y="440"/>
                    <a:pt x="0"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63"/>
            <p:cNvSpPr/>
            <p:nvPr/>
          </p:nvSpPr>
          <p:spPr>
            <a:xfrm>
              <a:off x="842100" y="2215025"/>
              <a:ext cx="24025" cy="16525"/>
            </a:xfrm>
            <a:custGeom>
              <a:rect b="b" l="l" r="r" t="t"/>
              <a:pathLst>
                <a:path extrusionOk="0" fill="none" h="661" w="961">
                  <a:moveTo>
                    <a:pt x="960" y="0"/>
                  </a:moveTo>
                  <a:lnTo>
                    <a:pt x="1" y="66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63"/>
            <p:cNvSpPr/>
            <p:nvPr/>
          </p:nvSpPr>
          <p:spPr>
            <a:xfrm>
              <a:off x="876650" y="2084100"/>
              <a:ext cx="77475" cy="48000"/>
            </a:xfrm>
            <a:custGeom>
              <a:rect b="b" l="l" r="r" t="t"/>
              <a:pathLst>
                <a:path extrusionOk="0" fill="none" h="1920" w="3099">
                  <a:moveTo>
                    <a:pt x="3098" y="1"/>
                  </a:moveTo>
                  <a:lnTo>
                    <a:pt x="1" y="191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63"/>
            <p:cNvSpPr/>
            <p:nvPr/>
          </p:nvSpPr>
          <p:spPr>
            <a:xfrm>
              <a:off x="916925" y="2099075"/>
              <a:ext cx="32350" cy="19825"/>
            </a:xfrm>
            <a:custGeom>
              <a:rect b="b" l="l" r="r" t="t"/>
              <a:pathLst>
                <a:path extrusionOk="0" fill="none" h="793" w="1294">
                  <a:moveTo>
                    <a:pt x="1294" y="0"/>
                  </a:moveTo>
                  <a:cubicBezTo>
                    <a:pt x="845" y="238"/>
                    <a:pt x="414" y="502"/>
                    <a:pt x="0" y="79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63"/>
            <p:cNvSpPr/>
            <p:nvPr/>
          </p:nvSpPr>
          <p:spPr>
            <a:xfrm>
              <a:off x="937825" y="2113375"/>
              <a:ext cx="16075" cy="11250"/>
            </a:xfrm>
            <a:custGeom>
              <a:rect b="b" l="l" r="r" t="t"/>
              <a:pathLst>
                <a:path extrusionOk="0" fill="none" h="450" w="643">
                  <a:moveTo>
                    <a:pt x="643" y="0"/>
                  </a:moveTo>
                  <a:lnTo>
                    <a:pt x="0" y="44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63"/>
            <p:cNvSpPr/>
            <p:nvPr/>
          </p:nvSpPr>
          <p:spPr>
            <a:xfrm>
              <a:off x="948375" y="2128775"/>
              <a:ext cx="12575" cy="8825"/>
            </a:xfrm>
            <a:custGeom>
              <a:rect b="b" l="l" r="r" t="t"/>
              <a:pathLst>
                <a:path extrusionOk="0" fill="none" h="353" w="503">
                  <a:moveTo>
                    <a:pt x="502" y="0"/>
                  </a:moveTo>
                  <a:lnTo>
                    <a:pt x="1" y="35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63"/>
            <p:cNvSpPr/>
            <p:nvPr/>
          </p:nvSpPr>
          <p:spPr>
            <a:xfrm>
              <a:off x="965100" y="2147250"/>
              <a:ext cx="11475" cy="7725"/>
            </a:xfrm>
            <a:custGeom>
              <a:rect b="b" l="l" r="r" t="t"/>
              <a:pathLst>
                <a:path extrusionOk="0" fill="none" h="309" w="459">
                  <a:moveTo>
                    <a:pt x="458" y="1"/>
                  </a:moveTo>
                  <a:lnTo>
                    <a:pt x="0" y="30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63"/>
            <p:cNvSpPr/>
            <p:nvPr/>
          </p:nvSpPr>
          <p:spPr>
            <a:xfrm>
              <a:off x="687425" y="2326350"/>
              <a:ext cx="94850" cy="58775"/>
            </a:xfrm>
            <a:custGeom>
              <a:rect b="b" l="l" r="r" t="t"/>
              <a:pathLst>
                <a:path extrusionOk="0" fill="none" h="2351" w="3794">
                  <a:moveTo>
                    <a:pt x="1" y="2350"/>
                  </a:moveTo>
                  <a:lnTo>
                    <a:pt x="379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63"/>
            <p:cNvSpPr/>
            <p:nvPr/>
          </p:nvSpPr>
          <p:spPr>
            <a:xfrm>
              <a:off x="709425" y="2335150"/>
              <a:ext cx="36325" cy="21600"/>
            </a:xfrm>
            <a:custGeom>
              <a:rect b="b" l="l" r="r" t="t"/>
              <a:pathLst>
                <a:path extrusionOk="0" fill="none" h="864" w="1453">
                  <a:moveTo>
                    <a:pt x="1" y="863"/>
                  </a:moveTo>
                  <a:lnTo>
                    <a:pt x="145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63"/>
            <p:cNvSpPr/>
            <p:nvPr/>
          </p:nvSpPr>
          <p:spPr>
            <a:xfrm>
              <a:off x="725925" y="2320850"/>
              <a:ext cx="16975" cy="10150"/>
            </a:xfrm>
            <a:custGeom>
              <a:rect b="b" l="l" r="r" t="t"/>
              <a:pathLst>
                <a:path extrusionOk="0" fill="none" h="406" w="679">
                  <a:moveTo>
                    <a:pt x="1" y="405"/>
                  </a:moveTo>
                  <a:cubicBezTo>
                    <a:pt x="239" y="291"/>
                    <a:pt x="467" y="159"/>
                    <a:pt x="6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3"/>
            <p:cNvSpPr/>
            <p:nvPr/>
          </p:nvSpPr>
          <p:spPr>
            <a:xfrm>
              <a:off x="786225" y="2169925"/>
              <a:ext cx="44025" cy="29725"/>
            </a:xfrm>
            <a:custGeom>
              <a:rect b="b" l="l" r="r" t="t"/>
              <a:pathLst>
                <a:path extrusionOk="0" fill="none" h="1189" w="1761">
                  <a:moveTo>
                    <a:pt x="0" y="1188"/>
                  </a:moveTo>
                  <a:lnTo>
                    <a:pt x="176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63"/>
            <p:cNvSpPr/>
            <p:nvPr/>
          </p:nvSpPr>
          <p:spPr>
            <a:xfrm>
              <a:off x="794800" y="2206875"/>
              <a:ext cx="14100" cy="8825"/>
            </a:xfrm>
            <a:custGeom>
              <a:rect b="b" l="l" r="r" t="t"/>
              <a:pathLst>
                <a:path extrusionOk="0" fill="none" h="353" w="564">
                  <a:moveTo>
                    <a:pt x="1" y="353"/>
                  </a:moveTo>
                  <a:lnTo>
                    <a:pt x="56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63"/>
            <p:cNvSpPr/>
            <p:nvPr/>
          </p:nvSpPr>
          <p:spPr>
            <a:xfrm>
              <a:off x="799200" y="2269150"/>
              <a:ext cx="6850" cy="3975"/>
            </a:xfrm>
            <a:custGeom>
              <a:rect b="b" l="l" r="r" t="t"/>
              <a:pathLst>
                <a:path extrusionOk="0" fill="none" h="159" w="274">
                  <a:moveTo>
                    <a:pt x="1" y="159"/>
                  </a:moveTo>
                  <a:lnTo>
                    <a:pt x="27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63"/>
            <p:cNvSpPr/>
            <p:nvPr/>
          </p:nvSpPr>
          <p:spPr>
            <a:xfrm>
              <a:off x="763775" y="2266500"/>
              <a:ext cx="2450" cy="1800"/>
            </a:xfrm>
            <a:custGeom>
              <a:rect b="b" l="l" r="r" t="t"/>
              <a:pathLst>
                <a:path extrusionOk="0" fill="none" h="72" w="98">
                  <a:moveTo>
                    <a:pt x="1" y="71"/>
                  </a:moveTo>
                  <a:lnTo>
                    <a:pt x="9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63"/>
            <p:cNvSpPr/>
            <p:nvPr/>
          </p:nvSpPr>
          <p:spPr>
            <a:xfrm>
              <a:off x="819450" y="2291150"/>
              <a:ext cx="7275" cy="4875"/>
            </a:xfrm>
            <a:custGeom>
              <a:rect b="b" l="l" r="r" t="t"/>
              <a:pathLst>
                <a:path extrusionOk="0" fill="none" h="195" w="291">
                  <a:moveTo>
                    <a:pt x="0" y="194"/>
                  </a:moveTo>
                  <a:lnTo>
                    <a:pt x="29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63"/>
            <p:cNvSpPr/>
            <p:nvPr/>
          </p:nvSpPr>
          <p:spPr>
            <a:xfrm>
              <a:off x="882800" y="2168600"/>
              <a:ext cx="9275" cy="5525"/>
            </a:xfrm>
            <a:custGeom>
              <a:rect b="b" l="l" r="r" t="t"/>
              <a:pathLst>
                <a:path extrusionOk="0" fill="none" h="221" w="371">
                  <a:moveTo>
                    <a:pt x="1" y="220"/>
                  </a:moveTo>
                  <a:lnTo>
                    <a:pt x="37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63"/>
            <p:cNvSpPr/>
            <p:nvPr/>
          </p:nvSpPr>
          <p:spPr>
            <a:xfrm>
              <a:off x="913625" y="2177825"/>
              <a:ext cx="16075" cy="7725"/>
            </a:xfrm>
            <a:custGeom>
              <a:rect b="b" l="l" r="r" t="t"/>
              <a:pathLst>
                <a:path extrusionOk="0" fill="none" h="309" w="643">
                  <a:moveTo>
                    <a:pt x="0" y="309"/>
                  </a:moveTo>
                  <a:lnTo>
                    <a:pt x="64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63"/>
            <p:cNvSpPr/>
            <p:nvPr/>
          </p:nvSpPr>
          <p:spPr>
            <a:xfrm>
              <a:off x="673125" y="2339325"/>
              <a:ext cx="7500" cy="6200"/>
            </a:xfrm>
            <a:custGeom>
              <a:rect b="b" l="l" r="r" t="t"/>
              <a:pathLst>
                <a:path extrusionOk="0" fill="none" h="248" w="300">
                  <a:moveTo>
                    <a:pt x="1" y="247"/>
                  </a:moveTo>
                  <a:cubicBezTo>
                    <a:pt x="89" y="150"/>
                    <a:pt x="186" y="71"/>
                    <a:pt x="30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63"/>
            <p:cNvSpPr/>
            <p:nvPr/>
          </p:nvSpPr>
          <p:spPr>
            <a:xfrm>
              <a:off x="656625" y="2323500"/>
              <a:ext cx="8400" cy="5950"/>
            </a:xfrm>
            <a:custGeom>
              <a:rect b="b" l="l" r="r" t="t"/>
              <a:pathLst>
                <a:path extrusionOk="0" fill="none" h="238" w="336">
                  <a:moveTo>
                    <a:pt x="1" y="238"/>
                  </a:moveTo>
                  <a:lnTo>
                    <a:pt x="33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63"/>
            <p:cNvSpPr/>
            <p:nvPr/>
          </p:nvSpPr>
          <p:spPr>
            <a:xfrm>
              <a:off x="993700" y="2175850"/>
              <a:ext cx="7950" cy="6400"/>
            </a:xfrm>
            <a:custGeom>
              <a:rect b="b" l="l" r="r" t="t"/>
              <a:pathLst>
                <a:path extrusionOk="0" fill="none" h="256" w="318">
                  <a:moveTo>
                    <a:pt x="1" y="256"/>
                  </a:moveTo>
                  <a:cubicBezTo>
                    <a:pt x="124" y="186"/>
                    <a:pt x="229" y="98"/>
                    <a:pt x="31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63"/>
            <p:cNvSpPr/>
            <p:nvPr/>
          </p:nvSpPr>
          <p:spPr>
            <a:xfrm>
              <a:off x="944850" y="2083225"/>
              <a:ext cx="388600" cy="362850"/>
            </a:xfrm>
            <a:custGeom>
              <a:rect b="b" l="l" r="r" t="t"/>
              <a:pathLst>
                <a:path extrusionOk="0" h="14514" w="15544">
                  <a:moveTo>
                    <a:pt x="3134" y="1"/>
                  </a:moveTo>
                  <a:lnTo>
                    <a:pt x="1" y="3547"/>
                  </a:lnTo>
                  <a:lnTo>
                    <a:pt x="18" y="3574"/>
                  </a:lnTo>
                  <a:cubicBezTo>
                    <a:pt x="1057" y="4630"/>
                    <a:pt x="10263" y="13888"/>
                    <a:pt x="12384" y="14504"/>
                  </a:cubicBezTo>
                  <a:lnTo>
                    <a:pt x="12410" y="14513"/>
                  </a:lnTo>
                  <a:lnTo>
                    <a:pt x="15543" y="10958"/>
                  </a:lnTo>
                  <a:lnTo>
                    <a:pt x="15526" y="10931"/>
                  </a:lnTo>
                  <a:cubicBezTo>
                    <a:pt x="14505" y="9937"/>
                    <a:pt x="5510" y="1162"/>
                    <a:pt x="3152" y="9"/>
                  </a:cubicBezTo>
                  <a:lnTo>
                    <a:pt x="3134"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63"/>
            <p:cNvSpPr/>
            <p:nvPr/>
          </p:nvSpPr>
          <p:spPr>
            <a:xfrm>
              <a:off x="1001850" y="2083225"/>
              <a:ext cx="331375" cy="300800"/>
            </a:xfrm>
            <a:custGeom>
              <a:rect b="b" l="l" r="r" t="t"/>
              <a:pathLst>
                <a:path extrusionOk="0" h="12032" w="13255">
                  <a:moveTo>
                    <a:pt x="854" y="1"/>
                  </a:moveTo>
                  <a:lnTo>
                    <a:pt x="0" y="960"/>
                  </a:lnTo>
                  <a:cubicBezTo>
                    <a:pt x="1804" y="2130"/>
                    <a:pt x="3529" y="3398"/>
                    <a:pt x="5193" y="4762"/>
                  </a:cubicBezTo>
                  <a:cubicBezTo>
                    <a:pt x="8194" y="7226"/>
                    <a:pt x="11318" y="10843"/>
                    <a:pt x="12304" y="12031"/>
                  </a:cubicBezTo>
                  <a:lnTo>
                    <a:pt x="13254" y="10958"/>
                  </a:lnTo>
                  <a:lnTo>
                    <a:pt x="13237" y="10940"/>
                  </a:lnTo>
                  <a:cubicBezTo>
                    <a:pt x="12216" y="9946"/>
                    <a:pt x="3221" y="1171"/>
                    <a:pt x="872" y="9"/>
                  </a:cubicBezTo>
                  <a:lnTo>
                    <a:pt x="854" y="1"/>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63"/>
            <p:cNvSpPr/>
            <p:nvPr/>
          </p:nvSpPr>
          <p:spPr>
            <a:xfrm>
              <a:off x="944850" y="2141100"/>
              <a:ext cx="342600" cy="304975"/>
            </a:xfrm>
            <a:custGeom>
              <a:rect b="b" l="l" r="r" t="t"/>
              <a:pathLst>
                <a:path extrusionOk="0" h="12199" w="13704">
                  <a:moveTo>
                    <a:pt x="1083" y="0"/>
                  </a:moveTo>
                  <a:lnTo>
                    <a:pt x="1" y="1232"/>
                  </a:lnTo>
                  <a:lnTo>
                    <a:pt x="18" y="1259"/>
                  </a:lnTo>
                  <a:cubicBezTo>
                    <a:pt x="1057" y="2315"/>
                    <a:pt x="10263" y="11573"/>
                    <a:pt x="12384" y="12189"/>
                  </a:cubicBezTo>
                  <a:lnTo>
                    <a:pt x="12401" y="12198"/>
                  </a:lnTo>
                  <a:lnTo>
                    <a:pt x="13704" y="10711"/>
                  </a:lnTo>
                  <a:cubicBezTo>
                    <a:pt x="12753" y="10183"/>
                    <a:pt x="10729" y="8854"/>
                    <a:pt x="7050" y="5562"/>
                  </a:cubicBezTo>
                  <a:cubicBezTo>
                    <a:pt x="3636" y="2508"/>
                    <a:pt x="1911" y="836"/>
                    <a:pt x="1083" y="0"/>
                  </a:cubicBez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63"/>
            <p:cNvSpPr/>
            <p:nvPr/>
          </p:nvSpPr>
          <p:spPr>
            <a:xfrm>
              <a:off x="943750" y="2082350"/>
              <a:ext cx="390575" cy="364375"/>
            </a:xfrm>
            <a:custGeom>
              <a:rect b="b" l="l" r="r" t="t"/>
              <a:pathLst>
                <a:path extrusionOk="0" fill="none" h="14575" w="15623">
                  <a:moveTo>
                    <a:pt x="15622" y="10993"/>
                  </a:moveTo>
                  <a:cubicBezTo>
                    <a:pt x="15622" y="10993"/>
                    <a:pt x="5581" y="1127"/>
                    <a:pt x="3169" y="0"/>
                  </a:cubicBezTo>
                  <a:lnTo>
                    <a:pt x="1" y="3591"/>
                  </a:lnTo>
                  <a:cubicBezTo>
                    <a:pt x="1" y="3591"/>
                    <a:pt x="10289" y="14029"/>
                    <a:pt x="12454" y="1457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63"/>
            <p:cNvSpPr/>
            <p:nvPr/>
          </p:nvSpPr>
          <p:spPr>
            <a:xfrm>
              <a:off x="1034400" y="2106325"/>
              <a:ext cx="88050" cy="73075"/>
            </a:xfrm>
            <a:custGeom>
              <a:rect b="b" l="l" r="r" t="t"/>
              <a:pathLst>
                <a:path extrusionOk="0" fill="none" h="2923" w="3522">
                  <a:moveTo>
                    <a:pt x="1" y="1"/>
                  </a:moveTo>
                  <a:cubicBezTo>
                    <a:pt x="1250" y="881"/>
                    <a:pt x="2430" y="1858"/>
                    <a:pt x="3521" y="29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63"/>
            <p:cNvSpPr/>
            <p:nvPr/>
          </p:nvSpPr>
          <p:spPr>
            <a:xfrm>
              <a:off x="1040575" y="2127675"/>
              <a:ext cx="31050" cy="25550"/>
            </a:xfrm>
            <a:custGeom>
              <a:rect b="b" l="l" r="r" t="t"/>
              <a:pathLst>
                <a:path extrusionOk="0" fill="none" h="1022" w="1242">
                  <a:moveTo>
                    <a:pt x="1241" y="1021"/>
                  </a:moveTo>
                  <a:cubicBezTo>
                    <a:pt x="854" y="652"/>
                    <a:pt x="440" y="308"/>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63"/>
            <p:cNvSpPr/>
            <p:nvPr/>
          </p:nvSpPr>
          <p:spPr>
            <a:xfrm>
              <a:off x="1037700" y="2147475"/>
              <a:ext cx="15875" cy="14100"/>
            </a:xfrm>
            <a:custGeom>
              <a:rect b="b" l="l" r="r" t="t"/>
              <a:pathLst>
                <a:path extrusionOk="0" fill="none" h="564" w="635">
                  <a:moveTo>
                    <a:pt x="634" y="564"/>
                  </a:moveTo>
                  <a:cubicBezTo>
                    <a:pt x="441" y="352"/>
                    <a:pt x="238" y="159"/>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63"/>
            <p:cNvSpPr/>
            <p:nvPr/>
          </p:nvSpPr>
          <p:spPr>
            <a:xfrm>
              <a:off x="1028900" y="2163100"/>
              <a:ext cx="9275" cy="7050"/>
            </a:xfrm>
            <a:custGeom>
              <a:rect b="b" l="l" r="r" t="t"/>
              <a:pathLst>
                <a:path extrusionOk="0" fill="none" h="282" w="371">
                  <a:moveTo>
                    <a:pt x="370" y="282"/>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63"/>
            <p:cNvSpPr/>
            <p:nvPr/>
          </p:nvSpPr>
          <p:spPr>
            <a:xfrm>
              <a:off x="1120875" y="2330525"/>
              <a:ext cx="88700" cy="70875"/>
            </a:xfrm>
            <a:custGeom>
              <a:rect b="b" l="l" r="r" t="t"/>
              <a:pathLst>
                <a:path extrusionOk="0" fill="none" h="2835" w="3548">
                  <a:moveTo>
                    <a:pt x="3547" y="2835"/>
                  </a:moveTo>
                  <a:cubicBezTo>
                    <a:pt x="2342" y="1919"/>
                    <a:pt x="1153" y="969"/>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63"/>
            <p:cNvSpPr/>
            <p:nvPr/>
          </p:nvSpPr>
          <p:spPr>
            <a:xfrm>
              <a:off x="1152125" y="2343525"/>
              <a:ext cx="30825" cy="25325"/>
            </a:xfrm>
            <a:custGeom>
              <a:rect b="b" l="l" r="r" t="t"/>
              <a:pathLst>
                <a:path extrusionOk="0" fill="none" h="1013" w="1233">
                  <a:moveTo>
                    <a:pt x="1232" y="1012"/>
                  </a:moveTo>
                  <a:lnTo>
                    <a:pt x="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63"/>
            <p:cNvSpPr/>
            <p:nvPr/>
          </p:nvSpPr>
          <p:spPr>
            <a:xfrm>
              <a:off x="1151900" y="2309400"/>
              <a:ext cx="20700" cy="17425"/>
            </a:xfrm>
            <a:custGeom>
              <a:rect b="b" l="l" r="r" t="t"/>
              <a:pathLst>
                <a:path extrusionOk="0" fill="none" h="697" w="828">
                  <a:moveTo>
                    <a:pt x="828" y="696"/>
                  </a:moveTo>
                  <a:cubicBezTo>
                    <a:pt x="537" y="476"/>
                    <a:pt x="264" y="247"/>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63"/>
            <p:cNvSpPr/>
            <p:nvPr/>
          </p:nvSpPr>
          <p:spPr>
            <a:xfrm>
              <a:off x="1147275" y="2283000"/>
              <a:ext cx="21800" cy="19175"/>
            </a:xfrm>
            <a:custGeom>
              <a:rect b="b" l="l" r="r" t="t"/>
              <a:pathLst>
                <a:path extrusionOk="0" fill="none" h="767" w="872">
                  <a:moveTo>
                    <a:pt x="872" y="766"/>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63"/>
            <p:cNvSpPr/>
            <p:nvPr/>
          </p:nvSpPr>
          <p:spPr>
            <a:xfrm>
              <a:off x="1252000" y="2292700"/>
              <a:ext cx="65150" cy="63825"/>
            </a:xfrm>
            <a:custGeom>
              <a:rect b="b" l="l" r="r" t="t"/>
              <a:pathLst>
                <a:path extrusionOk="0" fill="none" h="2553" w="2606">
                  <a:moveTo>
                    <a:pt x="2606" y="2552"/>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63"/>
            <p:cNvSpPr/>
            <p:nvPr/>
          </p:nvSpPr>
          <p:spPr>
            <a:xfrm>
              <a:off x="1274675" y="2328550"/>
              <a:ext cx="27075" cy="26650"/>
            </a:xfrm>
            <a:custGeom>
              <a:rect b="b" l="l" r="r" t="t"/>
              <a:pathLst>
                <a:path extrusionOk="0" fill="none" h="1066" w="1083">
                  <a:moveTo>
                    <a:pt x="1083" y="1065"/>
                  </a:moveTo>
                  <a:cubicBezTo>
                    <a:pt x="740" y="696"/>
                    <a:pt x="379" y="335"/>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63"/>
            <p:cNvSpPr/>
            <p:nvPr/>
          </p:nvSpPr>
          <p:spPr>
            <a:xfrm>
              <a:off x="1274000" y="2350325"/>
              <a:ext cx="14775" cy="13025"/>
            </a:xfrm>
            <a:custGeom>
              <a:rect b="b" l="l" r="r" t="t"/>
              <a:pathLst>
                <a:path extrusionOk="0" fill="none" h="521" w="591">
                  <a:moveTo>
                    <a:pt x="591" y="520"/>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63"/>
            <p:cNvSpPr/>
            <p:nvPr/>
          </p:nvSpPr>
          <p:spPr>
            <a:xfrm>
              <a:off x="1264100" y="2363750"/>
              <a:ext cx="11475" cy="10150"/>
            </a:xfrm>
            <a:custGeom>
              <a:rect b="b" l="l" r="r" t="t"/>
              <a:pathLst>
                <a:path extrusionOk="0" fill="none" h="406" w="459">
                  <a:moveTo>
                    <a:pt x="459" y="406"/>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63"/>
            <p:cNvSpPr/>
            <p:nvPr/>
          </p:nvSpPr>
          <p:spPr>
            <a:xfrm>
              <a:off x="1250900" y="2384225"/>
              <a:ext cx="10375" cy="9050"/>
            </a:xfrm>
            <a:custGeom>
              <a:rect b="b" l="l" r="r" t="t"/>
              <a:pathLst>
                <a:path extrusionOk="0" fill="none" h="362" w="415">
                  <a:moveTo>
                    <a:pt x="414" y="361"/>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3"/>
            <p:cNvSpPr/>
            <p:nvPr/>
          </p:nvSpPr>
          <p:spPr>
            <a:xfrm>
              <a:off x="961350" y="2169475"/>
              <a:ext cx="79450" cy="77925"/>
            </a:xfrm>
            <a:custGeom>
              <a:rect b="b" l="l" r="r" t="t"/>
              <a:pathLst>
                <a:path extrusionOk="0" fill="none" h="3117" w="3178">
                  <a:moveTo>
                    <a:pt x="1" y="1"/>
                  </a:moveTo>
                  <a:lnTo>
                    <a:pt x="3178" y="311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63"/>
            <p:cNvSpPr/>
            <p:nvPr/>
          </p:nvSpPr>
          <p:spPr>
            <a:xfrm>
              <a:off x="994150" y="2183775"/>
              <a:ext cx="29725" cy="30400"/>
            </a:xfrm>
            <a:custGeom>
              <a:rect b="b" l="l" r="r" t="t"/>
              <a:pathLst>
                <a:path extrusionOk="0" fill="none" h="1216" w="1189">
                  <a:moveTo>
                    <a:pt x="0" y="1"/>
                  </a:moveTo>
                  <a:lnTo>
                    <a:pt x="1188" y="121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63"/>
            <p:cNvSpPr/>
            <p:nvPr/>
          </p:nvSpPr>
          <p:spPr>
            <a:xfrm>
              <a:off x="1023175" y="2193900"/>
              <a:ext cx="13675" cy="14100"/>
            </a:xfrm>
            <a:custGeom>
              <a:rect b="b" l="l" r="r" t="t"/>
              <a:pathLst>
                <a:path extrusionOk="0" fill="none" h="564" w="547">
                  <a:moveTo>
                    <a:pt x="1" y="0"/>
                  </a:moveTo>
                  <a:cubicBezTo>
                    <a:pt x="159" y="203"/>
                    <a:pt x="344" y="396"/>
                    <a:pt x="547" y="56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63"/>
            <p:cNvSpPr/>
            <p:nvPr/>
          </p:nvSpPr>
          <p:spPr>
            <a:xfrm>
              <a:off x="1165100" y="2220950"/>
              <a:ext cx="39200" cy="35675"/>
            </a:xfrm>
            <a:custGeom>
              <a:rect b="b" l="l" r="r" t="t"/>
              <a:pathLst>
                <a:path extrusionOk="0" fill="none" h="1427" w="1568">
                  <a:moveTo>
                    <a:pt x="0" y="1"/>
                  </a:moveTo>
                  <a:lnTo>
                    <a:pt x="1567" y="14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63"/>
            <p:cNvSpPr/>
            <p:nvPr/>
          </p:nvSpPr>
          <p:spPr>
            <a:xfrm>
              <a:off x="1151250" y="2233275"/>
              <a:ext cx="12125" cy="11475"/>
            </a:xfrm>
            <a:custGeom>
              <a:rect b="b" l="l" r="r" t="t"/>
              <a:pathLst>
                <a:path extrusionOk="0" fill="none" h="459" w="485">
                  <a:moveTo>
                    <a:pt x="0" y="1"/>
                  </a:moveTo>
                  <a:lnTo>
                    <a:pt x="484" y="45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63"/>
            <p:cNvSpPr/>
            <p:nvPr/>
          </p:nvSpPr>
          <p:spPr>
            <a:xfrm>
              <a:off x="1096675" y="2251100"/>
              <a:ext cx="5525" cy="5750"/>
            </a:xfrm>
            <a:custGeom>
              <a:rect b="b" l="l" r="r" t="t"/>
              <a:pathLst>
                <a:path extrusionOk="0" fill="none" h="230" w="221">
                  <a:moveTo>
                    <a:pt x="0" y="1"/>
                  </a:moveTo>
                  <a:lnTo>
                    <a:pt x="220" y="22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63"/>
            <p:cNvSpPr/>
            <p:nvPr/>
          </p:nvSpPr>
          <p:spPr>
            <a:xfrm>
              <a:off x="1092925" y="2215675"/>
              <a:ext cx="2225" cy="2000"/>
            </a:xfrm>
            <a:custGeom>
              <a:rect b="b" l="l" r="r" t="t"/>
              <a:pathLst>
                <a:path extrusionOk="0" fill="none" h="80" w="89">
                  <a:moveTo>
                    <a:pt x="1" y="1"/>
                  </a:moveTo>
                  <a:lnTo>
                    <a:pt x="89" y="8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63"/>
            <p:cNvSpPr/>
            <p:nvPr/>
          </p:nvSpPr>
          <p:spPr>
            <a:xfrm>
              <a:off x="1079300" y="2276400"/>
              <a:ext cx="6625" cy="5750"/>
            </a:xfrm>
            <a:custGeom>
              <a:rect b="b" l="l" r="r" t="t"/>
              <a:pathLst>
                <a:path extrusionOk="0" fill="none" h="230" w="265">
                  <a:moveTo>
                    <a:pt x="0" y="1"/>
                  </a:moveTo>
                  <a:lnTo>
                    <a:pt x="264" y="23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63"/>
            <p:cNvSpPr/>
            <p:nvPr/>
          </p:nvSpPr>
          <p:spPr>
            <a:xfrm>
              <a:off x="1212625" y="2308750"/>
              <a:ext cx="7725" cy="7725"/>
            </a:xfrm>
            <a:custGeom>
              <a:rect b="b" l="l" r="r" t="t"/>
              <a:pathLst>
                <a:path extrusionOk="0" fill="none" h="309" w="309">
                  <a:moveTo>
                    <a:pt x="0" y="0"/>
                  </a:moveTo>
                  <a:lnTo>
                    <a:pt x="309" y="30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63"/>
            <p:cNvSpPr/>
            <p:nvPr/>
          </p:nvSpPr>
          <p:spPr>
            <a:xfrm>
              <a:off x="1209100" y="2341325"/>
              <a:ext cx="11250" cy="13875"/>
            </a:xfrm>
            <a:custGeom>
              <a:rect b="b" l="l" r="r" t="t"/>
              <a:pathLst>
                <a:path extrusionOk="0" fill="none" h="555" w="450">
                  <a:moveTo>
                    <a:pt x="1" y="0"/>
                  </a:moveTo>
                  <a:lnTo>
                    <a:pt x="450" y="55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63"/>
            <p:cNvSpPr/>
            <p:nvPr/>
          </p:nvSpPr>
          <p:spPr>
            <a:xfrm>
              <a:off x="996350" y="2145925"/>
              <a:ext cx="7725" cy="5750"/>
            </a:xfrm>
            <a:custGeom>
              <a:rect b="b" l="l" r="r" t="t"/>
              <a:pathLst>
                <a:path extrusionOk="0" fill="none" h="230" w="309">
                  <a:moveTo>
                    <a:pt x="0" y="1"/>
                  </a:moveTo>
                  <a:cubicBezTo>
                    <a:pt x="115" y="62"/>
                    <a:pt x="220" y="142"/>
                    <a:pt x="308" y="23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63"/>
            <p:cNvSpPr/>
            <p:nvPr/>
          </p:nvSpPr>
          <p:spPr>
            <a:xfrm>
              <a:off x="1008000" y="2126125"/>
              <a:ext cx="7725" cy="6850"/>
            </a:xfrm>
            <a:custGeom>
              <a:rect b="b" l="l" r="r" t="t"/>
              <a:pathLst>
                <a:path extrusionOk="0" fill="none" h="274" w="309">
                  <a:moveTo>
                    <a:pt x="1" y="1"/>
                  </a:moveTo>
                  <a:lnTo>
                    <a:pt x="309" y="27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63"/>
            <p:cNvSpPr/>
            <p:nvPr/>
          </p:nvSpPr>
          <p:spPr>
            <a:xfrm>
              <a:off x="1231550" y="2418325"/>
              <a:ext cx="7950" cy="6175"/>
            </a:xfrm>
            <a:custGeom>
              <a:rect b="b" l="l" r="r" t="t"/>
              <a:pathLst>
                <a:path extrusionOk="0" fill="none" h="247" w="318">
                  <a:moveTo>
                    <a:pt x="0" y="0"/>
                  </a:moveTo>
                  <a:cubicBezTo>
                    <a:pt x="88" y="97"/>
                    <a:pt x="203" y="185"/>
                    <a:pt x="317"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63"/>
            <p:cNvSpPr/>
            <p:nvPr/>
          </p:nvSpPr>
          <p:spPr>
            <a:xfrm>
              <a:off x="971250" y="1880375"/>
              <a:ext cx="404225" cy="339500"/>
            </a:xfrm>
            <a:custGeom>
              <a:rect b="b" l="l" r="r" t="t"/>
              <a:pathLst>
                <a:path extrusionOk="0" h="13580" w="16169">
                  <a:moveTo>
                    <a:pt x="13378" y="0"/>
                  </a:moveTo>
                  <a:lnTo>
                    <a:pt x="13352" y="18"/>
                  </a:lnTo>
                  <a:cubicBezTo>
                    <a:pt x="12155" y="792"/>
                    <a:pt x="1647" y="7683"/>
                    <a:pt x="19" y="9734"/>
                  </a:cubicBezTo>
                  <a:lnTo>
                    <a:pt x="1" y="9752"/>
                  </a:lnTo>
                  <a:lnTo>
                    <a:pt x="2791" y="13580"/>
                  </a:lnTo>
                  <a:lnTo>
                    <a:pt x="2817" y="13562"/>
                  </a:lnTo>
                  <a:cubicBezTo>
                    <a:pt x="4067" y="12770"/>
                    <a:pt x="15094" y="5782"/>
                    <a:pt x="16159" y="3846"/>
                  </a:cubicBezTo>
                  <a:lnTo>
                    <a:pt x="16168" y="3829"/>
                  </a:lnTo>
                  <a:lnTo>
                    <a:pt x="13378"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63"/>
            <p:cNvSpPr/>
            <p:nvPr/>
          </p:nvSpPr>
          <p:spPr>
            <a:xfrm>
              <a:off x="971250" y="1880375"/>
              <a:ext cx="355600" cy="269550"/>
            </a:xfrm>
            <a:custGeom>
              <a:rect b="b" l="l" r="r" t="t"/>
              <a:pathLst>
                <a:path extrusionOk="0" h="10782" w="14224">
                  <a:moveTo>
                    <a:pt x="13378" y="0"/>
                  </a:moveTo>
                  <a:lnTo>
                    <a:pt x="13352" y="18"/>
                  </a:lnTo>
                  <a:cubicBezTo>
                    <a:pt x="12155" y="792"/>
                    <a:pt x="1647" y="7683"/>
                    <a:pt x="19" y="9734"/>
                  </a:cubicBezTo>
                  <a:lnTo>
                    <a:pt x="1" y="9752"/>
                  </a:lnTo>
                  <a:lnTo>
                    <a:pt x="758" y="10781"/>
                  </a:lnTo>
                  <a:cubicBezTo>
                    <a:pt x="2289" y="9276"/>
                    <a:pt x="3900" y="7859"/>
                    <a:pt x="5589" y="6539"/>
                  </a:cubicBezTo>
                  <a:cubicBezTo>
                    <a:pt x="8643" y="4137"/>
                    <a:pt x="12850" y="1866"/>
                    <a:pt x="14223" y="1153"/>
                  </a:cubicBezTo>
                  <a:lnTo>
                    <a:pt x="13378" y="0"/>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63"/>
            <p:cNvSpPr/>
            <p:nvPr/>
          </p:nvSpPr>
          <p:spPr>
            <a:xfrm>
              <a:off x="1016800" y="1936250"/>
              <a:ext cx="358675" cy="283425"/>
            </a:xfrm>
            <a:custGeom>
              <a:rect b="b" l="l" r="r" t="t"/>
              <a:pathLst>
                <a:path extrusionOk="0" h="11337" w="14347">
                  <a:moveTo>
                    <a:pt x="13184" y="1"/>
                  </a:moveTo>
                  <a:cubicBezTo>
                    <a:pt x="12463" y="810"/>
                    <a:pt x="10729" y="2509"/>
                    <a:pt x="6716" y="5387"/>
                  </a:cubicBezTo>
                  <a:cubicBezTo>
                    <a:pt x="3002" y="8062"/>
                    <a:pt x="986" y="9382"/>
                    <a:pt x="1" y="10007"/>
                  </a:cubicBezTo>
                  <a:lnTo>
                    <a:pt x="969" y="11336"/>
                  </a:lnTo>
                  <a:lnTo>
                    <a:pt x="995" y="11327"/>
                  </a:lnTo>
                  <a:cubicBezTo>
                    <a:pt x="2245" y="10535"/>
                    <a:pt x="13272" y="3547"/>
                    <a:pt x="14337" y="1611"/>
                  </a:cubicBezTo>
                  <a:lnTo>
                    <a:pt x="14346" y="1594"/>
                  </a:lnTo>
                  <a:lnTo>
                    <a:pt x="13184" y="1"/>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63"/>
            <p:cNvSpPr/>
            <p:nvPr/>
          </p:nvSpPr>
          <p:spPr>
            <a:xfrm>
              <a:off x="970150" y="1879275"/>
              <a:ext cx="406200" cy="341500"/>
            </a:xfrm>
            <a:custGeom>
              <a:rect b="b" l="l" r="r" t="t"/>
              <a:pathLst>
                <a:path extrusionOk="0" fill="none" h="13660" w="16248">
                  <a:moveTo>
                    <a:pt x="13422" y="0"/>
                  </a:moveTo>
                  <a:cubicBezTo>
                    <a:pt x="13422" y="0"/>
                    <a:pt x="1629" y="7683"/>
                    <a:pt x="1" y="9796"/>
                  </a:cubicBezTo>
                  <a:lnTo>
                    <a:pt x="2826" y="13659"/>
                  </a:lnTo>
                  <a:cubicBezTo>
                    <a:pt x="2826" y="13659"/>
                    <a:pt x="15235" y="5870"/>
                    <a:pt x="16247" y="387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63"/>
            <p:cNvSpPr/>
            <p:nvPr/>
          </p:nvSpPr>
          <p:spPr>
            <a:xfrm>
              <a:off x="996350" y="2048025"/>
              <a:ext cx="90225" cy="70000"/>
            </a:xfrm>
            <a:custGeom>
              <a:rect b="b" l="l" r="r" t="t"/>
              <a:pathLst>
                <a:path extrusionOk="0" fill="none" h="2800" w="3609">
                  <a:moveTo>
                    <a:pt x="0" y="2799"/>
                  </a:moveTo>
                  <a:cubicBezTo>
                    <a:pt x="1127" y="1769"/>
                    <a:pt x="2332" y="836"/>
                    <a:pt x="360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63"/>
            <p:cNvSpPr/>
            <p:nvPr/>
          </p:nvSpPr>
          <p:spPr>
            <a:xfrm>
              <a:off x="1018575" y="2091800"/>
              <a:ext cx="31475" cy="24900"/>
            </a:xfrm>
            <a:custGeom>
              <a:rect b="b" l="l" r="r" t="t"/>
              <a:pathLst>
                <a:path extrusionOk="0" fill="none" h="996" w="1259">
                  <a:moveTo>
                    <a:pt x="1259" y="1"/>
                  </a:moveTo>
                  <a:cubicBezTo>
                    <a:pt x="810" y="300"/>
                    <a:pt x="396" y="626"/>
                    <a:pt x="0" y="99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63"/>
            <p:cNvSpPr/>
            <p:nvPr/>
          </p:nvSpPr>
          <p:spPr>
            <a:xfrm>
              <a:off x="1037275" y="2111400"/>
              <a:ext cx="17175" cy="12125"/>
            </a:xfrm>
            <a:custGeom>
              <a:rect b="b" l="l" r="r" t="t"/>
              <a:pathLst>
                <a:path extrusionOk="0" fill="none" h="485" w="687">
                  <a:moveTo>
                    <a:pt x="687" y="0"/>
                  </a:moveTo>
                  <a:cubicBezTo>
                    <a:pt x="440" y="132"/>
                    <a:pt x="203" y="299"/>
                    <a:pt x="0" y="4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63"/>
            <p:cNvSpPr/>
            <p:nvPr/>
          </p:nvSpPr>
          <p:spPr>
            <a:xfrm>
              <a:off x="1050475" y="2128100"/>
              <a:ext cx="9050" cy="7525"/>
            </a:xfrm>
            <a:custGeom>
              <a:rect b="b" l="l" r="r" t="t"/>
              <a:pathLst>
                <a:path extrusionOk="0" fill="none" h="301" w="362">
                  <a:moveTo>
                    <a:pt x="361" y="1"/>
                  </a:moveTo>
                  <a:lnTo>
                    <a:pt x="0" y="30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63"/>
            <p:cNvSpPr/>
            <p:nvPr/>
          </p:nvSpPr>
          <p:spPr>
            <a:xfrm>
              <a:off x="1233750" y="2010625"/>
              <a:ext cx="88250" cy="71525"/>
            </a:xfrm>
            <a:custGeom>
              <a:rect b="b" l="l" r="r" t="t"/>
              <a:pathLst>
                <a:path extrusionOk="0" fill="none" h="2861" w="3530">
                  <a:moveTo>
                    <a:pt x="3530" y="0"/>
                  </a:moveTo>
                  <a:cubicBezTo>
                    <a:pt x="2385" y="986"/>
                    <a:pt x="1206" y="1936"/>
                    <a:pt x="0" y="286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63"/>
            <p:cNvSpPr/>
            <p:nvPr/>
          </p:nvSpPr>
          <p:spPr>
            <a:xfrm>
              <a:off x="1253325" y="2029550"/>
              <a:ext cx="31500" cy="24875"/>
            </a:xfrm>
            <a:custGeom>
              <a:rect b="b" l="l" r="r" t="t"/>
              <a:pathLst>
                <a:path extrusionOk="0" fill="none" h="995" w="1260">
                  <a:moveTo>
                    <a:pt x="1259" y="0"/>
                  </a:moveTo>
                  <a:lnTo>
                    <a:pt x="1" y="99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63"/>
            <p:cNvSpPr/>
            <p:nvPr/>
          </p:nvSpPr>
          <p:spPr>
            <a:xfrm>
              <a:off x="1219875" y="2030650"/>
              <a:ext cx="21375" cy="16525"/>
            </a:xfrm>
            <a:custGeom>
              <a:rect b="b" l="l" r="r" t="t"/>
              <a:pathLst>
                <a:path extrusionOk="0" fill="none" h="661" w="855">
                  <a:moveTo>
                    <a:pt x="855" y="0"/>
                  </a:moveTo>
                  <a:cubicBezTo>
                    <a:pt x="591" y="238"/>
                    <a:pt x="300" y="458"/>
                    <a:pt x="1" y="6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63"/>
            <p:cNvSpPr/>
            <p:nvPr/>
          </p:nvSpPr>
          <p:spPr>
            <a:xfrm>
              <a:off x="1193050" y="2028875"/>
              <a:ext cx="23550" cy="17200"/>
            </a:xfrm>
            <a:custGeom>
              <a:rect b="b" l="l" r="r" t="t"/>
              <a:pathLst>
                <a:path extrusionOk="0" fill="none" h="688" w="942">
                  <a:moveTo>
                    <a:pt x="942" y="1"/>
                  </a:moveTo>
                  <a:lnTo>
                    <a:pt x="0" y="68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63"/>
            <p:cNvSpPr/>
            <p:nvPr/>
          </p:nvSpPr>
          <p:spPr>
            <a:xfrm>
              <a:off x="1225375" y="1895975"/>
              <a:ext cx="76175" cy="49750"/>
            </a:xfrm>
            <a:custGeom>
              <a:rect b="b" l="l" r="r" t="t"/>
              <a:pathLst>
                <a:path extrusionOk="0" fill="none" h="1990" w="3047">
                  <a:moveTo>
                    <a:pt x="3046" y="1"/>
                  </a:moveTo>
                  <a:lnTo>
                    <a:pt x="1" y="199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63"/>
            <p:cNvSpPr/>
            <p:nvPr/>
          </p:nvSpPr>
          <p:spPr>
            <a:xfrm>
              <a:off x="1265200" y="1910725"/>
              <a:ext cx="31725" cy="20500"/>
            </a:xfrm>
            <a:custGeom>
              <a:rect b="b" l="l" r="r" t="t"/>
              <a:pathLst>
                <a:path extrusionOk="0" fill="none" h="820" w="1269">
                  <a:moveTo>
                    <a:pt x="1268" y="1"/>
                  </a:moveTo>
                  <a:cubicBezTo>
                    <a:pt x="837" y="256"/>
                    <a:pt x="406" y="529"/>
                    <a:pt x="1"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63"/>
            <p:cNvSpPr/>
            <p:nvPr/>
          </p:nvSpPr>
          <p:spPr>
            <a:xfrm>
              <a:off x="1286100" y="1925025"/>
              <a:ext cx="15875" cy="11700"/>
            </a:xfrm>
            <a:custGeom>
              <a:rect b="b" l="l" r="r" t="t"/>
              <a:pathLst>
                <a:path extrusionOk="0" fill="none" h="468" w="635">
                  <a:moveTo>
                    <a:pt x="635" y="1"/>
                  </a:moveTo>
                  <a:lnTo>
                    <a:pt x="1" y="46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63"/>
            <p:cNvSpPr/>
            <p:nvPr/>
          </p:nvSpPr>
          <p:spPr>
            <a:xfrm>
              <a:off x="1297125" y="1940200"/>
              <a:ext cx="12325" cy="9050"/>
            </a:xfrm>
            <a:custGeom>
              <a:rect b="b" l="l" r="r" t="t"/>
              <a:pathLst>
                <a:path extrusionOk="0" fill="none" h="362" w="493">
                  <a:moveTo>
                    <a:pt x="493" y="1"/>
                  </a:moveTo>
                  <a:lnTo>
                    <a:pt x="0" y="3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63"/>
            <p:cNvSpPr/>
            <p:nvPr/>
          </p:nvSpPr>
          <p:spPr>
            <a:xfrm>
              <a:off x="1314275" y="1958475"/>
              <a:ext cx="11250" cy="8175"/>
            </a:xfrm>
            <a:custGeom>
              <a:rect b="b" l="l" r="r" t="t"/>
              <a:pathLst>
                <a:path extrusionOk="0" fill="none" h="327" w="450">
                  <a:moveTo>
                    <a:pt x="449" y="0"/>
                  </a:moveTo>
                  <a:lnTo>
                    <a:pt x="0"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63"/>
            <p:cNvSpPr/>
            <p:nvPr/>
          </p:nvSpPr>
          <p:spPr>
            <a:xfrm>
              <a:off x="1042100" y="2142200"/>
              <a:ext cx="93325" cy="60975"/>
            </a:xfrm>
            <a:custGeom>
              <a:rect b="b" l="l" r="r" t="t"/>
              <a:pathLst>
                <a:path extrusionOk="0" fill="none" h="2439" w="3733">
                  <a:moveTo>
                    <a:pt x="1" y="2438"/>
                  </a:moveTo>
                  <a:lnTo>
                    <a:pt x="373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63"/>
            <p:cNvSpPr/>
            <p:nvPr/>
          </p:nvSpPr>
          <p:spPr>
            <a:xfrm>
              <a:off x="1063225" y="2151650"/>
              <a:ext cx="35900" cy="22475"/>
            </a:xfrm>
            <a:custGeom>
              <a:rect b="b" l="l" r="r" t="t"/>
              <a:pathLst>
                <a:path extrusionOk="0" fill="none" h="899" w="1436">
                  <a:moveTo>
                    <a:pt x="1" y="898"/>
                  </a:moveTo>
                  <a:lnTo>
                    <a:pt x="143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63"/>
            <p:cNvSpPr/>
            <p:nvPr/>
          </p:nvSpPr>
          <p:spPr>
            <a:xfrm>
              <a:off x="1079300" y="2137575"/>
              <a:ext cx="16750" cy="10375"/>
            </a:xfrm>
            <a:custGeom>
              <a:rect b="b" l="l" r="r" t="t"/>
              <a:pathLst>
                <a:path extrusionOk="0" fill="none" h="415" w="670">
                  <a:moveTo>
                    <a:pt x="0" y="414"/>
                  </a:moveTo>
                  <a:cubicBezTo>
                    <a:pt x="238" y="300"/>
                    <a:pt x="458" y="159"/>
                    <a:pt x="66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63"/>
            <p:cNvSpPr/>
            <p:nvPr/>
          </p:nvSpPr>
          <p:spPr>
            <a:xfrm>
              <a:off x="1136500" y="1984650"/>
              <a:ext cx="43375" cy="30625"/>
            </a:xfrm>
            <a:custGeom>
              <a:rect b="b" l="l" r="r" t="t"/>
              <a:pathLst>
                <a:path extrusionOk="0" fill="none" h="1225" w="1735">
                  <a:moveTo>
                    <a:pt x="0" y="1224"/>
                  </a:moveTo>
                  <a:lnTo>
                    <a:pt x="173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63"/>
            <p:cNvSpPr/>
            <p:nvPr/>
          </p:nvSpPr>
          <p:spPr>
            <a:xfrm>
              <a:off x="1145300" y="2022050"/>
              <a:ext cx="14100" cy="9275"/>
            </a:xfrm>
            <a:custGeom>
              <a:rect b="b" l="l" r="r" t="t"/>
              <a:pathLst>
                <a:path extrusionOk="0" fill="none" h="371" w="564">
                  <a:moveTo>
                    <a:pt x="0" y="371"/>
                  </a:moveTo>
                  <a:lnTo>
                    <a:pt x="56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63"/>
            <p:cNvSpPr/>
            <p:nvPr/>
          </p:nvSpPr>
          <p:spPr>
            <a:xfrm>
              <a:off x="1151025" y="2084325"/>
              <a:ext cx="7050" cy="3975"/>
            </a:xfrm>
            <a:custGeom>
              <a:rect b="b" l="l" r="r" t="t"/>
              <a:pathLst>
                <a:path extrusionOk="0" fill="none" h="159" w="282">
                  <a:moveTo>
                    <a:pt x="0" y="159"/>
                  </a:moveTo>
                  <a:lnTo>
                    <a:pt x="28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63"/>
            <p:cNvSpPr/>
            <p:nvPr/>
          </p:nvSpPr>
          <p:spPr>
            <a:xfrm>
              <a:off x="1115825" y="2082775"/>
              <a:ext cx="2225" cy="1575"/>
            </a:xfrm>
            <a:custGeom>
              <a:rect b="b" l="l" r="r" t="t"/>
              <a:pathLst>
                <a:path extrusionOk="0" fill="none" h="63" w="89">
                  <a:moveTo>
                    <a:pt x="0" y="63"/>
                  </a:moveTo>
                  <a:lnTo>
                    <a:pt x="8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63"/>
            <p:cNvSpPr/>
            <p:nvPr/>
          </p:nvSpPr>
          <p:spPr>
            <a:xfrm>
              <a:off x="1171925" y="2105675"/>
              <a:ext cx="7050" cy="5300"/>
            </a:xfrm>
            <a:custGeom>
              <a:rect b="b" l="l" r="r" t="t"/>
              <a:pathLst>
                <a:path extrusionOk="0" fill="none" h="212" w="282">
                  <a:moveTo>
                    <a:pt x="0" y="211"/>
                  </a:moveTo>
                  <a:lnTo>
                    <a:pt x="28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63"/>
            <p:cNvSpPr/>
            <p:nvPr/>
          </p:nvSpPr>
          <p:spPr>
            <a:xfrm>
              <a:off x="1232425" y="1981800"/>
              <a:ext cx="9275" cy="5750"/>
            </a:xfrm>
            <a:custGeom>
              <a:rect b="b" l="l" r="r" t="t"/>
              <a:pathLst>
                <a:path extrusionOk="0" fill="none" h="230" w="371">
                  <a:moveTo>
                    <a:pt x="1" y="229"/>
                  </a:moveTo>
                  <a:lnTo>
                    <a:pt x="37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63"/>
            <p:cNvSpPr/>
            <p:nvPr/>
          </p:nvSpPr>
          <p:spPr>
            <a:xfrm>
              <a:off x="1263450" y="1990150"/>
              <a:ext cx="15875" cy="8175"/>
            </a:xfrm>
            <a:custGeom>
              <a:rect b="b" l="l" r="r" t="t"/>
              <a:pathLst>
                <a:path extrusionOk="0" fill="none" h="327" w="635">
                  <a:moveTo>
                    <a:pt x="0" y="326"/>
                  </a:moveTo>
                  <a:lnTo>
                    <a:pt x="63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63"/>
            <p:cNvSpPr/>
            <p:nvPr/>
          </p:nvSpPr>
          <p:spPr>
            <a:xfrm>
              <a:off x="1026925" y="2157600"/>
              <a:ext cx="7075" cy="6175"/>
            </a:xfrm>
            <a:custGeom>
              <a:rect b="b" l="l" r="r" t="t"/>
              <a:pathLst>
                <a:path extrusionOk="0" fill="none" h="247" w="283">
                  <a:moveTo>
                    <a:pt x="1" y="247"/>
                  </a:moveTo>
                  <a:cubicBezTo>
                    <a:pt x="80" y="150"/>
                    <a:pt x="177" y="62"/>
                    <a:pt x="28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63"/>
            <p:cNvSpPr/>
            <p:nvPr/>
          </p:nvSpPr>
          <p:spPr>
            <a:xfrm>
              <a:off x="1009975" y="2141975"/>
              <a:ext cx="8400" cy="6175"/>
            </a:xfrm>
            <a:custGeom>
              <a:rect b="b" l="l" r="r" t="t"/>
              <a:pathLst>
                <a:path extrusionOk="0" fill="none" h="247" w="336">
                  <a:moveTo>
                    <a:pt x="1" y="247"/>
                  </a:moveTo>
                  <a:lnTo>
                    <a:pt x="33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63"/>
            <p:cNvSpPr/>
            <p:nvPr/>
          </p:nvSpPr>
          <p:spPr>
            <a:xfrm>
              <a:off x="1343550" y="1986425"/>
              <a:ext cx="7725" cy="6625"/>
            </a:xfrm>
            <a:custGeom>
              <a:rect b="b" l="l" r="r" t="t"/>
              <a:pathLst>
                <a:path extrusionOk="0" fill="none" h="265" w="309">
                  <a:moveTo>
                    <a:pt x="0" y="264"/>
                  </a:moveTo>
                  <a:cubicBezTo>
                    <a:pt x="114" y="194"/>
                    <a:pt x="220" y="106"/>
                    <a:pt x="30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63"/>
            <p:cNvSpPr/>
            <p:nvPr/>
          </p:nvSpPr>
          <p:spPr>
            <a:xfrm>
              <a:off x="871600" y="1747025"/>
              <a:ext cx="315525" cy="415225"/>
            </a:xfrm>
            <a:custGeom>
              <a:rect b="b" l="l" r="r" t="t"/>
              <a:pathLst>
                <a:path extrusionOk="0" h="16609" w="12621">
                  <a:moveTo>
                    <a:pt x="8563" y="1"/>
                  </a:moveTo>
                  <a:lnTo>
                    <a:pt x="8555" y="18"/>
                  </a:lnTo>
                  <a:cubicBezTo>
                    <a:pt x="7754" y="1198"/>
                    <a:pt x="722" y="11618"/>
                    <a:pt x="9" y="14135"/>
                  </a:cubicBezTo>
                  <a:lnTo>
                    <a:pt x="0" y="14161"/>
                  </a:lnTo>
                  <a:lnTo>
                    <a:pt x="4057" y="16608"/>
                  </a:lnTo>
                  <a:lnTo>
                    <a:pt x="4075" y="16590"/>
                  </a:lnTo>
                  <a:cubicBezTo>
                    <a:pt x="4920" y="15376"/>
                    <a:pt x="12392" y="4674"/>
                    <a:pt x="12621" y="2474"/>
                  </a:cubicBezTo>
                  <a:lnTo>
                    <a:pt x="12621" y="2456"/>
                  </a:lnTo>
                  <a:lnTo>
                    <a:pt x="8563"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63"/>
            <p:cNvSpPr/>
            <p:nvPr/>
          </p:nvSpPr>
          <p:spPr>
            <a:xfrm>
              <a:off x="871375" y="1747025"/>
              <a:ext cx="244900" cy="370775"/>
            </a:xfrm>
            <a:custGeom>
              <a:rect b="b" l="l" r="r" t="t"/>
              <a:pathLst>
                <a:path extrusionOk="0" h="14831" w="9796">
                  <a:moveTo>
                    <a:pt x="8572" y="1"/>
                  </a:moveTo>
                  <a:lnTo>
                    <a:pt x="8555" y="27"/>
                  </a:lnTo>
                  <a:cubicBezTo>
                    <a:pt x="7754" y="1206"/>
                    <a:pt x="722" y="11627"/>
                    <a:pt x="9" y="14144"/>
                  </a:cubicBezTo>
                  <a:lnTo>
                    <a:pt x="0" y="14170"/>
                  </a:lnTo>
                  <a:lnTo>
                    <a:pt x="1100" y="14830"/>
                  </a:lnTo>
                  <a:cubicBezTo>
                    <a:pt x="1936" y="12850"/>
                    <a:pt x="2878" y="10923"/>
                    <a:pt x="3917" y="9048"/>
                  </a:cubicBezTo>
                  <a:cubicBezTo>
                    <a:pt x="5809" y="5651"/>
                    <a:pt x="8819" y="1928"/>
                    <a:pt x="9796" y="740"/>
                  </a:cubicBezTo>
                  <a:lnTo>
                    <a:pt x="8572" y="1"/>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63"/>
            <p:cNvSpPr/>
            <p:nvPr/>
          </p:nvSpPr>
          <p:spPr>
            <a:xfrm>
              <a:off x="937600" y="1782675"/>
              <a:ext cx="249525" cy="379775"/>
            </a:xfrm>
            <a:custGeom>
              <a:rect b="b" l="l" r="r" t="t"/>
              <a:pathLst>
                <a:path extrusionOk="0" h="15191" w="9981">
                  <a:moveTo>
                    <a:pt x="8291" y="0"/>
                  </a:moveTo>
                  <a:cubicBezTo>
                    <a:pt x="7948" y="1039"/>
                    <a:pt x="6997" y="3274"/>
                    <a:pt x="4418" y="7481"/>
                  </a:cubicBezTo>
                  <a:cubicBezTo>
                    <a:pt x="2016" y="11380"/>
                    <a:pt x="678" y="13378"/>
                    <a:pt x="0" y="14337"/>
                  </a:cubicBezTo>
                  <a:lnTo>
                    <a:pt x="1417" y="15191"/>
                  </a:lnTo>
                  <a:lnTo>
                    <a:pt x="1435" y="15164"/>
                  </a:lnTo>
                  <a:cubicBezTo>
                    <a:pt x="2280" y="13950"/>
                    <a:pt x="9752" y="3248"/>
                    <a:pt x="9981" y="1039"/>
                  </a:cubicBezTo>
                  <a:lnTo>
                    <a:pt x="9981" y="1021"/>
                  </a:lnTo>
                  <a:lnTo>
                    <a:pt x="8291"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63"/>
            <p:cNvSpPr/>
            <p:nvPr/>
          </p:nvSpPr>
          <p:spPr>
            <a:xfrm>
              <a:off x="870700" y="1746150"/>
              <a:ext cx="317300" cy="417200"/>
            </a:xfrm>
            <a:custGeom>
              <a:rect b="b" l="l" r="r" t="t"/>
              <a:pathLst>
                <a:path extrusionOk="0" fill="none" h="16688" w="12692">
                  <a:moveTo>
                    <a:pt x="8591" y="1"/>
                  </a:moveTo>
                  <a:cubicBezTo>
                    <a:pt x="8591" y="1"/>
                    <a:pt x="679" y="11635"/>
                    <a:pt x="1" y="14214"/>
                  </a:cubicBezTo>
                  <a:lnTo>
                    <a:pt x="4102" y="16687"/>
                  </a:lnTo>
                  <a:cubicBezTo>
                    <a:pt x="4102" y="16687"/>
                    <a:pt x="12533" y="4709"/>
                    <a:pt x="12692" y="247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63"/>
            <p:cNvSpPr/>
            <p:nvPr/>
          </p:nvSpPr>
          <p:spPr>
            <a:xfrm>
              <a:off x="892275" y="1986425"/>
              <a:ext cx="56350" cy="99475"/>
            </a:xfrm>
            <a:custGeom>
              <a:rect b="b" l="l" r="r" t="t"/>
              <a:pathLst>
                <a:path extrusionOk="0" fill="none" h="3979" w="2254">
                  <a:moveTo>
                    <a:pt x="0" y="3978"/>
                  </a:moveTo>
                  <a:cubicBezTo>
                    <a:pt x="643" y="2596"/>
                    <a:pt x="1391" y="1267"/>
                    <a:pt x="22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3"/>
            <p:cNvSpPr/>
            <p:nvPr/>
          </p:nvSpPr>
          <p:spPr>
            <a:xfrm>
              <a:off x="912300" y="2040975"/>
              <a:ext cx="19600" cy="35025"/>
            </a:xfrm>
            <a:custGeom>
              <a:rect b="b" l="l" r="r" t="t"/>
              <a:pathLst>
                <a:path extrusionOk="0" fill="none" h="1401" w="784">
                  <a:moveTo>
                    <a:pt x="784" y="1"/>
                  </a:moveTo>
                  <a:cubicBezTo>
                    <a:pt x="484" y="441"/>
                    <a:pt x="220" y="916"/>
                    <a:pt x="0" y="14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3"/>
            <p:cNvSpPr/>
            <p:nvPr/>
          </p:nvSpPr>
          <p:spPr>
            <a:xfrm>
              <a:off x="932325" y="2057275"/>
              <a:ext cx="11025" cy="18050"/>
            </a:xfrm>
            <a:custGeom>
              <a:rect b="b" l="l" r="r" t="t"/>
              <a:pathLst>
                <a:path extrusionOk="0" fill="none" h="722" w="441">
                  <a:moveTo>
                    <a:pt x="440" y="0"/>
                  </a:moveTo>
                  <a:cubicBezTo>
                    <a:pt x="264" y="220"/>
                    <a:pt x="115" y="466"/>
                    <a:pt x="0"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63"/>
            <p:cNvSpPr/>
            <p:nvPr/>
          </p:nvSpPr>
          <p:spPr>
            <a:xfrm>
              <a:off x="949050" y="2070900"/>
              <a:ext cx="5525" cy="10375"/>
            </a:xfrm>
            <a:custGeom>
              <a:rect b="b" l="l" r="r" t="t"/>
              <a:pathLst>
                <a:path extrusionOk="0" fill="none" h="415" w="221">
                  <a:moveTo>
                    <a:pt x="220" y="1"/>
                  </a:moveTo>
                  <a:cubicBezTo>
                    <a:pt x="150" y="133"/>
                    <a:pt x="79" y="274"/>
                    <a:pt x="0" y="41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63"/>
            <p:cNvSpPr/>
            <p:nvPr/>
          </p:nvSpPr>
          <p:spPr>
            <a:xfrm>
              <a:off x="1097325" y="1860775"/>
              <a:ext cx="53950" cy="100150"/>
            </a:xfrm>
            <a:custGeom>
              <a:rect b="b" l="l" r="r" t="t"/>
              <a:pathLst>
                <a:path extrusionOk="0" fill="none" h="4006" w="2158">
                  <a:moveTo>
                    <a:pt x="2157" y="1"/>
                  </a:moveTo>
                  <a:cubicBezTo>
                    <a:pt x="1479" y="1356"/>
                    <a:pt x="758" y="2694"/>
                    <a:pt x="1" y="400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63"/>
            <p:cNvSpPr/>
            <p:nvPr/>
          </p:nvSpPr>
          <p:spPr>
            <a:xfrm>
              <a:off x="1104600" y="1892900"/>
              <a:ext cx="19600" cy="35025"/>
            </a:xfrm>
            <a:custGeom>
              <a:rect b="b" l="l" r="r" t="t"/>
              <a:pathLst>
                <a:path extrusionOk="0" fill="none" h="1401" w="784">
                  <a:moveTo>
                    <a:pt x="784" y="1"/>
                  </a:moveTo>
                  <a:cubicBezTo>
                    <a:pt x="519" y="467"/>
                    <a:pt x="264" y="934"/>
                    <a:pt x="0" y="14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63"/>
            <p:cNvSpPr/>
            <p:nvPr/>
          </p:nvSpPr>
          <p:spPr>
            <a:xfrm>
              <a:off x="1071150" y="1910500"/>
              <a:ext cx="13450" cy="23575"/>
            </a:xfrm>
            <a:custGeom>
              <a:rect b="b" l="l" r="r" t="t"/>
              <a:pathLst>
                <a:path extrusionOk="0" fill="none" h="943" w="538">
                  <a:moveTo>
                    <a:pt x="537" y="1"/>
                  </a:moveTo>
                  <a:cubicBezTo>
                    <a:pt x="379" y="326"/>
                    <a:pt x="203" y="643"/>
                    <a:pt x="1" y="94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63"/>
            <p:cNvSpPr/>
            <p:nvPr/>
          </p:nvSpPr>
          <p:spPr>
            <a:xfrm>
              <a:off x="1046075" y="1918425"/>
              <a:ext cx="14975" cy="25100"/>
            </a:xfrm>
            <a:custGeom>
              <a:rect b="b" l="l" r="r" t="t"/>
              <a:pathLst>
                <a:path extrusionOk="0" fill="none" h="1004" w="599">
                  <a:moveTo>
                    <a:pt x="599" y="1"/>
                  </a:moveTo>
                  <a:lnTo>
                    <a:pt x="0" y="100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63"/>
            <p:cNvSpPr/>
            <p:nvPr/>
          </p:nvSpPr>
          <p:spPr>
            <a:xfrm>
              <a:off x="1037050" y="1763100"/>
              <a:ext cx="51075" cy="75475"/>
            </a:xfrm>
            <a:custGeom>
              <a:rect b="b" l="l" r="r" t="t"/>
              <a:pathLst>
                <a:path extrusionOk="0" fill="none" h="3019" w="2043">
                  <a:moveTo>
                    <a:pt x="2042" y="0"/>
                  </a:moveTo>
                  <a:lnTo>
                    <a:pt x="0" y="301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63"/>
            <p:cNvSpPr/>
            <p:nvPr/>
          </p:nvSpPr>
          <p:spPr>
            <a:xfrm>
              <a:off x="1068075" y="1778500"/>
              <a:ext cx="21350" cy="31250"/>
            </a:xfrm>
            <a:custGeom>
              <a:rect b="b" l="l" r="r" t="t"/>
              <a:pathLst>
                <a:path extrusionOk="0" fill="none" h="1250" w="854">
                  <a:moveTo>
                    <a:pt x="854" y="0"/>
                  </a:moveTo>
                  <a:cubicBezTo>
                    <a:pt x="546" y="405"/>
                    <a:pt x="264" y="819"/>
                    <a:pt x="0" y="12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63"/>
            <p:cNvSpPr/>
            <p:nvPr/>
          </p:nvSpPr>
          <p:spPr>
            <a:xfrm>
              <a:off x="1089625" y="1789725"/>
              <a:ext cx="10150" cy="16950"/>
            </a:xfrm>
            <a:custGeom>
              <a:rect b="b" l="l" r="r" t="t"/>
              <a:pathLst>
                <a:path extrusionOk="0" fill="none" h="678" w="406">
                  <a:moveTo>
                    <a:pt x="406" y="0"/>
                  </a:moveTo>
                  <a:lnTo>
                    <a:pt x="1" y="67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63"/>
            <p:cNvSpPr/>
            <p:nvPr/>
          </p:nvSpPr>
          <p:spPr>
            <a:xfrm>
              <a:off x="1104600" y="1800925"/>
              <a:ext cx="7950" cy="13025"/>
            </a:xfrm>
            <a:custGeom>
              <a:rect b="b" l="l" r="r" t="t"/>
              <a:pathLst>
                <a:path extrusionOk="0" fill="none" h="521" w="318">
                  <a:moveTo>
                    <a:pt x="317" y="1"/>
                  </a:moveTo>
                  <a:lnTo>
                    <a:pt x="0" y="5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63"/>
            <p:cNvSpPr/>
            <p:nvPr/>
          </p:nvSpPr>
          <p:spPr>
            <a:xfrm>
              <a:off x="1127025" y="1811500"/>
              <a:ext cx="7300" cy="11900"/>
            </a:xfrm>
            <a:custGeom>
              <a:rect b="b" l="l" r="r" t="t"/>
              <a:pathLst>
                <a:path extrusionOk="0" fill="none" h="476" w="292">
                  <a:moveTo>
                    <a:pt x="291" y="0"/>
                  </a:moveTo>
                  <a:lnTo>
                    <a:pt x="1" y="47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63"/>
            <p:cNvSpPr/>
            <p:nvPr/>
          </p:nvSpPr>
          <p:spPr>
            <a:xfrm>
              <a:off x="967525" y="2054400"/>
              <a:ext cx="62500" cy="92225"/>
            </a:xfrm>
            <a:custGeom>
              <a:rect b="b" l="l" r="r" t="t"/>
              <a:pathLst>
                <a:path extrusionOk="0" fill="none" h="3689" w="2500">
                  <a:moveTo>
                    <a:pt x="0" y="3688"/>
                  </a:moveTo>
                  <a:lnTo>
                    <a:pt x="250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63"/>
            <p:cNvSpPr/>
            <p:nvPr/>
          </p:nvSpPr>
          <p:spPr>
            <a:xfrm>
              <a:off x="975875" y="2077275"/>
              <a:ext cx="24225" cy="34575"/>
            </a:xfrm>
            <a:custGeom>
              <a:rect b="b" l="l" r="r" t="t"/>
              <a:pathLst>
                <a:path extrusionOk="0" fill="none" h="1383" w="969">
                  <a:moveTo>
                    <a:pt x="1" y="1383"/>
                  </a:moveTo>
                  <a:lnTo>
                    <a:pt x="96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63"/>
            <p:cNvSpPr/>
            <p:nvPr/>
          </p:nvSpPr>
          <p:spPr>
            <a:xfrm>
              <a:off x="980500" y="2065400"/>
              <a:ext cx="11475" cy="16100"/>
            </a:xfrm>
            <a:custGeom>
              <a:rect b="b" l="l" r="r" t="t"/>
              <a:pathLst>
                <a:path extrusionOk="0" fill="none" h="644" w="459">
                  <a:moveTo>
                    <a:pt x="1" y="643"/>
                  </a:moveTo>
                  <a:cubicBezTo>
                    <a:pt x="168" y="441"/>
                    <a:pt x="326" y="23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63"/>
            <p:cNvSpPr/>
            <p:nvPr/>
          </p:nvSpPr>
          <p:spPr>
            <a:xfrm>
              <a:off x="981825" y="1891800"/>
              <a:ext cx="28175" cy="45125"/>
            </a:xfrm>
            <a:custGeom>
              <a:rect b="b" l="l" r="r" t="t"/>
              <a:pathLst>
                <a:path extrusionOk="0" fill="none" h="1805" w="1127">
                  <a:moveTo>
                    <a:pt x="0" y="1805"/>
                  </a:moveTo>
                  <a:lnTo>
                    <a:pt x="112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63"/>
            <p:cNvSpPr/>
            <p:nvPr/>
          </p:nvSpPr>
          <p:spPr>
            <a:xfrm>
              <a:off x="996350" y="1934275"/>
              <a:ext cx="9250" cy="13875"/>
            </a:xfrm>
            <a:custGeom>
              <a:rect b="b" l="l" r="r" t="t"/>
              <a:pathLst>
                <a:path extrusionOk="0" fill="none" h="555" w="370">
                  <a:moveTo>
                    <a:pt x="0" y="555"/>
                  </a:moveTo>
                  <a:lnTo>
                    <a:pt x="37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63"/>
            <p:cNvSpPr/>
            <p:nvPr/>
          </p:nvSpPr>
          <p:spPr>
            <a:xfrm>
              <a:off x="1023400" y="1992125"/>
              <a:ext cx="4875" cy="6625"/>
            </a:xfrm>
            <a:custGeom>
              <a:rect b="b" l="l" r="r" t="t"/>
              <a:pathLst>
                <a:path extrusionOk="0" fill="none" h="265" w="195">
                  <a:moveTo>
                    <a:pt x="1" y="265"/>
                  </a:moveTo>
                  <a:cubicBezTo>
                    <a:pt x="71" y="177"/>
                    <a:pt x="133"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63"/>
            <p:cNvSpPr/>
            <p:nvPr/>
          </p:nvSpPr>
          <p:spPr>
            <a:xfrm>
              <a:off x="989525" y="2006225"/>
              <a:ext cx="1550" cy="2450"/>
            </a:xfrm>
            <a:custGeom>
              <a:rect b="b" l="l" r="r" t="t"/>
              <a:pathLst>
                <a:path extrusionOk="0" fill="none" h="98" w="62">
                  <a:moveTo>
                    <a:pt x="0" y="97"/>
                  </a:moveTo>
                  <a:cubicBezTo>
                    <a:pt x="18" y="71"/>
                    <a:pt x="44" y="35"/>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63"/>
            <p:cNvSpPr/>
            <p:nvPr/>
          </p:nvSpPr>
          <p:spPr>
            <a:xfrm>
              <a:off x="1051575" y="2004025"/>
              <a:ext cx="4650" cy="7500"/>
            </a:xfrm>
            <a:custGeom>
              <a:rect b="b" l="l" r="r" t="t"/>
              <a:pathLst>
                <a:path extrusionOk="0" fill="none" h="300" w="186">
                  <a:moveTo>
                    <a:pt x="0" y="299"/>
                  </a:moveTo>
                  <a:cubicBezTo>
                    <a:pt x="62" y="194"/>
                    <a:pt x="123" y="97"/>
                    <a:pt x="18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63"/>
            <p:cNvSpPr/>
            <p:nvPr/>
          </p:nvSpPr>
          <p:spPr>
            <a:xfrm>
              <a:off x="1059700" y="1865400"/>
              <a:ext cx="6200" cy="9050"/>
            </a:xfrm>
            <a:custGeom>
              <a:rect b="b" l="l" r="r" t="t"/>
              <a:pathLst>
                <a:path extrusionOk="0" fill="none" h="362" w="248">
                  <a:moveTo>
                    <a:pt x="1" y="361"/>
                  </a:moveTo>
                  <a:lnTo>
                    <a:pt x="24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63"/>
            <p:cNvSpPr/>
            <p:nvPr/>
          </p:nvSpPr>
          <p:spPr>
            <a:xfrm>
              <a:off x="1092500" y="1858575"/>
              <a:ext cx="11450" cy="13450"/>
            </a:xfrm>
            <a:custGeom>
              <a:rect b="b" l="l" r="r" t="t"/>
              <a:pathLst>
                <a:path extrusionOk="0" fill="none" h="538" w="458">
                  <a:moveTo>
                    <a:pt x="0" y="538"/>
                  </a:moveTo>
                  <a:cubicBezTo>
                    <a:pt x="150" y="362"/>
                    <a:pt x="308" y="186"/>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63"/>
            <p:cNvSpPr/>
            <p:nvPr/>
          </p:nvSpPr>
          <p:spPr>
            <a:xfrm>
              <a:off x="938250" y="2107650"/>
              <a:ext cx="4200" cy="8600"/>
            </a:xfrm>
            <a:custGeom>
              <a:rect b="b" l="l" r="r" t="t"/>
              <a:pathLst>
                <a:path extrusionOk="0" fill="none" h="344" w="168">
                  <a:moveTo>
                    <a:pt x="1" y="344"/>
                  </a:moveTo>
                  <a:cubicBezTo>
                    <a:pt x="36" y="220"/>
                    <a:pt x="98" y="106"/>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63"/>
            <p:cNvSpPr/>
            <p:nvPr/>
          </p:nvSpPr>
          <p:spPr>
            <a:xfrm>
              <a:off x="916700" y="2099500"/>
              <a:ext cx="5300" cy="8825"/>
            </a:xfrm>
            <a:custGeom>
              <a:rect b="b" l="l" r="r" t="t"/>
              <a:pathLst>
                <a:path extrusionOk="0" fill="none" h="353" w="212">
                  <a:moveTo>
                    <a:pt x="0" y="353"/>
                  </a:moveTo>
                  <a:lnTo>
                    <a:pt x="21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63"/>
            <p:cNvSpPr/>
            <p:nvPr/>
          </p:nvSpPr>
          <p:spPr>
            <a:xfrm>
              <a:off x="1164225" y="1827350"/>
              <a:ext cx="4650" cy="9025"/>
            </a:xfrm>
            <a:custGeom>
              <a:rect b="b" l="l" r="r" t="t"/>
              <a:pathLst>
                <a:path extrusionOk="0" fill="none" h="361" w="186">
                  <a:moveTo>
                    <a:pt x="0" y="361"/>
                  </a:moveTo>
                  <a:cubicBezTo>
                    <a:pt x="79" y="255"/>
                    <a:pt x="141" y="132"/>
                    <a:pt x="18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63"/>
            <p:cNvSpPr/>
            <p:nvPr/>
          </p:nvSpPr>
          <p:spPr>
            <a:xfrm>
              <a:off x="902400" y="2219375"/>
              <a:ext cx="362175" cy="164650"/>
            </a:xfrm>
            <a:custGeom>
              <a:rect b="b" l="l" r="r" t="t"/>
              <a:pathLst>
                <a:path extrusionOk="0" h="6586" w="14487">
                  <a:moveTo>
                    <a:pt x="14209" y="1"/>
                  </a:moveTo>
                  <a:cubicBezTo>
                    <a:pt x="14199" y="1"/>
                    <a:pt x="14189" y="1"/>
                    <a:pt x="14178" y="2"/>
                  </a:cubicBezTo>
                  <a:cubicBezTo>
                    <a:pt x="6971" y="170"/>
                    <a:pt x="2121" y="4368"/>
                    <a:pt x="299" y="5943"/>
                  </a:cubicBezTo>
                  <a:cubicBezTo>
                    <a:pt x="53" y="6163"/>
                    <a:pt x="0" y="6348"/>
                    <a:pt x="35" y="6453"/>
                  </a:cubicBezTo>
                  <a:cubicBezTo>
                    <a:pt x="62" y="6533"/>
                    <a:pt x="141" y="6577"/>
                    <a:pt x="273" y="6585"/>
                  </a:cubicBezTo>
                  <a:lnTo>
                    <a:pt x="308" y="6585"/>
                  </a:lnTo>
                  <a:cubicBezTo>
                    <a:pt x="431" y="6585"/>
                    <a:pt x="555" y="6541"/>
                    <a:pt x="660" y="6471"/>
                  </a:cubicBezTo>
                  <a:cubicBezTo>
                    <a:pt x="6082" y="2775"/>
                    <a:pt x="9241" y="1410"/>
                    <a:pt x="14187" y="583"/>
                  </a:cubicBezTo>
                  <a:cubicBezTo>
                    <a:pt x="14354" y="574"/>
                    <a:pt x="14486" y="416"/>
                    <a:pt x="14469" y="249"/>
                  </a:cubicBezTo>
                  <a:cubicBezTo>
                    <a:pt x="14461" y="109"/>
                    <a:pt x="14346" y="1"/>
                    <a:pt x="14209" y="1"/>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63"/>
            <p:cNvSpPr/>
            <p:nvPr/>
          </p:nvSpPr>
          <p:spPr>
            <a:xfrm>
              <a:off x="833300" y="2111175"/>
              <a:ext cx="415650" cy="188150"/>
            </a:xfrm>
            <a:custGeom>
              <a:rect b="b" l="l" r="r" t="t"/>
              <a:pathLst>
                <a:path extrusionOk="0" h="7526" w="16626">
                  <a:moveTo>
                    <a:pt x="16388" y="0"/>
                  </a:moveTo>
                  <a:cubicBezTo>
                    <a:pt x="16362" y="0"/>
                    <a:pt x="16344" y="0"/>
                    <a:pt x="16318" y="9"/>
                  </a:cubicBezTo>
                  <a:cubicBezTo>
                    <a:pt x="8379" y="995"/>
                    <a:pt x="2571" y="5325"/>
                    <a:pt x="388" y="6953"/>
                  </a:cubicBezTo>
                  <a:cubicBezTo>
                    <a:pt x="98" y="7173"/>
                    <a:pt x="1" y="7358"/>
                    <a:pt x="36" y="7446"/>
                  </a:cubicBezTo>
                  <a:cubicBezTo>
                    <a:pt x="54" y="7499"/>
                    <a:pt x="124" y="7525"/>
                    <a:pt x="238" y="7525"/>
                  </a:cubicBezTo>
                  <a:lnTo>
                    <a:pt x="274" y="7525"/>
                  </a:lnTo>
                  <a:cubicBezTo>
                    <a:pt x="441" y="7507"/>
                    <a:pt x="590" y="7455"/>
                    <a:pt x="722" y="7367"/>
                  </a:cubicBezTo>
                  <a:cubicBezTo>
                    <a:pt x="7094" y="3424"/>
                    <a:pt x="10720" y="1831"/>
                    <a:pt x="16238" y="520"/>
                  </a:cubicBezTo>
                  <a:cubicBezTo>
                    <a:pt x="16502" y="458"/>
                    <a:pt x="16626" y="273"/>
                    <a:pt x="16608" y="141"/>
                  </a:cubicBezTo>
                  <a:cubicBezTo>
                    <a:pt x="16590" y="53"/>
                    <a:pt x="16511" y="0"/>
                    <a:pt x="16388" y="0"/>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63"/>
            <p:cNvSpPr/>
            <p:nvPr/>
          </p:nvSpPr>
          <p:spPr>
            <a:xfrm>
              <a:off x="650025" y="1807100"/>
              <a:ext cx="741050" cy="691325"/>
            </a:xfrm>
            <a:custGeom>
              <a:rect b="b" l="l" r="r" t="t"/>
              <a:pathLst>
                <a:path extrusionOk="0" h="27653" w="29642">
                  <a:moveTo>
                    <a:pt x="19055" y="5228"/>
                  </a:moveTo>
                  <a:lnTo>
                    <a:pt x="19055" y="5272"/>
                  </a:lnTo>
                  <a:cubicBezTo>
                    <a:pt x="19065" y="5271"/>
                    <a:pt x="19076" y="5271"/>
                    <a:pt x="19087" y="5271"/>
                  </a:cubicBezTo>
                  <a:cubicBezTo>
                    <a:pt x="19268" y="5271"/>
                    <a:pt x="19425" y="5406"/>
                    <a:pt x="19433" y="5589"/>
                  </a:cubicBezTo>
                  <a:cubicBezTo>
                    <a:pt x="19451" y="5809"/>
                    <a:pt x="19292" y="6011"/>
                    <a:pt x="19072" y="6029"/>
                  </a:cubicBezTo>
                  <a:cubicBezTo>
                    <a:pt x="14144" y="6848"/>
                    <a:pt x="10993" y="8212"/>
                    <a:pt x="5589" y="11899"/>
                  </a:cubicBezTo>
                  <a:cubicBezTo>
                    <a:pt x="5466" y="11978"/>
                    <a:pt x="5325" y="12031"/>
                    <a:pt x="5176" y="12031"/>
                  </a:cubicBezTo>
                  <a:lnTo>
                    <a:pt x="5149" y="12031"/>
                  </a:lnTo>
                  <a:cubicBezTo>
                    <a:pt x="5142" y="12032"/>
                    <a:pt x="5135" y="12032"/>
                    <a:pt x="5128" y="12032"/>
                  </a:cubicBezTo>
                  <a:cubicBezTo>
                    <a:pt x="4996" y="12032"/>
                    <a:pt x="4882" y="11955"/>
                    <a:pt x="4832" y="11838"/>
                  </a:cubicBezTo>
                  <a:cubicBezTo>
                    <a:pt x="4771" y="11662"/>
                    <a:pt x="4876" y="11442"/>
                    <a:pt x="5114" y="11230"/>
                  </a:cubicBezTo>
                  <a:cubicBezTo>
                    <a:pt x="6945" y="9646"/>
                    <a:pt x="11811" y="5439"/>
                    <a:pt x="19046" y="5272"/>
                  </a:cubicBezTo>
                  <a:lnTo>
                    <a:pt x="19055" y="5228"/>
                  </a:lnTo>
                  <a:close/>
                  <a:moveTo>
                    <a:pt x="22469" y="8203"/>
                  </a:moveTo>
                  <a:cubicBezTo>
                    <a:pt x="22689" y="8203"/>
                    <a:pt x="22786" y="8326"/>
                    <a:pt x="22804" y="8432"/>
                  </a:cubicBezTo>
                  <a:cubicBezTo>
                    <a:pt x="22839" y="8616"/>
                    <a:pt x="22672" y="8863"/>
                    <a:pt x="22337" y="8942"/>
                  </a:cubicBezTo>
                  <a:lnTo>
                    <a:pt x="22337" y="8951"/>
                  </a:lnTo>
                  <a:cubicBezTo>
                    <a:pt x="16388" y="10359"/>
                    <a:pt x="12480" y="12075"/>
                    <a:pt x="5607" y="16326"/>
                  </a:cubicBezTo>
                  <a:cubicBezTo>
                    <a:pt x="5448" y="16432"/>
                    <a:pt x="5272" y="16493"/>
                    <a:pt x="5079" y="16520"/>
                  </a:cubicBezTo>
                  <a:lnTo>
                    <a:pt x="5026" y="16520"/>
                  </a:lnTo>
                  <a:cubicBezTo>
                    <a:pt x="4806" y="16520"/>
                    <a:pt x="4744" y="16423"/>
                    <a:pt x="4727" y="16370"/>
                  </a:cubicBezTo>
                  <a:cubicBezTo>
                    <a:pt x="4665" y="16203"/>
                    <a:pt x="4823" y="15974"/>
                    <a:pt x="5132" y="15736"/>
                  </a:cubicBezTo>
                  <a:cubicBezTo>
                    <a:pt x="7499" y="13967"/>
                    <a:pt x="13792" y="9277"/>
                    <a:pt x="22390" y="8212"/>
                  </a:cubicBezTo>
                  <a:cubicBezTo>
                    <a:pt x="22416" y="8203"/>
                    <a:pt x="22443" y="8203"/>
                    <a:pt x="22469" y="8203"/>
                  </a:cubicBezTo>
                  <a:close/>
                  <a:moveTo>
                    <a:pt x="23719" y="12075"/>
                  </a:moveTo>
                  <a:cubicBezTo>
                    <a:pt x="23921" y="12075"/>
                    <a:pt x="24009" y="12190"/>
                    <a:pt x="24027" y="12286"/>
                  </a:cubicBezTo>
                  <a:cubicBezTo>
                    <a:pt x="24062" y="12471"/>
                    <a:pt x="23904" y="12700"/>
                    <a:pt x="23596" y="12771"/>
                  </a:cubicBezTo>
                  <a:cubicBezTo>
                    <a:pt x="18086" y="14073"/>
                    <a:pt x="14469" y="15666"/>
                    <a:pt x="8106" y="19609"/>
                  </a:cubicBezTo>
                  <a:cubicBezTo>
                    <a:pt x="7957" y="19706"/>
                    <a:pt x="7789" y="19758"/>
                    <a:pt x="7613" y="19776"/>
                  </a:cubicBezTo>
                  <a:lnTo>
                    <a:pt x="7569" y="19776"/>
                  </a:lnTo>
                  <a:cubicBezTo>
                    <a:pt x="7367" y="19776"/>
                    <a:pt x="7305" y="19688"/>
                    <a:pt x="7288" y="19635"/>
                  </a:cubicBezTo>
                  <a:cubicBezTo>
                    <a:pt x="7226" y="19486"/>
                    <a:pt x="7367" y="19266"/>
                    <a:pt x="7666" y="19046"/>
                  </a:cubicBezTo>
                  <a:cubicBezTo>
                    <a:pt x="9858" y="17409"/>
                    <a:pt x="15684" y="13070"/>
                    <a:pt x="23640" y="12075"/>
                  </a:cubicBezTo>
                  <a:close/>
                  <a:moveTo>
                    <a:pt x="24282" y="16361"/>
                  </a:moveTo>
                  <a:lnTo>
                    <a:pt x="24282" y="16405"/>
                  </a:lnTo>
                  <a:cubicBezTo>
                    <a:pt x="24293" y="16404"/>
                    <a:pt x="24303" y="16404"/>
                    <a:pt x="24313" y="16404"/>
                  </a:cubicBezTo>
                  <a:cubicBezTo>
                    <a:pt x="24493" y="16404"/>
                    <a:pt x="24644" y="16548"/>
                    <a:pt x="24652" y="16731"/>
                  </a:cubicBezTo>
                  <a:cubicBezTo>
                    <a:pt x="24670" y="16951"/>
                    <a:pt x="24511" y="17145"/>
                    <a:pt x="24291" y="17171"/>
                  </a:cubicBezTo>
                  <a:cubicBezTo>
                    <a:pt x="19363" y="17981"/>
                    <a:pt x="16212" y="19354"/>
                    <a:pt x="10808" y="23032"/>
                  </a:cubicBezTo>
                  <a:cubicBezTo>
                    <a:pt x="10685" y="23120"/>
                    <a:pt x="10544" y="23164"/>
                    <a:pt x="10394" y="23173"/>
                  </a:cubicBezTo>
                  <a:lnTo>
                    <a:pt x="10368" y="23173"/>
                  </a:lnTo>
                  <a:cubicBezTo>
                    <a:pt x="10227" y="23173"/>
                    <a:pt x="10095" y="23103"/>
                    <a:pt x="10042" y="22971"/>
                  </a:cubicBezTo>
                  <a:cubicBezTo>
                    <a:pt x="9990" y="22804"/>
                    <a:pt x="10095" y="22575"/>
                    <a:pt x="10333" y="22372"/>
                  </a:cubicBezTo>
                  <a:cubicBezTo>
                    <a:pt x="12163" y="20788"/>
                    <a:pt x="17030" y="16573"/>
                    <a:pt x="24273" y="16405"/>
                  </a:cubicBezTo>
                  <a:lnTo>
                    <a:pt x="24282" y="16361"/>
                  </a:lnTo>
                  <a:close/>
                  <a:moveTo>
                    <a:pt x="14654" y="0"/>
                  </a:moveTo>
                  <a:cubicBezTo>
                    <a:pt x="13475" y="0"/>
                    <a:pt x="12304" y="150"/>
                    <a:pt x="11169" y="449"/>
                  </a:cubicBezTo>
                  <a:cubicBezTo>
                    <a:pt x="10641" y="590"/>
                    <a:pt x="10130" y="757"/>
                    <a:pt x="9620" y="951"/>
                  </a:cubicBezTo>
                  <a:cubicBezTo>
                    <a:pt x="6214" y="2280"/>
                    <a:pt x="3433" y="4841"/>
                    <a:pt x="1831" y="8132"/>
                  </a:cubicBezTo>
                  <a:cubicBezTo>
                    <a:pt x="177" y="11530"/>
                    <a:pt x="1" y="15296"/>
                    <a:pt x="1321" y="18729"/>
                  </a:cubicBezTo>
                  <a:cubicBezTo>
                    <a:pt x="2667" y="22223"/>
                    <a:pt x="5140" y="24960"/>
                    <a:pt x="8291" y="26447"/>
                  </a:cubicBezTo>
                  <a:cubicBezTo>
                    <a:pt x="9963" y="27239"/>
                    <a:pt x="11785" y="27653"/>
                    <a:pt x="13642" y="27653"/>
                  </a:cubicBezTo>
                  <a:cubicBezTo>
                    <a:pt x="14945" y="27653"/>
                    <a:pt x="16238" y="27450"/>
                    <a:pt x="17488" y="27063"/>
                  </a:cubicBezTo>
                  <a:cubicBezTo>
                    <a:pt x="17778" y="26975"/>
                    <a:pt x="18078" y="26870"/>
                    <a:pt x="18368" y="26764"/>
                  </a:cubicBezTo>
                  <a:cubicBezTo>
                    <a:pt x="25611" y="23974"/>
                    <a:pt x="29642" y="15490"/>
                    <a:pt x="27002" y="8599"/>
                  </a:cubicBezTo>
                  <a:cubicBezTo>
                    <a:pt x="25673" y="5149"/>
                    <a:pt x="23138" y="2473"/>
                    <a:pt x="19873" y="1065"/>
                  </a:cubicBezTo>
                  <a:cubicBezTo>
                    <a:pt x="18720" y="572"/>
                    <a:pt x="17506" y="247"/>
                    <a:pt x="16265" y="97"/>
                  </a:cubicBezTo>
                  <a:cubicBezTo>
                    <a:pt x="15728" y="27"/>
                    <a:pt x="15191" y="0"/>
                    <a:pt x="14654" y="0"/>
                  </a:cubicBezTo>
                  <a:close/>
                </a:path>
              </a:pathLst>
            </a:custGeom>
            <a:solidFill>
              <a:srgbClr val="F1CC9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63"/>
            <p:cNvSpPr/>
            <p:nvPr/>
          </p:nvSpPr>
          <p:spPr>
            <a:xfrm>
              <a:off x="769275" y="2014350"/>
              <a:ext cx="449325" cy="203325"/>
            </a:xfrm>
            <a:custGeom>
              <a:rect b="b" l="l" r="r" t="t"/>
              <a:pathLst>
                <a:path extrusionOk="0" h="8133" w="17973">
                  <a:moveTo>
                    <a:pt x="17629" y="1"/>
                  </a:moveTo>
                  <a:cubicBezTo>
                    <a:pt x="9057" y="1066"/>
                    <a:pt x="2782" y="5748"/>
                    <a:pt x="414" y="7508"/>
                  </a:cubicBezTo>
                  <a:cubicBezTo>
                    <a:pt x="106" y="7737"/>
                    <a:pt x="1" y="7939"/>
                    <a:pt x="36" y="8036"/>
                  </a:cubicBezTo>
                  <a:cubicBezTo>
                    <a:pt x="62" y="8098"/>
                    <a:pt x="141" y="8133"/>
                    <a:pt x="256" y="8133"/>
                  </a:cubicBezTo>
                  <a:lnTo>
                    <a:pt x="309" y="8133"/>
                  </a:lnTo>
                  <a:cubicBezTo>
                    <a:pt x="476" y="8115"/>
                    <a:pt x="643" y="8054"/>
                    <a:pt x="793" y="7966"/>
                  </a:cubicBezTo>
                  <a:cubicBezTo>
                    <a:pt x="7675" y="3706"/>
                    <a:pt x="11591" y="1972"/>
                    <a:pt x="17550" y="564"/>
                  </a:cubicBezTo>
                  <a:cubicBezTo>
                    <a:pt x="17831" y="503"/>
                    <a:pt x="17972" y="309"/>
                    <a:pt x="17946" y="150"/>
                  </a:cubicBezTo>
                  <a:cubicBezTo>
                    <a:pt x="17928" y="54"/>
                    <a:pt x="17831" y="1"/>
                    <a:pt x="17699" y="1"/>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63"/>
            <p:cNvSpPr/>
            <p:nvPr/>
          </p:nvSpPr>
          <p:spPr>
            <a:xfrm>
              <a:off x="771925" y="1941050"/>
              <a:ext cx="362175" cy="164650"/>
            </a:xfrm>
            <a:custGeom>
              <a:rect b="b" l="l" r="r" t="t"/>
              <a:pathLst>
                <a:path extrusionOk="0" h="6586" w="14487">
                  <a:moveTo>
                    <a:pt x="14209" y="0"/>
                  </a:moveTo>
                  <a:cubicBezTo>
                    <a:pt x="14199" y="0"/>
                    <a:pt x="14189" y="1"/>
                    <a:pt x="14179" y="2"/>
                  </a:cubicBezTo>
                  <a:cubicBezTo>
                    <a:pt x="10570" y="81"/>
                    <a:pt x="7551" y="1173"/>
                    <a:pt x="5219" y="2440"/>
                  </a:cubicBezTo>
                  <a:cubicBezTo>
                    <a:pt x="2878" y="3707"/>
                    <a:pt x="1206" y="5151"/>
                    <a:pt x="291" y="5943"/>
                  </a:cubicBezTo>
                  <a:cubicBezTo>
                    <a:pt x="44" y="6163"/>
                    <a:pt x="0" y="6348"/>
                    <a:pt x="35" y="6444"/>
                  </a:cubicBezTo>
                  <a:cubicBezTo>
                    <a:pt x="62" y="6532"/>
                    <a:pt x="141" y="6576"/>
                    <a:pt x="273" y="6585"/>
                  </a:cubicBezTo>
                  <a:lnTo>
                    <a:pt x="300" y="6585"/>
                  </a:lnTo>
                  <a:cubicBezTo>
                    <a:pt x="432" y="6576"/>
                    <a:pt x="555" y="6541"/>
                    <a:pt x="660" y="6462"/>
                  </a:cubicBezTo>
                  <a:cubicBezTo>
                    <a:pt x="6082" y="2774"/>
                    <a:pt x="9232" y="1402"/>
                    <a:pt x="14179" y="583"/>
                  </a:cubicBezTo>
                  <a:cubicBezTo>
                    <a:pt x="14355" y="565"/>
                    <a:pt x="14487" y="416"/>
                    <a:pt x="14469" y="240"/>
                  </a:cubicBezTo>
                  <a:cubicBezTo>
                    <a:pt x="14461" y="101"/>
                    <a:pt x="14339" y="0"/>
                    <a:pt x="14209" y="0"/>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63"/>
            <p:cNvSpPr/>
            <p:nvPr/>
          </p:nvSpPr>
          <p:spPr>
            <a:xfrm>
              <a:off x="1056625" y="1809525"/>
              <a:ext cx="334450" cy="674175"/>
            </a:xfrm>
            <a:custGeom>
              <a:rect b="b" l="l" r="r" t="t"/>
              <a:pathLst>
                <a:path extrusionOk="0" h="26967" w="13378">
                  <a:moveTo>
                    <a:pt x="1" y="0"/>
                  </a:moveTo>
                  <a:lnTo>
                    <a:pt x="1" y="0"/>
                  </a:lnTo>
                  <a:cubicBezTo>
                    <a:pt x="1778" y="687"/>
                    <a:pt x="9066" y="4084"/>
                    <a:pt x="9066" y="13298"/>
                  </a:cubicBezTo>
                  <a:cubicBezTo>
                    <a:pt x="9066" y="20946"/>
                    <a:pt x="3979" y="25215"/>
                    <a:pt x="1224" y="26966"/>
                  </a:cubicBezTo>
                  <a:cubicBezTo>
                    <a:pt x="1514" y="26878"/>
                    <a:pt x="1805" y="26773"/>
                    <a:pt x="2104" y="26667"/>
                  </a:cubicBezTo>
                  <a:cubicBezTo>
                    <a:pt x="9347" y="23877"/>
                    <a:pt x="13378" y="15393"/>
                    <a:pt x="10738" y="8502"/>
                  </a:cubicBezTo>
                  <a:cubicBezTo>
                    <a:pt x="9409" y="5052"/>
                    <a:pt x="6883" y="2376"/>
                    <a:pt x="3609" y="968"/>
                  </a:cubicBezTo>
                  <a:cubicBezTo>
                    <a:pt x="2456" y="475"/>
                    <a:pt x="1242" y="150"/>
                    <a:pt x="1" y="0"/>
                  </a:cubicBezTo>
                  <a:close/>
                </a:path>
              </a:pathLst>
            </a:custGeom>
            <a:solidFill>
              <a:srgbClr val="FFD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63"/>
            <p:cNvSpPr/>
            <p:nvPr/>
          </p:nvSpPr>
          <p:spPr>
            <a:xfrm>
              <a:off x="650025" y="1818325"/>
              <a:ext cx="279225" cy="666250"/>
            </a:xfrm>
            <a:custGeom>
              <a:rect b="b" l="l" r="r" t="t"/>
              <a:pathLst>
                <a:path extrusionOk="0" h="26650" w="11169">
                  <a:moveTo>
                    <a:pt x="11169" y="0"/>
                  </a:moveTo>
                  <a:cubicBezTo>
                    <a:pt x="10641" y="141"/>
                    <a:pt x="10122" y="308"/>
                    <a:pt x="9620" y="502"/>
                  </a:cubicBezTo>
                  <a:cubicBezTo>
                    <a:pt x="6205" y="1831"/>
                    <a:pt x="3424" y="4392"/>
                    <a:pt x="1822" y="7683"/>
                  </a:cubicBezTo>
                  <a:cubicBezTo>
                    <a:pt x="177" y="11081"/>
                    <a:pt x="1" y="14847"/>
                    <a:pt x="1321" y="18280"/>
                  </a:cubicBezTo>
                  <a:cubicBezTo>
                    <a:pt x="2658" y="21774"/>
                    <a:pt x="5140" y="24511"/>
                    <a:pt x="8282" y="25998"/>
                  </a:cubicBezTo>
                  <a:cubicBezTo>
                    <a:pt x="8819" y="26253"/>
                    <a:pt x="9374" y="26473"/>
                    <a:pt x="9946" y="26649"/>
                  </a:cubicBezTo>
                  <a:cubicBezTo>
                    <a:pt x="7165" y="25118"/>
                    <a:pt x="2544" y="21474"/>
                    <a:pt x="2544" y="14135"/>
                  </a:cubicBezTo>
                  <a:cubicBezTo>
                    <a:pt x="2544" y="5694"/>
                    <a:pt x="8740" y="1373"/>
                    <a:pt x="11169" y="0"/>
                  </a:cubicBezTo>
                  <a:close/>
                </a:path>
              </a:pathLst>
            </a:custGeom>
            <a:solidFill>
              <a:srgbClr val="E9B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63"/>
            <p:cNvSpPr/>
            <p:nvPr/>
          </p:nvSpPr>
          <p:spPr>
            <a:xfrm>
              <a:off x="612400" y="1762875"/>
              <a:ext cx="783300" cy="781100"/>
            </a:xfrm>
            <a:custGeom>
              <a:rect b="b" l="l" r="r" t="t"/>
              <a:pathLst>
                <a:path extrusionOk="0" fill="none" h="31244" w="31332">
                  <a:moveTo>
                    <a:pt x="28542" y="10350"/>
                  </a:moveTo>
                  <a:cubicBezTo>
                    <a:pt x="31332" y="17593"/>
                    <a:pt x="26843" y="25893"/>
                    <a:pt x="19891" y="28568"/>
                  </a:cubicBezTo>
                  <a:cubicBezTo>
                    <a:pt x="12929" y="31244"/>
                    <a:pt x="5563" y="27750"/>
                    <a:pt x="2782" y="20515"/>
                  </a:cubicBezTo>
                  <a:cubicBezTo>
                    <a:pt x="1" y="13272"/>
                    <a:pt x="4146" y="5351"/>
                    <a:pt x="11107" y="2676"/>
                  </a:cubicBezTo>
                  <a:cubicBezTo>
                    <a:pt x="18069" y="0"/>
                    <a:pt x="25761" y="3116"/>
                    <a:pt x="28542" y="1035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63"/>
            <p:cNvSpPr/>
            <p:nvPr/>
          </p:nvSpPr>
          <p:spPr>
            <a:xfrm>
              <a:off x="899325" y="2218100"/>
              <a:ext cx="369000" cy="167250"/>
            </a:xfrm>
            <a:custGeom>
              <a:rect b="b" l="l" r="r" t="t"/>
              <a:pathLst>
                <a:path extrusionOk="0" fill="none" h="6690" w="14760">
                  <a:moveTo>
                    <a:pt x="387" y="5968"/>
                  </a:moveTo>
                  <a:cubicBezTo>
                    <a:pt x="2631" y="4023"/>
                    <a:pt x="7322" y="177"/>
                    <a:pt x="14301" y="9"/>
                  </a:cubicBezTo>
                  <a:cubicBezTo>
                    <a:pt x="14742" y="1"/>
                    <a:pt x="14759" y="617"/>
                    <a:pt x="14310" y="687"/>
                  </a:cubicBezTo>
                  <a:cubicBezTo>
                    <a:pt x="9399" y="1497"/>
                    <a:pt x="6213" y="2870"/>
                    <a:pt x="810" y="6557"/>
                  </a:cubicBezTo>
                  <a:cubicBezTo>
                    <a:pt x="686" y="6645"/>
                    <a:pt x="546" y="6689"/>
                    <a:pt x="396" y="6680"/>
                  </a:cubicBezTo>
                  <a:cubicBezTo>
                    <a:pt x="18" y="6663"/>
                    <a:pt x="0" y="6302"/>
                    <a:pt x="387" y="596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63"/>
            <p:cNvSpPr/>
            <p:nvPr/>
          </p:nvSpPr>
          <p:spPr>
            <a:xfrm>
              <a:off x="768625" y="1939775"/>
              <a:ext cx="369225" cy="167025"/>
            </a:xfrm>
            <a:custGeom>
              <a:rect b="b" l="l" r="r" t="t"/>
              <a:pathLst>
                <a:path extrusionOk="0" fill="none" h="6681" w="14769">
                  <a:moveTo>
                    <a:pt x="396" y="5959"/>
                  </a:moveTo>
                  <a:cubicBezTo>
                    <a:pt x="2632" y="4022"/>
                    <a:pt x="7331" y="168"/>
                    <a:pt x="14311" y="9"/>
                  </a:cubicBezTo>
                  <a:cubicBezTo>
                    <a:pt x="14751" y="0"/>
                    <a:pt x="14768" y="608"/>
                    <a:pt x="14319" y="678"/>
                  </a:cubicBezTo>
                  <a:cubicBezTo>
                    <a:pt x="9408" y="1488"/>
                    <a:pt x="6223" y="2869"/>
                    <a:pt x="819" y="6548"/>
                  </a:cubicBezTo>
                  <a:cubicBezTo>
                    <a:pt x="696" y="6636"/>
                    <a:pt x="555" y="6680"/>
                    <a:pt x="405" y="6680"/>
                  </a:cubicBezTo>
                  <a:cubicBezTo>
                    <a:pt x="18" y="6663"/>
                    <a:pt x="0" y="6302"/>
                    <a:pt x="396" y="5959"/>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63"/>
            <p:cNvSpPr/>
            <p:nvPr/>
          </p:nvSpPr>
          <p:spPr>
            <a:xfrm>
              <a:off x="829775" y="2108750"/>
              <a:ext cx="423575" cy="192325"/>
            </a:xfrm>
            <a:custGeom>
              <a:rect b="b" l="l" r="r" t="t"/>
              <a:pathLst>
                <a:path extrusionOk="0" fill="none" h="7693" w="16943">
                  <a:moveTo>
                    <a:pt x="503" y="7015"/>
                  </a:moveTo>
                  <a:cubicBezTo>
                    <a:pt x="3178" y="5017"/>
                    <a:pt x="8775" y="1013"/>
                    <a:pt x="16450" y="62"/>
                  </a:cubicBezTo>
                  <a:cubicBezTo>
                    <a:pt x="16943" y="0"/>
                    <a:pt x="16890" y="546"/>
                    <a:pt x="16388" y="661"/>
                  </a:cubicBezTo>
                  <a:cubicBezTo>
                    <a:pt x="10905" y="1954"/>
                    <a:pt x="7244" y="3565"/>
                    <a:pt x="881" y="7499"/>
                  </a:cubicBezTo>
                  <a:cubicBezTo>
                    <a:pt x="740" y="7596"/>
                    <a:pt x="582" y="7648"/>
                    <a:pt x="415" y="7666"/>
                  </a:cubicBezTo>
                  <a:cubicBezTo>
                    <a:pt x="1" y="7692"/>
                    <a:pt x="27" y="7367"/>
                    <a:pt x="503" y="701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63"/>
            <p:cNvSpPr/>
            <p:nvPr/>
          </p:nvSpPr>
          <p:spPr>
            <a:xfrm>
              <a:off x="765750" y="2011725"/>
              <a:ext cx="457450" cy="207725"/>
            </a:xfrm>
            <a:custGeom>
              <a:rect b="b" l="l" r="r" t="t"/>
              <a:pathLst>
                <a:path extrusionOk="0" fill="none" h="8309" w="18298">
                  <a:moveTo>
                    <a:pt x="529" y="7587"/>
                  </a:moveTo>
                  <a:cubicBezTo>
                    <a:pt x="3433" y="5422"/>
                    <a:pt x="9471" y="1092"/>
                    <a:pt x="17770" y="71"/>
                  </a:cubicBezTo>
                  <a:cubicBezTo>
                    <a:pt x="18298" y="0"/>
                    <a:pt x="18236" y="590"/>
                    <a:pt x="17699" y="713"/>
                  </a:cubicBezTo>
                  <a:cubicBezTo>
                    <a:pt x="11776" y="2121"/>
                    <a:pt x="7825" y="3855"/>
                    <a:pt x="960" y="8115"/>
                  </a:cubicBezTo>
                  <a:cubicBezTo>
                    <a:pt x="811" y="8212"/>
                    <a:pt x="635" y="8273"/>
                    <a:pt x="450" y="8291"/>
                  </a:cubicBezTo>
                  <a:cubicBezTo>
                    <a:pt x="1" y="8308"/>
                    <a:pt x="18" y="7965"/>
                    <a:pt x="529" y="7587"/>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63"/>
            <p:cNvSpPr/>
            <p:nvPr/>
          </p:nvSpPr>
          <p:spPr>
            <a:xfrm>
              <a:off x="678850" y="1975200"/>
              <a:ext cx="54375" cy="146550"/>
            </a:xfrm>
            <a:custGeom>
              <a:rect b="b" l="l" r="r" t="t"/>
              <a:pathLst>
                <a:path extrusionOk="0" fill="none" h="5862" w="2175">
                  <a:moveTo>
                    <a:pt x="1" y="5862"/>
                  </a:moveTo>
                  <a:cubicBezTo>
                    <a:pt x="309" y="3776"/>
                    <a:pt x="1048" y="1778"/>
                    <a:pt x="217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63"/>
            <p:cNvSpPr/>
            <p:nvPr/>
          </p:nvSpPr>
          <p:spPr>
            <a:xfrm>
              <a:off x="709225" y="2052650"/>
              <a:ext cx="4425" cy="15425"/>
            </a:xfrm>
            <a:custGeom>
              <a:rect b="b" l="l" r="r" t="t"/>
              <a:pathLst>
                <a:path extrusionOk="0" fill="none" h="617" w="177">
                  <a:moveTo>
                    <a:pt x="0" y="616"/>
                  </a:moveTo>
                  <a:lnTo>
                    <a:pt x="17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63"/>
            <p:cNvSpPr/>
            <p:nvPr/>
          </p:nvSpPr>
          <p:spPr>
            <a:xfrm>
              <a:off x="724825" y="2050000"/>
              <a:ext cx="8625" cy="21150"/>
            </a:xfrm>
            <a:custGeom>
              <a:rect b="b" l="l" r="r" t="t"/>
              <a:pathLst>
                <a:path extrusionOk="0" fill="none" h="846" w="345">
                  <a:moveTo>
                    <a:pt x="1" y="846"/>
                  </a:moveTo>
                  <a:cubicBezTo>
                    <a:pt x="115" y="564"/>
                    <a:pt x="230" y="282"/>
                    <a:pt x="34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63"/>
            <p:cNvSpPr/>
            <p:nvPr/>
          </p:nvSpPr>
          <p:spPr>
            <a:xfrm>
              <a:off x="681925" y="2160225"/>
              <a:ext cx="900" cy="13025"/>
            </a:xfrm>
            <a:custGeom>
              <a:rect b="b" l="l" r="r" t="t"/>
              <a:pathLst>
                <a:path extrusionOk="0" fill="none" h="521" w="36">
                  <a:moveTo>
                    <a:pt x="10" y="1"/>
                  </a:moveTo>
                  <a:cubicBezTo>
                    <a:pt x="1" y="177"/>
                    <a:pt x="10" y="344"/>
                    <a:pt x="36" y="52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63"/>
            <p:cNvSpPr/>
            <p:nvPr/>
          </p:nvSpPr>
          <p:spPr>
            <a:xfrm>
              <a:off x="692700" y="2223375"/>
              <a:ext cx="5100" cy="17850"/>
            </a:xfrm>
            <a:custGeom>
              <a:rect b="b" l="l" r="r" t="t"/>
              <a:pathLst>
                <a:path extrusionOk="0" fill="none" h="714" w="204">
                  <a:moveTo>
                    <a:pt x="1" y="1"/>
                  </a:moveTo>
                  <a:cubicBezTo>
                    <a:pt x="19" y="247"/>
                    <a:pt x="89" y="494"/>
                    <a:pt x="203" y="71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63"/>
            <p:cNvSpPr/>
            <p:nvPr/>
          </p:nvSpPr>
          <p:spPr>
            <a:xfrm>
              <a:off x="710750" y="2297525"/>
              <a:ext cx="64275" cy="93975"/>
            </a:xfrm>
            <a:custGeom>
              <a:rect b="b" l="l" r="r" t="t"/>
              <a:pathLst>
                <a:path extrusionOk="0" fill="none" h="3759" w="2571">
                  <a:moveTo>
                    <a:pt x="1" y="1"/>
                  </a:moveTo>
                  <a:cubicBezTo>
                    <a:pt x="546" y="1435"/>
                    <a:pt x="1435" y="2729"/>
                    <a:pt x="2571" y="375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63"/>
            <p:cNvSpPr/>
            <p:nvPr/>
          </p:nvSpPr>
          <p:spPr>
            <a:xfrm>
              <a:off x="732750" y="2319300"/>
              <a:ext cx="17425" cy="30175"/>
            </a:xfrm>
            <a:custGeom>
              <a:rect b="b" l="l" r="r" t="t"/>
              <a:pathLst>
                <a:path extrusionOk="0" fill="none" h="1207" w="697">
                  <a:moveTo>
                    <a:pt x="1" y="1"/>
                  </a:moveTo>
                  <a:cubicBezTo>
                    <a:pt x="203" y="423"/>
                    <a:pt x="432" y="828"/>
                    <a:pt x="696" y="12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63"/>
            <p:cNvSpPr/>
            <p:nvPr/>
          </p:nvSpPr>
          <p:spPr>
            <a:xfrm>
              <a:off x="767525" y="2341100"/>
              <a:ext cx="1350" cy="2450"/>
            </a:xfrm>
            <a:custGeom>
              <a:rect b="b" l="l" r="r" t="t"/>
              <a:pathLst>
                <a:path extrusionOk="0" fill="none" h="98" w="54">
                  <a:moveTo>
                    <a:pt x="0" y="0"/>
                  </a:moveTo>
                  <a:lnTo>
                    <a:pt x="53" y="9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63"/>
            <p:cNvSpPr/>
            <p:nvPr/>
          </p:nvSpPr>
          <p:spPr>
            <a:xfrm>
              <a:off x="778750" y="2341525"/>
              <a:ext cx="8150" cy="13025"/>
            </a:xfrm>
            <a:custGeom>
              <a:rect b="b" l="l" r="r" t="t"/>
              <a:pathLst>
                <a:path extrusionOk="0" fill="none" h="521" w="326">
                  <a:moveTo>
                    <a:pt x="0" y="1"/>
                  </a:moveTo>
                  <a:lnTo>
                    <a:pt x="326" y="5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63"/>
            <p:cNvSpPr/>
            <p:nvPr/>
          </p:nvSpPr>
          <p:spPr>
            <a:xfrm>
              <a:off x="1099325" y="2364625"/>
              <a:ext cx="136875" cy="101475"/>
            </a:xfrm>
            <a:custGeom>
              <a:rect b="b" l="l" r="r" t="t"/>
              <a:pathLst>
                <a:path extrusionOk="0" fill="none" h="4059" w="5475">
                  <a:moveTo>
                    <a:pt x="0" y="4058"/>
                  </a:moveTo>
                  <a:cubicBezTo>
                    <a:pt x="2112" y="3143"/>
                    <a:pt x="3987" y="1761"/>
                    <a:pt x="547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63"/>
            <p:cNvSpPr/>
            <p:nvPr/>
          </p:nvSpPr>
          <p:spPr>
            <a:xfrm>
              <a:off x="1136725" y="2384450"/>
              <a:ext cx="58550" cy="47100"/>
            </a:xfrm>
            <a:custGeom>
              <a:rect b="b" l="l" r="r" t="t"/>
              <a:pathLst>
                <a:path extrusionOk="0" fill="none" h="1884" w="2342">
                  <a:moveTo>
                    <a:pt x="0" y="1883"/>
                  </a:moveTo>
                  <a:cubicBezTo>
                    <a:pt x="854" y="1347"/>
                    <a:pt x="1637" y="713"/>
                    <a:pt x="23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63"/>
            <p:cNvSpPr/>
            <p:nvPr/>
          </p:nvSpPr>
          <p:spPr>
            <a:xfrm>
              <a:off x="1147950" y="2382675"/>
              <a:ext cx="17175" cy="14775"/>
            </a:xfrm>
            <a:custGeom>
              <a:rect b="b" l="l" r="r" t="t"/>
              <a:pathLst>
                <a:path extrusionOk="0" fill="none" h="591" w="687">
                  <a:moveTo>
                    <a:pt x="0" y="590"/>
                  </a:moveTo>
                  <a:cubicBezTo>
                    <a:pt x="264" y="441"/>
                    <a:pt x="493" y="238"/>
                    <a:pt x="68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63"/>
            <p:cNvSpPr/>
            <p:nvPr/>
          </p:nvSpPr>
          <p:spPr>
            <a:xfrm>
              <a:off x="1150575" y="2368825"/>
              <a:ext cx="2450" cy="2425"/>
            </a:xfrm>
            <a:custGeom>
              <a:rect b="b" l="l" r="r" t="t"/>
              <a:pathLst>
                <a:path extrusionOk="0" fill="none" h="97" w="98">
                  <a:moveTo>
                    <a:pt x="1" y="97"/>
                  </a:moveTo>
                  <a:lnTo>
                    <a:pt x="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63"/>
            <p:cNvSpPr/>
            <p:nvPr/>
          </p:nvSpPr>
          <p:spPr>
            <a:xfrm>
              <a:off x="1308550" y="2030425"/>
              <a:ext cx="24225" cy="118625"/>
            </a:xfrm>
            <a:custGeom>
              <a:rect b="b" l="l" r="r" t="t"/>
              <a:pathLst>
                <a:path extrusionOk="0" fill="none" h="4745" w="969">
                  <a:moveTo>
                    <a:pt x="1" y="0"/>
                  </a:moveTo>
                  <a:cubicBezTo>
                    <a:pt x="652" y="1496"/>
                    <a:pt x="969" y="3116"/>
                    <a:pt x="934" y="474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63"/>
            <p:cNvSpPr/>
            <p:nvPr/>
          </p:nvSpPr>
          <p:spPr>
            <a:xfrm>
              <a:off x="1303275" y="2076625"/>
              <a:ext cx="8175" cy="30400"/>
            </a:xfrm>
            <a:custGeom>
              <a:rect b="b" l="l" r="r" t="t"/>
              <a:pathLst>
                <a:path extrusionOk="0" fill="none" h="1216" w="327">
                  <a:moveTo>
                    <a:pt x="0" y="1"/>
                  </a:moveTo>
                  <a:cubicBezTo>
                    <a:pt x="150" y="397"/>
                    <a:pt x="256" y="801"/>
                    <a:pt x="326" y="121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63"/>
            <p:cNvSpPr/>
            <p:nvPr/>
          </p:nvSpPr>
          <p:spPr>
            <a:xfrm>
              <a:off x="1297775" y="2129200"/>
              <a:ext cx="3775" cy="20500"/>
            </a:xfrm>
            <a:custGeom>
              <a:rect b="b" l="l" r="r" t="t"/>
              <a:pathLst>
                <a:path extrusionOk="0" fill="none" h="820" w="151">
                  <a:moveTo>
                    <a:pt x="0" y="1"/>
                  </a:moveTo>
                  <a:cubicBezTo>
                    <a:pt x="97" y="265"/>
                    <a:pt x="150" y="538"/>
                    <a:pt x="150"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63"/>
            <p:cNvSpPr/>
            <p:nvPr/>
          </p:nvSpPr>
          <p:spPr>
            <a:xfrm>
              <a:off x="946175" y="2126800"/>
              <a:ext cx="145675" cy="68875"/>
            </a:xfrm>
            <a:custGeom>
              <a:rect b="b" l="l" r="r" t="t"/>
              <a:pathLst>
                <a:path extrusionOk="0" fill="none" h="2755" w="5827">
                  <a:moveTo>
                    <a:pt x="1" y="2755"/>
                  </a:moveTo>
                  <a:cubicBezTo>
                    <a:pt x="1884" y="1725"/>
                    <a:pt x="3829" y="801"/>
                    <a:pt x="582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63"/>
            <p:cNvSpPr/>
            <p:nvPr/>
          </p:nvSpPr>
          <p:spPr>
            <a:xfrm>
              <a:off x="988200" y="2145050"/>
              <a:ext cx="36100" cy="14550"/>
            </a:xfrm>
            <a:custGeom>
              <a:rect b="b" l="l" r="r" t="t"/>
              <a:pathLst>
                <a:path extrusionOk="0" fill="none" h="582" w="1444">
                  <a:moveTo>
                    <a:pt x="1" y="581"/>
                  </a:moveTo>
                  <a:lnTo>
                    <a:pt x="14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63"/>
            <p:cNvSpPr/>
            <p:nvPr/>
          </p:nvSpPr>
          <p:spPr>
            <a:xfrm>
              <a:off x="982700" y="2129000"/>
              <a:ext cx="31275" cy="14325"/>
            </a:xfrm>
            <a:custGeom>
              <a:rect b="b" l="l" r="r" t="t"/>
              <a:pathLst>
                <a:path extrusionOk="0" fill="none" h="573" w="1251">
                  <a:moveTo>
                    <a:pt x="1" y="572"/>
                  </a:moveTo>
                  <a:lnTo>
                    <a:pt x="125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63"/>
            <p:cNvSpPr/>
            <p:nvPr/>
          </p:nvSpPr>
          <p:spPr>
            <a:xfrm>
              <a:off x="1161575" y="2204250"/>
              <a:ext cx="69325" cy="5300"/>
            </a:xfrm>
            <a:custGeom>
              <a:rect b="b" l="l" r="r" t="t"/>
              <a:pathLst>
                <a:path extrusionOk="0" fill="none" h="212" w="2773">
                  <a:moveTo>
                    <a:pt x="1" y="211"/>
                  </a:moveTo>
                  <a:cubicBezTo>
                    <a:pt x="916" y="53"/>
                    <a:pt x="1849" y="0"/>
                    <a:pt x="2773" y="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63"/>
            <p:cNvSpPr/>
            <p:nvPr/>
          </p:nvSpPr>
          <p:spPr>
            <a:xfrm>
              <a:off x="1192600" y="2198075"/>
              <a:ext cx="17850" cy="1575"/>
            </a:xfrm>
            <a:custGeom>
              <a:rect b="b" l="l" r="r" t="t"/>
              <a:pathLst>
                <a:path extrusionOk="0" fill="none" h="63" w="714">
                  <a:moveTo>
                    <a:pt x="1" y="45"/>
                  </a:moveTo>
                  <a:cubicBezTo>
                    <a:pt x="238" y="62"/>
                    <a:pt x="485" y="45"/>
                    <a:pt x="71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63"/>
            <p:cNvSpPr/>
            <p:nvPr/>
          </p:nvSpPr>
          <p:spPr>
            <a:xfrm>
              <a:off x="1192600" y="2186200"/>
              <a:ext cx="9275" cy="675"/>
            </a:xfrm>
            <a:custGeom>
              <a:rect b="b" l="l" r="r" t="t"/>
              <a:pathLst>
                <a:path extrusionOk="0" fill="none" h="27" w="371">
                  <a:moveTo>
                    <a:pt x="1" y="0"/>
                  </a:moveTo>
                  <a:lnTo>
                    <a:pt x="370" y="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63"/>
            <p:cNvSpPr/>
            <p:nvPr/>
          </p:nvSpPr>
          <p:spPr>
            <a:xfrm>
              <a:off x="948150" y="2334050"/>
              <a:ext cx="73075" cy="53725"/>
            </a:xfrm>
            <a:custGeom>
              <a:rect b="b" l="l" r="r" t="t"/>
              <a:pathLst>
                <a:path extrusionOk="0" fill="none" h="2149" w="2923">
                  <a:moveTo>
                    <a:pt x="1" y="2148"/>
                  </a:moveTo>
                  <a:cubicBezTo>
                    <a:pt x="881" y="1312"/>
                    <a:pt x="1867" y="590"/>
                    <a:pt x="29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63"/>
            <p:cNvSpPr/>
            <p:nvPr/>
          </p:nvSpPr>
          <p:spPr>
            <a:xfrm>
              <a:off x="993925" y="2368150"/>
              <a:ext cx="14975" cy="11700"/>
            </a:xfrm>
            <a:custGeom>
              <a:rect b="b" l="l" r="r" t="t"/>
              <a:pathLst>
                <a:path extrusionOk="0" fill="none" h="468" w="599">
                  <a:moveTo>
                    <a:pt x="0" y="467"/>
                  </a:moveTo>
                  <a:cubicBezTo>
                    <a:pt x="212" y="326"/>
                    <a:pt x="405" y="168"/>
                    <a:pt x="59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63"/>
            <p:cNvSpPr/>
            <p:nvPr/>
          </p:nvSpPr>
          <p:spPr>
            <a:xfrm>
              <a:off x="1011300" y="2409750"/>
              <a:ext cx="13675" cy="11025"/>
            </a:xfrm>
            <a:custGeom>
              <a:rect b="b" l="l" r="r" t="t"/>
              <a:pathLst>
                <a:path extrusionOk="0" fill="none" h="441" w="547">
                  <a:moveTo>
                    <a:pt x="1" y="440"/>
                  </a:moveTo>
                  <a:cubicBezTo>
                    <a:pt x="194" y="317"/>
                    <a:pt x="379" y="167"/>
                    <a:pt x="54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63"/>
            <p:cNvSpPr/>
            <p:nvPr/>
          </p:nvSpPr>
          <p:spPr>
            <a:xfrm>
              <a:off x="1276000" y="2282775"/>
              <a:ext cx="20700" cy="29525"/>
            </a:xfrm>
            <a:custGeom>
              <a:rect b="b" l="l" r="r" t="t"/>
              <a:pathLst>
                <a:path extrusionOk="0" fill="none" h="1181" w="828">
                  <a:moveTo>
                    <a:pt x="0" y="1180"/>
                  </a:moveTo>
                  <a:cubicBezTo>
                    <a:pt x="308" y="811"/>
                    <a:pt x="581" y="415"/>
                    <a:pt x="82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63"/>
            <p:cNvSpPr/>
            <p:nvPr/>
          </p:nvSpPr>
          <p:spPr>
            <a:xfrm>
              <a:off x="1269400" y="2280800"/>
              <a:ext cx="12325" cy="19825"/>
            </a:xfrm>
            <a:custGeom>
              <a:rect b="b" l="l" r="r" t="t"/>
              <a:pathLst>
                <a:path extrusionOk="0" fill="none" h="793" w="493">
                  <a:moveTo>
                    <a:pt x="0" y="793"/>
                  </a:moveTo>
                  <a:cubicBezTo>
                    <a:pt x="185" y="546"/>
                    <a:pt x="352" y="282"/>
                    <a:pt x="49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63"/>
            <p:cNvSpPr/>
            <p:nvPr/>
          </p:nvSpPr>
          <p:spPr>
            <a:xfrm>
              <a:off x="1255525" y="2281025"/>
              <a:ext cx="5750" cy="11025"/>
            </a:xfrm>
            <a:custGeom>
              <a:rect b="b" l="l" r="r" t="t"/>
              <a:pathLst>
                <a:path extrusionOk="0" fill="none" h="441" w="230">
                  <a:moveTo>
                    <a:pt x="1" y="441"/>
                  </a:moveTo>
                  <a:lnTo>
                    <a:pt x="22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63"/>
            <p:cNvSpPr/>
            <p:nvPr/>
          </p:nvSpPr>
          <p:spPr>
            <a:xfrm>
              <a:off x="1229125" y="2290050"/>
              <a:ext cx="4875" cy="7500"/>
            </a:xfrm>
            <a:custGeom>
              <a:rect b="b" l="l" r="r" t="t"/>
              <a:pathLst>
                <a:path extrusionOk="0" fill="none" h="300" w="195">
                  <a:moveTo>
                    <a:pt x="1" y="300"/>
                  </a:moveTo>
                  <a:cubicBezTo>
                    <a:pt x="36" y="185"/>
                    <a:pt x="106" y="80"/>
                    <a:pt x="19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63"/>
            <p:cNvSpPr/>
            <p:nvPr/>
          </p:nvSpPr>
          <p:spPr>
            <a:xfrm>
              <a:off x="1054425" y="2000725"/>
              <a:ext cx="117075" cy="28175"/>
            </a:xfrm>
            <a:custGeom>
              <a:rect b="b" l="l" r="r" t="t"/>
              <a:pathLst>
                <a:path extrusionOk="0" fill="none" h="1127" w="4683">
                  <a:moveTo>
                    <a:pt x="1" y="1127"/>
                  </a:moveTo>
                  <a:cubicBezTo>
                    <a:pt x="1541" y="660"/>
                    <a:pt x="3099" y="282"/>
                    <a:pt x="468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63"/>
            <p:cNvSpPr/>
            <p:nvPr/>
          </p:nvSpPr>
          <p:spPr>
            <a:xfrm>
              <a:off x="1094925" y="2000050"/>
              <a:ext cx="29050" cy="6625"/>
            </a:xfrm>
            <a:custGeom>
              <a:rect b="b" l="l" r="r" t="t"/>
              <a:pathLst>
                <a:path extrusionOk="0" fill="none" h="265" w="1162">
                  <a:moveTo>
                    <a:pt x="0" y="265"/>
                  </a:moveTo>
                  <a:cubicBezTo>
                    <a:pt x="378" y="142"/>
                    <a:pt x="766" y="54"/>
                    <a:pt x="11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63"/>
            <p:cNvSpPr/>
            <p:nvPr/>
          </p:nvSpPr>
          <p:spPr>
            <a:xfrm>
              <a:off x="1073125" y="1995000"/>
              <a:ext cx="11900" cy="3750"/>
            </a:xfrm>
            <a:custGeom>
              <a:rect b="b" l="l" r="r" t="t"/>
              <a:pathLst>
                <a:path extrusionOk="0" fill="none" h="150" w="476">
                  <a:moveTo>
                    <a:pt x="1" y="150"/>
                  </a:moveTo>
                  <a:lnTo>
                    <a:pt x="47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63"/>
            <p:cNvSpPr/>
            <p:nvPr/>
          </p:nvSpPr>
          <p:spPr>
            <a:xfrm>
              <a:off x="912525" y="1930525"/>
              <a:ext cx="161300" cy="49525"/>
            </a:xfrm>
            <a:custGeom>
              <a:rect b="b" l="l" r="r" t="t"/>
              <a:pathLst>
                <a:path extrusionOk="0" fill="none" h="1981" w="6452">
                  <a:moveTo>
                    <a:pt x="0" y="1981"/>
                  </a:moveTo>
                  <a:cubicBezTo>
                    <a:pt x="1971" y="828"/>
                    <a:pt x="4172" y="150"/>
                    <a:pt x="645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63"/>
            <p:cNvSpPr/>
            <p:nvPr/>
          </p:nvSpPr>
          <p:spPr>
            <a:xfrm>
              <a:off x="973450" y="1927000"/>
              <a:ext cx="36125" cy="11700"/>
            </a:xfrm>
            <a:custGeom>
              <a:rect b="b" l="l" r="r" t="t"/>
              <a:pathLst>
                <a:path extrusionOk="0" fill="none" h="468" w="1445">
                  <a:moveTo>
                    <a:pt x="1" y="467"/>
                  </a:moveTo>
                  <a:cubicBezTo>
                    <a:pt x="494" y="344"/>
                    <a:pt x="969" y="186"/>
                    <a:pt x="144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63"/>
            <p:cNvSpPr/>
            <p:nvPr/>
          </p:nvSpPr>
          <p:spPr>
            <a:xfrm>
              <a:off x="976100" y="1913375"/>
              <a:ext cx="9925" cy="6175"/>
            </a:xfrm>
            <a:custGeom>
              <a:rect b="b" l="l" r="r" t="t"/>
              <a:pathLst>
                <a:path extrusionOk="0" fill="none" h="247" w="397">
                  <a:moveTo>
                    <a:pt x="1" y="247"/>
                  </a:moveTo>
                  <a:lnTo>
                    <a:pt x="3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63"/>
            <p:cNvSpPr/>
            <p:nvPr/>
          </p:nvSpPr>
          <p:spPr>
            <a:xfrm>
              <a:off x="977200" y="1893575"/>
              <a:ext cx="10575" cy="4200"/>
            </a:xfrm>
            <a:custGeom>
              <a:rect b="b" l="l" r="r" t="t"/>
              <a:pathLst>
                <a:path extrusionOk="0" fill="none" h="168" w="423">
                  <a:moveTo>
                    <a:pt x="1" y="167"/>
                  </a:moveTo>
                  <a:lnTo>
                    <a:pt x="42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63"/>
            <p:cNvSpPr/>
            <p:nvPr/>
          </p:nvSpPr>
          <p:spPr>
            <a:xfrm>
              <a:off x="769275" y="1934925"/>
              <a:ext cx="3325" cy="3775"/>
            </a:xfrm>
            <a:custGeom>
              <a:rect b="b" l="l" r="r" t="t"/>
              <a:pathLst>
                <a:path extrusionOk="0" fill="none" h="151" w="133">
                  <a:moveTo>
                    <a:pt x="1" y="150"/>
                  </a:moveTo>
                  <a:lnTo>
                    <a:pt x="13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63"/>
            <p:cNvSpPr/>
            <p:nvPr/>
          </p:nvSpPr>
          <p:spPr>
            <a:xfrm>
              <a:off x="808875" y="1897300"/>
              <a:ext cx="14325" cy="10600"/>
            </a:xfrm>
            <a:custGeom>
              <a:rect b="b" l="l" r="r" t="t"/>
              <a:pathLst>
                <a:path extrusionOk="0" fill="none" h="424" w="573">
                  <a:moveTo>
                    <a:pt x="1" y="423"/>
                  </a:moveTo>
                  <a:cubicBezTo>
                    <a:pt x="186" y="265"/>
                    <a:pt x="370" y="124"/>
                    <a:pt x="57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63"/>
            <p:cNvSpPr/>
            <p:nvPr/>
          </p:nvSpPr>
          <p:spPr>
            <a:xfrm>
              <a:off x="798325" y="2136700"/>
              <a:ext cx="53500" cy="35875"/>
            </a:xfrm>
            <a:custGeom>
              <a:rect b="b" l="l" r="r" t="t"/>
              <a:pathLst>
                <a:path extrusionOk="0" fill="none" h="1435" w="2140">
                  <a:moveTo>
                    <a:pt x="0" y="1435"/>
                  </a:moveTo>
                  <a:cubicBezTo>
                    <a:pt x="652" y="863"/>
                    <a:pt x="1365" y="387"/>
                    <a:pt x="213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63"/>
            <p:cNvSpPr/>
            <p:nvPr/>
          </p:nvSpPr>
          <p:spPr>
            <a:xfrm>
              <a:off x="882600" y="2107650"/>
              <a:ext cx="9925" cy="6175"/>
            </a:xfrm>
            <a:custGeom>
              <a:rect b="b" l="l" r="r" t="t"/>
              <a:pathLst>
                <a:path extrusionOk="0" fill="none" h="247" w="397">
                  <a:moveTo>
                    <a:pt x="0" y="247"/>
                  </a:moveTo>
                  <a:lnTo>
                    <a:pt x="39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63"/>
            <p:cNvSpPr/>
            <p:nvPr/>
          </p:nvSpPr>
          <p:spPr>
            <a:xfrm>
              <a:off x="822750" y="2131200"/>
              <a:ext cx="12350" cy="7925"/>
            </a:xfrm>
            <a:custGeom>
              <a:rect b="b" l="l" r="r" t="t"/>
              <a:pathLst>
                <a:path extrusionOk="0" fill="none" h="317" w="494">
                  <a:moveTo>
                    <a:pt x="0" y="317"/>
                  </a:moveTo>
                  <a:cubicBezTo>
                    <a:pt x="176" y="220"/>
                    <a:pt x="335" y="115"/>
                    <a:pt x="49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63"/>
            <p:cNvSpPr/>
            <p:nvPr/>
          </p:nvSpPr>
          <p:spPr>
            <a:xfrm>
              <a:off x="972800" y="2275975"/>
              <a:ext cx="30400" cy="17175"/>
            </a:xfrm>
            <a:custGeom>
              <a:rect b="b" l="l" r="r" t="t"/>
              <a:pathLst>
                <a:path extrusionOk="0" fill="none" h="687" w="1216">
                  <a:moveTo>
                    <a:pt x="1" y="687"/>
                  </a:moveTo>
                  <a:lnTo>
                    <a:pt x="121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63"/>
            <p:cNvSpPr/>
            <p:nvPr/>
          </p:nvSpPr>
          <p:spPr>
            <a:xfrm>
              <a:off x="1107900" y="2301275"/>
              <a:ext cx="24000" cy="16750"/>
            </a:xfrm>
            <a:custGeom>
              <a:rect b="b" l="l" r="r" t="t"/>
              <a:pathLst>
                <a:path extrusionOk="0" fill="none" h="670" w="960">
                  <a:moveTo>
                    <a:pt x="0" y="669"/>
                  </a:moveTo>
                  <a:cubicBezTo>
                    <a:pt x="335" y="467"/>
                    <a:pt x="660" y="247"/>
                    <a:pt x="96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63"/>
            <p:cNvSpPr/>
            <p:nvPr/>
          </p:nvSpPr>
          <p:spPr>
            <a:xfrm>
              <a:off x="841000" y="2440550"/>
              <a:ext cx="88700" cy="33450"/>
            </a:xfrm>
            <a:custGeom>
              <a:rect b="b" l="l" r="r" t="t"/>
              <a:pathLst>
                <a:path extrusionOk="0" fill="none" h="1338" w="3548">
                  <a:moveTo>
                    <a:pt x="1" y="0"/>
                  </a:moveTo>
                  <a:cubicBezTo>
                    <a:pt x="1083" y="678"/>
                    <a:pt x="2289" y="1136"/>
                    <a:pt x="3548" y="13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63"/>
            <p:cNvSpPr/>
            <p:nvPr/>
          </p:nvSpPr>
          <p:spPr>
            <a:xfrm>
              <a:off x="953225" y="2477075"/>
              <a:ext cx="13650" cy="25"/>
            </a:xfrm>
            <a:custGeom>
              <a:rect b="b" l="l" r="r" t="t"/>
              <a:pathLst>
                <a:path extrusionOk="0" fill="none" h="1" w="546">
                  <a:moveTo>
                    <a:pt x="0" y="0"/>
                  </a:moveTo>
                  <a:lnTo>
                    <a:pt x="54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63"/>
            <p:cNvSpPr/>
            <p:nvPr/>
          </p:nvSpPr>
          <p:spPr>
            <a:xfrm>
              <a:off x="880825" y="2442975"/>
              <a:ext cx="40075" cy="14325"/>
            </a:xfrm>
            <a:custGeom>
              <a:rect b="b" l="l" r="r" t="t"/>
              <a:pathLst>
                <a:path extrusionOk="0" fill="none" h="573" w="1603">
                  <a:moveTo>
                    <a:pt x="1" y="0"/>
                  </a:moveTo>
                  <a:cubicBezTo>
                    <a:pt x="502" y="273"/>
                    <a:pt x="1039" y="467"/>
                    <a:pt x="1602" y="57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63"/>
            <p:cNvSpPr/>
            <p:nvPr/>
          </p:nvSpPr>
          <p:spPr>
            <a:xfrm>
              <a:off x="1147950" y="1853525"/>
              <a:ext cx="67350" cy="44475"/>
            </a:xfrm>
            <a:custGeom>
              <a:rect b="b" l="l" r="r" t="t"/>
              <a:pathLst>
                <a:path extrusionOk="0" fill="none" h="1779" w="2694">
                  <a:moveTo>
                    <a:pt x="0" y="0"/>
                  </a:moveTo>
                  <a:cubicBezTo>
                    <a:pt x="1056" y="308"/>
                    <a:pt x="1998" y="924"/>
                    <a:pt x="2693" y="177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63"/>
            <p:cNvSpPr/>
            <p:nvPr/>
          </p:nvSpPr>
          <p:spPr>
            <a:xfrm>
              <a:off x="1167750" y="1873100"/>
              <a:ext cx="19375" cy="12350"/>
            </a:xfrm>
            <a:custGeom>
              <a:rect b="b" l="l" r="r" t="t"/>
              <a:pathLst>
                <a:path extrusionOk="0" fill="none" h="494" w="775">
                  <a:moveTo>
                    <a:pt x="0" y="1"/>
                  </a:moveTo>
                  <a:cubicBezTo>
                    <a:pt x="291" y="115"/>
                    <a:pt x="555" y="282"/>
                    <a:pt x="775"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63"/>
            <p:cNvSpPr/>
            <p:nvPr/>
          </p:nvSpPr>
          <p:spPr>
            <a:xfrm>
              <a:off x="787975" y="2090925"/>
              <a:ext cx="25" cy="5525"/>
            </a:xfrm>
            <a:custGeom>
              <a:rect b="b" l="l" r="r" t="t"/>
              <a:pathLst>
                <a:path extrusionOk="0" fill="none" h="221" w="1">
                  <a:moveTo>
                    <a:pt x="1" y="221"/>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63"/>
            <p:cNvSpPr/>
            <p:nvPr/>
          </p:nvSpPr>
          <p:spPr>
            <a:xfrm>
              <a:off x="793925" y="2085200"/>
              <a:ext cx="900" cy="4000"/>
            </a:xfrm>
            <a:custGeom>
              <a:rect b="b" l="l" r="r" t="t"/>
              <a:pathLst>
                <a:path extrusionOk="0" fill="none" h="160" w="36">
                  <a:moveTo>
                    <a:pt x="0" y="159"/>
                  </a:moveTo>
                  <a:cubicBezTo>
                    <a:pt x="18" y="106"/>
                    <a:pt x="27" y="54"/>
                    <a:pt x="3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63"/>
            <p:cNvSpPr/>
            <p:nvPr/>
          </p:nvSpPr>
          <p:spPr>
            <a:xfrm>
              <a:off x="798550" y="2082575"/>
              <a:ext cx="675" cy="5075"/>
            </a:xfrm>
            <a:custGeom>
              <a:rect b="b" l="l" r="r" t="t"/>
              <a:pathLst>
                <a:path extrusionOk="0" fill="none" h="203" w="27">
                  <a:moveTo>
                    <a:pt x="0" y="203"/>
                  </a:moveTo>
                  <a:lnTo>
                    <a:pt x="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63"/>
            <p:cNvSpPr/>
            <p:nvPr/>
          </p:nvSpPr>
          <p:spPr>
            <a:xfrm>
              <a:off x="821200" y="2062775"/>
              <a:ext cx="1800" cy="10350"/>
            </a:xfrm>
            <a:custGeom>
              <a:rect b="b" l="l" r="r" t="t"/>
              <a:pathLst>
                <a:path extrusionOk="0" fill="none" h="414" w="72">
                  <a:moveTo>
                    <a:pt x="1" y="414"/>
                  </a:moveTo>
                  <a:cubicBezTo>
                    <a:pt x="27" y="282"/>
                    <a:pt x="54" y="141"/>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63"/>
            <p:cNvSpPr/>
            <p:nvPr/>
          </p:nvSpPr>
          <p:spPr>
            <a:xfrm>
              <a:off x="829775" y="2057050"/>
              <a:ext cx="2225" cy="7050"/>
            </a:xfrm>
            <a:custGeom>
              <a:rect b="b" l="l" r="r" t="t"/>
              <a:pathLst>
                <a:path extrusionOk="0" fill="none" h="282" w="89">
                  <a:moveTo>
                    <a:pt x="1" y="282"/>
                  </a:moveTo>
                  <a:cubicBezTo>
                    <a:pt x="63" y="203"/>
                    <a:pt x="89" y="106"/>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63"/>
            <p:cNvSpPr/>
            <p:nvPr/>
          </p:nvSpPr>
          <p:spPr>
            <a:xfrm>
              <a:off x="869175" y="2029100"/>
              <a:ext cx="2875" cy="14975"/>
            </a:xfrm>
            <a:custGeom>
              <a:rect b="b" l="l" r="r" t="t"/>
              <a:pathLst>
                <a:path extrusionOk="0" fill="none" h="599" w="115">
                  <a:moveTo>
                    <a:pt x="0" y="599"/>
                  </a:moveTo>
                  <a:cubicBezTo>
                    <a:pt x="44" y="405"/>
                    <a:pt x="79" y="203"/>
                    <a:pt x="1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63"/>
            <p:cNvSpPr/>
            <p:nvPr/>
          </p:nvSpPr>
          <p:spPr>
            <a:xfrm>
              <a:off x="877300" y="2026675"/>
              <a:ext cx="3325" cy="13225"/>
            </a:xfrm>
            <a:custGeom>
              <a:rect b="b" l="l" r="r" t="t"/>
              <a:pathLst>
                <a:path extrusionOk="0" fill="none" h="529" w="133">
                  <a:moveTo>
                    <a:pt x="1" y="529"/>
                  </a:moveTo>
                  <a:cubicBezTo>
                    <a:pt x="71" y="362"/>
                    <a:pt x="115" y="186"/>
                    <a:pt x="13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63"/>
            <p:cNvSpPr/>
            <p:nvPr/>
          </p:nvSpPr>
          <p:spPr>
            <a:xfrm>
              <a:off x="885675" y="2021625"/>
              <a:ext cx="2450" cy="10800"/>
            </a:xfrm>
            <a:custGeom>
              <a:rect b="b" l="l" r="r" t="t"/>
              <a:pathLst>
                <a:path extrusionOk="0" fill="none" h="432" w="98">
                  <a:moveTo>
                    <a:pt x="0" y="432"/>
                  </a:moveTo>
                  <a:cubicBezTo>
                    <a:pt x="27" y="282"/>
                    <a:pt x="62" y="141"/>
                    <a:pt x="9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63"/>
            <p:cNvSpPr/>
            <p:nvPr/>
          </p:nvSpPr>
          <p:spPr>
            <a:xfrm>
              <a:off x="892275" y="2017000"/>
              <a:ext cx="2875" cy="9925"/>
            </a:xfrm>
            <a:custGeom>
              <a:rect b="b" l="l" r="r" t="t"/>
              <a:pathLst>
                <a:path extrusionOk="0" fill="none" h="397" w="115">
                  <a:moveTo>
                    <a:pt x="0" y="397"/>
                  </a:moveTo>
                  <a:cubicBezTo>
                    <a:pt x="9" y="256"/>
                    <a:pt x="53" y="124"/>
                    <a:pt x="11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63"/>
            <p:cNvSpPr/>
            <p:nvPr/>
          </p:nvSpPr>
          <p:spPr>
            <a:xfrm>
              <a:off x="938475" y="1995425"/>
              <a:ext cx="3975" cy="10150"/>
            </a:xfrm>
            <a:custGeom>
              <a:rect b="b" l="l" r="r" t="t"/>
              <a:pathLst>
                <a:path extrusionOk="0" fill="none" h="406" w="159">
                  <a:moveTo>
                    <a:pt x="1" y="406"/>
                  </a:moveTo>
                  <a:cubicBezTo>
                    <a:pt x="62" y="274"/>
                    <a:pt x="115" y="142"/>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63"/>
            <p:cNvSpPr/>
            <p:nvPr/>
          </p:nvSpPr>
          <p:spPr>
            <a:xfrm>
              <a:off x="947050" y="1989725"/>
              <a:ext cx="4650" cy="10800"/>
            </a:xfrm>
            <a:custGeom>
              <a:rect b="b" l="l" r="r" t="t"/>
              <a:pathLst>
                <a:path extrusionOk="0" fill="none" h="432" w="186">
                  <a:moveTo>
                    <a:pt x="1" y="431"/>
                  </a:moveTo>
                  <a:cubicBezTo>
                    <a:pt x="89" y="299"/>
                    <a:pt x="89" y="132"/>
                    <a:pt x="18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63"/>
            <p:cNvSpPr/>
            <p:nvPr/>
          </p:nvSpPr>
          <p:spPr>
            <a:xfrm>
              <a:off x="955650" y="1985100"/>
              <a:ext cx="3750" cy="8825"/>
            </a:xfrm>
            <a:custGeom>
              <a:rect b="b" l="l" r="r" t="t"/>
              <a:pathLst>
                <a:path extrusionOk="0" fill="none" h="353" w="150">
                  <a:moveTo>
                    <a:pt x="0" y="352"/>
                  </a:moveTo>
                  <a:cubicBezTo>
                    <a:pt x="35" y="229"/>
                    <a:pt x="79" y="115"/>
                    <a:pt x="15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63"/>
            <p:cNvSpPr/>
            <p:nvPr/>
          </p:nvSpPr>
          <p:spPr>
            <a:xfrm>
              <a:off x="964225" y="1982675"/>
              <a:ext cx="3100" cy="6400"/>
            </a:xfrm>
            <a:custGeom>
              <a:rect b="b" l="l" r="r" t="t"/>
              <a:pathLst>
                <a:path extrusionOk="0" fill="none" h="256" w="124">
                  <a:moveTo>
                    <a:pt x="0" y="256"/>
                  </a:moveTo>
                  <a:cubicBezTo>
                    <a:pt x="27" y="159"/>
                    <a:pt x="71" y="71"/>
                    <a:pt x="1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63"/>
            <p:cNvSpPr/>
            <p:nvPr/>
          </p:nvSpPr>
          <p:spPr>
            <a:xfrm>
              <a:off x="1019675" y="1964200"/>
              <a:ext cx="5950" cy="8375"/>
            </a:xfrm>
            <a:custGeom>
              <a:rect b="b" l="l" r="r" t="t"/>
              <a:pathLst>
                <a:path extrusionOk="0" fill="none" h="335" w="238">
                  <a:moveTo>
                    <a:pt x="0" y="335"/>
                  </a:moveTo>
                  <a:cubicBezTo>
                    <a:pt x="88" y="229"/>
                    <a:pt x="167" y="123"/>
                    <a:pt x="23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63"/>
            <p:cNvSpPr/>
            <p:nvPr/>
          </p:nvSpPr>
          <p:spPr>
            <a:xfrm>
              <a:off x="1029350" y="1962225"/>
              <a:ext cx="4850" cy="6625"/>
            </a:xfrm>
            <a:custGeom>
              <a:rect b="b" l="l" r="r" t="t"/>
              <a:pathLst>
                <a:path extrusionOk="0" fill="none" h="265" w="194">
                  <a:moveTo>
                    <a:pt x="0" y="264"/>
                  </a:moveTo>
                  <a:cubicBezTo>
                    <a:pt x="62" y="167"/>
                    <a:pt x="124" y="79"/>
                    <a:pt x="19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63"/>
            <p:cNvSpPr/>
            <p:nvPr/>
          </p:nvSpPr>
          <p:spPr>
            <a:xfrm>
              <a:off x="1037475" y="1961325"/>
              <a:ext cx="4425" cy="6850"/>
            </a:xfrm>
            <a:custGeom>
              <a:rect b="b" l="l" r="r" t="t"/>
              <a:pathLst>
                <a:path extrusionOk="0" fill="none" h="274" w="177">
                  <a:moveTo>
                    <a:pt x="1" y="274"/>
                  </a:moveTo>
                  <a:cubicBezTo>
                    <a:pt x="45" y="177"/>
                    <a:pt x="107" y="80"/>
                    <a:pt x="17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63"/>
            <p:cNvSpPr/>
            <p:nvPr/>
          </p:nvSpPr>
          <p:spPr>
            <a:xfrm>
              <a:off x="1048925" y="1959125"/>
              <a:ext cx="700" cy="1800"/>
            </a:xfrm>
            <a:custGeom>
              <a:rect b="b" l="l" r="r" t="t"/>
              <a:pathLst>
                <a:path extrusionOk="0" fill="none" h="72" w="28">
                  <a:moveTo>
                    <a:pt x="1" y="71"/>
                  </a:moveTo>
                  <a:lnTo>
                    <a:pt x="2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63"/>
            <p:cNvSpPr/>
            <p:nvPr/>
          </p:nvSpPr>
          <p:spPr>
            <a:xfrm>
              <a:off x="1089200" y="1951000"/>
              <a:ext cx="5300" cy="5950"/>
            </a:xfrm>
            <a:custGeom>
              <a:rect b="b" l="l" r="r" t="t"/>
              <a:pathLst>
                <a:path extrusionOk="0" fill="none" h="238" w="212">
                  <a:moveTo>
                    <a:pt x="0" y="238"/>
                  </a:moveTo>
                  <a:cubicBezTo>
                    <a:pt x="71" y="150"/>
                    <a:pt x="132" y="71"/>
                    <a:pt x="21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63"/>
            <p:cNvSpPr/>
            <p:nvPr/>
          </p:nvSpPr>
          <p:spPr>
            <a:xfrm>
              <a:off x="1099525" y="1949675"/>
              <a:ext cx="5325" cy="4650"/>
            </a:xfrm>
            <a:custGeom>
              <a:rect b="b" l="l" r="r" t="t"/>
              <a:pathLst>
                <a:path extrusionOk="0" fill="none" h="186" w="213">
                  <a:moveTo>
                    <a:pt x="1" y="185"/>
                  </a:moveTo>
                  <a:cubicBezTo>
                    <a:pt x="71" y="115"/>
                    <a:pt x="142" y="53"/>
                    <a:pt x="21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63"/>
            <p:cNvSpPr/>
            <p:nvPr/>
          </p:nvSpPr>
          <p:spPr>
            <a:xfrm>
              <a:off x="1123725" y="1949000"/>
              <a:ext cx="1575" cy="2025"/>
            </a:xfrm>
            <a:custGeom>
              <a:rect b="b" l="l" r="r" t="t"/>
              <a:pathLst>
                <a:path extrusionOk="0" fill="none" h="81" w="63">
                  <a:moveTo>
                    <a:pt x="1" y="80"/>
                  </a:moveTo>
                  <a:lnTo>
                    <a:pt x="6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63"/>
            <p:cNvSpPr/>
            <p:nvPr/>
          </p:nvSpPr>
          <p:spPr>
            <a:xfrm>
              <a:off x="788425" y="2205125"/>
              <a:ext cx="450" cy="2650"/>
            </a:xfrm>
            <a:custGeom>
              <a:rect b="b" l="l" r="r" t="t"/>
              <a:pathLst>
                <a:path extrusionOk="0" fill="none" h="106" w="18">
                  <a:moveTo>
                    <a:pt x="0" y="106"/>
                  </a:moveTo>
                  <a:lnTo>
                    <a:pt x="1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63"/>
            <p:cNvSpPr/>
            <p:nvPr/>
          </p:nvSpPr>
          <p:spPr>
            <a:xfrm>
              <a:off x="797000" y="2196975"/>
              <a:ext cx="475" cy="4200"/>
            </a:xfrm>
            <a:custGeom>
              <a:rect b="b" l="l" r="r" t="t"/>
              <a:pathLst>
                <a:path extrusionOk="0" fill="none" h="168" w="19">
                  <a:moveTo>
                    <a:pt x="1" y="168"/>
                  </a:moveTo>
                  <a:lnTo>
                    <a:pt x="1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63"/>
            <p:cNvSpPr/>
            <p:nvPr/>
          </p:nvSpPr>
          <p:spPr>
            <a:xfrm>
              <a:off x="804275" y="2191250"/>
              <a:ext cx="675" cy="2900"/>
            </a:xfrm>
            <a:custGeom>
              <a:rect b="b" l="l" r="r" t="t"/>
              <a:pathLst>
                <a:path extrusionOk="0" fill="none" h="116" w="27">
                  <a:moveTo>
                    <a:pt x="0" y="115"/>
                  </a:moveTo>
                  <a:cubicBezTo>
                    <a:pt x="9" y="71"/>
                    <a:pt x="18" y="36"/>
                    <a:pt x="2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63"/>
            <p:cNvSpPr/>
            <p:nvPr/>
          </p:nvSpPr>
          <p:spPr>
            <a:xfrm>
              <a:off x="834175" y="2169475"/>
              <a:ext cx="3775" cy="11025"/>
            </a:xfrm>
            <a:custGeom>
              <a:rect b="b" l="l" r="r" t="t"/>
              <a:pathLst>
                <a:path extrusionOk="0" fill="none" h="441" w="151">
                  <a:moveTo>
                    <a:pt x="1" y="441"/>
                  </a:moveTo>
                  <a:cubicBezTo>
                    <a:pt x="54" y="291"/>
                    <a:pt x="98" y="150"/>
                    <a:pt x="15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63"/>
            <p:cNvSpPr/>
            <p:nvPr/>
          </p:nvSpPr>
          <p:spPr>
            <a:xfrm>
              <a:off x="844075" y="2163100"/>
              <a:ext cx="2025" cy="7500"/>
            </a:xfrm>
            <a:custGeom>
              <a:rect b="b" l="l" r="r" t="t"/>
              <a:pathLst>
                <a:path extrusionOk="0" fill="none" h="300" w="81">
                  <a:moveTo>
                    <a:pt x="1" y="300"/>
                  </a:moveTo>
                  <a:cubicBezTo>
                    <a:pt x="27" y="194"/>
                    <a:pt x="54" y="97"/>
                    <a:pt x="8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63"/>
            <p:cNvSpPr/>
            <p:nvPr/>
          </p:nvSpPr>
          <p:spPr>
            <a:xfrm>
              <a:off x="852675" y="2160025"/>
              <a:ext cx="1550" cy="4425"/>
            </a:xfrm>
            <a:custGeom>
              <a:rect b="b" l="l" r="r" t="t"/>
              <a:pathLst>
                <a:path extrusionOk="0" fill="none" h="177" w="62">
                  <a:moveTo>
                    <a:pt x="0" y="176"/>
                  </a:moveTo>
                  <a:cubicBezTo>
                    <a:pt x="0" y="114"/>
                    <a:pt x="18" y="53"/>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63"/>
            <p:cNvSpPr/>
            <p:nvPr/>
          </p:nvSpPr>
          <p:spPr>
            <a:xfrm>
              <a:off x="886325" y="2138675"/>
              <a:ext cx="2675" cy="5975"/>
            </a:xfrm>
            <a:custGeom>
              <a:rect b="b" l="l" r="r" t="t"/>
              <a:pathLst>
                <a:path extrusionOk="0" fill="none" h="239" w="107">
                  <a:moveTo>
                    <a:pt x="1" y="238"/>
                  </a:moveTo>
                  <a:cubicBezTo>
                    <a:pt x="36" y="150"/>
                    <a:pt x="71" y="71"/>
                    <a:pt x="10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63"/>
            <p:cNvSpPr/>
            <p:nvPr/>
          </p:nvSpPr>
          <p:spPr>
            <a:xfrm>
              <a:off x="898000" y="2133175"/>
              <a:ext cx="2225" cy="4425"/>
            </a:xfrm>
            <a:custGeom>
              <a:rect b="b" l="l" r="r" t="t"/>
              <a:pathLst>
                <a:path extrusionOk="0" fill="none" h="177" w="89">
                  <a:moveTo>
                    <a:pt x="0" y="176"/>
                  </a:moveTo>
                  <a:cubicBezTo>
                    <a:pt x="35" y="124"/>
                    <a:pt x="62" y="62"/>
                    <a:pt x="8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63"/>
            <p:cNvSpPr/>
            <p:nvPr/>
          </p:nvSpPr>
          <p:spPr>
            <a:xfrm>
              <a:off x="907675" y="2130300"/>
              <a:ext cx="1125" cy="2450"/>
            </a:xfrm>
            <a:custGeom>
              <a:rect b="b" l="l" r="r" t="t"/>
              <a:pathLst>
                <a:path extrusionOk="0" fill="none" h="98" w="45">
                  <a:moveTo>
                    <a:pt x="0" y="98"/>
                  </a:moveTo>
                  <a:lnTo>
                    <a:pt x="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63"/>
            <p:cNvSpPr/>
            <p:nvPr/>
          </p:nvSpPr>
          <p:spPr>
            <a:xfrm>
              <a:off x="958500" y="2100600"/>
              <a:ext cx="4650" cy="8400"/>
            </a:xfrm>
            <a:custGeom>
              <a:rect b="b" l="l" r="r" t="t"/>
              <a:pathLst>
                <a:path extrusionOk="0" fill="none" h="336" w="186">
                  <a:moveTo>
                    <a:pt x="0" y="335"/>
                  </a:moveTo>
                  <a:cubicBezTo>
                    <a:pt x="53" y="212"/>
                    <a:pt x="115" y="106"/>
                    <a:pt x="18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63"/>
            <p:cNvSpPr/>
            <p:nvPr/>
          </p:nvSpPr>
          <p:spPr>
            <a:xfrm>
              <a:off x="969950" y="2096000"/>
              <a:ext cx="2425" cy="4625"/>
            </a:xfrm>
            <a:custGeom>
              <a:rect b="b" l="l" r="r" t="t"/>
              <a:pathLst>
                <a:path extrusionOk="0" fill="none" h="185" w="97">
                  <a:moveTo>
                    <a:pt x="0" y="185"/>
                  </a:moveTo>
                  <a:lnTo>
                    <a:pt x="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63"/>
            <p:cNvSpPr/>
            <p:nvPr/>
          </p:nvSpPr>
          <p:spPr>
            <a:xfrm>
              <a:off x="980050" y="2090925"/>
              <a:ext cx="1575" cy="3100"/>
            </a:xfrm>
            <a:custGeom>
              <a:rect b="b" l="l" r="r" t="t"/>
              <a:pathLst>
                <a:path extrusionOk="0" fill="none" h="124" w="63">
                  <a:moveTo>
                    <a:pt x="1" y="124"/>
                  </a:moveTo>
                  <a:cubicBezTo>
                    <a:pt x="27" y="80"/>
                    <a:pt x="45" y="45"/>
                    <a:pt x="6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63"/>
            <p:cNvSpPr/>
            <p:nvPr/>
          </p:nvSpPr>
          <p:spPr>
            <a:xfrm>
              <a:off x="1026475" y="2071575"/>
              <a:ext cx="3125" cy="5950"/>
            </a:xfrm>
            <a:custGeom>
              <a:rect b="b" l="l" r="r" t="t"/>
              <a:pathLst>
                <a:path extrusionOk="0" fill="none" h="238" w="125">
                  <a:moveTo>
                    <a:pt x="1" y="238"/>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63"/>
            <p:cNvSpPr/>
            <p:nvPr/>
          </p:nvSpPr>
          <p:spPr>
            <a:xfrm>
              <a:off x="1036175" y="2068050"/>
              <a:ext cx="2875" cy="3975"/>
            </a:xfrm>
            <a:custGeom>
              <a:rect b="b" l="l" r="r" t="t"/>
              <a:pathLst>
                <a:path extrusionOk="0" fill="none" h="159" w="115">
                  <a:moveTo>
                    <a:pt x="0" y="159"/>
                  </a:moveTo>
                  <a:lnTo>
                    <a:pt x="11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63"/>
            <p:cNvSpPr/>
            <p:nvPr/>
          </p:nvSpPr>
          <p:spPr>
            <a:xfrm>
              <a:off x="1048500" y="2061675"/>
              <a:ext cx="3100" cy="4850"/>
            </a:xfrm>
            <a:custGeom>
              <a:rect b="b" l="l" r="r" t="t"/>
              <a:pathLst>
                <a:path extrusionOk="0" fill="none" h="194" w="124">
                  <a:moveTo>
                    <a:pt x="0" y="194"/>
                  </a:moveTo>
                  <a:cubicBezTo>
                    <a:pt x="18" y="123"/>
                    <a:pt x="62" y="53"/>
                    <a:pt x="1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63"/>
            <p:cNvSpPr/>
            <p:nvPr/>
          </p:nvSpPr>
          <p:spPr>
            <a:xfrm>
              <a:off x="1100850" y="2045375"/>
              <a:ext cx="3775" cy="5975"/>
            </a:xfrm>
            <a:custGeom>
              <a:rect b="b" l="l" r="r" t="t"/>
              <a:pathLst>
                <a:path extrusionOk="0" fill="none" h="239" w="151">
                  <a:moveTo>
                    <a:pt x="1" y="238"/>
                  </a:moveTo>
                  <a:cubicBezTo>
                    <a:pt x="45" y="159"/>
                    <a:pt x="97" y="80"/>
                    <a:pt x="15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63"/>
            <p:cNvSpPr/>
            <p:nvPr/>
          </p:nvSpPr>
          <p:spPr>
            <a:xfrm>
              <a:off x="1107450" y="2042300"/>
              <a:ext cx="2450" cy="3325"/>
            </a:xfrm>
            <a:custGeom>
              <a:rect b="b" l="l" r="r" t="t"/>
              <a:pathLst>
                <a:path extrusionOk="0" fill="none" h="133" w="98">
                  <a:moveTo>
                    <a:pt x="1" y="133"/>
                  </a:moveTo>
                  <a:lnTo>
                    <a:pt x="9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63"/>
            <p:cNvSpPr/>
            <p:nvPr/>
          </p:nvSpPr>
          <p:spPr>
            <a:xfrm>
              <a:off x="1114925" y="2040750"/>
              <a:ext cx="3550" cy="4425"/>
            </a:xfrm>
            <a:custGeom>
              <a:rect b="b" l="l" r="r" t="t"/>
              <a:pathLst>
                <a:path extrusionOk="0" fill="none" h="177" w="142">
                  <a:moveTo>
                    <a:pt x="1" y="177"/>
                  </a:moveTo>
                  <a:lnTo>
                    <a:pt x="14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63"/>
            <p:cNvSpPr/>
            <p:nvPr/>
          </p:nvSpPr>
          <p:spPr>
            <a:xfrm>
              <a:off x="1157625" y="2031300"/>
              <a:ext cx="2000" cy="2875"/>
            </a:xfrm>
            <a:custGeom>
              <a:rect b="b" l="l" r="r" t="t"/>
              <a:pathLst>
                <a:path extrusionOk="0" fill="none" h="115" w="80">
                  <a:moveTo>
                    <a:pt x="0" y="115"/>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63"/>
            <p:cNvSpPr/>
            <p:nvPr/>
          </p:nvSpPr>
          <p:spPr>
            <a:xfrm>
              <a:off x="1175225" y="2026675"/>
              <a:ext cx="2225" cy="1350"/>
            </a:xfrm>
            <a:custGeom>
              <a:rect b="b" l="l" r="r" t="t"/>
              <a:pathLst>
                <a:path extrusionOk="0" fill="none" h="54" w="89">
                  <a:moveTo>
                    <a:pt x="0" y="54"/>
                  </a:moveTo>
                  <a:lnTo>
                    <a:pt x="8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63"/>
            <p:cNvSpPr/>
            <p:nvPr/>
          </p:nvSpPr>
          <p:spPr>
            <a:xfrm>
              <a:off x="1191725" y="2023150"/>
              <a:ext cx="2000" cy="925"/>
            </a:xfrm>
            <a:custGeom>
              <a:rect b="b" l="l" r="r" t="t"/>
              <a:pathLst>
                <a:path extrusionOk="0" fill="none" h="37" w="80">
                  <a:moveTo>
                    <a:pt x="0" y="36"/>
                  </a:moveTo>
                  <a:cubicBezTo>
                    <a:pt x="27" y="27"/>
                    <a:pt x="53" y="19"/>
                    <a:pt x="8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63"/>
            <p:cNvSpPr/>
            <p:nvPr/>
          </p:nvSpPr>
          <p:spPr>
            <a:xfrm>
              <a:off x="856850" y="2278375"/>
              <a:ext cx="1575" cy="5750"/>
            </a:xfrm>
            <a:custGeom>
              <a:rect b="b" l="l" r="r" t="t"/>
              <a:pathLst>
                <a:path extrusionOk="0" fill="none" h="230" w="63">
                  <a:moveTo>
                    <a:pt x="0" y="230"/>
                  </a:moveTo>
                  <a:cubicBezTo>
                    <a:pt x="18" y="151"/>
                    <a:pt x="36" y="80"/>
                    <a:pt x="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63"/>
            <p:cNvSpPr/>
            <p:nvPr/>
          </p:nvSpPr>
          <p:spPr>
            <a:xfrm>
              <a:off x="868725" y="2273775"/>
              <a:ext cx="900" cy="2425"/>
            </a:xfrm>
            <a:custGeom>
              <a:rect b="b" l="l" r="r" t="t"/>
              <a:pathLst>
                <a:path extrusionOk="0" fill="none" h="97" w="36">
                  <a:moveTo>
                    <a:pt x="1" y="97"/>
                  </a:moveTo>
                  <a:cubicBezTo>
                    <a:pt x="18" y="62"/>
                    <a:pt x="27" y="35"/>
                    <a:pt x="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63"/>
            <p:cNvSpPr/>
            <p:nvPr/>
          </p:nvSpPr>
          <p:spPr>
            <a:xfrm>
              <a:off x="899750" y="2252875"/>
              <a:ext cx="1575" cy="3750"/>
            </a:xfrm>
            <a:custGeom>
              <a:rect b="b" l="l" r="r" t="t"/>
              <a:pathLst>
                <a:path extrusionOk="0" fill="none" h="150" w="63">
                  <a:moveTo>
                    <a:pt x="1" y="150"/>
                  </a:moveTo>
                  <a:lnTo>
                    <a:pt x="6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63"/>
            <p:cNvSpPr/>
            <p:nvPr/>
          </p:nvSpPr>
          <p:spPr>
            <a:xfrm>
              <a:off x="910975" y="2244950"/>
              <a:ext cx="1575" cy="5525"/>
            </a:xfrm>
            <a:custGeom>
              <a:rect b="b" l="l" r="r" t="t"/>
              <a:pathLst>
                <a:path extrusionOk="0" fill="none" h="221" w="63">
                  <a:moveTo>
                    <a:pt x="0" y="220"/>
                  </a:moveTo>
                  <a:cubicBezTo>
                    <a:pt x="9" y="150"/>
                    <a:pt x="27" y="71"/>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63"/>
            <p:cNvSpPr/>
            <p:nvPr/>
          </p:nvSpPr>
          <p:spPr>
            <a:xfrm>
              <a:off x="938925" y="2229550"/>
              <a:ext cx="2000" cy="5725"/>
            </a:xfrm>
            <a:custGeom>
              <a:rect b="b" l="l" r="r" t="t"/>
              <a:pathLst>
                <a:path extrusionOk="0" fill="none" h="229" w="80">
                  <a:moveTo>
                    <a:pt x="0" y="229"/>
                  </a:moveTo>
                  <a:lnTo>
                    <a:pt x="7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63"/>
            <p:cNvSpPr/>
            <p:nvPr/>
          </p:nvSpPr>
          <p:spPr>
            <a:xfrm>
              <a:off x="954550" y="2217875"/>
              <a:ext cx="2875" cy="6850"/>
            </a:xfrm>
            <a:custGeom>
              <a:rect b="b" l="l" r="r" t="t"/>
              <a:pathLst>
                <a:path extrusionOk="0" fill="none" h="274" w="115">
                  <a:moveTo>
                    <a:pt x="0" y="274"/>
                  </a:moveTo>
                  <a:lnTo>
                    <a:pt x="11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63"/>
            <p:cNvSpPr/>
            <p:nvPr/>
          </p:nvSpPr>
          <p:spPr>
            <a:xfrm>
              <a:off x="980725" y="2202250"/>
              <a:ext cx="3975" cy="8825"/>
            </a:xfrm>
            <a:custGeom>
              <a:rect b="b" l="l" r="r" t="t"/>
              <a:pathLst>
                <a:path extrusionOk="0" fill="none" h="353" w="159">
                  <a:moveTo>
                    <a:pt x="0" y="353"/>
                  </a:moveTo>
                  <a:cubicBezTo>
                    <a:pt x="53" y="230"/>
                    <a:pt x="115" y="115"/>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63"/>
            <p:cNvSpPr/>
            <p:nvPr/>
          </p:nvSpPr>
          <p:spPr>
            <a:xfrm>
              <a:off x="994350" y="2201375"/>
              <a:ext cx="2900" cy="4650"/>
            </a:xfrm>
            <a:custGeom>
              <a:rect b="b" l="l" r="r" t="t"/>
              <a:pathLst>
                <a:path extrusionOk="0" fill="none" h="186" w="116">
                  <a:moveTo>
                    <a:pt x="1" y="185"/>
                  </a:moveTo>
                  <a:cubicBezTo>
                    <a:pt x="45" y="133"/>
                    <a:pt x="80" y="71"/>
                    <a:pt x="1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63"/>
            <p:cNvSpPr/>
            <p:nvPr/>
          </p:nvSpPr>
          <p:spPr>
            <a:xfrm>
              <a:off x="1021875" y="2185325"/>
              <a:ext cx="2425" cy="4850"/>
            </a:xfrm>
            <a:custGeom>
              <a:rect b="b" l="l" r="r" t="t"/>
              <a:pathLst>
                <a:path extrusionOk="0" fill="none" h="194" w="97">
                  <a:moveTo>
                    <a:pt x="0" y="194"/>
                  </a:moveTo>
                  <a:lnTo>
                    <a:pt x="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63"/>
            <p:cNvSpPr/>
            <p:nvPr/>
          </p:nvSpPr>
          <p:spPr>
            <a:xfrm>
              <a:off x="1033075" y="2180250"/>
              <a:ext cx="4000" cy="7500"/>
            </a:xfrm>
            <a:custGeom>
              <a:rect b="b" l="l" r="r" t="t"/>
              <a:pathLst>
                <a:path extrusionOk="0" fill="none" h="300" w="160">
                  <a:moveTo>
                    <a:pt x="1" y="300"/>
                  </a:moveTo>
                  <a:cubicBezTo>
                    <a:pt x="63" y="203"/>
                    <a:pt x="115" y="98"/>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63"/>
            <p:cNvSpPr/>
            <p:nvPr/>
          </p:nvSpPr>
          <p:spPr>
            <a:xfrm>
              <a:off x="1042975" y="2177825"/>
              <a:ext cx="250" cy="475"/>
            </a:xfrm>
            <a:custGeom>
              <a:rect b="b" l="l" r="r" t="t"/>
              <a:pathLst>
                <a:path extrusionOk="0" fill="none" h="19" w="10">
                  <a:moveTo>
                    <a:pt x="1" y="19"/>
                  </a:moveTo>
                  <a:cubicBezTo>
                    <a:pt x="1" y="10"/>
                    <a:pt x="1" y="10"/>
                    <a:pt x="1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63"/>
            <p:cNvSpPr/>
            <p:nvPr/>
          </p:nvSpPr>
          <p:spPr>
            <a:xfrm>
              <a:off x="1056625" y="2171025"/>
              <a:ext cx="2675" cy="4425"/>
            </a:xfrm>
            <a:custGeom>
              <a:rect b="b" l="l" r="r" t="t"/>
              <a:pathLst>
                <a:path extrusionOk="0" fill="none" h="177" w="107">
                  <a:moveTo>
                    <a:pt x="1" y="176"/>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63"/>
            <p:cNvSpPr/>
            <p:nvPr/>
          </p:nvSpPr>
          <p:spPr>
            <a:xfrm>
              <a:off x="1077975" y="2157150"/>
              <a:ext cx="3975" cy="7300"/>
            </a:xfrm>
            <a:custGeom>
              <a:rect b="b" l="l" r="r" t="t"/>
              <a:pathLst>
                <a:path extrusionOk="0" fill="none" h="292" w="159">
                  <a:moveTo>
                    <a:pt x="0" y="291"/>
                  </a:moveTo>
                  <a:lnTo>
                    <a:pt x="15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63"/>
            <p:cNvSpPr/>
            <p:nvPr/>
          </p:nvSpPr>
          <p:spPr>
            <a:xfrm>
              <a:off x="1097550" y="2151425"/>
              <a:ext cx="3775" cy="6625"/>
            </a:xfrm>
            <a:custGeom>
              <a:rect b="b" l="l" r="r" t="t"/>
              <a:pathLst>
                <a:path extrusionOk="0" fill="none" h="265" w="151">
                  <a:moveTo>
                    <a:pt x="1" y="265"/>
                  </a:moveTo>
                  <a:cubicBezTo>
                    <a:pt x="53" y="177"/>
                    <a:pt x="106" y="89"/>
                    <a:pt x="15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63"/>
            <p:cNvSpPr/>
            <p:nvPr/>
          </p:nvSpPr>
          <p:spPr>
            <a:xfrm>
              <a:off x="1130775" y="2141100"/>
              <a:ext cx="4200" cy="6625"/>
            </a:xfrm>
            <a:custGeom>
              <a:rect b="b" l="l" r="r" t="t"/>
              <a:pathLst>
                <a:path extrusionOk="0" fill="none" h="265" w="168">
                  <a:moveTo>
                    <a:pt x="1" y="264"/>
                  </a:moveTo>
                  <a:cubicBezTo>
                    <a:pt x="45" y="167"/>
                    <a:pt x="97" y="79"/>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63"/>
            <p:cNvSpPr/>
            <p:nvPr/>
          </p:nvSpPr>
          <p:spPr>
            <a:xfrm>
              <a:off x="1151025" y="2135150"/>
              <a:ext cx="2875" cy="4425"/>
            </a:xfrm>
            <a:custGeom>
              <a:rect b="b" l="l" r="r" t="t"/>
              <a:pathLst>
                <a:path extrusionOk="0" fill="none" h="177" w="115">
                  <a:moveTo>
                    <a:pt x="0" y="177"/>
                  </a:moveTo>
                  <a:cubicBezTo>
                    <a:pt x="53" y="124"/>
                    <a:pt x="88" y="62"/>
                    <a:pt x="1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63"/>
            <p:cNvSpPr/>
            <p:nvPr/>
          </p:nvSpPr>
          <p:spPr>
            <a:xfrm>
              <a:off x="1182250" y="2128550"/>
              <a:ext cx="2225" cy="2875"/>
            </a:xfrm>
            <a:custGeom>
              <a:rect b="b" l="l" r="r" t="t"/>
              <a:pathLst>
                <a:path extrusionOk="0" fill="none" h="115" w="89">
                  <a:moveTo>
                    <a:pt x="1" y="115"/>
                  </a:moveTo>
                  <a:cubicBezTo>
                    <a:pt x="27" y="71"/>
                    <a:pt x="54" y="36"/>
                    <a:pt x="8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63"/>
            <p:cNvSpPr/>
            <p:nvPr/>
          </p:nvSpPr>
          <p:spPr>
            <a:xfrm>
              <a:off x="1193925" y="2125025"/>
              <a:ext cx="2875" cy="2900"/>
            </a:xfrm>
            <a:custGeom>
              <a:rect b="b" l="l" r="r" t="t"/>
              <a:pathLst>
                <a:path extrusionOk="0" fill="none" h="116" w="115">
                  <a:moveTo>
                    <a:pt x="0" y="115"/>
                  </a:moveTo>
                  <a:lnTo>
                    <a:pt x="11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63"/>
            <p:cNvSpPr/>
            <p:nvPr/>
          </p:nvSpPr>
          <p:spPr>
            <a:xfrm>
              <a:off x="1221425" y="2118000"/>
              <a:ext cx="2225" cy="3975"/>
            </a:xfrm>
            <a:custGeom>
              <a:rect b="b" l="l" r="r" t="t"/>
              <a:pathLst>
                <a:path extrusionOk="0" fill="none" h="159" w="89">
                  <a:moveTo>
                    <a:pt x="1" y="159"/>
                  </a:moveTo>
                  <a:cubicBezTo>
                    <a:pt x="36" y="106"/>
                    <a:pt x="71" y="53"/>
                    <a:pt x="8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63"/>
            <p:cNvSpPr/>
            <p:nvPr/>
          </p:nvSpPr>
          <p:spPr>
            <a:xfrm>
              <a:off x="925050" y="2362650"/>
              <a:ext cx="1350" cy="6850"/>
            </a:xfrm>
            <a:custGeom>
              <a:rect b="b" l="l" r="r" t="t"/>
              <a:pathLst>
                <a:path extrusionOk="0" fill="none" h="274" w="54">
                  <a:moveTo>
                    <a:pt x="1" y="274"/>
                  </a:moveTo>
                  <a:lnTo>
                    <a:pt x="5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63"/>
            <p:cNvSpPr/>
            <p:nvPr/>
          </p:nvSpPr>
          <p:spPr>
            <a:xfrm>
              <a:off x="917125" y="2369925"/>
              <a:ext cx="700" cy="3525"/>
            </a:xfrm>
            <a:custGeom>
              <a:rect b="b" l="l" r="r" t="t"/>
              <a:pathLst>
                <a:path extrusionOk="0" fill="none" h="141" w="28">
                  <a:moveTo>
                    <a:pt x="1" y="141"/>
                  </a:moveTo>
                  <a:lnTo>
                    <a:pt x="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63"/>
            <p:cNvSpPr/>
            <p:nvPr/>
          </p:nvSpPr>
          <p:spPr>
            <a:xfrm>
              <a:off x="942225" y="2347700"/>
              <a:ext cx="1775" cy="7275"/>
            </a:xfrm>
            <a:custGeom>
              <a:rect b="b" l="l" r="r" t="t"/>
              <a:pathLst>
                <a:path extrusionOk="0" fill="none" h="291" w="71">
                  <a:moveTo>
                    <a:pt x="0" y="291"/>
                  </a:moveTo>
                  <a:cubicBezTo>
                    <a:pt x="9" y="185"/>
                    <a:pt x="27" y="88"/>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63"/>
            <p:cNvSpPr/>
            <p:nvPr/>
          </p:nvSpPr>
          <p:spPr>
            <a:xfrm>
              <a:off x="953875" y="2340000"/>
              <a:ext cx="4200" cy="9050"/>
            </a:xfrm>
            <a:custGeom>
              <a:rect b="b" l="l" r="r" t="t"/>
              <a:pathLst>
                <a:path extrusionOk="0" fill="none" h="362" w="168">
                  <a:moveTo>
                    <a:pt x="1" y="361"/>
                  </a:moveTo>
                  <a:cubicBezTo>
                    <a:pt x="80" y="255"/>
                    <a:pt x="133" y="132"/>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63"/>
            <p:cNvSpPr/>
            <p:nvPr/>
          </p:nvSpPr>
          <p:spPr>
            <a:xfrm>
              <a:off x="978525" y="2322400"/>
              <a:ext cx="2875" cy="9250"/>
            </a:xfrm>
            <a:custGeom>
              <a:rect b="b" l="l" r="r" t="t"/>
              <a:pathLst>
                <a:path extrusionOk="0" fill="none" h="370" w="115">
                  <a:moveTo>
                    <a:pt x="0" y="370"/>
                  </a:moveTo>
                  <a:lnTo>
                    <a:pt x="11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63"/>
            <p:cNvSpPr/>
            <p:nvPr/>
          </p:nvSpPr>
          <p:spPr>
            <a:xfrm>
              <a:off x="993250" y="2316450"/>
              <a:ext cx="1125" cy="5075"/>
            </a:xfrm>
            <a:custGeom>
              <a:rect b="b" l="l" r="r" t="t"/>
              <a:pathLst>
                <a:path extrusionOk="0" fill="none" h="203" w="45">
                  <a:moveTo>
                    <a:pt x="1" y="203"/>
                  </a:moveTo>
                  <a:cubicBezTo>
                    <a:pt x="19" y="133"/>
                    <a:pt x="27" y="71"/>
                    <a:pt x="4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63"/>
            <p:cNvSpPr/>
            <p:nvPr/>
          </p:nvSpPr>
          <p:spPr>
            <a:xfrm>
              <a:off x="1014825" y="2303475"/>
              <a:ext cx="1775" cy="6400"/>
            </a:xfrm>
            <a:custGeom>
              <a:rect b="b" l="l" r="r" t="t"/>
              <a:pathLst>
                <a:path extrusionOk="0" fill="none" h="256" w="71">
                  <a:moveTo>
                    <a:pt x="0" y="256"/>
                  </a:moveTo>
                  <a:cubicBezTo>
                    <a:pt x="44" y="176"/>
                    <a:pt x="71" y="88"/>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63"/>
            <p:cNvSpPr/>
            <p:nvPr/>
          </p:nvSpPr>
          <p:spPr>
            <a:xfrm>
              <a:off x="1036175" y="2289600"/>
              <a:ext cx="3100" cy="9050"/>
            </a:xfrm>
            <a:custGeom>
              <a:rect b="b" l="l" r="r" t="t"/>
              <a:pathLst>
                <a:path extrusionOk="0" fill="none" h="362" w="124">
                  <a:moveTo>
                    <a:pt x="0" y="362"/>
                  </a:moveTo>
                  <a:cubicBezTo>
                    <a:pt x="53" y="247"/>
                    <a:pt x="97" y="124"/>
                    <a:pt x="1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63"/>
            <p:cNvSpPr/>
            <p:nvPr/>
          </p:nvSpPr>
          <p:spPr>
            <a:xfrm>
              <a:off x="1051350" y="2283225"/>
              <a:ext cx="1775" cy="5100"/>
            </a:xfrm>
            <a:custGeom>
              <a:rect b="b" l="l" r="r" t="t"/>
              <a:pathLst>
                <a:path extrusionOk="0" fill="none" h="204" w="71">
                  <a:moveTo>
                    <a:pt x="0" y="203"/>
                  </a:moveTo>
                  <a:cubicBezTo>
                    <a:pt x="18" y="133"/>
                    <a:pt x="44" y="62"/>
                    <a:pt x="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63"/>
            <p:cNvSpPr/>
            <p:nvPr/>
          </p:nvSpPr>
          <p:spPr>
            <a:xfrm>
              <a:off x="1087200" y="2262100"/>
              <a:ext cx="5975" cy="9925"/>
            </a:xfrm>
            <a:custGeom>
              <a:rect b="b" l="l" r="r" t="t"/>
              <a:pathLst>
                <a:path extrusionOk="0" fill="none" h="397" w="239">
                  <a:moveTo>
                    <a:pt x="1" y="397"/>
                  </a:moveTo>
                  <a:cubicBezTo>
                    <a:pt x="89" y="265"/>
                    <a:pt x="168" y="133"/>
                    <a:pt x="23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63"/>
            <p:cNvSpPr/>
            <p:nvPr/>
          </p:nvSpPr>
          <p:spPr>
            <a:xfrm>
              <a:off x="1101525" y="2258575"/>
              <a:ext cx="3525" cy="6625"/>
            </a:xfrm>
            <a:custGeom>
              <a:rect b="b" l="l" r="r" t="t"/>
              <a:pathLst>
                <a:path extrusionOk="0" fill="none" h="265" w="141">
                  <a:moveTo>
                    <a:pt x="0" y="265"/>
                  </a:moveTo>
                  <a:cubicBezTo>
                    <a:pt x="35" y="168"/>
                    <a:pt x="88" y="80"/>
                    <a:pt x="14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63"/>
            <p:cNvSpPr/>
            <p:nvPr/>
          </p:nvSpPr>
          <p:spPr>
            <a:xfrm>
              <a:off x="1136275" y="2245175"/>
              <a:ext cx="7500" cy="9700"/>
            </a:xfrm>
            <a:custGeom>
              <a:rect b="b" l="l" r="r" t="t"/>
              <a:pathLst>
                <a:path extrusionOk="0" fill="none" h="388" w="300">
                  <a:moveTo>
                    <a:pt x="1" y="387"/>
                  </a:moveTo>
                  <a:cubicBezTo>
                    <a:pt x="106" y="264"/>
                    <a:pt x="203" y="132"/>
                    <a:pt x="30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63"/>
            <p:cNvSpPr/>
            <p:nvPr/>
          </p:nvSpPr>
          <p:spPr>
            <a:xfrm>
              <a:off x="1151250" y="2242300"/>
              <a:ext cx="4625" cy="6400"/>
            </a:xfrm>
            <a:custGeom>
              <a:rect b="b" l="l" r="r" t="t"/>
              <a:pathLst>
                <a:path extrusionOk="0" fill="none" h="256" w="185">
                  <a:moveTo>
                    <a:pt x="0" y="256"/>
                  </a:moveTo>
                  <a:cubicBezTo>
                    <a:pt x="79" y="177"/>
                    <a:pt x="132" y="97"/>
                    <a:pt x="18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63"/>
            <p:cNvSpPr/>
            <p:nvPr/>
          </p:nvSpPr>
          <p:spPr>
            <a:xfrm>
              <a:off x="1186875" y="2234600"/>
              <a:ext cx="4000" cy="5975"/>
            </a:xfrm>
            <a:custGeom>
              <a:rect b="b" l="l" r="r" t="t"/>
              <a:pathLst>
                <a:path extrusionOk="0" fill="none" h="239" w="160">
                  <a:moveTo>
                    <a:pt x="1" y="238"/>
                  </a:moveTo>
                  <a:cubicBezTo>
                    <a:pt x="45" y="159"/>
                    <a:pt x="98" y="80"/>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63"/>
            <p:cNvSpPr/>
            <p:nvPr/>
          </p:nvSpPr>
          <p:spPr>
            <a:xfrm>
              <a:off x="1200975" y="2230200"/>
              <a:ext cx="3750" cy="4200"/>
            </a:xfrm>
            <a:custGeom>
              <a:rect b="b" l="l" r="r" t="t"/>
              <a:pathLst>
                <a:path extrusionOk="0" fill="none" h="168" w="150">
                  <a:moveTo>
                    <a:pt x="0" y="168"/>
                  </a:moveTo>
                  <a:lnTo>
                    <a:pt x="15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63"/>
            <p:cNvSpPr/>
            <p:nvPr/>
          </p:nvSpPr>
          <p:spPr>
            <a:xfrm>
              <a:off x="1214175" y="2226450"/>
              <a:ext cx="3100" cy="3775"/>
            </a:xfrm>
            <a:custGeom>
              <a:rect b="b" l="l" r="r" t="t"/>
              <a:pathLst>
                <a:path extrusionOk="0" fill="none" h="151" w="124">
                  <a:moveTo>
                    <a:pt x="0" y="151"/>
                  </a:moveTo>
                  <a:cubicBezTo>
                    <a:pt x="35" y="98"/>
                    <a:pt x="79" y="45"/>
                    <a:pt x="1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63"/>
            <p:cNvSpPr/>
            <p:nvPr/>
          </p:nvSpPr>
          <p:spPr>
            <a:xfrm>
              <a:off x="1246500" y="2226900"/>
              <a:ext cx="1575" cy="1350"/>
            </a:xfrm>
            <a:custGeom>
              <a:rect b="b" l="l" r="r" t="t"/>
              <a:pathLst>
                <a:path extrusionOk="0" fill="none" h="54" w="63">
                  <a:moveTo>
                    <a:pt x="1" y="53"/>
                  </a:moveTo>
                  <a:lnTo>
                    <a:pt x="6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63"/>
            <p:cNvSpPr/>
            <p:nvPr/>
          </p:nvSpPr>
          <p:spPr>
            <a:xfrm>
              <a:off x="1255975" y="2225350"/>
              <a:ext cx="1775" cy="2025"/>
            </a:xfrm>
            <a:custGeom>
              <a:rect b="b" l="l" r="r" t="t"/>
              <a:pathLst>
                <a:path extrusionOk="0" fill="none" h="81" w="71">
                  <a:moveTo>
                    <a:pt x="0" y="80"/>
                  </a:moveTo>
                  <a:lnTo>
                    <a:pt x="7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63"/>
            <p:cNvSpPr/>
            <p:nvPr/>
          </p:nvSpPr>
          <p:spPr>
            <a:xfrm>
              <a:off x="1165100" y="2251100"/>
              <a:ext cx="74400" cy="16525"/>
            </a:xfrm>
            <a:custGeom>
              <a:rect b="b" l="l" r="r" t="t"/>
              <a:pathLst>
                <a:path extrusionOk="0" fill="none" h="661" w="2976">
                  <a:moveTo>
                    <a:pt x="0" y="661"/>
                  </a:moveTo>
                  <a:cubicBezTo>
                    <a:pt x="960" y="317"/>
                    <a:pt x="1954" y="97"/>
                    <a:pt x="297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63"/>
            <p:cNvSpPr/>
            <p:nvPr/>
          </p:nvSpPr>
          <p:spPr>
            <a:xfrm>
              <a:off x="1194375" y="2266075"/>
              <a:ext cx="17825" cy="4850"/>
            </a:xfrm>
            <a:custGeom>
              <a:rect b="b" l="l" r="r" t="t"/>
              <a:pathLst>
                <a:path extrusionOk="0" fill="none" h="194" w="713">
                  <a:moveTo>
                    <a:pt x="0" y="194"/>
                  </a:moveTo>
                  <a:lnTo>
                    <a:pt x="71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63"/>
            <p:cNvSpPr/>
            <p:nvPr/>
          </p:nvSpPr>
          <p:spPr>
            <a:xfrm>
              <a:off x="1187750" y="2287400"/>
              <a:ext cx="12800" cy="5750"/>
            </a:xfrm>
            <a:custGeom>
              <a:rect b="b" l="l" r="r" t="t"/>
              <a:pathLst>
                <a:path extrusionOk="0" fill="none" h="230" w="512">
                  <a:moveTo>
                    <a:pt x="1" y="230"/>
                  </a:moveTo>
                  <a:lnTo>
                    <a:pt x="51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63"/>
            <p:cNvSpPr/>
            <p:nvPr/>
          </p:nvSpPr>
          <p:spPr>
            <a:xfrm>
              <a:off x="1047600" y="2215250"/>
              <a:ext cx="22700" cy="9475"/>
            </a:xfrm>
            <a:custGeom>
              <a:rect b="b" l="l" r="r" t="t"/>
              <a:pathLst>
                <a:path extrusionOk="0" fill="none" h="379" w="908">
                  <a:moveTo>
                    <a:pt x="1" y="379"/>
                  </a:moveTo>
                  <a:lnTo>
                    <a:pt x="90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63"/>
            <p:cNvSpPr/>
            <p:nvPr/>
          </p:nvSpPr>
          <p:spPr>
            <a:xfrm>
              <a:off x="1020550" y="2200275"/>
              <a:ext cx="73275" cy="28400"/>
            </a:xfrm>
            <a:custGeom>
              <a:rect b="b" l="l" r="r" t="t"/>
              <a:pathLst>
                <a:path extrusionOk="0" fill="none" h="1136" w="2931">
                  <a:moveTo>
                    <a:pt x="0" y="1136"/>
                  </a:moveTo>
                  <a:cubicBezTo>
                    <a:pt x="898" y="582"/>
                    <a:pt x="1892" y="194"/>
                    <a:pt x="293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63"/>
            <p:cNvSpPr/>
            <p:nvPr/>
          </p:nvSpPr>
          <p:spPr>
            <a:xfrm>
              <a:off x="1055300" y="2191700"/>
              <a:ext cx="28200" cy="11900"/>
            </a:xfrm>
            <a:custGeom>
              <a:rect b="b" l="l" r="r" t="t"/>
              <a:pathLst>
                <a:path extrusionOk="0" fill="none" h="476" w="1128">
                  <a:moveTo>
                    <a:pt x="1" y="476"/>
                  </a:moveTo>
                  <a:lnTo>
                    <a:pt x="11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63"/>
            <p:cNvSpPr/>
            <p:nvPr/>
          </p:nvSpPr>
          <p:spPr>
            <a:xfrm>
              <a:off x="896900" y="2270475"/>
              <a:ext cx="20250" cy="13650"/>
            </a:xfrm>
            <a:custGeom>
              <a:rect b="b" l="l" r="r" t="t"/>
              <a:pathLst>
                <a:path extrusionOk="0" fill="none" h="546" w="810">
                  <a:moveTo>
                    <a:pt x="0" y="546"/>
                  </a:moveTo>
                  <a:lnTo>
                    <a:pt x="81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63"/>
            <p:cNvSpPr/>
            <p:nvPr/>
          </p:nvSpPr>
          <p:spPr>
            <a:xfrm>
              <a:off x="914275" y="2279475"/>
              <a:ext cx="12775" cy="7525"/>
            </a:xfrm>
            <a:custGeom>
              <a:rect b="b" l="l" r="r" t="t"/>
              <a:pathLst>
                <a:path extrusionOk="0" fill="none" h="301" w="511">
                  <a:moveTo>
                    <a:pt x="0" y="300"/>
                  </a:moveTo>
                  <a:cubicBezTo>
                    <a:pt x="168" y="186"/>
                    <a:pt x="335" y="89"/>
                    <a:pt x="51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63"/>
            <p:cNvSpPr/>
            <p:nvPr/>
          </p:nvSpPr>
          <p:spPr>
            <a:xfrm>
              <a:off x="918025" y="2293125"/>
              <a:ext cx="14100" cy="10375"/>
            </a:xfrm>
            <a:custGeom>
              <a:rect b="b" l="l" r="r" t="t"/>
              <a:pathLst>
                <a:path extrusionOk="0" fill="none" h="415" w="564">
                  <a:moveTo>
                    <a:pt x="0" y="414"/>
                  </a:moveTo>
                  <a:cubicBezTo>
                    <a:pt x="203" y="291"/>
                    <a:pt x="387" y="159"/>
                    <a:pt x="56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63"/>
            <p:cNvSpPr/>
            <p:nvPr/>
          </p:nvSpPr>
          <p:spPr>
            <a:xfrm>
              <a:off x="818575" y="2206225"/>
              <a:ext cx="21575" cy="15200"/>
            </a:xfrm>
            <a:custGeom>
              <a:rect b="b" l="l" r="r" t="t"/>
              <a:pathLst>
                <a:path extrusionOk="0" fill="none" h="608" w="863">
                  <a:moveTo>
                    <a:pt x="0" y="608"/>
                  </a:moveTo>
                  <a:cubicBezTo>
                    <a:pt x="282" y="396"/>
                    <a:pt x="572" y="194"/>
                    <a:pt x="86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63"/>
            <p:cNvSpPr/>
            <p:nvPr/>
          </p:nvSpPr>
          <p:spPr>
            <a:xfrm>
              <a:off x="842100" y="2220300"/>
              <a:ext cx="12575" cy="8600"/>
            </a:xfrm>
            <a:custGeom>
              <a:rect b="b" l="l" r="r" t="t"/>
              <a:pathLst>
                <a:path extrusionOk="0" fill="none" h="344" w="503">
                  <a:moveTo>
                    <a:pt x="1" y="344"/>
                  </a:moveTo>
                  <a:lnTo>
                    <a:pt x="50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63"/>
            <p:cNvSpPr/>
            <p:nvPr/>
          </p:nvSpPr>
          <p:spPr>
            <a:xfrm>
              <a:off x="906575" y="2182675"/>
              <a:ext cx="13225" cy="7500"/>
            </a:xfrm>
            <a:custGeom>
              <a:rect b="b" l="l" r="r" t="t"/>
              <a:pathLst>
                <a:path extrusionOk="0" fill="none" h="300" w="529">
                  <a:moveTo>
                    <a:pt x="0" y="300"/>
                  </a:moveTo>
                  <a:cubicBezTo>
                    <a:pt x="168" y="185"/>
                    <a:pt x="344" y="89"/>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63"/>
            <p:cNvSpPr/>
            <p:nvPr/>
          </p:nvSpPr>
          <p:spPr>
            <a:xfrm>
              <a:off x="774550" y="2277075"/>
              <a:ext cx="11475" cy="9925"/>
            </a:xfrm>
            <a:custGeom>
              <a:rect b="b" l="l" r="r" t="t"/>
              <a:pathLst>
                <a:path extrusionOk="0" fill="none" h="397" w="459">
                  <a:moveTo>
                    <a:pt x="1" y="396"/>
                  </a:moveTo>
                  <a:lnTo>
                    <a:pt x="4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63"/>
            <p:cNvSpPr/>
            <p:nvPr/>
          </p:nvSpPr>
          <p:spPr>
            <a:xfrm>
              <a:off x="734075" y="2167500"/>
              <a:ext cx="7500" cy="6625"/>
            </a:xfrm>
            <a:custGeom>
              <a:rect b="b" l="l" r="r" t="t"/>
              <a:pathLst>
                <a:path extrusionOk="0" fill="none" h="265" w="300">
                  <a:moveTo>
                    <a:pt x="1" y="264"/>
                  </a:moveTo>
                  <a:lnTo>
                    <a:pt x="30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63"/>
            <p:cNvSpPr/>
            <p:nvPr/>
          </p:nvSpPr>
          <p:spPr>
            <a:xfrm>
              <a:off x="905700" y="2016550"/>
              <a:ext cx="69325" cy="34150"/>
            </a:xfrm>
            <a:custGeom>
              <a:rect b="b" l="l" r="r" t="t"/>
              <a:pathLst>
                <a:path extrusionOk="0" fill="none" h="1366" w="2773">
                  <a:moveTo>
                    <a:pt x="0" y="1365"/>
                  </a:moveTo>
                  <a:cubicBezTo>
                    <a:pt x="863" y="793"/>
                    <a:pt x="1796" y="335"/>
                    <a:pt x="277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63"/>
            <p:cNvSpPr/>
            <p:nvPr/>
          </p:nvSpPr>
          <p:spPr>
            <a:xfrm>
              <a:off x="945300" y="2044050"/>
              <a:ext cx="14100" cy="5750"/>
            </a:xfrm>
            <a:custGeom>
              <a:rect b="b" l="l" r="r" t="t"/>
              <a:pathLst>
                <a:path extrusionOk="0" fill="none" h="230" w="564">
                  <a:moveTo>
                    <a:pt x="0" y="230"/>
                  </a:moveTo>
                  <a:lnTo>
                    <a:pt x="56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63"/>
            <p:cNvSpPr/>
            <p:nvPr/>
          </p:nvSpPr>
          <p:spPr>
            <a:xfrm>
              <a:off x="817900" y="1996325"/>
              <a:ext cx="14325" cy="9250"/>
            </a:xfrm>
            <a:custGeom>
              <a:rect b="b" l="l" r="r" t="t"/>
              <a:pathLst>
                <a:path extrusionOk="0" fill="none" h="370" w="573">
                  <a:moveTo>
                    <a:pt x="1" y="370"/>
                  </a:moveTo>
                  <a:cubicBezTo>
                    <a:pt x="177" y="229"/>
                    <a:pt x="370" y="106"/>
                    <a:pt x="57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63"/>
            <p:cNvSpPr/>
            <p:nvPr/>
          </p:nvSpPr>
          <p:spPr>
            <a:xfrm>
              <a:off x="802500" y="1979375"/>
              <a:ext cx="29075" cy="23350"/>
            </a:xfrm>
            <a:custGeom>
              <a:rect b="b" l="l" r="r" t="t"/>
              <a:pathLst>
                <a:path extrusionOk="0" fill="none" h="934" w="1163">
                  <a:moveTo>
                    <a:pt x="1" y="933"/>
                  </a:moveTo>
                  <a:cubicBezTo>
                    <a:pt x="370" y="608"/>
                    <a:pt x="757" y="291"/>
                    <a:pt x="11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63"/>
            <p:cNvSpPr/>
            <p:nvPr/>
          </p:nvSpPr>
          <p:spPr>
            <a:xfrm>
              <a:off x="819875" y="1954525"/>
              <a:ext cx="17425" cy="12550"/>
            </a:xfrm>
            <a:custGeom>
              <a:rect b="b" l="l" r="r" t="t"/>
              <a:pathLst>
                <a:path extrusionOk="0" fill="none" h="502" w="697">
                  <a:moveTo>
                    <a:pt x="1" y="502"/>
                  </a:moveTo>
                  <a:cubicBezTo>
                    <a:pt x="221" y="317"/>
                    <a:pt x="450" y="150"/>
                    <a:pt x="69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63"/>
            <p:cNvSpPr/>
            <p:nvPr/>
          </p:nvSpPr>
          <p:spPr>
            <a:xfrm>
              <a:off x="861900" y="1923700"/>
              <a:ext cx="9275" cy="6200"/>
            </a:xfrm>
            <a:custGeom>
              <a:rect b="b" l="l" r="r" t="t"/>
              <a:pathLst>
                <a:path extrusionOk="0" fill="none" h="248" w="371">
                  <a:moveTo>
                    <a:pt x="1" y="247"/>
                  </a:moveTo>
                  <a:cubicBezTo>
                    <a:pt x="115" y="150"/>
                    <a:pt x="238" y="71"/>
                    <a:pt x="37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63"/>
            <p:cNvSpPr/>
            <p:nvPr/>
          </p:nvSpPr>
          <p:spPr>
            <a:xfrm>
              <a:off x="936500" y="1822950"/>
              <a:ext cx="88025" cy="12550"/>
            </a:xfrm>
            <a:custGeom>
              <a:rect b="b" l="l" r="r" t="t"/>
              <a:pathLst>
                <a:path extrusionOk="0" fill="none" h="502" w="3521">
                  <a:moveTo>
                    <a:pt x="0" y="502"/>
                  </a:moveTo>
                  <a:cubicBezTo>
                    <a:pt x="1136" y="141"/>
                    <a:pt x="2333" y="0"/>
                    <a:pt x="3521" y="7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63"/>
            <p:cNvSpPr/>
            <p:nvPr/>
          </p:nvSpPr>
          <p:spPr>
            <a:xfrm>
              <a:off x="976750" y="1845375"/>
              <a:ext cx="12800" cy="700"/>
            </a:xfrm>
            <a:custGeom>
              <a:rect b="b" l="l" r="r" t="t"/>
              <a:pathLst>
                <a:path extrusionOk="0" fill="none" h="28" w="512">
                  <a:moveTo>
                    <a:pt x="1" y="27"/>
                  </a:moveTo>
                  <a:lnTo>
                    <a:pt x="51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63"/>
            <p:cNvSpPr/>
            <p:nvPr/>
          </p:nvSpPr>
          <p:spPr>
            <a:xfrm>
              <a:off x="1081050" y="1877275"/>
              <a:ext cx="22700" cy="4000"/>
            </a:xfrm>
            <a:custGeom>
              <a:rect b="b" l="l" r="r" t="t"/>
              <a:pathLst>
                <a:path extrusionOk="0" fill="none" h="160" w="908">
                  <a:moveTo>
                    <a:pt x="1" y="159"/>
                  </a:moveTo>
                  <a:cubicBezTo>
                    <a:pt x="291" y="54"/>
                    <a:pt x="599" y="1"/>
                    <a:pt x="907" y="1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63"/>
            <p:cNvSpPr/>
            <p:nvPr/>
          </p:nvSpPr>
          <p:spPr>
            <a:xfrm>
              <a:off x="1137825" y="2041200"/>
              <a:ext cx="77675" cy="20500"/>
            </a:xfrm>
            <a:custGeom>
              <a:rect b="b" l="l" r="r" t="t"/>
              <a:pathLst>
                <a:path extrusionOk="0" fill="none" h="820" w="3107">
                  <a:moveTo>
                    <a:pt x="0" y="819"/>
                  </a:moveTo>
                  <a:cubicBezTo>
                    <a:pt x="1003" y="441"/>
                    <a:pt x="2042" y="168"/>
                    <a:pt x="310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63"/>
            <p:cNvSpPr/>
            <p:nvPr/>
          </p:nvSpPr>
          <p:spPr>
            <a:xfrm>
              <a:off x="1198975" y="2063875"/>
              <a:ext cx="9925" cy="1325"/>
            </a:xfrm>
            <a:custGeom>
              <a:rect b="b" l="l" r="r" t="t"/>
              <a:pathLst>
                <a:path extrusionOk="0" fill="none" h="53" w="397">
                  <a:moveTo>
                    <a:pt x="1" y="53"/>
                  </a:moveTo>
                  <a:cubicBezTo>
                    <a:pt x="133" y="18"/>
                    <a:pt x="265" y="0"/>
                    <a:pt x="39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63"/>
            <p:cNvSpPr/>
            <p:nvPr/>
          </p:nvSpPr>
          <p:spPr>
            <a:xfrm>
              <a:off x="1206475" y="2082575"/>
              <a:ext cx="7725" cy="2650"/>
            </a:xfrm>
            <a:custGeom>
              <a:rect b="b" l="l" r="r" t="t"/>
              <a:pathLst>
                <a:path extrusionOk="0" fill="none" h="106" w="309">
                  <a:moveTo>
                    <a:pt x="0" y="106"/>
                  </a:moveTo>
                  <a:lnTo>
                    <a:pt x="30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63"/>
            <p:cNvSpPr/>
            <p:nvPr/>
          </p:nvSpPr>
          <p:spPr>
            <a:xfrm>
              <a:off x="1104825" y="2093125"/>
              <a:ext cx="15425" cy="3775"/>
            </a:xfrm>
            <a:custGeom>
              <a:rect b="b" l="l" r="r" t="t"/>
              <a:pathLst>
                <a:path extrusionOk="0" fill="none" h="151" w="617">
                  <a:moveTo>
                    <a:pt x="0" y="150"/>
                  </a:moveTo>
                  <a:cubicBezTo>
                    <a:pt x="211" y="124"/>
                    <a:pt x="414" y="71"/>
                    <a:pt x="61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63"/>
            <p:cNvSpPr/>
            <p:nvPr/>
          </p:nvSpPr>
          <p:spPr>
            <a:xfrm>
              <a:off x="1255975" y="1941100"/>
              <a:ext cx="11450" cy="13650"/>
            </a:xfrm>
            <a:custGeom>
              <a:rect b="b" l="l" r="r" t="t"/>
              <a:pathLst>
                <a:path extrusionOk="0" fill="none" h="546" w="458">
                  <a:moveTo>
                    <a:pt x="0" y="0"/>
                  </a:moveTo>
                  <a:cubicBezTo>
                    <a:pt x="141" y="185"/>
                    <a:pt x="299" y="370"/>
                    <a:pt x="458" y="54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63"/>
            <p:cNvSpPr/>
            <p:nvPr/>
          </p:nvSpPr>
          <p:spPr>
            <a:xfrm>
              <a:off x="1245200" y="1950100"/>
              <a:ext cx="9025" cy="9500"/>
            </a:xfrm>
            <a:custGeom>
              <a:rect b="b" l="l" r="r" t="t"/>
              <a:pathLst>
                <a:path extrusionOk="0" fill="none" h="380" w="361">
                  <a:moveTo>
                    <a:pt x="0" y="1"/>
                  </a:moveTo>
                  <a:lnTo>
                    <a:pt x="361"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63"/>
            <p:cNvSpPr/>
            <p:nvPr/>
          </p:nvSpPr>
          <p:spPr>
            <a:xfrm>
              <a:off x="1205575" y="1953850"/>
              <a:ext cx="10825" cy="5300"/>
            </a:xfrm>
            <a:custGeom>
              <a:rect b="b" l="l" r="r" t="t"/>
              <a:pathLst>
                <a:path extrusionOk="0" fill="none" h="212" w="433">
                  <a:moveTo>
                    <a:pt x="1" y="1"/>
                  </a:moveTo>
                  <a:lnTo>
                    <a:pt x="432" y="21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63"/>
            <p:cNvSpPr/>
            <p:nvPr/>
          </p:nvSpPr>
          <p:spPr>
            <a:xfrm>
              <a:off x="1320225" y="2199625"/>
              <a:ext cx="5725" cy="15650"/>
            </a:xfrm>
            <a:custGeom>
              <a:rect b="b" l="l" r="r" t="t"/>
              <a:pathLst>
                <a:path extrusionOk="0" fill="none" h="626" w="229">
                  <a:moveTo>
                    <a:pt x="0" y="625"/>
                  </a:moveTo>
                  <a:cubicBezTo>
                    <a:pt x="97" y="423"/>
                    <a:pt x="176" y="211"/>
                    <a:pt x="22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63"/>
            <p:cNvSpPr/>
            <p:nvPr/>
          </p:nvSpPr>
          <p:spPr>
            <a:xfrm>
              <a:off x="1000300" y="2409950"/>
              <a:ext cx="40950" cy="30400"/>
            </a:xfrm>
            <a:custGeom>
              <a:rect b="b" l="l" r="r" t="t"/>
              <a:pathLst>
                <a:path extrusionOk="0" fill="none" h="1216" w="1638">
                  <a:moveTo>
                    <a:pt x="1" y="1215"/>
                  </a:moveTo>
                  <a:cubicBezTo>
                    <a:pt x="546" y="802"/>
                    <a:pt x="1171" y="503"/>
                    <a:pt x="163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63"/>
            <p:cNvSpPr/>
            <p:nvPr/>
          </p:nvSpPr>
          <p:spPr>
            <a:xfrm>
              <a:off x="1029575" y="2431300"/>
              <a:ext cx="13000" cy="9275"/>
            </a:xfrm>
            <a:custGeom>
              <a:rect b="b" l="l" r="r" t="t"/>
              <a:pathLst>
                <a:path extrusionOk="0" fill="none" h="371" w="520">
                  <a:moveTo>
                    <a:pt x="0" y="370"/>
                  </a:moveTo>
                  <a:lnTo>
                    <a:pt x="51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63"/>
            <p:cNvSpPr/>
            <p:nvPr/>
          </p:nvSpPr>
          <p:spPr>
            <a:xfrm>
              <a:off x="1047600" y="2438125"/>
              <a:ext cx="5750" cy="5300"/>
            </a:xfrm>
            <a:custGeom>
              <a:rect b="b" l="l" r="r" t="t"/>
              <a:pathLst>
                <a:path extrusionOk="0" fill="none" h="212" w="230">
                  <a:moveTo>
                    <a:pt x="1" y="212"/>
                  </a:moveTo>
                  <a:cubicBezTo>
                    <a:pt x="89" y="150"/>
                    <a:pt x="159" y="80"/>
                    <a:pt x="23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63"/>
            <p:cNvSpPr/>
            <p:nvPr/>
          </p:nvSpPr>
          <p:spPr>
            <a:xfrm>
              <a:off x="845850" y="2382025"/>
              <a:ext cx="3325" cy="6625"/>
            </a:xfrm>
            <a:custGeom>
              <a:rect b="b" l="l" r="r" t="t"/>
              <a:pathLst>
                <a:path extrusionOk="0" fill="none" h="265" w="133">
                  <a:moveTo>
                    <a:pt x="0" y="264"/>
                  </a:moveTo>
                  <a:lnTo>
                    <a:pt x="13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63"/>
            <p:cNvSpPr/>
            <p:nvPr/>
          </p:nvSpPr>
          <p:spPr>
            <a:xfrm>
              <a:off x="1097550" y="2230650"/>
              <a:ext cx="16100" cy="5725"/>
            </a:xfrm>
            <a:custGeom>
              <a:rect b="b" l="l" r="r" t="t"/>
              <a:pathLst>
                <a:path extrusionOk="0" fill="none" h="229" w="644">
                  <a:moveTo>
                    <a:pt x="1" y="229"/>
                  </a:moveTo>
                  <a:cubicBezTo>
                    <a:pt x="221" y="176"/>
                    <a:pt x="432" y="97"/>
                    <a:pt x="64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63"/>
          <p:cNvGrpSpPr/>
          <p:nvPr/>
        </p:nvGrpSpPr>
        <p:grpSpPr>
          <a:xfrm>
            <a:off x="4121938" y="1098158"/>
            <a:ext cx="477884" cy="510744"/>
            <a:chOff x="4413650" y="1138450"/>
            <a:chExt cx="303650" cy="324550"/>
          </a:xfrm>
        </p:grpSpPr>
        <p:sp>
          <p:nvSpPr>
            <p:cNvPr id="8835" name="Google Shape;8835;p63"/>
            <p:cNvSpPr/>
            <p:nvPr/>
          </p:nvSpPr>
          <p:spPr>
            <a:xfrm>
              <a:off x="4473950" y="1157750"/>
              <a:ext cx="233450" cy="291125"/>
            </a:xfrm>
            <a:custGeom>
              <a:rect b="b" l="l" r="r" t="t"/>
              <a:pathLst>
                <a:path extrusionOk="0" h="11645" w="9338">
                  <a:moveTo>
                    <a:pt x="4854" y="1"/>
                  </a:moveTo>
                  <a:cubicBezTo>
                    <a:pt x="4221" y="1"/>
                    <a:pt x="3659" y="225"/>
                    <a:pt x="3274" y="549"/>
                  </a:cubicBezTo>
                  <a:cubicBezTo>
                    <a:pt x="3010" y="760"/>
                    <a:pt x="2816" y="1033"/>
                    <a:pt x="2702" y="1350"/>
                  </a:cubicBezTo>
                  <a:cubicBezTo>
                    <a:pt x="2561" y="1746"/>
                    <a:pt x="2570" y="2177"/>
                    <a:pt x="2711" y="2564"/>
                  </a:cubicBezTo>
                  <a:cubicBezTo>
                    <a:pt x="2816" y="2846"/>
                    <a:pt x="3089" y="2960"/>
                    <a:pt x="3257" y="3004"/>
                  </a:cubicBezTo>
                  <a:cubicBezTo>
                    <a:pt x="3381" y="3044"/>
                    <a:pt x="3514" y="3062"/>
                    <a:pt x="3640" y="3062"/>
                  </a:cubicBezTo>
                  <a:cubicBezTo>
                    <a:pt x="3853" y="3062"/>
                    <a:pt x="4050" y="3010"/>
                    <a:pt x="4172" y="2916"/>
                  </a:cubicBezTo>
                  <a:cubicBezTo>
                    <a:pt x="4267" y="2829"/>
                    <a:pt x="4389" y="2785"/>
                    <a:pt x="4509" y="2785"/>
                  </a:cubicBezTo>
                  <a:cubicBezTo>
                    <a:pt x="4633" y="2785"/>
                    <a:pt x="4756" y="2831"/>
                    <a:pt x="4849" y="2925"/>
                  </a:cubicBezTo>
                  <a:cubicBezTo>
                    <a:pt x="5105" y="3163"/>
                    <a:pt x="5263" y="3629"/>
                    <a:pt x="5219" y="4025"/>
                  </a:cubicBezTo>
                  <a:lnTo>
                    <a:pt x="5281" y="4043"/>
                  </a:lnTo>
                  <a:cubicBezTo>
                    <a:pt x="5298" y="3981"/>
                    <a:pt x="5316" y="3911"/>
                    <a:pt x="5325" y="3849"/>
                  </a:cubicBezTo>
                  <a:cubicBezTo>
                    <a:pt x="5386" y="3339"/>
                    <a:pt x="5078" y="2749"/>
                    <a:pt x="4770" y="2458"/>
                  </a:cubicBezTo>
                  <a:cubicBezTo>
                    <a:pt x="4657" y="2353"/>
                    <a:pt x="4538" y="2317"/>
                    <a:pt x="4419" y="2317"/>
                  </a:cubicBezTo>
                  <a:cubicBezTo>
                    <a:pt x="4278" y="2317"/>
                    <a:pt x="4138" y="2367"/>
                    <a:pt x="4005" y="2414"/>
                  </a:cubicBezTo>
                  <a:cubicBezTo>
                    <a:pt x="3882" y="2458"/>
                    <a:pt x="3758" y="2503"/>
                    <a:pt x="3644" y="2503"/>
                  </a:cubicBezTo>
                  <a:cubicBezTo>
                    <a:pt x="3504" y="2503"/>
                    <a:pt x="3379" y="2435"/>
                    <a:pt x="3292" y="2212"/>
                  </a:cubicBezTo>
                  <a:cubicBezTo>
                    <a:pt x="3177" y="1930"/>
                    <a:pt x="3160" y="1622"/>
                    <a:pt x="3257" y="1341"/>
                  </a:cubicBezTo>
                  <a:cubicBezTo>
                    <a:pt x="3274" y="1297"/>
                    <a:pt x="3292" y="1253"/>
                    <a:pt x="3309" y="1209"/>
                  </a:cubicBezTo>
                  <a:cubicBezTo>
                    <a:pt x="3477" y="892"/>
                    <a:pt x="3811" y="663"/>
                    <a:pt x="4251" y="557"/>
                  </a:cubicBezTo>
                  <a:cubicBezTo>
                    <a:pt x="4378" y="528"/>
                    <a:pt x="4532" y="512"/>
                    <a:pt x="4707" y="512"/>
                  </a:cubicBezTo>
                  <a:cubicBezTo>
                    <a:pt x="5698" y="512"/>
                    <a:pt x="7340" y="1058"/>
                    <a:pt x="8238" y="3048"/>
                  </a:cubicBezTo>
                  <a:cubicBezTo>
                    <a:pt x="8255" y="3083"/>
                    <a:pt x="8273" y="3127"/>
                    <a:pt x="8291" y="3171"/>
                  </a:cubicBezTo>
                  <a:cubicBezTo>
                    <a:pt x="9109" y="5072"/>
                    <a:pt x="8731" y="6586"/>
                    <a:pt x="8528" y="7149"/>
                  </a:cubicBezTo>
                  <a:lnTo>
                    <a:pt x="8519" y="7176"/>
                  </a:lnTo>
                  <a:cubicBezTo>
                    <a:pt x="8484" y="7273"/>
                    <a:pt x="8458" y="7361"/>
                    <a:pt x="8423" y="7449"/>
                  </a:cubicBezTo>
                  <a:cubicBezTo>
                    <a:pt x="8396" y="7537"/>
                    <a:pt x="8361" y="7625"/>
                    <a:pt x="8335" y="7713"/>
                  </a:cubicBezTo>
                  <a:lnTo>
                    <a:pt x="8317" y="7739"/>
                  </a:lnTo>
                  <a:cubicBezTo>
                    <a:pt x="8123" y="8293"/>
                    <a:pt x="7490" y="9640"/>
                    <a:pt x="5774" y="10599"/>
                  </a:cubicBezTo>
                  <a:cubicBezTo>
                    <a:pt x="5677" y="10643"/>
                    <a:pt x="5589" y="10696"/>
                    <a:pt x="5492" y="10740"/>
                  </a:cubicBezTo>
                  <a:cubicBezTo>
                    <a:pt x="4758" y="11106"/>
                    <a:pt x="4071" y="11247"/>
                    <a:pt x="3459" y="11247"/>
                  </a:cubicBezTo>
                  <a:cubicBezTo>
                    <a:pt x="2158" y="11247"/>
                    <a:pt x="1196" y="10609"/>
                    <a:pt x="836" y="10142"/>
                  </a:cubicBezTo>
                  <a:cubicBezTo>
                    <a:pt x="555" y="9790"/>
                    <a:pt x="449" y="9394"/>
                    <a:pt x="519" y="9042"/>
                  </a:cubicBezTo>
                  <a:cubicBezTo>
                    <a:pt x="528" y="8998"/>
                    <a:pt x="537" y="8954"/>
                    <a:pt x="555" y="8910"/>
                  </a:cubicBezTo>
                  <a:cubicBezTo>
                    <a:pt x="660" y="8628"/>
                    <a:pt x="871" y="8399"/>
                    <a:pt x="1135" y="8258"/>
                  </a:cubicBezTo>
                  <a:cubicBezTo>
                    <a:pt x="1234" y="8203"/>
                    <a:pt x="1318" y="8180"/>
                    <a:pt x="1391" y="8180"/>
                  </a:cubicBezTo>
                  <a:cubicBezTo>
                    <a:pt x="1596" y="8180"/>
                    <a:pt x="1711" y="8367"/>
                    <a:pt x="1822" y="8549"/>
                  </a:cubicBezTo>
                  <a:cubicBezTo>
                    <a:pt x="1949" y="8761"/>
                    <a:pt x="2093" y="8998"/>
                    <a:pt x="2405" y="8998"/>
                  </a:cubicBezTo>
                  <a:cubicBezTo>
                    <a:pt x="2416" y="8998"/>
                    <a:pt x="2427" y="8998"/>
                    <a:pt x="2438" y="8998"/>
                  </a:cubicBezTo>
                  <a:cubicBezTo>
                    <a:pt x="2860" y="8971"/>
                    <a:pt x="3468" y="8707"/>
                    <a:pt x="3741" y="8276"/>
                  </a:cubicBezTo>
                  <a:cubicBezTo>
                    <a:pt x="3785" y="8223"/>
                    <a:pt x="3811" y="8161"/>
                    <a:pt x="3837" y="8100"/>
                  </a:cubicBezTo>
                  <a:lnTo>
                    <a:pt x="3776" y="8065"/>
                  </a:lnTo>
                  <a:cubicBezTo>
                    <a:pt x="3565" y="8399"/>
                    <a:pt x="3142" y="8663"/>
                    <a:pt x="2799" y="8681"/>
                  </a:cubicBezTo>
                  <a:cubicBezTo>
                    <a:pt x="2782" y="8682"/>
                    <a:pt x="2765" y="8683"/>
                    <a:pt x="2749" y="8683"/>
                  </a:cubicBezTo>
                  <a:cubicBezTo>
                    <a:pt x="2506" y="8683"/>
                    <a:pt x="2303" y="8506"/>
                    <a:pt x="2262" y="8267"/>
                  </a:cubicBezTo>
                  <a:cubicBezTo>
                    <a:pt x="2209" y="8021"/>
                    <a:pt x="1936" y="7748"/>
                    <a:pt x="1620" y="7607"/>
                  </a:cubicBezTo>
                  <a:cubicBezTo>
                    <a:pt x="1526" y="7570"/>
                    <a:pt x="1385" y="7525"/>
                    <a:pt x="1233" y="7525"/>
                  </a:cubicBezTo>
                  <a:cubicBezTo>
                    <a:pt x="1129" y="7525"/>
                    <a:pt x="1019" y="7546"/>
                    <a:pt x="915" y="7607"/>
                  </a:cubicBezTo>
                  <a:cubicBezTo>
                    <a:pt x="555" y="7818"/>
                    <a:pt x="282" y="8153"/>
                    <a:pt x="132" y="8549"/>
                  </a:cubicBezTo>
                  <a:cubicBezTo>
                    <a:pt x="27" y="8857"/>
                    <a:pt x="0" y="9200"/>
                    <a:pt x="71" y="9526"/>
                  </a:cubicBezTo>
                  <a:cubicBezTo>
                    <a:pt x="229" y="10370"/>
                    <a:pt x="986" y="11330"/>
                    <a:pt x="2306" y="11541"/>
                  </a:cubicBezTo>
                  <a:cubicBezTo>
                    <a:pt x="2720" y="11611"/>
                    <a:pt x="3115" y="11644"/>
                    <a:pt x="3491" y="11644"/>
                  </a:cubicBezTo>
                  <a:cubicBezTo>
                    <a:pt x="5464" y="11644"/>
                    <a:pt x="6912" y="10736"/>
                    <a:pt x="7851" y="9561"/>
                  </a:cubicBezTo>
                  <a:cubicBezTo>
                    <a:pt x="8264" y="9042"/>
                    <a:pt x="8590" y="8452"/>
                    <a:pt x="8819" y="7827"/>
                  </a:cubicBezTo>
                  <a:lnTo>
                    <a:pt x="8827" y="7809"/>
                  </a:lnTo>
                  <a:cubicBezTo>
                    <a:pt x="8845" y="7739"/>
                    <a:pt x="8863" y="7677"/>
                    <a:pt x="8898" y="7607"/>
                  </a:cubicBezTo>
                  <a:cubicBezTo>
                    <a:pt x="8924" y="7537"/>
                    <a:pt x="8951" y="7466"/>
                    <a:pt x="8977" y="7396"/>
                  </a:cubicBezTo>
                  <a:cubicBezTo>
                    <a:pt x="9215" y="6692"/>
                    <a:pt x="9338" y="5961"/>
                    <a:pt x="9320" y="5213"/>
                  </a:cubicBezTo>
                  <a:cubicBezTo>
                    <a:pt x="9285" y="3488"/>
                    <a:pt x="8484" y="1631"/>
                    <a:pt x="6284" y="390"/>
                  </a:cubicBezTo>
                  <a:cubicBezTo>
                    <a:pt x="5796" y="115"/>
                    <a:pt x="5307" y="1"/>
                    <a:pt x="4854" y="1"/>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63"/>
            <p:cNvSpPr/>
            <p:nvPr/>
          </p:nvSpPr>
          <p:spPr>
            <a:xfrm>
              <a:off x="4425975" y="1172350"/>
              <a:ext cx="273950" cy="264575"/>
            </a:xfrm>
            <a:custGeom>
              <a:rect b="b" l="l" r="r" t="t"/>
              <a:pathLst>
                <a:path extrusionOk="0" h="10583" w="10958">
                  <a:moveTo>
                    <a:pt x="10227" y="4700"/>
                  </a:moveTo>
                  <a:cubicBezTo>
                    <a:pt x="10183" y="4744"/>
                    <a:pt x="10139" y="4788"/>
                    <a:pt x="10086" y="4832"/>
                  </a:cubicBezTo>
                  <a:cubicBezTo>
                    <a:pt x="10130" y="4788"/>
                    <a:pt x="10183" y="4744"/>
                    <a:pt x="10218" y="4700"/>
                  </a:cubicBezTo>
                  <a:close/>
                  <a:moveTo>
                    <a:pt x="5378" y="4796"/>
                  </a:moveTo>
                  <a:lnTo>
                    <a:pt x="5607" y="4946"/>
                  </a:lnTo>
                  <a:cubicBezTo>
                    <a:pt x="5528" y="4902"/>
                    <a:pt x="5457" y="4849"/>
                    <a:pt x="5378" y="4805"/>
                  </a:cubicBezTo>
                  <a:lnTo>
                    <a:pt x="5378" y="4796"/>
                  </a:lnTo>
                  <a:close/>
                  <a:moveTo>
                    <a:pt x="2887" y="5562"/>
                  </a:moveTo>
                  <a:lnTo>
                    <a:pt x="2887" y="5562"/>
                  </a:lnTo>
                  <a:cubicBezTo>
                    <a:pt x="3098" y="5588"/>
                    <a:pt x="3301" y="5606"/>
                    <a:pt x="3503" y="5615"/>
                  </a:cubicBezTo>
                  <a:cubicBezTo>
                    <a:pt x="3301" y="5606"/>
                    <a:pt x="3098" y="5588"/>
                    <a:pt x="2896" y="5571"/>
                  </a:cubicBezTo>
                  <a:lnTo>
                    <a:pt x="2887" y="5562"/>
                  </a:lnTo>
                  <a:close/>
                  <a:moveTo>
                    <a:pt x="6609" y="1"/>
                  </a:moveTo>
                  <a:cubicBezTo>
                    <a:pt x="6446" y="1"/>
                    <a:pt x="6303" y="17"/>
                    <a:pt x="6188" y="44"/>
                  </a:cubicBezTo>
                  <a:cubicBezTo>
                    <a:pt x="5756" y="141"/>
                    <a:pt x="5448" y="352"/>
                    <a:pt x="5290" y="660"/>
                  </a:cubicBezTo>
                  <a:cubicBezTo>
                    <a:pt x="5272" y="695"/>
                    <a:pt x="5255" y="739"/>
                    <a:pt x="5237" y="783"/>
                  </a:cubicBezTo>
                  <a:cubicBezTo>
                    <a:pt x="5149" y="1047"/>
                    <a:pt x="5167" y="1338"/>
                    <a:pt x="5272" y="1602"/>
                  </a:cubicBezTo>
                  <a:cubicBezTo>
                    <a:pt x="5348" y="1787"/>
                    <a:pt x="5443" y="1850"/>
                    <a:pt x="5568" y="1850"/>
                  </a:cubicBezTo>
                  <a:cubicBezTo>
                    <a:pt x="5662" y="1850"/>
                    <a:pt x="5774" y="1814"/>
                    <a:pt x="5906" y="1769"/>
                  </a:cubicBezTo>
                  <a:cubicBezTo>
                    <a:pt x="6043" y="1717"/>
                    <a:pt x="6190" y="1663"/>
                    <a:pt x="6340" y="1663"/>
                  </a:cubicBezTo>
                  <a:cubicBezTo>
                    <a:pt x="6470" y="1663"/>
                    <a:pt x="6603" y="1703"/>
                    <a:pt x="6733" y="1822"/>
                  </a:cubicBezTo>
                  <a:cubicBezTo>
                    <a:pt x="7059" y="2130"/>
                    <a:pt x="7376" y="2728"/>
                    <a:pt x="7314" y="3265"/>
                  </a:cubicBezTo>
                  <a:cubicBezTo>
                    <a:pt x="7305" y="3353"/>
                    <a:pt x="7288" y="3423"/>
                    <a:pt x="7261" y="3503"/>
                  </a:cubicBezTo>
                  <a:cubicBezTo>
                    <a:pt x="7191" y="3705"/>
                    <a:pt x="7050" y="3872"/>
                    <a:pt x="6865" y="3978"/>
                  </a:cubicBezTo>
                  <a:lnTo>
                    <a:pt x="6848" y="3978"/>
                  </a:lnTo>
                  <a:cubicBezTo>
                    <a:pt x="6727" y="4065"/>
                    <a:pt x="6573" y="4109"/>
                    <a:pt x="6393" y="4109"/>
                  </a:cubicBezTo>
                  <a:cubicBezTo>
                    <a:pt x="6190" y="4109"/>
                    <a:pt x="5955" y="4054"/>
                    <a:pt x="5695" y="3943"/>
                  </a:cubicBezTo>
                  <a:cubicBezTo>
                    <a:pt x="5325" y="3793"/>
                    <a:pt x="4762" y="3406"/>
                    <a:pt x="4172" y="2992"/>
                  </a:cubicBezTo>
                  <a:cubicBezTo>
                    <a:pt x="3398" y="2455"/>
                    <a:pt x="2518" y="1848"/>
                    <a:pt x="1928" y="1672"/>
                  </a:cubicBezTo>
                  <a:cubicBezTo>
                    <a:pt x="1851" y="1647"/>
                    <a:pt x="1775" y="1636"/>
                    <a:pt x="1702" y="1636"/>
                  </a:cubicBezTo>
                  <a:cubicBezTo>
                    <a:pt x="1358" y="1636"/>
                    <a:pt x="1060" y="1887"/>
                    <a:pt x="828" y="2191"/>
                  </a:cubicBezTo>
                  <a:cubicBezTo>
                    <a:pt x="590" y="2517"/>
                    <a:pt x="397" y="2869"/>
                    <a:pt x="256" y="3247"/>
                  </a:cubicBezTo>
                  <a:lnTo>
                    <a:pt x="256" y="3265"/>
                  </a:lnTo>
                  <a:lnTo>
                    <a:pt x="256" y="3274"/>
                  </a:lnTo>
                  <a:cubicBezTo>
                    <a:pt x="133" y="3626"/>
                    <a:pt x="62" y="3995"/>
                    <a:pt x="27" y="4365"/>
                  </a:cubicBezTo>
                  <a:cubicBezTo>
                    <a:pt x="1" y="4858"/>
                    <a:pt x="97" y="5368"/>
                    <a:pt x="546" y="5553"/>
                  </a:cubicBezTo>
                  <a:cubicBezTo>
                    <a:pt x="1118" y="5782"/>
                    <a:pt x="2183" y="5870"/>
                    <a:pt x="3125" y="5949"/>
                  </a:cubicBezTo>
                  <a:cubicBezTo>
                    <a:pt x="3847" y="6011"/>
                    <a:pt x="4524" y="6064"/>
                    <a:pt x="4903" y="6178"/>
                  </a:cubicBezTo>
                  <a:cubicBezTo>
                    <a:pt x="5422" y="6337"/>
                    <a:pt x="5739" y="6574"/>
                    <a:pt x="5827" y="6882"/>
                  </a:cubicBezTo>
                  <a:cubicBezTo>
                    <a:pt x="5906" y="7085"/>
                    <a:pt x="5915" y="7313"/>
                    <a:pt x="5836" y="7516"/>
                  </a:cubicBezTo>
                  <a:cubicBezTo>
                    <a:pt x="5809" y="7595"/>
                    <a:pt x="5774" y="7665"/>
                    <a:pt x="5730" y="7727"/>
                  </a:cubicBezTo>
                  <a:cubicBezTo>
                    <a:pt x="5431" y="8185"/>
                    <a:pt x="4823" y="8458"/>
                    <a:pt x="4366" y="8484"/>
                  </a:cubicBezTo>
                  <a:cubicBezTo>
                    <a:pt x="4354" y="8485"/>
                    <a:pt x="4343" y="8485"/>
                    <a:pt x="4331" y="8485"/>
                  </a:cubicBezTo>
                  <a:cubicBezTo>
                    <a:pt x="3977" y="8485"/>
                    <a:pt x="3816" y="8222"/>
                    <a:pt x="3688" y="8000"/>
                  </a:cubicBezTo>
                  <a:cubicBezTo>
                    <a:pt x="3568" y="7805"/>
                    <a:pt x="3476" y="7664"/>
                    <a:pt x="3320" y="7664"/>
                  </a:cubicBezTo>
                  <a:cubicBezTo>
                    <a:pt x="3258" y="7664"/>
                    <a:pt x="3186" y="7686"/>
                    <a:pt x="3098" y="7736"/>
                  </a:cubicBezTo>
                  <a:cubicBezTo>
                    <a:pt x="2843" y="7859"/>
                    <a:pt x="2650" y="8079"/>
                    <a:pt x="2544" y="8343"/>
                  </a:cubicBezTo>
                  <a:cubicBezTo>
                    <a:pt x="2526" y="8387"/>
                    <a:pt x="2518" y="8431"/>
                    <a:pt x="2509" y="8475"/>
                  </a:cubicBezTo>
                  <a:cubicBezTo>
                    <a:pt x="2438" y="8810"/>
                    <a:pt x="2544" y="9170"/>
                    <a:pt x="2808" y="9514"/>
                  </a:cubicBezTo>
                  <a:cubicBezTo>
                    <a:pt x="3150" y="9958"/>
                    <a:pt x="4115" y="10582"/>
                    <a:pt x="5401" y="10582"/>
                  </a:cubicBezTo>
                  <a:cubicBezTo>
                    <a:pt x="6000" y="10582"/>
                    <a:pt x="6668" y="10447"/>
                    <a:pt x="7376" y="10095"/>
                  </a:cubicBezTo>
                  <a:lnTo>
                    <a:pt x="7473" y="10042"/>
                  </a:lnTo>
                  <a:cubicBezTo>
                    <a:pt x="9303" y="9100"/>
                    <a:pt x="9963" y="7709"/>
                    <a:pt x="10166" y="7155"/>
                  </a:cubicBezTo>
                  <a:cubicBezTo>
                    <a:pt x="10166" y="7155"/>
                    <a:pt x="10245" y="6935"/>
                    <a:pt x="10271" y="6838"/>
                  </a:cubicBezTo>
                  <a:lnTo>
                    <a:pt x="10386" y="6521"/>
                  </a:lnTo>
                  <a:cubicBezTo>
                    <a:pt x="10588" y="5958"/>
                    <a:pt x="10958" y="4427"/>
                    <a:pt x="10086" y="2491"/>
                  </a:cubicBezTo>
                  <a:cubicBezTo>
                    <a:pt x="10078" y="2473"/>
                    <a:pt x="10069" y="2455"/>
                    <a:pt x="10060" y="2429"/>
                  </a:cubicBezTo>
                  <a:cubicBezTo>
                    <a:pt x="9182" y="530"/>
                    <a:pt x="7555" y="1"/>
                    <a:pt x="6609"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63"/>
            <p:cNvSpPr/>
            <p:nvPr/>
          </p:nvSpPr>
          <p:spPr>
            <a:xfrm>
              <a:off x="4537975" y="1157825"/>
              <a:ext cx="169000" cy="130475"/>
            </a:xfrm>
            <a:custGeom>
              <a:rect b="b" l="l" r="r" t="t"/>
              <a:pathLst>
                <a:path extrusionOk="0" h="5219" w="6760">
                  <a:moveTo>
                    <a:pt x="2304" y="0"/>
                  </a:moveTo>
                  <a:cubicBezTo>
                    <a:pt x="1667" y="0"/>
                    <a:pt x="1100" y="226"/>
                    <a:pt x="713" y="546"/>
                  </a:cubicBezTo>
                  <a:cubicBezTo>
                    <a:pt x="449" y="757"/>
                    <a:pt x="255" y="1039"/>
                    <a:pt x="141" y="1347"/>
                  </a:cubicBezTo>
                  <a:cubicBezTo>
                    <a:pt x="0" y="1743"/>
                    <a:pt x="9" y="2174"/>
                    <a:pt x="150" y="2570"/>
                  </a:cubicBezTo>
                  <a:cubicBezTo>
                    <a:pt x="255" y="2843"/>
                    <a:pt x="537" y="2966"/>
                    <a:pt x="696" y="3010"/>
                  </a:cubicBezTo>
                  <a:cubicBezTo>
                    <a:pt x="820" y="3046"/>
                    <a:pt x="951" y="3064"/>
                    <a:pt x="1077" y="3064"/>
                  </a:cubicBezTo>
                  <a:cubicBezTo>
                    <a:pt x="1291" y="3064"/>
                    <a:pt x="1489" y="3013"/>
                    <a:pt x="1611" y="2913"/>
                  </a:cubicBezTo>
                  <a:cubicBezTo>
                    <a:pt x="1704" y="2828"/>
                    <a:pt x="1822" y="2786"/>
                    <a:pt x="1940" y="2786"/>
                  </a:cubicBezTo>
                  <a:cubicBezTo>
                    <a:pt x="2066" y="2786"/>
                    <a:pt x="2193" y="2835"/>
                    <a:pt x="2288" y="2931"/>
                  </a:cubicBezTo>
                  <a:cubicBezTo>
                    <a:pt x="2544" y="3160"/>
                    <a:pt x="2702" y="3626"/>
                    <a:pt x="2658" y="4022"/>
                  </a:cubicBezTo>
                  <a:lnTo>
                    <a:pt x="2720" y="4040"/>
                  </a:lnTo>
                  <a:cubicBezTo>
                    <a:pt x="2737" y="3978"/>
                    <a:pt x="2755" y="3908"/>
                    <a:pt x="2764" y="3846"/>
                  </a:cubicBezTo>
                  <a:cubicBezTo>
                    <a:pt x="2825" y="3336"/>
                    <a:pt x="2517" y="2746"/>
                    <a:pt x="2209" y="2455"/>
                  </a:cubicBezTo>
                  <a:cubicBezTo>
                    <a:pt x="2096" y="2350"/>
                    <a:pt x="1977" y="2314"/>
                    <a:pt x="1858" y="2314"/>
                  </a:cubicBezTo>
                  <a:cubicBezTo>
                    <a:pt x="1717" y="2314"/>
                    <a:pt x="1577" y="2364"/>
                    <a:pt x="1444" y="2411"/>
                  </a:cubicBezTo>
                  <a:cubicBezTo>
                    <a:pt x="1321" y="2455"/>
                    <a:pt x="1197" y="2500"/>
                    <a:pt x="1083" y="2500"/>
                  </a:cubicBezTo>
                  <a:cubicBezTo>
                    <a:pt x="943" y="2500"/>
                    <a:pt x="818" y="2432"/>
                    <a:pt x="731" y="2209"/>
                  </a:cubicBezTo>
                  <a:cubicBezTo>
                    <a:pt x="616" y="1927"/>
                    <a:pt x="599" y="1619"/>
                    <a:pt x="696" y="1338"/>
                  </a:cubicBezTo>
                  <a:cubicBezTo>
                    <a:pt x="713" y="1294"/>
                    <a:pt x="731" y="1250"/>
                    <a:pt x="748" y="1206"/>
                  </a:cubicBezTo>
                  <a:cubicBezTo>
                    <a:pt x="916" y="889"/>
                    <a:pt x="1250" y="660"/>
                    <a:pt x="1690" y="554"/>
                  </a:cubicBezTo>
                  <a:cubicBezTo>
                    <a:pt x="1817" y="525"/>
                    <a:pt x="1971" y="509"/>
                    <a:pt x="2146" y="509"/>
                  </a:cubicBezTo>
                  <a:cubicBezTo>
                    <a:pt x="3137" y="509"/>
                    <a:pt x="4779" y="1055"/>
                    <a:pt x="5677" y="3045"/>
                  </a:cubicBezTo>
                  <a:cubicBezTo>
                    <a:pt x="5694" y="3089"/>
                    <a:pt x="5712" y="3124"/>
                    <a:pt x="5730" y="3168"/>
                  </a:cubicBezTo>
                  <a:cubicBezTo>
                    <a:pt x="6249" y="3749"/>
                    <a:pt x="6601" y="4453"/>
                    <a:pt x="6759" y="5219"/>
                  </a:cubicBezTo>
                  <a:cubicBezTo>
                    <a:pt x="6724" y="3494"/>
                    <a:pt x="5923" y="1628"/>
                    <a:pt x="3723" y="387"/>
                  </a:cubicBezTo>
                  <a:cubicBezTo>
                    <a:pt x="3241" y="114"/>
                    <a:pt x="2755" y="0"/>
                    <a:pt x="2304" y="0"/>
                  </a:cubicBezTo>
                  <a:close/>
                </a:path>
              </a:pathLst>
            </a:custGeom>
            <a:solidFill>
              <a:srgbClr val="E99A7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63"/>
            <p:cNvSpPr/>
            <p:nvPr/>
          </p:nvSpPr>
          <p:spPr>
            <a:xfrm>
              <a:off x="4446450" y="1172375"/>
              <a:ext cx="231250" cy="119425"/>
            </a:xfrm>
            <a:custGeom>
              <a:rect b="b" l="l" r="r" t="t"/>
              <a:pathLst>
                <a:path extrusionOk="0" h="4777" w="9250">
                  <a:moveTo>
                    <a:pt x="5780" y="0"/>
                  </a:moveTo>
                  <a:cubicBezTo>
                    <a:pt x="5617" y="0"/>
                    <a:pt x="5475" y="16"/>
                    <a:pt x="5360" y="43"/>
                  </a:cubicBezTo>
                  <a:cubicBezTo>
                    <a:pt x="4937" y="140"/>
                    <a:pt x="4629" y="360"/>
                    <a:pt x="4471" y="659"/>
                  </a:cubicBezTo>
                  <a:cubicBezTo>
                    <a:pt x="4445" y="703"/>
                    <a:pt x="4427" y="738"/>
                    <a:pt x="4418" y="782"/>
                  </a:cubicBezTo>
                  <a:cubicBezTo>
                    <a:pt x="4330" y="1055"/>
                    <a:pt x="4339" y="1345"/>
                    <a:pt x="4453" y="1601"/>
                  </a:cubicBezTo>
                  <a:cubicBezTo>
                    <a:pt x="4529" y="1787"/>
                    <a:pt x="4625" y="1853"/>
                    <a:pt x="4750" y="1853"/>
                  </a:cubicBezTo>
                  <a:cubicBezTo>
                    <a:pt x="4842" y="1853"/>
                    <a:pt x="4951" y="1817"/>
                    <a:pt x="5078" y="1768"/>
                  </a:cubicBezTo>
                  <a:cubicBezTo>
                    <a:pt x="5218" y="1721"/>
                    <a:pt x="5366" y="1669"/>
                    <a:pt x="5516" y="1669"/>
                  </a:cubicBezTo>
                  <a:cubicBezTo>
                    <a:pt x="5648" y="1669"/>
                    <a:pt x="5782" y="1710"/>
                    <a:pt x="5914" y="1829"/>
                  </a:cubicBezTo>
                  <a:cubicBezTo>
                    <a:pt x="6249" y="2137"/>
                    <a:pt x="6548" y="2736"/>
                    <a:pt x="6486" y="3273"/>
                  </a:cubicBezTo>
                  <a:cubicBezTo>
                    <a:pt x="6478" y="3352"/>
                    <a:pt x="6460" y="3431"/>
                    <a:pt x="6434" y="3502"/>
                  </a:cubicBezTo>
                  <a:cubicBezTo>
                    <a:pt x="6363" y="3704"/>
                    <a:pt x="6222" y="3871"/>
                    <a:pt x="6037" y="3986"/>
                  </a:cubicBezTo>
                  <a:lnTo>
                    <a:pt x="6029" y="3986"/>
                  </a:lnTo>
                  <a:cubicBezTo>
                    <a:pt x="5910" y="4068"/>
                    <a:pt x="5758" y="4110"/>
                    <a:pt x="5580" y="4110"/>
                  </a:cubicBezTo>
                  <a:cubicBezTo>
                    <a:pt x="5375" y="4110"/>
                    <a:pt x="5135" y="4055"/>
                    <a:pt x="4867" y="3942"/>
                  </a:cubicBezTo>
                  <a:cubicBezTo>
                    <a:pt x="4506" y="3792"/>
                    <a:pt x="3943" y="3405"/>
                    <a:pt x="3344" y="2991"/>
                  </a:cubicBezTo>
                  <a:cubicBezTo>
                    <a:pt x="2570" y="2463"/>
                    <a:pt x="1690" y="1856"/>
                    <a:pt x="1100" y="1671"/>
                  </a:cubicBezTo>
                  <a:cubicBezTo>
                    <a:pt x="1024" y="1647"/>
                    <a:pt x="950" y="1636"/>
                    <a:pt x="878" y="1636"/>
                  </a:cubicBezTo>
                  <a:cubicBezTo>
                    <a:pt x="532" y="1636"/>
                    <a:pt x="233" y="1892"/>
                    <a:pt x="0" y="2190"/>
                  </a:cubicBezTo>
                  <a:cubicBezTo>
                    <a:pt x="146" y="2145"/>
                    <a:pt x="302" y="2124"/>
                    <a:pt x="466" y="2124"/>
                  </a:cubicBezTo>
                  <a:cubicBezTo>
                    <a:pt x="1909" y="2124"/>
                    <a:pt x="3916" y="3738"/>
                    <a:pt x="4374" y="4038"/>
                  </a:cubicBezTo>
                  <a:cubicBezTo>
                    <a:pt x="4691" y="4250"/>
                    <a:pt x="5131" y="4602"/>
                    <a:pt x="5606" y="4734"/>
                  </a:cubicBezTo>
                  <a:cubicBezTo>
                    <a:pt x="5713" y="4761"/>
                    <a:pt x="5821" y="4777"/>
                    <a:pt x="5929" y="4777"/>
                  </a:cubicBezTo>
                  <a:cubicBezTo>
                    <a:pt x="6274" y="4777"/>
                    <a:pt x="6620" y="4616"/>
                    <a:pt x="6935" y="4153"/>
                  </a:cubicBezTo>
                  <a:cubicBezTo>
                    <a:pt x="7651" y="3109"/>
                    <a:pt x="6065" y="1151"/>
                    <a:pt x="6915" y="1151"/>
                  </a:cubicBezTo>
                  <a:cubicBezTo>
                    <a:pt x="7089" y="1151"/>
                    <a:pt x="7367" y="1234"/>
                    <a:pt x="7789" y="1425"/>
                  </a:cubicBezTo>
                  <a:cubicBezTo>
                    <a:pt x="8335" y="1671"/>
                    <a:pt x="8827" y="2014"/>
                    <a:pt x="9250" y="2437"/>
                  </a:cubicBezTo>
                  <a:cubicBezTo>
                    <a:pt x="8363" y="534"/>
                    <a:pt x="6730" y="0"/>
                    <a:pt x="5780" y="0"/>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63"/>
            <p:cNvSpPr/>
            <p:nvPr/>
          </p:nvSpPr>
          <p:spPr>
            <a:xfrm>
              <a:off x="4425750" y="1281475"/>
              <a:ext cx="187275" cy="155450"/>
            </a:xfrm>
            <a:custGeom>
              <a:rect b="b" l="l" r="r" t="t"/>
              <a:pathLst>
                <a:path extrusionOk="0" h="6218" w="7491">
                  <a:moveTo>
                    <a:pt x="27" y="0"/>
                  </a:moveTo>
                  <a:cubicBezTo>
                    <a:pt x="1" y="493"/>
                    <a:pt x="98" y="1003"/>
                    <a:pt x="546" y="1188"/>
                  </a:cubicBezTo>
                  <a:cubicBezTo>
                    <a:pt x="1118" y="1417"/>
                    <a:pt x="2183" y="1505"/>
                    <a:pt x="3116" y="1584"/>
                  </a:cubicBezTo>
                  <a:cubicBezTo>
                    <a:pt x="3847" y="1637"/>
                    <a:pt x="4524" y="1699"/>
                    <a:pt x="4903" y="1813"/>
                  </a:cubicBezTo>
                  <a:cubicBezTo>
                    <a:pt x="5422" y="1963"/>
                    <a:pt x="5739" y="2209"/>
                    <a:pt x="5836" y="2526"/>
                  </a:cubicBezTo>
                  <a:cubicBezTo>
                    <a:pt x="5915" y="2728"/>
                    <a:pt x="5915" y="2948"/>
                    <a:pt x="5845" y="3151"/>
                  </a:cubicBezTo>
                  <a:cubicBezTo>
                    <a:pt x="5818" y="3230"/>
                    <a:pt x="5783" y="3300"/>
                    <a:pt x="5730" y="3362"/>
                  </a:cubicBezTo>
                  <a:cubicBezTo>
                    <a:pt x="5440" y="3820"/>
                    <a:pt x="4824" y="4093"/>
                    <a:pt x="4375" y="4119"/>
                  </a:cubicBezTo>
                  <a:cubicBezTo>
                    <a:pt x="4359" y="4120"/>
                    <a:pt x="4343" y="4121"/>
                    <a:pt x="4327" y="4121"/>
                  </a:cubicBezTo>
                  <a:cubicBezTo>
                    <a:pt x="3982" y="4121"/>
                    <a:pt x="3824" y="3846"/>
                    <a:pt x="3697" y="3635"/>
                  </a:cubicBezTo>
                  <a:cubicBezTo>
                    <a:pt x="3577" y="3440"/>
                    <a:pt x="3480" y="3299"/>
                    <a:pt x="3322" y="3299"/>
                  </a:cubicBezTo>
                  <a:cubicBezTo>
                    <a:pt x="3259" y="3299"/>
                    <a:pt x="3186" y="3321"/>
                    <a:pt x="3099" y="3371"/>
                  </a:cubicBezTo>
                  <a:cubicBezTo>
                    <a:pt x="2852" y="3503"/>
                    <a:pt x="2650" y="3714"/>
                    <a:pt x="2553" y="3978"/>
                  </a:cubicBezTo>
                  <a:cubicBezTo>
                    <a:pt x="2535" y="4022"/>
                    <a:pt x="2527" y="4066"/>
                    <a:pt x="2518" y="4110"/>
                  </a:cubicBezTo>
                  <a:cubicBezTo>
                    <a:pt x="2447" y="4445"/>
                    <a:pt x="2553" y="4805"/>
                    <a:pt x="2817" y="5149"/>
                  </a:cubicBezTo>
                  <a:cubicBezTo>
                    <a:pt x="3153" y="5593"/>
                    <a:pt x="4120" y="6217"/>
                    <a:pt x="5411" y="6217"/>
                  </a:cubicBezTo>
                  <a:cubicBezTo>
                    <a:pt x="6012" y="6217"/>
                    <a:pt x="6683" y="6082"/>
                    <a:pt x="7394" y="5730"/>
                  </a:cubicBezTo>
                  <a:lnTo>
                    <a:pt x="7490" y="5686"/>
                  </a:lnTo>
                  <a:lnTo>
                    <a:pt x="7490" y="5686"/>
                  </a:lnTo>
                  <a:cubicBezTo>
                    <a:pt x="7287" y="5711"/>
                    <a:pt x="7081" y="5724"/>
                    <a:pt x="6876" y="5724"/>
                  </a:cubicBezTo>
                  <a:cubicBezTo>
                    <a:pt x="6442" y="5724"/>
                    <a:pt x="6007" y="5667"/>
                    <a:pt x="5589" y="5554"/>
                  </a:cubicBezTo>
                  <a:cubicBezTo>
                    <a:pt x="2967" y="4858"/>
                    <a:pt x="6522" y="4427"/>
                    <a:pt x="6654" y="2904"/>
                  </a:cubicBezTo>
                  <a:cubicBezTo>
                    <a:pt x="6786" y="1382"/>
                    <a:pt x="5334" y="1435"/>
                    <a:pt x="4604" y="1364"/>
                  </a:cubicBezTo>
                  <a:cubicBezTo>
                    <a:pt x="3988" y="1303"/>
                    <a:pt x="828" y="1285"/>
                    <a:pt x="27" y="0"/>
                  </a:cubicBezTo>
                  <a:close/>
                </a:path>
              </a:pathLst>
            </a:custGeom>
            <a:solidFill>
              <a:srgbClr val="FFE2C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63"/>
            <p:cNvSpPr/>
            <p:nvPr/>
          </p:nvSpPr>
          <p:spPr>
            <a:xfrm>
              <a:off x="4473950" y="1345850"/>
              <a:ext cx="196050" cy="103475"/>
            </a:xfrm>
            <a:custGeom>
              <a:rect b="b" l="l" r="r" t="t"/>
              <a:pathLst>
                <a:path extrusionOk="0" h="4139" w="7842">
                  <a:moveTo>
                    <a:pt x="1233" y="1"/>
                  </a:moveTo>
                  <a:cubicBezTo>
                    <a:pt x="1129" y="1"/>
                    <a:pt x="1019" y="22"/>
                    <a:pt x="915" y="83"/>
                  </a:cubicBezTo>
                  <a:cubicBezTo>
                    <a:pt x="555" y="294"/>
                    <a:pt x="282" y="629"/>
                    <a:pt x="132" y="1025"/>
                  </a:cubicBezTo>
                  <a:cubicBezTo>
                    <a:pt x="27" y="1333"/>
                    <a:pt x="0" y="1676"/>
                    <a:pt x="71" y="2002"/>
                  </a:cubicBezTo>
                  <a:cubicBezTo>
                    <a:pt x="229" y="2846"/>
                    <a:pt x="986" y="3806"/>
                    <a:pt x="2306" y="4035"/>
                  </a:cubicBezTo>
                  <a:cubicBezTo>
                    <a:pt x="2719" y="4105"/>
                    <a:pt x="3113" y="4138"/>
                    <a:pt x="3488" y="4138"/>
                  </a:cubicBezTo>
                  <a:cubicBezTo>
                    <a:pt x="5458" y="4138"/>
                    <a:pt x="6910" y="3230"/>
                    <a:pt x="7842" y="2054"/>
                  </a:cubicBezTo>
                  <a:lnTo>
                    <a:pt x="7842" y="2054"/>
                  </a:lnTo>
                  <a:cubicBezTo>
                    <a:pt x="7261" y="2574"/>
                    <a:pt x="6539" y="2926"/>
                    <a:pt x="5774" y="3075"/>
                  </a:cubicBezTo>
                  <a:cubicBezTo>
                    <a:pt x="5677" y="3119"/>
                    <a:pt x="5589" y="3172"/>
                    <a:pt x="5492" y="3216"/>
                  </a:cubicBezTo>
                  <a:cubicBezTo>
                    <a:pt x="4758" y="3582"/>
                    <a:pt x="4071" y="3723"/>
                    <a:pt x="3459" y="3723"/>
                  </a:cubicBezTo>
                  <a:cubicBezTo>
                    <a:pt x="2158" y="3723"/>
                    <a:pt x="1196" y="3085"/>
                    <a:pt x="836" y="2618"/>
                  </a:cubicBezTo>
                  <a:cubicBezTo>
                    <a:pt x="555" y="2266"/>
                    <a:pt x="449" y="1870"/>
                    <a:pt x="519" y="1518"/>
                  </a:cubicBezTo>
                  <a:cubicBezTo>
                    <a:pt x="528" y="1474"/>
                    <a:pt x="537" y="1430"/>
                    <a:pt x="555" y="1386"/>
                  </a:cubicBezTo>
                  <a:cubicBezTo>
                    <a:pt x="660" y="1104"/>
                    <a:pt x="871" y="875"/>
                    <a:pt x="1135" y="734"/>
                  </a:cubicBezTo>
                  <a:cubicBezTo>
                    <a:pt x="1234" y="679"/>
                    <a:pt x="1318" y="656"/>
                    <a:pt x="1391" y="656"/>
                  </a:cubicBezTo>
                  <a:cubicBezTo>
                    <a:pt x="1596" y="656"/>
                    <a:pt x="1711" y="843"/>
                    <a:pt x="1822" y="1025"/>
                  </a:cubicBezTo>
                  <a:cubicBezTo>
                    <a:pt x="1949" y="1237"/>
                    <a:pt x="2093" y="1474"/>
                    <a:pt x="2405" y="1474"/>
                  </a:cubicBezTo>
                  <a:cubicBezTo>
                    <a:pt x="2416" y="1474"/>
                    <a:pt x="2427" y="1474"/>
                    <a:pt x="2438" y="1474"/>
                  </a:cubicBezTo>
                  <a:cubicBezTo>
                    <a:pt x="2860" y="1447"/>
                    <a:pt x="3468" y="1183"/>
                    <a:pt x="3741" y="752"/>
                  </a:cubicBezTo>
                  <a:cubicBezTo>
                    <a:pt x="3785" y="699"/>
                    <a:pt x="3811" y="637"/>
                    <a:pt x="3837" y="576"/>
                  </a:cubicBezTo>
                  <a:lnTo>
                    <a:pt x="3776" y="541"/>
                  </a:lnTo>
                  <a:cubicBezTo>
                    <a:pt x="3565" y="875"/>
                    <a:pt x="3142" y="1139"/>
                    <a:pt x="2799" y="1157"/>
                  </a:cubicBezTo>
                  <a:cubicBezTo>
                    <a:pt x="2782" y="1158"/>
                    <a:pt x="2765" y="1159"/>
                    <a:pt x="2749" y="1159"/>
                  </a:cubicBezTo>
                  <a:cubicBezTo>
                    <a:pt x="2506" y="1159"/>
                    <a:pt x="2303" y="982"/>
                    <a:pt x="2262" y="743"/>
                  </a:cubicBezTo>
                  <a:cubicBezTo>
                    <a:pt x="2209" y="497"/>
                    <a:pt x="1936" y="224"/>
                    <a:pt x="1620" y="83"/>
                  </a:cubicBezTo>
                  <a:cubicBezTo>
                    <a:pt x="1526" y="46"/>
                    <a:pt x="1385" y="1"/>
                    <a:pt x="1233"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63"/>
            <p:cNvSpPr/>
            <p:nvPr/>
          </p:nvSpPr>
          <p:spPr>
            <a:xfrm>
              <a:off x="4431475" y="1138450"/>
              <a:ext cx="285825" cy="209925"/>
            </a:xfrm>
            <a:custGeom>
              <a:rect b="b" l="l" r="r" t="t"/>
              <a:pathLst>
                <a:path extrusionOk="0" fill="none" h="8397" w="11433">
                  <a:moveTo>
                    <a:pt x="1" y="4603"/>
                  </a:moveTo>
                  <a:cubicBezTo>
                    <a:pt x="1" y="4603"/>
                    <a:pt x="661" y="2676"/>
                    <a:pt x="1708" y="2993"/>
                  </a:cubicBezTo>
                  <a:cubicBezTo>
                    <a:pt x="2755" y="3318"/>
                    <a:pt x="4639" y="4920"/>
                    <a:pt x="5484" y="5272"/>
                  </a:cubicBezTo>
                  <a:cubicBezTo>
                    <a:pt x="7693" y="6188"/>
                    <a:pt x="6883" y="2931"/>
                    <a:pt x="5888" y="3715"/>
                  </a:cubicBezTo>
                  <a:cubicBezTo>
                    <a:pt x="5536" y="3996"/>
                    <a:pt x="4568" y="3899"/>
                    <a:pt x="4383" y="3354"/>
                  </a:cubicBezTo>
                  <a:cubicBezTo>
                    <a:pt x="3723" y="1479"/>
                    <a:pt x="5994" y="1"/>
                    <a:pt x="8001" y="1136"/>
                  </a:cubicBezTo>
                  <a:cubicBezTo>
                    <a:pt x="11222" y="2949"/>
                    <a:pt x="11433" y="6126"/>
                    <a:pt x="10702" y="8177"/>
                  </a:cubicBezTo>
                  <a:cubicBezTo>
                    <a:pt x="10676" y="8247"/>
                    <a:pt x="10650" y="8317"/>
                    <a:pt x="10623" y="8397"/>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63"/>
            <p:cNvSpPr/>
            <p:nvPr/>
          </p:nvSpPr>
          <p:spPr>
            <a:xfrm>
              <a:off x="4413650" y="1253525"/>
              <a:ext cx="283425" cy="209475"/>
            </a:xfrm>
            <a:custGeom>
              <a:rect b="b" l="l" r="r" t="t"/>
              <a:pathLst>
                <a:path extrusionOk="0" fill="none" h="8379" w="11337">
                  <a:moveTo>
                    <a:pt x="714" y="0"/>
                  </a:moveTo>
                  <a:cubicBezTo>
                    <a:pt x="714" y="0"/>
                    <a:pt x="1" y="1919"/>
                    <a:pt x="1022" y="2333"/>
                  </a:cubicBezTo>
                  <a:cubicBezTo>
                    <a:pt x="2034" y="2746"/>
                    <a:pt x="4507" y="2693"/>
                    <a:pt x="5378" y="2958"/>
                  </a:cubicBezTo>
                  <a:cubicBezTo>
                    <a:pt x="7675" y="3644"/>
                    <a:pt x="4982" y="5651"/>
                    <a:pt x="4709" y="4418"/>
                  </a:cubicBezTo>
                  <a:cubicBezTo>
                    <a:pt x="4612" y="3970"/>
                    <a:pt x="3812" y="3442"/>
                    <a:pt x="3319" y="3741"/>
                  </a:cubicBezTo>
                  <a:cubicBezTo>
                    <a:pt x="1620" y="4771"/>
                    <a:pt x="2439" y="7358"/>
                    <a:pt x="4709" y="7754"/>
                  </a:cubicBezTo>
                  <a:cubicBezTo>
                    <a:pt x="8362" y="8379"/>
                    <a:pt x="10527" y="6055"/>
                    <a:pt x="11266" y="4005"/>
                  </a:cubicBezTo>
                  <a:cubicBezTo>
                    <a:pt x="11292" y="3934"/>
                    <a:pt x="11319" y="3864"/>
                    <a:pt x="11336" y="378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63"/>
            <p:cNvSpPr/>
            <p:nvPr/>
          </p:nvSpPr>
          <p:spPr>
            <a:xfrm>
              <a:off x="4481875" y="1167500"/>
              <a:ext cx="219600" cy="285400"/>
            </a:xfrm>
            <a:custGeom>
              <a:rect b="b" l="l" r="r" t="t"/>
              <a:pathLst>
                <a:path extrusionOk="0" fill="none" h="11416" w="8784">
                  <a:moveTo>
                    <a:pt x="3547" y="7094"/>
                  </a:moveTo>
                  <a:cubicBezTo>
                    <a:pt x="3872" y="7930"/>
                    <a:pt x="2860" y="8590"/>
                    <a:pt x="2121" y="8643"/>
                  </a:cubicBezTo>
                  <a:cubicBezTo>
                    <a:pt x="1382" y="8687"/>
                    <a:pt x="1514" y="7516"/>
                    <a:pt x="836" y="7895"/>
                  </a:cubicBezTo>
                  <a:cubicBezTo>
                    <a:pt x="158" y="8273"/>
                    <a:pt x="0" y="9021"/>
                    <a:pt x="546" y="9725"/>
                  </a:cubicBezTo>
                  <a:cubicBezTo>
                    <a:pt x="1091" y="10438"/>
                    <a:pt x="2940" y="11415"/>
                    <a:pt x="5166" y="10315"/>
                  </a:cubicBezTo>
                  <a:cubicBezTo>
                    <a:pt x="7094" y="9356"/>
                    <a:pt x="7780" y="7903"/>
                    <a:pt x="7982" y="7314"/>
                  </a:cubicBezTo>
                  <a:cubicBezTo>
                    <a:pt x="8044" y="7129"/>
                    <a:pt x="8106" y="6953"/>
                    <a:pt x="8176" y="6777"/>
                  </a:cubicBezTo>
                  <a:cubicBezTo>
                    <a:pt x="8396" y="6187"/>
                    <a:pt x="8783" y="4630"/>
                    <a:pt x="7894" y="2667"/>
                  </a:cubicBezTo>
                  <a:cubicBezTo>
                    <a:pt x="6874" y="405"/>
                    <a:pt x="4814" y="0"/>
                    <a:pt x="3943" y="203"/>
                  </a:cubicBezTo>
                  <a:cubicBezTo>
                    <a:pt x="3080" y="405"/>
                    <a:pt x="2728" y="1083"/>
                    <a:pt x="3010" y="1804"/>
                  </a:cubicBezTo>
                  <a:cubicBezTo>
                    <a:pt x="3300" y="2526"/>
                    <a:pt x="3934" y="1540"/>
                    <a:pt x="4480" y="2042"/>
                  </a:cubicBezTo>
                  <a:cubicBezTo>
                    <a:pt x="5017" y="2544"/>
                    <a:pt x="5386" y="3697"/>
                    <a:pt x="4603" y="414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63"/>
            <p:cNvSpPr/>
            <p:nvPr/>
          </p:nvSpPr>
          <p:spPr>
            <a:xfrm>
              <a:off x="4601125" y="1205775"/>
              <a:ext cx="16950" cy="72625"/>
            </a:xfrm>
            <a:custGeom>
              <a:rect b="b" l="l" r="r" t="t"/>
              <a:pathLst>
                <a:path extrusionOk="0" fill="none" h="2905" w="678">
                  <a:moveTo>
                    <a:pt x="0" y="1"/>
                  </a:moveTo>
                  <a:cubicBezTo>
                    <a:pt x="387" y="344"/>
                    <a:pt x="590" y="863"/>
                    <a:pt x="643" y="1374"/>
                  </a:cubicBezTo>
                  <a:cubicBezTo>
                    <a:pt x="678" y="1884"/>
                    <a:pt x="634" y="2403"/>
                    <a:pt x="511" y="290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63"/>
            <p:cNvSpPr/>
            <p:nvPr/>
          </p:nvSpPr>
          <p:spPr>
            <a:xfrm>
              <a:off x="4624650" y="1230650"/>
              <a:ext cx="900" cy="17400"/>
            </a:xfrm>
            <a:custGeom>
              <a:rect b="b" l="l" r="r" t="t"/>
              <a:pathLst>
                <a:path extrusionOk="0" fill="none" h="696" w="36">
                  <a:moveTo>
                    <a:pt x="1" y="0"/>
                  </a:moveTo>
                  <a:cubicBezTo>
                    <a:pt x="36" y="229"/>
                    <a:pt x="36" y="467"/>
                    <a:pt x="1" y="69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63"/>
            <p:cNvSpPr/>
            <p:nvPr/>
          </p:nvSpPr>
          <p:spPr>
            <a:xfrm>
              <a:off x="4632575" y="1239000"/>
              <a:ext cx="900" cy="11025"/>
            </a:xfrm>
            <a:custGeom>
              <a:rect b="b" l="l" r="r" t="t"/>
              <a:pathLst>
                <a:path extrusionOk="0" fill="none" h="441" w="36">
                  <a:moveTo>
                    <a:pt x="1" y="1"/>
                  </a:moveTo>
                  <a:cubicBezTo>
                    <a:pt x="36" y="141"/>
                    <a:pt x="36" y="291"/>
                    <a:pt x="27" y="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63"/>
            <p:cNvSpPr/>
            <p:nvPr/>
          </p:nvSpPr>
          <p:spPr>
            <a:xfrm>
              <a:off x="4640275" y="1250875"/>
              <a:ext cx="475" cy="11475"/>
            </a:xfrm>
            <a:custGeom>
              <a:rect b="b" l="l" r="r" t="t"/>
              <a:pathLst>
                <a:path extrusionOk="0" fill="none" h="459" w="19">
                  <a:moveTo>
                    <a:pt x="18" y="1"/>
                  </a:moveTo>
                  <a:cubicBezTo>
                    <a:pt x="9" y="150"/>
                    <a:pt x="1" y="300"/>
                    <a:pt x="1"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63"/>
            <p:cNvSpPr/>
            <p:nvPr/>
          </p:nvSpPr>
          <p:spPr>
            <a:xfrm>
              <a:off x="4650175" y="1204250"/>
              <a:ext cx="29300" cy="55025"/>
            </a:xfrm>
            <a:custGeom>
              <a:rect b="b" l="l" r="r" t="t"/>
              <a:pathLst>
                <a:path extrusionOk="0" fill="none" h="2201" w="1172">
                  <a:moveTo>
                    <a:pt x="1" y="0"/>
                  </a:moveTo>
                  <a:cubicBezTo>
                    <a:pt x="564" y="634"/>
                    <a:pt x="960" y="1382"/>
                    <a:pt x="1171" y="22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63"/>
            <p:cNvSpPr/>
            <p:nvPr/>
          </p:nvSpPr>
          <p:spPr>
            <a:xfrm>
              <a:off x="4657875" y="1224250"/>
              <a:ext cx="7500" cy="13225"/>
            </a:xfrm>
            <a:custGeom>
              <a:rect b="b" l="l" r="r" t="t"/>
              <a:pathLst>
                <a:path extrusionOk="0" fill="none" h="529" w="300">
                  <a:moveTo>
                    <a:pt x="1" y="1"/>
                  </a:moveTo>
                  <a:cubicBezTo>
                    <a:pt x="115" y="168"/>
                    <a:pt x="212" y="344"/>
                    <a:pt x="300"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63"/>
            <p:cNvSpPr/>
            <p:nvPr/>
          </p:nvSpPr>
          <p:spPr>
            <a:xfrm>
              <a:off x="4660950" y="1246475"/>
              <a:ext cx="1800" cy="4875"/>
            </a:xfrm>
            <a:custGeom>
              <a:rect b="b" l="l" r="r" t="t"/>
              <a:pathLst>
                <a:path extrusionOk="0" fill="none" h="195" w="72">
                  <a:moveTo>
                    <a:pt x="1" y="1"/>
                  </a:moveTo>
                  <a:lnTo>
                    <a:pt x="71" y="19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63"/>
            <p:cNvSpPr/>
            <p:nvPr/>
          </p:nvSpPr>
          <p:spPr>
            <a:xfrm>
              <a:off x="4610350" y="1185100"/>
              <a:ext cx="10375" cy="4200"/>
            </a:xfrm>
            <a:custGeom>
              <a:rect b="b" l="l" r="r" t="t"/>
              <a:pathLst>
                <a:path extrusionOk="0" fill="none" h="168" w="415">
                  <a:moveTo>
                    <a:pt x="414" y="168"/>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63"/>
            <p:cNvSpPr/>
            <p:nvPr/>
          </p:nvSpPr>
          <p:spPr>
            <a:xfrm>
              <a:off x="4582625" y="1181800"/>
              <a:ext cx="7075" cy="1350"/>
            </a:xfrm>
            <a:custGeom>
              <a:rect b="b" l="l" r="r" t="t"/>
              <a:pathLst>
                <a:path extrusionOk="0" fill="none" h="54" w="283">
                  <a:moveTo>
                    <a:pt x="282" y="9"/>
                  </a:moveTo>
                  <a:cubicBezTo>
                    <a:pt x="186" y="0"/>
                    <a:pt x="89" y="18"/>
                    <a:pt x="1" y="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63"/>
            <p:cNvSpPr/>
            <p:nvPr/>
          </p:nvSpPr>
          <p:spPr>
            <a:xfrm>
              <a:off x="4546100" y="1270475"/>
              <a:ext cx="60750" cy="21800"/>
            </a:xfrm>
            <a:custGeom>
              <a:rect b="b" l="l" r="r" t="t"/>
              <a:pathLst>
                <a:path extrusionOk="0" fill="none" h="872" w="2430">
                  <a:moveTo>
                    <a:pt x="2430" y="625"/>
                  </a:moveTo>
                  <a:cubicBezTo>
                    <a:pt x="2051" y="871"/>
                    <a:pt x="1559" y="854"/>
                    <a:pt x="1136" y="704"/>
                  </a:cubicBezTo>
                  <a:cubicBezTo>
                    <a:pt x="714" y="555"/>
                    <a:pt x="353" y="273"/>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63"/>
            <p:cNvSpPr/>
            <p:nvPr/>
          </p:nvSpPr>
          <p:spPr>
            <a:xfrm>
              <a:off x="4521675" y="1252200"/>
              <a:ext cx="9275" cy="6200"/>
            </a:xfrm>
            <a:custGeom>
              <a:rect b="b" l="l" r="r" t="t"/>
              <a:pathLst>
                <a:path extrusionOk="0" fill="none" h="248" w="371">
                  <a:moveTo>
                    <a:pt x="371" y="247"/>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63"/>
            <p:cNvSpPr/>
            <p:nvPr/>
          </p:nvSpPr>
          <p:spPr>
            <a:xfrm>
              <a:off x="4543250" y="1280800"/>
              <a:ext cx="22900" cy="15425"/>
            </a:xfrm>
            <a:custGeom>
              <a:rect b="b" l="l" r="r" t="t"/>
              <a:pathLst>
                <a:path extrusionOk="0" fill="none" h="617" w="916">
                  <a:moveTo>
                    <a:pt x="916" y="617"/>
                  </a:moveTo>
                  <a:cubicBezTo>
                    <a:pt x="608" y="414"/>
                    <a:pt x="300" y="212"/>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63"/>
            <p:cNvSpPr/>
            <p:nvPr/>
          </p:nvSpPr>
          <p:spPr>
            <a:xfrm>
              <a:off x="4479450" y="1236350"/>
              <a:ext cx="50625" cy="34150"/>
            </a:xfrm>
            <a:custGeom>
              <a:rect b="b" l="l" r="r" t="t"/>
              <a:pathLst>
                <a:path extrusionOk="0" fill="none" h="1366" w="2025">
                  <a:moveTo>
                    <a:pt x="2024" y="1365"/>
                  </a:moveTo>
                  <a:cubicBezTo>
                    <a:pt x="1408" y="828"/>
                    <a:pt x="722" y="37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63"/>
            <p:cNvSpPr/>
            <p:nvPr/>
          </p:nvSpPr>
          <p:spPr>
            <a:xfrm>
              <a:off x="4460075" y="1240550"/>
              <a:ext cx="46900" cy="21350"/>
            </a:xfrm>
            <a:custGeom>
              <a:rect b="b" l="l" r="r" t="t"/>
              <a:pathLst>
                <a:path extrusionOk="0" fill="none" h="854" w="1876">
                  <a:moveTo>
                    <a:pt x="1875" y="854"/>
                  </a:moveTo>
                  <a:cubicBezTo>
                    <a:pt x="1330" y="423"/>
                    <a:pt x="687" y="132"/>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63"/>
            <p:cNvSpPr/>
            <p:nvPr/>
          </p:nvSpPr>
          <p:spPr>
            <a:xfrm>
              <a:off x="4463825" y="1253975"/>
              <a:ext cx="15200" cy="6625"/>
            </a:xfrm>
            <a:custGeom>
              <a:rect b="b" l="l" r="r" t="t"/>
              <a:pathLst>
                <a:path extrusionOk="0" fill="none" h="265" w="608">
                  <a:moveTo>
                    <a:pt x="608" y="264"/>
                  </a:moveTo>
                  <a:cubicBezTo>
                    <a:pt x="414" y="158"/>
                    <a:pt x="212" y="70"/>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63"/>
            <p:cNvSpPr/>
            <p:nvPr/>
          </p:nvSpPr>
          <p:spPr>
            <a:xfrm>
              <a:off x="4450850" y="1262325"/>
              <a:ext cx="11900" cy="2450"/>
            </a:xfrm>
            <a:custGeom>
              <a:rect b="b" l="l" r="r" t="t"/>
              <a:pathLst>
                <a:path extrusionOk="0" fill="none" h="98" w="476">
                  <a:moveTo>
                    <a:pt x="475" y="97"/>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63"/>
            <p:cNvSpPr/>
            <p:nvPr/>
          </p:nvSpPr>
          <p:spPr>
            <a:xfrm>
              <a:off x="4485600" y="1225150"/>
              <a:ext cx="9050" cy="5300"/>
            </a:xfrm>
            <a:custGeom>
              <a:rect b="b" l="l" r="r" t="t"/>
              <a:pathLst>
                <a:path extrusionOk="0" fill="none" h="212" w="362">
                  <a:moveTo>
                    <a:pt x="361" y="211"/>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63"/>
            <p:cNvSpPr/>
            <p:nvPr/>
          </p:nvSpPr>
          <p:spPr>
            <a:xfrm>
              <a:off x="4453700" y="1301700"/>
              <a:ext cx="59875" cy="11025"/>
            </a:xfrm>
            <a:custGeom>
              <a:rect b="b" l="l" r="r" t="t"/>
              <a:pathLst>
                <a:path extrusionOk="0" fill="none" h="441" w="2395">
                  <a:moveTo>
                    <a:pt x="2394" y="441"/>
                  </a:moveTo>
                  <a:cubicBezTo>
                    <a:pt x="1576" y="406"/>
                    <a:pt x="775" y="256"/>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63"/>
            <p:cNvSpPr/>
            <p:nvPr/>
          </p:nvSpPr>
          <p:spPr>
            <a:xfrm>
              <a:off x="4469975" y="1295100"/>
              <a:ext cx="16325" cy="5325"/>
            </a:xfrm>
            <a:custGeom>
              <a:rect b="b" l="l" r="r" t="t"/>
              <a:pathLst>
                <a:path extrusionOk="0" fill="none" h="213" w="653">
                  <a:moveTo>
                    <a:pt x="652" y="212"/>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63"/>
            <p:cNvSpPr/>
            <p:nvPr/>
          </p:nvSpPr>
          <p:spPr>
            <a:xfrm>
              <a:off x="4450850" y="1276625"/>
              <a:ext cx="5525" cy="3325"/>
            </a:xfrm>
            <a:custGeom>
              <a:rect b="b" l="l" r="r" t="t"/>
              <a:pathLst>
                <a:path extrusionOk="0" fill="none" h="133" w="221">
                  <a:moveTo>
                    <a:pt x="220" y="133"/>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63"/>
            <p:cNvSpPr/>
            <p:nvPr/>
          </p:nvSpPr>
          <p:spPr>
            <a:xfrm>
              <a:off x="4541275" y="1314250"/>
              <a:ext cx="43575" cy="47775"/>
            </a:xfrm>
            <a:custGeom>
              <a:rect b="b" l="l" r="r" t="t"/>
              <a:pathLst>
                <a:path extrusionOk="0" fill="none" h="1911" w="1743">
                  <a:moveTo>
                    <a:pt x="0" y="0"/>
                  </a:moveTo>
                  <a:cubicBezTo>
                    <a:pt x="352" y="62"/>
                    <a:pt x="696" y="176"/>
                    <a:pt x="1012" y="353"/>
                  </a:cubicBezTo>
                  <a:cubicBezTo>
                    <a:pt x="1338" y="520"/>
                    <a:pt x="1576" y="810"/>
                    <a:pt x="1681" y="1162"/>
                  </a:cubicBezTo>
                  <a:cubicBezTo>
                    <a:pt x="1734" y="1409"/>
                    <a:pt x="1743" y="1664"/>
                    <a:pt x="1716"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63"/>
            <p:cNvSpPr/>
            <p:nvPr/>
          </p:nvSpPr>
          <p:spPr>
            <a:xfrm>
              <a:off x="4580650" y="1323500"/>
              <a:ext cx="11025" cy="28175"/>
            </a:xfrm>
            <a:custGeom>
              <a:rect b="b" l="l" r="r" t="t"/>
              <a:pathLst>
                <a:path extrusionOk="0" fill="none" h="1127" w="441">
                  <a:moveTo>
                    <a:pt x="1" y="0"/>
                  </a:moveTo>
                  <a:cubicBezTo>
                    <a:pt x="291" y="299"/>
                    <a:pt x="441" y="704"/>
                    <a:pt x="423" y="112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63"/>
            <p:cNvSpPr/>
            <p:nvPr/>
          </p:nvSpPr>
          <p:spPr>
            <a:xfrm>
              <a:off x="4599575" y="1333400"/>
              <a:ext cx="2000" cy="7275"/>
            </a:xfrm>
            <a:custGeom>
              <a:rect b="b" l="l" r="r" t="t"/>
              <a:pathLst>
                <a:path extrusionOk="0" fill="none" h="291" w="80">
                  <a:moveTo>
                    <a:pt x="0" y="0"/>
                  </a:moveTo>
                  <a:cubicBezTo>
                    <a:pt x="27" y="97"/>
                    <a:pt x="53" y="194"/>
                    <a:pt x="80"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63"/>
            <p:cNvSpPr/>
            <p:nvPr/>
          </p:nvSpPr>
          <p:spPr>
            <a:xfrm>
              <a:off x="4512875" y="1380700"/>
              <a:ext cx="31500" cy="15200"/>
            </a:xfrm>
            <a:custGeom>
              <a:rect b="b" l="l" r="r" t="t"/>
              <a:pathLst>
                <a:path extrusionOk="0" fill="none" h="608" w="1260">
                  <a:moveTo>
                    <a:pt x="1259" y="388"/>
                  </a:moveTo>
                  <a:cubicBezTo>
                    <a:pt x="802" y="608"/>
                    <a:pt x="256" y="440"/>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63"/>
            <p:cNvSpPr/>
            <p:nvPr/>
          </p:nvSpPr>
          <p:spPr>
            <a:xfrm>
              <a:off x="4512000" y="1393900"/>
              <a:ext cx="7950" cy="4875"/>
            </a:xfrm>
            <a:custGeom>
              <a:rect b="b" l="l" r="r" t="t"/>
              <a:pathLst>
                <a:path extrusionOk="0" fill="none" h="195" w="318">
                  <a:moveTo>
                    <a:pt x="318" y="19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63"/>
            <p:cNvSpPr/>
            <p:nvPr/>
          </p:nvSpPr>
          <p:spPr>
            <a:xfrm>
              <a:off x="4508700" y="1400275"/>
              <a:ext cx="5300" cy="3100"/>
            </a:xfrm>
            <a:custGeom>
              <a:rect b="b" l="l" r="r" t="t"/>
              <a:pathLst>
                <a:path extrusionOk="0" fill="none" h="124" w="212">
                  <a:moveTo>
                    <a:pt x="212" y="124"/>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63"/>
            <p:cNvSpPr/>
            <p:nvPr/>
          </p:nvSpPr>
          <p:spPr>
            <a:xfrm>
              <a:off x="4516625" y="1416350"/>
              <a:ext cx="6850" cy="3100"/>
            </a:xfrm>
            <a:custGeom>
              <a:rect b="b" l="l" r="r" t="t"/>
              <a:pathLst>
                <a:path extrusionOk="0" fill="none" h="124" w="274">
                  <a:moveTo>
                    <a:pt x="273" y="123"/>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63"/>
            <p:cNvSpPr/>
            <p:nvPr/>
          </p:nvSpPr>
          <p:spPr>
            <a:xfrm>
              <a:off x="4553600" y="1417650"/>
              <a:ext cx="48650" cy="9725"/>
            </a:xfrm>
            <a:custGeom>
              <a:rect b="b" l="l" r="r" t="t"/>
              <a:pathLst>
                <a:path extrusionOk="0" fill="none" h="389" w="1946">
                  <a:moveTo>
                    <a:pt x="1945" y="1"/>
                  </a:moveTo>
                  <a:cubicBezTo>
                    <a:pt x="1329" y="265"/>
                    <a:pt x="660" y="388"/>
                    <a:pt x="0" y="34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63"/>
            <p:cNvSpPr/>
            <p:nvPr/>
          </p:nvSpPr>
          <p:spPr>
            <a:xfrm>
              <a:off x="4563050" y="1415900"/>
              <a:ext cx="13675" cy="2450"/>
            </a:xfrm>
            <a:custGeom>
              <a:rect b="b" l="l" r="r" t="t"/>
              <a:pathLst>
                <a:path extrusionOk="0" fill="none" h="98" w="547">
                  <a:moveTo>
                    <a:pt x="546" y="0"/>
                  </a:moveTo>
                  <a:cubicBezTo>
                    <a:pt x="361" y="9"/>
                    <a:pt x="177" y="44"/>
                    <a:pt x="1" y="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63"/>
            <p:cNvSpPr/>
            <p:nvPr/>
          </p:nvSpPr>
          <p:spPr>
            <a:xfrm>
              <a:off x="4627950" y="1335150"/>
              <a:ext cx="12575" cy="44025"/>
            </a:xfrm>
            <a:custGeom>
              <a:rect b="b" l="l" r="r" t="t"/>
              <a:pathLst>
                <a:path extrusionOk="0" fill="none" h="1761" w="503">
                  <a:moveTo>
                    <a:pt x="1" y="1"/>
                  </a:moveTo>
                  <a:cubicBezTo>
                    <a:pt x="89" y="97"/>
                    <a:pt x="159" y="203"/>
                    <a:pt x="212" y="317"/>
                  </a:cubicBezTo>
                  <a:cubicBezTo>
                    <a:pt x="291" y="441"/>
                    <a:pt x="353" y="564"/>
                    <a:pt x="397" y="705"/>
                  </a:cubicBezTo>
                  <a:cubicBezTo>
                    <a:pt x="502" y="1048"/>
                    <a:pt x="414" y="1426"/>
                    <a:pt x="300" y="17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63"/>
            <p:cNvSpPr/>
            <p:nvPr/>
          </p:nvSpPr>
          <p:spPr>
            <a:xfrm>
              <a:off x="4642250" y="1345050"/>
              <a:ext cx="5100" cy="35000"/>
            </a:xfrm>
            <a:custGeom>
              <a:rect b="b" l="l" r="r" t="t"/>
              <a:pathLst>
                <a:path extrusionOk="0" fill="none" h="1400" w="204">
                  <a:moveTo>
                    <a:pt x="124" y="1"/>
                  </a:moveTo>
                  <a:cubicBezTo>
                    <a:pt x="186" y="229"/>
                    <a:pt x="203" y="467"/>
                    <a:pt x="168" y="705"/>
                  </a:cubicBezTo>
                  <a:cubicBezTo>
                    <a:pt x="124" y="942"/>
                    <a:pt x="71" y="1171"/>
                    <a:pt x="1" y="14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63"/>
            <p:cNvSpPr/>
            <p:nvPr/>
          </p:nvSpPr>
          <p:spPr>
            <a:xfrm>
              <a:off x="4656350" y="1350550"/>
              <a:ext cx="450" cy="7075"/>
            </a:xfrm>
            <a:custGeom>
              <a:rect b="b" l="l" r="r" t="t"/>
              <a:pathLst>
                <a:path extrusionOk="0" fill="none" h="283" w="18">
                  <a:moveTo>
                    <a:pt x="0" y="1"/>
                  </a:moveTo>
                  <a:cubicBezTo>
                    <a:pt x="0" y="97"/>
                    <a:pt x="18" y="185"/>
                    <a:pt x="18" y="28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63"/>
            <p:cNvSpPr/>
            <p:nvPr/>
          </p:nvSpPr>
          <p:spPr>
            <a:xfrm>
              <a:off x="4640275" y="1289825"/>
              <a:ext cx="41400" cy="19400"/>
            </a:xfrm>
            <a:custGeom>
              <a:rect b="b" l="l" r="r" t="t"/>
              <a:pathLst>
                <a:path extrusionOk="0" fill="none" h="776" w="1656">
                  <a:moveTo>
                    <a:pt x="1655" y="1"/>
                  </a:moveTo>
                  <a:cubicBezTo>
                    <a:pt x="1206" y="441"/>
                    <a:pt x="626" y="713"/>
                    <a:pt x="1" y="77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63"/>
            <p:cNvSpPr/>
            <p:nvPr/>
          </p:nvSpPr>
          <p:spPr>
            <a:xfrm>
              <a:off x="4651950" y="1312275"/>
              <a:ext cx="16525" cy="3325"/>
            </a:xfrm>
            <a:custGeom>
              <a:rect b="b" l="l" r="r" t="t"/>
              <a:pathLst>
                <a:path extrusionOk="0" fill="none" h="133" w="661">
                  <a:moveTo>
                    <a:pt x="660" y="0"/>
                  </a:moveTo>
                  <a:cubicBezTo>
                    <a:pt x="440" y="35"/>
                    <a:pt x="220" y="79"/>
                    <a:pt x="0"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63"/>
            <p:cNvSpPr/>
            <p:nvPr/>
          </p:nvSpPr>
          <p:spPr>
            <a:xfrm>
              <a:off x="4660750" y="1323925"/>
              <a:ext cx="1325" cy="250"/>
            </a:xfrm>
            <a:custGeom>
              <a:rect b="b" l="l" r="r" t="t"/>
              <a:pathLst>
                <a:path extrusionOk="0" fill="none" h="10" w="53">
                  <a:moveTo>
                    <a:pt x="53" y="1"/>
                  </a:moveTo>
                  <a:lnTo>
                    <a:pt x="0"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63"/>
            <p:cNvSpPr/>
            <p:nvPr/>
          </p:nvSpPr>
          <p:spPr>
            <a:xfrm>
              <a:off x="4664475" y="1332075"/>
              <a:ext cx="4650" cy="450"/>
            </a:xfrm>
            <a:custGeom>
              <a:rect b="b" l="l" r="r" t="t"/>
              <a:pathLst>
                <a:path extrusionOk="0" fill="none" h="18" w="186">
                  <a:moveTo>
                    <a:pt x="186" y="0"/>
                  </a:moveTo>
                  <a:lnTo>
                    <a:pt x="1" y="1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63"/>
            <p:cNvSpPr/>
            <p:nvPr/>
          </p:nvSpPr>
          <p:spPr>
            <a:xfrm>
              <a:off x="4615425" y="1308975"/>
              <a:ext cx="5075" cy="1550"/>
            </a:xfrm>
            <a:custGeom>
              <a:rect b="b" l="l" r="r" t="t"/>
              <a:pathLst>
                <a:path extrusionOk="0" fill="none" h="62" w="203">
                  <a:moveTo>
                    <a:pt x="203" y="62"/>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1" name="Google Shape;8881;p63"/>
          <p:cNvGrpSpPr/>
          <p:nvPr/>
        </p:nvGrpSpPr>
        <p:grpSpPr>
          <a:xfrm>
            <a:off x="3581632" y="229123"/>
            <a:ext cx="602504" cy="620762"/>
            <a:chOff x="592825" y="880800"/>
            <a:chExt cx="319275" cy="328950"/>
          </a:xfrm>
        </p:grpSpPr>
        <p:sp>
          <p:nvSpPr>
            <p:cNvPr id="8882" name="Google Shape;8882;p63"/>
            <p:cNvSpPr/>
            <p:nvPr/>
          </p:nvSpPr>
          <p:spPr>
            <a:xfrm>
              <a:off x="614600" y="919400"/>
              <a:ext cx="263175" cy="277625"/>
            </a:xfrm>
            <a:custGeom>
              <a:rect b="b" l="l" r="r" t="t"/>
              <a:pathLst>
                <a:path extrusionOk="0" h="11105" w="10527">
                  <a:moveTo>
                    <a:pt x="3307" y="609"/>
                  </a:moveTo>
                  <a:cubicBezTo>
                    <a:pt x="3585" y="609"/>
                    <a:pt x="3850" y="688"/>
                    <a:pt x="4084" y="842"/>
                  </a:cubicBezTo>
                  <a:cubicBezTo>
                    <a:pt x="4929" y="1414"/>
                    <a:pt x="5492" y="3508"/>
                    <a:pt x="5642" y="4133"/>
                  </a:cubicBezTo>
                  <a:lnTo>
                    <a:pt x="5660" y="4204"/>
                  </a:lnTo>
                  <a:lnTo>
                    <a:pt x="5721" y="4159"/>
                  </a:lnTo>
                  <a:cubicBezTo>
                    <a:pt x="6304" y="3773"/>
                    <a:pt x="7257" y="3712"/>
                    <a:pt x="8017" y="3712"/>
                  </a:cubicBezTo>
                  <a:cubicBezTo>
                    <a:pt x="8209" y="3712"/>
                    <a:pt x="8388" y="3716"/>
                    <a:pt x="8546" y="3719"/>
                  </a:cubicBezTo>
                  <a:cubicBezTo>
                    <a:pt x="8634" y="3719"/>
                    <a:pt x="8715" y="3723"/>
                    <a:pt x="8787" y="3723"/>
                  </a:cubicBezTo>
                  <a:cubicBezTo>
                    <a:pt x="8823" y="3723"/>
                    <a:pt x="8857" y="3722"/>
                    <a:pt x="8890" y="3719"/>
                  </a:cubicBezTo>
                  <a:cubicBezTo>
                    <a:pt x="9206" y="3719"/>
                    <a:pt x="9541" y="3992"/>
                    <a:pt x="9717" y="4406"/>
                  </a:cubicBezTo>
                  <a:cubicBezTo>
                    <a:pt x="9910" y="4855"/>
                    <a:pt x="9884" y="5365"/>
                    <a:pt x="9646" y="5876"/>
                  </a:cubicBezTo>
                  <a:lnTo>
                    <a:pt x="9629" y="5902"/>
                  </a:lnTo>
                  <a:cubicBezTo>
                    <a:pt x="9497" y="6157"/>
                    <a:pt x="9330" y="6395"/>
                    <a:pt x="9127" y="6606"/>
                  </a:cubicBezTo>
                  <a:cubicBezTo>
                    <a:pt x="9030" y="6712"/>
                    <a:pt x="8916" y="6809"/>
                    <a:pt x="8793" y="6897"/>
                  </a:cubicBezTo>
                  <a:cubicBezTo>
                    <a:pt x="8416" y="7150"/>
                    <a:pt x="7990" y="7243"/>
                    <a:pt x="7569" y="7243"/>
                  </a:cubicBezTo>
                  <a:cubicBezTo>
                    <a:pt x="6642" y="7243"/>
                    <a:pt x="5734" y="6794"/>
                    <a:pt x="5396" y="6606"/>
                  </a:cubicBezTo>
                  <a:lnTo>
                    <a:pt x="5334" y="6580"/>
                  </a:lnTo>
                  <a:lnTo>
                    <a:pt x="5325" y="6641"/>
                  </a:lnTo>
                  <a:cubicBezTo>
                    <a:pt x="5017" y="8507"/>
                    <a:pt x="4093" y="9634"/>
                    <a:pt x="3574" y="10135"/>
                  </a:cubicBezTo>
                  <a:cubicBezTo>
                    <a:pt x="3539" y="10171"/>
                    <a:pt x="3495" y="10206"/>
                    <a:pt x="3451" y="10241"/>
                  </a:cubicBezTo>
                  <a:cubicBezTo>
                    <a:pt x="3225" y="10389"/>
                    <a:pt x="2914" y="10464"/>
                    <a:pt x="2591" y="10464"/>
                  </a:cubicBezTo>
                  <a:cubicBezTo>
                    <a:pt x="2298" y="10464"/>
                    <a:pt x="1994" y="10402"/>
                    <a:pt x="1734" y="10276"/>
                  </a:cubicBezTo>
                  <a:cubicBezTo>
                    <a:pt x="1338" y="10083"/>
                    <a:pt x="705" y="9590"/>
                    <a:pt x="828" y="8410"/>
                  </a:cubicBezTo>
                  <a:cubicBezTo>
                    <a:pt x="925" y="7451"/>
                    <a:pt x="1444" y="6589"/>
                    <a:pt x="2254" y="6060"/>
                  </a:cubicBezTo>
                  <a:cubicBezTo>
                    <a:pt x="2350" y="5999"/>
                    <a:pt x="2439" y="5937"/>
                    <a:pt x="2544" y="5884"/>
                  </a:cubicBezTo>
                  <a:lnTo>
                    <a:pt x="2518" y="5840"/>
                  </a:lnTo>
                  <a:lnTo>
                    <a:pt x="2562" y="5876"/>
                  </a:lnTo>
                  <a:cubicBezTo>
                    <a:pt x="2703" y="5796"/>
                    <a:pt x="2852" y="5726"/>
                    <a:pt x="3002" y="5673"/>
                  </a:cubicBezTo>
                  <a:lnTo>
                    <a:pt x="3468" y="5550"/>
                  </a:lnTo>
                  <a:lnTo>
                    <a:pt x="3125" y="5268"/>
                  </a:lnTo>
                  <a:cubicBezTo>
                    <a:pt x="2122" y="4608"/>
                    <a:pt x="1286" y="2936"/>
                    <a:pt x="1497" y="2012"/>
                  </a:cubicBezTo>
                  <a:cubicBezTo>
                    <a:pt x="1620" y="1572"/>
                    <a:pt x="1902" y="1194"/>
                    <a:pt x="2289" y="947"/>
                  </a:cubicBezTo>
                  <a:cubicBezTo>
                    <a:pt x="2412" y="859"/>
                    <a:pt x="2544" y="789"/>
                    <a:pt x="2685" y="736"/>
                  </a:cubicBezTo>
                  <a:cubicBezTo>
                    <a:pt x="2896" y="651"/>
                    <a:pt x="3105" y="609"/>
                    <a:pt x="3307" y="609"/>
                  </a:cubicBezTo>
                  <a:close/>
                  <a:moveTo>
                    <a:pt x="3340" y="1"/>
                  </a:moveTo>
                  <a:cubicBezTo>
                    <a:pt x="2940" y="1"/>
                    <a:pt x="2512" y="149"/>
                    <a:pt x="2060" y="454"/>
                  </a:cubicBezTo>
                  <a:cubicBezTo>
                    <a:pt x="1312" y="956"/>
                    <a:pt x="898" y="1581"/>
                    <a:pt x="846" y="2285"/>
                  </a:cubicBezTo>
                  <a:cubicBezTo>
                    <a:pt x="731" y="3755"/>
                    <a:pt x="2192" y="5154"/>
                    <a:pt x="2210" y="5163"/>
                  </a:cubicBezTo>
                  <a:cubicBezTo>
                    <a:pt x="2218" y="5180"/>
                    <a:pt x="2227" y="5189"/>
                    <a:pt x="2218" y="5207"/>
                  </a:cubicBezTo>
                  <a:cubicBezTo>
                    <a:pt x="2218" y="5224"/>
                    <a:pt x="2210" y="5233"/>
                    <a:pt x="2201" y="5242"/>
                  </a:cubicBezTo>
                  <a:cubicBezTo>
                    <a:pt x="2104" y="5295"/>
                    <a:pt x="2007" y="5348"/>
                    <a:pt x="1919" y="5409"/>
                  </a:cubicBezTo>
                  <a:cubicBezTo>
                    <a:pt x="731" y="6219"/>
                    <a:pt x="1" y="7838"/>
                    <a:pt x="221" y="9194"/>
                  </a:cubicBezTo>
                  <a:cubicBezTo>
                    <a:pt x="388" y="10223"/>
                    <a:pt x="1074" y="10883"/>
                    <a:pt x="2139" y="11059"/>
                  </a:cubicBezTo>
                  <a:cubicBezTo>
                    <a:pt x="2296" y="11090"/>
                    <a:pt x="2455" y="11104"/>
                    <a:pt x="2613" y="11104"/>
                  </a:cubicBezTo>
                  <a:cubicBezTo>
                    <a:pt x="3101" y="11104"/>
                    <a:pt x="3584" y="10962"/>
                    <a:pt x="3996" y="10690"/>
                  </a:cubicBezTo>
                  <a:cubicBezTo>
                    <a:pt x="5360" y="9766"/>
                    <a:pt x="5730" y="7627"/>
                    <a:pt x="5739" y="7601"/>
                  </a:cubicBezTo>
                  <a:lnTo>
                    <a:pt x="5739" y="7583"/>
                  </a:lnTo>
                  <a:cubicBezTo>
                    <a:pt x="5739" y="7574"/>
                    <a:pt x="5748" y="7574"/>
                    <a:pt x="5748" y="7565"/>
                  </a:cubicBezTo>
                  <a:lnTo>
                    <a:pt x="5774" y="7565"/>
                  </a:lnTo>
                  <a:lnTo>
                    <a:pt x="5783" y="7513"/>
                  </a:lnTo>
                  <a:lnTo>
                    <a:pt x="5800" y="7565"/>
                  </a:lnTo>
                  <a:cubicBezTo>
                    <a:pt x="5813" y="7572"/>
                    <a:pt x="6641" y="7977"/>
                    <a:pt x="7599" y="7977"/>
                  </a:cubicBezTo>
                  <a:cubicBezTo>
                    <a:pt x="7961" y="7977"/>
                    <a:pt x="8342" y="7919"/>
                    <a:pt x="8705" y="7759"/>
                  </a:cubicBezTo>
                  <a:cubicBezTo>
                    <a:pt x="8828" y="7697"/>
                    <a:pt x="8942" y="7636"/>
                    <a:pt x="9057" y="7557"/>
                  </a:cubicBezTo>
                  <a:cubicBezTo>
                    <a:pt x="9629" y="7169"/>
                    <a:pt x="10042" y="6527"/>
                    <a:pt x="10289" y="5629"/>
                  </a:cubicBezTo>
                  <a:cubicBezTo>
                    <a:pt x="10527" y="4776"/>
                    <a:pt x="10439" y="4124"/>
                    <a:pt x="10025" y="3702"/>
                  </a:cubicBezTo>
                  <a:cubicBezTo>
                    <a:pt x="9560" y="3229"/>
                    <a:pt x="8763" y="3093"/>
                    <a:pt x="8000" y="3093"/>
                  </a:cubicBezTo>
                  <a:cubicBezTo>
                    <a:pt x="7001" y="3093"/>
                    <a:pt x="6059" y="3326"/>
                    <a:pt x="5994" y="3341"/>
                  </a:cubicBezTo>
                  <a:cubicBezTo>
                    <a:pt x="5985" y="3345"/>
                    <a:pt x="5979" y="3348"/>
                    <a:pt x="5972" y="3348"/>
                  </a:cubicBezTo>
                  <a:cubicBezTo>
                    <a:pt x="5965" y="3348"/>
                    <a:pt x="5959" y="3345"/>
                    <a:pt x="5950" y="3341"/>
                  </a:cubicBezTo>
                  <a:cubicBezTo>
                    <a:pt x="5941" y="3332"/>
                    <a:pt x="5932" y="3323"/>
                    <a:pt x="5932" y="3306"/>
                  </a:cubicBezTo>
                  <a:cubicBezTo>
                    <a:pt x="5924" y="3279"/>
                    <a:pt x="5343" y="683"/>
                    <a:pt x="3917" y="111"/>
                  </a:cubicBezTo>
                  <a:cubicBezTo>
                    <a:pt x="3732" y="38"/>
                    <a:pt x="3540" y="1"/>
                    <a:pt x="3340"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63"/>
            <p:cNvSpPr/>
            <p:nvPr/>
          </p:nvSpPr>
          <p:spPr>
            <a:xfrm>
              <a:off x="634850" y="1075300"/>
              <a:ext cx="45775" cy="103225"/>
            </a:xfrm>
            <a:custGeom>
              <a:rect b="b" l="l" r="r" t="t"/>
              <a:pathLst>
                <a:path extrusionOk="0" h="4129" w="1831">
                  <a:moveTo>
                    <a:pt x="1144" y="3873"/>
                  </a:moveTo>
                  <a:lnTo>
                    <a:pt x="1144" y="3873"/>
                  </a:lnTo>
                  <a:cubicBezTo>
                    <a:pt x="1153" y="3885"/>
                    <a:pt x="1163" y="3897"/>
                    <a:pt x="1172" y="3909"/>
                  </a:cubicBezTo>
                  <a:lnTo>
                    <a:pt x="1172" y="3909"/>
                  </a:lnTo>
                  <a:cubicBezTo>
                    <a:pt x="1162" y="3897"/>
                    <a:pt x="1152" y="3885"/>
                    <a:pt x="1144" y="3873"/>
                  </a:cubicBezTo>
                  <a:close/>
                  <a:moveTo>
                    <a:pt x="1347" y="1"/>
                  </a:moveTo>
                  <a:cubicBezTo>
                    <a:pt x="643" y="520"/>
                    <a:pt x="194" y="1312"/>
                    <a:pt x="106" y="2183"/>
                  </a:cubicBezTo>
                  <a:cubicBezTo>
                    <a:pt x="0" y="3310"/>
                    <a:pt x="599" y="3776"/>
                    <a:pt x="960" y="3952"/>
                  </a:cubicBezTo>
                  <a:cubicBezTo>
                    <a:pt x="1021" y="3979"/>
                    <a:pt x="1092" y="4005"/>
                    <a:pt x="1153" y="4031"/>
                  </a:cubicBezTo>
                  <a:lnTo>
                    <a:pt x="1206" y="3952"/>
                  </a:lnTo>
                  <a:cubicBezTo>
                    <a:pt x="1203" y="3947"/>
                    <a:pt x="1199" y="3942"/>
                    <a:pt x="1195" y="3937"/>
                  </a:cubicBezTo>
                  <a:lnTo>
                    <a:pt x="1195" y="3937"/>
                  </a:lnTo>
                  <a:cubicBezTo>
                    <a:pt x="1235" y="3985"/>
                    <a:pt x="1280" y="4032"/>
                    <a:pt x="1329" y="4075"/>
                  </a:cubicBezTo>
                  <a:lnTo>
                    <a:pt x="1338" y="4084"/>
                  </a:lnTo>
                  <a:lnTo>
                    <a:pt x="1356" y="4084"/>
                  </a:lnTo>
                  <a:cubicBezTo>
                    <a:pt x="1470" y="4111"/>
                    <a:pt x="1602" y="4128"/>
                    <a:pt x="1725" y="4128"/>
                  </a:cubicBezTo>
                  <a:lnTo>
                    <a:pt x="1831" y="4128"/>
                  </a:lnTo>
                  <a:lnTo>
                    <a:pt x="1761" y="4049"/>
                  </a:lnTo>
                  <a:cubicBezTo>
                    <a:pt x="1364" y="3609"/>
                    <a:pt x="185" y="2025"/>
                    <a:pt x="1417" y="71"/>
                  </a:cubicBezTo>
                  <a:lnTo>
                    <a:pt x="1347"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63"/>
            <p:cNvSpPr/>
            <p:nvPr/>
          </p:nvSpPr>
          <p:spPr>
            <a:xfrm>
              <a:off x="651800" y="936975"/>
              <a:ext cx="76350" cy="96100"/>
            </a:xfrm>
            <a:custGeom>
              <a:rect b="b" l="l" r="r" t="t"/>
              <a:pathLst>
                <a:path extrusionOk="0" h="3844" w="3054">
                  <a:moveTo>
                    <a:pt x="1798" y="0"/>
                  </a:moveTo>
                  <a:cubicBezTo>
                    <a:pt x="1609" y="0"/>
                    <a:pt x="1419" y="40"/>
                    <a:pt x="1241" y="121"/>
                  </a:cubicBezTo>
                  <a:cubicBezTo>
                    <a:pt x="1109" y="174"/>
                    <a:pt x="986" y="235"/>
                    <a:pt x="862" y="315"/>
                  </a:cubicBezTo>
                  <a:cubicBezTo>
                    <a:pt x="502" y="552"/>
                    <a:pt x="229" y="904"/>
                    <a:pt x="114" y="1327"/>
                  </a:cubicBezTo>
                  <a:cubicBezTo>
                    <a:pt x="0" y="1784"/>
                    <a:pt x="176" y="2462"/>
                    <a:pt x="563" y="3157"/>
                  </a:cubicBezTo>
                  <a:lnTo>
                    <a:pt x="651" y="3131"/>
                  </a:lnTo>
                  <a:cubicBezTo>
                    <a:pt x="641" y="3060"/>
                    <a:pt x="633" y="2990"/>
                    <a:pt x="628" y="2919"/>
                  </a:cubicBezTo>
                  <a:lnTo>
                    <a:pt x="628" y="2919"/>
                  </a:lnTo>
                  <a:cubicBezTo>
                    <a:pt x="643" y="3090"/>
                    <a:pt x="674" y="3260"/>
                    <a:pt x="722" y="3430"/>
                  </a:cubicBezTo>
                  <a:cubicBezTo>
                    <a:pt x="810" y="3571"/>
                    <a:pt x="915" y="3712"/>
                    <a:pt x="1021" y="3844"/>
                  </a:cubicBezTo>
                  <a:lnTo>
                    <a:pt x="1109" y="3800"/>
                  </a:lnTo>
                  <a:cubicBezTo>
                    <a:pt x="986" y="3333"/>
                    <a:pt x="915" y="2638"/>
                    <a:pt x="1241" y="2004"/>
                  </a:cubicBezTo>
                  <a:cubicBezTo>
                    <a:pt x="1399" y="1705"/>
                    <a:pt x="1637" y="1441"/>
                    <a:pt x="1919" y="1256"/>
                  </a:cubicBezTo>
                  <a:cubicBezTo>
                    <a:pt x="2244" y="1045"/>
                    <a:pt x="2605" y="895"/>
                    <a:pt x="2984" y="807"/>
                  </a:cubicBezTo>
                  <a:lnTo>
                    <a:pt x="3054" y="799"/>
                  </a:lnTo>
                  <a:lnTo>
                    <a:pt x="3019" y="737"/>
                  </a:lnTo>
                  <a:cubicBezTo>
                    <a:pt x="2896" y="535"/>
                    <a:pt x="2728" y="359"/>
                    <a:pt x="2543" y="218"/>
                  </a:cubicBezTo>
                  <a:cubicBezTo>
                    <a:pt x="2319" y="75"/>
                    <a:pt x="2059" y="0"/>
                    <a:pt x="1798"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63"/>
            <p:cNvSpPr/>
            <p:nvPr/>
          </p:nvSpPr>
          <p:spPr>
            <a:xfrm>
              <a:off x="689625" y="1112700"/>
              <a:ext cx="87600" cy="91175"/>
            </a:xfrm>
            <a:custGeom>
              <a:rect b="b" l="l" r="r" t="t"/>
              <a:pathLst>
                <a:path extrusionOk="0" h="3647" w="3504">
                  <a:moveTo>
                    <a:pt x="2808" y="1"/>
                  </a:moveTo>
                  <a:lnTo>
                    <a:pt x="2782" y="115"/>
                  </a:lnTo>
                  <a:cubicBezTo>
                    <a:pt x="2632" y="740"/>
                    <a:pt x="2166" y="2280"/>
                    <a:pt x="1039" y="3037"/>
                  </a:cubicBezTo>
                  <a:cubicBezTo>
                    <a:pt x="731" y="3248"/>
                    <a:pt x="379" y="3389"/>
                    <a:pt x="1" y="3442"/>
                  </a:cubicBezTo>
                  <a:lnTo>
                    <a:pt x="1" y="3539"/>
                  </a:lnTo>
                  <a:cubicBezTo>
                    <a:pt x="381" y="3611"/>
                    <a:pt x="724" y="3646"/>
                    <a:pt x="1027" y="3646"/>
                  </a:cubicBezTo>
                  <a:cubicBezTo>
                    <a:pt x="1279" y="3646"/>
                    <a:pt x="1504" y="3622"/>
                    <a:pt x="1699" y="3574"/>
                  </a:cubicBezTo>
                  <a:lnTo>
                    <a:pt x="1717" y="3574"/>
                  </a:lnTo>
                  <a:cubicBezTo>
                    <a:pt x="1867" y="3459"/>
                    <a:pt x="3178" y="2465"/>
                    <a:pt x="3504" y="1048"/>
                  </a:cubicBezTo>
                  <a:lnTo>
                    <a:pt x="3504" y="1030"/>
                  </a:lnTo>
                  <a:lnTo>
                    <a:pt x="2808"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63"/>
            <p:cNvSpPr/>
            <p:nvPr/>
          </p:nvSpPr>
          <p:spPr>
            <a:xfrm>
              <a:off x="810200" y="1014800"/>
              <a:ext cx="49100" cy="41175"/>
            </a:xfrm>
            <a:custGeom>
              <a:rect b="b" l="l" r="r" t="t"/>
              <a:pathLst>
                <a:path extrusionOk="0" h="1647" w="1964">
                  <a:moveTo>
                    <a:pt x="9" y="0"/>
                  </a:moveTo>
                  <a:lnTo>
                    <a:pt x="1" y="97"/>
                  </a:lnTo>
                  <a:cubicBezTo>
                    <a:pt x="696" y="317"/>
                    <a:pt x="1567" y="775"/>
                    <a:pt x="1778" y="1646"/>
                  </a:cubicBezTo>
                  <a:lnTo>
                    <a:pt x="1875" y="1646"/>
                  </a:lnTo>
                  <a:cubicBezTo>
                    <a:pt x="1963" y="1312"/>
                    <a:pt x="1937" y="951"/>
                    <a:pt x="1805" y="634"/>
                  </a:cubicBezTo>
                  <a:cubicBezTo>
                    <a:pt x="1646" y="264"/>
                    <a:pt x="1338" y="9"/>
                    <a:pt x="1066" y="9"/>
                  </a:cubicBezTo>
                  <a:lnTo>
                    <a:pt x="722" y="9"/>
                  </a:lnTo>
                  <a:cubicBezTo>
                    <a:pt x="520" y="9"/>
                    <a:pt x="282" y="0"/>
                    <a:pt x="9"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63"/>
            <p:cNvSpPr/>
            <p:nvPr/>
          </p:nvSpPr>
          <p:spPr>
            <a:xfrm>
              <a:off x="723950" y="923475"/>
              <a:ext cx="53050" cy="76825"/>
            </a:xfrm>
            <a:custGeom>
              <a:rect b="b" l="l" r="r" t="t"/>
              <a:pathLst>
                <a:path extrusionOk="0" h="3073" w="2122">
                  <a:moveTo>
                    <a:pt x="54" y="1"/>
                  </a:moveTo>
                  <a:lnTo>
                    <a:pt x="1" y="80"/>
                  </a:lnTo>
                  <a:cubicBezTo>
                    <a:pt x="1066" y="855"/>
                    <a:pt x="1550" y="2668"/>
                    <a:pt x="1638" y="3020"/>
                  </a:cubicBezTo>
                  <a:lnTo>
                    <a:pt x="1655" y="3072"/>
                  </a:lnTo>
                  <a:lnTo>
                    <a:pt x="1699" y="3064"/>
                  </a:lnTo>
                  <a:cubicBezTo>
                    <a:pt x="1787" y="3037"/>
                    <a:pt x="1910" y="3011"/>
                    <a:pt x="2078" y="2984"/>
                  </a:cubicBezTo>
                  <a:lnTo>
                    <a:pt x="2122" y="2976"/>
                  </a:lnTo>
                  <a:lnTo>
                    <a:pt x="2122" y="2923"/>
                  </a:lnTo>
                  <a:cubicBezTo>
                    <a:pt x="1849" y="1004"/>
                    <a:pt x="846" y="274"/>
                    <a:pt x="54"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63"/>
            <p:cNvSpPr/>
            <p:nvPr/>
          </p:nvSpPr>
          <p:spPr>
            <a:xfrm>
              <a:off x="762675" y="1011275"/>
              <a:ext cx="127650" cy="129675"/>
            </a:xfrm>
            <a:custGeom>
              <a:rect b="b" l="l" r="r" t="t"/>
              <a:pathLst>
                <a:path extrusionOk="0" h="5187" w="5106">
                  <a:moveTo>
                    <a:pt x="4348" y="0"/>
                  </a:moveTo>
                  <a:lnTo>
                    <a:pt x="4278" y="71"/>
                  </a:lnTo>
                  <a:cubicBezTo>
                    <a:pt x="4630" y="529"/>
                    <a:pt x="4692" y="1162"/>
                    <a:pt x="4472" y="1981"/>
                  </a:cubicBezTo>
                  <a:cubicBezTo>
                    <a:pt x="4216" y="2896"/>
                    <a:pt x="3785" y="3565"/>
                    <a:pt x="3195" y="3961"/>
                  </a:cubicBezTo>
                  <a:cubicBezTo>
                    <a:pt x="3081" y="4040"/>
                    <a:pt x="2958" y="4110"/>
                    <a:pt x="2826" y="4163"/>
                  </a:cubicBezTo>
                  <a:cubicBezTo>
                    <a:pt x="2438" y="4337"/>
                    <a:pt x="2035" y="4400"/>
                    <a:pt x="1654" y="4400"/>
                  </a:cubicBezTo>
                  <a:cubicBezTo>
                    <a:pt x="1048" y="4400"/>
                    <a:pt x="496" y="4240"/>
                    <a:pt x="150" y="4110"/>
                  </a:cubicBezTo>
                  <a:lnTo>
                    <a:pt x="1" y="4049"/>
                  </a:lnTo>
                  <a:lnTo>
                    <a:pt x="1" y="4049"/>
                  </a:lnTo>
                  <a:lnTo>
                    <a:pt x="661" y="5035"/>
                  </a:lnTo>
                  <a:lnTo>
                    <a:pt x="678" y="5035"/>
                  </a:lnTo>
                  <a:cubicBezTo>
                    <a:pt x="794" y="5070"/>
                    <a:pt x="1197" y="5186"/>
                    <a:pt x="1718" y="5186"/>
                  </a:cubicBezTo>
                  <a:cubicBezTo>
                    <a:pt x="2106" y="5186"/>
                    <a:pt x="2560" y="5122"/>
                    <a:pt x="3011" y="4911"/>
                  </a:cubicBezTo>
                  <a:cubicBezTo>
                    <a:pt x="3134" y="4850"/>
                    <a:pt x="3257" y="4779"/>
                    <a:pt x="3380" y="4700"/>
                  </a:cubicBezTo>
                  <a:cubicBezTo>
                    <a:pt x="3970" y="4304"/>
                    <a:pt x="4428" y="3670"/>
                    <a:pt x="4736" y="2808"/>
                  </a:cubicBezTo>
                  <a:cubicBezTo>
                    <a:pt x="5105" y="1778"/>
                    <a:pt x="5096" y="960"/>
                    <a:pt x="4700" y="379"/>
                  </a:cubicBezTo>
                  <a:cubicBezTo>
                    <a:pt x="4595" y="229"/>
                    <a:pt x="4480" y="106"/>
                    <a:pt x="4348" y="0"/>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63"/>
            <p:cNvSpPr/>
            <p:nvPr/>
          </p:nvSpPr>
          <p:spPr>
            <a:xfrm>
              <a:off x="592825" y="880800"/>
              <a:ext cx="306300" cy="328750"/>
            </a:xfrm>
            <a:custGeom>
              <a:rect b="b" l="l" r="r" t="t"/>
              <a:pathLst>
                <a:path extrusionOk="0" fill="none" h="13150" w="12252">
                  <a:moveTo>
                    <a:pt x="3045" y="6751"/>
                  </a:moveTo>
                  <a:cubicBezTo>
                    <a:pt x="3045" y="6751"/>
                    <a:pt x="18" y="3908"/>
                    <a:pt x="2913" y="1954"/>
                  </a:cubicBezTo>
                  <a:cubicBezTo>
                    <a:pt x="5809" y="1"/>
                    <a:pt x="6856" y="4832"/>
                    <a:pt x="6856" y="4832"/>
                  </a:cubicBezTo>
                  <a:cubicBezTo>
                    <a:pt x="6856" y="4832"/>
                    <a:pt x="12251" y="3450"/>
                    <a:pt x="11213" y="7182"/>
                  </a:cubicBezTo>
                  <a:cubicBezTo>
                    <a:pt x="10183" y="10914"/>
                    <a:pt x="6654" y="9153"/>
                    <a:pt x="6654" y="9153"/>
                  </a:cubicBezTo>
                  <a:cubicBezTo>
                    <a:pt x="6654" y="9153"/>
                    <a:pt x="5994" y="13149"/>
                    <a:pt x="3001" y="12656"/>
                  </a:cubicBezTo>
                  <a:cubicBezTo>
                    <a:pt x="0" y="12163"/>
                    <a:pt x="678" y="8009"/>
                    <a:pt x="3045" y="675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63"/>
            <p:cNvSpPr/>
            <p:nvPr/>
          </p:nvSpPr>
          <p:spPr>
            <a:xfrm>
              <a:off x="667850" y="996750"/>
              <a:ext cx="244250" cy="213000"/>
            </a:xfrm>
            <a:custGeom>
              <a:rect b="b" l="l" r="r" t="t"/>
              <a:pathLst>
                <a:path extrusionOk="0" fill="none" h="8520" w="9770">
                  <a:moveTo>
                    <a:pt x="0" y="8018"/>
                  </a:moveTo>
                  <a:cubicBezTo>
                    <a:pt x="0" y="8018"/>
                    <a:pt x="1558" y="8520"/>
                    <a:pt x="2597" y="8256"/>
                  </a:cubicBezTo>
                  <a:cubicBezTo>
                    <a:pt x="2597" y="8256"/>
                    <a:pt x="4102" y="7209"/>
                    <a:pt x="4427" y="5660"/>
                  </a:cubicBezTo>
                  <a:cubicBezTo>
                    <a:pt x="4427" y="5660"/>
                    <a:pt x="7376" y="6733"/>
                    <a:pt x="8573" y="3415"/>
                  </a:cubicBezTo>
                  <a:cubicBezTo>
                    <a:pt x="9769" y="89"/>
                    <a:pt x="6636" y="1"/>
                    <a:pt x="6636"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63"/>
            <p:cNvSpPr/>
            <p:nvPr/>
          </p:nvSpPr>
          <p:spPr>
            <a:xfrm>
              <a:off x="759150" y="1109625"/>
              <a:ext cx="19400" cy="28625"/>
            </a:xfrm>
            <a:custGeom>
              <a:rect b="b" l="l" r="r" t="t"/>
              <a:pathLst>
                <a:path extrusionOk="0" fill="none" h="1145" w="776">
                  <a:moveTo>
                    <a:pt x="1" y="0"/>
                  </a:moveTo>
                  <a:lnTo>
                    <a:pt x="775" y="1145"/>
                  </a:ln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63"/>
            <p:cNvSpPr/>
            <p:nvPr/>
          </p:nvSpPr>
          <p:spPr>
            <a:xfrm>
              <a:off x="703275" y="916225"/>
              <a:ext cx="75050" cy="82750"/>
            </a:xfrm>
            <a:custGeom>
              <a:rect b="b" l="l" r="r" t="t"/>
              <a:pathLst>
                <a:path extrusionOk="0" fill="none" h="3310" w="3002">
                  <a:moveTo>
                    <a:pt x="0" y="80"/>
                  </a:moveTo>
                  <a:cubicBezTo>
                    <a:pt x="0" y="80"/>
                    <a:pt x="2597" y="0"/>
                    <a:pt x="3002" y="331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63"/>
            <p:cNvSpPr/>
            <p:nvPr/>
          </p:nvSpPr>
          <p:spPr>
            <a:xfrm>
              <a:off x="631100" y="925025"/>
              <a:ext cx="244700" cy="262950"/>
            </a:xfrm>
            <a:custGeom>
              <a:rect b="b" l="l" r="r" t="t"/>
              <a:pathLst>
                <a:path extrusionOk="0" fill="none" h="10518" w="9788">
                  <a:moveTo>
                    <a:pt x="2359" y="5492"/>
                  </a:moveTo>
                  <a:cubicBezTo>
                    <a:pt x="2359" y="5492"/>
                    <a:pt x="432" y="6091"/>
                    <a:pt x="212" y="8194"/>
                  </a:cubicBezTo>
                  <a:cubicBezTo>
                    <a:pt x="1" y="10298"/>
                    <a:pt x="2227" y="10518"/>
                    <a:pt x="2879" y="9884"/>
                  </a:cubicBezTo>
                  <a:cubicBezTo>
                    <a:pt x="3530" y="9259"/>
                    <a:pt x="4375" y="8071"/>
                    <a:pt x="4639" y="6284"/>
                  </a:cubicBezTo>
                  <a:cubicBezTo>
                    <a:pt x="4639" y="6284"/>
                    <a:pt x="7077" y="7781"/>
                    <a:pt x="8432" y="6364"/>
                  </a:cubicBezTo>
                  <a:cubicBezTo>
                    <a:pt x="9787" y="4938"/>
                    <a:pt x="8898" y="3556"/>
                    <a:pt x="8238" y="3556"/>
                  </a:cubicBezTo>
                  <a:cubicBezTo>
                    <a:pt x="7569" y="3556"/>
                    <a:pt x="5774" y="3406"/>
                    <a:pt x="4964" y="4058"/>
                  </a:cubicBezTo>
                  <a:cubicBezTo>
                    <a:pt x="4964" y="4058"/>
                    <a:pt x="4357" y="1303"/>
                    <a:pt x="3389" y="652"/>
                  </a:cubicBezTo>
                  <a:cubicBezTo>
                    <a:pt x="2421" y="0"/>
                    <a:pt x="1101" y="872"/>
                    <a:pt x="890" y="1787"/>
                  </a:cubicBezTo>
                  <a:cubicBezTo>
                    <a:pt x="678" y="2702"/>
                    <a:pt x="1550" y="4366"/>
                    <a:pt x="2500" y="4999"/>
                  </a:cubicBezTo>
                  <a:lnTo>
                    <a:pt x="2923" y="5334"/>
                  </a:ln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63"/>
            <p:cNvSpPr/>
            <p:nvPr/>
          </p:nvSpPr>
          <p:spPr>
            <a:xfrm>
              <a:off x="654425" y="957600"/>
              <a:ext cx="75500" cy="84500"/>
            </a:xfrm>
            <a:custGeom>
              <a:rect b="b" l="l" r="r" t="t"/>
              <a:pathLst>
                <a:path extrusionOk="0" fill="none" h="3380" w="3020">
                  <a:moveTo>
                    <a:pt x="1180" y="3380"/>
                  </a:moveTo>
                  <a:cubicBezTo>
                    <a:pt x="1180" y="3380"/>
                    <a:pt x="1" y="651"/>
                    <a:pt x="3019" y="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63"/>
            <p:cNvSpPr/>
            <p:nvPr/>
          </p:nvSpPr>
          <p:spPr>
            <a:xfrm>
              <a:off x="793700" y="1014350"/>
              <a:ext cx="60975" cy="51725"/>
            </a:xfrm>
            <a:custGeom>
              <a:rect b="b" l="l" r="r" t="t"/>
              <a:pathLst>
                <a:path extrusionOk="0" fill="none" h="2069" w="2439">
                  <a:moveTo>
                    <a:pt x="1" y="1"/>
                  </a:moveTo>
                  <a:cubicBezTo>
                    <a:pt x="1" y="1"/>
                    <a:pt x="2438" y="335"/>
                    <a:pt x="2430" y="2069"/>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63"/>
            <p:cNvSpPr/>
            <p:nvPr/>
          </p:nvSpPr>
          <p:spPr>
            <a:xfrm>
              <a:off x="628675" y="1067375"/>
              <a:ext cx="54825" cy="112250"/>
            </a:xfrm>
            <a:custGeom>
              <a:rect b="b" l="l" r="r" t="t"/>
              <a:pathLst>
                <a:path extrusionOk="0" fill="none" h="4490" w="2193">
                  <a:moveTo>
                    <a:pt x="2192" y="4489"/>
                  </a:moveTo>
                  <a:cubicBezTo>
                    <a:pt x="2192" y="4489"/>
                    <a:pt x="1" y="2544"/>
                    <a:pt x="2008"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63"/>
            <p:cNvSpPr/>
            <p:nvPr/>
          </p:nvSpPr>
          <p:spPr>
            <a:xfrm>
              <a:off x="748825" y="1147475"/>
              <a:ext cx="13875" cy="21350"/>
            </a:xfrm>
            <a:custGeom>
              <a:rect b="b" l="l" r="r" t="t"/>
              <a:pathLst>
                <a:path extrusionOk="0" fill="none" h="854" w="555">
                  <a:moveTo>
                    <a:pt x="0" y="854"/>
                  </a:moveTo>
                  <a:cubicBezTo>
                    <a:pt x="273" y="634"/>
                    <a:pt x="467" y="335"/>
                    <a:pt x="55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63"/>
            <p:cNvSpPr/>
            <p:nvPr/>
          </p:nvSpPr>
          <p:spPr>
            <a:xfrm>
              <a:off x="763125" y="1134925"/>
              <a:ext cx="1350" cy="5750"/>
            </a:xfrm>
            <a:custGeom>
              <a:rect b="b" l="l" r="r" t="t"/>
              <a:pathLst>
                <a:path extrusionOk="0" fill="none" h="230" w="54">
                  <a:moveTo>
                    <a:pt x="0" y="229"/>
                  </a:moveTo>
                  <a:cubicBezTo>
                    <a:pt x="18" y="150"/>
                    <a:pt x="35" y="71"/>
                    <a:pt x="53"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63"/>
            <p:cNvSpPr/>
            <p:nvPr/>
          </p:nvSpPr>
          <p:spPr>
            <a:xfrm>
              <a:off x="653100" y="1153200"/>
              <a:ext cx="17625" cy="26200"/>
            </a:xfrm>
            <a:custGeom>
              <a:rect b="b" l="l" r="r" t="t"/>
              <a:pathLst>
                <a:path extrusionOk="0" fill="none" h="1048" w="705">
                  <a:moveTo>
                    <a:pt x="705" y="1047"/>
                  </a:moveTo>
                  <a:cubicBezTo>
                    <a:pt x="370" y="775"/>
                    <a:pt x="124" y="414"/>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63"/>
            <p:cNvSpPr/>
            <p:nvPr/>
          </p:nvSpPr>
          <p:spPr>
            <a:xfrm>
              <a:off x="647375" y="1131400"/>
              <a:ext cx="700" cy="8175"/>
            </a:xfrm>
            <a:custGeom>
              <a:rect b="b" l="l" r="r" t="t"/>
              <a:pathLst>
                <a:path extrusionOk="0" fill="none" h="327" w="28">
                  <a:moveTo>
                    <a:pt x="27" y="326"/>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63"/>
            <p:cNvSpPr/>
            <p:nvPr/>
          </p:nvSpPr>
          <p:spPr>
            <a:xfrm>
              <a:off x="664550" y="970800"/>
              <a:ext cx="9700" cy="59200"/>
            </a:xfrm>
            <a:custGeom>
              <a:rect b="b" l="l" r="r" t="t"/>
              <a:pathLst>
                <a:path extrusionOk="0" fill="none" h="2368" w="388">
                  <a:moveTo>
                    <a:pt x="300" y="2368"/>
                  </a:moveTo>
                  <a:cubicBezTo>
                    <a:pt x="0" y="1602"/>
                    <a:pt x="36" y="748"/>
                    <a:pt x="38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63"/>
            <p:cNvSpPr/>
            <p:nvPr/>
          </p:nvSpPr>
          <p:spPr>
            <a:xfrm>
              <a:off x="685225" y="956500"/>
              <a:ext cx="4425" cy="3100"/>
            </a:xfrm>
            <a:custGeom>
              <a:rect b="b" l="l" r="r" t="t"/>
              <a:pathLst>
                <a:path extrusionOk="0" fill="none" h="124" w="177">
                  <a:moveTo>
                    <a:pt x="1" y="123"/>
                  </a:moveTo>
                  <a:cubicBezTo>
                    <a:pt x="62" y="79"/>
                    <a:pt x="115" y="44"/>
                    <a:pt x="177"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63"/>
            <p:cNvSpPr/>
            <p:nvPr/>
          </p:nvSpPr>
          <p:spPr>
            <a:xfrm>
              <a:off x="705700" y="950100"/>
              <a:ext cx="2875" cy="250"/>
            </a:xfrm>
            <a:custGeom>
              <a:rect b="b" l="l" r="r" t="t"/>
              <a:pathLst>
                <a:path extrusionOk="0" fill="none" h="10" w="115">
                  <a:moveTo>
                    <a:pt x="0" y="1"/>
                  </a:moveTo>
                  <a:lnTo>
                    <a:pt x="115"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63"/>
            <p:cNvSpPr/>
            <p:nvPr/>
          </p:nvSpPr>
          <p:spPr>
            <a:xfrm>
              <a:off x="785350" y="1129650"/>
              <a:ext cx="24450" cy="4650"/>
            </a:xfrm>
            <a:custGeom>
              <a:rect b="b" l="l" r="r" t="t"/>
              <a:pathLst>
                <a:path extrusionOk="0" fill="none" h="186" w="978">
                  <a:moveTo>
                    <a:pt x="0" y="0"/>
                  </a:moveTo>
                  <a:cubicBezTo>
                    <a:pt x="299" y="141"/>
                    <a:pt x="643" y="185"/>
                    <a:pt x="977" y="12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63"/>
            <p:cNvSpPr/>
            <p:nvPr/>
          </p:nvSpPr>
          <p:spPr>
            <a:xfrm>
              <a:off x="823850" y="1128775"/>
              <a:ext cx="3550" cy="450"/>
            </a:xfrm>
            <a:custGeom>
              <a:rect b="b" l="l" r="r" t="t"/>
              <a:pathLst>
                <a:path extrusionOk="0" fill="none" h="18" w="142">
                  <a:moveTo>
                    <a:pt x="0" y="18"/>
                  </a:moveTo>
                  <a:lnTo>
                    <a:pt x="14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63"/>
          <p:cNvGrpSpPr/>
          <p:nvPr/>
        </p:nvGrpSpPr>
        <p:grpSpPr>
          <a:xfrm>
            <a:off x="307302" y="1560014"/>
            <a:ext cx="506525" cy="412115"/>
            <a:chOff x="3380500" y="4296875"/>
            <a:chExt cx="344575" cy="280350"/>
          </a:xfrm>
        </p:grpSpPr>
        <p:sp>
          <p:nvSpPr>
            <p:cNvPr id="8907" name="Google Shape;8907;p63"/>
            <p:cNvSpPr/>
            <p:nvPr/>
          </p:nvSpPr>
          <p:spPr>
            <a:xfrm>
              <a:off x="3610425" y="4363250"/>
              <a:ext cx="48650" cy="39050"/>
            </a:xfrm>
            <a:custGeom>
              <a:rect b="b" l="l" r="r" t="t"/>
              <a:pathLst>
                <a:path extrusionOk="0" h="1562" w="1946">
                  <a:moveTo>
                    <a:pt x="493" y="1"/>
                  </a:moveTo>
                  <a:cubicBezTo>
                    <a:pt x="355" y="1"/>
                    <a:pt x="226" y="61"/>
                    <a:pt x="133" y="171"/>
                  </a:cubicBezTo>
                  <a:cubicBezTo>
                    <a:pt x="1" y="356"/>
                    <a:pt x="1" y="620"/>
                    <a:pt x="133" y="892"/>
                  </a:cubicBezTo>
                  <a:cubicBezTo>
                    <a:pt x="309" y="1244"/>
                    <a:pt x="661" y="1491"/>
                    <a:pt x="986" y="1491"/>
                  </a:cubicBezTo>
                  <a:lnTo>
                    <a:pt x="1022" y="1491"/>
                  </a:lnTo>
                  <a:cubicBezTo>
                    <a:pt x="1294" y="1491"/>
                    <a:pt x="1576" y="1508"/>
                    <a:pt x="1849" y="1552"/>
                  </a:cubicBezTo>
                  <a:lnTo>
                    <a:pt x="1946" y="1561"/>
                  </a:lnTo>
                  <a:lnTo>
                    <a:pt x="1946" y="1561"/>
                  </a:lnTo>
                  <a:lnTo>
                    <a:pt x="1928" y="1473"/>
                  </a:lnTo>
                  <a:cubicBezTo>
                    <a:pt x="1805" y="611"/>
                    <a:pt x="1250" y="162"/>
                    <a:pt x="819" y="39"/>
                  </a:cubicBezTo>
                  <a:cubicBezTo>
                    <a:pt x="731" y="12"/>
                    <a:pt x="634" y="4"/>
                    <a:pt x="546" y="4"/>
                  </a:cubicBezTo>
                  <a:cubicBezTo>
                    <a:pt x="528" y="2"/>
                    <a:pt x="511" y="1"/>
                    <a:pt x="493" y="1"/>
                  </a:cubicBezTo>
                  <a:close/>
                </a:path>
              </a:pathLst>
            </a:custGeom>
            <a:solidFill>
              <a:srgbClr val="5F8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63"/>
            <p:cNvSpPr/>
            <p:nvPr/>
          </p:nvSpPr>
          <p:spPr>
            <a:xfrm>
              <a:off x="3393275" y="4298850"/>
              <a:ext cx="303200" cy="238550"/>
            </a:xfrm>
            <a:custGeom>
              <a:rect b="b" l="l" r="r" t="t"/>
              <a:pathLst>
                <a:path extrusionOk="0" h="9542" w="12128">
                  <a:moveTo>
                    <a:pt x="9203" y="2438"/>
                  </a:moveTo>
                  <a:cubicBezTo>
                    <a:pt x="9213" y="2438"/>
                    <a:pt x="9223" y="2438"/>
                    <a:pt x="9232" y="2439"/>
                  </a:cubicBezTo>
                  <a:cubicBezTo>
                    <a:pt x="9338" y="2439"/>
                    <a:pt x="9443" y="2456"/>
                    <a:pt x="9549" y="2492"/>
                  </a:cubicBezTo>
                  <a:cubicBezTo>
                    <a:pt x="10068" y="2632"/>
                    <a:pt x="10702" y="3187"/>
                    <a:pt x="10781" y="4225"/>
                  </a:cubicBezTo>
                  <a:cubicBezTo>
                    <a:pt x="10772" y="4252"/>
                    <a:pt x="10764" y="4269"/>
                    <a:pt x="10746" y="4278"/>
                  </a:cubicBezTo>
                  <a:cubicBezTo>
                    <a:pt x="10728" y="4287"/>
                    <a:pt x="10711" y="4296"/>
                    <a:pt x="10693" y="4296"/>
                  </a:cubicBezTo>
                  <a:cubicBezTo>
                    <a:pt x="10415" y="4226"/>
                    <a:pt x="10130" y="4197"/>
                    <a:pt x="9844" y="4197"/>
                  </a:cubicBezTo>
                  <a:cubicBezTo>
                    <a:pt x="9804" y="4197"/>
                    <a:pt x="9765" y="4198"/>
                    <a:pt x="9725" y="4199"/>
                  </a:cubicBezTo>
                  <a:lnTo>
                    <a:pt x="9681" y="4199"/>
                  </a:lnTo>
                  <a:cubicBezTo>
                    <a:pt x="9241" y="4199"/>
                    <a:pt x="8880" y="3864"/>
                    <a:pt x="8704" y="3521"/>
                  </a:cubicBezTo>
                  <a:cubicBezTo>
                    <a:pt x="8546" y="3213"/>
                    <a:pt x="8555" y="2888"/>
                    <a:pt x="8722" y="2659"/>
                  </a:cubicBezTo>
                  <a:cubicBezTo>
                    <a:pt x="8839" y="2517"/>
                    <a:pt x="9019" y="2438"/>
                    <a:pt x="9203" y="2438"/>
                  </a:cubicBezTo>
                  <a:close/>
                  <a:moveTo>
                    <a:pt x="6478" y="1"/>
                  </a:moveTo>
                  <a:cubicBezTo>
                    <a:pt x="6328" y="1"/>
                    <a:pt x="6178" y="10"/>
                    <a:pt x="6029" y="18"/>
                  </a:cubicBezTo>
                  <a:lnTo>
                    <a:pt x="6020" y="18"/>
                  </a:lnTo>
                  <a:cubicBezTo>
                    <a:pt x="4453" y="150"/>
                    <a:pt x="2975" y="811"/>
                    <a:pt x="1840" y="1902"/>
                  </a:cubicBezTo>
                  <a:cubicBezTo>
                    <a:pt x="1672" y="2069"/>
                    <a:pt x="1505" y="2254"/>
                    <a:pt x="1355" y="2439"/>
                  </a:cubicBezTo>
                  <a:cubicBezTo>
                    <a:pt x="379" y="3636"/>
                    <a:pt x="0" y="5061"/>
                    <a:pt x="282" y="6434"/>
                  </a:cubicBezTo>
                  <a:lnTo>
                    <a:pt x="317" y="6558"/>
                  </a:lnTo>
                  <a:cubicBezTo>
                    <a:pt x="669" y="8159"/>
                    <a:pt x="2473" y="9347"/>
                    <a:pt x="4805" y="9523"/>
                  </a:cubicBezTo>
                  <a:cubicBezTo>
                    <a:pt x="4981" y="9532"/>
                    <a:pt x="5166" y="9541"/>
                    <a:pt x="5351" y="9541"/>
                  </a:cubicBezTo>
                  <a:cubicBezTo>
                    <a:pt x="6346" y="9541"/>
                    <a:pt x="7331" y="9347"/>
                    <a:pt x="8255" y="8969"/>
                  </a:cubicBezTo>
                  <a:cubicBezTo>
                    <a:pt x="9690" y="8388"/>
                    <a:pt x="10843" y="7288"/>
                    <a:pt x="11485" y="5880"/>
                  </a:cubicBezTo>
                  <a:cubicBezTo>
                    <a:pt x="11529" y="5765"/>
                    <a:pt x="11582" y="5651"/>
                    <a:pt x="11626" y="5528"/>
                  </a:cubicBezTo>
                  <a:cubicBezTo>
                    <a:pt x="12128" y="4208"/>
                    <a:pt x="12066" y="3072"/>
                    <a:pt x="11432" y="2139"/>
                  </a:cubicBezTo>
                  <a:cubicBezTo>
                    <a:pt x="10447" y="696"/>
                    <a:pt x="8220" y="18"/>
                    <a:pt x="6574" y="1"/>
                  </a:cubicBezTo>
                  <a:close/>
                </a:path>
              </a:pathLst>
            </a:custGeom>
            <a:solidFill>
              <a:srgbClr val="6DA0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63"/>
            <p:cNvSpPr/>
            <p:nvPr/>
          </p:nvSpPr>
          <p:spPr>
            <a:xfrm>
              <a:off x="3393275" y="4346375"/>
              <a:ext cx="206400" cy="191025"/>
            </a:xfrm>
            <a:custGeom>
              <a:rect b="b" l="l" r="r" t="t"/>
              <a:pathLst>
                <a:path extrusionOk="0" h="7641" w="8256">
                  <a:moveTo>
                    <a:pt x="1848" y="1"/>
                  </a:moveTo>
                  <a:cubicBezTo>
                    <a:pt x="1672" y="168"/>
                    <a:pt x="1505" y="344"/>
                    <a:pt x="1355" y="538"/>
                  </a:cubicBezTo>
                  <a:cubicBezTo>
                    <a:pt x="379" y="1735"/>
                    <a:pt x="0" y="3152"/>
                    <a:pt x="291" y="4533"/>
                  </a:cubicBezTo>
                  <a:lnTo>
                    <a:pt x="317" y="4657"/>
                  </a:lnTo>
                  <a:cubicBezTo>
                    <a:pt x="669" y="6258"/>
                    <a:pt x="2473" y="7446"/>
                    <a:pt x="4805" y="7614"/>
                  </a:cubicBezTo>
                  <a:cubicBezTo>
                    <a:pt x="4981" y="7640"/>
                    <a:pt x="5166" y="7640"/>
                    <a:pt x="5351" y="7640"/>
                  </a:cubicBezTo>
                  <a:cubicBezTo>
                    <a:pt x="6346" y="7640"/>
                    <a:pt x="7331" y="7446"/>
                    <a:pt x="8255" y="7059"/>
                  </a:cubicBezTo>
                  <a:cubicBezTo>
                    <a:pt x="3380" y="6619"/>
                    <a:pt x="2174" y="3152"/>
                    <a:pt x="1910" y="925"/>
                  </a:cubicBezTo>
                  <a:cubicBezTo>
                    <a:pt x="1875" y="617"/>
                    <a:pt x="1848" y="309"/>
                    <a:pt x="1848" y="1"/>
                  </a:cubicBezTo>
                  <a:close/>
                </a:path>
              </a:pathLst>
            </a:custGeom>
            <a:solidFill>
              <a:srgbClr val="5F8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63"/>
            <p:cNvSpPr/>
            <p:nvPr/>
          </p:nvSpPr>
          <p:spPr>
            <a:xfrm>
              <a:off x="3543975" y="4298850"/>
              <a:ext cx="152500" cy="146800"/>
            </a:xfrm>
            <a:custGeom>
              <a:rect b="b" l="l" r="r" t="t"/>
              <a:pathLst>
                <a:path extrusionOk="0" h="5872" w="6100">
                  <a:moveTo>
                    <a:pt x="450" y="1"/>
                  </a:moveTo>
                  <a:cubicBezTo>
                    <a:pt x="300" y="1"/>
                    <a:pt x="150" y="1"/>
                    <a:pt x="1" y="18"/>
                  </a:cubicBezTo>
                  <a:cubicBezTo>
                    <a:pt x="2087" y="194"/>
                    <a:pt x="5757" y="1180"/>
                    <a:pt x="5457" y="5871"/>
                  </a:cubicBezTo>
                  <a:cubicBezTo>
                    <a:pt x="5510" y="5757"/>
                    <a:pt x="5554" y="5642"/>
                    <a:pt x="5598" y="5528"/>
                  </a:cubicBezTo>
                  <a:cubicBezTo>
                    <a:pt x="6100" y="4208"/>
                    <a:pt x="6038" y="3072"/>
                    <a:pt x="5404" y="2139"/>
                  </a:cubicBezTo>
                  <a:cubicBezTo>
                    <a:pt x="4419" y="696"/>
                    <a:pt x="2192" y="18"/>
                    <a:pt x="546" y="1"/>
                  </a:cubicBezTo>
                  <a:close/>
                </a:path>
              </a:pathLst>
            </a:custGeom>
            <a:solidFill>
              <a:srgbClr val="92BC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63"/>
            <p:cNvSpPr/>
            <p:nvPr/>
          </p:nvSpPr>
          <p:spPr>
            <a:xfrm>
              <a:off x="3380500" y="4296875"/>
              <a:ext cx="344575" cy="280350"/>
            </a:xfrm>
            <a:custGeom>
              <a:rect b="b" l="l" r="r" t="t"/>
              <a:pathLst>
                <a:path extrusionOk="0" fill="none" h="11214" w="13783">
                  <a:moveTo>
                    <a:pt x="7015" y="9"/>
                  </a:moveTo>
                  <a:cubicBezTo>
                    <a:pt x="3477" y="1"/>
                    <a:pt x="1" y="3072"/>
                    <a:pt x="731" y="6531"/>
                  </a:cubicBezTo>
                  <a:cubicBezTo>
                    <a:pt x="740" y="6566"/>
                    <a:pt x="749" y="6610"/>
                    <a:pt x="758" y="6645"/>
                  </a:cubicBezTo>
                  <a:cubicBezTo>
                    <a:pt x="1620" y="10518"/>
                    <a:pt x="10069" y="11213"/>
                    <a:pt x="12199" y="5624"/>
                  </a:cubicBezTo>
                  <a:cubicBezTo>
                    <a:pt x="13783" y="1479"/>
                    <a:pt x="9409" y="36"/>
                    <a:pt x="7077" y="9"/>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63"/>
            <p:cNvSpPr/>
            <p:nvPr/>
          </p:nvSpPr>
          <p:spPr>
            <a:xfrm>
              <a:off x="3602950" y="4353650"/>
              <a:ext cx="57875" cy="50850"/>
            </a:xfrm>
            <a:custGeom>
              <a:rect b="b" l="l" r="r" t="t"/>
              <a:pathLst>
                <a:path extrusionOk="0" fill="none" h="2034" w="2315">
                  <a:moveTo>
                    <a:pt x="2315" y="2033"/>
                  </a:moveTo>
                  <a:cubicBezTo>
                    <a:pt x="1981" y="1963"/>
                    <a:pt x="1637" y="1928"/>
                    <a:pt x="1294" y="1936"/>
                  </a:cubicBezTo>
                  <a:cubicBezTo>
                    <a:pt x="616" y="1936"/>
                    <a:pt x="0" y="1021"/>
                    <a:pt x="379" y="511"/>
                  </a:cubicBezTo>
                  <a:cubicBezTo>
                    <a:pt x="757" y="0"/>
                    <a:pt x="2201" y="467"/>
                    <a:pt x="2315" y="2033"/>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63"/>
            <p:cNvSpPr/>
            <p:nvPr/>
          </p:nvSpPr>
          <p:spPr>
            <a:xfrm>
              <a:off x="3595475" y="4381375"/>
              <a:ext cx="31700" cy="31925"/>
            </a:xfrm>
            <a:custGeom>
              <a:rect b="b" l="l" r="r" t="t"/>
              <a:pathLst>
                <a:path extrusionOk="0" fill="none" h="1277" w="1268">
                  <a:moveTo>
                    <a:pt x="0" y="0"/>
                  </a:moveTo>
                  <a:cubicBezTo>
                    <a:pt x="159" y="634"/>
                    <a:pt x="643" y="1127"/>
                    <a:pt x="1267" y="12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63"/>
            <p:cNvSpPr/>
            <p:nvPr/>
          </p:nvSpPr>
          <p:spPr>
            <a:xfrm>
              <a:off x="3592600" y="4405350"/>
              <a:ext cx="15425" cy="14775"/>
            </a:xfrm>
            <a:custGeom>
              <a:rect b="b" l="l" r="r" t="t"/>
              <a:pathLst>
                <a:path extrusionOk="0" fill="none" h="591" w="617">
                  <a:moveTo>
                    <a:pt x="1" y="1"/>
                  </a:moveTo>
                  <a:cubicBezTo>
                    <a:pt x="142" y="247"/>
                    <a:pt x="362" y="458"/>
                    <a:pt x="617" y="5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63"/>
            <p:cNvSpPr/>
            <p:nvPr/>
          </p:nvSpPr>
          <p:spPr>
            <a:xfrm>
              <a:off x="3589300" y="4429125"/>
              <a:ext cx="5100" cy="5075"/>
            </a:xfrm>
            <a:custGeom>
              <a:rect b="b" l="l" r="r" t="t"/>
              <a:pathLst>
                <a:path extrusionOk="0" fill="none" h="203" w="204">
                  <a:moveTo>
                    <a:pt x="1" y="0"/>
                  </a:moveTo>
                  <a:lnTo>
                    <a:pt x="203" y="20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63"/>
            <p:cNvSpPr/>
            <p:nvPr/>
          </p:nvSpPr>
          <p:spPr>
            <a:xfrm>
              <a:off x="3421000" y="4469825"/>
              <a:ext cx="88025" cy="47750"/>
            </a:xfrm>
            <a:custGeom>
              <a:rect b="b" l="l" r="r" t="t"/>
              <a:pathLst>
                <a:path extrusionOk="0" fill="none" h="1910" w="3521">
                  <a:moveTo>
                    <a:pt x="0" y="0"/>
                  </a:moveTo>
                  <a:cubicBezTo>
                    <a:pt x="889" y="1065"/>
                    <a:pt x="2147" y="1743"/>
                    <a:pt x="3520"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63"/>
            <p:cNvSpPr/>
            <p:nvPr/>
          </p:nvSpPr>
          <p:spPr>
            <a:xfrm>
              <a:off x="3450900" y="4472225"/>
              <a:ext cx="40075" cy="22050"/>
            </a:xfrm>
            <a:custGeom>
              <a:rect b="b" l="l" r="r" t="t"/>
              <a:pathLst>
                <a:path extrusionOk="0" fill="none" h="882" w="1603">
                  <a:moveTo>
                    <a:pt x="1" y="1"/>
                  </a:moveTo>
                  <a:cubicBezTo>
                    <a:pt x="476" y="397"/>
                    <a:pt x="1013" y="696"/>
                    <a:pt x="1603" y="8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63"/>
            <p:cNvSpPr/>
            <p:nvPr/>
          </p:nvSpPr>
          <p:spPr>
            <a:xfrm>
              <a:off x="3590625" y="4319975"/>
              <a:ext cx="19175" cy="7950"/>
            </a:xfrm>
            <a:custGeom>
              <a:rect b="b" l="l" r="r" t="t"/>
              <a:pathLst>
                <a:path extrusionOk="0" fill="none" h="318" w="767">
                  <a:moveTo>
                    <a:pt x="766" y="318"/>
                  </a:moveTo>
                  <a:cubicBezTo>
                    <a:pt x="529" y="177"/>
                    <a:pt x="265" y="71"/>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63"/>
            <p:cNvSpPr/>
            <p:nvPr/>
          </p:nvSpPr>
          <p:spPr>
            <a:xfrm>
              <a:off x="3440125" y="4327675"/>
              <a:ext cx="74400" cy="43150"/>
            </a:xfrm>
            <a:custGeom>
              <a:rect b="b" l="l" r="r" t="t"/>
              <a:pathLst>
                <a:path extrusionOk="0" fill="none" h="1726" w="2976">
                  <a:moveTo>
                    <a:pt x="1" y="1726"/>
                  </a:moveTo>
                  <a:cubicBezTo>
                    <a:pt x="766" y="828"/>
                    <a:pt x="1814" y="221"/>
                    <a:pt x="2975"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63"/>
            <p:cNvSpPr/>
            <p:nvPr/>
          </p:nvSpPr>
          <p:spPr>
            <a:xfrm>
              <a:off x="3481725" y="4352550"/>
              <a:ext cx="8600" cy="3750"/>
            </a:xfrm>
            <a:custGeom>
              <a:rect b="b" l="l" r="r" t="t"/>
              <a:pathLst>
                <a:path extrusionOk="0" fill="none" h="150" w="344">
                  <a:moveTo>
                    <a:pt x="0" y="150"/>
                  </a:moveTo>
                  <a:lnTo>
                    <a:pt x="343"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63"/>
            <p:cNvSpPr/>
            <p:nvPr/>
          </p:nvSpPr>
          <p:spPr>
            <a:xfrm>
              <a:off x="3606675" y="4477950"/>
              <a:ext cx="28850" cy="18725"/>
            </a:xfrm>
            <a:custGeom>
              <a:rect b="b" l="l" r="r" t="t"/>
              <a:pathLst>
                <a:path extrusionOk="0" fill="none" h="749" w="1154">
                  <a:moveTo>
                    <a:pt x="1" y="749"/>
                  </a:moveTo>
                  <a:cubicBezTo>
                    <a:pt x="423" y="582"/>
                    <a:pt x="819" y="326"/>
                    <a:pt x="1154"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63"/>
            <p:cNvSpPr/>
            <p:nvPr/>
          </p:nvSpPr>
          <p:spPr>
            <a:xfrm>
              <a:off x="3622300" y="4466075"/>
              <a:ext cx="4000" cy="2875"/>
            </a:xfrm>
            <a:custGeom>
              <a:rect b="b" l="l" r="r" t="t"/>
              <a:pathLst>
                <a:path extrusionOk="0" fill="none" h="115" w="160">
                  <a:moveTo>
                    <a:pt x="1" y="115"/>
                  </a:moveTo>
                  <a:lnTo>
                    <a:pt x="159"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63"/>
          <p:cNvGrpSpPr/>
          <p:nvPr/>
        </p:nvGrpSpPr>
        <p:grpSpPr>
          <a:xfrm>
            <a:off x="5011926" y="396581"/>
            <a:ext cx="602486" cy="593367"/>
            <a:chOff x="8155625" y="4293825"/>
            <a:chExt cx="639175" cy="629500"/>
          </a:xfrm>
        </p:grpSpPr>
        <p:sp>
          <p:nvSpPr>
            <p:cNvPr id="8924" name="Google Shape;8924;p63"/>
            <p:cNvSpPr/>
            <p:nvPr/>
          </p:nvSpPr>
          <p:spPr>
            <a:xfrm>
              <a:off x="8157600" y="4303775"/>
              <a:ext cx="637200" cy="605850"/>
            </a:xfrm>
            <a:custGeom>
              <a:rect b="b" l="l" r="r" t="t"/>
              <a:pathLst>
                <a:path extrusionOk="0" h="24234" w="25488">
                  <a:moveTo>
                    <a:pt x="22022" y="7665"/>
                  </a:moveTo>
                  <a:lnTo>
                    <a:pt x="22022" y="7665"/>
                  </a:lnTo>
                  <a:cubicBezTo>
                    <a:pt x="22066" y="7700"/>
                    <a:pt x="22109" y="7735"/>
                    <a:pt x="22152" y="7761"/>
                  </a:cubicBezTo>
                  <a:cubicBezTo>
                    <a:pt x="22231" y="7831"/>
                    <a:pt x="22310" y="7900"/>
                    <a:pt x="22388" y="7979"/>
                  </a:cubicBezTo>
                  <a:lnTo>
                    <a:pt x="22388" y="7979"/>
                  </a:lnTo>
                  <a:cubicBezTo>
                    <a:pt x="22310" y="7900"/>
                    <a:pt x="22231" y="7831"/>
                    <a:pt x="22152" y="7770"/>
                  </a:cubicBezTo>
                  <a:lnTo>
                    <a:pt x="22022" y="7665"/>
                  </a:lnTo>
                  <a:close/>
                  <a:moveTo>
                    <a:pt x="13355" y="1845"/>
                  </a:moveTo>
                  <a:cubicBezTo>
                    <a:pt x="14784" y="1845"/>
                    <a:pt x="16245" y="2315"/>
                    <a:pt x="17312" y="3158"/>
                  </a:cubicBezTo>
                  <a:cubicBezTo>
                    <a:pt x="18042" y="3730"/>
                    <a:pt x="18615" y="4478"/>
                    <a:pt x="18958" y="5341"/>
                  </a:cubicBezTo>
                  <a:cubicBezTo>
                    <a:pt x="19195" y="5939"/>
                    <a:pt x="19319" y="6581"/>
                    <a:pt x="19327" y="7233"/>
                  </a:cubicBezTo>
                  <a:lnTo>
                    <a:pt x="19327" y="7294"/>
                  </a:lnTo>
                  <a:lnTo>
                    <a:pt x="19389" y="7303"/>
                  </a:lnTo>
                  <a:cubicBezTo>
                    <a:pt x="20806" y="7532"/>
                    <a:pt x="21888" y="8403"/>
                    <a:pt x="22425" y="9767"/>
                  </a:cubicBezTo>
                  <a:cubicBezTo>
                    <a:pt x="22997" y="11220"/>
                    <a:pt x="22865" y="13050"/>
                    <a:pt x="22091" y="14229"/>
                  </a:cubicBezTo>
                  <a:lnTo>
                    <a:pt x="22073" y="14265"/>
                  </a:lnTo>
                  <a:lnTo>
                    <a:pt x="22091" y="14300"/>
                  </a:lnTo>
                  <a:cubicBezTo>
                    <a:pt x="22170" y="14458"/>
                    <a:pt x="22240" y="14617"/>
                    <a:pt x="22302" y="14775"/>
                  </a:cubicBezTo>
                  <a:cubicBezTo>
                    <a:pt x="22654" y="15655"/>
                    <a:pt x="23517" y="18718"/>
                    <a:pt x="20075" y="21270"/>
                  </a:cubicBezTo>
                  <a:cubicBezTo>
                    <a:pt x="18928" y="22127"/>
                    <a:pt x="17814" y="22419"/>
                    <a:pt x="16830" y="22419"/>
                  </a:cubicBezTo>
                  <a:cubicBezTo>
                    <a:pt x="15399" y="22419"/>
                    <a:pt x="14244" y="21802"/>
                    <a:pt x="13660" y="21411"/>
                  </a:cubicBezTo>
                  <a:lnTo>
                    <a:pt x="13616" y="21385"/>
                  </a:lnTo>
                  <a:lnTo>
                    <a:pt x="13580" y="21411"/>
                  </a:lnTo>
                  <a:cubicBezTo>
                    <a:pt x="13102" y="21713"/>
                    <a:pt x="11978" y="22303"/>
                    <a:pt x="10480" y="22303"/>
                  </a:cubicBezTo>
                  <a:cubicBezTo>
                    <a:pt x="9139" y="22303"/>
                    <a:pt x="7499" y="21829"/>
                    <a:pt x="5756" y="20249"/>
                  </a:cubicBezTo>
                  <a:cubicBezTo>
                    <a:pt x="4718" y="19334"/>
                    <a:pt x="3899" y="18181"/>
                    <a:pt x="3380" y="16896"/>
                  </a:cubicBezTo>
                  <a:cubicBezTo>
                    <a:pt x="2086" y="13622"/>
                    <a:pt x="3257" y="10093"/>
                    <a:pt x="5140" y="8570"/>
                  </a:cubicBezTo>
                  <a:cubicBezTo>
                    <a:pt x="5983" y="7891"/>
                    <a:pt x="6918" y="7523"/>
                    <a:pt x="7856" y="7523"/>
                  </a:cubicBezTo>
                  <a:cubicBezTo>
                    <a:pt x="7878" y="7523"/>
                    <a:pt x="7900" y="7523"/>
                    <a:pt x="7921" y="7523"/>
                  </a:cubicBezTo>
                  <a:lnTo>
                    <a:pt x="7992" y="7523"/>
                  </a:lnTo>
                  <a:lnTo>
                    <a:pt x="7992" y="7453"/>
                  </a:lnTo>
                  <a:cubicBezTo>
                    <a:pt x="8053" y="6344"/>
                    <a:pt x="8361" y="5270"/>
                    <a:pt x="8898" y="4302"/>
                  </a:cubicBezTo>
                  <a:cubicBezTo>
                    <a:pt x="9541" y="3096"/>
                    <a:pt x="10685" y="2269"/>
                    <a:pt x="12111" y="1970"/>
                  </a:cubicBezTo>
                  <a:cubicBezTo>
                    <a:pt x="12515" y="1886"/>
                    <a:pt x="12934" y="1845"/>
                    <a:pt x="13355" y="1845"/>
                  </a:cubicBezTo>
                  <a:close/>
                  <a:moveTo>
                    <a:pt x="13359" y="0"/>
                  </a:moveTo>
                  <a:cubicBezTo>
                    <a:pt x="12812" y="0"/>
                    <a:pt x="12266" y="54"/>
                    <a:pt x="11732" y="166"/>
                  </a:cubicBezTo>
                  <a:cubicBezTo>
                    <a:pt x="9761" y="579"/>
                    <a:pt x="8185" y="1741"/>
                    <a:pt x="7279" y="3431"/>
                  </a:cubicBezTo>
                  <a:cubicBezTo>
                    <a:pt x="6865" y="4196"/>
                    <a:pt x="6557" y="5006"/>
                    <a:pt x="6364" y="5842"/>
                  </a:cubicBezTo>
                  <a:cubicBezTo>
                    <a:pt x="6355" y="5869"/>
                    <a:pt x="6337" y="5895"/>
                    <a:pt x="6311" y="5904"/>
                  </a:cubicBezTo>
                  <a:cubicBezTo>
                    <a:pt x="5457" y="6150"/>
                    <a:pt x="4665" y="6573"/>
                    <a:pt x="3979" y="7136"/>
                  </a:cubicBezTo>
                  <a:cubicBezTo>
                    <a:pt x="1620" y="9054"/>
                    <a:pt x="1" y="13358"/>
                    <a:pt x="1673" y="17565"/>
                  </a:cubicBezTo>
                  <a:cubicBezTo>
                    <a:pt x="2298" y="19114"/>
                    <a:pt x="3275" y="20496"/>
                    <a:pt x="4524" y="21605"/>
                  </a:cubicBezTo>
                  <a:cubicBezTo>
                    <a:pt x="6699" y="23580"/>
                    <a:pt x="8801" y="24138"/>
                    <a:pt x="10484" y="24138"/>
                  </a:cubicBezTo>
                  <a:cubicBezTo>
                    <a:pt x="11845" y="24138"/>
                    <a:pt x="12933" y="23772"/>
                    <a:pt x="13563" y="23497"/>
                  </a:cubicBezTo>
                  <a:cubicBezTo>
                    <a:pt x="13572" y="23492"/>
                    <a:pt x="13583" y="23490"/>
                    <a:pt x="13594" y="23490"/>
                  </a:cubicBezTo>
                  <a:cubicBezTo>
                    <a:pt x="13605" y="23490"/>
                    <a:pt x="13616" y="23492"/>
                    <a:pt x="13624" y="23497"/>
                  </a:cubicBezTo>
                  <a:cubicBezTo>
                    <a:pt x="14258" y="23797"/>
                    <a:pt x="15422" y="24234"/>
                    <a:pt x="16851" y="24234"/>
                  </a:cubicBezTo>
                  <a:cubicBezTo>
                    <a:pt x="18143" y="24234"/>
                    <a:pt x="19650" y="23877"/>
                    <a:pt x="21176" y="22740"/>
                  </a:cubicBezTo>
                  <a:cubicBezTo>
                    <a:pt x="25488" y="19536"/>
                    <a:pt x="24511" y="15514"/>
                    <a:pt x="24115" y="14361"/>
                  </a:cubicBezTo>
                  <a:cubicBezTo>
                    <a:pt x="24106" y="14344"/>
                    <a:pt x="24106" y="14326"/>
                    <a:pt x="24115" y="14309"/>
                  </a:cubicBezTo>
                  <a:cubicBezTo>
                    <a:pt x="24775" y="12636"/>
                    <a:pt x="24784" y="10771"/>
                    <a:pt x="24133" y="9090"/>
                  </a:cubicBezTo>
                  <a:cubicBezTo>
                    <a:pt x="23534" y="7594"/>
                    <a:pt x="22469" y="6485"/>
                    <a:pt x="21052" y="5877"/>
                  </a:cubicBezTo>
                  <a:cubicBezTo>
                    <a:pt x="21035" y="5869"/>
                    <a:pt x="21017" y="5851"/>
                    <a:pt x="21017" y="5833"/>
                  </a:cubicBezTo>
                  <a:lnTo>
                    <a:pt x="21017" y="5825"/>
                  </a:lnTo>
                  <a:cubicBezTo>
                    <a:pt x="20674" y="4196"/>
                    <a:pt x="19767" y="2735"/>
                    <a:pt x="18456" y="1715"/>
                  </a:cubicBezTo>
                  <a:cubicBezTo>
                    <a:pt x="17046" y="609"/>
                    <a:pt x="15197" y="0"/>
                    <a:pt x="13359"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63"/>
            <p:cNvSpPr/>
            <p:nvPr/>
          </p:nvSpPr>
          <p:spPr>
            <a:xfrm>
              <a:off x="8213700" y="4353475"/>
              <a:ext cx="527425" cy="506700"/>
            </a:xfrm>
            <a:custGeom>
              <a:rect b="b" l="l" r="r" t="t"/>
              <a:pathLst>
                <a:path extrusionOk="0" h="20268" w="21097">
                  <a:moveTo>
                    <a:pt x="11092" y="848"/>
                  </a:moveTo>
                  <a:cubicBezTo>
                    <a:pt x="12303" y="848"/>
                    <a:pt x="13563" y="1249"/>
                    <a:pt x="14452" y="1953"/>
                  </a:cubicBezTo>
                  <a:cubicBezTo>
                    <a:pt x="15042" y="2411"/>
                    <a:pt x="15499" y="3018"/>
                    <a:pt x="15781" y="3713"/>
                  </a:cubicBezTo>
                  <a:cubicBezTo>
                    <a:pt x="16080" y="4497"/>
                    <a:pt x="16150" y="5350"/>
                    <a:pt x="16001" y="6178"/>
                  </a:cubicBezTo>
                  <a:lnTo>
                    <a:pt x="15983" y="6274"/>
                  </a:lnTo>
                  <a:lnTo>
                    <a:pt x="15983" y="6274"/>
                  </a:lnTo>
                  <a:lnTo>
                    <a:pt x="16080" y="6266"/>
                  </a:lnTo>
                  <a:cubicBezTo>
                    <a:pt x="16193" y="6257"/>
                    <a:pt x="16304" y="6253"/>
                    <a:pt x="16413" y="6253"/>
                  </a:cubicBezTo>
                  <a:cubicBezTo>
                    <a:pt x="17767" y="6253"/>
                    <a:pt x="18768" y="6910"/>
                    <a:pt x="19248" y="8140"/>
                  </a:cubicBezTo>
                  <a:cubicBezTo>
                    <a:pt x="19284" y="8219"/>
                    <a:pt x="19310" y="8290"/>
                    <a:pt x="19336" y="8369"/>
                  </a:cubicBezTo>
                  <a:cubicBezTo>
                    <a:pt x="19794" y="9777"/>
                    <a:pt x="19468" y="11493"/>
                    <a:pt x="18632" y="12127"/>
                  </a:cubicBezTo>
                  <a:lnTo>
                    <a:pt x="18571" y="12171"/>
                  </a:lnTo>
                  <a:lnTo>
                    <a:pt x="18615" y="12233"/>
                  </a:lnTo>
                  <a:cubicBezTo>
                    <a:pt x="18835" y="12514"/>
                    <a:pt x="19011" y="12822"/>
                    <a:pt x="19134" y="13157"/>
                  </a:cubicBezTo>
                  <a:cubicBezTo>
                    <a:pt x="19380" y="13764"/>
                    <a:pt x="19468" y="14424"/>
                    <a:pt x="19407" y="15075"/>
                  </a:cubicBezTo>
                  <a:cubicBezTo>
                    <a:pt x="19275" y="16351"/>
                    <a:pt x="18527" y="17531"/>
                    <a:pt x="17242" y="18481"/>
                  </a:cubicBezTo>
                  <a:cubicBezTo>
                    <a:pt x="16309" y="19175"/>
                    <a:pt x="15405" y="19418"/>
                    <a:pt x="14597" y="19418"/>
                  </a:cubicBezTo>
                  <a:cubicBezTo>
                    <a:pt x="12987" y="19418"/>
                    <a:pt x="11755" y="18455"/>
                    <a:pt x="11433" y="18173"/>
                  </a:cubicBezTo>
                  <a:lnTo>
                    <a:pt x="11380" y="18129"/>
                  </a:lnTo>
                  <a:lnTo>
                    <a:pt x="11336" y="18173"/>
                  </a:lnTo>
                  <a:cubicBezTo>
                    <a:pt x="11006" y="18447"/>
                    <a:pt x="9851" y="19309"/>
                    <a:pt x="8218" y="19309"/>
                  </a:cubicBezTo>
                  <a:cubicBezTo>
                    <a:pt x="7069" y="19309"/>
                    <a:pt x="5683" y="18882"/>
                    <a:pt x="4181" y="17522"/>
                  </a:cubicBezTo>
                  <a:cubicBezTo>
                    <a:pt x="3204" y="16633"/>
                    <a:pt x="2492" y="15630"/>
                    <a:pt x="2060" y="14547"/>
                  </a:cubicBezTo>
                  <a:cubicBezTo>
                    <a:pt x="1717" y="13676"/>
                    <a:pt x="1550" y="12743"/>
                    <a:pt x="1576" y="11810"/>
                  </a:cubicBezTo>
                  <a:cubicBezTo>
                    <a:pt x="1629" y="10015"/>
                    <a:pt x="2395" y="8263"/>
                    <a:pt x="3521" y="7357"/>
                  </a:cubicBezTo>
                  <a:cubicBezTo>
                    <a:pt x="4301" y="6723"/>
                    <a:pt x="5019" y="6528"/>
                    <a:pt x="5607" y="6528"/>
                  </a:cubicBezTo>
                  <a:cubicBezTo>
                    <a:pt x="6088" y="6528"/>
                    <a:pt x="6482" y="6658"/>
                    <a:pt x="6751" y="6785"/>
                  </a:cubicBezTo>
                  <a:lnTo>
                    <a:pt x="6892" y="6846"/>
                  </a:lnTo>
                  <a:lnTo>
                    <a:pt x="6848" y="6697"/>
                  </a:lnTo>
                  <a:cubicBezTo>
                    <a:pt x="6690" y="6019"/>
                    <a:pt x="6558" y="4611"/>
                    <a:pt x="7534" y="2780"/>
                  </a:cubicBezTo>
                  <a:cubicBezTo>
                    <a:pt x="8045" y="1821"/>
                    <a:pt x="8916" y="1187"/>
                    <a:pt x="10069" y="950"/>
                  </a:cubicBezTo>
                  <a:cubicBezTo>
                    <a:pt x="10399" y="881"/>
                    <a:pt x="10744" y="848"/>
                    <a:pt x="11092" y="848"/>
                  </a:cubicBezTo>
                  <a:close/>
                  <a:moveTo>
                    <a:pt x="11107" y="1"/>
                  </a:moveTo>
                  <a:cubicBezTo>
                    <a:pt x="10698" y="1"/>
                    <a:pt x="10293" y="41"/>
                    <a:pt x="9902" y="123"/>
                  </a:cubicBezTo>
                  <a:cubicBezTo>
                    <a:pt x="8511" y="413"/>
                    <a:pt x="7411" y="1214"/>
                    <a:pt x="6786" y="2384"/>
                  </a:cubicBezTo>
                  <a:cubicBezTo>
                    <a:pt x="6214" y="3467"/>
                    <a:pt x="5906" y="4549"/>
                    <a:pt x="5897" y="5614"/>
                  </a:cubicBezTo>
                  <a:cubicBezTo>
                    <a:pt x="5897" y="5658"/>
                    <a:pt x="5862" y="5694"/>
                    <a:pt x="5818" y="5694"/>
                  </a:cubicBezTo>
                  <a:cubicBezTo>
                    <a:pt x="5746" y="5689"/>
                    <a:pt x="5673" y="5687"/>
                    <a:pt x="5601" y="5687"/>
                  </a:cubicBezTo>
                  <a:cubicBezTo>
                    <a:pt x="4704" y="5687"/>
                    <a:pt x="3807" y="6037"/>
                    <a:pt x="2984" y="6697"/>
                  </a:cubicBezTo>
                  <a:cubicBezTo>
                    <a:pt x="1145" y="8184"/>
                    <a:pt x="1" y="11643"/>
                    <a:pt x="1277" y="14847"/>
                  </a:cubicBezTo>
                  <a:cubicBezTo>
                    <a:pt x="1787" y="16114"/>
                    <a:pt x="2588" y="17249"/>
                    <a:pt x="3609" y="18147"/>
                  </a:cubicBezTo>
                  <a:cubicBezTo>
                    <a:pt x="5323" y="19701"/>
                    <a:pt x="6925" y="20172"/>
                    <a:pt x="8236" y="20172"/>
                  </a:cubicBezTo>
                  <a:cubicBezTo>
                    <a:pt x="9739" y="20172"/>
                    <a:pt x="10862" y="19553"/>
                    <a:pt x="11336" y="19238"/>
                  </a:cubicBezTo>
                  <a:cubicBezTo>
                    <a:pt x="11345" y="19229"/>
                    <a:pt x="11358" y="19225"/>
                    <a:pt x="11373" y="19225"/>
                  </a:cubicBezTo>
                  <a:cubicBezTo>
                    <a:pt x="11387" y="19225"/>
                    <a:pt x="11402" y="19229"/>
                    <a:pt x="11416" y="19238"/>
                  </a:cubicBezTo>
                  <a:cubicBezTo>
                    <a:pt x="11880" y="19562"/>
                    <a:pt x="13074" y="20268"/>
                    <a:pt x="14593" y="20268"/>
                  </a:cubicBezTo>
                  <a:cubicBezTo>
                    <a:pt x="15548" y="20268"/>
                    <a:pt x="16632" y="19988"/>
                    <a:pt x="17743" y="19159"/>
                  </a:cubicBezTo>
                  <a:cubicBezTo>
                    <a:pt x="21097" y="16668"/>
                    <a:pt x="20261" y="13694"/>
                    <a:pt x="19917" y="12840"/>
                  </a:cubicBezTo>
                  <a:cubicBezTo>
                    <a:pt x="19847" y="12655"/>
                    <a:pt x="19759" y="12470"/>
                    <a:pt x="19662" y="12294"/>
                  </a:cubicBezTo>
                  <a:cubicBezTo>
                    <a:pt x="19653" y="12277"/>
                    <a:pt x="19662" y="12250"/>
                    <a:pt x="19671" y="12224"/>
                  </a:cubicBezTo>
                  <a:cubicBezTo>
                    <a:pt x="20463" y="11089"/>
                    <a:pt x="20613" y="9284"/>
                    <a:pt x="20040" y="7841"/>
                  </a:cubicBezTo>
                  <a:cubicBezTo>
                    <a:pt x="19504" y="6486"/>
                    <a:pt x="18421" y="5641"/>
                    <a:pt x="16995" y="5447"/>
                  </a:cubicBezTo>
                  <a:cubicBezTo>
                    <a:pt x="16969" y="5447"/>
                    <a:pt x="16951" y="5430"/>
                    <a:pt x="16934" y="5394"/>
                  </a:cubicBezTo>
                  <a:cubicBezTo>
                    <a:pt x="16934" y="5386"/>
                    <a:pt x="16925" y="5377"/>
                    <a:pt x="16925" y="5368"/>
                  </a:cubicBezTo>
                  <a:cubicBezTo>
                    <a:pt x="16934" y="4699"/>
                    <a:pt x="16819" y="4030"/>
                    <a:pt x="16573" y="3405"/>
                  </a:cubicBezTo>
                  <a:cubicBezTo>
                    <a:pt x="16239" y="2569"/>
                    <a:pt x="15684" y="1839"/>
                    <a:pt x="14971" y="1293"/>
                  </a:cubicBezTo>
                  <a:cubicBezTo>
                    <a:pt x="13930" y="463"/>
                    <a:pt x="12500" y="1"/>
                    <a:pt x="11107"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63"/>
            <p:cNvSpPr/>
            <p:nvPr/>
          </p:nvSpPr>
          <p:spPr>
            <a:xfrm>
              <a:off x="8155625" y="4293825"/>
              <a:ext cx="627975" cy="629500"/>
            </a:xfrm>
            <a:custGeom>
              <a:rect b="b" l="l" r="r" t="t"/>
              <a:pathLst>
                <a:path extrusionOk="0" fill="none" h="25180" w="25119">
                  <a:moveTo>
                    <a:pt x="1681" y="17998"/>
                  </a:moveTo>
                  <a:cubicBezTo>
                    <a:pt x="0" y="13747"/>
                    <a:pt x="1629" y="9408"/>
                    <a:pt x="4014" y="7481"/>
                  </a:cubicBezTo>
                  <a:cubicBezTo>
                    <a:pt x="4700" y="6909"/>
                    <a:pt x="5510" y="6478"/>
                    <a:pt x="6372" y="6223"/>
                  </a:cubicBezTo>
                  <a:cubicBezTo>
                    <a:pt x="6566" y="5378"/>
                    <a:pt x="6874" y="4559"/>
                    <a:pt x="7288" y="3793"/>
                  </a:cubicBezTo>
                  <a:cubicBezTo>
                    <a:pt x="8203" y="2077"/>
                    <a:pt x="9805" y="907"/>
                    <a:pt x="11802" y="484"/>
                  </a:cubicBezTo>
                  <a:cubicBezTo>
                    <a:pt x="14143" y="0"/>
                    <a:pt x="16740" y="599"/>
                    <a:pt x="18579" y="2060"/>
                  </a:cubicBezTo>
                  <a:cubicBezTo>
                    <a:pt x="19574" y="2834"/>
                    <a:pt x="20348" y="3855"/>
                    <a:pt x="20815" y="5026"/>
                  </a:cubicBezTo>
                  <a:cubicBezTo>
                    <a:pt x="20964" y="5404"/>
                    <a:pt x="21087" y="5800"/>
                    <a:pt x="21167" y="6205"/>
                  </a:cubicBezTo>
                  <a:cubicBezTo>
                    <a:pt x="22584" y="6803"/>
                    <a:pt x="23675" y="7930"/>
                    <a:pt x="24282" y="9461"/>
                  </a:cubicBezTo>
                  <a:cubicBezTo>
                    <a:pt x="24933" y="11151"/>
                    <a:pt x="24933" y="13034"/>
                    <a:pt x="24264" y="14733"/>
                  </a:cubicBezTo>
                  <a:cubicBezTo>
                    <a:pt x="25118" y="17180"/>
                    <a:pt x="24775" y="20612"/>
                    <a:pt x="21299" y="23200"/>
                  </a:cubicBezTo>
                  <a:cubicBezTo>
                    <a:pt x="18632" y="25180"/>
                    <a:pt x="15789" y="24960"/>
                    <a:pt x="13668" y="23956"/>
                  </a:cubicBezTo>
                  <a:cubicBezTo>
                    <a:pt x="11213" y="25048"/>
                    <a:pt x="7807" y="25013"/>
                    <a:pt x="4550" y="22064"/>
                  </a:cubicBezTo>
                  <a:cubicBezTo>
                    <a:pt x="3292" y="20946"/>
                    <a:pt x="2306" y="19556"/>
                    <a:pt x="1681" y="1799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63"/>
            <p:cNvSpPr/>
            <p:nvPr/>
          </p:nvSpPr>
          <p:spPr>
            <a:xfrm>
              <a:off x="8211725" y="4345525"/>
              <a:ext cx="531600" cy="535350"/>
            </a:xfrm>
            <a:custGeom>
              <a:rect b="b" l="l" r="r" t="t"/>
              <a:pathLst>
                <a:path extrusionOk="0" fill="none" h="21414" w="21264">
                  <a:moveTo>
                    <a:pt x="1286" y="15200"/>
                  </a:moveTo>
                  <a:cubicBezTo>
                    <a:pt x="1" y="11952"/>
                    <a:pt x="1162" y="8458"/>
                    <a:pt x="3019" y="6953"/>
                  </a:cubicBezTo>
                  <a:cubicBezTo>
                    <a:pt x="4058" y="6117"/>
                    <a:pt x="5061" y="5888"/>
                    <a:pt x="5906" y="5932"/>
                  </a:cubicBezTo>
                  <a:cubicBezTo>
                    <a:pt x="5915" y="5070"/>
                    <a:pt x="6126" y="3943"/>
                    <a:pt x="6804" y="2667"/>
                  </a:cubicBezTo>
                  <a:cubicBezTo>
                    <a:pt x="7437" y="1479"/>
                    <a:pt x="8564" y="661"/>
                    <a:pt x="9963" y="370"/>
                  </a:cubicBezTo>
                  <a:cubicBezTo>
                    <a:pt x="11715" y="1"/>
                    <a:pt x="13730" y="467"/>
                    <a:pt x="15103" y="1549"/>
                  </a:cubicBezTo>
                  <a:cubicBezTo>
                    <a:pt x="15825" y="2104"/>
                    <a:pt x="16379" y="2852"/>
                    <a:pt x="16722" y="3697"/>
                  </a:cubicBezTo>
                  <a:cubicBezTo>
                    <a:pt x="16969" y="4331"/>
                    <a:pt x="17092" y="5008"/>
                    <a:pt x="17083" y="5686"/>
                  </a:cubicBezTo>
                  <a:cubicBezTo>
                    <a:pt x="18509" y="5880"/>
                    <a:pt x="19635" y="6733"/>
                    <a:pt x="20190" y="8124"/>
                  </a:cubicBezTo>
                  <a:cubicBezTo>
                    <a:pt x="20788" y="9638"/>
                    <a:pt x="20586" y="11477"/>
                    <a:pt x="19811" y="12586"/>
                  </a:cubicBezTo>
                  <a:cubicBezTo>
                    <a:pt x="19908" y="12762"/>
                    <a:pt x="19996" y="12947"/>
                    <a:pt x="20067" y="13131"/>
                  </a:cubicBezTo>
                  <a:cubicBezTo>
                    <a:pt x="20410" y="13994"/>
                    <a:pt x="21264" y="17013"/>
                    <a:pt x="17866" y="19539"/>
                  </a:cubicBezTo>
                  <a:cubicBezTo>
                    <a:pt x="15358" y="21404"/>
                    <a:pt x="12868" y="20603"/>
                    <a:pt x="11451" y="19618"/>
                  </a:cubicBezTo>
                  <a:cubicBezTo>
                    <a:pt x="9822" y="20700"/>
                    <a:pt x="6830" y="21413"/>
                    <a:pt x="3644" y="18518"/>
                  </a:cubicBezTo>
                  <a:cubicBezTo>
                    <a:pt x="2606" y="17611"/>
                    <a:pt x="1805" y="16467"/>
                    <a:pt x="1286" y="1520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63"/>
            <p:cNvSpPr/>
            <p:nvPr/>
          </p:nvSpPr>
          <p:spPr>
            <a:xfrm>
              <a:off x="8219000" y="4361575"/>
              <a:ext cx="501875" cy="519725"/>
            </a:xfrm>
            <a:custGeom>
              <a:rect b="b" l="l" r="r" t="t"/>
              <a:pathLst>
                <a:path extrusionOk="0" fill="none" h="20789" w="20075">
                  <a:moveTo>
                    <a:pt x="15666" y="6030"/>
                  </a:moveTo>
                  <a:cubicBezTo>
                    <a:pt x="15666" y="6030"/>
                    <a:pt x="16440" y="3469"/>
                    <a:pt x="14196" y="1691"/>
                  </a:cubicBezTo>
                  <a:cubicBezTo>
                    <a:pt x="12339" y="221"/>
                    <a:pt x="8713" y="1"/>
                    <a:pt x="7384" y="2492"/>
                  </a:cubicBezTo>
                  <a:cubicBezTo>
                    <a:pt x="6064" y="4974"/>
                    <a:pt x="6830" y="6716"/>
                    <a:pt x="6830" y="6716"/>
                  </a:cubicBezTo>
                  <a:cubicBezTo>
                    <a:pt x="6830" y="6716"/>
                    <a:pt x="5307" y="5510"/>
                    <a:pt x="3353" y="7086"/>
                  </a:cubicBezTo>
                  <a:cubicBezTo>
                    <a:pt x="1399" y="8670"/>
                    <a:pt x="0" y="13493"/>
                    <a:pt x="4022" y="17145"/>
                  </a:cubicBezTo>
                  <a:cubicBezTo>
                    <a:pt x="8044" y="20789"/>
                    <a:pt x="11168" y="17700"/>
                    <a:pt x="11168" y="17700"/>
                  </a:cubicBezTo>
                  <a:cubicBezTo>
                    <a:pt x="11168" y="17700"/>
                    <a:pt x="13888" y="20402"/>
                    <a:pt x="16986" y="18096"/>
                  </a:cubicBezTo>
                  <a:cubicBezTo>
                    <a:pt x="20075" y="15799"/>
                    <a:pt x="19204" y="12912"/>
                    <a:pt x="18244" y="11829"/>
                  </a:cubicBezTo>
                  <a:cubicBezTo>
                    <a:pt x="19881" y="10914"/>
                    <a:pt x="19855" y="5528"/>
                    <a:pt x="15666" y="603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63"/>
            <p:cNvSpPr/>
            <p:nvPr/>
          </p:nvSpPr>
          <p:spPr>
            <a:xfrm>
              <a:off x="8234400" y="4468300"/>
              <a:ext cx="79675" cy="56800"/>
            </a:xfrm>
            <a:custGeom>
              <a:rect b="b" l="l" r="r" t="t"/>
              <a:pathLst>
                <a:path extrusionOk="0" fill="none" h="2272" w="3187">
                  <a:moveTo>
                    <a:pt x="3186" y="0"/>
                  </a:moveTo>
                  <a:cubicBezTo>
                    <a:pt x="1866" y="308"/>
                    <a:pt x="722" y="1127"/>
                    <a:pt x="0" y="227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63"/>
            <p:cNvSpPr/>
            <p:nvPr/>
          </p:nvSpPr>
          <p:spPr>
            <a:xfrm>
              <a:off x="8265425" y="4491175"/>
              <a:ext cx="22450" cy="16300"/>
            </a:xfrm>
            <a:custGeom>
              <a:rect b="b" l="l" r="r" t="t"/>
              <a:pathLst>
                <a:path extrusionOk="0" fill="none" h="652" w="898">
                  <a:moveTo>
                    <a:pt x="898" y="1"/>
                  </a:moveTo>
                  <a:cubicBezTo>
                    <a:pt x="572" y="168"/>
                    <a:pt x="264" y="388"/>
                    <a:pt x="0"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63"/>
            <p:cNvSpPr/>
            <p:nvPr/>
          </p:nvSpPr>
          <p:spPr>
            <a:xfrm>
              <a:off x="8438800" y="4325500"/>
              <a:ext cx="121475" cy="15000"/>
            </a:xfrm>
            <a:custGeom>
              <a:rect b="b" l="l" r="r" t="t"/>
              <a:pathLst>
                <a:path extrusionOk="0" fill="none" h="600" w="4859">
                  <a:moveTo>
                    <a:pt x="0" y="599"/>
                  </a:moveTo>
                  <a:cubicBezTo>
                    <a:pt x="1567" y="1"/>
                    <a:pt x="3292" y="1"/>
                    <a:pt x="4858" y="59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63"/>
            <p:cNvSpPr/>
            <p:nvPr/>
          </p:nvSpPr>
          <p:spPr>
            <a:xfrm>
              <a:off x="8584875" y="4347725"/>
              <a:ext cx="7725" cy="4875"/>
            </a:xfrm>
            <a:custGeom>
              <a:rect b="b" l="l" r="r" t="t"/>
              <a:pathLst>
                <a:path extrusionOk="0" fill="none" h="195" w="309">
                  <a:moveTo>
                    <a:pt x="1" y="1"/>
                  </a:moveTo>
                  <a:lnTo>
                    <a:pt x="309" y="19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63"/>
            <p:cNvSpPr/>
            <p:nvPr/>
          </p:nvSpPr>
          <p:spPr>
            <a:xfrm>
              <a:off x="8397425" y="4356300"/>
              <a:ext cx="9925" cy="7075"/>
            </a:xfrm>
            <a:custGeom>
              <a:rect b="b" l="l" r="r" t="t"/>
              <a:pathLst>
                <a:path extrusionOk="0" fill="none" h="283" w="397">
                  <a:moveTo>
                    <a:pt x="397" y="1"/>
                  </a:moveTo>
                  <a:cubicBezTo>
                    <a:pt x="247" y="80"/>
                    <a:pt x="115" y="168"/>
                    <a:pt x="1" y="2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63"/>
            <p:cNvSpPr/>
            <p:nvPr/>
          </p:nvSpPr>
          <p:spPr>
            <a:xfrm>
              <a:off x="8673550" y="4476225"/>
              <a:ext cx="64275" cy="55675"/>
            </a:xfrm>
            <a:custGeom>
              <a:rect b="b" l="l" r="r" t="t"/>
              <a:pathLst>
                <a:path extrusionOk="0" fill="none" h="2227" w="2571">
                  <a:moveTo>
                    <a:pt x="1" y="0"/>
                  </a:moveTo>
                  <a:cubicBezTo>
                    <a:pt x="546" y="211"/>
                    <a:pt x="1048" y="502"/>
                    <a:pt x="1514" y="863"/>
                  </a:cubicBezTo>
                  <a:cubicBezTo>
                    <a:pt x="1972" y="1224"/>
                    <a:pt x="2333" y="1690"/>
                    <a:pt x="2571" y="22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63"/>
            <p:cNvSpPr/>
            <p:nvPr/>
          </p:nvSpPr>
          <p:spPr>
            <a:xfrm>
              <a:off x="8742650" y="4552350"/>
              <a:ext cx="450" cy="6850"/>
            </a:xfrm>
            <a:custGeom>
              <a:rect b="b" l="l" r="r" t="t"/>
              <a:pathLst>
                <a:path extrusionOk="0" fill="none" h="274" w="18">
                  <a:moveTo>
                    <a:pt x="18" y="0"/>
                  </a:moveTo>
                  <a:cubicBezTo>
                    <a:pt x="0" y="88"/>
                    <a:pt x="0" y="185"/>
                    <a:pt x="18" y="27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63"/>
            <p:cNvSpPr/>
            <p:nvPr/>
          </p:nvSpPr>
          <p:spPr>
            <a:xfrm>
              <a:off x="8737150" y="4663250"/>
              <a:ext cx="7275" cy="80325"/>
            </a:xfrm>
            <a:custGeom>
              <a:rect b="b" l="l" r="r" t="t"/>
              <a:pathLst>
                <a:path extrusionOk="0" fill="none" h="3213" w="291">
                  <a:moveTo>
                    <a:pt x="0" y="0"/>
                  </a:moveTo>
                  <a:cubicBezTo>
                    <a:pt x="264" y="1056"/>
                    <a:pt x="291" y="2147"/>
                    <a:pt x="79" y="321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63"/>
            <p:cNvSpPr/>
            <p:nvPr/>
          </p:nvSpPr>
          <p:spPr>
            <a:xfrm>
              <a:off x="8726150" y="4779200"/>
              <a:ext cx="5725" cy="12550"/>
            </a:xfrm>
            <a:custGeom>
              <a:rect b="b" l="l" r="r" t="t"/>
              <a:pathLst>
                <a:path extrusionOk="0" fill="none" h="502" w="229">
                  <a:moveTo>
                    <a:pt x="229" y="0"/>
                  </a:moveTo>
                  <a:lnTo>
                    <a:pt x="0" y="50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63"/>
            <p:cNvSpPr/>
            <p:nvPr/>
          </p:nvSpPr>
          <p:spPr>
            <a:xfrm>
              <a:off x="8681250" y="4832225"/>
              <a:ext cx="11025" cy="8150"/>
            </a:xfrm>
            <a:custGeom>
              <a:rect b="b" l="l" r="r" t="t"/>
              <a:pathLst>
                <a:path extrusionOk="0" fill="none" h="326" w="441">
                  <a:moveTo>
                    <a:pt x="441" y="0"/>
                  </a:moveTo>
                  <a:lnTo>
                    <a:pt x="1"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63"/>
            <p:cNvSpPr/>
            <p:nvPr/>
          </p:nvSpPr>
          <p:spPr>
            <a:xfrm>
              <a:off x="8509200" y="4866100"/>
              <a:ext cx="68225" cy="18075"/>
            </a:xfrm>
            <a:custGeom>
              <a:rect b="b" l="l" r="r" t="t"/>
              <a:pathLst>
                <a:path extrusionOk="0" fill="none" h="723" w="2729">
                  <a:moveTo>
                    <a:pt x="0" y="1"/>
                  </a:moveTo>
                  <a:cubicBezTo>
                    <a:pt x="837" y="476"/>
                    <a:pt x="1769" y="722"/>
                    <a:pt x="2729"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63"/>
            <p:cNvSpPr/>
            <p:nvPr/>
          </p:nvSpPr>
          <p:spPr>
            <a:xfrm>
              <a:off x="8592375" y="4883475"/>
              <a:ext cx="11450" cy="2000"/>
            </a:xfrm>
            <a:custGeom>
              <a:rect b="b" l="l" r="r" t="t"/>
              <a:pathLst>
                <a:path extrusionOk="0" fill="none" h="80" w="458">
                  <a:moveTo>
                    <a:pt x="0" y="80"/>
                  </a:moveTo>
                  <a:cubicBezTo>
                    <a:pt x="150" y="36"/>
                    <a:pt x="308" y="1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63"/>
            <p:cNvSpPr/>
            <p:nvPr/>
          </p:nvSpPr>
          <p:spPr>
            <a:xfrm>
              <a:off x="8255300" y="4794600"/>
              <a:ext cx="96825" cy="76150"/>
            </a:xfrm>
            <a:custGeom>
              <a:rect b="b" l="l" r="r" t="t"/>
              <a:pathLst>
                <a:path extrusionOk="0" fill="none" h="3046" w="3873">
                  <a:moveTo>
                    <a:pt x="0" y="0"/>
                  </a:moveTo>
                  <a:cubicBezTo>
                    <a:pt x="1074" y="1259"/>
                    <a:pt x="2394" y="2297"/>
                    <a:pt x="3873" y="304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63"/>
            <p:cNvSpPr/>
            <p:nvPr/>
          </p:nvSpPr>
          <p:spPr>
            <a:xfrm>
              <a:off x="8365975" y="4876450"/>
              <a:ext cx="14325" cy="4200"/>
            </a:xfrm>
            <a:custGeom>
              <a:rect b="b" l="l" r="r" t="t"/>
              <a:pathLst>
                <a:path extrusionOk="0" fill="none" h="168" w="573">
                  <a:moveTo>
                    <a:pt x="0" y="0"/>
                  </a:moveTo>
                  <a:cubicBezTo>
                    <a:pt x="194" y="35"/>
                    <a:pt x="387" y="88"/>
                    <a:pt x="572" y="16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63"/>
            <p:cNvSpPr/>
            <p:nvPr/>
          </p:nvSpPr>
          <p:spPr>
            <a:xfrm>
              <a:off x="8407325" y="4888100"/>
              <a:ext cx="10150" cy="25"/>
            </a:xfrm>
            <a:custGeom>
              <a:rect b="b" l="l" r="r" t="t"/>
              <a:pathLst>
                <a:path extrusionOk="0" fill="none" h="1" w="406">
                  <a:moveTo>
                    <a:pt x="1" y="1"/>
                  </a:moveTo>
                  <a:lnTo>
                    <a:pt x="40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4" name="Google Shape;8944;p63"/>
          <p:cNvGrpSpPr/>
          <p:nvPr/>
        </p:nvGrpSpPr>
        <p:grpSpPr>
          <a:xfrm>
            <a:off x="8219175" y="1497700"/>
            <a:ext cx="617850" cy="440725"/>
            <a:chOff x="3498225" y="3490725"/>
            <a:chExt cx="617850" cy="440725"/>
          </a:xfrm>
        </p:grpSpPr>
        <p:sp>
          <p:nvSpPr>
            <p:cNvPr id="8945" name="Google Shape;8945;p63"/>
            <p:cNvSpPr/>
            <p:nvPr/>
          </p:nvSpPr>
          <p:spPr>
            <a:xfrm>
              <a:off x="3575450" y="3562250"/>
              <a:ext cx="506075" cy="333825"/>
            </a:xfrm>
            <a:custGeom>
              <a:rect b="b" l="l" r="r" t="t"/>
              <a:pathLst>
                <a:path extrusionOk="0" h="13353" w="20243">
                  <a:moveTo>
                    <a:pt x="7041" y="8140"/>
                  </a:moveTo>
                  <a:lnTo>
                    <a:pt x="7041" y="8140"/>
                  </a:lnTo>
                  <a:cubicBezTo>
                    <a:pt x="6935" y="8228"/>
                    <a:pt x="6812" y="8325"/>
                    <a:pt x="6698" y="8413"/>
                  </a:cubicBezTo>
                  <a:lnTo>
                    <a:pt x="6698" y="8404"/>
                  </a:lnTo>
                  <a:cubicBezTo>
                    <a:pt x="6821" y="8316"/>
                    <a:pt x="6927" y="8228"/>
                    <a:pt x="7041" y="8140"/>
                  </a:cubicBezTo>
                  <a:close/>
                  <a:moveTo>
                    <a:pt x="13821" y="0"/>
                  </a:moveTo>
                  <a:cubicBezTo>
                    <a:pt x="12880" y="0"/>
                    <a:pt x="11857" y="570"/>
                    <a:pt x="10597" y="2472"/>
                  </a:cubicBezTo>
                  <a:cubicBezTo>
                    <a:pt x="7173" y="7630"/>
                    <a:pt x="1188" y="11027"/>
                    <a:pt x="933" y="11168"/>
                  </a:cubicBezTo>
                  <a:cubicBezTo>
                    <a:pt x="898" y="11194"/>
                    <a:pt x="863" y="11212"/>
                    <a:pt x="828" y="11238"/>
                  </a:cubicBezTo>
                  <a:cubicBezTo>
                    <a:pt x="273" y="11643"/>
                    <a:pt x="0" y="12013"/>
                    <a:pt x="18" y="12329"/>
                  </a:cubicBezTo>
                  <a:cubicBezTo>
                    <a:pt x="27" y="12409"/>
                    <a:pt x="53" y="12488"/>
                    <a:pt x="97" y="12558"/>
                  </a:cubicBezTo>
                  <a:cubicBezTo>
                    <a:pt x="229" y="12734"/>
                    <a:pt x="405" y="12875"/>
                    <a:pt x="608" y="12954"/>
                  </a:cubicBezTo>
                  <a:cubicBezTo>
                    <a:pt x="1137" y="13206"/>
                    <a:pt x="2036" y="13352"/>
                    <a:pt x="3153" y="13352"/>
                  </a:cubicBezTo>
                  <a:cubicBezTo>
                    <a:pt x="5751" y="13352"/>
                    <a:pt x="9523" y="12560"/>
                    <a:pt x="12533" y="10455"/>
                  </a:cubicBezTo>
                  <a:cubicBezTo>
                    <a:pt x="17514" y="6970"/>
                    <a:pt x="20242" y="2235"/>
                    <a:pt x="19705" y="1196"/>
                  </a:cubicBezTo>
                  <a:lnTo>
                    <a:pt x="19688" y="1170"/>
                  </a:lnTo>
                  <a:cubicBezTo>
                    <a:pt x="19611" y="1042"/>
                    <a:pt x="19470" y="977"/>
                    <a:pt x="19272" y="977"/>
                  </a:cubicBezTo>
                  <a:cubicBezTo>
                    <a:pt x="19128" y="977"/>
                    <a:pt x="18955" y="1012"/>
                    <a:pt x="18755" y="1082"/>
                  </a:cubicBezTo>
                  <a:cubicBezTo>
                    <a:pt x="18473" y="1185"/>
                    <a:pt x="18181" y="1234"/>
                    <a:pt x="17886" y="1234"/>
                  </a:cubicBezTo>
                  <a:cubicBezTo>
                    <a:pt x="17803" y="1234"/>
                    <a:pt x="17720" y="1230"/>
                    <a:pt x="17637" y="1223"/>
                  </a:cubicBezTo>
                  <a:cubicBezTo>
                    <a:pt x="16995" y="1161"/>
                    <a:pt x="16388" y="879"/>
                    <a:pt x="15798" y="607"/>
                  </a:cubicBezTo>
                  <a:cubicBezTo>
                    <a:pt x="15143" y="300"/>
                    <a:pt x="14504" y="0"/>
                    <a:pt x="13821"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63"/>
            <p:cNvSpPr/>
            <p:nvPr/>
          </p:nvSpPr>
          <p:spPr>
            <a:xfrm>
              <a:off x="3575450" y="3586675"/>
              <a:ext cx="506075" cy="309400"/>
            </a:xfrm>
            <a:custGeom>
              <a:rect b="b" l="l" r="r" t="t"/>
              <a:pathLst>
                <a:path extrusionOk="0" h="12376" w="20243">
                  <a:moveTo>
                    <a:pt x="19272" y="0"/>
                  </a:moveTo>
                  <a:cubicBezTo>
                    <a:pt x="19128" y="0"/>
                    <a:pt x="18955" y="35"/>
                    <a:pt x="18755" y="105"/>
                  </a:cubicBezTo>
                  <a:cubicBezTo>
                    <a:pt x="18473" y="208"/>
                    <a:pt x="18181" y="257"/>
                    <a:pt x="17886" y="257"/>
                  </a:cubicBezTo>
                  <a:cubicBezTo>
                    <a:pt x="17803" y="257"/>
                    <a:pt x="17720" y="253"/>
                    <a:pt x="17637" y="246"/>
                  </a:cubicBezTo>
                  <a:cubicBezTo>
                    <a:pt x="17621" y="245"/>
                    <a:pt x="17606" y="245"/>
                    <a:pt x="17590" y="245"/>
                  </a:cubicBezTo>
                  <a:cubicBezTo>
                    <a:pt x="15885" y="245"/>
                    <a:pt x="15384" y="1663"/>
                    <a:pt x="15384" y="1663"/>
                  </a:cubicBezTo>
                  <a:cubicBezTo>
                    <a:pt x="12176" y="8255"/>
                    <a:pt x="3692" y="11643"/>
                    <a:pt x="1852" y="11643"/>
                  </a:cubicBezTo>
                  <a:cubicBezTo>
                    <a:pt x="1845" y="11643"/>
                    <a:pt x="1838" y="11643"/>
                    <a:pt x="1831" y="11643"/>
                  </a:cubicBezTo>
                  <a:cubicBezTo>
                    <a:pt x="361" y="11616"/>
                    <a:pt x="669" y="10631"/>
                    <a:pt x="828" y="10261"/>
                  </a:cubicBezTo>
                  <a:lnTo>
                    <a:pt x="828" y="10261"/>
                  </a:lnTo>
                  <a:cubicBezTo>
                    <a:pt x="273" y="10666"/>
                    <a:pt x="0" y="11036"/>
                    <a:pt x="27" y="11352"/>
                  </a:cubicBezTo>
                  <a:cubicBezTo>
                    <a:pt x="35" y="11432"/>
                    <a:pt x="62" y="11511"/>
                    <a:pt x="106" y="11581"/>
                  </a:cubicBezTo>
                  <a:cubicBezTo>
                    <a:pt x="229" y="11757"/>
                    <a:pt x="405" y="11898"/>
                    <a:pt x="608" y="11977"/>
                  </a:cubicBezTo>
                  <a:cubicBezTo>
                    <a:pt x="1137" y="12229"/>
                    <a:pt x="2036" y="12375"/>
                    <a:pt x="3153" y="12375"/>
                  </a:cubicBezTo>
                  <a:cubicBezTo>
                    <a:pt x="5751" y="12375"/>
                    <a:pt x="9523" y="11583"/>
                    <a:pt x="12533" y="9478"/>
                  </a:cubicBezTo>
                  <a:cubicBezTo>
                    <a:pt x="17514" y="5993"/>
                    <a:pt x="20242" y="1258"/>
                    <a:pt x="19705" y="219"/>
                  </a:cubicBezTo>
                  <a:lnTo>
                    <a:pt x="19688" y="193"/>
                  </a:lnTo>
                  <a:cubicBezTo>
                    <a:pt x="19611" y="65"/>
                    <a:pt x="19470" y="0"/>
                    <a:pt x="19272" y="0"/>
                  </a:cubicBezTo>
                  <a:close/>
                </a:path>
              </a:pathLst>
            </a:custGeom>
            <a:solidFill>
              <a:srgbClr val="FFE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63"/>
            <p:cNvSpPr/>
            <p:nvPr/>
          </p:nvSpPr>
          <p:spPr>
            <a:xfrm>
              <a:off x="3498225" y="3490725"/>
              <a:ext cx="617850" cy="440725"/>
            </a:xfrm>
            <a:custGeom>
              <a:rect b="b" l="l" r="r" t="t"/>
              <a:pathLst>
                <a:path extrusionOk="0" fill="none" h="17629" w="24714">
                  <a:moveTo>
                    <a:pt x="3978" y="13967"/>
                  </a:moveTo>
                  <a:cubicBezTo>
                    <a:pt x="3978" y="13967"/>
                    <a:pt x="10121" y="10579"/>
                    <a:pt x="13624" y="5289"/>
                  </a:cubicBezTo>
                  <a:cubicBezTo>
                    <a:pt x="17127" y="0"/>
                    <a:pt x="18931" y="4911"/>
                    <a:pt x="21818" y="3881"/>
                  </a:cubicBezTo>
                  <a:cubicBezTo>
                    <a:pt x="24713" y="2843"/>
                    <a:pt x="21747" y="9118"/>
                    <a:pt x="15657" y="13377"/>
                  </a:cubicBezTo>
                  <a:cubicBezTo>
                    <a:pt x="9576" y="17628"/>
                    <a:pt x="0" y="16695"/>
                    <a:pt x="3978" y="13967"/>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63"/>
            <p:cNvSpPr/>
            <p:nvPr/>
          </p:nvSpPr>
          <p:spPr>
            <a:xfrm>
              <a:off x="3742875" y="3611075"/>
              <a:ext cx="139300" cy="161525"/>
            </a:xfrm>
            <a:custGeom>
              <a:rect b="b" l="l" r="r" t="t"/>
              <a:pathLst>
                <a:path extrusionOk="0" fill="none" h="6461" w="5572">
                  <a:moveTo>
                    <a:pt x="5572" y="0"/>
                  </a:moveTo>
                  <a:cubicBezTo>
                    <a:pt x="4164" y="2500"/>
                    <a:pt x="2271" y="4700"/>
                    <a:pt x="1" y="646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63"/>
            <p:cNvSpPr/>
            <p:nvPr/>
          </p:nvSpPr>
          <p:spPr>
            <a:xfrm>
              <a:off x="3841900" y="3673550"/>
              <a:ext cx="37650" cy="44025"/>
            </a:xfrm>
            <a:custGeom>
              <a:rect b="b" l="l" r="r" t="t"/>
              <a:pathLst>
                <a:path extrusionOk="0" fill="none" h="1761" w="1506">
                  <a:moveTo>
                    <a:pt x="1505" y="1"/>
                  </a:moveTo>
                  <a:lnTo>
                    <a:pt x="0" y="176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63"/>
            <p:cNvSpPr/>
            <p:nvPr/>
          </p:nvSpPr>
          <p:spPr>
            <a:xfrm>
              <a:off x="3895350" y="3676850"/>
              <a:ext cx="14325" cy="22025"/>
            </a:xfrm>
            <a:custGeom>
              <a:rect b="b" l="l" r="r" t="t"/>
              <a:pathLst>
                <a:path extrusionOk="0" fill="none" h="881" w="573">
                  <a:moveTo>
                    <a:pt x="573" y="1"/>
                  </a:moveTo>
                  <a:cubicBezTo>
                    <a:pt x="379" y="291"/>
                    <a:pt x="194" y="590"/>
                    <a:pt x="1" y="8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63"/>
            <p:cNvSpPr/>
            <p:nvPr/>
          </p:nvSpPr>
          <p:spPr>
            <a:xfrm>
              <a:off x="3932325" y="3666300"/>
              <a:ext cx="18275" cy="25750"/>
            </a:xfrm>
            <a:custGeom>
              <a:rect b="b" l="l" r="r" t="t"/>
              <a:pathLst>
                <a:path extrusionOk="0" fill="none" h="1030" w="731">
                  <a:moveTo>
                    <a:pt x="731" y="0"/>
                  </a:moveTo>
                  <a:cubicBezTo>
                    <a:pt x="458" y="326"/>
                    <a:pt x="212" y="669"/>
                    <a:pt x="0" y="103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63"/>
            <p:cNvSpPr/>
            <p:nvPr/>
          </p:nvSpPr>
          <p:spPr>
            <a:xfrm>
              <a:off x="3966200" y="3666950"/>
              <a:ext cx="9925" cy="15875"/>
            </a:xfrm>
            <a:custGeom>
              <a:rect b="b" l="l" r="r" t="t"/>
              <a:pathLst>
                <a:path extrusionOk="0" fill="none" h="635" w="397">
                  <a:moveTo>
                    <a:pt x="397" y="1"/>
                  </a:moveTo>
                  <a:cubicBezTo>
                    <a:pt x="203" y="168"/>
                    <a:pt x="71" y="388"/>
                    <a:pt x="1" y="6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63"/>
            <p:cNvSpPr/>
            <p:nvPr/>
          </p:nvSpPr>
          <p:spPr>
            <a:xfrm>
              <a:off x="4027375" y="3634175"/>
              <a:ext cx="8150" cy="11025"/>
            </a:xfrm>
            <a:custGeom>
              <a:rect b="b" l="l" r="r" t="t"/>
              <a:pathLst>
                <a:path extrusionOk="0" fill="none" h="441" w="326">
                  <a:moveTo>
                    <a:pt x="326" y="0"/>
                  </a:moveTo>
                  <a:lnTo>
                    <a:pt x="0" y="44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63"/>
            <p:cNvSpPr/>
            <p:nvPr/>
          </p:nvSpPr>
          <p:spPr>
            <a:xfrm>
              <a:off x="3756750" y="3818775"/>
              <a:ext cx="90225" cy="40500"/>
            </a:xfrm>
            <a:custGeom>
              <a:rect b="b" l="l" r="r" t="t"/>
              <a:pathLst>
                <a:path extrusionOk="0" fill="none" h="1620" w="3609">
                  <a:moveTo>
                    <a:pt x="0" y="1620"/>
                  </a:moveTo>
                  <a:cubicBezTo>
                    <a:pt x="1285" y="1285"/>
                    <a:pt x="2508" y="740"/>
                    <a:pt x="3609"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63"/>
            <p:cNvSpPr/>
            <p:nvPr/>
          </p:nvSpPr>
          <p:spPr>
            <a:xfrm>
              <a:off x="3799875" y="3805575"/>
              <a:ext cx="21150" cy="8825"/>
            </a:xfrm>
            <a:custGeom>
              <a:rect b="b" l="l" r="r" t="t"/>
              <a:pathLst>
                <a:path extrusionOk="0" fill="none" h="353" w="846">
                  <a:moveTo>
                    <a:pt x="0" y="352"/>
                  </a:moveTo>
                  <a:lnTo>
                    <a:pt x="845"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63"/>
            <p:cNvSpPr/>
            <p:nvPr/>
          </p:nvSpPr>
          <p:spPr>
            <a:xfrm>
              <a:off x="3722650" y="3835275"/>
              <a:ext cx="14975" cy="4650"/>
            </a:xfrm>
            <a:custGeom>
              <a:rect b="b" l="l" r="r" t="t"/>
              <a:pathLst>
                <a:path extrusionOk="0" fill="none" h="186" w="599">
                  <a:moveTo>
                    <a:pt x="0" y="185"/>
                  </a:moveTo>
                  <a:lnTo>
                    <a:pt x="59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63"/>
            <p:cNvSpPr/>
            <p:nvPr/>
          </p:nvSpPr>
          <p:spPr>
            <a:xfrm>
              <a:off x="3671375" y="3865425"/>
              <a:ext cx="31700" cy="6400"/>
            </a:xfrm>
            <a:custGeom>
              <a:rect b="b" l="l" r="r" t="t"/>
              <a:pathLst>
                <a:path extrusionOk="0" fill="none" h="256" w="1268">
                  <a:moveTo>
                    <a:pt x="0" y="255"/>
                  </a:moveTo>
                  <a:cubicBezTo>
                    <a:pt x="414" y="141"/>
                    <a:pt x="837" y="53"/>
                    <a:pt x="126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8" name="Google Shape;8958;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2" name="Shape 8962"/>
        <p:cNvGrpSpPr/>
        <p:nvPr/>
      </p:nvGrpSpPr>
      <p:grpSpPr>
        <a:xfrm>
          <a:off x="0" y="0"/>
          <a:ext cx="0" cy="0"/>
          <a:chOff x="0" y="0"/>
          <a:chExt cx="0" cy="0"/>
        </a:xfrm>
      </p:grpSpPr>
      <p:sp>
        <p:nvSpPr>
          <p:cNvPr id="8963" name="Google Shape;8963;p64"/>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產品介紹-介面呈現</a:t>
            </a:r>
            <a:endParaRPr/>
          </a:p>
        </p:txBody>
      </p:sp>
      <p:sp>
        <p:nvSpPr>
          <p:cNvPr id="8964" name="Google Shape;8964;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65" name="Google Shape;8965;p64"/>
          <p:cNvPicPr preferRelativeResize="0"/>
          <p:nvPr/>
        </p:nvPicPr>
        <p:blipFill>
          <a:blip r:embed="rId3">
            <a:alphaModFix/>
          </a:blip>
          <a:stretch>
            <a:fillRect/>
          </a:stretch>
        </p:blipFill>
        <p:spPr>
          <a:xfrm>
            <a:off x="5734075" y="1237113"/>
            <a:ext cx="1517474" cy="3286101"/>
          </a:xfrm>
          <a:prstGeom prst="rect">
            <a:avLst/>
          </a:prstGeom>
          <a:noFill/>
          <a:ln>
            <a:noFill/>
          </a:ln>
        </p:spPr>
      </p:pic>
      <p:sp>
        <p:nvSpPr>
          <p:cNvPr id="8966" name="Google Shape;8966;p64"/>
          <p:cNvSpPr txBox="1"/>
          <p:nvPr/>
        </p:nvSpPr>
        <p:spPr>
          <a:xfrm>
            <a:off x="1603050" y="4822750"/>
            <a:ext cx="59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ctor"/>
                <a:ea typeface="Actor"/>
                <a:cs typeface="Actor"/>
                <a:sym typeface="Actor"/>
              </a:rPr>
              <a:t>情境模擬｜目的｜</a:t>
            </a:r>
            <a:r>
              <a:rPr lang="en">
                <a:solidFill>
                  <a:schemeClr val="dk1"/>
                </a:solidFill>
                <a:latin typeface="Actor"/>
                <a:ea typeface="Actor"/>
                <a:cs typeface="Actor"/>
                <a:sym typeface="Actor"/>
              </a:rPr>
              <a:t>資料介紹</a:t>
            </a:r>
            <a:r>
              <a:rPr lang="en">
                <a:solidFill>
                  <a:schemeClr val="dk1"/>
                </a:solidFill>
                <a:latin typeface="Actor"/>
                <a:ea typeface="Actor"/>
                <a:cs typeface="Actor"/>
                <a:sym typeface="Actor"/>
              </a:rPr>
              <a:t>｜</a:t>
            </a:r>
            <a:r>
              <a:rPr b="1" lang="en">
                <a:solidFill>
                  <a:schemeClr val="dk1"/>
                </a:solidFill>
                <a:latin typeface="Actor"/>
                <a:ea typeface="Actor"/>
                <a:cs typeface="Actor"/>
                <a:sym typeface="Actor"/>
              </a:rPr>
              <a:t>產品介紹-前台</a:t>
            </a:r>
            <a:r>
              <a:rPr lang="en">
                <a:solidFill>
                  <a:schemeClr val="dk1"/>
                </a:solidFill>
                <a:latin typeface="Actor"/>
                <a:ea typeface="Actor"/>
                <a:cs typeface="Actor"/>
                <a:sym typeface="Actor"/>
              </a:rPr>
              <a:t>｜產品介紹-後台｜未來展望</a:t>
            </a:r>
            <a:endParaRPr>
              <a:solidFill>
                <a:schemeClr val="dk1"/>
              </a:solidFill>
              <a:latin typeface="Actor"/>
              <a:ea typeface="Actor"/>
              <a:cs typeface="Actor"/>
              <a:sym typeface="Actor"/>
            </a:endParaRPr>
          </a:p>
        </p:txBody>
      </p:sp>
      <p:pic>
        <p:nvPicPr>
          <p:cNvPr id="8967" name="Google Shape;8967;p64"/>
          <p:cNvPicPr preferRelativeResize="0"/>
          <p:nvPr/>
        </p:nvPicPr>
        <p:blipFill>
          <a:blip r:embed="rId4">
            <a:alphaModFix/>
          </a:blip>
          <a:stretch>
            <a:fillRect/>
          </a:stretch>
        </p:blipFill>
        <p:spPr>
          <a:xfrm>
            <a:off x="1476325" y="284524"/>
            <a:ext cx="2958024" cy="6405548"/>
          </a:xfrm>
          <a:prstGeom prst="rect">
            <a:avLst/>
          </a:prstGeom>
          <a:noFill/>
          <a:ln>
            <a:noFill/>
          </a:ln>
        </p:spPr>
      </p:pic>
      <p:pic>
        <p:nvPicPr>
          <p:cNvPr id="8968" name="Google Shape;8968;p64"/>
          <p:cNvPicPr preferRelativeResize="0"/>
          <p:nvPr/>
        </p:nvPicPr>
        <p:blipFill>
          <a:blip r:embed="rId5">
            <a:alphaModFix/>
          </a:blip>
          <a:stretch>
            <a:fillRect/>
          </a:stretch>
        </p:blipFill>
        <p:spPr>
          <a:xfrm>
            <a:off x="3938525" y="1237125"/>
            <a:ext cx="1517476" cy="3286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2" name="Shape 8972"/>
        <p:cNvGrpSpPr/>
        <p:nvPr/>
      </p:nvGrpSpPr>
      <p:grpSpPr>
        <a:xfrm>
          <a:off x="0" y="0"/>
          <a:ext cx="0" cy="0"/>
          <a:chOff x="0" y="0"/>
          <a:chExt cx="0" cy="0"/>
        </a:xfrm>
      </p:grpSpPr>
      <p:sp>
        <p:nvSpPr>
          <p:cNvPr id="8973" name="Google Shape;8973;p65"/>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產品介紹-</a:t>
            </a:r>
            <a:r>
              <a:rPr lang="en"/>
              <a:t>圖文選單</a:t>
            </a:r>
            <a:endParaRPr/>
          </a:p>
        </p:txBody>
      </p:sp>
      <p:sp>
        <p:nvSpPr>
          <p:cNvPr id="8974" name="Google Shape;8974;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75" name="Google Shape;8975;p65"/>
          <p:cNvPicPr preferRelativeResize="0"/>
          <p:nvPr/>
        </p:nvPicPr>
        <p:blipFill rotWithShape="1">
          <a:blip r:embed="rId3">
            <a:alphaModFix/>
          </a:blip>
          <a:srcRect b="3885" l="0" r="0" t="74103"/>
          <a:stretch/>
        </p:blipFill>
        <p:spPr>
          <a:xfrm>
            <a:off x="824175" y="3356388"/>
            <a:ext cx="1881301" cy="896732"/>
          </a:xfrm>
          <a:prstGeom prst="rect">
            <a:avLst/>
          </a:prstGeom>
          <a:noFill/>
          <a:ln>
            <a:noFill/>
          </a:ln>
        </p:spPr>
      </p:pic>
      <p:pic>
        <p:nvPicPr>
          <p:cNvPr id="8976" name="Google Shape;8976;p65"/>
          <p:cNvPicPr preferRelativeResize="0"/>
          <p:nvPr/>
        </p:nvPicPr>
        <p:blipFill rotWithShape="1">
          <a:blip r:embed="rId4">
            <a:alphaModFix/>
          </a:blip>
          <a:srcRect b="4326" l="0" r="0" t="74103"/>
          <a:stretch/>
        </p:blipFill>
        <p:spPr>
          <a:xfrm>
            <a:off x="3777750" y="1280913"/>
            <a:ext cx="1881301" cy="878716"/>
          </a:xfrm>
          <a:prstGeom prst="rect">
            <a:avLst/>
          </a:prstGeom>
          <a:noFill/>
          <a:ln>
            <a:noFill/>
          </a:ln>
        </p:spPr>
      </p:pic>
      <p:pic>
        <p:nvPicPr>
          <p:cNvPr id="8977" name="Google Shape;8977;p65"/>
          <p:cNvPicPr preferRelativeResize="0"/>
          <p:nvPr/>
        </p:nvPicPr>
        <p:blipFill rotWithShape="1">
          <a:blip r:embed="rId5">
            <a:alphaModFix/>
          </a:blip>
          <a:srcRect b="4326" l="0" r="0" t="74103"/>
          <a:stretch/>
        </p:blipFill>
        <p:spPr>
          <a:xfrm>
            <a:off x="6675450" y="1344198"/>
            <a:ext cx="1881325" cy="878726"/>
          </a:xfrm>
          <a:prstGeom prst="rect">
            <a:avLst/>
          </a:prstGeom>
          <a:noFill/>
          <a:ln>
            <a:noFill/>
          </a:ln>
        </p:spPr>
      </p:pic>
      <p:pic>
        <p:nvPicPr>
          <p:cNvPr id="8978" name="Google Shape;8978;p65"/>
          <p:cNvPicPr preferRelativeResize="0"/>
          <p:nvPr/>
        </p:nvPicPr>
        <p:blipFill rotWithShape="1">
          <a:blip r:embed="rId6">
            <a:alphaModFix/>
          </a:blip>
          <a:srcRect b="4301" l="0" r="0" t="58835"/>
          <a:stretch/>
        </p:blipFill>
        <p:spPr>
          <a:xfrm>
            <a:off x="6759175" y="2916825"/>
            <a:ext cx="1881301" cy="1501779"/>
          </a:xfrm>
          <a:prstGeom prst="rect">
            <a:avLst/>
          </a:prstGeom>
          <a:noFill/>
          <a:ln>
            <a:noFill/>
          </a:ln>
        </p:spPr>
      </p:pic>
      <p:pic>
        <p:nvPicPr>
          <p:cNvPr id="8979" name="Google Shape;8979;p65"/>
          <p:cNvPicPr preferRelativeResize="0"/>
          <p:nvPr/>
        </p:nvPicPr>
        <p:blipFill rotWithShape="1">
          <a:blip r:embed="rId7">
            <a:alphaModFix/>
          </a:blip>
          <a:srcRect b="4641" l="0" r="0" t="58495"/>
          <a:stretch/>
        </p:blipFill>
        <p:spPr>
          <a:xfrm>
            <a:off x="824175" y="1280925"/>
            <a:ext cx="1881301" cy="1501774"/>
          </a:xfrm>
          <a:prstGeom prst="rect">
            <a:avLst/>
          </a:prstGeom>
          <a:noFill/>
          <a:ln>
            <a:noFill/>
          </a:ln>
        </p:spPr>
      </p:pic>
      <p:pic>
        <p:nvPicPr>
          <p:cNvPr id="8980" name="Google Shape;8980;p65"/>
          <p:cNvPicPr preferRelativeResize="0"/>
          <p:nvPr/>
        </p:nvPicPr>
        <p:blipFill rotWithShape="1">
          <a:blip r:embed="rId8">
            <a:alphaModFix/>
          </a:blip>
          <a:srcRect b="1219" l="0" r="0" t="59194"/>
          <a:stretch/>
        </p:blipFill>
        <p:spPr>
          <a:xfrm>
            <a:off x="3505025" y="2669586"/>
            <a:ext cx="2426726" cy="2080252"/>
          </a:xfrm>
          <a:prstGeom prst="rect">
            <a:avLst/>
          </a:prstGeom>
          <a:noFill/>
          <a:ln>
            <a:noFill/>
          </a:ln>
        </p:spPr>
      </p:pic>
      <p:cxnSp>
        <p:nvCxnSpPr>
          <p:cNvPr id="8981" name="Google Shape;8981;p65"/>
          <p:cNvCxnSpPr>
            <a:endCxn id="8979" idx="3"/>
          </p:cNvCxnSpPr>
          <p:nvPr/>
        </p:nvCxnSpPr>
        <p:spPr>
          <a:xfrm rot="10800000">
            <a:off x="2705476" y="2031812"/>
            <a:ext cx="888900" cy="1095900"/>
          </a:xfrm>
          <a:prstGeom prst="straightConnector1">
            <a:avLst/>
          </a:prstGeom>
          <a:noFill/>
          <a:ln cap="flat" cmpd="sng" w="9525">
            <a:solidFill>
              <a:schemeClr val="dk2"/>
            </a:solidFill>
            <a:prstDash val="solid"/>
            <a:round/>
            <a:headEnd len="med" w="med" type="none"/>
            <a:tailEnd len="med" w="med" type="triangle"/>
          </a:ln>
        </p:spPr>
      </p:cxnSp>
      <p:cxnSp>
        <p:nvCxnSpPr>
          <p:cNvPr id="8982" name="Google Shape;8982;p65"/>
          <p:cNvCxnSpPr>
            <a:endCxn id="8975" idx="3"/>
          </p:cNvCxnSpPr>
          <p:nvPr/>
        </p:nvCxnSpPr>
        <p:spPr>
          <a:xfrm rot="10800000">
            <a:off x="2705476" y="3804754"/>
            <a:ext cx="859200" cy="206700"/>
          </a:xfrm>
          <a:prstGeom prst="straightConnector1">
            <a:avLst/>
          </a:prstGeom>
          <a:noFill/>
          <a:ln cap="flat" cmpd="sng" w="9525">
            <a:solidFill>
              <a:schemeClr val="dk2"/>
            </a:solidFill>
            <a:prstDash val="solid"/>
            <a:round/>
            <a:headEnd len="med" w="med" type="none"/>
            <a:tailEnd len="med" w="med" type="triangle"/>
          </a:ln>
        </p:spPr>
      </p:cxnSp>
      <p:cxnSp>
        <p:nvCxnSpPr>
          <p:cNvPr id="8983" name="Google Shape;8983;p65"/>
          <p:cNvCxnSpPr>
            <a:stCxn id="8980" idx="0"/>
            <a:endCxn id="8976" idx="2"/>
          </p:cNvCxnSpPr>
          <p:nvPr/>
        </p:nvCxnSpPr>
        <p:spPr>
          <a:xfrm rot="10800000">
            <a:off x="4718388" y="2159586"/>
            <a:ext cx="0" cy="510000"/>
          </a:xfrm>
          <a:prstGeom prst="straightConnector1">
            <a:avLst/>
          </a:prstGeom>
          <a:noFill/>
          <a:ln cap="flat" cmpd="sng" w="9525">
            <a:solidFill>
              <a:schemeClr val="dk2"/>
            </a:solidFill>
            <a:prstDash val="solid"/>
            <a:round/>
            <a:headEnd len="med" w="med" type="none"/>
            <a:tailEnd len="med" w="med" type="triangle"/>
          </a:ln>
        </p:spPr>
      </p:cxnSp>
      <p:cxnSp>
        <p:nvCxnSpPr>
          <p:cNvPr id="8984" name="Google Shape;8984;p65"/>
          <p:cNvCxnSpPr>
            <a:endCxn id="8977" idx="1"/>
          </p:cNvCxnSpPr>
          <p:nvPr/>
        </p:nvCxnSpPr>
        <p:spPr>
          <a:xfrm flipH="1" rot="10800000">
            <a:off x="5908050" y="1783561"/>
            <a:ext cx="767400" cy="1334400"/>
          </a:xfrm>
          <a:prstGeom prst="straightConnector1">
            <a:avLst/>
          </a:prstGeom>
          <a:noFill/>
          <a:ln cap="flat" cmpd="sng" w="9525">
            <a:solidFill>
              <a:schemeClr val="dk2"/>
            </a:solidFill>
            <a:prstDash val="solid"/>
            <a:round/>
            <a:headEnd len="med" w="med" type="none"/>
            <a:tailEnd len="med" w="med" type="triangle"/>
          </a:ln>
        </p:spPr>
      </p:cxnSp>
      <p:cxnSp>
        <p:nvCxnSpPr>
          <p:cNvPr id="8985" name="Google Shape;8985;p65"/>
          <p:cNvCxnSpPr>
            <a:endCxn id="8978" idx="1"/>
          </p:cNvCxnSpPr>
          <p:nvPr/>
        </p:nvCxnSpPr>
        <p:spPr>
          <a:xfrm flipH="1" rot="10800000">
            <a:off x="4895275" y="3667714"/>
            <a:ext cx="1863900" cy="462900"/>
          </a:xfrm>
          <a:prstGeom prst="straightConnector1">
            <a:avLst/>
          </a:prstGeom>
          <a:noFill/>
          <a:ln cap="flat" cmpd="sng" w="9525">
            <a:solidFill>
              <a:schemeClr val="dk2"/>
            </a:solidFill>
            <a:prstDash val="solid"/>
            <a:round/>
            <a:headEnd len="med" w="med" type="none"/>
            <a:tailEnd len="med" w="med" type="triangle"/>
          </a:ln>
        </p:spPr>
      </p:cxnSp>
      <p:sp>
        <p:nvSpPr>
          <p:cNvPr id="8986" name="Google Shape;8986;p65"/>
          <p:cNvSpPr txBox="1"/>
          <p:nvPr/>
        </p:nvSpPr>
        <p:spPr>
          <a:xfrm>
            <a:off x="1603050" y="4822750"/>
            <a:ext cx="59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ctor"/>
                <a:ea typeface="Actor"/>
                <a:cs typeface="Actor"/>
                <a:sym typeface="Actor"/>
              </a:rPr>
              <a:t>情境模擬｜目的｜資料介紹｜</a:t>
            </a:r>
            <a:r>
              <a:rPr b="1" lang="en">
                <a:solidFill>
                  <a:schemeClr val="dk1"/>
                </a:solidFill>
                <a:latin typeface="Actor"/>
                <a:ea typeface="Actor"/>
                <a:cs typeface="Actor"/>
                <a:sym typeface="Actor"/>
              </a:rPr>
              <a:t>產品介紹-前台</a:t>
            </a:r>
            <a:r>
              <a:rPr lang="en">
                <a:solidFill>
                  <a:schemeClr val="dk1"/>
                </a:solidFill>
                <a:latin typeface="Actor"/>
                <a:ea typeface="Actor"/>
                <a:cs typeface="Actor"/>
                <a:sym typeface="Actor"/>
              </a:rPr>
              <a:t>｜產品介紹-後台｜未來展望</a:t>
            </a:r>
            <a:endParaRPr>
              <a:solidFill>
                <a:schemeClr val="dk1"/>
              </a:solidFill>
              <a:latin typeface="Actor"/>
              <a:ea typeface="Actor"/>
              <a:cs typeface="Actor"/>
              <a:sym typeface="Acto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0" name="Shape 8990"/>
        <p:cNvGrpSpPr/>
        <p:nvPr/>
      </p:nvGrpSpPr>
      <p:grpSpPr>
        <a:xfrm>
          <a:off x="0" y="0"/>
          <a:ext cx="0" cy="0"/>
          <a:chOff x="0" y="0"/>
          <a:chExt cx="0" cy="0"/>
        </a:xfrm>
      </p:grpSpPr>
      <p:sp>
        <p:nvSpPr>
          <p:cNvPr id="8991" name="Google Shape;8991;p66"/>
          <p:cNvSpPr/>
          <p:nvPr/>
        </p:nvSpPr>
        <p:spPr>
          <a:xfrm>
            <a:off x="1640250" y="2828025"/>
            <a:ext cx="1115400" cy="1115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992" name="Google Shape;8992;p66"/>
          <p:cNvSpPr txBox="1"/>
          <p:nvPr>
            <p:ph type="title"/>
          </p:nvPr>
        </p:nvSpPr>
        <p:spPr>
          <a:xfrm>
            <a:off x="2755650" y="2964675"/>
            <a:ext cx="4748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產品介紹-後台</a:t>
            </a:r>
            <a:endParaRPr/>
          </a:p>
        </p:txBody>
      </p:sp>
      <p:sp>
        <p:nvSpPr>
          <p:cNvPr id="8993" name="Google Shape;8993;p66"/>
          <p:cNvSpPr txBox="1"/>
          <p:nvPr>
            <p:ph idx="2" type="title"/>
          </p:nvPr>
        </p:nvSpPr>
        <p:spPr>
          <a:xfrm>
            <a:off x="1640250" y="2964675"/>
            <a:ext cx="1115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8994" name="Google Shape;8994;p66"/>
          <p:cNvGrpSpPr/>
          <p:nvPr/>
        </p:nvGrpSpPr>
        <p:grpSpPr>
          <a:xfrm>
            <a:off x="6022044" y="-1227027"/>
            <a:ext cx="2720243" cy="2918111"/>
            <a:chOff x="615700" y="3641200"/>
            <a:chExt cx="728975" cy="782000"/>
          </a:xfrm>
        </p:grpSpPr>
        <p:sp>
          <p:nvSpPr>
            <p:cNvPr id="8995" name="Google Shape;8995;p66"/>
            <p:cNvSpPr/>
            <p:nvPr/>
          </p:nvSpPr>
          <p:spPr>
            <a:xfrm>
              <a:off x="991950" y="3698200"/>
              <a:ext cx="295500" cy="288925"/>
            </a:xfrm>
            <a:custGeom>
              <a:rect b="b" l="l" r="r" t="t"/>
              <a:pathLst>
                <a:path extrusionOk="0" h="11557" w="11820">
                  <a:moveTo>
                    <a:pt x="10042" y="0"/>
                  </a:moveTo>
                  <a:lnTo>
                    <a:pt x="18" y="10271"/>
                  </a:lnTo>
                  <a:lnTo>
                    <a:pt x="0" y="10289"/>
                  </a:lnTo>
                  <a:lnTo>
                    <a:pt x="27" y="10315"/>
                  </a:lnTo>
                  <a:cubicBezTo>
                    <a:pt x="141" y="10412"/>
                    <a:pt x="264" y="10500"/>
                    <a:pt x="387" y="10588"/>
                  </a:cubicBezTo>
                  <a:cubicBezTo>
                    <a:pt x="475" y="10641"/>
                    <a:pt x="563" y="10693"/>
                    <a:pt x="669" y="10755"/>
                  </a:cubicBezTo>
                  <a:cubicBezTo>
                    <a:pt x="1576" y="11274"/>
                    <a:pt x="2605" y="11556"/>
                    <a:pt x="3644" y="11556"/>
                  </a:cubicBezTo>
                  <a:cubicBezTo>
                    <a:pt x="3658" y="11556"/>
                    <a:pt x="3672" y="11556"/>
                    <a:pt x="3686" y="11556"/>
                  </a:cubicBezTo>
                  <a:cubicBezTo>
                    <a:pt x="5052" y="11556"/>
                    <a:pt x="6744" y="11137"/>
                    <a:pt x="8687" y="9787"/>
                  </a:cubicBezTo>
                  <a:cubicBezTo>
                    <a:pt x="10913" y="8247"/>
                    <a:pt x="11820" y="6126"/>
                    <a:pt x="11371" y="3486"/>
                  </a:cubicBezTo>
                  <a:cubicBezTo>
                    <a:pt x="11318" y="3186"/>
                    <a:pt x="11248" y="2905"/>
                    <a:pt x="11177" y="2623"/>
                  </a:cubicBezTo>
                  <a:cubicBezTo>
                    <a:pt x="10984" y="1954"/>
                    <a:pt x="10728" y="1294"/>
                    <a:pt x="10412" y="669"/>
                  </a:cubicBezTo>
                  <a:cubicBezTo>
                    <a:pt x="10403" y="652"/>
                    <a:pt x="10394" y="634"/>
                    <a:pt x="10385" y="616"/>
                  </a:cubicBezTo>
                  <a:cubicBezTo>
                    <a:pt x="10244" y="335"/>
                    <a:pt x="10121" y="141"/>
                    <a:pt x="10060" y="44"/>
                  </a:cubicBezTo>
                  <a:lnTo>
                    <a:pt x="10042" y="0"/>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66"/>
            <p:cNvSpPr/>
            <p:nvPr/>
          </p:nvSpPr>
          <p:spPr>
            <a:xfrm>
              <a:off x="1012850" y="3738250"/>
              <a:ext cx="291550" cy="258500"/>
            </a:xfrm>
            <a:custGeom>
              <a:rect b="b" l="l" r="r" t="t"/>
              <a:pathLst>
                <a:path extrusionOk="0" h="10340" w="11662">
                  <a:moveTo>
                    <a:pt x="10148" y="0"/>
                  </a:moveTo>
                  <a:lnTo>
                    <a:pt x="10077" y="27"/>
                  </a:lnTo>
                  <a:cubicBezTo>
                    <a:pt x="10315" y="625"/>
                    <a:pt x="10491" y="1241"/>
                    <a:pt x="10605" y="1875"/>
                  </a:cubicBezTo>
                  <a:cubicBezTo>
                    <a:pt x="10808" y="3072"/>
                    <a:pt x="10781" y="4603"/>
                    <a:pt x="9963" y="6055"/>
                  </a:cubicBezTo>
                  <a:cubicBezTo>
                    <a:pt x="9954" y="6064"/>
                    <a:pt x="9945" y="6073"/>
                    <a:pt x="9945" y="6082"/>
                  </a:cubicBezTo>
                  <a:cubicBezTo>
                    <a:pt x="9831" y="6275"/>
                    <a:pt x="9708" y="6469"/>
                    <a:pt x="9576" y="6654"/>
                  </a:cubicBezTo>
                  <a:lnTo>
                    <a:pt x="9567" y="6654"/>
                  </a:lnTo>
                  <a:cubicBezTo>
                    <a:pt x="9100" y="7270"/>
                    <a:pt x="8537" y="7807"/>
                    <a:pt x="7886" y="8247"/>
                  </a:cubicBezTo>
                  <a:cubicBezTo>
                    <a:pt x="7331" y="8634"/>
                    <a:pt x="6733" y="8977"/>
                    <a:pt x="6108" y="9267"/>
                  </a:cubicBezTo>
                  <a:cubicBezTo>
                    <a:pt x="6046" y="9303"/>
                    <a:pt x="5985" y="9329"/>
                    <a:pt x="5923" y="9355"/>
                  </a:cubicBezTo>
                  <a:cubicBezTo>
                    <a:pt x="5738" y="9435"/>
                    <a:pt x="5562" y="9514"/>
                    <a:pt x="5386" y="9576"/>
                  </a:cubicBezTo>
                  <a:cubicBezTo>
                    <a:pt x="5210" y="9637"/>
                    <a:pt x="5034" y="9699"/>
                    <a:pt x="4867" y="9743"/>
                  </a:cubicBezTo>
                  <a:cubicBezTo>
                    <a:pt x="4779" y="9769"/>
                    <a:pt x="4709" y="9787"/>
                    <a:pt x="4612" y="9813"/>
                  </a:cubicBezTo>
                  <a:cubicBezTo>
                    <a:pt x="4515" y="9840"/>
                    <a:pt x="4418" y="9857"/>
                    <a:pt x="4330" y="9875"/>
                  </a:cubicBezTo>
                  <a:cubicBezTo>
                    <a:pt x="4286" y="9892"/>
                    <a:pt x="4242" y="9901"/>
                    <a:pt x="4198" y="9910"/>
                  </a:cubicBezTo>
                  <a:cubicBezTo>
                    <a:pt x="3732" y="9999"/>
                    <a:pt x="3293" y="10037"/>
                    <a:pt x="2883" y="10037"/>
                  </a:cubicBezTo>
                  <a:cubicBezTo>
                    <a:pt x="1641" y="10037"/>
                    <a:pt x="673" y="9687"/>
                    <a:pt x="44" y="9355"/>
                  </a:cubicBezTo>
                  <a:lnTo>
                    <a:pt x="0" y="9417"/>
                  </a:lnTo>
                  <a:cubicBezTo>
                    <a:pt x="872" y="9980"/>
                    <a:pt x="1866" y="10297"/>
                    <a:pt x="2896" y="10332"/>
                  </a:cubicBezTo>
                  <a:cubicBezTo>
                    <a:pt x="2994" y="10337"/>
                    <a:pt x="3096" y="10340"/>
                    <a:pt x="3202" y="10340"/>
                  </a:cubicBezTo>
                  <a:cubicBezTo>
                    <a:pt x="4688" y="10340"/>
                    <a:pt x="6843" y="9835"/>
                    <a:pt x="9144" y="7666"/>
                  </a:cubicBezTo>
                  <a:cubicBezTo>
                    <a:pt x="11661" y="4964"/>
                    <a:pt x="11081" y="2007"/>
                    <a:pt x="10148" y="0"/>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66"/>
            <p:cNvSpPr/>
            <p:nvPr/>
          </p:nvSpPr>
          <p:spPr>
            <a:xfrm>
              <a:off x="992375" y="3698200"/>
              <a:ext cx="259225" cy="269775"/>
            </a:xfrm>
            <a:custGeom>
              <a:rect b="b" l="l" r="r" t="t"/>
              <a:pathLst>
                <a:path extrusionOk="0" h="10791" w="10369">
                  <a:moveTo>
                    <a:pt x="10025" y="0"/>
                  </a:moveTo>
                  <a:lnTo>
                    <a:pt x="1" y="10271"/>
                  </a:lnTo>
                  <a:lnTo>
                    <a:pt x="370" y="10579"/>
                  </a:lnTo>
                  <a:lnTo>
                    <a:pt x="626" y="10790"/>
                  </a:lnTo>
                  <a:lnTo>
                    <a:pt x="652" y="10755"/>
                  </a:lnTo>
                  <a:lnTo>
                    <a:pt x="10368" y="616"/>
                  </a:lnTo>
                  <a:cubicBezTo>
                    <a:pt x="10227" y="335"/>
                    <a:pt x="10104" y="141"/>
                    <a:pt x="10043" y="44"/>
                  </a:cubicBezTo>
                  <a:lnTo>
                    <a:pt x="10025" y="0"/>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66"/>
            <p:cNvSpPr/>
            <p:nvPr/>
          </p:nvSpPr>
          <p:spPr>
            <a:xfrm>
              <a:off x="1252225" y="3890050"/>
              <a:ext cx="9275" cy="14325"/>
            </a:xfrm>
            <a:custGeom>
              <a:rect b="b" l="l" r="r" t="t"/>
              <a:pathLst>
                <a:path extrusionOk="0" h="573" w="371">
                  <a:moveTo>
                    <a:pt x="370" y="1"/>
                  </a:moveTo>
                  <a:lnTo>
                    <a:pt x="370" y="1"/>
                  </a:lnTo>
                  <a:cubicBezTo>
                    <a:pt x="256" y="203"/>
                    <a:pt x="133" y="388"/>
                    <a:pt x="1" y="573"/>
                  </a:cubicBezTo>
                  <a:cubicBezTo>
                    <a:pt x="141" y="397"/>
                    <a:pt x="265" y="203"/>
                    <a:pt x="370"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66"/>
            <p:cNvSpPr/>
            <p:nvPr/>
          </p:nvSpPr>
          <p:spPr>
            <a:xfrm>
              <a:off x="1083250" y="3763775"/>
              <a:ext cx="204200" cy="223350"/>
            </a:xfrm>
            <a:custGeom>
              <a:rect b="b" l="l" r="r" t="t"/>
              <a:pathLst>
                <a:path extrusionOk="0" h="8934" w="8168">
                  <a:moveTo>
                    <a:pt x="7525" y="0"/>
                  </a:moveTo>
                  <a:lnTo>
                    <a:pt x="7525" y="0"/>
                  </a:lnTo>
                  <a:cubicBezTo>
                    <a:pt x="7534" y="968"/>
                    <a:pt x="7252" y="6583"/>
                    <a:pt x="1" y="8933"/>
                  </a:cubicBezTo>
                  <a:cubicBezTo>
                    <a:pt x="15" y="8933"/>
                    <a:pt x="29" y="8933"/>
                    <a:pt x="43" y="8933"/>
                  </a:cubicBezTo>
                  <a:cubicBezTo>
                    <a:pt x="1400" y="8933"/>
                    <a:pt x="3092" y="8514"/>
                    <a:pt x="5035" y="7164"/>
                  </a:cubicBezTo>
                  <a:cubicBezTo>
                    <a:pt x="7261" y="5624"/>
                    <a:pt x="8168" y="3503"/>
                    <a:pt x="7719" y="863"/>
                  </a:cubicBezTo>
                  <a:cubicBezTo>
                    <a:pt x="7666" y="563"/>
                    <a:pt x="7596" y="282"/>
                    <a:pt x="7525" y="0"/>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66"/>
            <p:cNvSpPr/>
            <p:nvPr/>
          </p:nvSpPr>
          <p:spPr>
            <a:xfrm>
              <a:off x="1134525" y="3977400"/>
              <a:ext cx="13000" cy="4425"/>
            </a:xfrm>
            <a:custGeom>
              <a:rect b="b" l="l" r="r" t="t"/>
              <a:pathLst>
                <a:path extrusionOk="0" h="177" w="520">
                  <a:moveTo>
                    <a:pt x="519" y="1"/>
                  </a:moveTo>
                  <a:lnTo>
                    <a:pt x="519" y="1"/>
                  </a:lnTo>
                  <a:cubicBezTo>
                    <a:pt x="343" y="62"/>
                    <a:pt x="167" y="124"/>
                    <a:pt x="0" y="177"/>
                  </a:cubicBezTo>
                  <a:cubicBezTo>
                    <a:pt x="167" y="124"/>
                    <a:pt x="335" y="71"/>
                    <a:pt x="519"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66"/>
            <p:cNvSpPr/>
            <p:nvPr/>
          </p:nvSpPr>
          <p:spPr>
            <a:xfrm>
              <a:off x="1147500" y="3971900"/>
              <a:ext cx="13450" cy="5525"/>
            </a:xfrm>
            <a:custGeom>
              <a:rect b="b" l="l" r="r" t="t"/>
              <a:pathLst>
                <a:path extrusionOk="0" h="221" w="538">
                  <a:moveTo>
                    <a:pt x="0" y="221"/>
                  </a:moveTo>
                  <a:cubicBezTo>
                    <a:pt x="176" y="159"/>
                    <a:pt x="352" y="89"/>
                    <a:pt x="537" y="1"/>
                  </a:cubicBezTo>
                  <a:cubicBezTo>
                    <a:pt x="352" y="89"/>
                    <a:pt x="176" y="159"/>
                    <a:pt x="0" y="22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66"/>
            <p:cNvSpPr/>
            <p:nvPr/>
          </p:nvSpPr>
          <p:spPr>
            <a:xfrm>
              <a:off x="990400" y="3696875"/>
              <a:ext cx="354275" cy="340400"/>
            </a:xfrm>
            <a:custGeom>
              <a:rect b="b" l="l" r="r" t="t"/>
              <a:pathLst>
                <a:path extrusionOk="0" fill="none" h="13616" w="14171">
                  <a:moveTo>
                    <a:pt x="10104" y="1"/>
                  </a:moveTo>
                  <a:lnTo>
                    <a:pt x="1" y="10342"/>
                  </a:lnTo>
                  <a:cubicBezTo>
                    <a:pt x="1" y="10342"/>
                    <a:pt x="3354" y="13616"/>
                    <a:pt x="8766" y="9875"/>
                  </a:cubicBezTo>
                  <a:cubicBezTo>
                    <a:pt x="14170" y="6126"/>
                    <a:pt x="10104" y="1"/>
                    <a:pt x="10104"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66"/>
            <p:cNvSpPr/>
            <p:nvPr/>
          </p:nvSpPr>
          <p:spPr>
            <a:xfrm>
              <a:off x="990625" y="3696875"/>
              <a:ext cx="353150" cy="328950"/>
            </a:xfrm>
            <a:custGeom>
              <a:rect b="b" l="l" r="r" t="t"/>
              <a:pathLst>
                <a:path extrusionOk="0" fill="none" h="13158" w="14126">
                  <a:moveTo>
                    <a:pt x="10095" y="1"/>
                  </a:moveTo>
                  <a:cubicBezTo>
                    <a:pt x="10095" y="1"/>
                    <a:pt x="14126" y="4991"/>
                    <a:pt x="10060" y="9347"/>
                  </a:cubicBezTo>
                  <a:cubicBezTo>
                    <a:pt x="6029" y="13158"/>
                    <a:pt x="1769" y="12366"/>
                    <a:pt x="0" y="10342"/>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66"/>
            <p:cNvSpPr/>
            <p:nvPr/>
          </p:nvSpPr>
          <p:spPr>
            <a:xfrm>
              <a:off x="1024725" y="3884775"/>
              <a:ext cx="55900" cy="55900"/>
            </a:xfrm>
            <a:custGeom>
              <a:rect b="b" l="l" r="r" t="t"/>
              <a:pathLst>
                <a:path extrusionOk="0" fill="none" h="2236" w="2236">
                  <a:moveTo>
                    <a:pt x="2236" y="1"/>
                  </a:moveTo>
                  <a:lnTo>
                    <a:pt x="1" y="223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66"/>
            <p:cNvSpPr/>
            <p:nvPr/>
          </p:nvSpPr>
          <p:spPr>
            <a:xfrm>
              <a:off x="1043875" y="3908100"/>
              <a:ext cx="29950" cy="30600"/>
            </a:xfrm>
            <a:custGeom>
              <a:rect b="b" l="l" r="r" t="t"/>
              <a:pathLst>
                <a:path extrusionOk="0" fill="none" h="1224" w="1198">
                  <a:moveTo>
                    <a:pt x="1197" y="0"/>
                  </a:moveTo>
                  <a:lnTo>
                    <a:pt x="0" y="122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66"/>
            <p:cNvSpPr/>
            <p:nvPr/>
          </p:nvSpPr>
          <p:spPr>
            <a:xfrm>
              <a:off x="1059275" y="3938450"/>
              <a:ext cx="6850" cy="6200"/>
            </a:xfrm>
            <a:custGeom>
              <a:rect b="b" l="l" r="r" t="t"/>
              <a:pathLst>
                <a:path extrusionOk="0" fill="none" h="248" w="274">
                  <a:moveTo>
                    <a:pt x="273" y="1"/>
                  </a:moveTo>
                  <a:lnTo>
                    <a:pt x="0" y="24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66"/>
            <p:cNvSpPr/>
            <p:nvPr/>
          </p:nvSpPr>
          <p:spPr>
            <a:xfrm>
              <a:off x="1066975" y="3943525"/>
              <a:ext cx="10350" cy="8150"/>
            </a:xfrm>
            <a:custGeom>
              <a:rect b="b" l="l" r="r" t="t"/>
              <a:pathLst>
                <a:path extrusionOk="0" fill="none" h="326" w="414">
                  <a:moveTo>
                    <a:pt x="414" y="0"/>
                  </a:moveTo>
                  <a:lnTo>
                    <a:pt x="0" y="32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66"/>
            <p:cNvSpPr/>
            <p:nvPr/>
          </p:nvSpPr>
          <p:spPr>
            <a:xfrm>
              <a:off x="1215475" y="3831750"/>
              <a:ext cx="43600" cy="87375"/>
            </a:xfrm>
            <a:custGeom>
              <a:rect b="b" l="l" r="r" t="t"/>
              <a:pathLst>
                <a:path extrusionOk="0" fill="none" h="3495" w="1744">
                  <a:moveTo>
                    <a:pt x="1743" y="0"/>
                  </a:moveTo>
                  <a:cubicBezTo>
                    <a:pt x="1699" y="1365"/>
                    <a:pt x="1066" y="2641"/>
                    <a:pt x="1" y="349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66"/>
            <p:cNvSpPr/>
            <p:nvPr/>
          </p:nvSpPr>
          <p:spPr>
            <a:xfrm>
              <a:off x="1216575" y="3855500"/>
              <a:ext cx="24450" cy="40075"/>
            </a:xfrm>
            <a:custGeom>
              <a:rect b="b" l="l" r="r" t="t"/>
              <a:pathLst>
                <a:path extrusionOk="0" fill="none" h="1603" w="978">
                  <a:moveTo>
                    <a:pt x="978" y="1"/>
                  </a:moveTo>
                  <a:cubicBezTo>
                    <a:pt x="802" y="617"/>
                    <a:pt x="467" y="1172"/>
                    <a:pt x="1" y="160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66"/>
            <p:cNvSpPr/>
            <p:nvPr/>
          </p:nvSpPr>
          <p:spPr>
            <a:xfrm>
              <a:off x="1209975" y="3865625"/>
              <a:ext cx="7950" cy="9725"/>
            </a:xfrm>
            <a:custGeom>
              <a:rect b="b" l="l" r="r" t="t"/>
              <a:pathLst>
                <a:path extrusionOk="0" fill="none" h="389" w="318">
                  <a:moveTo>
                    <a:pt x="318" y="1"/>
                  </a:moveTo>
                  <a:lnTo>
                    <a:pt x="1" y="38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66"/>
            <p:cNvSpPr/>
            <p:nvPr/>
          </p:nvSpPr>
          <p:spPr>
            <a:xfrm>
              <a:off x="1206900" y="3717550"/>
              <a:ext cx="31700" cy="37425"/>
            </a:xfrm>
            <a:custGeom>
              <a:rect b="b" l="l" r="r" t="t"/>
              <a:pathLst>
                <a:path extrusionOk="0" fill="none" h="1497" w="1268">
                  <a:moveTo>
                    <a:pt x="1268" y="1"/>
                  </a:moveTo>
                  <a:cubicBezTo>
                    <a:pt x="881" y="520"/>
                    <a:pt x="450" y="1022"/>
                    <a:pt x="1" y="14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66"/>
            <p:cNvSpPr/>
            <p:nvPr/>
          </p:nvSpPr>
          <p:spPr>
            <a:xfrm>
              <a:off x="1231775" y="3734275"/>
              <a:ext cx="8375" cy="10150"/>
            </a:xfrm>
            <a:custGeom>
              <a:rect b="b" l="l" r="r" t="t"/>
              <a:pathLst>
                <a:path extrusionOk="0" fill="none" h="406" w="335">
                  <a:moveTo>
                    <a:pt x="335" y="1"/>
                  </a:moveTo>
                  <a:lnTo>
                    <a:pt x="0" y="40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66"/>
            <p:cNvSpPr/>
            <p:nvPr/>
          </p:nvSpPr>
          <p:spPr>
            <a:xfrm>
              <a:off x="1240575" y="3748575"/>
              <a:ext cx="5525" cy="7725"/>
            </a:xfrm>
            <a:custGeom>
              <a:rect b="b" l="l" r="r" t="t"/>
              <a:pathLst>
                <a:path extrusionOk="0" fill="none" h="309" w="221">
                  <a:moveTo>
                    <a:pt x="220" y="1"/>
                  </a:moveTo>
                  <a:cubicBezTo>
                    <a:pt x="123" y="89"/>
                    <a:pt x="53" y="194"/>
                    <a:pt x="0" y="30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66"/>
            <p:cNvSpPr/>
            <p:nvPr/>
          </p:nvSpPr>
          <p:spPr>
            <a:xfrm>
              <a:off x="1247825" y="3760250"/>
              <a:ext cx="2675" cy="2000"/>
            </a:xfrm>
            <a:custGeom>
              <a:rect b="b" l="l" r="r" t="t"/>
              <a:pathLst>
                <a:path extrusionOk="0" fill="none" h="80" w="107">
                  <a:moveTo>
                    <a:pt x="106" y="0"/>
                  </a:moveTo>
                  <a:lnTo>
                    <a:pt x="1" y="7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66"/>
            <p:cNvSpPr/>
            <p:nvPr/>
          </p:nvSpPr>
          <p:spPr>
            <a:xfrm>
              <a:off x="1109225" y="3964425"/>
              <a:ext cx="36100" cy="8175"/>
            </a:xfrm>
            <a:custGeom>
              <a:rect b="b" l="l" r="r" t="t"/>
              <a:pathLst>
                <a:path extrusionOk="0" fill="none" h="327" w="1444">
                  <a:moveTo>
                    <a:pt x="0" y="326"/>
                  </a:moveTo>
                  <a:cubicBezTo>
                    <a:pt x="502" y="300"/>
                    <a:pt x="986" y="194"/>
                    <a:pt x="1443"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66"/>
            <p:cNvSpPr/>
            <p:nvPr/>
          </p:nvSpPr>
          <p:spPr>
            <a:xfrm>
              <a:off x="1128800" y="3958275"/>
              <a:ext cx="5750" cy="1550"/>
            </a:xfrm>
            <a:custGeom>
              <a:rect b="b" l="l" r="r" t="t"/>
              <a:pathLst>
                <a:path extrusionOk="0" fill="none" h="62" w="230">
                  <a:moveTo>
                    <a:pt x="0" y="62"/>
                  </a:moveTo>
                  <a:lnTo>
                    <a:pt x="22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66"/>
            <p:cNvSpPr/>
            <p:nvPr/>
          </p:nvSpPr>
          <p:spPr>
            <a:xfrm>
              <a:off x="1130775" y="3939125"/>
              <a:ext cx="5975" cy="2450"/>
            </a:xfrm>
            <a:custGeom>
              <a:rect b="b" l="l" r="r" t="t"/>
              <a:pathLst>
                <a:path extrusionOk="0" fill="none" h="98" w="239">
                  <a:moveTo>
                    <a:pt x="1" y="97"/>
                  </a:moveTo>
                  <a:lnTo>
                    <a:pt x="238"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66"/>
            <p:cNvSpPr/>
            <p:nvPr/>
          </p:nvSpPr>
          <p:spPr>
            <a:xfrm>
              <a:off x="1136275" y="3917350"/>
              <a:ext cx="3975" cy="2225"/>
            </a:xfrm>
            <a:custGeom>
              <a:rect b="b" l="l" r="r" t="t"/>
              <a:pathLst>
                <a:path extrusionOk="0" fill="none" h="89" w="159">
                  <a:moveTo>
                    <a:pt x="1" y="88"/>
                  </a:moveTo>
                  <a:lnTo>
                    <a:pt x="15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66"/>
            <p:cNvSpPr/>
            <p:nvPr/>
          </p:nvSpPr>
          <p:spPr>
            <a:xfrm>
              <a:off x="1135175" y="3834825"/>
              <a:ext cx="11900" cy="11900"/>
            </a:xfrm>
            <a:custGeom>
              <a:rect b="b" l="l" r="r" t="t"/>
              <a:pathLst>
                <a:path extrusionOk="0" fill="none" h="476" w="476">
                  <a:moveTo>
                    <a:pt x="476" y="1"/>
                  </a:moveTo>
                  <a:lnTo>
                    <a:pt x="1" y="47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66"/>
            <p:cNvSpPr/>
            <p:nvPr/>
          </p:nvSpPr>
          <p:spPr>
            <a:xfrm>
              <a:off x="1148825" y="3840325"/>
              <a:ext cx="7500" cy="6625"/>
            </a:xfrm>
            <a:custGeom>
              <a:rect b="b" l="l" r="r" t="t"/>
              <a:pathLst>
                <a:path extrusionOk="0" fill="none" h="265" w="300">
                  <a:moveTo>
                    <a:pt x="299" y="1"/>
                  </a:moveTo>
                  <a:cubicBezTo>
                    <a:pt x="185" y="71"/>
                    <a:pt x="79" y="159"/>
                    <a:pt x="0" y="26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66"/>
            <p:cNvSpPr/>
            <p:nvPr/>
          </p:nvSpPr>
          <p:spPr>
            <a:xfrm>
              <a:off x="1172800" y="3835500"/>
              <a:ext cx="6850" cy="6400"/>
            </a:xfrm>
            <a:custGeom>
              <a:rect b="b" l="l" r="r" t="t"/>
              <a:pathLst>
                <a:path extrusionOk="0" fill="none" h="256" w="274">
                  <a:moveTo>
                    <a:pt x="273" y="0"/>
                  </a:moveTo>
                  <a:lnTo>
                    <a:pt x="1" y="25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66"/>
            <p:cNvSpPr/>
            <p:nvPr/>
          </p:nvSpPr>
          <p:spPr>
            <a:xfrm>
              <a:off x="1116025" y="3867400"/>
              <a:ext cx="5325" cy="4200"/>
            </a:xfrm>
            <a:custGeom>
              <a:rect b="b" l="l" r="r" t="t"/>
              <a:pathLst>
                <a:path extrusionOk="0" fill="none" h="168" w="213">
                  <a:moveTo>
                    <a:pt x="212" y="0"/>
                  </a:moveTo>
                  <a:lnTo>
                    <a:pt x="1" y="16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66"/>
            <p:cNvSpPr/>
            <p:nvPr/>
          </p:nvSpPr>
          <p:spPr>
            <a:xfrm>
              <a:off x="1011525" y="3949450"/>
              <a:ext cx="3550" cy="3125"/>
            </a:xfrm>
            <a:custGeom>
              <a:rect b="b" l="l" r="r" t="t"/>
              <a:pathLst>
                <a:path extrusionOk="0" fill="none" h="125" w="142">
                  <a:moveTo>
                    <a:pt x="141" y="1"/>
                  </a:moveTo>
                  <a:lnTo>
                    <a:pt x="0" y="12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66"/>
            <p:cNvSpPr/>
            <p:nvPr/>
          </p:nvSpPr>
          <p:spPr>
            <a:xfrm>
              <a:off x="1061250" y="3970575"/>
              <a:ext cx="3975" cy="2025"/>
            </a:xfrm>
            <a:custGeom>
              <a:rect b="b" l="l" r="r" t="t"/>
              <a:pathLst>
                <a:path extrusionOk="0" fill="none" h="81" w="159">
                  <a:moveTo>
                    <a:pt x="159" y="1"/>
                  </a:moveTo>
                  <a:lnTo>
                    <a:pt x="0" y="8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66"/>
            <p:cNvSpPr/>
            <p:nvPr/>
          </p:nvSpPr>
          <p:spPr>
            <a:xfrm>
              <a:off x="1002725" y="3648250"/>
              <a:ext cx="236975" cy="337575"/>
            </a:xfrm>
            <a:custGeom>
              <a:rect b="b" l="l" r="r" t="t"/>
              <a:pathLst>
                <a:path extrusionOk="0" h="13503" w="9479">
                  <a:moveTo>
                    <a:pt x="5580" y="1"/>
                  </a:moveTo>
                  <a:lnTo>
                    <a:pt x="9" y="13228"/>
                  </a:lnTo>
                  <a:lnTo>
                    <a:pt x="0" y="13246"/>
                  </a:lnTo>
                  <a:lnTo>
                    <a:pt x="36" y="13264"/>
                  </a:lnTo>
                  <a:cubicBezTo>
                    <a:pt x="185" y="13308"/>
                    <a:pt x="326" y="13352"/>
                    <a:pt x="476" y="13378"/>
                  </a:cubicBezTo>
                  <a:cubicBezTo>
                    <a:pt x="572" y="13404"/>
                    <a:pt x="678" y="13422"/>
                    <a:pt x="801" y="13440"/>
                  </a:cubicBezTo>
                  <a:cubicBezTo>
                    <a:pt x="1094" y="13482"/>
                    <a:pt x="1388" y="13503"/>
                    <a:pt x="1680" y="13503"/>
                  </a:cubicBezTo>
                  <a:cubicBezTo>
                    <a:pt x="2425" y="13503"/>
                    <a:pt x="3163" y="13366"/>
                    <a:pt x="3864" y="13088"/>
                  </a:cubicBezTo>
                  <a:cubicBezTo>
                    <a:pt x="5140" y="12603"/>
                    <a:pt x="6575" y="11591"/>
                    <a:pt x="7912" y="9602"/>
                  </a:cubicBezTo>
                  <a:cubicBezTo>
                    <a:pt x="9417" y="7349"/>
                    <a:pt x="9479" y="5043"/>
                    <a:pt x="8097" y="2755"/>
                  </a:cubicBezTo>
                  <a:cubicBezTo>
                    <a:pt x="7939" y="2500"/>
                    <a:pt x="7772" y="2254"/>
                    <a:pt x="7604" y="2025"/>
                  </a:cubicBezTo>
                  <a:cubicBezTo>
                    <a:pt x="7182" y="1470"/>
                    <a:pt x="6698" y="951"/>
                    <a:pt x="6170" y="485"/>
                  </a:cubicBezTo>
                  <a:cubicBezTo>
                    <a:pt x="6152" y="476"/>
                    <a:pt x="6143" y="458"/>
                    <a:pt x="6126" y="441"/>
                  </a:cubicBezTo>
                  <a:cubicBezTo>
                    <a:pt x="5888" y="238"/>
                    <a:pt x="5703" y="97"/>
                    <a:pt x="5615" y="27"/>
                  </a:cubicBezTo>
                  <a:lnTo>
                    <a:pt x="5580" y="1"/>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66"/>
            <p:cNvSpPr/>
            <p:nvPr/>
          </p:nvSpPr>
          <p:spPr>
            <a:xfrm>
              <a:off x="1029125" y="3676625"/>
              <a:ext cx="230400" cy="315050"/>
            </a:xfrm>
            <a:custGeom>
              <a:rect b="b" l="l" r="r" t="t"/>
              <a:pathLst>
                <a:path extrusionOk="0" h="12602" w="9216">
                  <a:moveTo>
                    <a:pt x="5985" y="1"/>
                  </a:moveTo>
                  <a:lnTo>
                    <a:pt x="5932" y="54"/>
                  </a:lnTo>
                  <a:cubicBezTo>
                    <a:pt x="6372" y="529"/>
                    <a:pt x="6760" y="1039"/>
                    <a:pt x="7094" y="1594"/>
                  </a:cubicBezTo>
                  <a:cubicBezTo>
                    <a:pt x="7719" y="2632"/>
                    <a:pt x="8265" y="4067"/>
                    <a:pt x="8027" y="5713"/>
                  </a:cubicBezTo>
                  <a:lnTo>
                    <a:pt x="8027" y="5748"/>
                  </a:lnTo>
                  <a:cubicBezTo>
                    <a:pt x="7992" y="5968"/>
                    <a:pt x="7948" y="6188"/>
                    <a:pt x="7886" y="6408"/>
                  </a:cubicBezTo>
                  <a:lnTo>
                    <a:pt x="7886" y="6417"/>
                  </a:lnTo>
                  <a:cubicBezTo>
                    <a:pt x="7684" y="7165"/>
                    <a:pt x="7349" y="7869"/>
                    <a:pt x="6909" y="8511"/>
                  </a:cubicBezTo>
                  <a:cubicBezTo>
                    <a:pt x="6531" y="9083"/>
                    <a:pt x="6108" y="9620"/>
                    <a:pt x="5633" y="10113"/>
                  </a:cubicBezTo>
                  <a:cubicBezTo>
                    <a:pt x="5589" y="10166"/>
                    <a:pt x="5536" y="10210"/>
                    <a:pt x="5492" y="10263"/>
                  </a:cubicBezTo>
                  <a:cubicBezTo>
                    <a:pt x="5351" y="10404"/>
                    <a:pt x="5211" y="10536"/>
                    <a:pt x="5070" y="10659"/>
                  </a:cubicBezTo>
                  <a:cubicBezTo>
                    <a:pt x="4920" y="10782"/>
                    <a:pt x="4779" y="10896"/>
                    <a:pt x="4647" y="11002"/>
                  </a:cubicBezTo>
                  <a:cubicBezTo>
                    <a:pt x="4577" y="11055"/>
                    <a:pt x="4515" y="11108"/>
                    <a:pt x="4436" y="11160"/>
                  </a:cubicBezTo>
                  <a:cubicBezTo>
                    <a:pt x="4348" y="11213"/>
                    <a:pt x="4269" y="11275"/>
                    <a:pt x="4190" y="11328"/>
                  </a:cubicBezTo>
                  <a:cubicBezTo>
                    <a:pt x="4155" y="11354"/>
                    <a:pt x="4119" y="11380"/>
                    <a:pt x="4084" y="11398"/>
                  </a:cubicBezTo>
                  <a:cubicBezTo>
                    <a:pt x="2777" y="12237"/>
                    <a:pt x="1544" y="12450"/>
                    <a:pt x="617" y="12450"/>
                  </a:cubicBezTo>
                  <a:cubicBezTo>
                    <a:pt x="396" y="12450"/>
                    <a:pt x="192" y="12438"/>
                    <a:pt x="9" y="12419"/>
                  </a:cubicBezTo>
                  <a:lnTo>
                    <a:pt x="1" y="12489"/>
                  </a:lnTo>
                  <a:cubicBezTo>
                    <a:pt x="376" y="12564"/>
                    <a:pt x="756" y="12602"/>
                    <a:pt x="1136" y="12602"/>
                  </a:cubicBezTo>
                  <a:cubicBezTo>
                    <a:pt x="1779" y="12602"/>
                    <a:pt x="2419" y="12494"/>
                    <a:pt x="3028" y="12278"/>
                  </a:cubicBezTo>
                  <a:cubicBezTo>
                    <a:pt x="4445" y="11794"/>
                    <a:pt x="6425" y="10580"/>
                    <a:pt x="7860" y="7499"/>
                  </a:cubicBezTo>
                  <a:cubicBezTo>
                    <a:pt x="9215" y="4067"/>
                    <a:pt x="7587" y="1532"/>
                    <a:pt x="5985"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66"/>
            <p:cNvSpPr/>
            <p:nvPr/>
          </p:nvSpPr>
          <p:spPr>
            <a:xfrm>
              <a:off x="1003175" y="3648250"/>
              <a:ext cx="152700" cy="337100"/>
            </a:xfrm>
            <a:custGeom>
              <a:rect b="b" l="l" r="r" t="t"/>
              <a:pathLst>
                <a:path extrusionOk="0" h="13484" w="6108">
                  <a:moveTo>
                    <a:pt x="5562" y="1"/>
                  </a:moveTo>
                  <a:lnTo>
                    <a:pt x="0" y="13228"/>
                  </a:lnTo>
                  <a:lnTo>
                    <a:pt x="466" y="13378"/>
                  </a:lnTo>
                  <a:lnTo>
                    <a:pt x="766" y="13484"/>
                  </a:lnTo>
                  <a:lnTo>
                    <a:pt x="783" y="13440"/>
                  </a:lnTo>
                  <a:lnTo>
                    <a:pt x="6108" y="449"/>
                  </a:lnTo>
                  <a:cubicBezTo>
                    <a:pt x="5879" y="238"/>
                    <a:pt x="5694" y="97"/>
                    <a:pt x="5597" y="27"/>
                  </a:cubicBezTo>
                  <a:lnTo>
                    <a:pt x="5562" y="1"/>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66"/>
            <p:cNvSpPr/>
            <p:nvPr/>
          </p:nvSpPr>
          <p:spPr>
            <a:xfrm>
              <a:off x="1226475" y="3820100"/>
              <a:ext cx="3325" cy="16525"/>
            </a:xfrm>
            <a:custGeom>
              <a:rect b="b" l="l" r="r" t="t"/>
              <a:pathLst>
                <a:path extrusionOk="0" h="661" w="133">
                  <a:moveTo>
                    <a:pt x="133" y="0"/>
                  </a:moveTo>
                  <a:lnTo>
                    <a:pt x="133" y="0"/>
                  </a:lnTo>
                  <a:cubicBezTo>
                    <a:pt x="98" y="220"/>
                    <a:pt x="54" y="440"/>
                    <a:pt x="1" y="660"/>
                  </a:cubicBezTo>
                  <a:cubicBezTo>
                    <a:pt x="63" y="449"/>
                    <a:pt x="107" y="229"/>
                    <a:pt x="133"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66"/>
            <p:cNvSpPr/>
            <p:nvPr/>
          </p:nvSpPr>
          <p:spPr>
            <a:xfrm>
              <a:off x="1099525" y="3698850"/>
              <a:ext cx="147225" cy="276825"/>
            </a:xfrm>
            <a:custGeom>
              <a:rect b="b" l="l" r="r" t="t"/>
              <a:pathLst>
                <a:path extrusionOk="0" h="11073" w="5889">
                  <a:moveTo>
                    <a:pt x="3732" y="1"/>
                  </a:moveTo>
                  <a:cubicBezTo>
                    <a:pt x="4093" y="898"/>
                    <a:pt x="5889" y="6232"/>
                    <a:pt x="1" y="11072"/>
                  </a:cubicBezTo>
                  <a:cubicBezTo>
                    <a:pt x="1268" y="10579"/>
                    <a:pt x="2703" y="9567"/>
                    <a:pt x="4040" y="7578"/>
                  </a:cubicBezTo>
                  <a:cubicBezTo>
                    <a:pt x="5545" y="5325"/>
                    <a:pt x="5607" y="3019"/>
                    <a:pt x="4225" y="731"/>
                  </a:cubicBezTo>
                  <a:cubicBezTo>
                    <a:pt x="4067" y="476"/>
                    <a:pt x="3900" y="230"/>
                    <a:pt x="3732"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66"/>
            <p:cNvSpPr/>
            <p:nvPr/>
          </p:nvSpPr>
          <p:spPr>
            <a:xfrm>
              <a:off x="1145075" y="3943075"/>
              <a:ext cx="10600" cy="8825"/>
            </a:xfrm>
            <a:custGeom>
              <a:rect b="b" l="l" r="r" t="t"/>
              <a:pathLst>
                <a:path extrusionOk="0" h="353" w="424">
                  <a:moveTo>
                    <a:pt x="423" y="1"/>
                  </a:moveTo>
                  <a:lnTo>
                    <a:pt x="423" y="1"/>
                  </a:lnTo>
                  <a:cubicBezTo>
                    <a:pt x="282" y="124"/>
                    <a:pt x="141" y="238"/>
                    <a:pt x="1" y="353"/>
                  </a:cubicBezTo>
                  <a:cubicBezTo>
                    <a:pt x="141" y="247"/>
                    <a:pt x="282" y="133"/>
                    <a:pt x="423"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66"/>
            <p:cNvSpPr/>
            <p:nvPr/>
          </p:nvSpPr>
          <p:spPr>
            <a:xfrm>
              <a:off x="1155650" y="3933175"/>
              <a:ext cx="10575" cy="9925"/>
            </a:xfrm>
            <a:custGeom>
              <a:rect b="b" l="l" r="r" t="t"/>
              <a:pathLst>
                <a:path extrusionOk="0" h="397" w="423">
                  <a:moveTo>
                    <a:pt x="0" y="397"/>
                  </a:moveTo>
                  <a:cubicBezTo>
                    <a:pt x="141" y="274"/>
                    <a:pt x="282" y="142"/>
                    <a:pt x="422" y="1"/>
                  </a:cubicBezTo>
                  <a:cubicBezTo>
                    <a:pt x="282" y="142"/>
                    <a:pt x="141" y="274"/>
                    <a:pt x="0" y="397"/>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66"/>
            <p:cNvSpPr/>
            <p:nvPr/>
          </p:nvSpPr>
          <p:spPr>
            <a:xfrm>
              <a:off x="1001400" y="3646925"/>
              <a:ext cx="291125" cy="378475"/>
            </a:xfrm>
            <a:custGeom>
              <a:rect b="b" l="l" r="r" t="t"/>
              <a:pathLst>
                <a:path extrusionOk="0" fill="none" h="15139" w="11645">
                  <a:moveTo>
                    <a:pt x="5616" y="1"/>
                  </a:moveTo>
                  <a:lnTo>
                    <a:pt x="1" y="13325"/>
                  </a:lnTo>
                  <a:cubicBezTo>
                    <a:pt x="1" y="13325"/>
                    <a:pt x="4322" y="15138"/>
                    <a:pt x="7983" y="9673"/>
                  </a:cubicBezTo>
                  <a:cubicBezTo>
                    <a:pt x="11644" y="4208"/>
                    <a:pt x="5616" y="1"/>
                    <a:pt x="5616"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66"/>
            <p:cNvSpPr/>
            <p:nvPr/>
          </p:nvSpPr>
          <p:spPr>
            <a:xfrm>
              <a:off x="1001625" y="3646925"/>
              <a:ext cx="279450" cy="363725"/>
            </a:xfrm>
            <a:custGeom>
              <a:rect b="b" l="l" r="r" t="t"/>
              <a:pathLst>
                <a:path extrusionOk="0" fill="none" h="14549" w="11178">
                  <a:moveTo>
                    <a:pt x="5607" y="1"/>
                  </a:moveTo>
                  <a:cubicBezTo>
                    <a:pt x="5607" y="1"/>
                    <a:pt x="11178" y="3169"/>
                    <a:pt x="8995" y="8705"/>
                  </a:cubicBezTo>
                  <a:cubicBezTo>
                    <a:pt x="6636" y="13730"/>
                    <a:pt x="2394" y="14549"/>
                    <a:pt x="0" y="1332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66"/>
            <p:cNvSpPr/>
            <p:nvPr/>
          </p:nvSpPr>
          <p:spPr>
            <a:xfrm>
              <a:off x="1028025" y="3881250"/>
              <a:ext cx="31500" cy="72425"/>
            </a:xfrm>
            <a:custGeom>
              <a:rect b="b" l="l" r="r" t="t"/>
              <a:pathLst>
                <a:path extrusionOk="0" fill="none" h="2897" w="1260">
                  <a:moveTo>
                    <a:pt x="1259" y="1"/>
                  </a:moveTo>
                  <a:cubicBezTo>
                    <a:pt x="837" y="960"/>
                    <a:pt x="423" y="1928"/>
                    <a:pt x="1" y="28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66"/>
            <p:cNvSpPr/>
            <p:nvPr/>
          </p:nvSpPr>
          <p:spPr>
            <a:xfrm>
              <a:off x="1044975" y="3905450"/>
              <a:ext cx="16750" cy="39425"/>
            </a:xfrm>
            <a:custGeom>
              <a:rect b="b" l="l" r="r" t="t"/>
              <a:pathLst>
                <a:path extrusionOk="0" fill="none" h="1577" w="670">
                  <a:moveTo>
                    <a:pt x="669" y="1"/>
                  </a:moveTo>
                  <a:lnTo>
                    <a:pt x="0" y="157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66"/>
            <p:cNvSpPr/>
            <p:nvPr/>
          </p:nvSpPr>
          <p:spPr>
            <a:xfrm>
              <a:off x="1061700" y="3936475"/>
              <a:ext cx="3975" cy="8400"/>
            </a:xfrm>
            <a:custGeom>
              <a:rect b="b" l="l" r="r" t="t"/>
              <a:pathLst>
                <a:path extrusionOk="0" fill="none" h="336" w="159">
                  <a:moveTo>
                    <a:pt x="158" y="1"/>
                  </a:moveTo>
                  <a:lnTo>
                    <a:pt x="0" y="33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66"/>
            <p:cNvSpPr/>
            <p:nvPr/>
          </p:nvSpPr>
          <p:spPr>
            <a:xfrm>
              <a:off x="1071375" y="3937150"/>
              <a:ext cx="6625" cy="11225"/>
            </a:xfrm>
            <a:custGeom>
              <a:rect b="b" l="l" r="r" t="t"/>
              <a:pathLst>
                <a:path extrusionOk="0" fill="none" h="449" w="265">
                  <a:moveTo>
                    <a:pt x="264" y="0"/>
                  </a:moveTo>
                  <a:lnTo>
                    <a:pt x="0" y="44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66"/>
            <p:cNvSpPr/>
            <p:nvPr/>
          </p:nvSpPr>
          <p:spPr>
            <a:xfrm>
              <a:off x="1197875" y="3766400"/>
              <a:ext cx="19825" cy="97275"/>
            </a:xfrm>
            <a:custGeom>
              <a:rect b="b" l="l" r="r" t="t"/>
              <a:pathLst>
                <a:path extrusionOk="0" fill="none" h="3891" w="793">
                  <a:moveTo>
                    <a:pt x="326" y="1"/>
                  </a:moveTo>
                  <a:cubicBezTo>
                    <a:pt x="793" y="1286"/>
                    <a:pt x="670" y="2703"/>
                    <a:pt x="1" y="38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66"/>
            <p:cNvSpPr/>
            <p:nvPr/>
          </p:nvSpPr>
          <p:spPr>
            <a:xfrm>
              <a:off x="1189950" y="3795225"/>
              <a:ext cx="9725" cy="46225"/>
            </a:xfrm>
            <a:custGeom>
              <a:rect b="b" l="l" r="r" t="t"/>
              <a:pathLst>
                <a:path extrusionOk="0" fill="none" h="1849" w="389">
                  <a:moveTo>
                    <a:pt x="327" y="1"/>
                  </a:moveTo>
                  <a:cubicBezTo>
                    <a:pt x="388" y="634"/>
                    <a:pt x="274" y="1277"/>
                    <a:pt x="1" y="184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66"/>
            <p:cNvSpPr/>
            <p:nvPr/>
          </p:nvSpPr>
          <p:spPr>
            <a:xfrm>
              <a:off x="1176550" y="3813275"/>
              <a:ext cx="3750" cy="11900"/>
            </a:xfrm>
            <a:custGeom>
              <a:rect b="b" l="l" r="r" t="t"/>
              <a:pathLst>
                <a:path extrusionOk="0" fill="none" h="476" w="150">
                  <a:moveTo>
                    <a:pt x="150" y="0"/>
                  </a:moveTo>
                  <a:cubicBezTo>
                    <a:pt x="97" y="159"/>
                    <a:pt x="44" y="317"/>
                    <a:pt x="0" y="47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66"/>
            <p:cNvSpPr/>
            <p:nvPr/>
          </p:nvSpPr>
          <p:spPr>
            <a:xfrm>
              <a:off x="1129450" y="3667825"/>
              <a:ext cx="16100" cy="46450"/>
            </a:xfrm>
            <a:custGeom>
              <a:rect b="b" l="l" r="r" t="t"/>
              <a:pathLst>
                <a:path extrusionOk="0" fill="none" h="1858" w="644">
                  <a:moveTo>
                    <a:pt x="643" y="1"/>
                  </a:moveTo>
                  <a:cubicBezTo>
                    <a:pt x="467" y="634"/>
                    <a:pt x="256" y="1251"/>
                    <a:pt x="1" y="18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66"/>
            <p:cNvSpPr/>
            <p:nvPr/>
          </p:nvSpPr>
          <p:spPr>
            <a:xfrm>
              <a:off x="1148825" y="3682800"/>
              <a:ext cx="4200" cy="12550"/>
            </a:xfrm>
            <a:custGeom>
              <a:rect b="b" l="l" r="r" t="t"/>
              <a:pathLst>
                <a:path extrusionOk="0" fill="none" h="502" w="168">
                  <a:moveTo>
                    <a:pt x="167" y="0"/>
                  </a:moveTo>
                  <a:cubicBezTo>
                    <a:pt x="115" y="167"/>
                    <a:pt x="62" y="335"/>
                    <a:pt x="0"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66"/>
            <p:cNvSpPr/>
            <p:nvPr/>
          </p:nvSpPr>
          <p:spPr>
            <a:xfrm>
              <a:off x="1161575" y="3694225"/>
              <a:ext cx="2225" cy="9050"/>
            </a:xfrm>
            <a:custGeom>
              <a:rect b="b" l="l" r="r" t="t"/>
              <a:pathLst>
                <a:path extrusionOk="0" fill="none" h="362" w="89">
                  <a:moveTo>
                    <a:pt x="89" y="1"/>
                  </a:moveTo>
                  <a:cubicBezTo>
                    <a:pt x="36" y="115"/>
                    <a:pt x="9" y="239"/>
                    <a:pt x="1" y="36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66"/>
            <p:cNvSpPr/>
            <p:nvPr/>
          </p:nvSpPr>
          <p:spPr>
            <a:xfrm>
              <a:off x="1170375" y="3703025"/>
              <a:ext cx="1575" cy="2900"/>
            </a:xfrm>
            <a:custGeom>
              <a:rect b="b" l="l" r="r" t="t"/>
              <a:pathLst>
                <a:path extrusionOk="0" fill="none" h="116" w="63">
                  <a:moveTo>
                    <a:pt x="62" y="1"/>
                  </a:moveTo>
                  <a:lnTo>
                    <a:pt x="1" y="1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66"/>
            <p:cNvSpPr/>
            <p:nvPr/>
          </p:nvSpPr>
          <p:spPr>
            <a:xfrm>
              <a:off x="1118450" y="3931650"/>
              <a:ext cx="30625" cy="20925"/>
            </a:xfrm>
            <a:custGeom>
              <a:rect b="b" l="l" r="r" t="t"/>
              <a:pathLst>
                <a:path extrusionOk="0" fill="none" h="837" w="1225">
                  <a:moveTo>
                    <a:pt x="1" y="836"/>
                  </a:moveTo>
                  <a:cubicBezTo>
                    <a:pt x="450" y="634"/>
                    <a:pt x="863" y="343"/>
                    <a:pt x="1224"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66"/>
            <p:cNvSpPr/>
            <p:nvPr/>
          </p:nvSpPr>
          <p:spPr>
            <a:xfrm>
              <a:off x="1131875" y="3930100"/>
              <a:ext cx="4650" cy="3325"/>
            </a:xfrm>
            <a:custGeom>
              <a:rect b="b" l="l" r="r" t="t"/>
              <a:pathLst>
                <a:path extrusionOk="0" fill="none" h="133" w="186">
                  <a:moveTo>
                    <a:pt x="1" y="133"/>
                  </a:moveTo>
                  <a:lnTo>
                    <a:pt x="185"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66"/>
            <p:cNvSpPr/>
            <p:nvPr/>
          </p:nvSpPr>
          <p:spPr>
            <a:xfrm>
              <a:off x="1127025" y="3911400"/>
              <a:ext cx="4875" cy="4200"/>
            </a:xfrm>
            <a:custGeom>
              <a:rect b="b" l="l" r="r" t="t"/>
              <a:pathLst>
                <a:path extrusionOk="0" fill="none" h="168" w="195">
                  <a:moveTo>
                    <a:pt x="1" y="168"/>
                  </a:moveTo>
                  <a:lnTo>
                    <a:pt x="195"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66"/>
            <p:cNvSpPr/>
            <p:nvPr/>
          </p:nvSpPr>
          <p:spPr>
            <a:xfrm>
              <a:off x="1123950" y="3889825"/>
              <a:ext cx="2900" cy="3325"/>
            </a:xfrm>
            <a:custGeom>
              <a:rect b="b" l="l" r="r" t="t"/>
              <a:pathLst>
                <a:path extrusionOk="0" fill="none" h="133" w="116">
                  <a:moveTo>
                    <a:pt x="1" y="133"/>
                  </a:moveTo>
                  <a:lnTo>
                    <a:pt x="115"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66"/>
            <p:cNvSpPr/>
            <p:nvPr/>
          </p:nvSpPr>
          <p:spPr>
            <a:xfrm>
              <a:off x="1096225" y="3810625"/>
              <a:ext cx="6850" cy="15425"/>
            </a:xfrm>
            <a:custGeom>
              <a:rect b="b" l="l" r="r" t="t"/>
              <a:pathLst>
                <a:path extrusionOk="0" fill="none" h="617" w="274">
                  <a:moveTo>
                    <a:pt x="274" y="1"/>
                  </a:moveTo>
                  <a:lnTo>
                    <a:pt x="1" y="6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66"/>
            <p:cNvSpPr/>
            <p:nvPr/>
          </p:nvSpPr>
          <p:spPr>
            <a:xfrm>
              <a:off x="1109225" y="3812175"/>
              <a:ext cx="4425" cy="9050"/>
            </a:xfrm>
            <a:custGeom>
              <a:rect b="b" l="l" r="r" t="t"/>
              <a:pathLst>
                <a:path extrusionOk="0" fill="none" h="362" w="177">
                  <a:moveTo>
                    <a:pt x="176" y="0"/>
                  </a:moveTo>
                  <a:cubicBezTo>
                    <a:pt x="97" y="106"/>
                    <a:pt x="35" y="229"/>
                    <a:pt x="0" y="3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66"/>
            <p:cNvSpPr/>
            <p:nvPr/>
          </p:nvSpPr>
          <p:spPr>
            <a:xfrm>
              <a:off x="1129675" y="3799175"/>
              <a:ext cx="3975" cy="8400"/>
            </a:xfrm>
            <a:custGeom>
              <a:rect b="b" l="l" r="r" t="t"/>
              <a:pathLst>
                <a:path extrusionOk="0" fill="none" h="336" w="159">
                  <a:moveTo>
                    <a:pt x="159" y="1"/>
                  </a:moveTo>
                  <a:lnTo>
                    <a:pt x="1" y="33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66"/>
            <p:cNvSpPr/>
            <p:nvPr/>
          </p:nvSpPr>
          <p:spPr>
            <a:xfrm>
              <a:off x="1087875" y="3850225"/>
              <a:ext cx="3100" cy="5750"/>
            </a:xfrm>
            <a:custGeom>
              <a:rect b="b" l="l" r="r" t="t"/>
              <a:pathLst>
                <a:path extrusionOk="0" fill="none" h="230" w="124">
                  <a:moveTo>
                    <a:pt x="124" y="1"/>
                  </a:moveTo>
                  <a:lnTo>
                    <a:pt x="0" y="23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66"/>
            <p:cNvSpPr/>
            <p:nvPr/>
          </p:nvSpPr>
          <p:spPr>
            <a:xfrm>
              <a:off x="1020100" y="3965525"/>
              <a:ext cx="2225" cy="4200"/>
            </a:xfrm>
            <a:custGeom>
              <a:rect b="b" l="l" r="r" t="t"/>
              <a:pathLst>
                <a:path extrusionOk="0" fill="none" h="168" w="89">
                  <a:moveTo>
                    <a:pt x="89" y="0"/>
                  </a:moveTo>
                  <a:lnTo>
                    <a:pt x="1" y="1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66"/>
            <p:cNvSpPr/>
            <p:nvPr/>
          </p:nvSpPr>
          <p:spPr>
            <a:xfrm>
              <a:off x="1073800" y="3966850"/>
              <a:ext cx="2875" cy="3325"/>
            </a:xfrm>
            <a:custGeom>
              <a:rect b="b" l="l" r="r" t="t"/>
              <a:pathLst>
                <a:path extrusionOk="0" fill="none" h="133" w="115">
                  <a:moveTo>
                    <a:pt x="115" y="0"/>
                  </a:moveTo>
                  <a:lnTo>
                    <a:pt x="0" y="13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66"/>
            <p:cNvSpPr/>
            <p:nvPr/>
          </p:nvSpPr>
          <p:spPr>
            <a:xfrm>
              <a:off x="1013075" y="3642300"/>
              <a:ext cx="184400" cy="357125"/>
            </a:xfrm>
            <a:custGeom>
              <a:rect b="b" l="l" r="r" t="t"/>
              <a:pathLst>
                <a:path extrusionOk="0" h="14285" w="7376">
                  <a:moveTo>
                    <a:pt x="1637" y="1"/>
                  </a:moveTo>
                  <a:lnTo>
                    <a:pt x="0" y="14258"/>
                  </a:lnTo>
                  <a:lnTo>
                    <a:pt x="0" y="14285"/>
                  </a:lnTo>
                  <a:lnTo>
                    <a:pt x="35" y="14285"/>
                  </a:lnTo>
                  <a:cubicBezTo>
                    <a:pt x="185" y="14285"/>
                    <a:pt x="335" y="14285"/>
                    <a:pt x="484" y="14276"/>
                  </a:cubicBezTo>
                  <a:cubicBezTo>
                    <a:pt x="590" y="14267"/>
                    <a:pt x="695" y="14258"/>
                    <a:pt x="819" y="14241"/>
                  </a:cubicBezTo>
                  <a:cubicBezTo>
                    <a:pt x="1848" y="14100"/>
                    <a:pt x="2834" y="13686"/>
                    <a:pt x="3661" y="13044"/>
                  </a:cubicBezTo>
                  <a:cubicBezTo>
                    <a:pt x="4744" y="12225"/>
                    <a:pt x="5835" y="10844"/>
                    <a:pt x="6557" y="8564"/>
                  </a:cubicBezTo>
                  <a:cubicBezTo>
                    <a:pt x="7375" y="5977"/>
                    <a:pt x="6794" y="3750"/>
                    <a:pt x="4823" y="1937"/>
                  </a:cubicBezTo>
                  <a:cubicBezTo>
                    <a:pt x="4603" y="1735"/>
                    <a:pt x="4365" y="1550"/>
                    <a:pt x="4145" y="1383"/>
                  </a:cubicBezTo>
                  <a:cubicBezTo>
                    <a:pt x="3573" y="960"/>
                    <a:pt x="2975" y="599"/>
                    <a:pt x="2341" y="300"/>
                  </a:cubicBezTo>
                  <a:cubicBezTo>
                    <a:pt x="2324" y="291"/>
                    <a:pt x="2297" y="283"/>
                    <a:pt x="2280" y="274"/>
                  </a:cubicBezTo>
                  <a:cubicBezTo>
                    <a:pt x="1998" y="142"/>
                    <a:pt x="1787" y="54"/>
                    <a:pt x="1672" y="19"/>
                  </a:cubicBezTo>
                  <a:lnTo>
                    <a:pt x="1637" y="1"/>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66"/>
            <p:cNvSpPr/>
            <p:nvPr/>
          </p:nvSpPr>
          <p:spPr>
            <a:xfrm>
              <a:off x="1040575" y="3659700"/>
              <a:ext cx="162625" cy="341275"/>
            </a:xfrm>
            <a:custGeom>
              <a:rect b="b" l="l" r="r" t="t"/>
              <a:pathLst>
                <a:path extrusionOk="0" h="13651" w="6505">
                  <a:moveTo>
                    <a:pt x="2262" y="0"/>
                  </a:moveTo>
                  <a:lnTo>
                    <a:pt x="2227" y="53"/>
                  </a:lnTo>
                  <a:cubicBezTo>
                    <a:pt x="2781" y="387"/>
                    <a:pt x="3292" y="766"/>
                    <a:pt x="3767" y="1197"/>
                  </a:cubicBezTo>
                  <a:cubicBezTo>
                    <a:pt x="4665" y="2016"/>
                    <a:pt x="5580" y="3239"/>
                    <a:pt x="5818" y="4893"/>
                  </a:cubicBezTo>
                  <a:cubicBezTo>
                    <a:pt x="5818" y="4902"/>
                    <a:pt x="5818" y="4911"/>
                    <a:pt x="5818" y="4929"/>
                  </a:cubicBezTo>
                  <a:cubicBezTo>
                    <a:pt x="5853" y="5149"/>
                    <a:pt x="5870" y="5378"/>
                    <a:pt x="5879" y="5598"/>
                  </a:cubicBezTo>
                  <a:lnTo>
                    <a:pt x="5879" y="5606"/>
                  </a:lnTo>
                  <a:cubicBezTo>
                    <a:pt x="5888" y="6390"/>
                    <a:pt x="5765" y="7155"/>
                    <a:pt x="5527" y="7895"/>
                  </a:cubicBezTo>
                  <a:cubicBezTo>
                    <a:pt x="5325" y="8555"/>
                    <a:pt x="5061" y="9188"/>
                    <a:pt x="4744" y="9796"/>
                  </a:cubicBezTo>
                  <a:cubicBezTo>
                    <a:pt x="4717" y="9857"/>
                    <a:pt x="4682" y="9919"/>
                    <a:pt x="4647" y="9980"/>
                  </a:cubicBezTo>
                  <a:cubicBezTo>
                    <a:pt x="4550" y="10148"/>
                    <a:pt x="4453" y="10324"/>
                    <a:pt x="4357" y="10482"/>
                  </a:cubicBezTo>
                  <a:cubicBezTo>
                    <a:pt x="4251" y="10640"/>
                    <a:pt x="4154" y="10790"/>
                    <a:pt x="4049" y="10931"/>
                  </a:cubicBezTo>
                  <a:cubicBezTo>
                    <a:pt x="3996" y="11001"/>
                    <a:pt x="3952" y="11063"/>
                    <a:pt x="3890" y="11142"/>
                  </a:cubicBezTo>
                  <a:cubicBezTo>
                    <a:pt x="3829" y="11213"/>
                    <a:pt x="3767" y="11292"/>
                    <a:pt x="3705" y="11362"/>
                  </a:cubicBezTo>
                  <a:cubicBezTo>
                    <a:pt x="3679" y="11397"/>
                    <a:pt x="3653" y="11433"/>
                    <a:pt x="3617" y="11459"/>
                  </a:cubicBezTo>
                  <a:cubicBezTo>
                    <a:pt x="2359" y="12911"/>
                    <a:pt x="933" y="13413"/>
                    <a:pt x="0" y="13580"/>
                  </a:cubicBezTo>
                  <a:lnTo>
                    <a:pt x="9" y="13650"/>
                  </a:lnTo>
                  <a:cubicBezTo>
                    <a:pt x="1030" y="13562"/>
                    <a:pt x="2016" y="13202"/>
                    <a:pt x="2860" y="12603"/>
                  </a:cubicBezTo>
                  <a:cubicBezTo>
                    <a:pt x="4075" y="11741"/>
                    <a:pt x="5642" y="10016"/>
                    <a:pt x="6161" y="6662"/>
                  </a:cubicBezTo>
                  <a:cubicBezTo>
                    <a:pt x="6504" y="2992"/>
                    <a:pt x="4225" y="1012"/>
                    <a:pt x="2262" y="0"/>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66"/>
            <p:cNvSpPr/>
            <p:nvPr/>
          </p:nvSpPr>
          <p:spPr>
            <a:xfrm>
              <a:off x="1013075" y="3642300"/>
              <a:ext cx="57000" cy="357125"/>
            </a:xfrm>
            <a:custGeom>
              <a:rect b="b" l="l" r="r" t="t"/>
              <a:pathLst>
                <a:path extrusionOk="0" h="14285" w="2280">
                  <a:moveTo>
                    <a:pt x="1637" y="1"/>
                  </a:moveTo>
                  <a:lnTo>
                    <a:pt x="0" y="14258"/>
                  </a:lnTo>
                  <a:lnTo>
                    <a:pt x="484" y="14276"/>
                  </a:lnTo>
                  <a:lnTo>
                    <a:pt x="810" y="14285"/>
                  </a:lnTo>
                  <a:lnTo>
                    <a:pt x="819" y="14241"/>
                  </a:lnTo>
                  <a:lnTo>
                    <a:pt x="2280" y="274"/>
                  </a:lnTo>
                  <a:cubicBezTo>
                    <a:pt x="1998" y="142"/>
                    <a:pt x="1787" y="54"/>
                    <a:pt x="1672" y="19"/>
                  </a:cubicBezTo>
                  <a:lnTo>
                    <a:pt x="1637" y="1"/>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66"/>
            <p:cNvSpPr/>
            <p:nvPr/>
          </p:nvSpPr>
          <p:spPr>
            <a:xfrm>
              <a:off x="1186225" y="3782675"/>
              <a:ext cx="1350" cy="16750"/>
            </a:xfrm>
            <a:custGeom>
              <a:rect b="b" l="l" r="r" t="t"/>
              <a:pathLst>
                <a:path extrusionOk="0" h="670" w="54">
                  <a:moveTo>
                    <a:pt x="0" y="1"/>
                  </a:moveTo>
                  <a:lnTo>
                    <a:pt x="0" y="1"/>
                  </a:lnTo>
                  <a:cubicBezTo>
                    <a:pt x="27" y="221"/>
                    <a:pt x="44" y="450"/>
                    <a:pt x="53" y="670"/>
                  </a:cubicBezTo>
                  <a:cubicBezTo>
                    <a:pt x="53" y="450"/>
                    <a:pt x="36" y="221"/>
                    <a:pt x="0"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66"/>
            <p:cNvSpPr/>
            <p:nvPr/>
          </p:nvSpPr>
          <p:spPr>
            <a:xfrm>
              <a:off x="1104600" y="3676850"/>
              <a:ext cx="107400" cy="291775"/>
            </a:xfrm>
            <a:custGeom>
              <a:rect b="b" l="l" r="r" t="t"/>
              <a:pathLst>
                <a:path extrusionOk="0" h="11671" w="4296">
                  <a:moveTo>
                    <a:pt x="484" y="1"/>
                  </a:moveTo>
                  <a:lnTo>
                    <a:pt x="484" y="1"/>
                  </a:lnTo>
                  <a:cubicBezTo>
                    <a:pt x="1083" y="758"/>
                    <a:pt x="4295" y="5369"/>
                    <a:pt x="0" y="11671"/>
                  </a:cubicBezTo>
                  <a:cubicBezTo>
                    <a:pt x="1083" y="10843"/>
                    <a:pt x="2174" y="9462"/>
                    <a:pt x="2896" y="7182"/>
                  </a:cubicBezTo>
                  <a:cubicBezTo>
                    <a:pt x="3714" y="4595"/>
                    <a:pt x="3133" y="2368"/>
                    <a:pt x="1162" y="555"/>
                  </a:cubicBezTo>
                  <a:cubicBezTo>
                    <a:pt x="933" y="353"/>
                    <a:pt x="704" y="168"/>
                    <a:pt x="484"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66"/>
            <p:cNvSpPr/>
            <p:nvPr/>
          </p:nvSpPr>
          <p:spPr>
            <a:xfrm>
              <a:off x="1141775" y="3921525"/>
              <a:ext cx="7725" cy="11250"/>
            </a:xfrm>
            <a:custGeom>
              <a:rect b="b" l="l" r="r" t="t"/>
              <a:pathLst>
                <a:path extrusionOk="0" h="450" w="309">
                  <a:moveTo>
                    <a:pt x="309" y="0"/>
                  </a:moveTo>
                  <a:cubicBezTo>
                    <a:pt x="203" y="159"/>
                    <a:pt x="106" y="308"/>
                    <a:pt x="1" y="449"/>
                  </a:cubicBezTo>
                  <a:cubicBezTo>
                    <a:pt x="106" y="317"/>
                    <a:pt x="203" y="167"/>
                    <a:pt x="309"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66"/>
            <p:cNvSpPr/>
            <p:nvPr/>
          </p:nvSpPr>
          <p:spPr>
            <a:xfrm>
              <a:off x="1149475" y="3908975"/>
              <a:ext cx="7300" cy="12575"/>
            </a:xfrm>
            <a:custGeom>
              <a:rect b="b" l="l" r="r" t="t"/>
              <a:pathLst>
                <a:path extrusionOk="0" h="503" w="292">
                  <a:moveTo>
                    <a:pt x="1" y="502"/>
                  </a:moveTo>
                  <a:cubicBezTo>
                    <a:pt x="97" y="344"/>
                    <a:pt x="194" y="177"/>
                    <a:pt x="291" y="1"/>
                  </a:cubicBezTo>
                  <a:cubicBezTo>
                    <a:pt x="194" y="177"/>
                    <a:pt x="97" y="344"/>
                    <a:pt x="1" y="502"/>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66"/>
            <p:cNvSpPr/>
            <p:nvPr/>
          </p:nvSpPr>
          <p:spPr>
            <a:xfrm>
              <a:off x="1011975" y="3641200"/>
              <a:ext cx="215425" cy="372325"/>
            </a:xfrm>
            <a:custGeom>
              <a:rect b="b" l="l" r="r" t="t"/>
              <a:pathLst>
                <a:path extrusionOk="0" fill="none" h="14893" w="8617">
                  <a:moveTo>
                    <a:pt x="1646" y="1"/>
                  </a:moveTo>
                  <a:lnTo>
                    <a:pt x="0" y="14355"/>
                  </a:lnTo>
                  <a:cubicBezTo>
                    <a:pt x="0" y="14355"/>
                    <a:pt x="4656" y="14892"/>
                    <a:pt x="6636" y="8617"/>
                  </a:cubicBezTo>
                  <a:cubicBezTo>
                    <a:pt x="8616" y="2342"/>
                    <a:pt x="1646" y="1"/>
                    <a:pt x="1646"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66"/>
            <p:cNvSpPr/>
            <p:nvPr/>
          </p:nvSpPr>
          <p:spPr>
            <a:xfrm>
              <a:off x="1011975" y="3641200"/>
              <a:ext cx="197150" cy="371650"/>
            </a:xfrm>
            <a:custGeom>
              <a:rect b="b" l="l" r="r" t="t"/>
              <a:pathLst>
                <a:path extrusionOk="0" fill="none" h="14866" w="7886">
                  <a:moveTo>
                    <a:pt x="1646" y="1"/>
                  </a:moveTo>
                  <a:cubicBezTo>
                    <a:pt x="1646" y="1"/>
                    <a:pt x="7886" y="1479"/>
                    <a:pt x="7340" y="7402"/>
                  </a:cubicBezTo>
                  <a:cubicBezTo>
                    <a:pt x="6486" y="12894"/>
                    <a:pt x="2640" y="14866"/>
                    <a:pt x="0" y="1435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66"/>
            <p:cNvSpPr/>
            <p:nvPr/>
          </p:nvSpPr>
          <p:spPr>
            <a:xfrm>
              <a:off x="1030000" y="3889175"/>
              <a:ext cx="9700" cy="78350"/>
            </a:xfrm>
            <a:custGeom>
              <a:rect b="b" l="l" r="r" t="t"/>
              <a:pathLst>
                <a:path extrusionOk="0" fill="none" h="3134" w="388">
                  <a:moveTo>
                    <a:pt x="388" y="1"/>
                  </a:moveTo>
                  <a:cubicBezTo>
                    <a:pt x="256" y="1048"/>
                    <a:pt x="124" y="2086"/>
                    <a:pt x="1" y="31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66"/>
            <p:cNvSpPr/>
            <p:nvPr/>
          </p:nvSpPr>
          <p:spPr>
            <a:xfrm>
              <a:off x="1043650" y="3911850"/>
              <a:ext cx="5075" cy="42475"/>
            </a:xfrm>
            <a:custGeom>
              <a:rect b="b" l="l" r="r" t="t"/>
              <a:pathLst>
                <a:path extrusionOk="0" fill="none" h="1699" w="203">
                  <a:moveTo>
                    <a:pt x="203" y="0"/>
                  </a:moveTo>
                  <a:cubicBezTo>
                    <a:pt x="132" y="563"/>
                    <a:pt x="71" y="1135"/>
                    <a:pt x="0" y="169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66"/>
            <p:cNvSpPr/>
            <p:nvPr/>
          </p:nvSpPr>
          <p:spPr>
            <a:xfrm>
              <a:off x="1059700" y="3940450"/>
              <a:ext cx="1575" cy="9250"/>
            </a:xfrm>
            <a:custGeom>
              <a:rect b="b" l="l" r="r" t="t"/>
              <a:pathLst>
                <a:path extrusionOk="0" fill="none" h="370" w="63">
                  <a:moveTo>
                    <a:pt x="62" y="0"/>
                  </a:moveTo>
                  <a:lnTo>
                    <a:pt x="1" y="37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66"/>
            <p:cNvSpPr/>
            <p:nvPr/>
          </p:nvSpPr>
          <p:spPr>
            <a:xfrm>
              <a:off x="1070050" y="3937575"/>
              <a:ext cx="3100" cy="12800"/>
            </a:xfrm>
            <a:custGeom>
              <a:rect b="b" l="l" r="r" t="t"/>
              <a:pathLst>
                <a:path extrusionOk="0" fill="none" h="512" w="124">
                  <a:moveTo>
                    <a:pt x="124" y="1"/>
                  </a:moveTo>
                  <a:lnTo>
                    <a:pt x="1" y="51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66"/>
            <p:cNvSpPr/>
            <p:nvPr/>
          </p:nvSpPr>
          <p:spPr>
            <a:xfrm>
              <a:off x="1148150" y="3737800"/>
              <a:ext cx="27325" cy="95725"/>
            </a:xfrm>
            <a:custGeom>
              <a:rect b="b" l="l" r="r" t="t"/>
              <a:pathLst>
                <a:path extrusionOk="0" fill="none" h="3829" w="1093">
                  <a:moveTo>
                    <a:pt x="1" y="1"/>
                  </a:moveTo>
                  <a:cubicBezTo>
                    <a:pt x="811" y="1101"/>
                    <a:pt x="1092" y="2500"/>
                    <a:pt x="775" y="38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66"/>
            <p:cNvSpPr/>
            <p:nvPr/>
          </p:nvSpPr>
          <p:spPr>
            <a:xfrm>
              <a:off x="1148600" y="3767950"/>
              <a:ext cx="7950" cy="46450"/>
            </a:xfrm>
            <a:custGeom>
              <a:rect b="b" l="l" r="r" t="t"/>
              <a:pathLst>
                <a:path extrusionOk="0" fill="none" h="1858" w="318">
                  <a:moveTo>
                    <a:pt x="0" y="0"/>
                  </a:moveTo>
                  <a:cubicBezTo>
                    <a:pt x="238" y="590"/>
                    <a:pt x="317" y="1232"/>
                    <a:pt x="212" y="185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66"/>
            <p:cNvSpPr/>
            <p:nvPr/>
          </p:nvSpPr>
          <p:spPr>
            <a:xfrm>
              <a:off x="1136275" y="3789950"/>
              <a:ext cx="475" cy="12550"/>
            </a:xfrm>
            <a:custGeom>
              <a:rect b="b" l="l" r="r" t="t"/>
              <a:pathLst>
                <a:path extrusionOk="0" fill="none" h="502" w="19">
                  <a:moveTo>
                    <a:pt x="18" y="0"/>
                  </a:moveTo>
                  <a:cubicBezTo>
                    <a:pt x="18" y="168"/>
                    <a:pt x="9" y="335"/>
                    <a:pt x="1"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66"/>
            <p:cNvSpPr/>
            <p:nvPr/>
          </p:nvSpPr>
          <p:spPr>
            <a:xfrm>
              <a:off x="1060150" y="3660125"/>
              <a:ext cx="2450" cy="49100"/>
            </a:xfrm>
            <a:custGeom>
              <a:rect b="b" l="l" r="r" t="t"/>
              <a:pathLst>
                <a:path extrusionOk="0" fill="none" h="1964" w="98">
                  <a:moveTo>
                    <a:pt x="88" y="1"/>
                  </a:moveTo>
                  <a:cubicBezTo>
                    <a:pt x="97" y="661"/>
                    <a:pt x="71" y="1312"/>
                    <a:pt x="0" y="196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66"/>
            <p:cNvSpPr/>
            <p:nvPr/>
          </p:nvSpPr>
          <p:spPr>
            <a:xfrm>
              <a:off x="1073350" y="3672450"/>
              <a:ext cx="675" cy="13225"/>
            </a:xfrm>
            <a:custGeom>
              <a:rect b="b" l="l" r="r" t="t"/>
              <a:pathLst>
                <a:path extrusionOk="0" fill="none" h="529" w="27">
                  <a:moveTo>
                    <a:pt x="27" y="1"/>
                  </a:moveTo>
                  <a:cubicBezTo>
                    <a:pt x="18" y="177"/>
                    <a:pt x="9" y="353"/>
                    <a:pt x="1"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66"/>
            <p:cNvSpPr/>
            <p:nvPr/>
          </p:nvSpPr>
          <p:spPr>
            <a:xfrm>
              <a:off x="1086775" y="3680150"/>
              <a:ext cx="900" cy="9500"/>
            </a:xfrm>
            <a:custGeom>
              <a:rect b="b" l="l" r="r" t="t"/>
              <a:pathLst>
                <a:path extrusionOk="0" fill="none" h="380" w="36">
                  <a:moveTo>
                    <a:pt x="18" y="1"/>
                  </a:moveTo>
                  <a:cubicBezTo>
                    <a:pt x="0" y="133"/>
                    <a:pt x="9" y="256"/>
                    <a:pt x="36" y="3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66"/>
            <p:cNvSpPr/>
            <p:nvPr/>
          </p:nvSpPr>
          <p:spPr>
            <a:xfrm>
              <a:off x="1096900" y="3686525"/>
              <a:ext cx="900" cy="3325"/>
            </a:xfrm>
            <a:custGeom>
              <a:rect b="b" l="l" r="r" t="t"/>
              <a:pathLst>
                <a:path extrusionOk="0" fill="none" h="133" w="36">
                  <a:moveTo>
                    <a:pt x="35" y="1"/>
                  </a:moveTo>
                  <a:cubicBezTo>
                    <a:pt x="27" y="45"/>
                    <a:pt x="18" y="89"/>
                    <a:pt x="0" y="13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66"/>
            <p:cNvSpPr/>
            <p:nvPr/>
          </p:nvSpPr>
          <p:spPr>
            <a:xfrm>
              <a:off x="1116250" y="3912500"/>
              <a:ext cx="23575" cy="28625"/>
            </a:xfrm>
            <a:custGeom>
              <a:rect b="b" l="l" r="r" t="t"/>
              <a:pathLst>
                <a:path extrusionOk="0" fill="none" h="1145" w="943">
                  <a:moveTo>
                    <a:pt x="1" y="1145"/>
                  </a:moveTo>
                  <a:cubicBezTo>
                    <a:pt x="379" y="819"/>
                    <a:pt x="696" y="432"/>
                    <a:pt x="942"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66"/>
            <p:cNvSpPr/>
            <p:nvPr/>
          </p:nvSpPr>
          <p:spPr>
            <a:xfrm>
              <a:off x="1123725" y="3914475"/>
              <a:ext cx="3775" cy="4650"/>
            </a:xfrm>
            <a:custGeom>
              <a:rect b="b" l="l" r="r" t="t"/>
              <a:pathLst>
                <a:path extrusionOk="0" fill="none" h="186" w="151">
                  <a:moveTo>
                    <a:pt x="1" y="185"/>
                  </a:moveTo>
                  <a:lnTo>
                    <a:pt x="15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66"/>
            <p:cNvSpPr/>
            <p:nvPr/>
          </p:nvSpPr>
          <p:spPr>
            <a:xfrm>
              <a:off x="1114275" y="3897750"/>
              <a:ext cx="3325" cy="5525"/>
            </a:xfrm>
            <a:custGeom>
              <a:rect b="b" l="l" r="r" t="t"/>
              <a:pathLst>
                <a:path extrusionOk="0" fill="none" h="221" w="133">
                  <a:moveTo>
                    <a:pt x="0" y="221"/>
                  </a:moveTo>
                  <a:lnTo>
                    <a:pt x="132"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66"/>
            <p:cNvSpPr/>
            <p:nvPr/>
          </p:nvSpPr>
          <p:spPr>
            <a:xfrm>
              <a:off x="1105025" y="3878625"/>
              <a:ext cx="1800" cy="3975"/>
            </a:xfrm>
            <a:custGeom>
              <a:rect b="b" l="l" r="r" t="t"/>
              <a:pathLst>
                <a:path extrusionOk="0" fill="none" h="159" w="72">
                  <a:moveTo>
                    <a:pt x="1" y="159"/>
                  </a:moveTo>
                  <a:lnTo>
                    <a:pt x="7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66"/>
            <p:cNvSpPr/>
            <p:nvPr/>
          </p:nvSpPr>
          <p:spPr>
            <a:xfrm>
              <a:off x="1059500" y="3809100"/>
              <a:ext cx="2225" cy="16725"/>
            </a:xfrm>
            <a:custGeom>
              <a:rect b="b" l="l" r="r" t="t"/>
              <a:pathLst>
                <a:path extrusionOk="0" fill="none" h="669" w="89">
                  <a:moveTo>
                    <a:pt x="88" y="0"/>
                  </a:moveTo>
                  <a:cubicBezTo>
                    <a:pt x="62" y="220"/>
                    <a:pt x="35" y="440"/>
                    <a:pt x="0" y="66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66"/>
            <p:cNvSpPr/>
            <p:nvPr/>
          </p:nvSpPr>
          <p:spPr>
            <a:xfrm>
              <a:off x="1070500" y="3807775"/>
              <a:ext cx="2000" cy="9700"/>
            </a:xfrm>
            <a:custGeom>
              <a:rect b="b" l="l" r="r" t="t"/>
              <a:pathLst>
                <a:path extrusionOk="0" fill="none" h="388" w="80">
                  <a:moveTo>
                    <a:pt x="79" y="0"/>
                  </a:moveTo>
                  <a:cubicBezTo>
                    <a:pt x="27" y="123"/>
                    <a:pt x="9" y="255"/>
                    <a:pt x="0" y="38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66"/>
            <p:cNvSpPr/>
            <p:nvPr/>
          </p:nvSpPr>
          <p:spPr>
            <a:xfrm>
              <a:off x="1086550" y="3789500"/>
              <a:ext cx="1575" cy="9275"/>
            </a:xfrm>
            <a:custGeom>
              <a:rect b="b" l="l" r="r" t="t"/>
              <a:pathLst>
                <a:path extrusionOk="0" fill="none" h="371" w="63">
                  <a:moveTo>
                    <a:pt x="62" y="1"/>
                  </a:moveTo>
                  <a:cubicBezTo>
                    <a:pt x="36" y="124"/>
                    <a:pt x="18" y="247"/>
                    <a:pt x="1"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66"/>
            <p:cNvSpPr/>
            <p:nvPr/>
          </p:nvSpPr>
          <p:spPr>
            <a:xfrm>
              <a:off x="1059700" y="3850675"/>
              <a:ext cx="1575" cy="6400"/>
            </a:xfrm>
            <a:custGeom>
              <a:rect b="b" l="l" r="r" t="t"/>
              <a:pathLst>
                <a:path extrusionOk="0" fill="none" h="256" w="63">
                  <a:moveTo>
                    <a:pt x="62" y="0"/>
                  </a:moveTo>
                  <a:cubicBezTo>
                    <a:pt x="45" y="80"/>
                    <a:pt x="27" y="168"/>
                    <a:pt x="1" y="25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66"/>
            <p:cNvSpPr/>
            <p:nvPr/>
          </p:nvSpPr>
          <p:spPr>
            <a:xfrm>
              <a:off x="1026700" y="3980475"/>
              <a:ext cx="900" cy="4650"/>
            </a:xfrm>
            <a:custGeom>
              <a:rect b="b" l="l" r="r" t="t"/>
              <a:pathLst>
                <a:path extrusionOk="0" fill="none" h="186" w="36">
                  <a:moveTo>
                    <a:pt x="36" y="1"/>
                  </a:moveTo>
                  <a:lnTo>
                    <a:pt x="1" y="18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66"/>
            <p:cNvSpPr/>
            <p:nvPr/>
          </p:nvSpPr>
          <p:spPr>
            <a:xfrm>
              <a:off x="1078200" y="3966400"/>
              <a:ext cx="2000" cy="4200"/>
            </a:xfrm>
            <a:custGeom>
              <a:rect b="b" l="l" r="r" t="t"/>
              <a:pathLst>
                <a:path extrusionOk="0" fill="none" h="168" w="80">
                  <a:moveTo>
                    <a:pt x="79" y="1"/>
                  </a:moveTo>
                  <a:lnTo>
                    <a:pt x="0" y="1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66"/>
            <p:cNvSpPr/>
            <p:nvPr/>
          </p:nvSpPr>
          <p:spPr>
            <a:xfrm>
              <a:off x="809100" y="4071350"/>
              <a:ext cx="188150" cy="350975"/>
            </a:xfrm>
            <a:custGeom>
              <a:rect b="b" l="l" r="r" t="t"/>
              <a:pathLst>
                <a:path extrusionOk="0" h="14039" w="7526">
                  <a:moveTo>
                    <a:pt x="1" y="1"/>
                  </a:moveTo>
                  <a:lnTo>
                    <a:pt x="3116" y="14012"/>
                  </a:lnTo>
                  <a:lnTo>
                    <a:pt x="3116" y="14038"/>
                  </a:lnTo>
                  <a:lnTo>
                    <a:pt x="3151" y="14021"/>
                  </a:lnTo>
                  <a:cubicBezTo>
                    <a:pt x="3301" y="13985"/>
                    <a:pt x="3442" y="13933"/>
                    <a:pt x="3583" y="13871"/>
                  </a:cubicBezTo>
                  <a:cubicBezTo>
                    <a:pt x="3671" y="13827"/>
                    <a:pt x="3767" y="13783"/>
                    <a:pt x="3882" y="13730"/>
                  </a:cubicBezTo>
                  <a:cubicBezTo>
                    <a:pt x="4806" y="13255"/>
                    <a:pt x="5598" y="12551"/>
                    <a:pt x="6179" y="11671"/>
                  </a:cubicBezTo>
                  <a:cubicBezTo>
                    <a:pt x="6945" y="10527"/>
                    <a:pt x="7525" y="8872"/>
                    <a:pt x="7464" y="6478"/>
                  </a:cubicBezTo>
                  <a:cubicBezTo>
                    <a:pt x="7385" y="3768"/>
                    <a:pt x="6108" y="1858"/>
                    <a:pt x="3653" y="784"/>
                  </a:cubicBezTo>
                  <a:cubicBezTo>
                    <a:pt x="3380" y="670"/>
                    <a:pt x="3107" y="564"/>
                    <a:pt x="2826" y="476"/>
                  </a:cubicBezTo>
                  <a:cubicBezTo>
                    <a:pt x="2157" y="265"/>
                    <a:pt x="1470" y="124"/>
                    <a:pt x="775" y="45"/>
                  </a:cubicBezTo>
                  <a:lnTo>
                    <a:pt x="714" y="45"/>
                  </a:lnTo>
                  <a:cubicBezTo>
                    <a:pt x="397" y="18"/>
                    <a:pt x="168" y="1"/>
                    <a:pt x="53" y="1"/>
                  </a:cubicBez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66"/>
            <p:cNvSpPr/>
            <p:nvPr/>
          </p:nvSpPr>
          <p:spPr>
            <a:xfrm>
              <a:off x="855100" y="4073325"/>
              <a:ext cx="162400" cy="341075"/>
            </a:xfrm>
            <a:custGeom>
              <a:rect b="b" l="l" r="r" t="t"/>
              <a:pathLst>
                <a:path extrusionOk="0" h="13643" w="6496">
                  <a:moveTo>
                    <a:pt x="18" y="1"/>
                  </a:moveTo>
                  <a:lnTo>
                    <a:pt x="0" y="71"/>
                  </a:lnTo>
                  <a:cubicBezTo>
                    <a:pt x="634" y="203"/>
                    <a:pt x="1241" y="388"/>
                    <a:pt x="1831" y="643"/>
                  </a:cubicBezTo>
                  <a:cubicBezTo>
                    <a:pt x="2948" y="1127"/>
                    <a:pt x="4207" y="1981"/>
                    <a:pt x="4981" y="3468"/>
                  </a:cubicBezTo>
                  <a:cubicBezTo>
                    <a:pt x="4981" y="3477"/>
                    <a:pt x="4999" y="3486"/>
                    <a:pt x="4999" y="3495"/>
                  </a:cubicBezTo>
                  <a:cubicBezTo>
                    <a:pt x="5096" y="3697"/>
                    <a:pt x="5184" y="3900"/>
                    <a:pt x="5263" y="4120"/>
                  </a:cubicBezTo>
                  <a:cubicBezTo>
                    <a:pt x="5527" y="4850"/>
                    <a:pt x="5668" y="5625"/>
                    <a:pt x="5685" y="6399"/>
                  </a:cubicBezTo>
                  <a:cubicBezTo>
                    <a:pt x="5703" y="7086"/>
                    <a:pt x="5668" y="7772"/>
                    <a:pt x="5571" y="8450"/>
                  </a:cubicBezTo>
                  <a:cubicBezTo>
                    <a:pt x="5562" y="8520"/>
                    <a:pt x="5553" y="8591"/>
                    <a:pt x="5536" y="8652"/>
                  </a:cubicBezTo>
                  <a:cubicBezTo>
                    <a:pt x="5509" y="8855"/>
                    <a:pt x="5474" y="9039"/>
                    <a:pt x="5430" y="9224"/>
                  </a:cubicBezTo>
                  <a:cubicBezTo>
                    <a:pt x="5386" y="9409"/>
                    <a:pt x="5333" y="9585"/>
                    <a:pt x="5289" y="9752"/>
                  </a:cubicBezTo>
                  <a:cubicBezTo>
                    <a:pt x="5263" y="9840"/>
                    <a:pt x="5237" y="9902"/>
                    <a:pt x="5201" y="9999"/>
                  </a:cubicBezTo>
                  <a:cubicBezTo>
                    <a:pt x="5175" y="10096"/>
                    <a:pt x="5140" y="10184"/>
                    <a:pt x="5105" y="10272"/>
                  </a:cubicBezTo>
                  <a:cubicBezTo>
                    <a:pt x="5087" y="10316"/>
                    <a:pt x="5078" y="10360"/>
                    <a:pt x="5061" y="10395"/>
                  </a:cubicBezTo>
                  <a:cubicBezTo>
                    <a:pt x="4339" y="12181"/>
                    <a:pt x="3160" y="13114"/>
                    <a:pt x="2323" y="13581"/>
                  </a:cubicBezTo>
                  <a:lnTo>
                    <a:pt x="2359" y="13642"/>
                  </a:lnTo>
                  <a:cubicBezTo>
                    <a:pt x="3300" y="13229"/>
                    <a:pt x="4119" y="12560"/>
                    <a:pt x="4709" y="11724"/>
                  </a:cubicBezTo>
                  <a:cubicBezTo>
                    <a:pt x="5580" y="10509"/>
                    <a:pt x="6495" y="8379"/>
                    <a:pt x="5879" y="5026"/>
                  </a:cubicBezTo>
                  <a:cubicBezTo>
                    <a:pt x="4999" y="1444"/>
                    <a:pt x="2209" y="318"/>
                    <a:pt x="18"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66"/>
            <p:cNvSpPr/>
            <p:nvPr/>
          </p:nvSpPr>
          <p:spPr>
            <a:xfrm>
              <a:off x="809325" y="4071125"/>
              <a:ext cx="97275" cy="350300"/>
            </a:xfrm>
            <a:custGeom>
              <a:rect b="b" l="l" r="r" t="t"/>
              <a:pathLst>
                <a:path extrusionOk="0" h="14012" w="3891">
                  <a:moveTo>
                    <a:pt x="0" y="1"/>
                  </a:moveTo>
                  <a:lnTo>
                    <a:pt x="3107" y="14012"/>
                  </a:lnTo>
                  <a:lnTo>
                    <a:pt x="3582" y="13871"/>
                  </a:lnTo>
                  <a:lnTo>
                    <a:pt x="3890" y="13774"/>
                  </a:lnTo>
                  <a:lnTo>
                    <a:pt x="3882" y="13730"/>
                  </a:lnTo>
                  <a:lnTo>
                    <a:pt x="705" y="54"/>
                  </a:lnTo>
                  <a:cubicBezTo>
                    <a:pt x="388" y="19"/>
                    <a:pt x="159" y="1"/>
                    <a:pt x="44" y="1"/>
                  </a:cubicBez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66"/>
            <p:cNvSpPr/>
            <p:nvPr/>
          </p:nvSpPr>
          <p:spPr>
            <a:xfrm>
              <a:off x="980050" y="4160675"/>
              <a:ext cx="6850" cy="15425"/>
            </a:xfrm>
            <a:custGeom>
              <a:rect b="b" l="l" r="r" t="t"/>
              <a:pathLst>
                <a:path extrusionOk="0" h="617" w="274">
                  <a:moveTo>
                    <a:pt x="1" y="1"/>
                  </a:moveTo>
                  <a:cubicBezTo>
                    <a:pt x="107" y="203"/>
                    <a:pt x="195" y="406"/>
                    <a:pt x="274" y="617"/>
                  </a:cubicBezTo>
                  <a:cubicBezTo>
                    <a:pt x="203" y="406"/>
                    <a:pt x="115" y="195"/>
                    <a:pt x="1"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66"/>
            <p:cNvSpPr/>
            <p:nvPr/>
          </p:nvSpPr>
          <p:spPr>
            <a:xfrm>
              <a:off x="879725" y="4083225"/>
              <a:ext cx="134025" cy="279675"/>
            </a:xfrm>
            <a:custGeom>
              <a:rect b="b" l="l" r="r" t="t"/>
              <a:pathLst>
                <a:path extrusionOk="0" h="11187" w="5361">
                  <a:moveTo>
                    <a:pt x="1" y="1"/>
                  </a:moveTo>
                  <a:lnTo>
                    <a:pt x="1" y="1"/>
                  </a:lnTo>
                  <a:cubicBezTo>
                    <a:pt x="819" y="529"/>
                    <a:pt x="5360" y="3829"/>
                    <a:pt x="3363" y="11187"/>
                  </a:cubicBezTo>
                  <a:cubicBezTo>
                    <a:pt x="4120" y="10052"/>
                    <a:pt x="4700" y="8397"/>
                    <a:pt x="4639" y="6003"/>
                  </a:cubicBezTo>
                  <a:cubicBezTo>
                    <a:pt x="4560" y="3293"/>
                    <a:pt x="3283" y="1383"/>
                    <a:pt x="828" y="309"/>
                  </a:cubicBezTo>
                  <a:cubicBezTo>
                    <a:pt x="555" y="195"/>
                    <a:pt x="274" y="89"/>
                    <a:pt x="1"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66"/>
            <p:cNvSpPr/>
            <p:nvPr/>
          </p:nvSpPr>
          <p:spPr>
            <a:xfrm>
              <a:off x="987325" y="4303925"/>
              <a:ext cx="3550" cy="13225"/>
            </a:xfrm>
            <a:custGeom>
              <a:rect b="b" l="l" r="r" t="t"/>
              <a:pathLst>
                <a:path extrusionOk="0" h="529" w="142">
                  <a:moveTo>
                    <a:pt x="141" y="0"/>
                  </a:moveTo>
                  <a:cubicBezTo>
                    <a:pt x="97" y="185"/>
                    <a:pt x="44" y="361"/>
                    <a:pt x="0" y="528"/>
                  </a:cubicBezTo>
                  <a:cubicBezTo>
                    <a:pt x="53" y="361"/>
                    <a:pt x="97" y="185"/>
                    <a:pt x="141"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66"/>
            <p:cNvSpPr/>
            <p:nvPr/>
          </p:nvSpPr>
          <p:spPr>
            <a:xfrm>
              <a:off x="990850" y="4289625"/>
              <a:ext cx="2650" cy="14325"/>
            </a:xfrm>
            <a:custGeom>
              <a:rect b="b" l="l" r="r" t="t"/>
              <a:pathLst>
                <a:path extrusionOk="0" h="573" w="106">
                  <a:moveTo>
                    <a:pt x="106" y="0"/>
                  </a:moveTo>
                  <a:cubicBezTo>
                    <a:pt x="79" y="194"/>
                    <a:pt x="44" y="387"/>
                    <a:pt x="0" y="572"/>
                  </a:cubicBezTo>
                  <a:cubicBezTo>
                    <a:pt x="44" y="387"/>
                    <a:pt x="79" y="203"/>
                    <a:pt x="106"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66"/>
            <p:cNvSpPr/>
            <p:nvPr/>
          </p:nvSpPr>
          <p:spPr>
            <a:xfrm>
              <a:off x="808225" y="4068725"/>
              <a:ext cx="192775" cy="354250"/>
            </a:xfrm>
            <a:custGeom>
              <a:rect b="b" l="l" r="r" t="t"/>
              <a:pathLst>
                <a:path extrusionOk="0" fill="none" h="14170" w="7711">
                  <a:moveTo>
                    <a:pt x="0" y="62"/>
                  </a:moveTo>
                  <a:lnTo>
                    <a:pt x="3134" y="14170"/>
                  </a:lnTo>
                  <a:cubicBezTo>
                    <a:pt x="3134" y="14170"/>
                    <a:pt x="7710" y="13157"/>
                    <a:pt x="7534" y="6583"/>
                  </a:cubicBezTo>
                  <a:cubicBezTo>
                    <a:pt x="7358" y="0"/>
                    <a:pt x="0" y="62"/>
                    <a:pt x="0" y="62"/>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66"/>
            <p:cNvSpPr/>
            <p:nvPr/>
          </p:nvSpPr>
          <p:spPr>
            <a:xfrm>
              <a:off x="808225" y="4054425"/>
              <a:ext cx="219825" cy="368775"/>
            </a:xfrm>
            <a:custGeom>
              <a:rect b="b" l="l" r="r" t="t"/>
              <a:pathLst>
                <a:path extrusionOk="0" fill="none" h="14751" w="8793">
                  <a:moveTo>
                    <a:pt x="0" y="634"/>
                  </a:moveTo>
                  <a:cubicBezTo>
                    <a:pt x="0" y="634"/>
                    <a:pt x="6381" y="0"/>
                    <a:pt x="7798" y="5782"/>
                  </a:cubicBezTo>
                  <a:cubicBezTo>
                    <a:pt x="8793" y="11239"/>
                    <a:pt x="5791" y="14363"/>
                    <a:pt x="3134" y="1475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66"/>
            <p:cNvSpPr/>
            <p:nvPr/>
          </p:nvSpPr>
          <p:spPr>
            <a:xfrm>
              <a:off x="876650" y="4309200"/>
              <a:ext cx="16300" cy="77250"/>
            </a:xfrm>
            <a:custGeom>
              <a:rect b="b" l="l" r="r" t="t"/>
              <a:pathLst>
                <a:path extrusionOk="0" fill="none" h="3090" w="652">
                  <a:moveTo>
                    <a:pt x="1" y="1"/>
                  </a:moveTo>
                  <a:cubicBezTo>
                    <a:pt x="221" y="1030"/>
                    <a:pt x="432" y="2060"/>
                    <a:pt x="652" y="30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66"/>
            <p:cNvSpPr/>
            <p:nvPr/>
          </p:nvSpPr>
          <p:spPr>
            <a:xfrm>
              <a:off x="892500" y="4327675"/>
              <a:ext cx="9050" cy="41825"/>
            </a:xfrm>
            <a:custGeom>
              <a:rect b="b" l="l" r="r" t="t"/>
              <a:pathLst>
                <a:path extrusionOk="0" fill="none" h="1673" w="362">
                  <a:moveTo>
                    <a:pt x="0" y="1"/>
                  </a:moveTo>
                  <a:lnTo>
                    <a:pt x="361" y="167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66"/>
            <p:cNvSpPr/>
            <p:nvPr/>
          </p:nvSpPr>
          <p:spPr>
            <a:xfrm>
              <a:off x="913625" y="4350575"/>
              <a:ext cx="1550" cy="9250"/>
            </a:xfrm>
            <a:custGeom>
              <a:rect b="b" l="l" r="r" t="t"/>
              <a:pathLst>
                <a:path extrusionOk="0" fill="none" h="370" w="62">
                  <a:moveTo>
                    <a:pt x="0" y="0"/>
                  </a:moveTo>
                  <a:cubicBezTo>
                    <a:pt x="18" y="123"/>
                    <a:pt x="44" y="247"/>
                    <a:pt x="62"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66"/>
            <p:cNvSpPr/>
            <p:nvPr/>
          </p:nvSpPr>
          <p:spPr>
            <a:xfrm>
              <a:off x="924175" y="4343975"/>
              <a:ext cx="1125" cy="13000"/>
            </a:xfrm>
            <a:custGeom>
              <a:rect b="b" l="l" r="r" t="t"/>
              <a:pathLst>
                <a:path extrusionOk="0" fill="none" h="520" w="45">
                  <a:moveTo>
                    <a:pt x="1" y="0"/>
                  </a:moveTo>
                  <a:cubicBezTo>
                    <a:pt x="9" y="176"/>
                    <a:pt x="27" y="352"/>
                    <a:pt x="45" y="51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66"/>
            <p:cNvSpPr/>
            <p:nvPr/>
          </p:nvSpPr>
          <p:spPr>
            <a:xfrm>
              <a:off x="929675" y="4130750"/>
              <a:ext cx="49525" cy="84075"/>
            </a:xfrm>
            <a:custGeom>
              <a:rect b="b" l="l" r="r" t="t"/>
              <a:pathLst>
                <a:path extrusionOk="0" fill="none" h="3363" w="1981">
                  <a:moveTo>
                    <a:pt x="1" y="1"/>
                  </a:moveTo>
                  <a:cubicBezTo>
                    <a:pt x="1118" y="775"/>
                    <a:pt x="1849" y="2008"/>
                    <a:pt x="1981" y="336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66"/>
            <p:cNvSpPr/>
            <p:nvPr/>
          </p:nvSpPr>
          <p:spPr>
            <a:xfrm>
              <a:off x="939800" y="4158925"/>
              <a:ext cx="20275" cy="42275"/>
            </a:xfrm>
            <a:custGeom>
              <a:rect b="b" l="l" r="r" t="t"/>
              <a:pathLst>
                <a:path extrusionOk="0" fill="none" h="1691" w="811">
                  <a:moveTo>
                    <a:pt x="0" y="0"/>
                  </a:moveTo>
                  <a:cubicBezTo>
                    <a:pt x="423" y="485"/>
                    <a:pt x="704" y="1065"/>
                    <a:pt x="810" y="16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66"/>
            <p:cNvSpPr/>
            <p:nvPr/>
          </p:nvSpPr>
          <p:spPr>
            <a:xfrm>
              <a:off x="935825" y="4183775"/>
              <a:ext cx="3775" cy="11925"/>
            </a:xfrm>
            <a:custGeom>
              <a:rect b="b" l="l" r="r" t="t"/>
              <a:pathLst>
                <a:path extrusionOk="0" fill="none" h="477" w="151">
                  <a:moveTo>
                    <a:pt x="1" y="1"/>
                  </a:moveTo>
                  <a:cubicBezTo>
                    <a:pt x="54" y="159"/>
                    <a:pt x="98" y="318"/>
                    <a:pt x="151" y="4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66"/>
            <p:cNvSpPr/>
            <p:nvPr/>
          </p:nvSpPr>
          <p:spPr>
            <a:xfrm>
              <a:off x="823175" y="4085425"/>
              <a:ext cx="13900" cy="46900"/>
            </a:xfrm>
            <a:custGeom>
              <a:rect b="b" l="l" r="r" t="t"/>
              <a:pathLst>
                <a:path extrusionOk="0" fill="none" h="1876" w="556">
                  <a:moveTo>
                    <a:pt x="1" y="1"/>
                  </a:moveTo>
                  <a:cubicBezTo>
                    <a:pt x="221" y="608"/>
                    <a:pt x="406" y="1242"/>
                    <a:pt x="555" y="18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66"/>
            <p:cNvSpPr/>
            <p:nvPr/>
          </p:nvSpPr>
          <p:spPr>
            <a:xfrm>
              <a:off x="838150" y="4093125"/>
              <a:ext cx="3750" cy="12800"/>
            </a:xfrm>
            <a:custGeom>
              <a:rect b="b" l="l" r="r" t="t"/>
              <a:pathLst>
                <a:path extrusionOk="0" fill="none" h="512" w="150">
                  <a:moveTo>
                    <a:pt x="0" y="1"/>
                  </a:moveTo>
                  <a:cubicBezTo>
                    <a:pt x="53" y="168"/>
                    <a:pt x="97" y="344"/>
                    <a:pt x="150" y="51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66"/>
            <p:cNvSpPr/>
            <p:nvPr/>
          </p:nvSpPr>
          <p:spPr>
            <a:xfrm>
              <a:off x="853325" y="4096225"/>
              <a:ext cx="3550" cy="8825"/>
            </a:xfrm>
            <a:custGeom>
              <a:rect b="b" l="l" r="r" t="t"/>
              <a:pathLst>
                <a:path extrusionOk="0" fill="none" h="353" w="142">
                  <a:moveTo>
                    <a:pt x="1" y="0"/>
                  </a:moveTo>
                  <a:cubicBezTo>
                    <a:pt x="27" y="123"/>
                    <a:pt x="71" y="238"/>
                    <a:pt x="141" y="35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66"/>
            <p:cNvSpPr/>
            <p:nvPr/>
          </p:nvSpPr>
          <p:spPr>
            <a:xfrm>
              <a:off x="865200" y="4098650"/>
              <a:ext cx="250" cy="3325"/>
            </a:xfrm>
            <a:custGeom>
              <a:rect b="b" l="l" r="r" t="t"/>
              <a:pathLst>
                <a:path extrusionOk="0" fill="none" h="133" w="10">
                  <a:moveTo>
                    <a:pt x="1" y="0"/>
                  </a:moveTo>
                  <a:cubicBezTo>
                    <a:pt x="1" y="44"/>
                    <a:pt x="10" y="88"/>
                    <a:pt x="10"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66"/>
            <p:cNvSpPr/>
            <p:nvPr/>
          </p:nvSpPr>
          <p:spPr>
            <a:xfrm>
              <a:off x="965975" y="4298425"/>
              <a:ext cx="12800" cy="34775"/>
            </a:xfrm>
            <a:custGeom>
              <a:rect b="b" l="l" r="r" t="t"/>
              <a:pathLst>
                <a:path extrusionOk="0" fill="none" h="1391" w="512">
                  <a:moveTo>
                    <a:pt x="1" y="1391"/>
                  </a:moveTo>
                  <a:cubicBezTo>
                    <a:pt x="247" y="960"/>
                    <a:pt x="423" y="493"/>
                    <a:pt x="51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66"/>
            <p:cNvSpPr/>
            <p:nvPr/>
          </p:nvSpPr>
          <p:spPr>
            <a:xfrm>
              <a:off x="965750" y="4304350"/>
              <a:ext cx="2025" cy="5525"/>
            </a:xfrm>
            <a:custGeom>
              <a:rect b="b" l="l" r="r" t="t"/>
              <a:pathLst>
                <a:path extrusionOk="0" fill="none" h="221" w="81">
                  <a:moveTo>
                    <a:pt x="1" y="221"/>
                  </a:moveTo>
                  <a:lnTo>
                    <a:pt x="8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66"/>
            <p:cNvSpPr/>
            <p:nvPr/>
          </p:nvSpPr>
          <p:spPr>
            <a:xfrm>
              <a:off x="951675" y="4291825"/>
              <a:ext cx="1350" cy="6175"/>
            </a:xfrm>
            <a:custGeom>
              <a:rect b="b" l="l" r="r" t="t"/>
              <a:pathLst>
                <a:path extrusionOk="0" fill="none" h="247" w="54">
                  <a:moveTo>
                    <a:pt x="1" y="247"/>
                  </a:moveTo>
                  <a:cubicBezTo>
                    <a:pt x="18" y="167"/>
                    <a:pt x="36" y="79"/>
                    <a:pt x="53"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66"/>
            <p:cNvSpPr/>
            <p:nvPr/>
          </p:nvSpPr>
          <p:spPr>
            <a:xfrm>
              <a:off x="936050" y="4277075"/>
              <a:ext cx="475" cy="4425"/>
            </a:xfrm>
            <a:custGeom>
              <a:rect b="b" l="l" r="r" t="t"/>
              <a:pathLst>
                <a:path extrusionOk="0" fill="none" h="177" w="19">
                  <a:moveTo>
                    <a:pt x="1" y="177"/>
                  </a:moveTo>
                  <a:cubicBezTo>
                    <a:pt x="10" y="124"/>
                    <a:pt x="18" y="62"/>
                    <a:pt x="18"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66"/>
            <p:cNvSpPr/>
            <p:nvPr/>
          </p:nvSpPr>
          <p:spPr>
            <a:xfrm>
              <a:off x="871375" y="4226250"/>
              <a:ext cx="3325" cy="16525"/>
            </a:xfrm>
            <a:custGeom>
              <a:rect b="b" l="l" r="r" t="t"/>
              <a:pathLst>
                <a:path extrusionOk="0" fill="none" h="661" w="133">
                  <a:moveTo>
                    <a:pt x="0" y="1"/>
                  </a:moveTo>
                  <a:cubicBezTo>
                    <a:pt x="44" y="221"/>
                    <a:pt x="88" y="441"/>
                    <a:pt x="132" y="6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66"/>
            <p:cNvSpPr/>
            <p:nvPr/>
          </p:nvSpPr>
          <p:spPr>
            <a:xfrm>
              <a:off x="880825" y="4221400"/>
              <a:ext cx="1575" cy="9925"/>
            </a:xfrm>
            <a:custGeom>
              <a:rect b="b" l="l" r="r" t="t"/>
              <a:pathLst>
                <a:path extrusionOk="0" fill="none" h="397" w="63">
                  <a:moveTo>
                    <a:pt x="1" y="1"/>
                  </a:moveTo>
                  <a:cubicBezTo>
                    <a:pt x="1" y="142"/>
                    <a:pt x="18" y="274"/>
                    <a:pt x="62" y="3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66"/>
            <p:cNvSpPr/>
            <p:nvPr/>
          </p:nvSpPr>
          <p:spPr>
            <a:xfrm>
              <a:off x="889625" y="4199200"/>
              <a:ext cx="1575" cy="9250"/>
            </a:xfrm>
            <a:custGeom>
              <a:rect b="b" l="l" r="r" t="t"/>
              <a:pathLst>
                <a:path extrusionOk="0" fill="none" h="370" w="63">
                  <a:moveTo>
                    <a:pt x="1" y="0"/>
                  </a:moveTo>
                  <a:lnTo>
                    <a:pt x="62" y="37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66"/>
            <p:cNvSpPr/>
            <p:nvPr/>
          </p:nvSpPr>
          <p:spPr>
            <a:xfrm>
              <a:off x="884350" y="4265625"/>
              <a:ext cx="675" cy="6625"/>
            </a:xfrm>
            <a:custGeom>
              <a:rect b="b" l="l" r="r" t="t"/>
              <a:pathLst>
                <a:path extrusionOk="0" fill="none" h="265" w="27">
                  <a:moveTo>
                    <a:pt x="1" y="1"/>
                  </a:moveTo>
                  <a:cubicBezTo>
                    <a:pt x="9" y="89"/>
                    <a:pt x="18" y="177"/>
                    <a:pt x="27" y="26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66"/>
            <p:cNvSpPr/>
            <p:nvPr/>
          </p:nvSpPr>
          <p:spPr>
            <a:xfrm>
              <a:off x="894900" y="4399400"/>
              <a:ext cx="925" cy="4650"/>
            </a:xfrm>
            <a:custGeom>
              <a:rect b="b" l="l" r="r" t="t"/>
              <a:pathLst>
                <a:path extrusionOk="0" fill="none" h="186" w="37">
                  <a:moveTo>
                    <a:pt x="1" y="1"/>
                  </a:moveTo>
                  <a:cubicBezTo>
                    <a:pt x="10" y="62"/>
                    <a:pt x="19" y="124"/>
                    <a:pt x="36" y="18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66"/>
            <p:cNvSpPr/>
            <p:nvPr/>
          </p:nvSpPr>
          <p:spPr>
            <a:xfrm>
              <a:off x="939575" y="4368825"/>
              <a:ext cx="475" cy="4650"/>
            </a:xfrm>
            <a:custGeom>
              <a:rect b="b" l="l" r="r" t="t"/>
              <a:pathLst>
                <a:path extrusionOk="0" fill="none" h="186" w="19">
                  <a:moveTo>
                    <a:pt x="18" y="1"/>
                  </a:moveTo>
                  <a:lnTo>
                    <a:pt x="1" y="18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66"/>
            <p:cNvSpPr/>
            <p:nvPr/>
          </p:nvSpPr>
          <p:spPr>
            <a:xfrm>
              <a:off x="616800" y="3870025"/>
              <a:ext cx="237000" cy="337700"/>
            </a:xfrm>
            <a:custGeom>
              <a:rect b="b" l="l" r="r" t="t"/>
              <a:pathLst>
                <a:path extrusionOk="0" h="13508" w="9480">
                  <a:moveTo>
                    <a:pt x="5580" y="1"/>
                  </a:moveTo>
                  <a:lnTo>
                    <a:pt x="9" y="13229"/>
                  </a:lnTo>
                  <a:lnTo>
                    <a:pt x="1" y="13255"/>
                  </a:lnTo>
                  <a:lnTo>
                    <a:pt x="36" y="13264"/>
                  </a:lnTo>
                  <a:cubicBezTo>
                    <a:pt x="177" y="13317"/>
                    <a:pt x="326" y="13352"/>
                    <a:pt x="476" y="13387"/>
                  </a:cubicBezTo>
                  <a:cubicBezTo>
                    <a:pt x="573" y="13405"/>
                    <a:pt x="678" y="13422"/>
                    <a:pt x="810" y="13440"/>
                  </a:cubicBezTo>
                  <a:cubicBezTo>
                    <a:pt x="1104" y="13485"/>
                    <a:pt x="1400" y="13507"/>
                    <a:pt x="1695" y="13507"/>
                  </a:cubicBezTo>
                  <a:cubicBezTo>
                    <a:pt x="2436" y="13507"/>
                    <a:pt x="3175" y="13367"/>
                    <a:pt x="3873" y="13097"/>
                  </a:cubicBezTo>
                  <a:cubicBezTo>
                    <a:pt x="5149" y="12604"/>
                    <a:pt x="6584" y="11592"/>
                    <a:pt x="7904" y="9603"/>
                  </a:cubicBezTo>
                  <a:cubicBezTo>
                    <a:pt x="9418" y="7350"/>
                    <a:pt x="9479" y="5044"/>
                    <a:pt x="8097" y="2764"/>
                  </a:cubicBezTo>
                  <a:cubicBezTo>
                    <a:pt x="7939" y="2500"/>
                    <a:pt x="7772" y="2263"/>
                    <a:pt x="7605" y="2025"/>
                  </a:cubicBezTo>
                  <a:cubicBezTo>
                    <a:pt x="7173" y="1471"/>
                    <a:pt x="6698" y="951"/>
                    <a:pt x="6170" y="485"/>
                  </a:cubicBezTo>
                  <a:lnTo>
                    <a:pt x="6126" y="450"/>
                  </a:lnTo>
                  <a:cubicBezTo>
                    <a:pt x="5888" y="238"/>
                    <a:pt x="5704" y="98"/>
                    <a:pt x="5616" y="27"/>
                  </a:cubicBezTo>
                  <a:lnTo>
                    <a:pt x="5580" y="1"/>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66"/>
            <p:cNvSpPr/>
            <p:nvPr/>
          </p:nvSpPr>
          <p:spPr>
            <a:xfrm>
              <a:off x="643200" y="3898625"/>
              <a:ext cx="230400" cy="314950"/>
            </a:xfrm>
            <a:custGeom>
              <a:rect b="b" l="l" r="r" t="t"/>
              <a:pathLst>
                <a:path extrusionOk="0" h="12598" w="9216">
                  <a:moveTo>
                    <a:pt x="5985" y="1"/>
                  </a:moveTo>
                  <a:lnTo>
                    <a:pt x="5933" y="54"/>
                  </a:lnTo>
                  <a:cubicBezTo>
                    <a:pt x="6373" y="520"/>
                    <a:pt x="6760" y="1031"/>
                    <a:pt x="7094" y="1576"/>
                  </a:cubicBezTo>
                  <a:cubicBezTo>
                    <a:pt x="7728" y="2624"/>
                    <a:pt x="8265" y="4049"/>
                    <a:pt x="8027" y="5704"/>
                  </a:cubicBezTo>
                  <a:lnTo>
                    <a:pt x="8027" y="5730"/>
                  </a:lnTo>
                  <a:cubicBezTo>
                    <a:pt x="7992" y="5959"/>
                    <a:pt x="7948" y="6179"/>
                    <a:pt x="7895" y="6390"/>
                  </a:cubicBezTo>
                  <a:lnTo>
                    <a:pt x="7895" y="6399"/>
                  </a:lnTo>
                  <a:cubicBezTo>
                    <a:pt x="7684" y="7147"/>
                    <a:pt x="7358" y="7860"/>
                    <a:pt x="6918" y="8503"/>
                  </a:cubicBezTo>
                  <a:cubicBezTo>
                    <a:pt x="6540" y="9075"/>
                    <a:pt x="6109" y="9612"/>
                    <a:pt x="5633" y="10104"/>
                  </a:cubicBezTo>
                  <a:cubicBezTo>
                    <a:pt x="5589" y="10157"/>
                    <a:pt x="5537" y="10201"/>
                    <a:pt x="5493" y="10254"/>
                  </a:cubicBezTo>
                  <a:cubicBezTo>
                    <a:pt x="5352" y="10395"/>
                    <a:pt x="5211" y="10527"/>
                    <a:pt x="5070" y="10650"/>
                  </a:cubicBezTo>
                  <a:cubicBezTo>
                    <a:pt x="4929" y="10782"/>
                    <a:pt x="4788" y="10888"/>
                    <a:pt x="4648" y="11002"/>
                  </a:cubicBezTo>
                  <a:cubicBezTo>
                    <a:pt x="4577" y="11055"/>
                    <a:pt x="4516" y="11108"/>
                    <a:pt x="4436" y="11161"/>
                  </a:cubicBezTo>
                  <a:cubicBezTo>
                    <a:pt x="4357" y="11213"/>
                    <a:pt x="4278" y="11275"/>
                    <a:pt x="4199" y="11319"/>
                  </a:cubicBezTo>
                  <a:cubicBezTo>
                    <a:pt x="4164" y="11345"/>
                    <a:pt x="4128" y="11372"/>
                    <a:pt x="4084" y="11398"/>
                  </a:cubicBezTo>
                  <a:cubicBezTo>
                    <a:pt x="2785" y="12225"/>
                    <a:pt x="1559" y="12444"/>
                    <a:pt x="639" y="12444"/>
                  </a:cubicBezTo>
                  <a:cubicBezTo>
                    <a:pt x="412" y="12444"/>
                    <a:pt x="204" y="12431"/>
                    <a:pt x="18" y="12410"/>
                  </a:cubicBezTo>
                  <a:lnTo>
                    <a:pt x="1" y="12481"/>
                  </a:lnTo>
                  <a:cubicBezTo>
                    <a:pt x="375" y="12559"/>
                    <a:pt x="754" y="12597"/>
                    <a:pt x="1133" y="12597"/>
                  </a:cubicBezTo>
                  <a:cubicBezTo>
                    <a:pt x="1778" y="12597"/>
                    <a:pt x="2421" y="12486"/>
                    <a:pt x="3037" y="12269"/>
                  </a:cubicBezTo>
                  <a:cubicBezTo>
                    <a:pt x="4445" y="11794"/>
                    <a:pt x="6425" y="10571"/>
                    <a:pt x="7860" y="7499"/>
                  </a:cubicBezTo>
                  <a:cubicBezTo>
                    <a:pt x="9215" y="4067"/>
                    <a:pt x="7587" y="1524"/>
                    <a:pt x="5985"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66"/>
            <p:cNvSpPr/>
            <p:nvPr/>
          </p:nvSpPr>
          <p:spPr>
            <a:xfrm>
              <a:off x="617250" y="3870250"/>
              <a:ext cx="152725" cy="337100"/>
            </a:xfrm>
            <a:custGeom>
              <a:rect b="b" l="l" r="r" t="t"/>
              <a:pathLst>
                <a:path extrusionOk="0" h="13484" w="6109">
                  <a:moveTo>
                    <a:pt x="5562" y="1"/>
                  </a:moveTo>
                  <a:lnTo>
                    <a:pt x="0" y="13220"/>
                  </a:lnTo>
                  <a:lnTo>
                    <a:pt x="467" y="13378"/>
                  </a:lnTo>
                  <a:lnTo>
                    <a:pt x="775" y="13484"/>
                  </a:lnTo>
                  <a:lnTo>
                    <a:pt x="792" y="13440"/>
                  </a:lnTo>
                  <a:lnTo>
                    <a:pt x="6108" y="441"/>
                  </a:lnTo>
                  <a:cubicBezTo>
                    <a:pt x="5879" y="238"/>
                    <a:pt x="5694" y="97"/>
                    <a:pt x="5598" y="27"/>
                  </a:cubicBezTo>
                  <a:lnTo>
                    <a:pt x="5562" y="1"/>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66"/>
            <p:cNvSpPr/>
            <p:nvPr/>
          </p:nvSpPr>
          <p:spPr>
            <a:xfrm>
              <a:off x="840575" y="4041875"/>
              <a:ext cx="3525" cy="16525"/>
            </a:xfrm>
            <a:custGeom>
              <a:rect b="b" l="l" r="r" t="t"/>
              <a:pathLst>
                <a:path extrusionOk="0" h="661" w="141">
                  <a:moveTo>
                    <a:pt x="141" y="0"/>
                  </a:moveTo>
                  <a:lnTo>
                    <a:pt x="141" y="0"/>
                  </a:lnTo>
                  <a:cubicBezTo>
                    <a:pt x="106" y="229"/>
                    <a:pt x="53" y="449"/>
                    <a:pt x="0" y="660"/>
                  </a:cubicBezTo>
                  <a:cubicBezTo>
                    <a:pt x="62" y="449"/>
                    <a:pt x="115" y="229"/>
                    <a:pt x="141"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66"/>
            <p:cNvSpPr/>
            <p:nvPr/>
          </p:nvSpPr>
          <p:spPr>
            <a:xfrm>
              <a:off x="713625" y="3920850"/>
              <a:ext cx="147200" cy="276600"/>
            </a:xfrm>
            <a:custGeom>
              <a:rect b="b" l="l" r="r" t="t"/>
              <a:pathLst>
                <a:path extrusionOk="0" h="11064" w="5888">
                  <a:moveTo>
                    <a:pt x="3732" y="1"/>
                  </a:moveTo>
                  <a:cubicBezTo>
                    <a:pt x="4092" y="899"/>
                    <a:pt x="5888" y="6223"/>
                    <a:pt x="0" y="11064"/>
                  </a:cubicBezTo>
                  <a:cubicBezTo>
                    <a:pt x="1276" y="10571"/>
                    <a:pt x="2711" y="9559"/>
                    <a:pt x="4040" y="7570"/>
                  </a:cubicBezTo>
                  <a:cubicBezTo>
                    <a:pt x="5545" y="5325"/>
                    <a:pt x="5615" y="3020"/>
                    <a:pt x="4224" y="731"/>
                  </a:cubicBezTo>
                  <a:cubicBezTo>
                    <a:pt x="4066" y="467"/>
                    <a:pt x="3899" y="230"/>
                    <a:pt x="3732"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66"/>
            <p:cNvSpPr/>
            <p:nvPr/>
          </p:nvSpPr>
          <p:spPr>
            <a:xfrm>
              <a:off x="759375" y="4164875"/>
              <a:ext cx="10575" cy="8825"/>
            </a:xfrm>
            <a:custGeom>
              <a:rect b="b" l="l" r="r" t="t"/>
              <a:pathLst>
                <a:path extrusionOk="0" h="353" w="423">
                  <a:moveTo>
                    <a:pt x="423" y="0"/>
                  </a:moveTo>
                  <a:cubicBezTo>
                    <a:pt x="273" y="132"/>
                    <a:pt x="133" y="238"/>
                    <a:pt x="1" y="352"/>
                  </a:cubicBezTo>
                  <a:cubicBezTo>
                    <a:pt x="133" y="247"/>
                    <a:pt x="273" y="132"/>
                    <a:pt x="423"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66"/>
            <p:cNvSpPr/>
            <p:nvPr/>
          </p:nvSpPr>
          <p:spPr>
            <a:xfrm>
              <a:off x="769725" y="4154975"/>
              <a:ext cx="10800" cy="9925"/>
            </a:xfrm>
            <a:custGeom>
              <a:rect b="b" l="l" r="r" t="t"/>
              <a:pathLst>
                <a:path extrusionOk="0" h="397" w="432">
                  <a:moveTo>
                    <a:pt x="432" y="0"/>
                  </a:moveTo>
                  <a:lnTo>
                    <a:pt x="432" y="0"/>
                  </a:lnTo>
                  <a:cubicBezTo>
                    <a:pt x="304" y="120"/>
                    <a:pt x="183" y="240"/>
                    <a:pt x="62" y="344"/>
                  </a:cubicBezTo>
                  <a:lnTo>
                    <a:pt x="62" y="344"/>
                  </a:lnTo>
                  <a:cubicBezTo>
                    <a:pt x="189" y="236"/>
                    <a:pt x="310" y="121"/>
                    <a:pt x="432" y="0"/>
                  </a:cubicBezTo>
                  <a:close/>
                  <a:moveTo>
                    <a:pt x="62" y="344"/>
                  </a:moveTo>
                  <a:cubicBezTo>
                    <a:pt x="42" y="362"/>
                    <a:pt x="21" y="379"/>
                    <a:pt x="0" y="396"/>
                  </a:cubicBezTo>
                  <a:cubicBezTo>
                    <a:pt x="21" y="379"/>
                    <a:pt x="42" y="362"/>
                    <a:pt x="62" y="344"/>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66"/>
            <p:cNvSpPr/>
            <p:nvPr/>
          </p:nvSpPr>
          <p:spPr>
            <a:xfrm>
              <a:off x="615700" y="3868725"/>
              <a:ext cx="291125" cy="378675"/>
            </a:xfrm>
            <a:custGeom>
              <a:rect b="b" l="l" r="r" t="t"/>
              <a:pathLst>
                <a:path extrusionOk="0" fill="none" h="15147" w="11645">
                  <a:moveTo>
                    <a:pt x="5616" y="0"/>
                  </a:moveTo>
                  <a:lnTo>
                    <a:pt x="1" y="13325"/>
                  </a:lnTo>
                  <a:cubicBezTo>
                    <a:pt x="1" y="13325"/>
                    <a:pt x="4322" y="15146"/>
                    <a:pt x="7983" y="9672"/>
                  </a:cubicBezTo>
                  <a:cubicBezTo>
                    <a:pt x="11644" y="4207"/>
                    <a:pt x="5616" y="0"/>
                    <a:pt x="5616"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66"/>
            <p:cNvSpPr/>
            <p:nvPr/>
          </p:nvSpPr>
          <p:spPr>
            <a:xfrm>
              <a:off x="615700" y="3868725"/>
              <a:ext cx="279675" cy="363925"/>
            </a:xfrm>
            <a:custGeom>
              <a:rect b="b" l="l" r="r" t="t"/>
              <a:pathLst>
                <a:path extrusionOk="0" fill="none" h="14557" w="11187">
                  <a:moveTo>
                    <a:pt x="5616" y="0"/>
                  </a:moveTo>
                  <a:cubicBezTo>
                    <a:pt x="5616" y="0"/>
                    <a:pt x="11187" y="3168"/>
                    <a:pt x="9004" y="8704"/>
                  </a:cubicBezTo>
                  <a:cubicBezTo>
                    <a:pt x="6645" y="13738"/>
                    <a:pt x="2403" y="14557"/>
                    <a:pt x="1" y="1332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66"/>
            <p:cNvSpPr/>
            <p:nvPr/>
          </p:nvSpPr>
          <p:spPr>
            <a:xfrm>
              <a:off x="642325" y="4103050"/>
              <a:ext cx="31275" cy="72625"/>
            </a:xfrm>
            <a:custGeom>
              <a:rect b="b" l="l" r="r" t="t"/>
              <a:pathLst>
                <a:path extrusionOk="0" fill="none" h="2905" w="1251">
                  <a:moveTo>
                    <a:pt x="1250" y="0"/>
                  </a:moveTo>
                  <a:cubicBezTo>
                    <a:pt x="837" y="968"/>
                    <a:pt x="414" y="1936"/>
                    <a:pt x="1" y="290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66"/>
            <p:cNvSpPr/>
            <p:nvPr/>
          </p:nvSpPr>
          <p:spPr>
            <a:xfrm>
              <a:off x="659275" y="4127450"/>
              <a:ext cx="16525" cy="39200"/>
            </a:xfrm>
            <a:custGeom>
              <a:rect b="b" l="l" r="r" t="t"/>
              <a:pathLst>
                <a:path extrusionOk="0" fill="none" h="1568" w="661">
                  <a:moveTo>
                    <a:pt x="660" y="1"/>
                  </a:moveTo>
                  <a:lnTo>
                    <a:pt x="0" y="15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66"/>
            <p:cNvSpPr/>
            <p:nvPr/>
          </p:nvSpPr>
          <p:spPr>
            <a:xfrm>
              <a:off x="675775" y="4158475"/>
              <a:ext cx="4200" cy="8175"/>
            </a:xfrm>
            <a:custGeom>
              <a:rect b="b" l="l" r="r" t="t"/>
              <a:pathLst>
                <a:path extrusionOk="0" fill="none" h="327" w="168">
                  <a:moveTo>
                    <a:pt x="168" y="1"/>
                  </a:moveTo>
                  <a:lnTo>
                    <a:pt x="0" y="32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66"/>
            <p:cNvSpPr/>
            <p:nvPr/>
          </p:nvSpPr>
          <p:spPr>
            <a:xfrm>
              <a:off x="685675" y="4158925"/>
              <a:ext cx="6625" cy="11250"/>
            </a:xfrm>
            <a:custGeom>
              <a:rect b="b" l="l" r="r" t="t"/>
              <a:pathLst>
                <a:path extrusionOk="0" fill="none" h="450" w="265">
                  <a:moveTo>
                    <a:pt x="264" y="0"/>
                  </a:moveTo>
                  <a:lnTo>
                    <a:pt x="0" y="44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66"/>
            <p:cNvSpPr/>
            <p:nvPr/>
          </p:nvSpPr>
          <p:spPr>
            <a:xfrm>
              <a:off x="811975" y="3988400"/>
              <a:ext cx="19825" cy="97275"/>
            </a:xfrm>
            <a:custGeom>
              <a:rect b="b" l="l" r="r" t="t"/>
              <a:pathLst>
                <a:path extrusionOk="0" fill="none" h="3891" w="793">
                  <a:moveTo>
                    <a:pt x="326" y="1"/>
                  </a:moveTo>
                  <a:cubicBezTo>
                    <a:pt x="792" y="1286"/>
                    <a:pt x="669" y="2703"/>
                    <a:pt x="0" y="38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66"/>
            <p:cNvSpPr/>
            <p:nvPr/>
          </p:nvSpPr>
          <p:spPr>
            <a:xfrm>
              <a:off x="804275" y="4017225"/>
              <a:ext cx="9475" cy="46225"/>
            </a:xfrm>
            <a:custGeom>
              <a:rect b="b" l="l" r="r" t="t"/>
              <a:pathLst>
                <a:path extrusionOk="0" fill="none" h="1849" w="379">
                  <a:moveTo>
                    <a:pt x="317" y="1"/>
                  </a:moveTo>
                  <a:cubicBezTo>
                    <a:pt x="378" y="634"/>
                    <a:pt x="273" y="1268"/>
                    <a:pt x="0" y="184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66"/>
            <p:cNvSpPr/>
            <p:nvPr/>
          </p:nvSpPr>
          <p:spPr>
            <a:xfrm>
              <a:off x="790625" y="4035050"/>
              <a:ext cx="3975" cy="11900"/>
            </a:xfrm>
            <a:custGeom>
              <a:rect b="b" l="l" r="r" t="t"/>
              <a:pathLst>
                <a:path extrusionOk="0" fill="none" h="476" w="159">
                  <a:moveTo>
                    <a:pt x="159" y="1"/>
                  </a:moveTo>
                  <a:cubicBezTo>
                    <a:pt x="106" y="159"/>
                    <a:pt x="53" y="317"/>
                    <a:pt x="0" y="4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66"/>
            <p:cNvSpPr/>
            <p:nvPr/>
          </p:nvSpPr>
          <p:spPr>
            <a:xfrm>
              <a:off x="743750" y="3889625"/>
              <a:ext cx="15650" cy="46650"/>
            </a:xfrm>
            <a:custGeom>
              <a:rect b="b" l="l" r="r" t="t"/>
              <a:pathLst>
                <a:path extrusionOk="0" fill="none" h="1866" w="626">
                  <a:moveTo>
                    <a:pt x="626" y="0"/>
                  </a:moveTo>
                  <a:cubicBezTo>
                    <a:pt x="458" y="634"/>
                    <a:pt x="247" y="1259"/>
                    <a:pt x="1" y="186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66"/>
            <p:cNvSpPr/>
            <p:nvPr/>
          </p:nvSpPr>
          <p:spPr>
            <a:xfrm>
              <a:off x="762900" y="3904800"/>
              <a:ext cx="4200" cy="12350"/>
            </a:xfrm>
            <a:custGeom>
              <a:rect b="b" l="l" r="r" t="t"/>
              <a:pathLst>
                <a:path extrusionOk="0" fill="none" h="494" w="168">
                  <a:moveTo>
                    <a:pt x="168" y="0"/>
                  </a:moveTo>
                  <a:cubicBezTo>
                    <a:pt x="115" y="168"/>
                    <a:pt x="62" y="326"/>
                    <a:pt x="0" y="49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66"/>
            <p:cNvSpPr/>
            <p:nvPr/>
          </p:nvSpPr>
          <p:spPr>
            <a:xfrm>
              <a:off x="775650" y="3915800"/>
              <a:ext cx="2225" cy="9275"/>
            </a:xfrm>
            <a:custGeom>
              <a:rect b="b" l="l" r="r" t="t"/>
              <a:pathLst>
                <a:path extrusionOk="0" fill="none" h="371" w="89">
                  <a:moveTo>
                    <a:pt x="89" y="0"/>
                  </a:moveTo>
                  <a:cubicBezTo>
                    <a:pt x="36" y="124"/>
                    <a:pt x="10" y="247"/>
                    <a:pt x="1"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66"/>
            <p:cNvSpPr/>
            <p:nvPr/>
          </p:nvSpPr>
          <p:spPr>
            <a:xfrm>
              <a:off x="784450" y="3924825"/>
              <a:ext cx="1575" cy="2875"/>
            </a:xfrm>
            <a:custGeom>
              <a:rect b="b" l="l" r="r" t="t"/>
              <a:pathLst>
                <a:path extrusionOk="0" fill="none" h="115" w="63">
                  <a:moveTo>
                    <a:pt x="63" y="0"/>
                  </a:moveTo>
                  <a:lnTo>
                    <a:pt x="1" y="1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66"/>
            <p:cNvSpPr/>
            <p:nvPr/>
          </p:nvSpPr>
          <p:spPr>
            <a:xfrm>
              <a:off x="732525" y="4153425"/>
              <a:ext cx="30625" cy="20925"/>
            </a:xfrm>
            <a:custGeom>
              <a:rect b="b" l="l" r="r" t="t"/>
              <a:pathLst>
                <a:path extrusionOk="0" fill="none" h="837" w="1225">
                  <a:moveTo>
                    <a:pt x="1" y="837"/>
                  </a:moveTo>
                  <a:cubicBezTo>
                    <a:pt x="459" y="634"/>
                    <a:pt x="863" y="352"/>
                    <a:pt x="1224"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66"/>
            <p:cNvSpPr/>
            <p:nvPr/>
          </p:nvSpPr>
          <p:spPr>
            <a:xfrm>
              <a:off x="745950" y="4151875"/>
              <a:ext cx="4875" cy="3550"/>
            </a:xfrm>
            <a:custGeom>
              <a:rect b="b" l="l" r="r" t="t"/>
              <a:pathLst>
                <a:path extrusionOk="0" fill="none" h="142" w="195">
                  <a:moveTo>
                    <a:pt x="1" y="142"/>
                  </a:moveTo>
                  <a:lnTo>
                    <a:pt x="194"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66"/>
            <p:cNvSpPr/>
            <p:nvPr/>
          </p:nvSpPr>
          <p:spPr>
            <a:xfrm>
              <a:off x="741325" y="4133175"/>
              <a:ext cx="4650" cy="4425"/>
            </a:xfrm>
            <a:custGeom>
              <a:rect b="b" l="l" r="r" t="t"/>
              <a:pathLst>
                <a:path extrusionOk="0" fill="none" h="177" w="186">
                  <a:moveTo>
                    <a:pt x="1" y="177"/>
                  </a:moveTo>
                  <a:lnTo>
                    <a:pt x="186"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66"/>
            <p:cNvSpPr/>
            <p:nvPr/>
          </p:nvSpPr>
          <p:spPr>
            <a:xfrm>
              <a:off x="738025" y="4111625"/>
              <a:ext cx="3125" cy="3325"/>
            </a:xfrm>
            <a:custGeom>
              <a:rect b="b" l="l" r="r" t="t"/>
              <a:pathLst>
                <a:path extrusionOk="0" fill="none" h="133" w="125">
                  <a:moveTo>
                    <a:pt x="1" y="132"/>
                  </a:moveTo>
                  <a:lnTo>
                    <a:pt x="124"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66"/>
            <p:cNvSpPr/>
            <p:nvPr/>
          </p:nvSpPr>
          <p:spPr>
            <a:xfrm>
              <a:off x="710525" y="4032400"/>
              <a:ext cx="6625" cy="15425"/>
            </a:xfrm>
            <a:custGeom>
              <a:rect b="b" l="l" r="r" t="t"/>
              <a:pathLst>
                <a:path extrusionOk="0" fill="none" h="617" w="265">
                  <a:moveTo>
                    <a:pt x="265" y="1"/>
                  </a:moveTo>
                  <a:lnTo>
                    <a:pt x="1" y="6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66"/>
            <p:cNvSpPr/>
            <p:nvPr/>
          </p:nvSpPr>
          <p:spPr>
            <a:xfrm>
              <a:off x="723300" y="4033950"/>
              <a:ext cx="4425" cy="9050"/>
            </a:xfrm>
            <a:custGeom>
              <a:rect b="b" l="l" r="r" t="t"/>
              <a:pathLst>
                <a:path extrusionOk="0" fill="none" h="362" w="177">
                  <a:moveTo>
                    <a:pt x="176" y="1"/>
                  </a:moveTo>
                  <a:cubicBezTo>
                    <a:pt x="97" y="115"/>
                    <a:pt x="36" y="229"/>
                    <a:pt x="0" y="3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66"/>
            <p:cNvSpPr/>
            <p:nvPr/>
          </p:nvSpPr>
          <p:spPr>
            <a:xfrm>
              <a:off x="743750" y="4020975"/>
              <a:ext cx="4000" cy="8600"/>
            </a:xfrm>
            <a:custGeom>
              <a:rect b="b" l="l" r="r" t="t"/>
              <a:pathLst>
                <a:path extrusionOk="0" fill="none" h="344" w="160">
                  <a:moveTo>
                    <a:pt x="159" y="0"/>
                  </a:moveTo>
                  <a:lnTo>
                    <a:pt x="1" y="34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66"/>
            <p:cNvSpPr/>
            <p:nvPr/>
          </p:nvSpPr>
          <p:spPr>
            <a:xfrm>
              <a:off x="701950" y="4072225"/>
              <a:ext cx="3325" cy="5525"/>
            </a:xfrm>
            <a:custGeom>
              <a:rect b="b" l="l" r="r" t="t"/>
              <a:pathLst>
                <a:path extrusionOk="0" fill="none" h="221" w="133">
                  <a:moveTo>
                    <a:pt x="133" y="1"/>
                  </a:moveTo>
                  <a:lnTo>
                    <a:pt x="1" y="22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66"/>
            <p:cNvSpPr/>
            <p:nvPr/>
          </p:nvSpPr>
          <p:spPr>
            <a:xfrm>
              <a:off x="634175" y="4187300"/>
              <a:ext cx="2225" cy="4200"/>
            </a:xfrm>
            <a:custGeom>
              <a:rect b="b" l="l" r="r" t="t"/>
              <a:pathLst>
                <a:path extrusionOk="0" fill="none" h="168" w="89">
                  <a:moveTo>
                    <a:pt x="89" y="1"/>
                  </a:moveTo>
                  <a:lnTo>
                    <a:pt x="1" y="1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66"/>
            <p:cNvSpPr/>
            <p:nvPr/>
          </p:nvSpPr>
          <p:spPr>
            <a:xfrm>
              <a:off x="687875" y="4188625"/>
              <a:ext cx="2875" cy="3325"/>
            </a:xfrm>
            <a:custGeom>
              <a:rect b="b" l="l" r="r" t="t"/>
              <a:pathLst>
                <a:path extrusionOk="0" fill="none" h="133" w="115">
                  <a:moveTo>
                    <a:pt x="115" y="1"/>
                  </a:moveTo>
                  <a:lnTo>
                    <a:pt x="0" y="13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66"/>
            <p:cNvSpPr/>
            <p:nvPr/>
          </p:nvSpPr>
          <p:spPr>
            <a:xfrm>
              <a:off x="714725" y="3993475"/>
              <a:ext cx="184400" cy="357050"/>
            </a:xfrm>
            <a:custGeom>
              <a:rect b="b" l="l" r="r" t="t"/>
              <a:pathLst>
                <a:path extrusionOk="0" h="14282" w="7376">
                  <a:moveTo>
                    <a:pt x="1637" y="0"/>
                  </a:moveTo>
                  <a:lnTo>
                    <a:pt x="0" y="14249"/>
                  </a:lnTo>
                  <a:lnTo>
                    <a:pt x="0" y="14275"/>
                  </a:lnTo>
                  <a:lnTo>
                    <a:pt x="35" y="14275"/>
                  </a:lnTo>
                  <a:cubicBezTo>
                    <a:pt x="97" y="14279"/>
                    <a:pt x="159" y="14281"/>
                    <a:pt x="221" y="14281"/>
                  </a:cubicBezTo>
                  <a:cubicBezTo>
                    <a:pt x="309" y="14281"/>
                    <a:pt x="396" y="14277"/>
                    <a:pt x="484" y="14266"/>
                  </a:cubicBezTo>
                  <a:cubicBezTo>
                    <a:pt x="581" y="14266"/>
                    <a:pt x="695" y="14249"/>
                    <a:pt x="819" y="14231"/>
                  </a:cubicBezTo>
                  <a:cubicBezTo>
                    <a:pt x="1848" y="14090"/>
                    <a:pt x="2834" y="13686"/>
                    <a:pt x="3661" y="13043"/>
                  </a:cubicBezTo>
                  <a:cubicBezTo>
                    <a:pt x="4744" y="12216"/>
                    <a:pt x="5835" y="10843"/>
                    <a:pt x="6557" y="8563"/>
                  </a:cubicBezTo>
                  <a:cubicBezTo>
                    <a:pt x="7375" y="5976"/>
                    <a:pt x="6794" y="3749"/>
                    <a:pt x="4823" y="1936"/>
                  </a:cubicBezTo>
                  <a:cubicBezTo>
                    <a:pt x="4603" y="1734"/>
                    <a:pt x="4365" y="1549"/>
                    <a:pt x="4145" y="1373"/>
                  </a:cubicBezTo>
                  <a:cubicBezTo>
                    <a:pt x="3573" y="959"/>
                    <a:pt x="2975" y="599"/>
                    <a:pt x="2341" y="299"/>
                  </a:cubicBezTo>
                  <a:lnTo>
                    <a:pt x="2279" y="273"/>
                  </a:lnTo>
                  <a:cubicBezTo>
                    <a:pt x="1998" y="141"/>
                    <a:pt x="1787" y="53"/>
                    <a:pt x="1672" y="18"/>
                  </a:cubicBezTo>
                  <a:lnTo>
                    <a:pt x="1637" y="0"/>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66"/>
            <p:cNvSpPr/>
            <p:nvPr/>
          </p:nvSpPr>
          <p:spPr>
            <a:xfrm>
              <a:off x="742225" y="4010625"/>
              <a:ext cx="162625" cy="341275"/>
            </a:xfrm>
            <a:custGeom>
              <a:rect b="b" l="l" r="r" t="t"/>
              <a:pathLst>
                <a:path extrusionOk="0" h="13651" w="6505">
                  <a:moveTo>
                    <a:pt x="2262" y="1"/>
                  </a:moveTo>
                  <a:lnTo>
                    <a:pt x="2227" y="62"/>
                  </a:lnTo>
                  <a:cubicBezTo>
                    <a:pt x="2781" y="388"/>
                    <a:pt x="3292" y="766"/>
                    <a:pt x="3767" y="1198"/>
                  </a:cubicBezTo>
                  <a:cubicBezTo>
                    <a:pt x="4665" y="2025"/>
                    <a:pt x="5580" y="3248"/>
                    <a:pt x="5818" y="4894"/>
                  </a:cubicBezTo>
                  <a:lnTo>
                    <a:pt x="5818" y="4929"/>
                  </a:lnTo>
                  <a:cubicBezTo>
                    <a:pt x="5853" y="5149"/>
                    <a:pt x="5870" y="5378"/>
                    <a:pt x="5879" y="5607"/>
                  </a:cubicBezTo>
                  <a:cubicBezTo>
                    <a:pt x="5888" y="6390"/>
                    <a:pt x="5765" y="7165"/>
                    <a:pt x="5527" y="7904"/>
                  </a:cubicBezTo>
                  <a:cubicBezTo>
                    <a:pt x="5325" y="8555"/>
                    <a:pt x="5061" y="9189"/>
                    <a:pt x="4744" y="9796"/>
                  </a:cubicBezTo>
                  <a:cubicBezTo>
                    <a:pt x="4717" y="9866"/>
                    <a:pt x="4682" y="9919"/>
                    <a:pt x="4647" y="9981"/>
                  </a:cubicBezTo>
                  <a:cubicBezTo>
                    <a:pt x="4550" y="10157"/>
                    <a:pt x="4453" y="10324"/>
                    <a:pt x="4357" y="10483"/>
                  </a:cubicBezTo>
                  <a:cubicBezTo>
                    <a:pt x="4251" y="10641"/>
                    <a:pt x="4154" y="10791"/>
                    <a:pt x="4049" y="10931"/>
                  </a:cubicBezTo>
                  <a:cubicBezTo>
                    <a:pt x="3996" y="11011"/>
                    <a:pt x="3952" y="11072"/>
                    <a:pt x="3890" y="11143"/>
                  </a:cubicBezTo>
                  <a:cubicBezTo>
                    <a:pt x="3829" y="11222"/>
                    <a:pt x="3767" y="11292"/>
                    <a:pt x="3705" y="11363"/>
                  </a:cubicBezTo>
                  <a:cubicBezTo>
                    <a:pt x="3679" y="11398"/>
                    <a:pt x="3653" y="11433"/>
                    <a:pt x="3617" y="11468"/>
                  </a:cubicBezTo>
                  <a:cubicBezTo>
                    <a:pt x="2359" y="12912"/>
                    <a:pt x="933" y="13413"/>
                    <a:pt x="0" y="13580"/>
                  </a:cubicBezTo>
                  <a:lnTo>
                    <a:pt x="9" y="13651"/>
                  </a:lnTo>
                  <a:cubicBezTo>
                    <a:pt x="1039" y="13572"/>
                    <a:pt x="2024" y="13202"/>
                    <a:pt x="2860" y="12604"/>
                  </a:cubicBezTo>
                  <a:cubicBezTo>
                    <a:pt x="4075" y="11741"/>
                    <a:pt x="5642" y="10025"/>
                    <a:pt x="6161" y="6672"/>
                  </a:cubicBezTo>
                  <a:cubicBezTo>
                    <a:pt x="6504" y="2993"/>
                    <a:pt x="4233" y="1013"/>
                    <a:pt x="2262"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66"/>
            <p:cNvSpPr/>
            <p:nvPr/>
          </p:nvSpPr>
          <p:spPr>
            <a:xfrm>
              <a:off x="714500" y="3993475"/>
              <a:ext cx="57225" cy="357125"/>
            </a:xfrm>
            <a:custGeom>
              <a:rect b="b" l="l" r="r" t="t"/>
              <a:pathLst>
                <a:path extrusionOk="0" h="14285" w="2289">
                  <a:moveTo>
                    <a:pt x="1637" y="0"/>
                  </a:moveTo>
                  <a:lnTo>
                    <a:pt x="0" y="14249"/>
                  </a:lnTo>
                  <a:lnTo>
                    <a:pt x="493" y="14266"/>
                  </a:lnTo>
                  <a:lnTo>
                    <a:pt x="819" y="14284"/>
                  </a:lnTo>
                  <a:lnTo>
                    <a:pt x="819" y="14240"/>
                  </a:lnTo>
                  <a:lnTo>
                    <a:pt x="2288" y="273"/>
                  </a:lnTo>
                  <a:cubicBezTo>
                    <a:pt x="2007" y="141"/>
                    <a:pt x="1787" y="53"/>
                    <a:pt x="1681" y="18"/>
                  </a:cubicBezTo>
                  <a:lnTo>
                    <a:pt x="1637" y="0"/>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66"/>
            <p:cNvSpPr/>
            <p:nvPr/>
          </p:nvSpPr>
          <p:spPr>
            <a:xfrm>
              <a:off x="887650" y="4133850"/>
              <a:ext cx="1575" cy="16950"/>
            </a:xfrm>
            <a:custGeom>
              <a:rect b="b" l="l" r="r" t="t"/>
              <a:pathLst>
                <a:path extrusionOk="0" h="678" w="63">
                  <a:moveTo>
                    <a:pt x="1" y="0"/>
                  </a:moveTo>
                  <a:lnTo>
                    <a:pt x="1" y="0"/>
                  </a:lnTo>
                  <a:cubicBezTo>
                    <a:pt x="36" y="220"/>
                    <a:pt x="53" y="449"/>
                    <a:pt x="62" y="678"/>
                  </a:cubicBezTo>
                  <a:cubicBezTo>
                    <a:pt x="62" y="449"/>
                    <a:pt x="45" y="220"/>
                    <a:pt x="1"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66"/>
            <p:cNvSpPr/>
            <p:nvPr/>
          </p:nvSpPr>
          <p:spPr>
            <a:xfrm>
              <a:off x="806250" y="4027800"/>
              <a:ext cx="107400" cy="291775"/>
            </a:xfrm>
            <a:custGeom>
              <a:rect b="b" l="l" r="r" t="t"/>
              <a:pathLst>
                <a:path extrusionOk="0" h="11671" w="4296">
                  <a:moveTo>
                    <a:pt x="484" y="0"/>
                  </a:moveTo>
                  <a:lnTo>
                    <a:pt x="484" y="0"/>
                  </a:lnTo>
                  <a:cubicBezTo>
                    <a:pt x="1083" y="766"/>
                    <a:pt x="4295" y="5377"/>
                    <a:pt x="0" y="11670"/>
                  </a:cubicBezTo>
                  <a:cubicBezTo>
                    <a:pt x="1083" y="10843"/>
                    <a:pt x="2174" y="9470"/>
                    <a:pt x="2896" y="7190"/>
                  </a:cubicBezTo>
                  <a:cubicBezTo>
                    <a:pt x="3714" y="4603"/>
                    <a:pt x="3133" y="2376"/>
                    <a:pt x="1162" y="563"/>
                  </a:cubicBezTo>
                  <a:cubicBezTo>
                    <a:pt x="942" y="361"/>
                    <a:pt x="713" y="176"/>
                    <a:pt x="484" y="0"/>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66"/>
            <p:cNvSpPr/>
            <p:nvPr/>
          </p:nvSpPr>
          <p:spPr>
            <a:xfrm>
              <a:off x="843425" y="4272675"/>
              <a:ext cx="7725" cy="11250"/>
            </a:xfrm>
            <a:custGeom>
              <a:rect b="b" l="l" r="r" t="t"/>
              <a:pathLst>
                <a:path extrusionOk="0" h="450" w="309">
                  <a:moveTo>
                    <a:pt x="309" y="1"/>
                  </a:moveTo>
                  <a:lnTo>
                    <a:pt x="309" y="1"/>
                  </a:lnTo>
                  <a:cubicBezTo>
                    <a:pt x="203" y="150"/>
                    <a:pt x="106" y="300"/>
                    <a:pt x="1" y="449"/>
                  </a:cubicBezTo>
                  <a:cubicBezTo>
                    <a:pt x="106" y="309"/>
                    <a:pt x="203" y="159"/>
                    <a:pt x="309"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66"/>
            <p:cNvSpPr/>
            <p:nvPr/>
          </p:nvSpPr>
          <p:spPr>
            <a:xfrm>
              <a:off x="851125" y="4260125"/>
              <a:ext cx="7300" cy="12575"/>
            </a:xfrm>
            <a:custGeom>
              <a:rect b="b" l="l" r="r" t="t"/>
              <a:pathLst>
                <a:path extrusionOk="0" h="503" w="292">
                  <a:moveTo>
                    <a:pt x="291" y="1"/>
                  </a:moveTo>
                  <a:lnTo>
                    <a:pt x="291" y="1"/>
                  </a:lnTo>
                  <a:cubicBezTo>
                    <a:pt x="194" y="168"/>
                    <a:pt x="97" y="335"/>
                    <a:pt x="1" y="503"/>
                  </a:cubicBezTo>
                  <a:cubicBezTo>
                    <a:pt x="97" y="344"/>
                    <a:pt x="194" y="177"/>
                    <a:pt x="291"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66"/>
            <p:cNvSpPr/>
            <p:nvPr/>
          </p:nvSpPr>
          <p:spPr>
            <a:xfrm>
              <a:off x="713625" y="3992150"/>
              <a:ext cx="215425" cy="372525"/>
            </a:xfrm>
            <a:custGeom>
              <a:rect b="b" l="l" r="r" t="t"/>
              <a:pathLst>
                <a:path extrusionOk="0" fill="none" h="14901" w="8617">
                  <a:moveTo>
                    <a:pt x="1646" y="0"/>
                  </a:moveTo>
                  <a:lnTo>
                    <a:pt x="0" y="14363"/>
                  </a:lnTo>
                  <a:cubicBezTo>
                    <a:pt x="0" y="14363"/>
                    <a:pt x="4656" y="14900"/>
                    <a:pt x="6636" y="8625"/>
                  </a:cubicBezTo>
                  <a:cubicBezTo>
                    <a:pt x="8616" y="2350"/>
                    <a:pt x="1646" y="0"/>
                    <a:pt x="1646"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66"/>
            <p:cNvSpPr/>
            <p:nvPr/>
          </p:nvSpPr>
          <p:spPr>
            <a:xfrm>
              <a:off x="713400" y="3992150"/>
              <a:ext cx="197375" cy="371850"/>
            </a:xfrm>
            <a:custGeom>
              <a:rect b="b" l="l" r="r" t="t"/>
              <a:pathLst>
                <a:path extrusionOk="0" fill="none" h="14874" w="7895">
                  <a:moveTo>
                    <a:pt x="1655" y="0"/>
                  </a:moveTo>
                  <a:cubicBezTo>
                    <a:pt x="1655" y="0"/>
                    <a:pt x="7895" y="1479"/>
                    <a:pt x="7340" y="7411"/>
                  </a:cubicBezTo>
                  <a:cubicBezTo>
                    <a:pt x="6487" y="12894"/>
                    <a:pt x="2641" y="14874"/>
                    <a:pt x="0" y="14363"/>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66"/>
            <p:cNvSpPr/>
            <p:nvPr/>
          </p:nvSpPr>
          <p:spPr>
            <a:xfrm>
              <a:off x="731650" y="4240325"/>
              <a:ext cx="9700" cy="78350"/>
            </a:xfrm>
            <a:custGeom>
              <a:rect b="b" l="l" r="r" t="t"/>
              <a:pathLst>
                <a:path extrusionOk="0" fill="none" h="3134" w="388">
                  <a:moveTo>
                    <a:pt x="388" y="1"/>
                  </a:moveTo>
                  <a:cubicBezTo>
                    <a:pt x="256" y="1039"/>
                    <a:pt x="133" y="2087"/>
                    <a:pt x="1" y="31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66"/>
            <p:cNvSpPr/>
            <p:nvPr/>
          </p:nvSpPr>
          <p:spPr>
            <a:xfrm>
              <a:off x="745300" y="4263000"/>
              <a:ext cx="5075" cy="42475"/>
            </a:xfrm>
            <a:custGeom>
              <a:rect b="b" l="l" r="r" t="t"/>
              <a:pathLst>
                <a:path extrusionOk="0" fill="none" h="1699" w="203">
                  <a:moveTo>
                    <a:pt x="203" y="0"/>
                  </a:moveTo>
                  <a:lnTo>
                    <a:pt x="0" y="169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66"/>
            <p:cNvSpPr/>
            <p:nvPr/>
          </p:nvSpPr>
          <p:spPr>
            <a:xfrm>
              <a:off x="761350" y="4291600"/>
              <a:ext cx="1575" cy="9275"/>
            </a:xfrm>
            <a:custGeom>
              <a:rect b="b" l="l" r="r" t="t"/>
              <a:pathLst>
                <a:path extrusionOk="0" fill="none" h="371" w="63">
                  <a:moveTo>
                    <a:pt x="62" y="0"/>
                  </a:moveTo>
                  <a:lnTo>
                    <a:pt x="1" y="37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66"/>
            <p:cNvSpPr/>
            <p:nvPr/>
          </p:nvSpPr>
          <p:spPr>
            <a:xfrm>
              <a:off x="771700" y="4288750"/>
              <a:ext cx="3100" cy="12550"/>
            </a:xfrm>
            <a:custGeom>
              <a:rect b="b" l="l" r="r" t="t"/>
              <a:pathLst>
                <a:path extrusionOk="0" fill="none" h="502" w="124">
                  <a:moveTo>
                    <a:pt x="124" y="0"/>
                  </a:moveTo>
                  <a:lnTo>
                    <a:pt x="0" y="50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66"/>
            <p:cNvSpPr/>
            <p:nvPr/>
          </p:nvSpPr>
          <p:spPr>
            <a:xfrm>
              <a:off x="850025" y="4088950"/>
              <a:ext cx="27100" cy="95750"/>
            </a:xfrm>
            <a:custGeom>
              <a:rect b="b" l="l" r="r" t="t"/>
              <a:pathLst>
                <a:path extrusionOk="0" fill="none" h="3830" w="1084">
                  <a:moveTo>
                    <a:pt x="1" y="1"/>
                  </a:moveTo>
                  <a:cubicBezTo>
                    <a:pt x="801" y="1101"/>
                    <a:pt x="1083" y="2500"/>
                    <a:pt x="766" y="38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66"/>
            <p:cNvSpPr/>
            <p:nvPr/>
          </p:nvSpPr>
          <p:spPr>
            <a:xfrm>
              <a:off x="850250" y="4118875"/>
              <a:ext cx="7725" cy="46675"/>
            </a:xfrm>
            <a:custGeom>
              <a:rect b="b" l="l" r="r" t="t"/>
              <a:pathLst>
                <a:path extrusionOk="0" fill="none" h="1867" w="309">
                  <a:moveTo>
                    <a:pt x="0" y="1"/>
                  </a:moveTo>
                  <a:cubicBezTo>
                    <a:pt x="238" y="590"/>
                    <a:pt x="308" y="1233"/>
                    <a:pt x="212" y="186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66"/>
            <p:cNvSpPr/>
            <p:nvPr/>
          </p:nvSpPr>
          <p:spPr>
            <a:xfrm>
              <a:off x="837925" y="4141100"/>
              <a:ext cx="475" cy="12575"/>
            </a:xfrm>
            <a:custGeom>
              <a:rect b="b" l="l" r="r" t="t"/>
              <a:pathLst>
                <a:path extrusionOk="0" fill="none" h="503" w="19">
                  <a:moveTo>
                    <a:pt x="18" y="1"/>
                  </a:moveTo>
                  <a:cubicBezTo>
                    <a:pt x="18" y="168"/>
                    <a:pt x="9" y="335"/>
                    <a:pt x="1"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66"/>
            <p:cNvSpPr/>
            <p:nvPr/>
          </p:nvSpPr>
          <p:spPr>
            <a:xfrm>
              <a:off x="761800" y="4011300"/>
              <a:ext cx="2450" cy="48850"/>
            </a:xfrm>
            <a:custGeom>
              <a:rect b="b" l="l" r="r" t="t"/>
              <a:pathLst>
                <a:path extrusionOk="0" fill="none" h="1954" w="98">
                  <a:moveTo>
                    <a:pt x="88" y="0"/>
                  </a:moveTo>
                  <a:cubicBezTo>
                    <a:pt x="97" y="651"/>
                    <a:pt x="71" y="1311"/>
                    <a:pt x="0" y="195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66"/>
            <p:cNvSpPr/>
            <p:nvPr/>
          </p:nvSpPr>
          <p:spPr>
            <a:xfrm>
              <a:off x="775000" y="4023600"/>
              <a:ext cx="675" cy="13225"/>
            </a:xfrm>
            <a:custGeom>
              <a:rect b="b" l="l" r="r" t="t"/>
              <a:pathLst>
                <a:path extrusionOk="0" fill="none" h="529" w="27">
                  <a:moveTo>
                    <a:pt x="27" y="1"/>
                  </a:moveTo>
                  <a:lnTo>
                    <a:pt x="1" y="52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66"/>
            <p:cNvSpPr/>
            <p:nvPr/>
          </p:nvSpPr>
          <p:spPr>
            <a:xfrm>
              <a:off x="788425" y="4031300"/>
              <a:ext cx="900" cy="9500"/>
            </a:xfrm>
            <a:custGeom>
              <a:rect b="b" l="l" r="r" t="t"/>
              <a:pathLst>
                <a:path extrusionOk="0" fill="none" h="380" w="36">
                  <a:moveTo>
                    <a:pt x="18" y="1"/>
                  </a:moveTo>
                  <a:cubicBezTo>
                    <a:pt x="0" y="124"/>
                    <a:pt x="9" y="256"/>
                    <a:pt x="36" y="3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66"/>
            <p:cNvSpPr/>
            <p:nvPr/>
          </p:nvSpPr>
          <p:spPr>
            <a:xfrm>
              <a:off x="798550" y="4037700"/>
              <a:ext cx="900" cy="3100"/>
            </a:xfrm>
            <a:custGeom>
              <a:rect b="b" l="l" r="r" t="t"/>
              <a:pathLst>
                <a:path extrusionOk="0" fill="none" h="124" w="36">
                  <a:moveTo>
                    <a:pt x="35" y="0"/>
                  </a:moveTo>
                  <a:lnTo>
                    <a:pt x="0" y="12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66"/>
            <p:cNvSpPr/>
            <p:nvPr/>
          </p:nvSpPr>
          <p:spPr>
            <a:xfrm>
              <a:off x="817900" y="4263425"/>
              <a:ext cx="23575" cy="28650"/>
            </a:xfrm>
            <a:custGeom>
              <a:rect b="b" l="l" r="r" t="t"/>
              <a:pathLst>
                <a:path extrusionOk="0" fill="none" h="1146" w="943">
                  <a:moveTo>
                    <a:pt x="1" y="1145"/>
                  </a:moveTo>
                  <a:cubicBezTo>
                    <a:pt x="379" y="819"/>
                    <a:pt x="696" y="432"/>
                    <a:pt x="94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66"/>
            <p:cNvSpPr/>
            <p:nvPr/>
          </p:nvSpPr>
          <p:spPr>
            <a:xfrm>
              <a:off x="825375" y="4265425"/>
              <a:ext cx="3775" cy="4625"/>
            </a:xfrm>
            <a:custGeom>
              <a:rect b="b" l="l" r="r" t="t"/>
              <a:pathLst>
                <a:path extrusionOk="0" fill="none" h="185" w="151">
                  <a:moveTo>
                    <a:pt x="1" y="185"/>
                  </a:moveTo>
                  <a:lnTo>
                    <a:pt x="15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66"/>
            <p:cNvSpPr/>
            <p:nvPr/>
          </p:nvSpPr>
          <p:spPr>
            <a:xfrm>
              <a:off x="815925" y="4248925"/>
              <a:ext cx="3325" cy="5525"/>
            </a:xfrm>
            <a:custGeom>
              <a:rect b="b" l="l" r="r" t="t"/>
              <a:pathLst>
                <a:path extrusionOk="0" fill="none" h="221" w="133">
                  <a:moveTo>
                    <a:pt x="0" y="220"/>
                  </a:moveTo>
                  <a:cubicBezTo>
                    <a:pt x="44" y="141"/>
                    <a:pt x="88" y="70"/>
                    <a:pt x="132"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66"/>
            <p:cNvSpPr/>
            <p:nvPr/>
          </p:nvSpPr>
          <p:spPr>
            <a:xfrm>
              <a:off x="806675" y="4229550"/>
              <a:ext cx="1800" cy="4200"/>
            </a:xfrm>
            <a:custGeom>
              <a:rect b="b" l="l" r="r" t="t"/>
              <a:pathLst>
                <a:path extrusionOk="0" fill="none" h="168" w="72">
                  <a:moveTo>
                    <a:pt x="1" y="168"/>
                  </a:moveTo>
                  <a:lnTo>
                    <a:pt x="7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66"/>
            <p:cNvSpPr/>
            <p:nvPr/>
          </p:nvSpPr>
          <p:spPr>
            <a:xfrm>
              <a:off x="761150" y="4160250"/>
              <a:ext cx="2425" cy="16525"/>
            </a:xfrm>
            <a:custGeom>
              <a:rect b="b" l="l" r="r" t="t"/>
              <a:pathLst>
                <a:path extrusionOk="0" fill="none" h="661" w="97">
                  <a:moveTo>
                    <a:pt x="97" y="0"/>
                  </a:moveTo>
                  <a:lnTo>
                    <a:pt x="0" y="66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66"/>
            <p:cNvSpPr/>
            <p:nvPr/>
          </p:nvSpPr>
          <p:spPr>
            <a:xfrm>
              <a:off x="772150" y="4158700"/>
              <a:ext cx="2000" cy="9925"/>
            </a:xfrm>
            <a:custGeom>
              <a:rect b="b" l="l" r="r" t="t"/>
              <a:pathLst>
                <a:path extrusionOk="0" fill="none" h="397" w="80">
                  <a:moveTo>
                    <a:pt x="79" y="1"/>
                  </a:moveTo>
                  <a:cubicBezTo>
                    <a:pt x="26" y="124"/>
                    <a:pt x="0" y="256"/>
                    <a:pt x="0" y="3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66"/>
            <p:cNvSpPr/>
            <p:nvPr/>
          </p:nvSpPr>
          <p:spPr>
            <a:xfrm>
              <a:off x="788200" y="4140650"/>
              <a:ext cx="1575" cy="9275"/>
            </a:xfrm>
            <a:custGeom>
              <a:rect b="b" l="l" r="r" t="t"/>
              <a:pathLst>
                <a:path extrusionOk="0" fill="none" h="371" w="63">
                  <a:moveTo>
                    <a:pt x="62" y="1"/>
                  </a:moveTo>
                  <a:cubicBezTo>
                    <a:pt x="45" y="124"/>
                    <a:pt x="18" y="247"/>
                    <a:pt x="1" y="37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66"/>
            <p:cNvSpPr/>
            <p:nvPr/>
          </p:nvSpPr>
          <p:spPr>
            <a:xfrm>
              <a:off x="761350" y="4201600"/>
              <a:ext cx="1575" cy="6425"/>
            </a:xfrm>
            <a:custGeom>
              <a:rect b="b" l="l" r="r" t="t"/>
              <a:pathLst>
                <a:path extrusionOk="0" fill="none" h="257" w="63">
                  <a:moveTo>
                    <a:pt x="62" y="1"/>
                  </a:moveTo>
                  <a:cubicBezTo>
                    <a:pt x="45" y="89"/>
                    <a:pt x="27" y="168"/>
                    <a:pt x="1" y="25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66"/>
            <p:cNvSpPr/>
            <p:nvPr/>
          </p:nvSpPr>
          <p:spPr>
            <a:xfrm>
              <a:off x="728575" y="4331650"/>
              <a:ext cx="675" cy="4425"/>
            </a:xfrm>
            <a:custGeom>
              <a:rect b="b" l="l" r="r" t="t"/>
              <a:pathLst>
                <a:path extrusionOk="0" fill="none" h="177" w="27">
                  <a:moveTo>
                    <a:pt x="27" y="0"/>
                  </a:moveTo>
                  <a:lnTo>
                    <a:pt x="1" y="17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66"/>
            <p:cNvSpPr/>
            <p:nvPr/>
          </p:nvSpPr>
          <p:spPr>
            <a:xfrm>
              <a:off x="779850" y="4317550"/>
              <a:ext cx="2000" cy="4000"/>
            </a:xfrm>
            <a:custGeom>
              <a:rect b="b" l="l" r="r" t="t"/>
              <a:pathLst>
                <a:path extrusionOk="0" fill="none" h="160" w="80">
                  <a:moveTo>
                    <a:pt x="79" y="1"/>
                  </a:moveTo>
                  <a:lnTo>
                    <a:pt x="0" y="15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66"/>
            <p:cNvSpPr/>
            <p:nvPr/>
          </p:nvSpPr>
          <p:spPr>
            <a:xfrm>
              <a:off x="768175" y="3650675"/>
              <a:ext cx="252625" cy="404875"/>
            </a:xfrm>
            <a:custGeom>
              <a:rect b="b" l="l" r="r" t="t"/>
              <a:pathLst>
                <a:path extrusionOk="0" h="16195" w="10105">
                  <a:moveTo>
                    <a:pt x="2861" y="0"/>
                  </a:moveTo>
                  <a:lnTo>
                    <a:pt x="1" y="1400"/>
                  </a:lnTo>
                  <a:lnTo>
                    <a:pt x="27" y="1444"/>
                  </a:lnTo>
                  <a:cubicBezTo>
                    <a:pt x="599" y="2729"/>
                    <a:pt x="5686" y="14047"/>
                    <a:pt x="7226" y="16168"/>
                  </a:cubicBezTo>
                  <a:lnTo>
                    <a:pt x="7253" y="16194"/>
                  </a:lnTo>
                  <a:lnTo>
                    <a:pt x="10104" y="14803"/>
                  </a:lnTo>
                  <a:lnTo>
                    <a:pt x="10087" y="14751"/>
                  </a:lnTo>
                  <a:cubicBezTo>
                    <a:pt x="9506" y="13422"/>
                    <a:pt x="4366" y="1629"/>
                    <a:pt x="2887" y="27"/>
                  </a:cubicBezTo>
                  <a:lnTo>
                    <a:pt x="2861"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66"/>
            <p:cNvSpPr/>
            <p:nvPr/>
          </p:nvSpPr>
          <p:spPr>
            <a:xfrm>
              <a:off x="768400" y="3680150"/>
              <a:ext cx="201125" cy="375400"/>
            </a:xfrm>
            <a:custGeom>
              <a:rect b="b" l="l" r="r" t="t"/>
              <a:pathLst>
                <a:path extrusionOk="0" h="15016" w="8045">
                  <a:moveTo>
                    <a:pt x="441" y="1"/>
                  </a:moveTo>
                  <a:lnTo>
                    <a:pt x="0" y="221"/>
                  </a:lnTo>
                  <a:lnTo>
                    <a:pt x="18" y="265"/>
                  </a:lnTo>
                  <a:cubicBezTo>
                    <a:pt x="590" y="1550"/>
                    <a:pt x="5677" y="12868"/>
                    <a:pt x="7226" y="14980"/>
                  </a:cubicBezTo>
                  <a:lnTo>
                    <a:pt x="7244" y="15015"/>
                  </a:lnTo>
                  <a:lnTo>
                    <a:pt x="8044" y="14628"/>
                  </a:lnTo>
                  <a:cubicBezTo>
                    <a:pt x="7631" y="14188"/>
                    <a:pt x="7006" y="13184"/>
                    <a:pt x="6276" y="11873"/>
                  </a:cubicBezTo>
                  <a:cubicBezTo>
                    <a:pt x="6276" y="11873"/>
                    <a:pt x="6276" y="11864"/>
                    <a:pt x="6276" y="11864"/>
                  </a:cubicBezTo>
                  <a:cubicBezTo>
                    <a:pt x="3970" y="7701"/>
                    <a:pt x="731" y="626"/>
                    <a:pt x="441" y="1"/>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66"/>
            <p:cNvSpPr/>
            <p:nvPr/>
          </p:nvSpPr>
          <p:spPr>
            <a:xfrm>
              <a:off x="812625" y="3650675"/>
              <a:ext cx="208375" cy="377800"/>
            </a:xfrm>
            <a:custGeom>
              <a:rect b="b" l="l" r="r" t="t"/>
              <a:pathLst>
                <a:path extrusionOk="0" h="15112" w="8335">
                  <a:moveTo>
                    <a:pt x="1083" y="0"/>
                  </a:moveTo>
                  <a:lnTo>
                    <a:pt x="0" y="528"/>
                  </a:lnTo>
                  <a:lnTo>
                    <a:pt x="7684" y="15112"/>
                  </a:lnTo>
                  <a:lnTo>
                    <a:pt x="8335" y="14803"/>
                  </a:lnTo>
                  <a:lnTo>
                    <a:pt x="8309" y="14751"/>
                  </a:lnTo>
                  <a:cubicBezTo>
                    <a:pt x="7728" y="13422"/>
                    <a:pt x="2588" y="1629"/>
                    <a:pt x="1109" y="27"/>
                  </a:cubicBezTo>
                  <a:lnTo>
                    <a:pt x="1083"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66"/>
            <p:cNvSpPr/>
            <p:nvPr/>
          </p:nvSpPr>
          <p:spPr>
            <a:xfrm>
              <a:off x="766850" y="3649125"/>
              <a:ext cx="255700" cy="408175"/>
            </a:xfrm>
            <a:custGeom>
              <a:rect b="b" l="l" r="r" t="t"/>
              <a:pathLst>
                <a:path extrusionOk="0" fill="none" h="16327" w="10228">
                  <a:moveTo>
                    <a:pt x="1" y="1435"/>
                  </a:moveTo>
                  <a:cubicBezTo>
                    <a:pt x="1" y="1435"/>
                    <a:pt x="5713" y="14258"/>
                    <a:pt x="7297" y="16326"/>
                  </a:cubicBezTo>
                  <a:lnTo>
                    <a:pt x="10228" y="14883"/>
                  </a:lnTo>
                  <a:cubicBezTo>
                    <a:pt x="10228" y="14883"/>
                    <a:pt x="4428" y="1479"/>
                    <a:pt x="2932"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66"/>
            <p:cNvSpPr/>
            <p:nvPr/>
          </p:nvSpPr>
          <p:spPr>
            <a:xfrm>
              <a:off x="901075" y="3926575"/>
              <a:ext cx="52175" cy="101250"/>
            </a:xfrm>
            <a:custGeom>
              <a:rect b="b" l="l" r="r" t="t"/>
              <a:pathLst>
                <a:path extrusionOk="0" fill="none" h="4050" w="2087">
                  <a:moveTo>
                    <a:pt x="2086" y="4049"/>
                  </a:moveTo>
                  <a:cubicBezTo>
                    <a:pt x="1321" y="2738"/>
                    <a:pt x="625" y="139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66"/>
            <p:cNvSpPr/>
            <p:nvPr/>
          </p:nvSpPr>
          <p:spPr>
            <a:xfrm>
              <a:off x="938925" y="3971475"/>
              <a:ext cx="18275" cy="35450"/>
            </a:xfrm>
            <a:custGeom>
              <a:rect b="b" l="l" r="r" t="t"/>
              <a:pathLst>
                <a:path extrusionOk="0" fill="none" h="1418" w="731">
                  <a:moveTo>
                    <a:pt x="0" y="0"/>
                  </a:moveTo>
                  <a:cubicBezTo>
                    <a:pt x="211" y="493"/>
                    <a:pt x="458" y="959"/>
                    <a:pt x="731" y="141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66"/>
            <p:cNvSpPr/>
            <p:nvPr/>
          </p:nvSpPr>
          <p:spPr>
            <a:xfrm>
              <a:off x="858175" y="3711625"/>
              <a:ext cx="53475" cy="99900"/>
            </a:xfrm>
            <a:custGeom>
              <a:rect b="b" l="l" r="r" t="t"/>
              <a:pathLst>
                <a:path extrusionOk="0" fill="none" h="3996" w="2139">
                  <a:moveTo>
                    <a:pt x="0" y="0"/>
                  </a:moveTo>
                  <a:cubicBezTo>
                    <a:pt x="740" y="1320"/>
                    <a:pt x="1444" y="2649"/>
                    <a:pt x="2139" y="39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66"/>
            <p:cNvSpPr/>
            <p:nvPr/>
          </p:nvSpPr>
          <p:spPr>
            <a:xfrm>
              <a:off x="857725" y="3758050"/>
              <a:ext cx="18500" cy="35450"/>
            </a:xfrm>
            <a:custGeom>
              <a:rect b="b" l="l" r="r" t="t"/>
              <a:pathLst>
                <a:path extrusionOk="0" fill="none" h="1418" w="740">
                  <a:moveTo>
                    <a:pt x="1" y="0"/>
                  </a:moveTo>
                  <a:cubicBezTo>
                    <a:pt x="247" y="467"/>
                    <a:pt x="493" y="942"/>
                    <a:pt x="740" y="141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66"/>
            <p:cNvSpPr/>
            <p:nvPr/>
          </p:nvSpPr>
          <p:spPr>
            <a:xfrm>
              <a:off x="790850" y="3689825"/>
              <a:ext cx="36975" cy="82775"/>
            </a:xfrm>
            <a:custGeom>
              <a:rect b="b" l="l" r="r" t="t"/>
              <a:pathLst>
                <a:path extrusionOk="0" fill="none" h="3311" w="1479">
                  <a:moveTo>
                    <a:pt x="0" y="1"/>
                  </a:moveTo>
                  <a:lnTo>
                    <a:pt x="1479" y="33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66"/>
            <p:cNvSpPr/>
            <p:nvPr/>
          </p:nvSpPr>
          <p:spPr>
            <a:xfrm>
              <a:off x="808450" y="3693125"/>
              <a:ext cx="15200" cy="34575"/>
            </a:xfrm>
            <a:custGeom>
              <a:rect b="b" l="l" r="r" t="t"/>
              <a:pathLst>
                <a:path extrusionOk="0" fill="none" h="1383" w="608">
                  <a:moveTo>
                    <a:pt x="0" y="1"/>
                  </a:moveTo>
                  <a:cubicBezTo>
                    <a:pt x="185" y="467"/>
                    <a:pt x="387" y="934"/>
                    <a:pt x="608" y="138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66"/>
            <p:cNvSpPr/>
            <p:nvPr/>
          </p:nvSpPr>
          <p:spPr>
            <a:xfrm>
              <a:off x="956950" y="3910300"/>
              <a:ext cx="45350" cy="101450"/>
            </a:xfrm>
            <a:custGeom>
              <a:rect b="b" l="l" r="r" t="t"/>
              <a:pathLst>
                <a:path extrusionOk="0" fill="none" h="4058" w="1814">
                  <a:moveTo>
                    <a:pt x="1814" y="4058"/>
                  </a:moveTo>
                  <a:cubicBezTo>
                    <a:pt x="1207" y="2702"/>
                    <a:pt x="599" y="1347"/>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66"/>
            <p:cNvSpPr/>
            <p:nvPr/>
          </p:nvSpPr>
          <p:spPr>
            <a:xfrm>
              <a:off x="958500" y="3947925"/>
              <a:ext cx="16750" cy="38750"/>
            </a:xfrm>
            <a:custGeom>
              <a:rect b="b" l="l" r="r" t="t"/>
              <a:pathLst>
                <a:path extrusionOk="0" fill="none" h="1550" w="670">
                  <a:moveTo>
                    <a:pt x="669" y="1549"/>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66"/>
            <p:cNvSpPr/>
            <p:nvPr/>
          </p:nvSpPr>
          <p:spPr>
            <a:xfrm>
              <a:off x="853100" y="3829100"/>
              <a:ext cx="22925" cy="48000"/>
            </a:xfrm>
            <a:custGeom>
              <a:rect b="b" l="l" r="r" t="t"/>
              <a:pathLst>
                <a:path extrusionOk="0" fill="none" h="1920" w="917">
                  <a:moveTo>
                    <a:pt x="916" y="1919"/>
                  </a:moveTo>
                  <a:cubicBezTo>
                    <a:pt x="608" y="1277"/>
                    <a:pt x="309" y="643"/>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66"/>
            <p:cNvSpPr/>
            <p:nvPr/>
          </p:nvSpPr>
          <p:spPr>
            <a:xfrm>
              <a:off x="936725" y="3863875"/>
              <a:ext cx="3750" cy="7950"/>
            </a:xfrm>
            <a:custGeom>
              <a:rect b="b" l="l" r="r" t="t"/>
              <a:pathLst>
                <a:path extrusionOk="0" fill="none" h="318" w="150">
                  <a:moveTo>
                    <a:pt x="150" y="317"/>
                  </a:moveTo>
                  <a:cubicBezTo>
                    <a:pt x="97" y="212"/>
                    <a:pt x="53" y="106"/>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66"/>
            <p:cNvSpPr/>
            <p:nvPr/>
          </p:nvSpPr>
          <p:spPr>
            <a:xfrm>
              <a:off x="841450" y="3677950"/>
              <a:ext cx="4850" cy="8825"/>
            </a:xfrm>
            <a:custGeom>
              <a:rect b="b" l="l" r="r" t="t"/>
              <a:pathLst>
                <a:path extrusionOk="0" fill="none" h="353" w="194">
                  <a:moveTo>
                    <a:pt x="194" y="353"/>
                  </a:moveTo>
                  <a:cubicBezTo>
                    <a:pt x="141" y="229"/>
                    <a:pt x="80" y="106"/>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66"/>
            <p:cNvSpPr/>
            <p:nvPr/>
          </p:nvSpPr>
          <p:spPr>
            <a:xfrm>
              <a:off x="706575" y="3756275"/>
              <a:ext cx="285825" cy="391450"/>
            </a:xfrm>
            <a:custGeom>
              <a:rect b="b" l="l" r="r" t="t"/>
              <a:pathLst>
                <a:path extrusionOk="0" h="15658" w="11433">
                  <a:moveTo>
                    <a:pt x="2702" y="1"/>
                  </a:moveTo>
                  <a:lnTo>
                    <a:pt x="0" y="1691"/>
                  </a:lnTo>
                  <a:lnTo>
                    <a:pt x="27" y="1735"/>
                  </a:lnTo>
                  <a:cubicBezTo>
                    <a:pt x="731" y="2949"/>
                    <a:pt x="6953" y="13677"/>
                    <a:pt x="8713" y="15622"/>
                  </a:cubicBezTo>
                  <a:lnTo>
                    <a:pt x="8740" y="15658"/>
                  </a:lnTo>
                  <a:lnTo>
                    <a:pt x="11433" y="13968"/>
                  </a:lnTo>
                  <a:lnTo>
                    <a:pt x="11415" y="13933"/>
                  </a:lnTo>
                  <a:cubicBezTo>
                    <a:pt x="10694" y="12665"/>
                    <a:pt x="4366" y="1479"/>
                    <a:pt x="2729" y="27"/>
                  </a:cubicBezTo>
                  <a:lnTo>
                    <a:pt x="2702"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66"/>
            <p:cNvSpPr/>
            <p:nvPr/>
          </p:nvSpPr>
          <p:spPr>
            <a:xfrm>
              <a:off x="706575" y="3791925"/>
              <a:ext cx="237425" cy="355800"/>
            </a:xfrm>
            <a:custGeom>
              <a:rect b="b" l="l" r="r" t="t"/>
              <a:pathLst>
                <a:path extrusionOk="0" h="14232" w="9497">
                  <a:moveTo>
                    <a:pt x="414" y="1"/>
                  </a:moveTo>
                  <a:lnTo>
                    <a:pt x="0" y="265"/>
                  </a:lnTo>
                  <a:lnTo>
                    <a:pt x="27" y="309"/>
                  </a:lnTo>
                  <a:cubicBezTo>
                    <a:pt x="731" y="1523"/>
                    <a:pt x="6953" y="12260"/>
                    <a:pt x="8713" y="14205"/>
                  </a:cubicBezTo>
                  <a:lnTo>
                    <a:pt x="8740" y="14232"/>
                  </a:lnTo>
                  <a:lnTo>
                    <a:pt x="9497" y="13765"/>
                  </a:lnTo>
                  <a:cubicBezTo>
                    <a:pt x="9039" y="13369"/>
                    <a:pt x="8308" y="12427"/>
                    <a:pt x="7455" y="11213"/>
                  </a:cubicBezTo>
                  <a:cubicBezTo>
                    <a:pt x="7455" y="11213"/>
                    <a:pt x="7455" y="11204"/>
                    <a:pt x="7455" y="11195"/>
                  </a:cubicBezTo>
                  <a:cubicBezTo>
                    <a:pt x="4727" y="7305"/>
                    <a:pt x="766" y="599"/>
                    <a:pt x="414" y="1"/>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66"/>
            <p:cNvSpPr/>
            <p:nvPr/>
          </p:nvSpPr>
          <p:spPr>
            <a:xfrm>
              <a:off x="748375" y="3756275"/>
              <a:ext cx="244025" cy="358900"/>
            </a:xfrm>
            <a:custGeom>
              <a:rect b="b" l="l" r="r" t="t"/>
              <a:pathLst>
                <a:path extrusionOk="0" h="14356" w="9761">
                  <a:moveTo>
                    <a:pt x="1030" y="1"/>
                  </a:moveTo>
                  <a:lnTo>
                    <a:pt x="1" y="643"/>
                  </a:lnTo>
                  <a:lnTo>
                    <a:pt x="9154" y="14355"/>
                  </a:lnTo>
                  <a:lnTo>
                    <a:pt x="9761" y="13968"/>
                  </a:lnTo>
                  <a:lnTo>
                    <a:pt x="9743" y="13933"/>
                  </a:lnTo>
                  <a:cubicBezTo>
                    <a:pt x="9022" y="12665"/>
                    <a:pt x="2694" y="1479"/>
                    <a:pt x="1057" y="27"/>
                  </a:cubicBezTo>
                  <a:lnTo>
                    <a:pt x="1030" y="1"/>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66"/>
            <p:cNvSpPr/>
            <p:nvPr/>
          </p:nvSpPr>
          <p:spPr>
            <a:xfrm>
              <a:off x="705025" y="3754750"/>
              <a:ext cx="289150" cy="394525"/>
            </a:xfrm>
            <a:custGeom>
              <a:rect b="b" l="l" r="r" t="t"/>
              <a:pathLst>
                <a:path extrusionOk="0" fill="none" h="15781" w="11566">
                  <a:moveTo>
                    <a:pt x="1" y="1734"/>
                  </a:moveTo>
                  <a:cubicBezTo>
                    <a:pt x="1" y="1734"/>
                    <a:pt x="7006" y="13888"/>
                    <a:pt x="8802" y="15780"/>
                  </a:cubicBezTo>
                  <a:lnTo>
                    <a:pt x="11565" y="14055"/>
                  </a:lnTo>
                  <a:cubicBezTo>
                    <a:pt x="11565" y="14055"/>
                    <a:pt x="4419" y="1320"/>
                    <a:pt x="2764"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66"/>
            <p:cNvSpPr/>
            <p:nvPr/>
          </p:nvSpPr>
          <p:spPr>
            <a:xfrm>
              <a:off x="863675" y="4024500"/>
              <a:ext cx="62275" cy="95275"/>
            </a:xfrm>
            <a:custGeom>
              <a:rect b="b" l="l" r="r" t="t"/>
              <a:pathLst>
                <a:path extrusionOk="0" fill="none" h="3811" w="2491">
                  <a:moveTo>
                    <a:pt x="2491" y="3811"/>
                  </a:moveTo>
                  <a:cubicBezTo>
                    <a:pt x="1593" y="2588"/>
                    <a:pt x="757" y="1311"/>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66"/>
            <p:cNvSpPr/>
            <p:nvPr/>
          </p:nvSpPr>
          <p:spPr>
            <a:xfrm>
              <a:off x="905700" y="4065200"/>
              <a:ext cx="22025" cy="33475"/>
            </a:xfrm>
            <a:custGeom>
              <a:rect b="b" l="l" r="r" t="t"/>
              <a:pathLst>
                <a:path extrusionOk="0" fill="none" h="1339" w="881">
                  <a:moveTo>
                    <a:pt x="0" y="0"/>
                  </a:moveTo>
                  <a:cubicBezTo>
                    <a:pt x="273" y="467"/>
                    <a:pt x="563" y="907"/>
                    <a:pt x="880" y="133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66"/>
            <p:cNvSpPr/>
            <p:nvPr/>
          </p:nvSpPr>
          <p:spPr>
            <a:xfrm>
              <a:off x="798775" y="3815250"/>
              <a:ext cx="63150" cy="93750"/>
            </a:xfrm>
            <a:custGeom>
              <a:rect b="b" l="l" r="r" t="t"/>
              <a:pathLst>
                <a:path extrusionOk="0" fill="none" h="3750" w="2526">
                  <a:moveTo>
                    <a:pt x="0" y="0"/>
                  </a:moveTo>
                  <a:cubicBezTo>
                    <a:pt x="862" y="1233"/>
                    <a:pt x="1707" y="2482"/>
                    <a:pt x="2526" y="375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66"/>
            <p:cNvSpPr/>
            <p:nvPr/>
          </p:nvSpPr>
          <p:spPr>
            <a:xfrm>
              <a:off x="802950" y="3861225"/>
              <a:ext cx="22025" cy="33250"/>
            </a:xfrm>
            <a:custGeom>
              <a:rect b="b" l="l" r="r" t="t"/>
              <a:pathLst>
                <a:path extrusionOk="0" fill="none" h="1330" w="881">
                  <a:moveTo>
                    <a:pt x="0" y="1"/>
                  </a:moveTo>
                  <a:lnTo>
                    <a:pt x="880" y="133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66"/>
            <p:cNvSpPr/>
            <p:nvPr/>
          </p:nvSpPr>
          <p:spPr>
            <a:xfrm>
              <a:off x="729225" y="3800275"/>
              <a:ext cx="45350" cy="78575"/>
            </a:xfrm>
            <a:custGeom>
              <a:rect b="b" l="l" r="r" t="t"/>
              <a:pathLst>
                <a:path extrusionOk="0" fill="none" h="3143" w="1814">
                  <a:moveTo>
                    <a:pt x="1" y="1"/>
                  </a:moveTo>
                  <a:lnTo>
                    <a:pt x="1814" y="314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66"/>
            <p:cNvSpPr/>
            <p:nvPr/>
          </p:nvSpPr>
          <p:spPr>
            <a:xfrm>
              <a:off x="747275" y="3801825"/>
              <a:ext cx="18725" cy="32800"/>
            </a:xfrm>
            <a:custGeom>
              <a:rect b="b" l="l" r="r" t="t"/>
              <a:pathLst>
                <a:path extrusionOk="0" fill="none" h="1312" w="749">
                  <a:moveTo>
                    <a:pt x="1" y="1"/>
                  </a:moveTo>
                  <a:cubicBezTo>
                    <a:pt x="229" y="449"/>
                    <a:pt x="485" y="889"/>
                    <a:pt x="749" y="131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66"/>
            <p:cNvSpPr/>
            <p:nvPr/>
          </p:nvSpPr>
          <p:spPr>
            <a:xfrm>
              <a:off x="917350" y="4002275"/>
              <a:ext cx="55700" cy="96400"/>
            </a:xfrm>
            <a:custGeom>
              <a:rect b="b" l="l" r="r" t="t"/>
              <a:pathLst>
                <a:path extrusionOk="0" fill="none" h="3856" w="2228">
                  <a:moveTo>
                    <a:pt x="2227" y="3855"/>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66"/>
            <p:cNvSpPr/>
            <p:nvPr/>
          </p:nvSpPr>
          <p:spPr>
            <a:xfrm>
              <a:off x="922850" y="4039675"/>
              <a:ext cx="20700" cy="36775"/>
            </a:xfrm>
            <a:custGeom>
              <a:rect b="b" l="l" r="r" t="t"/>
              <a:pathLst>
                <a:path extrusionOk="0" fill="none" h="1471" w="828">
                  <a:moveTo>
                    <a:pt x="828" y="1470"/>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66"/>
            <p:cNvSpPr/>
            <p:nvPr/>
          </p:nvSpPr>
          <p:spPr>
            <a:xfrm>
              <a:off x="805800" y="3932525"/>
              <a:ext cx="27525" cy="45125"/>
            </a:xfrm>
            <a:custGeom>
              <a:rect b="b" l="l" r="r" t="t"/>
              <a:pathLst>
                <a:path extrusionOk="0" fill="none" h="1805" w="1101">
                  <a:moveTo>
                    <a:pt x="1101" y="1805"/>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66"/>
            <p:cNvSpPr/>
            <p:nvPr/>
          </p:nvSpPr>
          <p:spPr>
            <a:xfrm>
              <a:off x="892275" y="3958475"/>
              <a:ext cx="4650" cy="7300"/>
            </a:xfrm>
            <a:custGeom>
              <a:rect b="b" l="l" r="r" t="t"/>
              <a:pathLst>
                <a:path extrusionOk="0" fill="none" h="292" w="186">
                  <a:moveTo>
                    <a:pt x="185" y="291"/>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66"/>
            <p:cNvSpPr/>
            <p:nvPr/>
          </p:nvSpPr>
          <p:spPr>
            <a:xfrm>
              <a:off x="778525" y="3783350"/>
              <a:ext cx="5750" cy="8375"/>
            </a:xfrm>
            <a:custGeom>
              <a:rect b="b" l="l" r="r" t="t"/>
              <a:pathLst>
                <a:path extrusionOk="0" fill="none" h="335" w="230">
                  <a:moveTo>
                    <a:pt x="229" y="335"/>
                  </a:moveTo>
                  <a:cubicBezTo>
                    <a:pt x="168" y="212"/>
                    <a:pt x="88" y="106"/>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66"/>
            <p:cNvSpPr/>
            <p:nvPr/>
          </p:nvSpPr>
          <p:spPr>
            <a:xfrm>
              <a:off x="964000" y="3956275"/>
              <a:ext cx="319500" cy="371200"/>
            </a:xfrm>
            <a:custGeom>
              <a:rect b="b" l="l" r="r" t="t"/>
              <a:pathLst>
                <a:path extrusionOk="0" h="14848" w="12780">
                  <a:moveTo>
                    <a:pt x="2482" y="1"/>
                  </a:moveTo>
                  <a:lnTo>
                    <a:pt x="0" y="1990"/>
                  </a:lnTo>
                  <a:lnTo>
                    <a:pt x="27" y="2034"/>
                  </a:lnTo>
                  <a:cubicBezTo>
                    <a:pt x="872" y="3160"/>
                    <a:pt x="8300" y="13097"/>
                    <a:pt x="10271" y="14822"/>
                  </a:cubicBezTo>
                  <a:lnTo>
                    <a:pt x="10306" y="14848"/>
                  </a:lnTo>
                  <a:lnTo>
                    <a:pt x="12779" y="12859"/>
                  </a:lnTo>
                  <a:lnTo>
                    <a:pt x="12753" y="12824"/>
                  </a:lnTo>
                  <a:cubicBezTo>
                    <a:pt x="11899" y="11644"/>
                    <a:pt x="4304" y="1268"/>
                    <a:pt x="2509" y="27"/>
                  </a:cubicBezTo>
                  <a:lnTo>
                    <a:pt x="2482"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66"/>
            <p:cNvSpPr/>
            <p:nvPr/>
          </p:nvSpPr>
          <p:spPr>
            <a:xfrm>
              <a:off x="964000" y="3998300"/>
              <a:ext cx="275050" cy="329175"/>
            </a:xfrm>
            <a:custGeom>
              <a:rect b="b" l="l" r="r" t="t"/>
              <a:pathLst>
                <a:path extrusionOk="0" h="13167" w="11002">
                  <a:moveTo>
                    <a:pt x="379" y="1"/>
                  </a:moveTo>
                  <a:lnTo>
                    <a:pt x="0" y="309"/>
                  </a:lnTo>
                  <a:lnTo>
                    <a:pt x="27" y="344"/>
                  </a:lnTo>
                  <a:cubicBezTo>
                    <a:pt x="872" y="1471"/>
                    <a:pt x="8300" y="11407"/>
                    <a:pt x="10271" y="13132"/>
                  </a:cubicBezTo>
                  <a:lnTo>
                    <a:pt x="10306" y="13167"/>
                  </a:lnTo>
                  <a:lnTo>
                    <a:pt x="11002" y="12613"/>
                  </a:lnTo>
                  <a:cubicBezTo>
                    <a:pt x="10500" y="12278"/>
                    <a:pt x="9664" y="11424"/>
                    <a:pt x="8678" y="10315"/>
                  </a:cubicBezTo>
                  <a:cubicBezTo>
                    <a:pt x="8678" y="10307"/>
                    <a:pt x="8669" y="10307"/>
                    <a:pt x="8669" y="10298"/>
                  </a:cubicBezTo>
                  <a:cubicBezTo>
                    <a:pt x="5510" y="6751"/>
                    <a:pt x="801" y="546"/>
                    <a:pt x="379" y="1"/>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66"/>
            <p:cNvSpPr/>
            <p:nvPr/>
          </p:nvSpPr>
          <p:spPr>
            <a:xfrm>
              <a:off x="1002500" y="3956275"/>
              <a:ext cx="281000" cy="332700"/>
            </a:xfrm>
            <a:custGeom>
              <a:rect b="b" l="l" r="r" t="t"/>
              <a:pathLst>
                <a:path extrusionOk="0" h="13308" w="11240">
                  <a:moveTo>
                    <a:pt x="942" y="1"/>
                  </a:moveTo>
                  <a:lnTo>
                    <a:pt x="1" y="758"/>
                  </a:lnTo>
                  <a:lnTo>
                    <a:pt x="10685" y="13308"/>
                  </a:lnTo>
                  <a:lnTo>
                    <a:pt x="11239" y="12859"/>
                  </a:lnTo>
                  <a:lnTo>
                    <a:pt x="11213" y="12824"/>
                  </a:lnTo>
                  <a:cubicBezTo>
                    <a:pt x="10359" y="11644"/>
                    <a:pt x="2764" y="1268"/>
                    <a:pt x="969" y="27"/>
                  </a:cubicBezTo>
                  <a:lnTo>
                    <a:pt x="942" y="1"/>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66"/>
            <p:cNvSpPr/>
            <p:nvPr/>
          </p:nvSpPr>
          <p:spPr>
            <a:xfrm>
              <a:off x="962250" y="3954750"/>
              <a:ext cx="323000" cy="374275"/>
            </a:xfrm>
            <a:custGeom>
              <a:rect b="b" l="l" r="r" t="t"/>
              <a:pathLst>
                <a:path extrusionOk="0" fill="none" h="14971" w="12920">
                  <a:moveTo>
                    <a:pt x="0" y="2042"/>
                  </a:moveTo>
                  <a:cubicBezTo>
                    <a:pt x="0" y="2042"/>
                    <a:pt x="8379" y="13307"/>
                    <a:pt x="10376" y="14971"/>
                  </a:cubicBezTo>
                  <a:lnTo>
                    <a:pt x="12920" y="12929"/>
                  </a:lnTo>
                  <a:cubicBezTo>
                    <a:pt x="12920" y="12929"/>
                    <a:pt x="4339" y="1118"/>
                    <a:pt x="2552"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66"/>
            <p:cNvSpPr/>
            <p:nvPr/>
          </p:nvSpPr>
          <p:spPr>
            <a:xfrm>
              <a:off x="1146175" y="4212175"/>
              <a:ext cx="73075" cy="87375"/>
            </a:xfrm>
            <a:custGeom>
              <a:rect b="b" l="l" r="r" t="t"/>
              <a:pathLst>
                <a:path extrusionOk="0" fill="none" h="3495" w="2923">
                  <a:moveTo>
                    <a:pt x="2923" y="3494"/>
                  </a:moveTo>
                  <a:cubicBezTo>
                    <a:pt x="1884" y="2385"/>
                    <a:pt x="907" y="1215"/>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66"/>
            <p:cNvSpPr/>
            <p:nvPr/>
          </p:nvSpPr>
          <p:spPr>
            <a:xfrm>
              <a:off x="1192825" y="4247825"/>
              <a:ext cx="25775" cy="30600"/>
            </a:xfrm>
            <a:custGeom>
              <a:rect b="b" l="l" r="r" t="t"/>
              <a:pathLst>
                <a:path extrusionOk="0" fill="none" h="1224" w="1031">
                  <a:moveTo>
                    <a:pt x="0" y="0"/>
                  </a:moveTo>
                  <a:cubicBezTo>
                    <a:pt x="317" y="422"/>
                    <a:pt x="660" y="836"/>
                    <a:pt x="1030" y="12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66"/>
            <p:cNvSpPr/>
            <p:nvPr/>
          </p:nvSpPr>
          <p:spPr>
            <a:xfrm>
              <a:off x="1057300" y="4011725"/>
              <a:ext cx="73950" cy="86050"/>
            </a:xfrm>
            <a:custGeom>
              <a:rect b="b" l="l" r="r" t="t"/>
              <a:pathLst>
                <a:path extrusionOk="0" fill="none" h="3442" w="2958">
                  <a:moveTo>
                    <a:pt x="0" y="1"/>
                  </a:moveTo>
                  <a:cubicBezTo>
                    <a:pt x="1003" y="1127"/>
                    <a:pt x="1989" y="2280"/>
                    <a:pt x="2957" y="344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66"/>
            <p:cNvSpPr/>
            <p:nvPr/>
          </p:nvSpPr>
          <p:spPr>
            <a:xfrm>
              <a:off x="1066975" y="4057275"/>
              <a:ext cx="25750" cy="30375"/>
            </a:xfrm>
            <a:custGeom>
              <a:rect b="b" l="l" r="r" t="t"/>
              <a:pathLst>
                <a:path extrusionOk="0" fill="none" h="1215" w="1030">
                  <a:moveTo>
                    <a:pt x="0" y="0"/>
                  </a:moveTo>
                  <a:lnTo>
                    <a:pt x="1030" y="12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66"/>
            <p:cNvSpPr/>
            <p:nvPr/>
          </p:nvSpPr>
          <p:spPr>
            <a:xfrm>
              <a:off x="986650" y="4005125"/>
              <a:ext cx="54375" cy="72850"/>
            </a:xfrm>
            <a:custGeom>
              <a:rect b="b" l="l" r="r" t="t"/>
              <a:pathLst>
                <a:path extrusionOk="0" fill="none" h="2914" w="2175">
                  <a:moveTo>
                    <a:pt x="1" y="1"/>
                  </a:moveTo>
                  <a:lnTo>
                    <a:pt x="2175" y="291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66"/>
            <p:cNvSpPr/>
            <p:nvPr/>
          </p:nvSpPr>
          <p:spPr>
            <a:xfrm>
              <a:off x="1004700" y="4004700"/>
              <a:ext cx="22475" cy="30375"/>
            </a:xfrm>
            <a:custGeom>
              <a:rect b="b" l="l" r="r" t="t"/>
              <a:pathLst>
                <a:path extrusionOk="0" fill="none" h="1215" w="899">
                  <a:moveTo>
                    <a:pt x="1" y="0"/>
                  </a:moveTo>
                  <a:cubicBezTo>
                    <a:pt x="291" y="414"/>
                    <a:pt x="590" y="819"/>
                    <a:pt x="898" y="121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66"/>
            <p:cNvSpPr/>
            <p:nvPr/>
          </p:nvSpPr>
          <p:spPr>
            <a:xfrm>
              <a:off x="1197000" y="4184000"/>
              <a:ext cx="66475" cy="89150"/>
            </a:xfrm>
            <a:custGeom>
              <a:rect b="b" l="l" r="r" t="t"/>
              <a:pathLst>
                <a:path extrusionOk="0" fill="none" h="3566" w="2659">
                  <a:moveTo>
                    <a:pt x="2658" y="3565"/>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66"/>
            <p:cNvSpPr/>
            <p:nvPr/>
          </p:nvSpPr>
          <p:spPr>
            <a:xfrm>
              <a:off x="1206900" y="4220525"/>
              <a:ext cx="24675" cy="34125"/>
            </a:xfrm>
            <a:custGeom>
              <a:rect b="b" l="l" r="r" t="t"/>
              <a:pathLst>
                <a:path extrusionOk="0" fill="none" h="1365" w="987">
                  <a:moveTo>
                    <a:pt x="986" y="1365"/>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66"/>
            <p:cNvSpPr/>
            <p:nvPr/>
          </p:nvSpPr>
          <p:spPr>
            <a:xfrm>
              <a:off x="1077975" y="4127675"/>
              <a:ext cx="32800" cy="41625"/>
            </a:xfrm>
            <a:custGeom>
              <a:rect b="b" l="l" r="r" t="t"/>
              <a:pathLst>
                <a:path extrusionOk="0" fill="none" h="1665" w="1312">
                  <a:moveTo>
                    <a:pt x="1312" y="1664"/>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66"/>
            <p:cNvSpPr/>
            <p:nvPr/>
          </p:nvSpPr>
          <p:spPr>
            <a:xfrm>
              <a:off x="1167075" y="4143300"/>
              <a:ext cx="5525" cy="6850"/>
            </a:xfrm>
            <a:custGeom>
              <a:rect b="b" l="l" r="r" t="t"/>
              <a:pathLst>
                <a:path extrusionOk="0" fill="none" h="274" w="221">
                  <a:moveTo>
                    <a:pt x="221" y="273"/>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66"/>
            <p:cNvSpPr/>
            <p:nvPr/>
          </p:nvSpPr>
          <p:spPr>
            <a:xfrm>
              <a:off x="1033525" y="3982475"/>
              <a:ext cx="6850" cy="7725"/>
            </a:xfrm>
            <a:custGeom>
              <a:rect b="b" l="l" r="r" t="t"/>
              <a:pathLst>
                <a:path extrusionOk="0" fill="none" h="309" w="274">
                  <a:moveTo>
                    <a:pt x="273" y="308"/>
                  </a:moveTo>
                  <a:cubicBezTo>
                    <a:pt x="194" y="194"/>
                    <a:pt x="97" y="97"/>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66"/>
            <p:cNvSpPr/>
            <p:nvPr/>
          </p:nvSpPr>
          <p:spPr>
            <a:xfrm>
              <a:off x="885225" y="3982475"/>
              <a:ext cx="319725" cy="371200"/>
            </a:xfrm>
            <a:custGeom>
              <a:rect b="b" l="l" r="r" t="t"/>
              <a:pathLst>
                <a:path extrusionOk="0" h="14848" w="12789">
                  <a:moveTo>
                    <a:pt x="9145" y="11653"/>
                  </a:moveTo>
                  <a:lnTo>
                    <a:pt x="9145" y="11653"/>
                  </a:lnTo>
                  <a:cubicBezTo>
                    <a:pt x="9189" y="11697"/>
                    <a:pt x="9224" y="11741"/>
                    <a:pt x="9259" y="11793"/>
                  </a:cubicBezTo>
                  <a:cubicBezTo>
                    <a:pt x="9224" y="11741"/>
                    <a:pt x="9189" y="11705"/>
                    <a:pt x="9145" y="11653"/>
                  </a:cubicBezTo>
                  <a:close/>
                  <a:moveTo>
                    <a:pt x="2483" y="0"/>
                  </a:moveTo>
                  <a:lnTo>
                    <a:pt x="1" y="1989"/>
                  </a:lnTo>
                  <a:lnTo>
                    <a:pt x="27" y="2024"/>
                  </a:lnTo>
                  <a:cubicBezTo>
                    <a:pt x="872" y="3151"/>
                    <a:pt x="8309" y="13087"/>
                    <a:pt x="10271" y="14812"/>
                  </a:cubicBezTo>
                  <a:lnTo>
                    <a:pt x="10307" y="14847"/>
                  </a:lnTo>
                  <a:lnTo>
                    <a:pt x="12788" y="12858"/>
                  </a:lnTo>
                  <a:lnTo>
                    <a:pt x="12753" y="12814"/>
                  </a:lnTo>
                  <a:cubicBezTo>
                    <a:pt x="11900" y="11635"/>
                    <a:pt x="4304" y="1259"/>
                    <a:pt x="2518" y="18"/>
                  </a:cubicBezTo>
                  <a:lnTo>
                    <a:pt x="2483"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66"/>
            <p:cNvSpPr/>
            <p:nvPr/>
          </p:nvSpPr>
          <p:spPr>
            <a:xfrm>
              <a:off x="885225" y="4024275"/>
              <a:ext cx="275050" cy="329175"/>
            </a:xfrm>
            <a:custGeom>
              <a:rect b="b" l="l" r="r" t="t"/>
              <a:pathLst>
                <a:path extrusionOk="0" h="13167" w="11002">
                  <a:moveTo>
                    <a:pt x="388" y="0"/>
                  </a:moveTo>
                  <a:lnTo>
                    <a:pt x="1" y="308"/>
                  </a:lnTo>
                  <a:lnTo>
                    <a:pt x="27" y="344"/>
                  </a:lnTo>
                  <a:cubicBezTo>
                    <a:pt x="872" y="1470"/>
                    <a:pt x="8309" y="11406"/>
                    <a:pt x="10280" y="13131"/>
                  </a:cubicBezTo>
                  <a:lnTo>
                    <a:pt x="10307" y="13166"/>
                  </a:lnTo>
                  <a:lnTo>
                    <a:pt x="11002" y="12612"/>
                  </a:lnTo>
                  <a:cubicBezTo>
                    <a:pt x="10500" y="12278"/>
                    <a:pt x="9664" y="11424"/>
                    <a:pt x="8678" y="10315"/>
                  </a:cubicBezTo>
                  <a:cubicBezTo>
                    <a:pt x="8678" y="10306"/>
                    <a:pt x="8670" y="10306"/>
                    <a:pt x="8670" y="10297"/>
                  </a:cubicBezTo>
                  <a:cubicBezTo>
                    <a:pt x="5519" y="6751"/>
                    <a:pt x="802" y="546"/>
                    <a:pt x="388" y="0"/>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66"/>
            <p:cNvSpPr/>
            <p:nvPr/>
          </p:nvSpPr>
          <p:spPr>
            <a:xfrm>
              <a:off x="923725" y="3982250"/>
              <a:ext cx="281225" cy="332700"/>
            </a:xfrm>
            <a:custGeom>
              <a:rect b="b" l="l" r="r" t="t"/>
              <a:pathLst>
                <a:path extrusionOk="0" h="13308" w="11249">
                  <a:moveTo>
                    <a:pt x="943" y="0"/>
                  </a:moveTo>
                  <a:lnTo>
                    <a:pt x="1" y="757"/>
                  </a:lnTo>
                  <a:lnTo>
                    <a:pt x="10685" y="13307"/>
                  </a:lnTo>
                  <a:lnTo>
                    <a:pt x="11248" y="12858"/>
                  </a:lnTo>
                  <a:lnTo>
                    <a:pt x="11213" y="12823"/>
                  </a:lnTo>
                  <a:cubicBezTo>
                    <a:pt x="10360" y="11644"/>
                    <a:pt x="2764" y="1268"/>
                    <a:pt x="978" y="18"/>
                  </a:cubicBezTo>
                  <a:lnTo>
                    <a:pt x="943"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66"/>
            <p:cNvSpPr/>
            <p:nvPr/>
          </p:nvSpPr>
          <p:spPr>
            <a:xfrm>
              <a:off x="883700" y="3980700"/>
              <a:ext cx="322800" cy="374300"/>
            </a:xfrm>
            <a:custGeom>
              <a:rect b="b" l="l" r="r" t="t"/>
              <a:pathLst>
                <a:path extrusionOk="0" fill="none" h="14972" w="12912">
                  <a:moveTo>
                    <a:pt x="0" y="2043"/>
                  </a:moveTo>
                  <a:cubicBezTo>
                    <a:pt x="0" y="2043"/>
                    <a:pt x="8370" y="13308"/>
                    <a:pt x="10368" y="14971"/>
                  </a:cubicBezTo>
                  <a:lnTo>
                    <a:pt x="12911" y="12929"/>
                  </a:lnTo>
                  <a:cubicBezTo>
                    <a:pt x="12911" y="12929"/>
                    <a:pt x="4330" y="1118"/>
                    <a:pt x="2544"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66"/>
            <p:cNvSpPr/>
            <p:nvPr/>
          </p:nvSpPr>
          <p:spPr>
            <a:xfrm>
              <a:off x="1067400" y="4238125"/>
              <a:ext cx="73075" cy="87375"/>
            </a:xfrm>
            <a:custGeom>
              <a:rect b="b" l="l" r="r" t="t"/>
              <a:pathLst>
                <a:path extrusionOk="0" fill="none" h="3495" w="2923">
                  <a:moveTo>
                    <a:pt x="2923" y="3495"/>
                  </a:moveTo>
                  <a:cubicBezTo>
                    <a:pt x="1884" y="2386"/>
                    <a:pt x="916" y="1215"/>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66"/>
            <p:cNvSpPr/>
            <p:nvPr/>
          </p:nvSpPr>
          <p:spPr>
            <a:xfrm>
              <a:off x="1114050" y="4273775"/>
              <a:ext cx="25775" cy="30600"/>
            </a:xfrm>
            <a:custGeom>
              <a:rect b="b" l="l" r="r" t="t"/>
              <a:pathLst>
                <a:path extrusionOk="0" fill="none" h="1224" w="1031">
                  <a:moveTo>
                    <a:pt x="1" y="1"/>
                  </a:moveTo>
                  <a:cubicBezTo>
                    <a:pt x="318" y="423"/>
                    <a:pt x="661" y="837"/>
                    <a:pt x="1030" y="122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66"/>
            <p:cNvSpPr/>
            <p:nvPr/>
          </p:nvSpPr>
          <p:spPr>
            <a:xfrm>
              <a:off x="978525" y="4037700"/>
              <a:ext cx="73950" cy="86050"/>
            </a:xfrm>
            <a:custGeom>
              <a:rect b="b" l="l" r="r" t="t"/>
              <a:pathLst>
                <a:path extrusionOk="0" fill="none" h="3442" w="2958">
                  <a:moveTo>
                    <a:pt x="0" y="0"/>
                  </a:moveTo>
                  <a:cubicBezTo>
                    <a:pt x="1004" y="1127"/>
                    <a:pt x="1989" y="2271"/>
                    <a:pt x="2957" y="3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66"/>
            <p:cNvSpPr/>
            <p:nvPr/>
          </p:nvSpPr>
          <p:spPr>
            <a:xfrm>
              <a:off x="988200" y="4083025"/>
              <a:ext cx="25775" cy="30600"/>
            </a:xfrm>
            <a:custGeom>
              <a:rect b="b" l="l" r="r" t="t"/>
              <a:pathLst>
                <a:path extrusionOk="0" fill="none" h="1224" w="1031">
                  <a:moveTo>
                    <a:pt x="1" y="0"/>
                  </a:moveTo>
                  <a:lnTo>
                    <a:pt x="1030" y="122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66"/>
            <p:cNvSpPr/>
            <p:nvPr/>
          </p:nvSpPr>
          <p:spPr>
            <a:xfrm>
              <a:off x="907900" y="4031100"/>
              <a:ext cx="54375" cy="72850"/>
            </a:xfrm>
            <a:custGeom>
              <a:rect b="b" l="l" r="r" t="t"/>
              <a:pathLst>
                <a:path extrusionOk="0" fill="none" h="2914" w="2175">
                  <a:moveTo>
                    <a:pt x="0" y="0"/>
                  </a:moveTo>
                  <a:lnTo>
                    <a:pt x="2174" y="291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66"/>
            <p:cNvSpPr/>
            <p:nvPr/>
          </p:nvSpPr>
          <p:spPr>
            <a:xfrm>
              <a:off x="925925" y="4030650"/>
              <a:ext cx="22475" cy="30175"/>
            </a:xfrm>
            <a:custGeom>
              <a:rect b="b" l="l" r="r" t="t"/>
              <a:pathLst>
                <a:path extrusionOk="0" fill="none" h="1207" w="899">
                  <a:moveTo>
                    <a:pt x="1" y="1"/>
                  </a:moveTo>
                  <a:cubicBezTo>
                    <a:pt x="291" y="414"/>
                    <a:pt x="591" y="819"/>
                    <a:pt x="899" y="120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66"/>
            <p:cNvSpPr/>
            <p:nvPr/>
          </p:nvSpPr>
          <p:spPr>
            <a:xfrm>
              <a:off x="1118450" y="4210200"/>
              <a:ext cx="66250" cy="89125"/>
            </a:xfrm>
            <a:custGeom>
              <a:rect b="b" l="l" r="r" t="t"/>
              <a:pathLst>
                <a:path extrusionOk="0" fill="none" h="3565" w="2650">
                  <a:moveTo>
                    <a:pt x="2650" y="356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66"/>
            <p:cNvSpPr/>
            <p:nvPr/>
          </p:nvSpPr>
          <p:spPr>
            <a:xfrm>
              <a:off x="1127925" y="4246500"/>
              <a:ext cx="24875" cy="34125"/>
            </a:xfrm>
            <a:custGeom>
              <a:rect b="b" l="l" r="r" t="t"/>
              <a:pathLst>
                <a:path extrusionOk="0" fill="none" h="1365" w="995">
                  <a:moveTo>
                    <a:pt x="995" y="1364"/>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66"/>
            <p:cNvSpPr/>
            <p:nvPr/>
          </p:nvSpPr>
          <p:spPr>
            <a:xfrm>
              <a:off x="999200" y="4153650"/>
              <a:ext cx="32800" cy="41600"/>
            </a:xfrm>
            <a:custGeom>
              <a:rect b="b" l="l" r="r" t="t"/>
              <a:pathLst>
                <a:path extrusionOk="0" fill="none" h="1664" w="1312">
                  <a:moveTo>
                    <a:pt x="1312" y="166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66"/>
            <p:cNvSpPr/>
            <p:nvPr/>
          </p:nvSpPr>
          <p:spPr>
            <a:xfrm>
              <a:off x="1088300" y="4169275"/>
              <a:ext cx="5525" cy="6825"/>
            </a:xfrm>
            <a:custGeom>
              <a:rect b="b" l="l" r="r" t="t"/>
              <a:pathLst>
                <a:path extrusionOk="0" fill="none" h="273" w="221">
                  <a:moveTo>
                    <a:pt x="221" y="273"/>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66"/>
            <p:cNvSpPr/>
            <p:nvPr/>
          </p:nvSpPr>
          <p:spPr>
            <a:xfrm>
              <a:off x="954750" y="4008425"/>
              <a:ext cx="6850" cy="7725"/>
            </a:xfrm>
            <a:custGeom>
              <a:rect b="b" l="l" r="r" t="t"/>
              <a:pathLst>
                <a:path extrusionOk="0" fill="none" h="309" w="274">
                  <a:moveTo>
                    <a:pt x="274" y="309"/>
                  </a:moveTo>
                  <a:cubicBezTo>
                    <a:pt x="194" y="194"/>
                    <a:pt x="98" y="97"/>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66"/>
            <p:cNvSpPr/>
            <p:nvPr/>
          </p:nvSpPr>
          <p:spPr>
            <a:xfrm>
              <a:off x="757850" y="3814600"/>
              <a:ext cx="203325" cy="191425"/>
            </a:xfrm>
            <a:custGeom>
              <a:rect b="b" l="l" r="r" t="t"/>
              <a:pathLst>
                <a:path extrusionOk="0" h="7657" w="8133">
                  <a:moveTo>
                    <a:pt x="7639" y="0"/>
                  </a:moveTo>
                  <a:cubicBezTo>
                    <a:pt x="7481" y="0"/>
                    <a:pt x="7270" y="79"/>
                    <a:pt x="7023" y="246"/>
                  </a:cubicBezTo>
                  <a:cubicBezTo>
                    <a:pt x="6433" y="616"/>
                    <a:pt x="6011" y="1039"/>
                    <a:pt x="5166" y="1892"/>
                  </a:cubicBezTo>
                  <a:lnTo>
                    <a:pt x="1030" y="6037"/>
                  </a:lnTo>
                  <a:cubicBezTo>
                    <a:pt x="1021" y="6046"/>
                    <a:pt x="0" y="7076"/>
                    <a:pt x="475" y="7560"/>
                  </a:cubicBezTo>
                  <a:cubicBezTo>
                    <a:pt x="554" y="7622"/>
                    <a:pt x="651" y="7657"/>
                    <a:pt x="748" y="7657"/>
                  </a:cubicBezTo>
                  <a:cubicBezTo>
                    <a:pt x="1153" y="7657"/>
                    <a:pt x="1769" y="7243"/>
                    <a:pt x="2007" y="7006"/>
                  </a:cubicBezTo>
                  <a:lnTo>
                    <a:pt x="5949" y="3063"/>
                  </a:lnTo>
                  <a:cubicBezTo>
                    <a:pt x="6918" y="2086"/>
                    <a:pt x="7366" y="1646"/>
                    <a:pt x="7771" y="1012"/>
                  </a:cubicBezTo>
                  <a:cubicBezTo>
                    <a:pt x="7956" y="722"/>
                    <a:pt x="8132" y="352"/>
                    <a:pt x="7868" y="88"/>
                  </a:cubicBezTo>
                  <a:cubicBezTo>
                    <a:pt x="7806" y="26"/>
                    <a:pt x="7727" y="0"/>
                    <a:pt x="7639"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66"/>
            <p:cNvSpPr/>
            <p:nvPr/>
          </p:nvSpPr>
          <p:spPr>
            <a:xfrm>
              <a:off x="1011075" y="4074175"/>
              <a:ext cx="195425" cy="184675"/>
            </a:xfrm>
            <a:custGeom>
              <a:rect b="b" l="l" r="r" t="t"/>
              <a:pathLst>
                <a:path extrusionOk="0" h="7387" w="7817">
                  <a:moveTo>
                    <a:pt x="7435" y="0"/>
                  </a:moveTo>
                  <a:cubicBezTo>
                    <a:pt x="7427" y="0"/>
                    <a:pt x="7419" y="1"/>
                    <a:pt x="7411" y="2"/>
                  </a:cubicBezTo>
                  <a:cubicBezTo>
                    <a:pt x="7262" y="2"/>
                    <a:pt x="7059" y="81"/>
                    <a:pt x="6804" y="249"/>
                  </a:cubicBezTo>
                  <a:cubicBezTo>
                    <a:pt x="6249" y="627"/>
                    <a:pt x="5836" y="1041"/>
                    <a:pt x="5017" y="1859"/>
                  </a:cubicBezTo>
                  <a:lnTo>
                    <a:pt x="995" y="5881"/>
                  </a:lnTo>
                  <a:cubicBezTo>
                    <a:pt x="987" y="5890"/>
                    <a:pt x="1" y="6884"/>
                    <a:pt x="415" y="7307"/>
                  </a:cubicBezTo>
                  <a:cubicBezTo>
                    <a:pt x="467" y="7360"/>
                    <a:pt x="547" y="7386"/>
                    <a:pt x="626" y="7386"/>
                  </a:cubicBezTo>
                  <a:cubicBezTo>
                    <a:pt x="811" y="7386"/>
                    <a:pt x="1057" y="7272"/>
                    <a:pt x="1286" y="7140"/>
                  </a:cubicBezTo>
                  <a:cubicBezTo>
                    <a:pt x="1488" y="7025"/>
                    <a:pt x="1673" y="6884"/>
                    <a:pt x="1840" y="6726"/>
                  </a:cubicBezTo>
                  <a:lnTo>
                    <a:pt x="5669" y="2898"/>
                  </a:lnTo>
                  <a:cubicBezTo>
                    <a:pt x="6619" y="1947"/>
                    <a:pt x="7050" y="1516"/>
                    <a:pt x="7446" y="917"/>
                  </a:cubicBezTo>
                  <a:cubicBezTo>
                    <a:pt x="7631" y="645"/>
                    <a:pt x="7816" y="293"/>
                    <a:pt x="7587" y="64"/>
                  </a:cubicBezTo>
                  <a:cubicBezTo>
                    <a:pt x="7549" y="25"/>
                    <a:pt x="7491" y="0"/>
                    <a:pt x="7435"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66"/>
            <p:cNvSpPr/>
            <p:nvPr/>
          </p:nvSpPr>
          <p:spPr>
            <a:xfrm>
              <a:off x="867625" y="3924600"/>
              <a:ext cx="330500" cy="319125"/>
            </a:xfrm>
            <a:custGeom>
              <a:rect b="b" l="l" r="r" t="t"/>
              <a:pathLst>
                <a:path extrusionOk="0" h="12765" w="13220">
                  <a:moveTo>
                    <a:pt x="11805" y="1029"/>
                  </a:moveTo>
                  <a:cubicBezTo>
                    <a:pt x="11820" y="1098"/>
                    <a:pt x="11820" y="1174"/>
                    <a:pt x="11820" y="1241"/>
                  </a:cubicBezTo>
                  <a:cubicBezTo>
                    <a:pt x="11820" y="1168"/>
                    <a:pt x="11813" y="1102"/>
                    <a:pt x="11805" y="1029"/>
                  </a:cubicBezTo>
                  <a:close/>
                  <a:moveTo>
                    <a:pt x="8133" y="4850"/>
                  </a:moveTo>
                  <a:cubicBezTo>
                    <a:pt x="8142" y="4938"/>
                    <a:pt x="8159" y="5035"/>
                    <a:pt x="8186" y="5131"/>
                  </a:cubicBezTo>
                  <a:cubicBezTo>
                    <a:pt x="8159" y="5035"/>
                    <a:pt x="8142" y="4947"/>
                    <a:pt x="8124" y="4850"/>
                  </a:cubicBezTo>
                  <a:close/>
                  <a:moveTo>
                    <a:pt x="12841" y="0"/>
                  </a:moveTo>
                  <a:cubicBezTo>
                    <a:pt x="12630" y="0"/>
                    <a:pt x="12269" y="203"/>
                    <a:pt x="11785" y="581"/>
                  </a:cubicBezTo>
                  <a:cubicBezTo>
                    <a:pt x="10861" y="1303"/>
                    <a:pt x="10139" y="2025"/>
                    <a:pt x="8705" y="3459"/>
                  </a:cubicBezTo>
                  <a:lnTo>
                    <a:pt x="1690" y="10474"/>
                  </a:lnTo>
                  <a:cubicBezTo>
                    <a:pt x="1198" y="10966"/>
                    <a:pt x="1" y="12331"/>
                    <a:pt x="379" y="12709"/>
                  </a:cubicBezTo>
                  <a:cubicBezTo>
                    <a:pt x="408" y="12746"/>
                    <a:pt x="450" y="12764"/>
                    <a:pt x="499" y="12764"/>
                  </a:cubicBezTo>
                  <a:cubicBezTo>
                    <a:pt x="508" y="12764"/>
                    <a:pt x="518" y="12763"/>
                    <a:pt x="529" y="12762"/>
                  </a:cubicBezTo>
                  <a:cubicBezTo>
                    <a:pt x="960" y="12762"/>
                    <a:pt x="2069" y="11943"/>
                    <a:pt x="2615" y="11398"/>
                  </a:cubicBezTo>
                  <a:lnTo>
                    <a:pt x="9303" y="4709"/>
                  </a:lnTo>
                  <a:cubicBezTo>
                    <a:pt x="10958" y="3063"/>
                    <a:pt x="11715" y="2306"/>
                    <a:pt x="12480" y="1312"/>
                  </a:cubicBezTo>
                  <a:cubicBezTo>
                    <a:pt x="12815" y="889"/>
                    <a:pt x="13220" y="300"/>
                    <a:pt x="12973" y="44"/>
                  </a:cubicBezTo>
                  <a:cubicBezTo>
                    <a:pt x="12929" y="18"/>
                    <a:pt x="12885" y="0"/>
                    <a:pt x="12841"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66"/>
            <p:cNvSpPr/>
            <p:nvPr/>
          </p:nvSpPr>
          <p:spPr>
            <a:xfrm>
              <a:off x="813725" y="3863875"/>
              <a:ext cx="288025" cy="277100"/>
            </a:xfrm>
            <a:custGeom>
              <a:rect b="b" l="l" r="r" t="t"/>
              <a:pathLst>
                <a:path extrusionOk="0" h="11084" w="11521">
                  <a:moveTo>
                    <a:pt x="10993" y="0"/>
                  </a:moveTo>
                  <a:cubicBezTo>
                    <a:pt x="10588" y="0"/>
                    <a:pt x="9629" y="687"/>
                    <a:pt x="9171" y="1145"/>
                  </a:cubicBezTo>
                  <a:lnTo>
                    <a:pt x="3380" y="6936"/>
                  </a:lnTo>
                  <a:cubicBezTo>
                    <a:pt x="1945" y="8370"/>
                    <a:pt x="1285" y="9030"/>
                    <a:pt x="625" y="9901"/>
                  </a:cubicBezTo>
                  <a:cubicBezTo>
                    <a:pt x="344" y="10271"/>
                    <a:pt x="0" y="10790"/>
                    <a:pt x="247" y="11037"/>
                  </a:cubicBezTo>
                  <a:cubicBezTo>
                    <a:pt x="276" y="11066"/>
                    <a:pt x="317" y="11083"/>
                    <a:pt x="361" y="11083"/>
                  </a:cubicBezTo>
                  <a:cubicBezTo>
                    <a:pt x="370" y="11083"/>
                    <a:pt x="379" y="11082"/>
                    <a:pt x="388" y="11081"/>
                  </a:cubicBezTo>
                  <a:cubicBezTo>
                    <a:pt x="581" y="11081"/>
                    <a:pt x="889" y="10922"/>
                    <a:pt x="1303" y="10606"/>
                  </a:cubicBezTo>
                  <a:cubicBezTo>
                    <a:pt x="2113" y="9989"/>
                    <a:pt x="2738" y="9373"/>
                    <a:pt x="3978" y="8124"/>
                  </a:cubicBezTo>
                  <a:lnTo>
                    <a:pt x="10069" y="2042"/>
                  </a:lnTo>
                  <a:cubicBezTo>
                    <a:pt x="10491" y="1611"/>
                    <a:pt x="11521" y="423"/>
                    <a:pt x="11151" y="53"/>
                  </a:cubicBezTo>
                  <a:cubicBezTo>
                    <a:pt x="11107" y="18"/>
                    <a:pt x="11054" y="0"/>
                    <a:pt x="10993"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66"/>
            <p:cNvSpPr/>
            <p:nvPr/>
          </p:nvSpPr>
          <p:spPr>
            <a:xfrm>
              <a:off x="666100" y="3703025"/>
              <a:ext cx="674825" cy="652850"/>
            </a:xfrm>
            <a:custGeom>
              <a:rect b="b" l="l" r="r" t="t"/>
              <a:pathLst>
                <a:path extrusionOk="0" h="26114" w="26993">
                  <a:moveTo>
                    <a:pt x="11318" y="4384"/>
                  </a:moveTo>
                  <a:cubicBezTo>
                    <a:pt x="11415" y="4384"/>
                    <a:pt x="11520" y="4419"/>
                    <a:pt x="11600" y="4498"/>
                  </a:cubicBezTo>
                  <a:cubicBezTo>
                    <a:pt x="11943" y="4841"/>
                    <a:pt x="11626" y="5334"/>
                    <a:pt x="11512" y="5519"/>
                  </a:cubicBezTo>
                  <a:cubicBezTo>
                    <a:pt x="11098" y="6153"/>
                    <a:pt x="10649" y="6602"/>
                    <a:pt x="9672" y="7579"/>
                  </a:cubicBezTo>
                  <a:lnTo>
                    <a:pt x="5729" y="11530"/>
                  </a:lnTo>
                  <a:cubicBezTo>
                    <a:pt x="5501" y="11759"/>
                    <a:pt x="4876" y="12190"/>
                    <a:pt x="4418" y="12190"/>
                  </a:cubicBezTo>
                  <a:cubicBezTo>
                    <a:pt x="4408" y="12191"/>
                    <a:pt x="4397" y="12191"/>
                    <a:pt x="4387" y="12191"/>
                  </a:cubicBezTo>
                  <a:cubicBezTo>
                    <a:pt x="4276" y="12191"/>
                    <a:pt x="4173" y="12148"/>
                    <a:pt x="4092" y="12076"/>
                  </a:cubicBezTo>
                  <a:cubicBezTo>
                    <a:pt x="3556" y="11539"/>
                    <a:pt x="4594" y="10483"/>
                    <a:pt x="4647" y="10439"/>
                  </a:cubicBezTo>
                  <a:lnTo>
                    <a:pt x="8783" y="6294"/>
                  </a:lnTo>
                  <a:cubicBezTo>
                    <a:pt x="9628" y="5449"/>
                    <a:pt x="10059" y="5017"/>
                    <a:pt x="10649" y="4648"/>
                  </a:cubicBezTo>
                  <a:cubicBezTo>
                    <a:pt x="10913" y="4472"/>
                    <a:pt x="11142" y="4384"/>
                    <a:pt x="11318" y="4384"/>
                  </a:cubicBezTo>
                  <a:close/>
                  <a:moveTo>
                    <a:pt x="16907" y="6355"/>
                  </a:moveTo>
                  <a:cubicBezTo>
                    <a:pt x="16986" y="6355"/>
                    <a:pt x="17065" y="6382"/>
                    <a:pt x="17118" y="6434"/>
                  </a:cubicBezTo>
                  <a:cubicBezTo>
                    <a:pt x="17514" y="6830"/>
                    <a:pt x="16625" y="7939"/>
                    <a:pt x="16026" y="8529"/>
                  </a:cubicBezTo>
                  <a:lnTo>
                    <a:pt x="9945" y="14619"/>
                  </a:lnTo>
                  <a:cubicBezTo>
                    <a:pt x="8704" y="15860"/>
                    <a:pt x="8079" y="16485"/>
                    <a:pt x="7261" y="17101"/>
                  </a:cubicBezTo>
                  <a:cubicBezTo>
                    <a:pt x="6830" y="17436"/>
                    <a:pt x="6504" y="17603"/>
                    <a:pt x="6284" y="17603"/>
                  </a:cubicBezTo>
                  <a:cubicBezTo>
                    <a:pt x="6213" y="17603"/>
                    <a:pt x="6143" y="17576"/>
                    <a:pt x="6090" y="17524"/>
                  </a:cubicBezTo>
                  <a:cubicBezTo>
                    <a:pt x="5809" y="17242"/>
                    <a:pt x="6143" y="16714"/>
                    <a:pt x="6469" y="16283"/>
                  </a:cubicBezTo>
                  <a:cubicBezTo>
                    <a:pt x="7129" y="15403"/>
                    <a:pt x="7789" y="14751"/>
                    <a:pt x="9215" y="13317"/>
                  </a:cubicBezTo>
                  <a:lnTo>
                    <a:pt x="15023" y="7517"/>
                  </a:lnTo>
                  <a:cubicBezTo>
                    <a:pt x="15358" y="7183"/>
                    <a:pt x="16387" y="6355"/>
                    <a:pt x="16907" y="6355"/>
                  </a:cubicBezTo>
                  <a:close/>
                  <a:moveTo>
                    <a:pt x="20911" y="8784"/>
                  </a:moveTo>
                  <a:cubicBezTo>
                    <a:pt x="20981" y="8784"/>
                    <a:pt x="21043" y="8802"/>
                    <a:pt x="21096" y="8855"/>
                  </a:cubicBezTo>
                  <a:cubicBezTo>
                    <a:pt x="21386" y="9145"/>
                    <a:pt x="20990" y="9735"/>
                    <a:pt x="20612" y="10228"/>
                  </a:cubicBezTo>
                  <a:cubicBezTo>
                    <a:pt x="19837" y="11213"/>
                    <a:pt x="19080" y="11979"/>
                    <a:pt x="17417" y="13634"/>
                  </a:cubicBezTo>
                  <a:lnTo>
                    <a:pt x="10728" y="20313"/>
                  </a:lnTo>
                  <a:cubicBezTo>
                    <a:pt x="10508" y="20534"/>
                    <a:pt x="9206" y="21704"/>
                    <a:pt x="8581" y="21704"/>
                  </a:cubicBezTo>
                  <a:cubicBezTo>
                    <a:pt x="8511" y="21704"/>
                    <a:pt x="8431" y="21678"/>
                    <a:pt x="8379" y="21634"/>
                  </a:cubicBezTo>
                  <a:cubicBezTo>
                    <a:pt x="7974" y="21220"/>
                    <a:pt x="9012" y="19961"/>
                    <a:pt x="9699" y="19275"/>
                  </a:cubicBezTo>
                  <a:lnTo>
                    <a:pt x="16713" y="12261"/>
                  </a:lnTo>
                  <a:cubicBezTo>
                    <a:pt x="18148" y="10826"/>
                    <a:pt x="18869" y="10104"/>
                    <a:pt x="19793" y="9383"/>
                  </a:cubicBezTo>
                  <a:cubicBezTo>
                    <a:pt x="20304" y="8987"/>
                    <a:pt x="20673" y="8784"/>
                    <a:pt x="20911" y="8784"/>
                  </a:cubicBezTo>
                  <a:close/>
                  <a:moveTo>
                    <a:pt x="21210" y="14760"/>
                  </a:moveTo>
                  <a:cubicBezTo>
                    <a:pt x="21298" y="14760"/>
                    <a:pt x="21386" y="14795"/>
                    <a:pt x="21448" y="14857"/>
                  </a:cubicBezTo>
                  <a:cubicBezTo>
                    <a:pt x="21747" y="15156"/>
                    <a:pt x="21439" y="15623"/>
                    <a:pt x="21316" y="15807"/>
                  </a:cubicBezTo>
                  <a:cubicBezTo>
                    <a:pt x="20911" y="16415"/>
                    <a:pt x="20480" y="16846"/>
                    <a:pt x="19529" y="17796"/>
                  </a:cubicBezTo>
                  <a:lnTo>
                    <a:pt x="15701" y="21625"/>
                  </a:lnTo>
                  <a:cubicBezTo>
                    <a:pt x="15525" y="21801"/>
                    <a:pt x="14874" y="22311"/>
                    <a:pt x="14425" y="22311"/>
                  </a:cubicBezTo>
                  <a:cubicBezTo>
                    <a:pt x="14328" y="22311"/>
                    <a:pt x="14231" y="22276"/>
                    <a:pt x="14161" y="22206"/>
                  </a:cubicBezTo>
                  <a:cubicBezTo>
                    <a:pt x="13685" y="21730"/>
                    <a:pt x="14698" y="20710"/>
                    <a:pt x="14742" y="20666"/>
                  </a:cubicBezTo>
                  <a:lnTo>
                    <a:pt x="18755" y="16652"/>
                  </a:lnTo>
                  <a:cubicBezTo>
                    <a:pt x="19582" y="15825"/>
                    <a:pt x="19996" y="15411"/>
                    <a:pt x="20559" y="15033"/>
                  </a:cubicBezTo>
                  <a:cubicBezTo>
                    <a:pt x="20832" y="14857"/>
                    <a:pt x="21043" y="14760"/>
                    <a:pt x="21210" y="14760"/>
                  </a:cubicBezTo>
                  <a:close/>
                  <a:moveTo>
                    <a:pt x="13113" y="1"/>
                  </a:moveTo>
                  <a:cubicBezTo>
                    <a:pt x="12471" y="10"/>
                    <a:pt x="11837" y="63"/>
                    <a:pt x="11204" y="177"/>
                  </a:cubicBezTo>
                  <a:cubicBezTo>
                    <a:pt x="8660" y="643"/>
                    <a:pt x="6161" y="2025"/>
                    <a:pt x="4004" y="4173"/>
                  </a:cubicBezTo>
                  <a:cubicBezTo>
                    <a:pt x="1611" y="6566"/>
                    <a:pt x="185" y="9920"/>
                    <a:pt x="97" y="13361"/>
                  </a:cubicBezTo>
                  <a:cubicBezTo>
                    <a:pt x="0" y="16899"/>
                    <a:pt x="1267" y="20164"/>
                    <a:pt x="3652" y="22549"/>
                  </a:cubicBezTo>
                  <a:cubicBezTo>
                    <a:pt x="5087" y="23975"/>
                    <a:pt x="6856" y="25022"/>
                    <a:pt x="8792" y="25585"/>
                  </a:cubicBezTo>
                  <a:cubicBezTo>
                    <a:pt x="9998" y="25937"/>
                    <a:pt x="11248" y="26113"/>
                    <a:pt x="12506" y="26113"/>
                  </a:cubicBezTo>
                  <a:cubicBezTo>
                    <a:pt x="13105" y="26113"/>
                    <a:pt x="13712" y="26069"/>
                    <a:pt x="14310" y="25990"/>
                  </a:cubicBezTo>
                  <a:cubicBezTo>
                    <a:pt x="17223" y="25594"/>
                    <a:pt x="19943" y="24265"/>
                    <a:pt x="22029" y="22197"/>
                  </a:cubicBezTo>
                  <a:cubicBezTo>
                    <a:pt x="26992" y="17207"/>
                    <a:pt x="26992" y="9154"/>
                    <a:pt x="22029" y="4173"/>
                  </a:cubicBezTo>
                  <a:cubicBezTo>
                    <a:pt x="20189" y="2333"/>
                    <a:pt x="18244" y="1092"/>
                    <a:pt x="16220" y="476"/>
                  </a:cubicBezTo>
                  <a:cubicBezTo>
                    <a:pt x="15217" y="159"/>
                    <a:pt x="14170" y="1"/>
                    <a:pt x="13113" y="1"/>
                  </a:cubicBezTo>
                  <a:close/>
                </a:path>
              </a:pathLst>
            </a:custGeom>
            <a:solidFill>
              <a:srgbClr val="FFD4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66"/>
            <p:cNvSpPr/>
            <p:nvPr/>
          </p:nvSpPr>
          <p:spPr>
            <a:xfrm>
              <a:off x="1023625" y="3714925"/>
              <a:ext cx="317300" cy="637875"/>
            </a:xfrm>
            <a:custGeom>
              <a:rect b="b" l="l" r="r" t="t"/>
              <a:pathLst>
                <a:path extrusionOk="0" h="25515" w="12692">
                  <a:moveTo>
                    <a:pt x="1919" y="0"/>
                  </a:moveTo>
                  <a:cubicBezTo>
                    <a:pt x="5686" y="2121"/>
                    <a:pt x="8520" y="7199"/>
                    <a:pt x="8520" y="13008"/>
                  </a:cubicBezTo>
                  <a:cubicBezTo>
                    <a:pt x="8520" y="19970"/>
                    <a:pt x="2562" y="24080"/>
                    <a:pt x="1" y="25514"/>
                  </a:cubicBezTo>
                  <a:cubicBezTo>
                    <a:pt x="2922" y="25127"/>
                    <a:pt x="5633" y="23798"/>
                    <a:pt x="7728" y="21721"/>
                  </a:cubicBezTo>
                  <a:cubicBezTo>
                    <a:pt x="12691" y="16740"/>
                    <a:pt x="12691" y="8678"/>
                    <a:pt x="7728" y="3697"/>
                  </a:cubicBezTo>
                  <a:cubicBezTo>
                    <a:pt x="5888" y="1857"/>
                    <a:pt x="3943" y="625"/>
                    <a:pt x="1919" y="0"/>
                  </a:cubicBezTo>
                  <a:close/>
                </a:path>
              </a:pathLst>
            </a:custGeom>
            <a:solidFill>
              <a:srgbClr val="FFDC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66"/>
            <p:cNvSpPr/>
            <p:nvPr/>
          </p:nvSpPr>
          <p:spPr>
            <a:xfrm>
              <a:off x="666300" y="3707425"/>
              <a:ext cx="279900" cy="635250"/>
            </a:xfrm>
            <a:custGeom>
              <a:rect b="b" l="l" r="r" t="t"/>
              <a:pathLst>
                <a:path extrusionOk="0" h="25410" w="11196">
                  <a:moveTo>
                    <a:pt x="11196" y="1"/>
                  </a:moveTo>
                  <a:cubicBezTo>
                    <a:pt x="8652" y="467"/>
                    <a:pt x="6153" y="1849"/>
                    <a:pt x="4005" y="3997"/>
                  </a:cubicBezTo>
                  <a:cubicBezTo>
                    <a:pt x="1611" y="6390"/>
                    <a:pt x="186" y="9744"/>
                    <a:pt x="89" y="13185"/>
                  </a:cubicBezTo>
                  <a:cubicBezTo>
                    <a:pt x="1" y="16723"/>
                    <a:pt x="1259" y="19988"/>
                    <a:pt x="3644" y="22373"/>
                  </a:cubicBezTo>
                  <a:cubicBezTo>
                    <a:pt x="5079" y="23799"/>
                    <a:pt x="6848" y="24846"/>
                    <a:pt x="8784" y="25409"/>
                  </a:cubicBezTo>
                  <a:cubicBezTo>
                    <a:pt x="5185" y="23183"/>
                    <a:pt x="2518" y="18245"/>
                    <a:pt x="2518" y="12604"/>
                  </a:cubicBezTo>
                  <a:cubicBezTo>
                    <a:pt x="2518" y="5493"/>
                    <a:pt x="8731" y="1365"/>
                    <a:pt x="11196" y="1"/>
                  </a:cubicBezTo>
                  <a:close/>
                </a:path>
              </a:pathLst>
            </a:custGeom>
            <a:solidFill>
              <a:srgbClr val="FFB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66"/>
            <p:cNvSpPr/>
            <p:nvPr/>
          </p:nvSpPr>
          <p:spPr>
            <a:xfrm>
              <a:off x="631775" y="3655300"/>
              <a:ext cx="710475" cy="737100"/>
            </a:xfrm>
            <a:custGeom>
              <a:rect b="b" l="l" r="r" t="t"/>
              <a:pathLst>
                <a:path extrusionOk="0" fill="none" h="29484" w="28419">
                  <a:moveTo>
                    <a:pt x="5351" y="6055"/>
                  </a:moveTo>
                  <a:cubicBezTo>
                    <a:pt x="361" y="11045"/>
                    <a:pt x="0" y="19494"/>
                    <a:pt x="4990" y="24493"/>
                  </a:cubicBezTo>
                  <a:cubicBezTo>
                    <a:pt x="9980" y="29483"/>
                    <a:pt x="18438" y="29122"/>
                    <a:pt x="23428" y="24132"/>
                  </a:cubicBezTo>
                  <a:cubicBezTo>
                    <a:pt x="28418" y="19142"/>
                    <a:pt x="28418" y="11045"/>
                    <a:pt x="23428" y="6055"/>
                  </a:cubicBezTo>
                  <a:cubicBezTo>
                    <a:pt x="17373" y="0"/>
                    <a:pt x="10341" y="1056"/>
                    <a:pt x="5351" y="605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66"/>
            <p:cNvSpPr/>
            <p:nvPr/>
          </p:nvSpPr>
          <p:spPr>
            <a:xfrm>
              <a:off x="865875" y="3919750"/>
              <a:ext cx="333800" cy="331825"/>
            </a:xfrm>
            <a:custGeom>
              <a:rect b="b" l="l" r="r" t="t"/>
              <a:pathLst>
                <a:path extrusionOk="0" fill="none" h="13273" w="13352">
                  <a:moveTo>
                    <a:pt x="1734" y="10641"/>
                  </a:moveTo>
                  <a:lnTo>
                    <a:pt x="8414" y="3961"/>
                  </a:lnTo>
                  <a:cubicBezTo>
                    <a:pt x="10095" y="2280"/>
                    <a:pt x="10834" y="1523"/>
                    <a:pt x="11829" y="749"/>
                  </a:cubicBezTo>
                  <a:cubicBezTo>
                    <a:pt x="12216" y="450"/>
                    <a:pt x="12850" y="1"/>
                    <a:pt x="13070" y="212"/>
                  </a:cubicBezTo>
                  <a:cubicBezTo>
                    <a:pt x="13351" y="503"/>
                    <a:pt x="12885" y="1145"/>
                    <a:pt x="12586" y="1532"/>
                  </a:cubicBezTo>
                  <a:cubicBezTo>
                    <a:pt x="11811" y="2527"/>
                    <a:pt x="11072" y="3257"/>
                    <a:pt x="9391" y="4938"/>
                  </a:cubicBezTo>
                  <a:lnTo>
                    <a:pt x="2711" y="11627"/>
                  </a:lnTo>
                  <a:cubicBezTo>
                    <a:pt x="2218" y="12111"/>
                    <a:pt x="757" y="13273"/>
                    <a:pt x="414" y="12938"/>
                  </a:cubicBezTo>
                  <a:cubicBezTo>
                    <a:pt x="0" y="12516"/>
                    <a:pt x="1241" y="11125"/>
                    <a:pt x="1734" y="1064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66"/>
            <p:cNvSpPr/>
            <p:nvPr/>
          </p:nvSpPr>
          <p:spPr>
            <a:xfrm>
              <a:off x="1011300" y="4070025"/>
              <a:ext cx="196725" cy="195200"/>
            </a:xfrm>
            <a:custGeom>
              <a:rect b="b" l="l" r="r" t="t"/>
              <a:pathLst>
                <a:path extrusionOk="0" fill="none" h="7808" w="7869">
                  <a:moveTo>
                    <a:pt x="960" y="6012"/>
                  </a:moveTo>
                  <a:lnTo>
                    <a:pt x="4788" y="2192"/>
                  </a:lnTo>
                  <a:cubicBezTo>
                    <a:pt x="5748" y="1224"/>
                    <a:pt x="6170" y="793"/>
                    <a:pt x="6777" y="388"/>
                  </a:cubicBezTo>
                  <a:cubicBezTo>
                    <a:pt x="7006" y="230"/>
                    <a:pt x="7411" y="1"/>
                    <a:pt x="7613" y="203"/>
                  </a:cubicBezTo>
                  <a:cubicBezTo>
                    <a:pt x="7869" y="467"/>
                    <a:pt x="7631" y="863"/>
                    <a:pt x="7473" y="1101"/>
                  </a:cubicBezTo>
                  <a:cubicBezTo>
                    <a:pt x="7068" y="1708"/>
                    <a:pt x="6654" y="2131"/>
                    <a:pt x="5686" y="3090"/>
                  </a:cubicBezTo>
                  <a:lnTo>
                    <a:pt x="1858" y="6918"/>
                  </a:lnTo>
                  <a:cubicBezTo>
                    <a:pt x="1585" y="7191"/>
                    <a:pt x="687" y="7807"/>
                    <a:pt x="379" y="7499"/>
                  </a:cubicBezTo>
                  <a:cubicBezTo>
                    <a:pt x="1" y="7121"/>
                    <a:pt x="678" y="6294"/>
                    <a:pt x="960" y="6012"/>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66"/>
            <p:cNvSpPr/>
            <p:nvPr/>
          </p:nvSpPr>
          <p:spPr>
            <a:xfrm>
              <a:off x="758275" y="3810400"/>
              <a:ext cx="204650" cy="202675"/>
            </a:xfrm>
            <a:custGeom>
              <a:rect b="b" l="l" r="r" t="t"/>
              <a:pathLst>
                <a:path extrusionOk="0" fill="none" h="8107" w="8186">
                  <a:moveTo>
                    <a:pt x="978" y="6170"/>
                  </a:moveTo>
                  <a:lnTo>
                    <a:pt x="4929" y="2227"/>
                  </a:lnTo>
                  <a:cubicBezTo>
                    <a:pt x="5915" y="1233"/>
                    <a:pt x="6346" y="784"/>
                    <a:pt x="6980" y="379"/>
                  </a:cubicBezTo>
                  <a:cubicBezTo>
                    <a:pt x="7235" y="221"/>
                    <a:pt x="7657" y="1"/>
                    <a:pt x="7877" y="230"/>
                  </a:cubicBezTo>
                  <a:cubicBezTo>
                    <a:pt x="8185" y="529"/>
                    <a:pt x="7948" y="951"/>
                    <a:pt x="7789" y="1198"/>
                  </a:cubicBezTo>
                  <a:cubicBezTo>
                    <a:pt x="7385" y="1831"/>
                    <a:pt x="6945" y="2271"/>
                    <a:pt x="5959" y="3257"/>
                  </a:cubicBezTo>
                  <a:lnTo>
                    <a:pt x="2016" y="7200"/>
                  </a:lnTo>
                  <a:cubicBezTo>
                    <a:pt x="1726" y="7490"/>
                    <a:pt x="793" y="8106"/>
                    <a:pt x="432" y="7754"/>
                  </a:cubicBezTo>
                  <a:cubicBezTo>
                    <a:pt x="1" y="7314"/>
                    <a:pt x="696" y="6452"/>
                    <a:pt x="978" y="617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66"/>
            <p:cNvSpPr/>
            <p:nvPr/>
          </p:nvSpPr>
          <p:spPr>
            <a:xfrm>
              <a:off x="812175" y="3856400"/>
              <a:ext cx="291350" cy="289350"/>
            </a:xfrm>
            <a:custGeom>
              <a:rect b="b" l="l" r="r" t="t"/>
              <a:pathLst>
                <a:path extrusionOk="0" fill="none" h="11574" w="11654">
                  <a:moveTo>
                    <a:pt x="10157" y="2368"/>
                  </a:moveTo>
                  <a:lnTo>
                    <a:pt x="4366" y="8167"/>
                  </a:lnTo>
                  <a:cubicBezTo>
                    <a:pt x="2905" y="9620"/>
                    <a:pt x="2263" y="10280"/>
                    <a:pt x="1391" y="10940"/>
                  </a:cubicBezTo>
                  <a:cubicBezTo>
                    <a:pt x="1057" y="11195"/>
                    <a:pt x="485" y="11573"/>
                    <a:pt x="282" y="11362"/>
                  </a:cubicBezTo>
                  <a:cubicBezTo>
                    <a:pt x="1" y="11081"/>
                    <a:pt x="397" y="10517"/>
                    <a:pt x="652" y="10174"/>
                  </a:cubicBezTo>
                  <a:cubicBezTo>
                    <a:pt x="1312" y="9303"/>
                    <a:pt x="1955" y="8669"/>
                    <a:pt x="3407" y="7208"/>
                  </a:cubicBezTo>
                  <a:lnTo>
                    <a:pt x="9198" y="1417"/>
                  </a:lnTo>
                  <a:cubicBezTo>
                    <a:pt x="9620" y="995"/>
                    <a:pt x="10914" y="0"/>
                    <a:pt x="11240" y="326"/>
                  </a:cubicBezTo>
                  <a:cubicBezTo>
                    <a:pt x="11653" y="731"/>
                    <a:pt x="10580" y="1945"/>
                    <a:pt x="10157" y="2368"/>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66"/>
            <p:cNvSpPr/>
            <p:nvPr/>
          </p:nvSpPr>
          <p:spPr>
            <a:xfrm>
              <a:off x="789075" y="3976750"/>
              <a:ext cx="475" cy="6850"/>
            </a:xfrm>
            <a:custGeom>
              <a:rect b="b" l="l" r="r" t="t"/>
              <a:pathLst>
                <a:path extrusionOk="0" fill="none" h="274" w="19">
                  <a:moveTo>
                    <a:pt x="10" y="0"/>
                  </a:moveTo>
                  <a:cubicBezTo>
                    <a:pt x="1" y="88"/>
                    <a:pt x="1" y="185"/>
                    <a:pt x="18" y="27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66"/>
            <p:cNvSpPr/>
            <p:nvPr/>
          </p:nvSpPr>
          <p:spPr>
            <a:xfrm>
              <a:off x="799425" y="3963100"/>
              <a:ext cx="900" cy="12125"/>
            </a:xfrm>
            <a:custGeom>
              <a:rect b="b" l="l" r="r" t="t"/>
              <a:pathLst>
                <a:path extrusionOk="0" fill="none" h="485" w="36">
                  <a:moveTo>
                    <a:pt x="0" y="1"/>
                  </a:moveTo>
                  <a:lnTo>
                    <a:pt x="36" y="48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66"/>
            <p:cNvSpPr/>
            <p:nvPr/>
          </p:nvSpPr>
          <p:spPr>
            <a:xfrm>
              <a:off x="815050" y="3954525"/>
              <a:ext cx="25" cy="5525"/>
            </a:xfrm>
            <a:custGeom>
              <a:rect b="b" l="l" r="r" t="t"/>
              <a:pathLst>
                <a:path extrusionOk="0" fill="none" h="221" w="1">
                  <a:moveTo>
                    <a:pt x="0" y="0"/>
                  </a:moveTo>
                  <a:lnTo>
                    <a:pt x="0" y="22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66"/>
            <p:cNvSpPr/>
            <p:nvPr/>
          </p:nvSpPr>
          <p:spPr>
            <a:xfrm>
              <a:off x="825600" y="3938250"/>
              <a:ext cx="1800" cy="12550"/>
            </a:xfrm>
            <a:custGeom>
              <a:rect b="b" l="l" r="r" t="t"/>
              <a:pathLst>
                <a:path extrusionOk="0" fill="none" h="502" w="72">
                  <a:moveTo>
                    <a:pt x="1" y="0"/>
                  </a:moveTo>
                  <a:cubicBezTo>
                    <a:pt x="36" y="167"/>
                    <a:pt x="62" y="335"/>
                    <a:pt x="71"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66"/>
            <p:cNvSpPr/>
            <p:nvPr/>
          </p:nvSpPr>
          <p:spPr>
            <a:xfrm>
              <a:off x="852450" y="3912725"/>
              <a:ext cx="1575" cy="9925"/>
            </a:xfrm>
            <a:custGeom>
              <a:rect b="b" l="l" r="r" t="t"/>
              <a:pathLst>
                <a:path extrusionOk="0" fill="none" h="397" w="63">
                  <a:moveTo>
                    <a:pt x="0" y="0"/>
                  </a:moveTo>
                  <a:cubicBezTo>
                    <a:pt x="0" y="132"/>
                    <a:pt x="27" y="264"/>
                    <a:pt x="62" y="3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66"/>
            <p:cNvSpPr/>
            <p:nvPr/>
          </p:nvSpPr>
          <p:spPr>
            <a:xfrm>
              <a:off x="864325" y="3903475"/>
              <a:ext cx="1125" cy="7950"/>
            </a:xfrm>
            <a:custGeom>
              <a:rect b="b" l="l" r="r" t="t"/>
              <a:pathLst>
                <a:path extrusionOk="0" fill="none" h="318" w="45">
                  <a:moveTo>
                    <a:pt x="1" y="1"/>
                  </a:moveTo>
                  <a:lnTo>
                    <a:pt x="45" y="3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66"/>
            <p:cNvSpPr/>
            <p:nvPr/>
          </p:nvSpPr>
          <p:spPr>
            <a:xfrm>
              <a:off x="875325" y="3892025"/>
              <a:ext cx="475" cy="6200"/>
            </a:xfrm>
            <a:custGeom>
              <a:rect b="b" l="l" r="r" t="t"/>
              <a:pathLst>
                <a:path extrusionOk="0" fill="none" h="248" w="19">
                  <a:moveTo>
                    <a:pt x="1" y="1"/>
                  </a:moveTo>
                  <a:cubicBezTo>
                    <a:pt x="10" y="80"/>
                    <a:pt x="18" y="159"/>
                    <a:pt x="18"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66"/>
            <p:cNvSpPr/>
            <p:nvPr/>
          </p:nvSpPr>
          <p:spPr>
            <a:xfrm>
              <a:off x="898425" y="3871350"/>
              <a:ext cx="1350" cy="7300"/>
            </a:xfrm>
            <a:custGeom>
              <a:rect b="b" l="l" r="r" t="t"/>
              <a:pathLst>
                <a:path extrusionOk="0" fill="none" h="292" w="54">
                  <a:moveTo>
                    <a:pt x="1" y="1"/>
                  </a:moveTo>
                  <a:cubicBezTo>
                    <a:pt x="18" y="97"/>
                    <a:pt x="36" y="194"/>
                    <a:pt x="54"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66"/>
            <p:cNvSpPr/>
            <p:nvPr/>
          </p:nvSpPr>
          <p:spPr>
            <a:xfrm>
              <a:off x="913175" y="3853525"/>
              <a:ext cx="675" cy="8825"/>
            </a:xfrm>
            <a:custGeom>
              <a:rect b="b" l="l" r="r" t="t"/>
              <a:pathLst>
                <a:path extrusionOk="0" fill="none" h="353" w="27">
                  <a:moveTo>
                    <a:pt x="0" y="1"/>
                  </a:moveTo>
                  <a:cubicBezTo>
                    <a:pt x="18" y="115"/>
                    <a:pt x="27" y="230"/>
                    <a:pt x="18" y="3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66"/>
            <p:cNvSpPr/>
            <p:nvPr/>
          </p:nvSpPr>
          <p:spPr>
            <a:xfrm>
              <a:off x="929900" y="3835500"/>
              <a:ext cx="450" cy="8150"/>
            </a:xfrm>
            <a:custGeom>
              <a:rect b="b" l="l" r="r" t="t"/>
              <a:pathLst>
                <a:path extrusionOk="0" fill="none" h="326" w="18">
                  <a:moveTo>
                    <a:pt x="0" y="0"/>
                  </a:moveTo>
                  <a:cubicBezTo>
                    <a:pt x="0" y="115"/>
                    <a:pt x="18" y="220"/>
                    <a:pt x="18" y="32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66"/>
            <p:cNvSpPr/>
            <p:nvPr/>
          </p:nvSpPr>
          <p:spPr>
            <a:xfrm>
              <a:off x="938475" y="3829775"/>
              <a:ext cx="25" cy="3550"/>
            </a:xfrm>
            <a:custGeom>
              <a:rect b="b" l="l" r="r" t="t"/>
              <a:pathLst>
                <a:path extrusionOk="0" fill="none" h="142" w="1">
                  <a:moveTo>
                    <a:pt x="1" y="0"/>
                  </a:moveTo>
                  <a:lnTo>
                    <a:pt x="1" y="14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66"/>
            <p:cNvSpPr/>
            <p:nvPr/>
          </p:nvSpPr>
          <p:spPr>
            <a:xfrm>
              <a:off x="834625" y="4123275"/>
              <a:ext cx="25" cy="3325"/>
            </a:xfrm>
            <a:custGeom>
              <a:rect b="b" l="l" r="r" t="t"/>
              <a:pathLst>
                <a:path extrusionOk="0" fill="none" h="133" w="1">
                  <a:moveTo>
                    <a:pt x="1" y="1"/>
                  </a:moveTo>
                  <a:lnTo>
                    <a:pt x="1" y="13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66"/>
            <p:cNvSpPr/>
            <p:nvPr/>
          </p:nvSpPr>
          <p:spPr>
            <a:xfrm>
              <a:off x="844975" y="4106775"/>
              <a:ext cx="1550" cy="11025"/>
            </a:xfrm>
            <a:custGeom>
              <a:rect b="b" l="l" r="r" t="t"/>
              <a:pathLst>
                <a:path extrusionOk="0" fill="none" h="441" w="62">
                  <a:moveTo>
                    <a:pt x="0" y="1"/>
                  </a:moveTo>
                  <a:cubicBezTo>
                    <a:pt x="18" y="150"/>
                    <a:pt x="44" y="300"/>
                    <a:pt x="62" y="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66"/>
            <p:cNvSpPr/>
            <p:nvPr/>
          </p:nvSpPr>
          <p:spPr>
            <a:xfrm>
              <a:off x="855525" y="4099525"/>
              <a:ext cx="1125" cy="6625"/>
            </a:xfrm>
            <a:custGeom>
              <a:rect b="b" l="l" r="r" t="t"/>
              <a:pathLst>
                <a:path extrusionOk="0" fill="none" h="265" w="45">
                  <a:moveTo>
                    <a:pt x="1" y="0"/>
                  </a:moveTo>
                  <a:cubicBezTo>
                    <a:pt x="18" y="88"/>
                    <a:pt x="27" y="176"/>
                    <a:pt x="45" y="26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66"/>
            <p:cNvSpPr/>
            <p:nvPr/>
          </p:nvSpPr>
          <p:spPr>
            <a:xfrm>
              <a:off x="864775" y="4088950"/>
              <a:ext cx="1125" cy="8175"/>
            </a:xfrm>
            <a:custGeom>
              <a:rect b="b" l="l" r="r" t="t"/>
              <a:pathLst>
                <a:path extrusionOk="0" fill="none" h="327" w="45">
                  <a:moveTo>
                    <a:pt x="0" y="1"/>
                  </a:moveTo>
                  <a:lnTo>
                    <a:pt x="44" y="32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66"/>
            <p:cNvSpPr/>
            <p:nvPr/>
          </p:nvSpPr>
          <p:spPr>
            <a:xfrm>
              <a:off x="881925" y="4069150"/>
              <a:ext cx="2675" cy="10150"/>
            </a:xfrm>
            <a:custGeom>
              <a:rect b="b" l="l" r="r" t="t"/>
              <a:pathLst>
                <a:path extrusionOk="0" fill="none" h="406" w="107">
                  <a:moveTo>
                    <a:pt x="1" y="1"/>
                  </a:moveTo>
                  <a:cubicBezTo>
                    <a:pt x="71" y="124"/>
                    <a:pt x="106" y="265"/>
                    <a:pt x="106" y="40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66"/>
            <p:cNvSpPr/>
            <p:nvPr/>
          </p:nvSpPr>
          <p:spPr>
            <a:xfrm>
              <a:off x="894900" y="4060800"/>
              <a:ext cx="1575" cy="7275"/>
            </a:xfrm>
            <a:custGeom>
              <a:rect b="b" l="l" r="r" t="t"/>
              <a:pathLst>
                <a:path extrusionOk="0" fill="none" h="291" w="63">
                  <a:moveTo>
                    <a:pt x="1" y="0"/>
                  </a:moveTo>
                  <a:cubicBezTo>
                    <a:pt x="19" y="97"/>
                    <a:pt x="36" y="194"/>
                    <a:pt x="63"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66"/>
            <p:cNvSpPr/>
            <p:nvPr/>
          </p:nvSpPr>
          <p:spPr>
            <a:xfrm>
              <a:off x="901725" y="4052225"/>
              <a:ext cx="2225" cy="8150"/>
            </a:xfrm>
            <a:custGeom>
              <a:rect b="b" l="l" r="r" t="t"/>
              <a:pathLst>
                <a:path extrusionOk="0" fill="none" h="326" w="89">
                  <a:moveTo>
                    <a:pt x="1" y="0"/>
                  </a:moveTo>
                  <a:cubicBezTo>
                    <a:pt x="18" y="114"/>
                    <a:pt x="45" y="220"/>
                    <a:pt x="89" y="32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66"/>
            <p:cNvSpPr/>
            <p:nvPr/>
          </p:nvSpPr>
          <p:spPr>
            <a:xfrm>
              <a:off x="915825" y="4041200"/>
              <a:ext cx="900" cy="7300"/>
            </a:xfrm>
            <a:custGeom>
              <a:rect b="b" l="l" r="r" t="t"/>
              <a:pathLst>
                <a:path extrusionOk="0" fill="none" h="292" w="36">
                  <a:moveTo>
                    <a:pt x="0" y="1"/>
                  </a:moveTo>
                  <a:cubicBezTo>
                    <a:pt x="9" y="98"/>
                    <a:pt x="26" y="195"/>
                    <a:pt x="35"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66"/>
            <p:cNvSpPr/>
            <p:nvPr/>
          </p:nvSpPr>
          <p:spPr>
            <a:xfrm>
              <a:off x="931875" y="4023400"/>
              <a:ext cx="2000" cy="5950"/>
            </a:xfrm>
            <a:custGeom>
              <a:rect b="b" l="l" r="r" t="t"/>
              <a:pathLst>
                <a:path extrusionOk="0" fill="none" h="238" w="80">
                  <a:moveTo>
                    <a:pt x="1" y="0"/>
                  </a:moveTo>
                  <a:lnTo>
                    <a:pt x="80" y="23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66"/>
            <p:cNvSpPr/>
            <p:nvPr/>
          </p:nvSpPr>
          <p:spPr>
            <a:xfrm>
              <a:off x="942225" y="4014150"/>
              <a:ext cx="1550" cy="4650"/>
            </a:xfrm>
            <a:custGeom>
              <a:rect b="b" l="l" r="r" t="t"/>
              <a:pathLst>
                <a:path extrusionOk="0" fill="none" h="186" w="62">
                  <a:moveTo>
                    <a:pt x="0" y="0"/>
                  </a:moveTo>
                  <a:cubicBezTo>
                    <a:pt x="9" y="62"/>
                    <a:pt x="27" y="124"/>
                    <a:pt x="62" y="18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66"/>
            <p:cNvSpPr/>
            <p:nvPr/>
          </p:nvSpPr>
          <p:spPr>
            <a:xfrm>
              <a:off x="950575" y="4003375"/>
              <a:ext cx="475" cy="6175"/>
            </a:xfrm>
            <a:custGeom>
              <a:rect b="b" l="l" r="r" t="t"/>
              <a:pathLst>
                <a:path extrusionOk="0" fill="none" h="247" w="19">
                  <a:moveTo>
                    <a:pt x="1" y="0"/>
                  </a:moveTo>
                  <a:cubicBezTo>
                    <a:pt x="1" y="88"/>
                    <a:pt x="9" y="167"/>
                    <a:pt x="18"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66"/>
            <p:cNvSpPr/>
            <p:nvPr/>
          </p:nvSpPr>
          <p:spPr>
            <a:xfrm>
              <a:off x="958275" y="3995450"/>
              <a:ext cx="1125" cy="5300"/>
            </a:xfrm>
            <a:custGeom>
              <a:rect b="b" l="l" r="r" t="t"/>
              <a:pathLst>
                <a:path extrusionOk="0" fill="none" h="212" w="45">
                  <a:moveTo>
                    <a:pt x="1" y="0"/>
                  </a:moveTo>
                  <a:lnTo>
                    <a:pt x="45" y="21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66"/>
            <p:cNvSpPr/>
            <p:nvPr/>
          </p:nvSpPr>
          <p:spPr>
            <a:xfrm>
              <a:off x="977850" y="3972575"/>
              <a:ext cx="3550" cy="10800"/>
            </a:xfrm>
            <a:custGeom>
              <a:rect b="b" l="l" r="r" t="t"/>
              <a:pathLst>
                <a:path extrusionOk="0" fill="none" h="432" w="142">
                  <a:moveTo>
                    <a:pt x="1" y="0"/>
                  </a:moveTo>
                  <a:cubicBezTo>
                    <a:pt x="54" y="132"/>
                    <a:pt x="107" y="282"/>
                    <a:pt x="142" y="43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66"/>
            <p:cNvSpPr/>
            <p:nvPr/>
          </p:nvSpPr>
          <p:spPr>
            <a:xfrm>
              <a:off x="990850" y="3956500"/>
              <a:ext cx="2225" cy="15000"/>
            </a:xfrm>
            <a:custGeom>
              <a:rect b="b" l="l" r="r" t="t"/>
              <a:pathLst>
                <a:path extrusionOk="0" fill="none" h="600" w="89">
                  <a:moveTo>
                    <a:pt x="0" y="1"/>
                  </a:moveTo>
                  <a:cubicBezTo>
                    <a:pt x="27" y="203"/>
                    <a:pt x="62" y="397"/>
                    <a:pt x="88" y="59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66"/>
            <p:cNvSpPr/>
            <p:nvPr/>
          </p:nvSpPr>
          <p:spPr>
            <a:xfrm>
              <a:off x="1002075" y="3949675"/>
              <a:ext cx="1125" cy="6850"/>
            </a:xfrm>
            <a:custGeom>
              <a:rect b="b" l="l" r="r" t="t"/>
              <a:pathLst>
                <a:path extrusionOk="0" fill="none" h="274" w="45">
                  <a:moveTo>
                    <a:pt x="0" y="1"/>
                  </a:moveTo>
                  <a:cubicBezTo>
                    <a:pt x="0" y="89"/>
                    <a:pt x="9" y="186"/>
                    <a:pt x="44" y="27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66"/>
            <p:cNvSpPr/>
            <p:nvPr/>
          </p:nvSpPr>
          <p:spPr>
            <a:xfrm>
              <a:off x="1008675" y="3941750"/>
              <a:ext cx="675" cy="9500"/>
            </a:xfrm>
            <a:custGeom>
              <a:rect b="b" l="l" r="r" t="t"/>
              <a:pathLst>
                <a:path extrusionOk="0" fill="none" h="380" w="27">
                  <a:moveTo>
                    <a:pt x="0" y="1"/>
                  </a:moveTo>
                  <a:lnTo>
                    <a:pt x="26" y="37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66"/>
            <p:cNvSpPr/>
            <p:nvPr/>
          </p:nvSpPr>
          <p:spPr>
            <a:xfrm>
              <a:off x="1026925" y="3924375"/>
              <a:ext cx="2675" cy="13450"/>
            </a:xfrm>
            <a:custGeom>
              <a:rect b="b" l="l" r="r" t="t"/>
              <a:pathLst>
                <a:path extrusionOk="0" fill="none" h="538" w="107">
                  <a:moveTo>
                    <a:pt x="18" y="1"/>
                  </a:moveTo>
                  <a:cubicBezTo>
                    <a:pt x="1" y="186"/>
                    <a:pt x="27" y="370"/>
                    <a:pt x="106" y="53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66"/>
            <p:cNvSpPr/>
            <p:nvPr/>
          </p:nvSpPr>
          <p:spPr>
            <a:xfrm>
              <a:off x="1040350" y="3912275"/>
              <a:ext cx="1775" cy="8400"/>
            </a:xfrm>
            <a:custGeom>
              <a:rect b="b" l="l" r="r" t="t"/>
              <a:pathLst>
                <a:path extrusionOk="0" fill="none" h="336" w="71">
                  <a:moveTo>
                    <a:pt x="0" y="1"/>
                  </a:moveTo>
                  <a:cubicBezTo>
                    <a:pt x="36" y="106"/>
                    <a:pt x="62" y="221"/>
                    <a:pt x="71" y="33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66"/>
            <p:cNvSpPr/>
            <p:nvPr/>
          </p:nvSpPr>
          <p:spPr>
            <a:xfrm>
              <a:off x="1058600" y="3897325"/>
              <a:ext cx="1575" cy="8150"/>
            </a:xfrm>
            <a:custGeom>
              <a:rect b="b" l="l" r="r" t="t"/>
              <a:pathLst>
                <a:path extrusionOk="0" fill="none" h="326" w="63">
                  <a:moveTo>
                    <a:pt x="1" y="0"/>
                  </a:moveTo>
                  <a:lnTo>
                    <a:pt x="62" y="32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66"/>
            <p:cNvSpPr/>
            <p:nvPr/>
          </p:nvSpPr>
          <p:spPr>
            <a:xfrm>
              <a:off x="1071600" y="3884325"/>
              <a:ext cx="1325" cy="5750"/>
            </a:xfrm>
            <a:custGeom>
              <a:rect b="b" l="l" r="r" t="t"/>
              <a:pathLst>
                <a:path extrusionOk="0" fill="none" h="230" w="53">
                  <a:moveTo>
                    <a:pt x="0" y="1"/>
                  </a:moveTo>
                  <a:cubicBezTo>
                    <a:pt x="18" y="80"/>
                    <a:pt x="35" y="159"/>
                    <a:pt x="53" y="23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66"/>
            <p:cNvSpPr/>
            <p:nvPr/>
          </p:nvSpPr>
          <p:spPr>
            <a:xfrm>
              <a:off x="1080825" y="3879050"/>
              <a:ext cx="25" cy="2000"/>
            </a:xfrm>
            <a:custGeom>
              <a:rect b="b" l="l" r="r" t="t"/>
              <a:pathLst>
                <a:path extrusionOk="0" fill="none" h="80" w="1">
                  <a:moveTo>
                    <a:pt x="1" y="1"/>
                  </a:moveTo>
                  <a:lnTo>
                    <a:pt x="1" y="8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66"/>
            <p:cNvSpPr/>
            <p:nvPr/>
          </p:nvSpPr>
          <p:spPr>
            <a:xfrm>
              <a:off x="892500" y="4217900"/>
              <a:ext cx="2225" cy="7500"/>
            </a:xfrm>
            <a:custGeom>
              <a:rect b="b" l="l" r="r" t="t"/>
              <a:pathLst>
                <a:path extrusionOk="0" fill="none" h="300" w="89">
                  <a:moveTo>
                    <a:pt x="18" y="0"/>
                  </a:moveTo>
                  <a:cubicBezTo>
                    <a:pt x="0" y="106"/>
                    <a:pt x="27" y="211"/>
                    <a:pt x="88" y="29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66"/>
            <p:cNvSpPr/>
            <p:nvPr/>
          </p:nvSpPr>
          <p:spPr>
            <a:xfrm>
              <a:off x="906575" y="4204900"/>
              <a:ext cx="3100" cy="14775"/>
            </a:xfrm>
            <a:custGeom>
              <a:rect b="b" l="l" r="r" t="t"/>
              <a:pathLst>
                <a:path extrusionOk="0" fill="none" h="591" w="124">
                  <a:moveTo>
                    <a:pt x="0" y="1"/>
                  </a:moveTo>
                  <a:cubicBezTo>
                    <a:pt x="18" y="203"/>
                    <a:pt x="62" y="397"/>
                    <a:pt x="124" y="5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66"/>
            <p:cNvSpPr/>
            <p:nvPr/>
          </p:nvSpPr>
          <p:spPr>
            <a:xfrm>
              <a:off x="921525" y="4193475"/>
              <a:ext cx="925" cy="6175"/>
            </a:xfrm>
            <a:custGeom>
              <a:rect b="b" l="l" r="r" t="t"/>
              <a:pathLst>
                <a:path extrusionOk="0" fill="none" h="247" w="37">
                  <a:moveTo>
                    <a:pt x="1" y="0"/>
                  </a:moveTo>
                  <a:cubicBezTo>
                    <a:pt x="10" y="79"/>
                    <a:pt x="27" y="167"/>
                    <a:pt x="36"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66"/>
            <p:cNvSpPr/>
            <p:nvPr/>
          </p:nvSpPr>
          <p:spPr>
            <a:xfrm>
              <a:off x="931650" y="4183775"/>
              <a:ext cx="3100" cy="11050"/>
            </a:xfrm>
            <a:custGeom>
              <a:rect b="b" l="l" r="r" t="t"/>
              <a:pathLst>
                <a:path extrusionOk="0" fill="none" h="442" w="124">
                  <a:moveTo>
                    <a:pt x="1" y="1"/>
                  </a:moveTo>
                  <a:lnTo>
                    <a:pt x="124" y="44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66"/>
            <p:cNvSpPr/>
            <p:nvPr/>
          </p:nvSpPr>
          <p:spPr>
            <a:xfrm>
              <a:off x="941550" y="4178500"/>
              <a:ext cx="1125" cy="7075"/>
            </a:xfrm>
            <a:custGeom>
              <a:rect b="b" l="l" r="r" t="t"/>
              <a:pathLst>
                <a:path extrusionOk="0" fill="none" h="283" w="45">
                  <a:moveTo>
                    <a:pt x="1" y="1"/>
                  </a:moveTo>
                  <a:cubicBezTo>
                    <a:pt x="10" y="98"/>
                    <a:pt x="27" y="186"/>
                    <a:pt x="45" y="28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66"/>
            <p:cNvSpPr/>
            <p:nvPr/>
          </p:nvSpPr>
          <p:spPr>
            <a:xfrm>
              <a:off x="964000" y="4151450"/>
              <a:ext cx="3775" cy="11025"/>
            </a:xfrm>
            <a:custGeom>
              <a:rect b="b" l="l" r="r" t="t"/>
              <a:pathLst>
                <a:path extrusionOk="0" fill="none" h="441" w="151">
                  <a:moveTo>
                    <a:pt x="0" y="0"/>
                  </a:moveTo>
                  <a:cubicBezTo>
                    <a:pt x="27" y="159"/>
                    <a:pt x="80" y="308"/>
                    <a:pt x="150" y="44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66"/>
            <p:cNvSpPr/>
            <p:nvPr/>
          </p:nvSpPr>
          <p:spPr>
            <a:xfrm>
              <a:off x="975875" y="4143975"/>
              <a:ext cx="1800" cy="4850"/>
            </a:xfrm>
            <a:custGeom>
              <a:rect b="b" l="l" r="r" t="t"/>
              <a:pathLst>
                <a:path extrusionOk="0" fill="none" h="194" w="72">
                  <a:moveTo>
                    <a:pt x="1" y="0"/>
                  </a:moveTo>
                  <a:cubicBezTo>
                    <a:pt x="1" y="70"/>
                    <a:pt x="27" y="132"/>
                    <a:pt x="71" y="19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66"/>
            <p:cNvSpPr/>
            <p:nvPr/>
          </p:nvSpPr>
          <p:spPr>
            <a:xfrm>
              <a:off x="982925" y="4134275"/>
              <a:ext cx="2225" cy="7725"/>
            </a:xfrm>
            <a:custGeom>
              <a:rect b="b" l="l" r="r" t="t"/>
              <a:pathLst>
                <a:path extrusionOk="0" fill="none" h="309" w="89">
                  <a:moveTo>
                    <a:pt x="0" y="1"/>
                  </a:moveTo>
                  <a:cubicBezTo>
                    <a:pt x="36" y="106"/>
                    <a:pt x="62" y="203"/>
                    <a:pt x="88" y="30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66"/>
            <p:cNvSpPr/>
            <p:nvPr/>
          </p:nvSpPr>
          <p:spPr>
            <a:xfrm>
              <a:off x="990400" y="4126800"/>
              <a:ext cx="2225" cy="7950"/>
            </a:xfrm>
            <a:custGeom>
              <a:rect b="b" l="l" r="r" t="t"/>
              <a:pathLst>
                <a:path extrusionOk="0" fill="none" h="318" w="89">
                  <a:moveTo>
                    <a:pt x="1" y="1"/>
                  </a:moveTo>
                  <a:cubicBezTo>
                    <a:pt x="9" y="106"/>
                    <a:pt x="36" y="221"/>
                    <a:pt x="89" y="31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66"/>
            <p:cNvSpPr/>
            <p:nvPr/>
          </p:nvSpPr>
          <p:spPr>
            <a:xfrm>
              <a:off x="1013275" y="4099950"/>
              <a:ext cx="3325" cy="11475"/>
            </a:xfrm>
            <a:custGeom>
              <a:rect b="b" l="l" r="r" t="t"/>
              <a:pathLst>
                <a:path extrusionOk="0" fill="none" h="459" w="133">
                  <a:moveTo>
                    <a:pt x="1" y="1"/>
                  </a:moveTo>
                  <a:cubicBezTo>
                    <a:pt x="27" y="159"/>
                    <a:pt x="71" y="309"/>
                    <a:pt x="133"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66"/>
            <p:cNvSpPr/>
            <p:nvPr/>
          </p:nvSpPr>
          <p:spPr>
            <a:xfrm>
              <a:off x="1024950" y="4092025"/>
              <a:ext cx="3550" cy="7750"/>
            </a:xfrm>
            <a:custGeom>
              <a:rect b="b" l="l" r="r" t="t"/>
              <a:pathLst>
                <a:path extrusionOk="0" fill="none" h="310" w="142">
                  <a:moveTo>
                    <a:pt x="0" y="1"/>
                  </a:moveTo>
                  <a:cubicBezTo>
                    <a:pt x="27" y="107"/>
                    <a:pt x="71" y="212"/>
                    <a:pt x="141" y="30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66"/>
            <p:cNvSpPr/>
            <p:nvPr/>
          </p:nvSpPr>
          <p:spPr>
            <a:xfrm>
              <a:off x="1033750" y="4083450"/>
              <a:ext cx="2000" cy="5750"/>
            </a:xfrm>
            <a:custGeom>
              <a:rect b="b" l="l" r="r" t="t"/>
              <a:pathLst>
                <a:path extrusionOk="0" fill="none" h="230" w="80">
                  <a:moveTo>
                    <a:pt x="0" y="1"/>
                  </a:moveTo>
                  <a:cubicBezTo>
                    <a:pt x="18" y="80"/>
                    <a:pt x="44" y="159"/>
                    <a:pt x="80" y="23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66"/>
            <p:cNvSpPr/>
            <p:nvPr/>
          </p:nvSpPr>
          <p:spPr>
            <a:xfrm>
              <a:off x="1043425" y="4072225"/>
              <a:ext cx="675" cy="4875"/>
            </a:xfrm>
            <a:custGeom>
              <a:rect b="b" l="l" r="r" t="t"/>
              <a:pathLst>
                <a:path extrusionOk="0" fill="none" h="195" w="27">
                  <a:moveTo>
                    <a:pt x="1" y="1"/>
                  </a:moveTo>
                  <a:lnTo>
                    <a:pt x="27" y="19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66"/>
            <p:cNvSpPr/>
            <p:nvPr/>
          </p:nvSpPr>
          <p:spPr>
            <a:xfrm>
              <a:off x="1070925" y="4045825"/>
              <a:ext cx="2000" cy="9925"/>
            </a:xfrm>
            <a:custGeom>
              <a:rect b="b" l="l" r="r" t="t"/>
              <a:pathLst>
                <a:path extrusionOk="0" fill="none" h="397" w="80">
                  <a:moveTo>
                    <a:pt x="1" y="1"/>
                  </a:moveTo>
                  <a:cubicBezTo>
                    <a:pt x="18" y="133"/>
                    <a:pt x="45" y="265"/>
                    <a:pt x="80" y="3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66"/>
            <p:cNvSpPr/>
            <p:nvPr/>
          </p:nvSpPr>
          <p:spPr>
            <a:xfrm>
              <a:off x="1080825" y="4035500"/>
              <a:ext cx="1800" cy="9925"/>
            </a:xfrm>
            <a:custGeom>
              <a:rect b="b" l="l" r="r" t="t"/>
              <a:pathLst>
                <a:path extrusionOk="0" fill="none" h="397" w="72">
                  <a:moveTo>
                    <a:pt x="1" y="0"/>
                  </a:moveTo>
                  <a:cubicBezTo>
                    <a:pt x="36" y="132"/>
                    <a:pt x="54" y="264"/>
                    <a:pt x="71" y="3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66"/>
            <p:cNvSpPr/>
            <p:nvPr/>
          </p:nvSpPr>
          <p:spPr>
            <a:xfrm>
              <a:off x="1089400" y="4033300"/>
              <a:ext cx="925" cy="3325"/>
            </a:xfrm>
            <a:custGeom>
              <a:rect b="b" l="l" r="r" t="t"/>
              <a:pathLst>
                <a:path extrusionOk="0" fill="none" h="133" w="37">
                  <a:moveTo>
                    <a:pt x="1" y="0"/>
                  </a:moveTo>
                  <a:cubicBezTo>
                    <a:pt x="1" y="44"/>
                    <a:pt x="10" y="88"/>
                    <a:pt x="36"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66"/>
            <p:cNvSpPr/>
            <p:nvPr/>
          </p:nvSpPr>
          <p:spPr>
            <a:xfrm>
              <a:off x="1096450" y="4023600"/>
              <a:ext cx="475" cy="7300"/>
            </a:xfrm>
            <a:custGeom>
              <a:rect b="b" l="l" r="r" t="t"/>
              <a:pathLst>
                <a:path extrusionOk="0" fill="none" h="292" w="19">
                  <a:moveTo>
                    <a:pt x="9" y="1"/>
                  </a:moveTo>
                  <a:cubicBezTo>
                    <a:pt x="18" y="98"/>
                    <a:pt x="18" y="195"/>
                    <a:pt x="1"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66"/>
            <p:cNvSpPr/>
            <p:nvPr/>
          </p:nvSpPr>
          <p:spPr>
            <a:xfrm>
              <a:off x="1125725" y="3988625"/>
              <a:ext cx="1550" cy="13225"/>
            </a:xfrm>
            <a:custGeom>
              <a:rect b="b" l="l" r="r" t="t"/>
              <a:pathLst>
                <a:path extrusionOk="0" fill="none" h="529" w="62">
                  <a:moveTo>
                    <a:pt x="18" y="1"/>
                  </a:moveTo>
                  <a:cubicBezTo>
                    <a:pt x="0" y="177"/>
                    <a:pt x="9" y="361"/>
                    <a:pt x="62"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66"/>
            <p:cNvSpPr/>
            <p:nvPr/>
          </p:nvSpPr>
          <p:spPr>
            <a:xfrm>
              <a:off x="1137375" y="3974325"/>
              <a:ext cx="2000" cy="14100"/>
            </a:xfrm>
            <a:custGeom>
              <a:rect b="b" l="l" r="r" t="t"/>
              <a:pathLst>
                <a:path extrusionOk="0" fill="none" h="564" w="80">
                  <a:moveTo>
                    <a:pt x="1" y="0"/>
                  </a:moveTo>
                  <a:cubicBezTo>
                    <a:pt x="27" y="168"/>
                    <a:pt x="45" y="326"/>
                    <a:pt x="62" y="493"/>
                  </a:cubicBezTo>
                  <a:cubicBezTo>
                    <a:pt x="62" y="511"/>
                    <a:pt x="71" y="537"/>
                    <a:pt x="80" y="56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66"/>
            <p:cNvSpPr/>
            <p:nvPr/>
          </p:nvSpPr>
          <p:spPr>
            <a:xfrm>
              <a:off x="1147950" y="3970575"/>
              <a:ext cx="225" cy="6200"/>
            </a:xfrm>
            <a:custGeom>
              <a:rect b="b" l="l" r="r" t="t"/>
              <a:pathLst>
                <a:path extrusionOk="0" fill="none" h="248" w="9">
                  <a:moveTo>
                    <a:pt x="0" y="1"/>
                  </a:moveTo>
                  <a:cubicBezTo>
                    <a:pt x="0" y="80"/>
                    <a:pt x="9" y="168"/>
                    <a:pt x="9"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66"/>
            <p:cNvSpPr/>
            <p:nvPr/>
          </p:nvSpPr>
          <p:spPr>
            <a:xfrm>
              <a:off x="1155200" y="3959150"/>
              <a:ext cx="675" cy="8375"/>
            </a:xfrm>
            <a:custGeom>
              <a:rect b="b" l="l" r="r" t="t"/>
              <a:pathLst>
                <a:path extrusionOk="0" fill="none" h="335" w="27">
                  <a:moveTo>
                    <a:pt x="0" y="0"/>
                  </a:moveTo>
                  <a:cubicBezTo>
                    <a:pt x="18" y="115"/>
                    <a:pt x="27" y="220"/>
                    <a:pt x="27" y="33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66"/>
            <p:cNvSpPr/>
            <p:nvPr/>
          </p:nvSpPr>
          <p:spPr>
            <a:xfrm>
              <a:off x="1162675" y="3949900"/>
              <a:ext cx="700" cy="8400"/>
            </a:xfrm>
            <a:custGeom>
              <a:rect b="b" l="l" r="r" t="t"/>
              <a:pathLst>
                <a:path extrusionOk="0" fill="none" h="336" w="28">
                  <a:moveTo>
                    <a:pt x="1" y="1"/>
                  </a:moveTo>
                  <a:cubicBezTo>
                    <a:pt x="18" y="115"/>
                    <a:pt x="27" y="221"/>
                    <a:pt x="18" y="33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66"/>
            <p:cNvSpPr/>
            <p:nvPr/>
          </p:nvSpPr>
          <p:spPr>
            <a:xfrm>
              <a:off x="1174550" y="3942425"/>
              <a:ext cx="475" cy="675"/>
            </a:xfrm>
            <a:custGeom>
              <a:rect b="b" l="l" r="r" t="t"/>
              <a:pathLst>
                <a:path extrusionOk="0" fill="none" h="27" w="19">
                  <a:moveTo>
                    <a:pt x="19" y="0"/>
                  </a:moveTo>
                  <a:lnTo>
                    <a:pt x="1" y="2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66"/>
            <p:cNvSpPr/>
            <p:nvPr/>
          </p:nvSpPr>
          <p:spPr>
            <a:xfrm>
              <a:off x="1034625" y="4238125"/>
              <a:ext cx="1775" cy="7300"/>
            </a:xfrm>
            <a:custGeom>
              <a:rect b="b" l="l" r="r" t="t"/>
              <a:pathLst>
                <a:path extrusionOk="0" fill="none" h="292" w="71">
                  <a:moveTo>
                    <a:pt x="9" y="1"/>
                  </a:moveTo>
                  <a:cubicBezTo>
                    <a:pt x="1" y="98"/>
                    <a:pt x="18" y="203"/>
                    <a:pt x="71"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66"/>
            <p:cNvSpPr/>
            <p:nvPr/>
          </p:nvSpPr>
          <p:spPr>
            <a:xfrm>
              <a:off x="1047600" y="4222300"/>
              <a:ext cx="700" cy="14525"/>
            </a:xfrm>
            <a:custGeom>
              <a:rect b="b" l="l" r="r" t="t"/>
              <a:pathLst>
                <a:path extrusionOk="0" fill="none" h="581" w="28">
                  <a:moveTo>
                    <a:pt x="1" y="0"/>
                  </a:moveTo>
                  <a:cubicBezTo>
                    <a:pt x="10" y="194"/>
                    <a:pt x="18" y="387"/>
                    <a:pt x="27" y="5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66"/>
            <p:cNvSpPr/>
            <p:nvPr/>
          </p:nvSpPr>
          <p:spPr>
            <a:xfrm>
              <a:off x="1060800" y="4218325"/>
              <a:ext cx="925" cy="7500"/>
            </a:xfrm>
            <a:custGeom>
              <a:rect b="b" l="l" r="r" t="t"/>
              <a:pathLst>
                <a:path extrusionOk="0" fill="none" h="300" w="37">
                  <a:moveTo>
                    <a:pt x="1" y="1"/>
                  </a:moveTo>
                  <a:lnTo>
                    <a:pt x="36" y="30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66"/>
            <p:cNvSpPr/>
            <p:nvPr/>
          </p:nvSpPr>
          <p:spPr>
            <a:xfrm>
              <a:off x="1070500" y="4203800"/>
              <a:ext cx="1125" cy="10600"/>
            </a:xfrm>
            <a:custGeom>
              <a:rect b="b" l="l" r="r" t="t"/>
              <a:pathLst>
                <a:path extrusionOk="0" fill="none" h="424" w="45">
                  <a:moveTo>
                    <a:pt x="0" y="1"/>
                  </a:moveTo>
                  <a:cubicBezTo>
                    <a:pt x="27" y="142"/>
                    <a:pt x="35" y="282"/>
                    <a:pt x="44" y="4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66"/>
            <p:cNvSpPr/>
            <p:nvPr/>
          </p:nvSpPr>
          <p:spPr>
            <a:xfrm>
              <a:off x="1081275" y="4195000"/>
              <a:ext cx="675" cy="8825"/>
            </a:xfrm>
            <a:custGeom>
              <a:rect b="b" l="l" r="r" t="t"/>
              <a:pathLst>
                <a:path extrusionOk="0" fill="none" h="353" w="27">
                  <a:moveTo>
                    <a:pt x="9" y="1"/>
                  </a:moveTo>
                  <a:cubicBezTo>
                    <a:pt x="0" y="115"/>
                    <a:pt x="9" y="238"/>
                    <a:pt x="27" y="3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66"/>
            <p:cNvSpPr/>
            <p:nvPr/>
          </p:nvSpPr>
          <p:spPr>
            <a:xfrm>
              <a:off x="1098000" y="4175875"/>
              <a:ext cx="250" cy="10350"/>
            </a:xfrm>
            <a:custGeom>
              <a:rect b="b" l="l" r="r" t="t"/>
              <a:pathLst>
                <a:path extrusionOk="0" fill="none" h="414" w="10">
                  <a:moveTo>
                    <a:pt x="0" y="0"/>
                  </a:moveTo>
                  <a:cubicBezTo>
                    <a:pt x="0" y="141"/>
                    <a:pt x="9" y="282"/>
                    <a:pt x="9" y="41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66"/>
            <p:cNvSpPr/>
            <p:nvPr/>
          </p:nvSpPr>
          <p:spPr>
            <a:xfrm>
              <a:off x="1109425" y="4166400"/>
              <a:ext cx="1575" cy="10600"/>
            </a:xfrm>
            <a:custGeom>
              <a:rect b="b" l="l" r="r" t="t"/>
              <a:pathLst>
                <a:path extrusionOk="0" fill="none" h="424" w="63">
                  <a:moveTo>
                    <a:pt x="62" y="1"/>
                  </a:moveTo>
                  <a:cubicBezTo>
                    <a:pt x="18" y="142"/>
                    <a:pt x="1" y="282"/>
                    <a:pt x="10" y="4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66"/>
            <p:cNvSpPr/>
            <p:nvPr/>
          </p:nvSpPr>
          <p:spPr>
            <a:xfrm>
              <a:off x="1120000" y="4154975"/>
              <a:ext cx="25" cy="7925"/>
            </a:xfrm>
            <a:custGeom>
              <a:rect b="b" l="l" r="r" t="t"/>
              <a:pathLst>
                <a:path extrusionOk="0" fill="none" h="317" w="1">
                  <a:moveTo>
                    <a:pt x="0" y="0"/>
                  </a:moveTo>
                  <a:lnTo>
                    <a:pt x="0" y="3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66"/>
            <p:cNvSpPr/>
            <p:nvPr/>
          </p:nvSpPr>
          <p:spPr>
            <a:xfrm>
              <a:off x="1136500" y="4140450"/>
              <a:ext cx="450" cy="9925"/>
            </a:xfrm>
            <a:custGeom>
              <a:rect b="b" l="l" r="r" t="t"/>
              <a:pathLst>
                <a:path extrusionOk="0" fill="none" h="397" w="18">
                  <a:moveTo>
                    <a:pt x="0" y="0"/>
                  </a:moveTo>
                  <a:lnTo>
                    <a:pt x="18" y="39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66"/>
            <p:cNvSpPr/>
            <p:nvPr/>
          </p:nvSpPr>
          <p:spPr>
            <a:xfrm>
              <a:off x="1148150" y="4130975"/>
              <a:ext cx="700" cy="8175"/>
            </a:xfrm>
            <a:custGeom>
              <a:rect b="b" l="l" r="r" t="t"/>
              <a:pathLst>
                <a:path extrusionOk="0" fill="none" h="327" w="28">
                  <a:moveTo>
                    <a:pt x="18" y="1"/>
                  </a:moveTo>
                  <a:cubicBezTo>
                    <a:pt x="27" y="106"/>
                    <a:pt x="18" y="221"/>
                    <a:pt x="1" y="32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66"/>
            <p:cNvSpPr/>
            <p:nvPr/>
          </p:nvSpPr>
          <p:spPr>
            <a:xfrm>
              <a:off x="1155850" y="4119550"/>
              <a:ext cx="1125" cy="10575"/>
            </a:xfrm>
            <a:custGeom>
              <a:rect b="b" l="l" r="r" t="t"/>
              <a:pathLst>
                <a:path extrusionOk="0" fill="none" h="423" w="45">
                  <a:moveTo>
                    <a:pt x="1" y="0"/>
                  </a:moveTo>
                  <a:cubicBezTo>
                    <a:pt x="18" y="141"/>
                    <a:pt x="27" y="282"/>
                    <a:pt x="45" y="4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66"/>
            <p:cNvSpPr/>
            <p:nvPr/>
          </p:nvSpPr>
          <p:spPr>
            <a:xfrm>
              <a:off x="1172800" y="4106775"/>
              <a:ext cx="1125" cy="7300"/>
            </a:xfrm>
            <a:custGeom>
              <a:rect b="b" l="l" r="r" t="t"/>
              <a:pathLst>
                <a:path extrusionOk="0" fill="none" h="292" w="45">
                  <a:moveTo>
                    <a:pt x="1" y="1"/>
                  </a:moveTo>
                  <a:cubicBezTo>
                    <a:pt x="9" y="97"/>
                    <a:pt x="27" y="194"/>
                    <a:pt x="45"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66"/>
            <p:cNvSpPr/>
            <p:nvPr/>
          </p:nvSpPr>
          <p:spPr>
            <a:xfrm>
              <a:off x="1185775" y="4093575"/>
              <a:ext cx="475" cy="5750"/>
            </a:xfrm>
            <a:custGeom>
              <a:rect b="b" l="l" r="r" t="t"/>
              <a:pathLst>
                <a:path extrusionOk="0" fill="none" h="230" w="19">
                  <a:moveTo>
                    <a:pt x="10" y="1"/>
                  </a:moveTo>
                  <a:cubicBezTo>
                    <a:pt x="18" y="71"/>
                    <a:pt x="18" y="150"/>
                    <a:pt x="1" y="2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66"/>
            <p:cNvSpPr/>
            <p:nvPr/>
          </p:nvSpPr>
          <p:spPr>
            <a:xfrm>
              <a:off x="1193925" y="4082800"/>
              <a:ext cx="25" cy="4650"/>
            </a:xfrm>
            <a:custGeom>
              <a:rect b="b" l="l" r="r" t="t"/>
              <a:pathLst>
                <a:path extrusionOk="0" fill="none" h="186" w="1">
                  <a:moveTo>
                    <a:pt x="0" y="0"/>
                  </a:moveTo>
                  <a:lnTo>
                    <a:pt x="0" y="18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66"/>
            <p:cNvSpPr/>
            <p:nvPr/>
          </p:nvSpPr>
          <p:spPr>
            <a:xfrm>
              <a:off x="1174350" y="4105025"/>
              <a:ext cx="30150" cy="40275"/>
            </a:xfrm>
            <a:custGeom>
              <a:rect b="b" l="l" r="r" t="t"/>
              <a:pathLst>
                <a:path extrusionOk="0" fill="none" h="1611" w="1206">
                  <a:moveTo>
                    <a:pt x="0" y="1611"/>
                  </a:moveTo>
                  <a:cubicBezTo>
                    <a:pt x="475" y="1127"/>
                    <a:pt x="880" y="590"/>
                    <a:pt x="1206"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66"/>
            <p:cNvSpPr/>
            <p:nvPr/>
          </p:nvSpPr>
          <p:spPr>
            <a:xfrm>
              <a:off x="1196350" y="4127450"/>
              <a:ext cx="3975" cy="5100"/>
            </a:xfrm>
            <a:custGeom>
              <a:rect b="b" l="l" r="r" t="t"/>
              <a:pathLst>
                <a:path extrusionOk="0" fill="none" h="204" w="159">
                  <a:moveTo>
                    <a:pt x="0" y="203"/>
                  </a:moveTo>
                  <a:lnTo>
                    <a:pt x="159"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66"/>
            <p:cNvSpPr/>
            <p:nvPr/>
          </p:nvSpPr>
          <p:spPr>
            <a:xfrm>
              <a:off x="1202950" y="4141550"/>
              <a:ext cx="2225" cy="4650"/>
            </a:xfrm>
            <a:custGeom>
              <a:rect b="b" l="l" r="r" t="t"/>
              <a:pathLst>
                <a:path extrusionOk="0" fill="none" h="186" w="89">
                  <a:moveTo>
                    <a:pt x="0" y="185"/>
                  </a:moveTo>
                  <a:lnTo>
                    <a:pt x="88"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66"/>
            <p:cNvSpPr/>
            <p:nvPr/>
          </p:nvSpPr>
          <p:spPr>
            <a:xfrm>
              <a:off x="1006475" y="4192375"/>
              <a:ext cx="38725" cy="63375"/>
            </a:xfrm>
            <a:custGeom>
              <a:rect b="b" l="l" r="r" t="t"/>
              <a:pathLst>
                <a:path extrusionOk="0" fill="none" h="2535" w="1549">
                  <a:moveTo>
                    <a:pt x="44" y="2535"/>
                  </a:moveTo>
                  <a:cubicBezTo>
                    <a:pt x="0" y="2262"/>
                    <a:pt x="53" y="1980"/>
                    <a:pt x="185" y="1743"/>
                  </a:cubicBezTo>
                  <a:cubicBezTo>
                    <a:pt x="317" y="1496"/>
                    <a:pt x="475" y="1276"/>
                    <a:pt x="660" y="1074"/>
                  </a:cubicBezTo>
                  <a:lnTo>
                    <a:pt x="154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66"/>
            <p:cNvSpPr/>
            <p:nvPr/>
          </p:nvSpPr>
          <p:spPr>
            <a:xfrm>
              <a:off x="1013500" y="4211300"/>
              <a:ext cx="3550" cy="5525"/>
            </a:xfrm>
            <a:custGeom>
              <a:rect b="b" l="l" r="r" t="t"/>
              <a:pathLst>
                <a:path extrusionOk="0" fill="none" h="221" w="142">
                  <a:moveTo>
                    <a:pt x="1" y="220"/>
                  </a:moveTo>
                  <a:cubicBezTo>
                    <a:pt x="53" y="150"/>
                    <a:pt x="97" y="79"/>
                    <a:pt x="14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66"/>
            <p:cNvSpPr/>
            <p:nvPr/>
          </p:nvSpPr>
          <p:spPr>
            <a:xfrm>
              <a:off x="1004475" y="4205125"/>
              <a:ext cx="2225" cy="2900"/>
            </a:xfrm>
            <a:custGeom>
              <a:rect b="b" l="l" r="r" t="t"/>
              <a:pathLst>
                <a:path extrusionOk="0" fill="none" h="116" w="89">
                  <a:moveTo>
                    <a:pt x="1" y="115"/>
                  </a:moveTo>
                  <a:cubicBezTo>
                    <a:pt x="27" y="80"/>
                    <a:pt x="62" y="45"/>
                    <a:pt x="89"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66"/>
            <p:cNvSpPr/>
            <p:nvPr/>
          </p:nvSpPr>
          <p:spPr>
            <a:xfrm>
              <a:off x="928125" y="4208000"/>
              <a:ext cx="23150" cy="22900"/>
            </a:xfrm>
            <a:custGeom>
              <a:rect b="b" l="l" r="r" t="t"/>
              <a:pathLst>
                <a:path extrusionOk="0" fill="none" h="916" w="926">
                  <a:moveTo>
                    <a:pt x="1" y="915"/>
                  </a:moveTo>
                  <a:cubicBezTo>
                    <a:pt x="335" y="634"/>
                    <a:pt x="643" y="326"/>
                    <a:pt x="92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66"/>
            <p:cNvSpPr/>
            <p:nvPr/>
          </p:nvSpPr>
          <p:spPr>
            <a:xfrm>
              <a:off x="943750" y="4225600"/>
              <a:ext cx="3550" cy="3100"/>
            </a:xfrm>
            <a:custGeom>
              <a:rect b="b" l="l" r="r" t="t"/>
              <a:pathLst>
                <a:path extrusionOk="0" fill="none" h="124" w="142">
                  <a:moveTo>
                    <a:pt x="1" y="123"/>
                  </a:moveTo>
                  <a:cubicBezTo>
                    <a:pt x="54" y="88"/>
                    <a:pt x="98" y="44"/>
                    <a:pt x="142"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66"/>
            <p:cNvSpPr/>
            <p:nvPr/>
          </p:nvSpPr>
          <p:spPr>
            <a:xfrm>
              <a:off x="949050" y="4238575"/>
              <a:ext cx="5075" cy="4875"/>
            </a:xfrm>
            <a:custGeom>
              <a:rect b="b" l="l" r="r" t="t"/>
              <a:pathLst>
                <a:path extrusionOk="0" fill="none" h="195" w="203">
                  <a:moveTo>
                    <a:pt x="0" y="194"/>
                  </a:moveTo>
                  <a:lnTo>
                    <a:pt x="202"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66"/>
            <p:cNvSpPr/>
            <p:nvPr/>
          </p:nvSpPr>
          <p:spPr>
            <a:xfrm>
              <a:off x="1042775" y="4044500"/>
              <a:ext cx="68450" cy="75075"/>
            </a:xfrm>
            <a:custGeom>
              <a:rect b="b" l="l" r="r" t="t"/>
              <a:pathLst>
                <a:path extrusionOk="0" fill="none" h="3003" w="2738">
                  <a:moveTo>
                    <a:pt x="0" y="3002"/>
                  </a:moveTo>
                  <a:cubicBezTo>
                    <a:pt x="915" y="1999"/>
                    <a:pt x="1822" y="1004"/>
                    <a:pt x="2737"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66"/>
            <p:cNvSpPr/>
            <p:nvPr/>
          </p:nvSpPr>
          <p:spPr>
            <a:xfrm>
              <a:off x="1079500" y="4083450"/>
              <a:ext cx="13025" cy="14325"/>
            </a:xfrm>
            <a:custGeom>
              <a:rect b="b" l="l" r="r" t="t"/>
              <a:pathLst>
                <a:path extrusionOk="0" fill="none" h="573" w="521">
                  <a:moveTo>
                    <a:pt x="1" y="573"/>
                  </a:moveTo>
                  <a:lnTo>
                    <a:pt x="52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66"/>
            <p:cNvSpPr/>
            <p:nvPr/>
          </p:nvSpPr>
          <p:spPr>
            <a:xfrm>
              <a:off x="1088100" y="4094250"/>
              <a:ext cx="10575" cy="10800"/>
            </a:xfrm>
            <a:custGeom>
              <a:rect b="b" l="l" r="r" t="t"/>
              <a:pathLst>
                <a:path extrusionOk="0" fill="none" h="432" w="423">
                  <a:moveTo>
                    <a:pt x="0" y="431"/>
                  </a:moveTo>
                  <a:lnTo>
                    <a:pt x="423"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66"/>
            <p:cNvSpPr/>
            <p:nvPr/>
          </p:nvSpPr>
          <p:spPr>
            <a:xfrm>
              <a:off x="1125275" y="4082125"/>
              <a:ext cx="32375" cy="31500"/>
            </a:xfrm>
            <a:custGeom>
              <a:rect b="b" l="l" r="r" t="t"/>
              <a:pathLst>
                <a:path extrusionOk="0" fill="none" h="1260" w="1295">
                  <a:moveTo>
                    <a:pt x="1" y="1259"/>
                  </a:moveTo>
                  <a:cubicBezTo>
                    <a:pt x="414" y="828"/>
                    <a:pt x="845" y="406"/>
                    <a:pt x="1294"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66"/>
            <p:cNvSpPr/>
            <p:nvPr/>
          </p:nvSpPr>
          <p:spPr>
            <a:xfrm>
              <a:off x="1140225" y="4079050"/>
              <a:ext cx="7300" cy="6400"/>
            </a:xfrm>
            <a:custGeom>
              <a:rect b="b" l="l" r="r" t="t"/>
              <a:pathLst>
                <a:path extrusionOk="0" fill="none" h="256" w="292">
                  <a:moveTo>
                    <a:pt x="1" y="256"/>
                  </a:moveTo>
                  <a:lnTo>
                    <a:pt x="29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66"/>
            <p:cNvSpPr/>
            <p:nvPr/>
          </p:nvSpPr>
          <p:spPr>
            <a:xfrm>
              <a:off x="1081500" y="4142650"/>
              <a:ext cx="7275" cy="6625"/>
            </a:xfrm>
            <a:custGeom>
              <a:rect b="b" l="l" r="r" t="t"/>
              <a:pathLst>
                <a:path extrusionOk="0" fill="none" h="265" w="291">
                  <a:moveTo>
                    <a:pt x="0" y="264"/>
                  </a:moveTo>
                  <a:lnTo>
                    <a:pt x="29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66"/>
            <p:cNvSpPr/>
            <p:nvPr/>
          </p:nvSpPr>
          <p:spPr>
            <a:xfrm>
              <a:off x="942225" y="4062325"/>
              <a:ext cx="68225" cy="71975"/>
            </a:xfrm>
            <a:custGeom>
              <a:rect b="b" l="l" r="r" t="t"/>
              <a:pathLst>
                <a:path extrusionOk="0" fill="none" h="2879" w="2729">
                  <a:moveTo>
                    <a:pt x="0" y="2879"/>
                  </a:moveTo>
                  <a:lnTo>
                    <a:pt x="2728"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66"/>
            <p:cNvSpPr/>
            <p:nvPr/>
          </p:nvSpPr>
          <p:spPr>
            <a:xfrm>
              <a:off x="965325" y="4082125"/>
              <a:ext cx="14750" cy="15000"/>
            </a:xfrm>
            <a:custGeom>
              <a:rect b="b" l="l" r="r" t="t"/>
              <a:pathLst>
                <a:path extrusionOk="0" fill="none" h="600" w="590">
                  <a:moveTo>
                    <a:pt x="0" y="599"/>
                  </a:moveTo>
                  <a:lnTo>
                    <a:pt x="59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66"/>
            <p:cNvSpPr/>
            <p:nvPr/>
          </p:nvSpPr>
          <p:spPr>
            <a:xfrm>
              <a:off x="954100" y="4074875"/>
              <a:ext cx="14775" cy="13675"/>
            </a:xfrm>
            <a:custGeom>
              <a:rect b="b" l="l" r="r" t="t"/>
              <a:pathLst>
                <a:path extrusionOk="0" fill="none" h="547" w="591">
                  <a:moveTo>
                    <a:pt x="0" y="546"/>
                  </a:moveTo>
                  <a:cubicBezTo>
                    <a:pt x="176" y="344"/>
                    <a:pt x="370" y="159"/>
                    <a:pt x="59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66"/>
            <p:cNvSpPr/>
            <p:nvPr/>
          </p:nvSpPr>
          <p:spPr>
            <a:xfrm>
              <a:off x="830225" y="4114925"/>
              <a:ext cx="52825" cy="39625"/>
            </a:xfrm>
            <a:custGeom>
              <a:rect b="b" l="l" r="r" t="t"/>
              <a:pathLst>
                <a:path extrusionOk="0" fill="none" h="1585" w="2113">
                  <a:moveTo>
                    <a:pt x="1" y="1584"/>
                  </a:moveTo>
                  <a:cubicBezTo>
                    <a:pt x="810" y="1215"/>
                    <a:pt x="1532" y="669"/>
                    <a:pt x="2113"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66"/>
            <p:cNvSpPr/>
            <p:nvPr/>
          </p:nvSpPr>
          <p:spPr>
            <a:xfrm>
              <a:off x="864325" y="4140000"/>
              <a:ext cx="9925" cy="6850"/>
            </a:xfrm>
            <a:custGeom>
              <a:rect b="b" l="l" r="r" t="t"/>
              <a:pathLst>
                <a:path extrusionOk="0" fill="none" h="274" w="397">
                  <a:moveTo>
                    <a:pt x="1" y="273"/>
                  </a:moveTo>
                  <a:lnTo>
                    <a:pt x="397"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66"/>
            <p:cNvSpPr/>
            <p:nvPr/>
          </p:nvSpPr>
          <p:spPr>
            <a:xfrm>
              <a:off x="868725" y="4151450"/>
              <a:ext cx="13450" cy="12125"/>
            </a:xfrm>
            <a:custGeom>
              <a:rect b="b" l="l" r="r" t="t"/>
              <a:pathLst>
                <a:path extrusionOk="0" fill="none" h="485" w="538">
                  <a:moveTo>
                    <a:pt x="1" y="484"/>
                  </a:moveTo>
                  <a:cubicBezTo>
                    <a:pt x="203" y="361"/>
                    <a:pt x="388" y="194"/>
                    <a:pt x="53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66"/>
            <p:cNvSpPr/>
            <p:nvPr/>
          </p:nvSpPr>
          <p:spPr>
            <a:xfrm>
              <a:off x="868300" y="4173675"/>
              <a:ext cx="9025" cy="10800"/>
            </a:xfrm>
            <a:custGeom>
              <a:rect b="b" l="l" r="r" t="t"/>
              <a:pathLst>
                <a:path extrusionOk="0" fill="none" h="432" w="361">
                  <a:moveTo>
                    <a:pt x="0" y="431"/>
                  </a:moveTo>
                  <a:lnTo>
                    <a:pt x="36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66"/>
            <p:cNvSpPr/>
            <p:nvPr/>
          </p:nvSpPr>
          <p:spPr>
            <a:xfrm>
              <a:off x="861900" y="4221625"/>
              <a:ext cx="5525" cy="19625"/>
            </a:xfrm>
            <a:custGeom>
              <a:rect b="b" l="l" r="r" t="t"/>
              <a:pathLst>
                <a:path extrusionOk="0" fill="none" h="785" w="221">
                  <a:moveTo>
                    <a:pt x="221" y="1"/>
                  </a:moveTo>
                  <a:cubicBezTo>
                    <a:pt x="80" y="238"/>
                    <a:pt x="10" y="511"/>
                    <a:pt x="1" y="78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66"/>
            <p:cNvSpPr/>
            <p:nvPr/>
          </p:nvSpPr>
          <p:spPr>
            <a:xfrm>
              <a:off x="845175" y="4249125"/>
              <a:ext cx="25" cy="2450"/>
            </a:xfrm>
            <a:custGeom>
              <a:rect b="b" l="l" r="r" t="t"/>
              <a:pathLst>
                <a:path extrusionOk="0" fill="none" h="98" w="1">
                  <a:moveTo>
                    <a:pt x="1" y="1"/>
                  </a:moveTo>
                  <a:lnTo>
                    <a:pt x="1" y="9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66"/>
            <p:cNvSpPr/>
            <p:nvPr/>
          </p:nvSpPr>
          <p:spPr>
            <a:xfrm>
              <a:off x="699975" y="4144625"/>
              <a:ext cx="57225" cy="104975"/>
            </a:xfrm>
            <a:custGeom>
              <a:rect b="b" l="l" r="r" t="t"/>
              <a:pathLst>
                <a:path extrusionOk="0" fill="none" h="4199" w="2289">
                  <a:moveTo>
                    <a:pt x="0" y="0"/>
                  </a:moveTo>
                  <a:cubicBezTo>
                    <a:pt x="308" y="1576"/>
                    <a:pt x="1285" y="2940"/>
                    <a:pt x="2289" y="419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66"/>
            <p:cNvSpPr/>
            <p:nvPr/>
          </p:nvSpPr>
          <p:spPr>
            <a:xfrm>
              <a:off x="727250" y="4173225"/>
              <a:ext cx="14775" cy="31275"/>
            </a:xfrm>
            <a:custGeom>
              <a:rect b="b" l="l" r="r" t="t"/>
              <a:pathLst>
                <a:path extrusionOk="0" fill="none" h="1251" w="591">
                  <a:moveTo>
                    <a:pt x="1" y="1"/>
                  </a:moveTo>
                  <a:cubicBezTo>
                    <a:pt x="106" y="458"/>
                    <a:pt x="309" y="881"/>
                    <a:pt x="590" y="125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66"/>
            <p:cNvSpPr/>
            <p:nvPr/>
          </p:nvSpPr>
          <p:spPr>
            <a:xfrm>
              <a:off x="754550" y="4190400"/>
              <a:ext cx="4625" cy="9250"/>
            </a:xfrm>
            <a:custGeom>
              <a:rect b="b" l="l" r="r" t="t"/>
              <a:pathLst>
                <a:path extrusionOk="0" fill="none" h="370" w="185">
                  <a:moveTo>
                    <a:pt x="0" y="0"/>
                  </a:moveTo>
                  <a:cubicBezTo>
                    <a:pt x="70" y="114"/>
                    <a:pt x="132" y="238"/>
                    <a:pt x="185"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66"/>
            <p:cNvSpPr/>
            <p:nvPr/>
          </p:nvSpPr>
          <p:spPr>
            <a:xfrm>
              <a:off x="694900" y="4114475"/>
              <a:ext cx="2225" cy="12575"/>
            </a:xfrm>
            <a:custGeom>
              <a:rect b="b" l="l" r="r" t="t"/>
              <a:pathLst>
                <a:path extrusionOk="0" fill="none" h="503" w="89">
                  <a:moveTo>
                    <a:pt x="89" y="502"/>
                  </a:moveTo>
                  <a:cubicBezTo>
                    <a:pt x="45" y="344"/>
                    <a:pt x="19" y="168"/>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66"/>
            <p:cNvSpPr/>
            <p:nvPr/>
          </p:nvSpPr>
          <p:spPr>
            <a:xfrm>
              <a:off x="804700" y="3957825"/>
              <a:ext cx="57675" cy="52400"/>
            </a:xfrm>
            <a:custGeom>
              <a:rect b="b" l="l" r="r" t="t"/>
              <a:pathLst>
                <a:path extrusionOk="0" fill="none" h="2096" w="2307">
                  <a:moveTo>
                    <a:pt x="1" y="2095"/>
                  </a:moveTo>
                  <a:cubicBezTo>
                    <a:pt x="863" y="1505"/>
                    <a:pt x="1638" y="801"/>
                    <a:pt x="2306"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66"/>
            <p:cNvSpPr/>
            <p:nvPr/>
          </p:nvSpPr>
          <p:spPr>
            <a:xfrm>
              <a:off x="838375" y="3988850"/>
              <a:ext cx="9250" cy="9250"/>
            </a:xfrm>
            <a:custGeom>
              <a:rect b="b" l="l" r="r" t="t"/>
              <a:pathLst>
                <a:path extrusionOk="0" fill="none" h="370" w="370">
                  <a:moveTo>
                    <a:pt x="0" y="370"/>
                  </a:moveTo>
                  <a:lnTo>
                    <a:pt x="37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66"/>
            <p:cNvSpPr/>
            <p:nvPr/>
          </p:nvSpPr>
          <p:spPr>
            <a:xfrm>
              <a:off x="851350" y="3823400"/>
              <a:ext cx="56125" cy="55675"/>
            </a:xfrm>
            <a:custGeom>
              <a:rect b="b" l="l" r="r" t="t"/>
              <a:pathLst>
                <a:path extrusionOk="0" fill="none" h="2227" w="2245">
                  <a:moveTo>
                    <a:pt x="0" y="2227"/>
                  </a:moveTo>
                  <a:cubicBezTo>
                    <a:pt x="704" y="1443"/>
                    <a:pt x="1453" y="704"/>
                    <a:pt x="224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66"/>
            <p:cNvSpPr/>
            <p:nvPr/>
          </p:nvSpPr>
          <p:spPr>
            <a:xfrm>
              <a:off x="868500" y="3831750"/>
              <a:ext cx="13450" cy="14550"/>
            </a:xfrm>
            <a:custGeom>
              <a:rect b="b" l="l" r="r" t="t"/>
              <a:pathLst>
                <a:path extrusionOk="0" fill="none" h="582" w="538">
                  <a:moveTo>
                    <a:pt x="1" y="581"/>
                  </a:moveTo>
                  <a:cubicBezTo>
                    <a:pt x="177" y="388"/>
                    <a:pt x="362" y="194"/>
                    <a:pt x="53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66"/>
            <p:cNvSpPr/>
            <p:nvPr/>
          </p:nvSpPr>
          <p:spPr>
            <a:xfrm>
              <a:off x="848050" y="3831525"/>
              <a:ext cx="6400" cy="8175"/>
            </a:xfrm>
            <a:custGeom>
              <a:rect b="b" l="l" r="r" t="t"/>
              <a:pathLst>
                <a:path extrusionOk="0" fill="none" h="327" w="256">
                  <a:moveTo>
                    <a:pt x="0" y="326"/>
                  </a:moveTo>
                  <a:cubicBezTo>
                    <a:pt x="71" y="212"/>
                    <a:pt x="159" y="98"/>
                    <a:pt x="256"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66"/>
            <p:cNvSpPr/>
            <p:nvPr/>
          </p:nvSpPr>
          <p:spPr>
            <a:xfrm>
              <a:off x="702400" y="3824500"/>
              <a:ext cx="65150" cy="112225"/>
            </a:xfrm>
            <a:custGeom>
              <a:rect b="b" l="l" r="r" t="t"/>
              <a:pathLst>
                <a:path extrusionOk="0" fill="none" h="4489" w="2606">
                  <a:moveTo>
                    <a:pt x="0" y="4489"/>
                  </a:moveTo>
                  <a:cubicBezTo>
                    <a:pt x="546" y="2825"/>
                    <a:pt x="1435" y="1303"/>
                    <a:pt x="260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66"/>
            <p:cNvSpPr/>
            <p:nvPr/>
          </p:nvSpPr>
          <p:spPr>
            <a:xfrm>
              <a:off x="728800" y="3874425"/>
              <a:ext cx="15425" cy="25550"/>
            </a:xfrm>
            <a:custGeom>
              <a:rect b="b" l="l" r="r" t="t"/>
              <a:pathLst>
                <a:path extrusionOk="0" fill="none" h="1022" w="617">
                  <a:moveTo>
                    <a:pt x="0" y="1022"/>
                  </a:moveTo>
                  <a:cubicBezTo>
                    <a:pt x="159" y="652"/>
                    <a:pt x="361" y="309"/>
                    <a:pt x="616"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66"/>
            <p:cNvSpPr/>
            <p:nvPr/>
          </p:nvSpPr>
          <p:spPr>
            <a:xfrm>
              <a:off x="749475" y="3895550"/>
              <a:ext cx="8400" cy="15875"/>
            </a:xfrm>
            <a:custGeom>
              <a:rect b="b" l="l" r="r" t="t"/>
              <a:pathLst>
                <a:path extrusionOk="0" fill="none" h="635" w="336">
                  <a:moveTo>
                    <a:pt x="1" y="634"/>
                  </a:moveTo>
                  <a:lnTo>
                    <a:pt x="335"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66"/>
            <p:cNvSpPr/>
            <p:nvPr/>
          </p:nvSpPr>
          <p:spPr>
            <a:xfrm>
              <a:off x="1032875" y="3918450"/>
              <a:ext cx="51500" cy="50175"/>
            </a:xfrm>
            <a:custGeom>
              <a:rect b="b" l="l" r="r" t="t"/>
              <a:pathLst>
                <a:path extrusionOk="0" fill="none" h="2007" w="2060">
                  <a:moveTo>
                    <a:pt x="0" y="2007"/>
                  </a:moveTo>
                  <a:cubicBezTo>
                    <a:pt x="678" y="1329"/>
                    <a:pt x="1355" y="660"/>
                    <a:pt x="206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66"/>
            <p:cNvSpPr/>
            <p:nvPr/>
          </p:nvSpPr>
          <p:spPr>
            <a:xfrm>
              <a:off x="1068500" y="3943525"/>
              <a:ext cx="11025" cy="11025"/>
            </a:xfrm>
            <a:custGeom>
              <a:rect b="b" l="l" r="r" t="t"/>
              <a:pathLst>
                <a:path extrusionOk="0" fill="none" h="441" w="441">
                  <a:moveTo>
                    <a:pt x="1" y="440"/>
                  </a:moveTo>
                  <a:lnTo>
                    <a:pt x="44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66"/>
            <p:cNvSpPr/>
            <p:nvPr/>
          </p:nvSpPr>
          <p:spPr>
            <a:xfrm>
              <a:off x="1119325" y="3919325"/>
              <a:ext cx="52625" cy="40275"/>
            </a:xfrm>
            <a:custGeom>
              <a:rect b="b" l="l" r="r" t="t"/>
              <a:pathLst>
                <a:path extrusionOk="0" fill="none" h="1611" w="2105">
                  <a:moveTo>
                    <a:pt x="1" y="1611"/>
                  </a:moveTo>
                  <a:cubicBezTo>
                    <a:pt x="599" y="960"/>
                    <a:pt x="1312" y="414"/>
                    <a:pt x="2104"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66"/>
            <p:cNvSpPr/>
            <p:nvPr/>
          </p:nvSpPr>
          <p:spPr>
            <a:xfrm>
              <a:off x="1136500" y="3917550"/>
              <a:ext cx="12575" cy="8825"/>
            </a:xfrm>
            <a:custGeom>
              <a:rect b="b" l="l" r="r" t="t"/>
              <a:pathLst>
                <a:path extrusionOk="0" fill="none" h="353" w="503">
                  <a:moveTo>
                    <a:pt x="0" y="353"/>
                  </a:moveTo>
                  <a:cubicBezTo>
                    <a:pt x="168" y="238"/>
                    <a:pt x="335" y="115"/>
                    <a:pt x="50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66"/>
            <p:cNvSpPr/>
            <p:nvPr/>
          </p:nvSpPr>
          <p:spPr>
            <a:xfrm>
              <a:off x="1086550" y="3964425"/>
              <a:ext cx="6400" cy="9275"/>
            </a:xfrm>
            <a:custGeom>
              <a:rect b="b" l="l" r="r" t="t"/>
              <a:pathLst>
                <a:path extrusionOk="0" fill="none" h="371" w="256">
                  <a:moveTo>
                    <a:pt x="1" y="370"/>
                  </a:moveTo>
                  <a:lnTo>
                    <a:pt x="256"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66"/>
            <p:cNvSpPr/>
            <p:nvPr/>
          </p:nvSpPr>
          <p:spPr>
            <a:xfrm>
              <a:off x="997225" y="4026700"/>
              <a:ext cx="5525" cy="5725"/>
            </a:xfrm>
            <a:custGeom>
              <a:rect b="b" l="l" r="r" t="t"/>
              <a:pathLst>
                <a:path extrusionOk="0" fill="none" h="229" w="221">
                  <a:moveTo>
                    <a:pt x="0" y="229"/>
                  </a:moveTo>
                  <a:cubicBezTo>
                    <a:pt x="80" y="159"/>
                    <a:pt x="150" y="88"/>
                    <a:pt x="22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66"/>
            <p:cNvSpPr/>
            <p:nvPr/>
          </p:nvSpPr>
          <p:spPr>
            <a:xfrm>
              <a:off x="938475" y="3900625"/>
              <a:ext cx="70225" cy="72175"/>
            </a:xfrm>
            <a:custGeom>
              <a:rect b="b" l="l" r="r" t="t"/>
              <a:pathLst>
                <a:path extrusionOk="0" fill="none" h="2887" w="2809">
                  <a:moveTo>
                    <a:pt x="1" y="2887"/>
                  </a:moveTo>
                  <a:lnTo>
                    <a:pt x="2808"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66"/>
            <p:cNvSpPr/>
            <p:nvPr/>
          </p:nvSpPr>
          <p:spPr>
            <a:xfrm>
              <a:off x="958950" y="3914475"/>
              <a:ext cx="14525" cy="15000"/>
            </a:xfrm>
            <a:custGeom>
              <a:rect b="b" l="l" r="r" t="t"/>
              <a:pathLst>
                <a:path extrusionOk="0" fill="none" h="600" w="581">
                  <a:moveTo>
                    <a:pt x="0" y="599"/>
                  </a:moveTo>
                  <a:lnTo>
                    <a:pt x="58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66"/>
            <p:cNvSpPr/>
            <p:nvPr/>
          </p:nvSpPr>
          <p:spPr>
            <a:xfrm>
              <a:off x="951450" y="3892475"/>
              <a:ext cx="9500" cy="11475"/>
            </a:xfrm>
            <a:custGeom>
              <a:rect b="b" l="l" r="r" t="t"/>
              <a:pathLst>
                <a:path extrusionOk="0" fill="none" h="459" w="380">
                  <a:moveTo>
                    <a:pt x="1" y="458"/>
                  </a:moveTo>
                  <a:cubicBezTo>
                    <a:pt x="124" y="300"/>
                    <a:pt x="256" y="150"/>
                    <a:pt x="379"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66"/>
            <p:cNvSpPr/>
            <p:nvPr/>
          </p:nvSpPr>
          <p:spPr>
            <a:xfrm>
              <a:off x="957850" y="3839000"/>
              <a:ext cx="11900" cy="18725"/>
            </a:xfrm>
            <a:custGeom>
              <a:rect b="b" l="l" r="r" t="t"/>
              <a:pathLst>
                <a:path extrusionOk="0" fill="none" h="749" w="476">
                  <a:moveTo>
                    <a:pt x="0" y="749"/>
                  </a:moveTo>
                  <a:cubicBezTo>
                    <a:pt x="194" y="520"/>
                    <a:pt x="352" y="265"/>
                    <a:pt x="475"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66"/>
            <p:cNvSpPr/>
            <p:nvPr/>
          </p:nvSpPr>
          <p:spPr>
            <a:xfrm>
              <a:off x="877300" y="3718650"/>
              <a:ext cx="160000" cy="31050"/>
            </a:xfrm>
            <a:custGeom>
              <a:rect b="b" l="l" r="r" t="t"/>
              <a:pathLst>
                <a:path extrusionOk="0" fill="none" h="1242" w="6400">
                  <a:moveTo>
                    <a:pt x="1" y="1242"/>
                  </a:moveTo>
                  <a:cubicBezTo>
                    <a:pt x="687" y="767"/>
                    <a:pt x="1515" y="555"/>
                    <a:pt x="2324" y="362"/>
                  </a:cubicBezTo>
                  <a:cubicBezTo>
                    <a:pt x="2967" y="203"/>
                    <a:pt x="3609" y="54"/>
                    <a:pt x="4261" y="27"/>
                  </a:cubicBezTo>
                  <a:cubicBezTo>
                    <a:pt x="4982" y="1"/>
                    <a:pt x="5686" y="133"/>
                    <a:pt x="6399" y="27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66"/>
            <p:cNvSpPr/>
            <p:nvPr/>
          </p:nvSpPr>
          <p:spPr>
            <a:xfrm>
              <a:off x="936725" y="3732750"/>
              <a:ext cx="64925" cy="11025"/>
            </a:xfrm>
            <a:custGeom>
              <a:rect b="b" l="l" r="r" t="t"/>
              <a:pathLst>
                <a:path extrusionOk="0" fill="none" h="441" w="2597">
                  <a:moveTo>
                    <a:pt x="0" y="440"/>
                  </a:moveTo>
                  <a:cubicBezTo>
                    <a:pt x="827" y="114"/>
                    <a:pt x="1716" y="0"/>
                    <a:pt x="2596" y="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66"/>
            <p:cNvSpPr/>
            <p:nvPr/>
          </p:nvSpPr>
          <p:spPr>
            <a:xfrm>
              <a:off x="981600" y="3752750"/>
              <a:ext cx="9925" cy="475"/>
            </a:xfrm>
            <a:custGeom>
              <a:rect b="b" l="l" r="r" t="t"/>
              <a:pathLst>
                <a:path extrusionOk="0" fill="none" h="19" w="397">
                  <a:moveTo>
                    <a:pt x="1" y="19"/>
                  </a:moveTo>
                  <a:cubicBezTo>
                    <a:pt x="133" y="19"/>
                    <a:pt x="265" y="19"/>
                    <a:pt x="397"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66"/>
            <p:cNvSpPr/>
            <p:nvPr/>
          </p:nvSpPr>
          <p:spPr>
            <a:xfrm>
              <a:off x="1056400" y="3729000"/>
              <a:ext cx="10600" cy="2875"/>
            </a:xfrm>
            <a:custGeom>
              <a:rect b="b" l="l" r="r" t="t"/>
              <a:pathLst>
                <a:path extrusionOk="0" fill="none" h="115" w="424">
                  <a:moveTo>
                    <a:pt x="1" y="0"/>
                  </a:moveTo>
                  <a:lnTo>
                    <a:pt x="423" y="1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66"/>
            <p:cNvSpPr/>
            <p:nvPr/>
          </p:nvSpPr>
          <p:spPr>
            <a:xfrm>
              <a:off x="1237925" y="3851325"/>
              <a:ext cx="35450" cy="77050"/>
            </a:xfrm>
            <a:custGeom>
              <a:rect b="b" l="l" r="r" t="t"/>
              <a:pathLst>
                <a:path extrusionOk="0" fill="none" h="3082" w="1418">
                  <a:moveTo>
                    <a:pt x="1" y="1"/>
                  </a:moveTo>
                  <a:cubicBezTo>
                    <a:pt x="634" y="951"/>
                    <a:pt x="1109" y="1990"/>
                    <a:pt x="1418" y="30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66"/>
            <p:cNvSpPr/>
            <p:nvPr/>
          </p:nvSpPr>
          <p:spPr>
            <a:xfrm>
              <a:off x="1235275" y="3882575"/>
              <a:ext cx="8400" cy="15200"/>
            </a:xfrm>
            <a:custGeom>
              <a:rect b="b" l="l" r="r" t="t"/>
              <a:pathLst>
                <a:path extrusionOk="0" fill="none" h="608" w="336">
                  <a:moveTo>
                    <a:pt x="1" y="1"/>
                  </a:moveTo>
                  <a:cubicBezTo>
                    <a:pt x="124" y="194"/>
                    <a:pt x="239" y="397"/>
                    <a:pt x="335" y="60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66"/>
            <p:cNvSpPr/>
            <p:nvPr/>
          </p:nvSpPr>
          <p:spPr>
            <a:xfrm>
              <a:off x="1245625" y="3936250"/>
              <a:ext cx="3775" cy="12125"/>
            </a:xfrm>
            <a:custGeom>
              <a:rect b="b" l="l" r="r" t="t"/>
              <a:pathLst>
                <a:path extrusionOk="0" fill="none" h="485" w="151">
                  <a:moveTo>
                    <a:pt x="1" y="1"/>
                  </a:moveTo>
                  <a:cubicBezTo>
                    <a:pt x="71" y="151"/>
                    <a:pt x="124" y="318"/>
                    <a:pt x="150" y="48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66"/>
            <p:cNvSpPr/>
            <p:nvPr/>
          </p:nvSpPr>
          <p:spPr>
            <a:xfrm>
              <a:off x="1250025" y="4088525"/>
              <a:ext cx="37650" cy="106725"/>
            </a:xfrm>
            <a:custGeom>
              <a:rect b="b" l="l" r="r" t="t"/>
              <a:pathLst>
                <a:path extrusionOk="0" fill="none" h="4269" w="1506">
                  <a:moveTo>
                    <a:pt x="1" y="4269"/>
                  </a:moveTo>
                  <a:cubicBezTo>
                    <a:pt x="784" y="2966"/>
                    <a:pt x="1294" y="1514"/>
                    <a:pt x="1506"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66"/>
            <p:cNvSpPr/>
            <p:nvPr/>
          </p:nvSpPr>
          <p:spPr>
            <a:xfrm>
              <a:off x="1255300" y="4129650"/>
              <a:ext cx="11700" cy="27550"/>
            </a:xfrm>
            <a:custGeom>
              <a:rect b="b" l="l" r="r" t="t"/>
              <a:pathLst>
                <a:path extrusionOk="0" fill="none" h="1102" w="468">
                  <a:moveTo>
                    <a:pt x="1" y="1101"/>
                  </a:moveTo>
                  <a:cubicBezTo>
                    <a:pt x="212" y="758"/>
                    <a:pt x="362" y="388"/>
                    <a:pt x="467"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66"/>
            <p:cNvSpPr/>
            <p:nvPr/>
          </p:nvSpPr>
          <p:spPr>
            <a:xfrm>
              <a:off x="1018350" y="4290050"/>
              <a:ext cx="131825" cy="50200"/>
            </a:xfrm>
            <a:custGeom>
              <a:rect b="b" l="l" r="r" t="t"/>
              <a:pathLst>
                <a:path extrusionOk="0" fill="none" h="2008" w="5273">
                  <a:moveTo>
                    <a:pt x="0" y="2007"/>
                  </a:moveTo>
                  <a:cubicBezTo>
                    <a:pt x="361" y="1946"/>
                    <a:pt x="713" y="1893"/>
                    <a:pt x="1056" y="1805"/>
                  </a:cubicBezTo>
                  <a:cubicBezTo>
                    <a:pt x="1831" y="1611"/>
                    <a:pt x="2579" y="1347"/>
                    <a:pt x="3292" y="1004"/>
                  </a:cubicBezTo>
                  <a:cubicBezTo>
                    <a:pt x="3969" y="696"/>
                    <a:pt x="4630" y="362"/>
                    <a:pt x="527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66"/>
            <p:cNvSpPr/>
            <p:nvPr/>
          </p:nvSpPr>
          <p:spPr>
            <a:xfrm>
              <a:off x="1063900" y="4302150"/>
              <a:ext cx="36975" cy="15225"/>
            </a:xfrm>
            <a:custGeom>
              <a:rect b="b" l="l" r="r" t="t"/>
              <a:pathLst>
                <a:path extrusionOk="0" fill="none" h="609" w="1479">
                  <a:moveTo>
                    <a:pt x="0" y="608"/>
                  </a:moveTo>
                  <a:cubicBezTo>
                    <a:pt x="511" y="450"/>
                    <a:pt x="1030" y="291"/>
                    <a:pt x="1479"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66"/>
            <p:cNvSpPr/>
            <p:nvPr/>
          </p:nvSpPr>
          <p:spPr>
            <a:xfrm>
              <a:off x="1091400" y="4289850"/>
              <a:ext cx="8375" cy="3975"/>
            </a:xfrm>
            <a:custGeom>
              <a:rect b="b" l="l" r="r" t="t"/>
              <a:pathLst>
                <a:path extrusionOk="0" fill="none" h="159" w="335">
                  <a:moveTo>
                    <a:pt x="0" y="158"/>
                  </a:moveTo>
                  <a:lnTo>
                    <a:pt x="335"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66"/>
            <p:cNvSpPr/>
            <p:nvPr/>
          </p:nvSpPr>
          <p:spPr>
            <a:xfrm>
              <a:off x="824275" y="4301950"/>
              <a:ext cx="25350" cy="14325"/>
            </a:xfrm>
            <a:custGeom>
              <a:rect b="b" l="l" r="r" t="t"/>
              <a:pathLst>
                <a:path extrusionOk="0" fill="none" h="573" w="1014">
                  <a:moveTo>
                    <a:pt x="1" y="0"/>
                  </a:moveTo>
                  <a:cubicBezTo>
                    <a:pt x="318" y="211"/>
                    <a:pt x="661" y="405"/>
                    <a:pt x="1013" y="57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66"/>
            <p:cNvSpPr/>
            <p:nvPr/>
          </p:nvSpPr>
          <p:spPr>
            <a:xfrm>
              <a:off x="851125" y="4301500"/>
              <a:ext cx="10150" cy="6850"/>
            </a:xfrm>
            <a:custGeom>
              <a:rect b="b" l="l" r="r" t="t"/>
              <a:pathLst>
                <a:path extrusionOk="0" fill="none" h="274" w="406">
                  <a:moveTo>
                    <a:pt x="1" y="0"/>
                  </a:moveTo>
                  <a:cubicBezTo>
                    <a:pt x="124" y="106"/>
                    <a:pt x="256" y="203"/>
                    <a:pt x="405" y="27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66"/>
            <p:cNvSpPr/>
            <p:nvPr/>
          </p:nvSpPr>
          <p:spPr>
            <a:xfrm>
              <a:off x="877750" y="4297325"/>
              <a:ext cx="9475" cy="4850"/>
            </a:xfrm>
            <a:custGeom>
              <a:rect b="b" l="l" r="r" t="t"/>
              <a:pathLst>
                <a:path extrusionOk="0" fill="none" h="194" w="379">
                  <a:moveTo>
                    <a:pt x="1" y="0"/>
                  </a:moveTo>
                  <a:cubicBezTo>
                    <a:pt x="124" y="71"/>
                    <a:pt x="247" y="141"/>
                    <a:pt x="379" y="19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66"/>
            <p:cNvSpPr/>
            <p:nvPr/>
          </p:nvSpPr>
          <p:spPr>
            <a:xfrm>
              <a:off x="972800" y="4294675"/>
              <a:ext cx="8825" cy="3775"/>
            </a:xfrm>
            <a:custGeom>
              <a:rect b="b" l="l" r="r" t="t"/>
              <a:pathLst>
                <a:path extrusionOk="0" fill="none" h="151" w="353">
                  <a:moveTo>
                    <a:pt x="1" y="1"/>
                  </a:moveTo>
                  <a:cubicBezTo>
                    <a:pt x="124" y="36"/>
                    <a:pt x="238" y="80"/>
                    <a:pt x="353" y="15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8" name="Google Shape;9378;p66"/>
          <p:cNvGrpSpPr/>
          <p:nvPr/>
        </p:nvGrpSpPr>
        <p:grpSpPr>
          <a:xfrm>
            <a:off x="401737" y="-1141679"/>
            <a:ext cx="2915223" cy="2873138"/>
            <a:chOff x="578300" y="1746150"/>
            <a:chExt cx="871100" cy="858550"/>
          </a:xfrm>
        </p:grpSpPr>
        <p:sp>
          <p:nvSpPr>
            <p:cNvPr id="9379" name="Google Shape;9379;p66"/>
            <p:cNvSpPr/>
            <p:nvPr/>
          </p:nvSpPr>
          <p:spPr>
            <a:xfrm>
              <a:off x="770150" y="1857600"/>
              <a:ext cx="665825" cy="654625"/>
            </a:xfrm>
            <a:custGeom>
              <a:rect b="b" l="l" r="r" t="t"/>
              <a:pathLst>
                <a:path extrusionOk="0" h="26185" w="26633">
                  <a:moveTo>
                    <a:pt x="18923" y="4229"/>
                  </a:moveTo>
                  <a:cubicBezTo>
                    <a:pt x="18932" y="4282"/>
                    <a:pt x="18949" y="4343"/>
                    <a:pt x="18958" y="4405"/>
                  </a:cubicBezTo>
                  <a:cubicBezTo>
                    <a:pt x="18949" y="4343"/>
                    <a:pt x="18932" y="4291"/>
                    <a:pt x="18923" y="4229"/>
                  </a:cubicBezTo>
                  <a:close/>
                  <a:moveTo>
                    <a:pt x="25031" y="8445"/>
                  </a:moveTo>
                  <a:cubicBezTo>
                    <a:pt x="24978" y="8559"/>
                    <a:pt x="24916" y="8656"/>
                    <a:pt x="24863" y="8753"/>
                  </a:cubicBezTo>
                  <a:cubicBezTo>
                    <a:pt x="24916" y="8656"/>
                    <a:pt x="24969" y="8550"/>
                    <a:pt x="25031" y="8445"/>
                  </a:cubicBezTo>
                  <a:close/>
                  <a:moveTo>
                    <a:pt x="11055" y="8905"/>
                  </a:moveTo>
                  <a:lnTo>
                    <a:pt x="11055" y="8905"/>
                  </a:lnTo>
                  <a:cubicBezTo>
                    <a:pt x="11073" y="9001"/>
                    <a:pt x="11090" y="9097"/>
                    <a:pt x="11116" y="9193"/>
                  </a:cubicBezTo>
                  <a:cubicBezTo>
                    <a:pt x="11116" y="9228"/>
                    <a:pt x="11125" y="9263"/>
                    <a:pt x="11134" y="9307"/>
                  </a:cubicBezTo>
                  <a:cubicBezTo>
                    <a:pt x="11125" y="9272"/>
                    <a:pt x="11116" y="9237"/>
                    <a:pt x="11108" y="9193"/>
                  </a:cubicBezTo>
                  <a:cubicBezTo>
                    <a:pt x="11090" y="9097"/>
                    <a:pt x="11073" y="9001"/>
                    <a:pt x="11055" y="8905"/>
                  </a:cubicBezTo>
                  <a:close/>
                  <a:moveTo>
                    <a:pt x="17334" y="13832"/>
                  </a:moveTo>
                  <a:cubicBezTo>
                    <a:pt x="17315" y="13835"/>
                    <a:pt x="17296" y="13837"/>
                    <a:pt x="17277" y="13840"/>
                  </a:cubicBezTo>
                  <a:cubicBezTo>
                    <a:pt x="17198" y="13848"/>
                    <a:pt x="17127" y="13857"/>
                    <a:pt x="17057" y="13866"/>
                  </a:cubicBezTo>
                  <a:cubicBezTo>
                    <a:pt x="17127" y="13848"/>
                    <a:pt x="17198" y="13840"/>
                    <a:pt x="17268" y="13840"/>
                  </a:cubicBezTo>
                  <a:cubicBezTo>
                    <a:pt x="17290" y="13837"/>
                    <a:pt x="17312" y="13834"/>
                    <a:pt x="17334" y="13832"/>
                  </a:cubicBezTo>
                  <a:close/>
                  <a:moveTo>
                    <a:pt x="18212" y="1"/>
                  </a:moveTo>
                  <a:cubicBezTo>
                    <a:pt x="17618" y="1"/>
                    <a:pt x="17134" y="473"/>
                    <a:pt x="16520" y="1087"/>
                  </a:cubicBezTo>
                  <a:cubicBezTo>
                    <a:pt x="15585" y="2006"/>
                    <a:pt x="14435" y="3147"/>
                    <a:pt x="12271" y="3147"/>
                  </a:cubicBezTo>
                  <a:cubicBezTo>
                    <a:pt x="12115" y="3147"/>
                    <a:pt x="11953" y="3141"/>
                    <a:pt x="11785" y="3129"/>
                  </a:cubicBezTo>
                  <a:cubicBezTo>
                    <a:pt x="11661" y="3120"/>
                    <a:pt x="11543" y="3116"/>
                    <a:pt x="11429" y="3116"/>
                  </a:cubicBezTo>
                  <a:cubicBezTo>
                    <a:pt x="9347" y="3116"/>
                    <a:pt x="8936" y="4531"/>
                    <a:pt x="8503" y="6033"/>
                  </a:cubicBezTo>
                  <a:cubicBezTo>
                    <a:pt x="8133" y="7301"/>
                    <a:pt x="7746" y="8621"/>
                    <a:pt x="6338" y="9202"/>
                  </a:cubicBezTo>
                  <a:cubicBezTo>
                    <a:pt x="4912" y="9800"/>
                    <a:pt x="5237" y="10988"/>
                    <a:pt x="5581" y="12255"/>
                  </a:cubicBezTo>
                  <a:cubicBezTo>
                    <a:pt x="5809" y="13118"/>
                    <a:pt x="6056" y="14007"/>
                    <a:pt x="5625" y="14623"/>
                  </a:cubicBezTo>
                  <a:cubicBezTo>
                    <a:pt x="5475" y="14825"/>
                    <a:pt x="5281" y="14993"/>
                    <a:pt x="5061" y="15098"/>
                  </a:cubicBezTo>
                  <a:lnTo>
                    <a:pt x="5044" y="15098"/>
                  </a:lnTo>
                  <a:cubicBezTo>
                    <a:pt x="4683" y="15283"/>
                    <a:pt x="4199" y="15397"/>
                    <a:pt x="3583" y="15450"/>
                  </a:cubicBezTo>
                  <a:cubicBezTo>
                    <a:pt x="2430" y="15547"/>
                    <a:pt x="1506" y="15723"/>
                    <a:pt x="828" y="15969"/>
                  </a:cubicBezTo>
                  <a:cubicBezTo>
                    <a:pt x="397" y="16128"/>
                    <a:pt x="98" y="16515"/>
                    <a:pt x="45" y="16973"/>
                  </a:cubicBezTo>
                  <a:cubicBezTo>
                    <a:pt x="1" y="17298"/>
                    <a:pt x="98" y="17624"/>
                    <a:pt x="300" y="17879"/>
                  </a:cubicBezTo>
                  <a:cubicBezTo>
                    <a:pt x="379" y="17976"/>
                    <a:pt x="476" y="18055"/>
                    <a:pt x="582" y="18126"/>
                  </a:cubicBezTo>
                  <a:cubicBezTo>
                    <a:pt x="970" y="18387"/>
                    <a:pt x="1427" y="18477"/>
                    <a:pt x="1917" y="18477"/>
                  </a:cubicBezTo>
                  <a:cubicBezTo>
                    <a:pt x="2005" y="18477"/>
                    <a:pt x="2094" y="18474"/>
                    <a:pt x="2184" y="18469"/>
                  </a:cubicBezTo>
                  <a:cubicBezTo>
                    <a:pt x="2632" y="18434"/>
                    <a:pt x="3072" y="18372"/>
                    <a:pt x="3512" y="18293"/>
                  </a:cubicBezTo>
                  <a:cubicBezTo>
                    <a:pt x="3996" y="18196"/>
                    <a:pt x="4489" y="18135"/>
                    <a:pt x="4982" y="18117"/>
                  </a:cubicBezTo>
                  <a:cubicBezTo>
                    <a:pt x="5008" y="18116"/>
                    <a:pt x="5034" y="18116"/>
                    <a:pt x="5061" y="18116"/>
                  </a:cubicBezTo>
                  <a:cubicBezTo>
                    <a:pt x="6314" y="18116"/>
                    <a:pt x="8260" y="18735"/>
                    <a:pt x="9708" y="20502"/>
                  </a:cubicBezTo>
                  <a:cubicBezTo>
                    <a:pt x="10016" y="20880"/>
                    <a:pt x="10289" y="21285"/>
                    <a:pt x="10518" y="21725"/>
                  </a:cubicBezTo>
                  <a:cubicBezTo>
                    <a:pt x="10835" y="22341"/>
                    <a:pt x="11213" y="22922"/>
                    <a:pt x="11653" y="23459"/>
                  </a:cubicBezTo>
                  <a:cubicBezTo>
                    <a:pt x="12217" y="24154"/>
                    <a:pt x="12903" y="24744"/>
                    <a:pt x="13669" y="25219"/>
                  </a:cubicBezTo>
                  <a:cubicBezTo>
                    <a:pt x="14399" y="25659"/>
                    <a:pt x="15209" y="25967"/>
                    <a:pt x="16054" y="26108"/>
                  </a:cubicBezTo>
                  <a:cubicBezTo>
                    <a:pt x="16353" y="26159"/>
                    <a:pt x="16637" y="26184"/>
                    <a:pt x="16906" y="26184"/>
                  </a:cubicBezTo>
                  <a:cubicBezTo>
                    <a:pt x="17618" y="26184"/>
                    <a:pt x="18225" y="26006"/>
                    <a:pt x="18729" y="25642"/>
                  </a:cubicBezTo>
                  <a:cubicBezTo>
                    <a:pt x="19530" y="25087"/>
                    <a:pt x="20049" y="24066"/>
                    <a:pt x="20278" y="22641"/>
                  </a:cubicBezTo>
                  <a:cubicBezTo>
                    <a:pt x="20533" y="20986"/>
                    <a:pt x="21264" y="20757"/>
                    <a:pt x="22197" y="20467"/>
                  </a:cubicBezTo>
                  <a:cubicBezTo>
                    <a:pt x="22813" y="20264"/>
                    <a:pt x="23517" y="20044"/>
                    <a:pt x="24247" y="19367"/>
                  </a:cubicBezTo>
                  <a:cubicBezTo>
                    <a:pt x="25444" y="18240"/>
                    <a:pt x="24960" y="17325"/>
                    <a:pt x="24397" y="16260"/>
                  </a:cubicBezTo>
                  <a:cubicBezTo>
                    <a:pt x="24115" y="15732"/>
                    <a:pt x="23825" y="15186"/>
                    <a:pt x="23746" y="14588"/>
                  </a:cubicBezTo>
                  <a:cubicBezTo>
                    <a:pt x="23649" y="13787"/>
                    <a:pt x="24230" y="13039"/>
                    <a:pt x="24899" y="12167"/>
                  </a:cubicBezTo>
                  <a:cubicBezTo>
                    <a:pt x="25708" y="11111"/>
                    <a:pt x="26632" y="9914"/>
                    <a:pt x="26544" y="8304"/>
                  </a:cubicBezTo>
                  <a:cubicBezTo>
                    <a:pt x="26544" y="8251"/>
                    <a:pt x="26536" y="8207"/>
                    <a:pt x="26536" y="8154"/>
                  </a:cubicBezTo>
                  <a:cubicBezTo>
                    <a:pt x="26500" y="7714"/>
                    <a:pt x="26333" y="7292"/>
                    <a:pt x="26052" y="6949"/>
                  </a:cubicBezTo>
                  <a:cubicBezTo>
                    <a:pt x="25972" y="6852"/>
                    <a:pt x="25893" y="6773"/>
                    <a:pt x="25805" y="6693"/>
                  </a:cubicBezTo>
                  <a:cubicBezTo>
                    <a:pt x="25163" y="6112"/>
                    <a:pt x="24177" y="5848"/>
                    <a:pt x="23147" y="5567"/>
                  </a:cubicBezTo>
                  <a:cubicBezTo>
                    <a:pt x="22206" y="5303"/>
                    <a:pt x="21220" y="5030"/>
                    <a:pt x="20551" y="4493"/>
                  </a:cubicBezTo>
                  <a:cubicBezTo>
                    <a:pt x="20410" y="4387"/>
                    <a:pt x="20287" y="4264"/>
                    <a:pt x="20181" y="4132"/>
                  </a:cubicBezTo>
                  <a:cubicBezTo>
                    <a:pt x="19644" y="3472"/>
                    <a:pt x="19644" y="2715"/>
                    <a:pt x="19644" y="2038"/>
                  </a:cubicBezTo>
                  <a:cubicBezTo>
                    <a:pt x="19644" y="1474"/>
                    <a:pt x="19644" y="929"/>
                    <a:pt x="19319" y="533"/>
                  </a:cubicBezTo>
                  <a:cubicBezTo>
                    <a:pt x="19143" y="339"/>
                    <a:pt x="18923" y="181"/>
                    <a:pt x="18676" y="93"/>
                  </a:cubicBezTo>
                  <a:cubicBezTo>
                    <a:pt x="18512" y="30"/>
                    <a:pt x="18359" y="1"/>
                    <a:pt x="18212"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66"/>
            <p:cNvSpPr/>
            <p:nvPr/>
          </p:nvSpPr>
          <p:spPr>
            <a:xfrm>
              <a:off x="893150" y="1857750"/>
              <a:ext cx="522150" cy="377325"/>
            </a:xfrm>
            <a:custGeom>
              <a:rect b="b" l="l" r="r" t="t"/>
              <a:pathLst>
                <a:path extrusionOk="0" h="15093" w="20886">
                  <a:moveTo>
                    <a:pt x="13297" y="0"/>
                  </a:moveTo>
                  <a:cubicBezTo>
                    <a:pt x="12707" y="0"/>
                    <a:pt x="12228" y="478"/>
                    <a:pt x="11609" y="1090"/>
                  </a:cubicBezTo>
                  <a:cubicBezTo>
                    <a:pt x="10671" y="2012"/>
                    <a:pt x="9517" y="3149"/>
                    <a:pt x="7350" y="3149"/>
                  </a:cubicBezTo>
                  <a:cubicBezTo>
                    <a:pt x="7199" y="3149"/>
                    <a:pt x="7044" y="3143"/>
                    <a:pt x="6883" y="3132"/>
                  </a:cubicBezTo>
                  <a:cubicBezTo>
                    <a:pt x="6759" y="3123"/>
                    <a:pt x="6640" y="3119"/>
                    <a:pt x="6526" y="3119"/>
                  </a:cubicBezTo>
                  <a:cubicBezTo>
                    <a:pt x="4444" y="3119"/>
                    <a:pt x="4034" y="4533"/>
                    <a:pt x="3591" y="6027"/>
                  </a:cubicBezTo>
                  <a:cubicBezTo>
                    <a:pt x="3222" y="7303"/>
                    <a:pt x="2843" y="8624"/>
                    <a:pt x="1435" y="9204"/>
                  </a:cubicBezTo>
                  <a:cubicBezTo>
                    <a:pt x="1" y="9803"/>
                    <a:pt x="326" y="10991"/>
                    <a:pt x="669" y="12249"/>
                  </a:cubicBezTo>
                  <a:cubicBezTo>
                    <a:pt x="907" y="13112"/>
                    <a:pt x="1145" y="14010"/>
                    <a:pt x="713" y="14626"/>
                  </a:cubicBezTo>
                  <a:cubicBezTo>
                    <a:pt x="573" y="14828"/>
                    <a:pt x="370" y="14987"/>
                    <a:pt x="150" y="15092"/>
                  </a:cubicBezTo>
                  <a:cubicBezTo>
                    <a:pt x="1954" y="14388"/>
                    <a:pt x="1594" y="12874"/>
                    <a:pt x="1849" y="11669"/>
                  </a:cubicBezTo>
                  <a:cubicBezTo>
                    <a:pt x="2183" y="10102"/>
                    <a:pt x="4691" y="10639"/>
                    <a:pt x="5510" y="9363"/>
                  </a:cubicBezTo>
                  <a:cubicBezTo>
                    <a:pt x="6328" y="8087"/>
                    <a:pt x="3688" y="5895"/>
                    <a:pt x="5844" y="4857"/>
                  </a:cubicBezTo>
                  <a:cubicBezTo>
                    <a:pt x="6435" y="4573"/>
                    <a:pt x="7015" y="4490"/>
                    <a:pt x="7563" y="4490"/>
                  </a:cubicBezTo>
                  <a:cubicBezTo>
                    <a:pt x="8335" y="4490"/>
                    <a:pt x="9042" y="4655"/>
                    <a:pt x="9623" y="4655"/>
                  </a:cubicBezTo>
                  <a:cubicBezTo>
                    <a:pt x="10142" y="4655"/>
                    <a:pt x="10560" y="4524"/>
                    <a:pt x="10834" y="4029"/>
                  </a:cubicBezTo>
                  <a:cubicBezTo>
                    <a:pt x="11239" y="3299"/>
                    <a:pt x="11935" y="2586"/>
                    <a:pt x="12489" y="2348"/>
                  </a:cubicBezTo>
                  <a:cubicBezTo>
                    <a:pt x="12623" y="2288"/>
                    <a:pt x="12749" y="2255"/>
                    <a:pt x="12862" y="2255"/>
                  </a:cubicBezTo>
                  <a:cubicBezTo>
                    <a:pt x="13208" y="2255"/>
                    <a:pt x="13423" y="2572"/>
                    <a:pt x="13316" y="3396"/>
                  </a:cubicBezTo>
                  <a:cubicBezTo>
                    <a:pt x="13246" y="3889"/>
                    <a:pt x="13299" y="4390"/>
                    <a:pt x="13466" y="4857"/>
                  </a:cubicBezTo>
                  <a:cubicBezTo>
                    <a:pt x="13875" y="5883"/>
                    <a:pt x="14874" y="6493"/>
                    <a:pt x="16083" y="6493"/>
                  </a:cubicBezTo>
                  <a:cubicBezTo>
                    <a:pt x="16357" y="6493"/>
                    <a:pt x="16642" y="6462"/>
                    <a:pt x="16934" y="6397"/>
                  </a:cubicBezTo>
                  <a:cubicBezTo>
                    <a:pt x="17432" y="6284"/>
                    <a:pt x="17916" y="6241"/>
                    <a:pt x="18364" y="6241"/>
                  </a:cubicBezTo>
                  <a:cubicBezTo>
                    <a:pt x="19809" y="6241"/>
                    <a:pt x="20885" y="6687"/>
                    <a:pt x="20885" y="6687"/>
                  </a:cubicBezTo>
                  <a:cubicBezTo>
                    <a:pt x="20243" y="6115"/>
                    <a:pt x="19266" y="5842"/>
                    <a:pt x="18245" y="5570"/>
                  </a:cubicBezTo>
                  <a:cubicBezTo>
                    <a:pt x="17286" y="5306"/>
                    <a:pt x="16309" y="5033"/>
                    <a:pt x="15640" y="4496"/>
                  </a:cubicBezTo>
                  <a:cubicBezTo>
                    <a:pt x="15508" y="4381"/>
                    <a:pt x="15385" y="4267"/>
                    <a:pt x="15270" y="4135"/>
                  </a:cubicBezTo>
                  <a:cubicBezTo>
                    <a:pt x="14733" y="3475"/>
                    <a:pt x="14733" y="2718"/>
                    <a:pt x="14733" y="2040"/>
                  </a:cubicBezTo>
                  <a:cubicBezTo>
                    <a:pt x="14733" y="1477"/>
                    <a:pt x="14733" y="932"/>
                    <a:pt x="14408" y="535"/>
                  </a:cubicBezTo>
                  <a:cubicBezTo>
                    <a:pt x="14232" y="333"/>
                    <a:pt x="14012" y="183"/>
                    <a:pt x="13765" y="95"/>
                  </a:cubicBezTo>
                  <a:cubicBezTo>
                    <a:pt x="13600" y="30"/>
                    <a:pt x="13445" y="0"/>
                    <a:pt x="13297"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66"/>
            <p:cNvSpPr/>
            <p:nvPr/>
          </p:nvSpPr>
          <p:spPr>
            <a:xfrm>
              <a:off x="824725" y="2061675"/>
              <a:ext cx="611475" cy="450725"/>
            </a:xfrm>
            <a:custGeom>
              <a:rect b="b" l="l" r="r" t="t"/>
              <a:pathLst>
                <a:path extrusionOk="0" h="18029" w="24459">
                  <a:moveTo>
                    <a:pt x="24353" y="0"/>
                  </a:moveTo>
                  <a:cubicBezTo>
                    <a:pt x="21580" y="3688"/>
                    <a:pt x="21422" y="2614"/>
                    <a:pt x="17972" y="5034"/>
                  </a:cubicBezTo>
                  <a:cubicBezTo>
                    <a:pt x="14522" y="7454"/>
                    <a:pt x="18931" y="9795"/>
                    <a:pt x="17858" y="10332"/>
                  </a:cubicBezTo>
                  <a:cubicBezTo>
                    <a:pt x="16793" y="10878"/>
                    <a:pt x="14689" y="10420"/>
                    <a:pt x="16229" y="12005"/>
                  </a:cubicBezTo>
                  <a:cubicBezTo>
                    <a:pt x="17556" y="13362"/>
                    <a:pt x="17113" y="16261"/>
                    <a:pt x="15147" y="16261"/>
                  </a:cubicBezTo>
                  <a:cubicBezTo>
                    <a:pt x="14831" y="16261"/>
                    <a:pt x="14475" y="16186"/>
                    <a:pt x="14082" y="16018"/>
                  </a:cubicBezTo>
                  <a:cubicBezTo>
                    <a:pt x="11248" y="14794"/>
                    <a:pt x="11019" y="12427"/>
                    <a:pt x="8141" y="10772"/>
                  </a:cubicBezTo>
                  <a:cubicBezTo>
                    <a:pt x="6968" y="10100"/>
                    <a:pt x="5393" y="9901"/>
                    <a:pt x="3941" y="9901"/>
                  </a:cubicBezTo>
                  <a:cubicBezTo>
                    <a:pt x="1898" y="9901"/>
                    <a:pt x="98" y="10294"/>
                    <a:pt x="1" y="10315"/>
                  </a:cubicBezTo>
                  <a:cubicBezTo>
                    <a:pt x="449" y="10280"/>
                    <a:pt x="889" y="10218"/>
                    <a:pt x="1329" y="10139"/>
                  </a:cubicBezTo>
                  <a:cubicBezTo>
                    <a:pt x="1813" y="10042"/>
                    <a:pt x="2306" y="9980"/>
                    <a:pt x="2799" y="9954"/>
                  </a:cubicBezTo>
                  <a:cubicBezTo>
                    <a:pt x="2825" y="9953"/>
                    <a:pt x="2851" y="9953"/>
                    <a:pt x="2877" y="9953"/>
                  </a:cubicBezTo>
                  <a:cubicBezTo>
                    <a:pt x="4139" y="9953"/>
                    <a:pt x="6077" y="10580"/>
                    <a:pt x="7534" y="12339"/>
                  </a:cubicBezTo>
                  <a:cubicBezTo>
                    <a:pt x="7842" y="12717"/>
                    <a:pt x="8115" y="13131"/>
                    <a:pt x="8335" y="13562"/>
                  </a:cubicBezTo>
                  <a:cubicBezTo>
                    <a:pt x="8652" y="14178"/>
                    <a:pt x="9030" y="14759"/>
                    <a:pt x="9470" y="15296"/>
                  </a:cubicBezTo>
                  <a:cubicBezTo>
                    <a:pt x="10042" y="16000"/>
                    <a:pt x="10720" y="16590"/>
                    <a:pt x="11494" y="17056"/>
                  </a:cubicBezTo>
                  <a:cubicBezTo>
                    <a:pt x="12225" y="17505"/>
                    <a:pt x="13035" y="17813"/>
                    <a:pt x="13880" y="17954"/>
                  </a:cubicBezTo>
                  <a:cubicBezTo>
                    <a:pt x="14172" y="18004"/>
                    <a:pt x="14451" y="18029"/>
                    <a:pt x="14716" y="18029"/>
                  </a:cubicBezTo>
                  <a:cubicBezTo>
                    <a:pt x="15432" y="18029"/>
                    <a:pt x="16048" y="17847"/>
                    <a:pt x="16555" y="17487"/>
                  </a:cubicBezTo>
                  <a:cubicBezTo>
                    <a:pt x="17347" y="16924"/>
                    <a:pt x="17866" y="15903"/>
                    <a:pt x="18095" y="14478"/>
                  </a:cubicBezTo>
                  <a:cubicBezTo>
                    <a:pt x="18359" y="12832"/>
                    <a:pt x="19090" y="12603"/>
                    <a:pt x="20014" y="12304"/>
                  </a:cubicBezTo>
                  <a:cubicBezTo>
                    <a:pt x="20630" y="12110"/>
                    <a:pt x="21334" y="11890"/>
                    <a:pt x="22064" y="11204"/>
                  </a:cubicBezTo>
                  <a:cubicBezTo>
                    <a:pt x="23270" y="10086"/>
                    <a:pt x="22777" y="9162"/>
                    <a:pt x="22214" y="8106"/>
                  </a:cubicBezTo>
                  <a:cubicBezTo>
                    <a:pt x="21932" y="7578"/>
                    <a:pt x="21642" y="7023"/>
                    <a:pt x="21571" y="6425"/>
                  </a:cubicBezTo>
                  <a:cubicBezTo>
                    <a:pt x="21466" y="5624"/>
                    <a:pt x="22047" y="4876"/>
                    <a:pt x="22716" y="4004"/>
                  </a:cubicBezTo>
                  <a:cubicBezTo>
                    <a:pt x="23534" y="2948"/>
                    <a:pt x="24458" y="1751"/>
                    <a:pt x="24361" y="141"/>
                  </a:cubicBezTo>
                  <a:cubicBezTo>
                    <a:pt x="24361" y="97"/>
                    <a:pt x="24361" y="44"/>
                    <a:pt x="24353"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66"/>
            <p:cNvSpPr/>
            <p:nvPr/>
          </p:nvSpPr>
          <p:spPr>
            <a:xfrm>
              <a:off x="1134075" y="2453750"/>
              <a:ext cx="25" cy="25"/>
            </a:xfrm>
            <a:custGeom>
              <a:rect b="b" l="l" r="r" t="t"/>
              <a:pathLst>
                <a:path extrusionOk="0" h="1" w="1">
                  <a:moveTo>
                    <a:pt x="1" y="0"/>
                  </a:moveTo>
                  <a:lnTo>
                    <a:pt x="1" y="0"/>
                  </a:lnTo>
                  <a:lnTo>
                    <a:pt x="1" y="0"/>
                  </a:lnTo>
                  <a:close/>
                </a:path>
              </a:pathLst>
            </a:custGeom>
            <a:solidFill>
              <a:srgbClr val="FF49F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66"/>
            <p:cNvSpPr/>
            <p:nvPr/>
          </p:nvSpPr>
          <p:spPr>
            <a:xfrm>
              <a:off x="763125" y="1840325"/>
              <a:ext cx="675700" cy="681425"/>
            </a:xfrm>
            <a:custGeom>
              <a:rect b="b" l="l" r="r" t="t"/>
              <a:pathLst>
                <a:path extrusionOk="0" fill="none" h="27257" w="27028">
                  <a:moveTo>
                    <a:pt x="845" y="18852"/>
                  </a:moveTo>
                  <a:cubicBezTo>
                    <a:pt x="0" y="18271"/>
                    <a:pt x="159" y="16995"/>
                    <a:pt x="1118" y="16634"/>
                  </a:cubicBezTo>
                  <a:cubicBezTo>
                    <a:pt x="1699" y="16414"/>
                    <a:pt x="2570" y="16220"/>
                    <a:pt x="3873" y="16115"/>
                  </a:cubicBezTo>
                  <a:cubicBezTo>
                    <a:pt x="8933" y="15684"/>
                    <a:pt x="3406" y="11213"/>
                    <a:pt x="6619" y="9875"/>
                  </a:cubicBezTo>
                  <a:cubicBezTo>
                    <a:pt x="9778" y="8555"/>
                    <a:pt x="7745" y="3485"/>
                    <a:pt x="12084" y="3794"/>
                  </a:cubicBezTo>
                  <a:cubicBezTo>
                    <a:pt x="16423" y="4110"/>
                    <a:pt x="17021" y="0"/>
                    <a:pt x="18975" y="757"/>
                  </a:cubicBezTo>
                  <a:cubicBezTo>
                    <a:pt x="20929" y="1523"/>
                    <a:pt x="19037" y="3688"/>
                    <a:pt x="20858" y="5158"/>
                  </a:cubicBezTo>
                  <a:cubicBezTo>
                    <a:pt x="22671" y="6627"/>
                    <a:pt x="26702" y="6064"/>
                    <a:pt x="26869" y="8995"/>
                  </a:cubicBezTo>
                  <a:cubicBezTo>
                    <a:pt x="27028" y="11926"/>
                    <a:pt x="23851" y="13519"/>
                    <a:pt x="24071" y="15279"/>
                  </a:cubicBezTo>
                  <a:cubicBezTo>
                    <a:pt x="24291" y="17030"/>
                    <a:pt x="26403" y="18359"/>
                    <a:pt x="24555" y="20084"/>
                  </a:cubicBezTo>
                  <a:cubicBezTo>
                    <a:pt x="22707" y="21809"/>
                    <a:pt x="21026" y="20630"/>
                    <a:pt x="20594" y="23340"/>
                  </a:cubicBezTo>
                  <a:cubicBezTo>
                    <a:pt x="20163" y="26042"/>
                    <a:pt x="18711" y="27257"/>
                    <a:pt x="16335" y="26852"/>
                  </a:cubicBezTo>
                  <a:cubicBezTo>
                    <a:pt x="13958" y="26447"/>
                    <a:pt x="11996" y="24793"/>
                    <a:pt x="10773" y="22434"/>
                  </a:cubicBezTo>
                  <a:cubicBezTo>
                    <a:pt x="9540" y="20075"/>
                    <a:pt x="7173" y="18808"/>
                    <a:pt x="5272" y="18843"/>
                  </a:cubicBezTo>
                  <a:cubicBezTo>
                    <a:pt x="3811" y="18870"/>
                    <a:pt x="2024" y="19644"/>
                    <a:pt x="845" y="18852"/>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66"/>
            <p:cNvSpPr/>
            <p:nvPr/>
          </p:nvSpPr>
          <p:spPr>
            <a:xfrm>
              <a:off x="922200" y="2010175"/>
              <a:ext cx="97500" cy="222475"/>
            </a:xfrm>
            <a:custGeom>
              <a:rect b="b" l="l" r="r" t="t"/>
              <a:pathLst>
                <a:path extrusionOk="0" fill="none" h="8899" w="3900">
                  <a:moveTo>
                    <a:pt x="0" y="8898"/>
                  </a:moveTo>
                  <a:lnTo>
                    <a:pt x="1743" y="8124"/>
                  </a:lnTo>
                  <a:cubicBezTo>
                    <a:pt x="2025" y="8009"/>
                    <a:pt x="2306" y="7869"/>
                    <a:pt x="2561" y="7701"/>
                  </a:cubicBezTo>
                  <a:cubicBezTo>
                    <a:pt x="3318" y="7173"/>
                    <a:pt x="3714" y="6249"/>
                    <a:pt x="3846" y="5334"/>
                  </a:cubicBezTo>
                  <a:cubicBezTo>
                    <a:pt x="3890" y="5052"/>
                    <a:pt x="3899" y="4753"/>
                    <a:pt x="3855" y="4472"/>
                  </a:cubicBezTo>
                  <a:cubicBezTo>
                    <a:pt x="3820" y="4234"/>
                    <a:pt x="3741" y="4005"/>
                    <a:pt x="3697" y="3776"/>
                  </a:cubicBezTo>
                  <a:cubicBezTo>
                    <a:pt x="3635" y="3407"/>
                    <a:pt x="3626" y="3028"/>
                    <a:pt x="3653" y="2650"/>
                  </a:cubicBezTo>
                  <a:cubicBezTo>
                    <a:pt x="3697" y="1770"/>
                    <a:pt x="3732" y="881"/>
                    <a:pt x="37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66"/>
            <p:cNvSpPr/>
            <p:nvPr/>
          </p:nvSpPr>
          <p:spPr>
            <a:xfrm>
              <a:off x="1038150" y="1918650"/>
              <a:ext cx="185950" cy="221150"/>
            </a:xfrm>
            <a:custGeom>
              <a:rect b="b" l="l" r="r" t="t"/>
              <a:pathLst>
                <a:path extrusionOk="0" fill="none" h="8846" w="7438">
                  <a:moveTo>
                    <a:pt x="599" y="2157"/>
                  </a:moveTo>
                  <a:cubicBezTo>
                    <a:pt x="0" y="3591"/>
                    <a:pt x="97" y="5228"/>
                    <a:pt x="388" y="6760"/>
                  </a:cubicBezTo>
                  <a:cubicBezTo>
                    <a:pt x="440" y="7129"/>
                    <a:pt x="555" y="7481"/>
                    <a:pt x="731" y="7807"/>
                  </a:cubicBezTo>
                  <a:cubicBezTo>
                    <a:pt x="1144" y="8511"/>
                    <a:pt x="2033" y="8845"/>
                    <a:pt x="2843" y="8740"/>
                  </a:cubicBezTo>
                  <a:cubicBezTo>
                    <a:pt x="3653" y="8625"/>
                    <a:pt x="4374" y="8133"/>
                    <a:pt x="4902" y="7508"/>
                  </a:cubicBezTo>
                  <a:cubicBezTo>
                    <a:pt x="5431" y="6892"/>
                    <a:pt x="5800" y="6144"/>
                    <a:pt x="6135" y="5404"/>
                  </a:cubicBezTo>
                  <a:cubicBezTo>
                    <a:pt x="6328" y="5017"/>
                    <a:pt x="6469" y="4621"/>
                    <a:pt x="6575" y="4216"/>
                  </a:cubicBezTo>
                  <a:cubicBezTo>
                    <a:pt x="6698" y="3679"/>
                    <a:pt x="6680" y="3134"/>
                    <a:pt x="6724" y="2588"/>
                  </a:cubicBezTo>
                  <a:cubicBezTo>
                    <a:pt x="6812" y="1690"/>
                    <a:pt x="7050" y="810"/>
                    <a:pt x="743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66"/>
            <p:cNvSpPr/>
            <p:nvPr/>
          </p:nvSpPr>
          <p:spPr>
            <a:xfrm>
              <a:off x="1070050" y="1975425"/>
              <a:ext cx="324550" cy="258750"/>
            </a:xfrm>
            <a:custGeom>
              <a:rect b="b" l="l" r="r" t="t"/>
              <a:pathLst>
                <a:path extrusionOk="0" fill="none" h="10350" w="12982">
                  <a:moveTo>
                    <a:pt x="6390" y="0"/>
                  </a:moveTo>
                  <a:cubicBezTo>
                    <a:pt x="6496" y="2174"/>
                    <a:pt x="5888" y="4489"/>
                    <a:pt x="4313" y="5994"/>
                  </a:cubicBezTo>
                  <a:cubicBezTo>
                    <a:pt x="3970" y="6302"/>
                    <a:pt x="3609" y="6592"/>
                    <a:pt x="3239" y="6865"/>
                  </a:cubicBezTo>
                  <a:lnTo>
                    <a:pt x="775" y="8695"/>
                  </a:lnTo>
                  <a:cubicBezTo>
                    <a:pt x="537" y="8871"/>
                    <a:pt x="282" y="9065"/>
                    <a:pt x="141" y="9338"/>
                  </a:cubicBezTo>
                  <a:cubicBezTo>
                    <a:pt x="1" y="9602"/>
                    <a:pt x="9" y="9980"/>
                    <a:pt x="247" y="10174"/>
                  </a:cubicBezTo>
                  <a:cubicBezTo>
                    <a:pt x="458" y="10350"/>
                    <a:pt x="766" y="10324"/>
                    <a:pt x="1030" y="10280"/>
                  </a:cubicBezTo>
                  <a:cubicBezTo>
                    <a:pt x="2474" y="10007"/>
                    <a:pt x="3820" y="9267"/>
                    <a:pt x="5281" y="9127"/>
                  </a:cubicBezTo>
                  <a:cubicBezTo>
                    <a:pt x="5853" y="9065"/>
                    <a:pt x="6434" y="9109"/>
                    <a:pt x="7006" y="9056"/>
                  </a:cubicBezTo>
                  <a:cubicBezTo>
                    <a:pt x="8221" y="8959"/>
                    <a:pt x="9391" y="8467"/>
                    <a:pt x="10394" y="7763"/>
                  </a:cubicBezTo>
                  <a:cubicBezTo>
                    <a:pt x="11389" y="7058"/>
                    <a:pt x="12234" y="6152"/>
                    <a:pt x="12982" y="51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66"/>
            <p:cNvSpPr/>
            <p:nvPr/>
          </p:nvSpPr>
          <p:spPr>
            <a:xfrm>
              <a:off x="867850" y="2285650"/>
              <a:ext cx="337750" cy="169000"/>
            </a:xfrm>
            <a:custGeom>
              <a:rect b="b" l="l" r="r" t="t"/>
              <a:pathLst>
                <a:path extrusionOk="0" fill="none" h="6760" w="13510">
                  <a:moveTo>
                    <a:pt x="0" y="396"/>
                  </a:moveTo>
                  <a:cubicBezTo>
                    <a:pt x="722" y="203"/>
                    <a:pt x="1461" y="0"/>
                    <a:pt x="2210" y="44"/>
                  </a:cubicBezTo>
                  <a:cubicBezTo>
                    <a:pt x="2746" y="88"/>
                    <a:pt x="3283" y="229"/>
                    <a:pt x="3776" y="440"/>
                  </a:cubicBezTo>
                  <a:cubicBezTo>
                    <a:pt x="4850" y="880"/>
                    <a:pt x="5827" y="1514"/>
                    <a:pt x="6645" y="2324"/>
                  </a:cubicBezTo>
                  <a:cubicBezTo>
                    <a:pt x="7587" y="3248"/>
                    <a:pt x="8309" y="4374"/>
                    <a:pt x="9338" y="5184"/>
                  </a:cubicBezTo>
                  <a:cubicBezTo>
                    <a:pt x="10518" y="6117"/>
                    <a:pt x="12014" y="6575"/>
                    <a:pt x="13510" y="67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66"/>
            <p:cNvSpPr/>
            <p:nvPr/>
          </p:nvSpPr>
          <p:spPr>
            <a:xfrm>
              <a:off x="996125" y="2226675"/>
              <a:ext cx="352950" cy="60550"/>
            </a:xfrm>
            <a:custGeom>
              <a:rect b="b" l="l" r="r" t="t"/>
              <a:pathLst>
                <a:path extrusionOk="0" fill="none" h="2422" w="14118">
                  <a:moveTo>
                    <a:pt x="62" y="1823"/>
                  </a:moveTo>
                  <a:cubicBezTo>
                    <a:pt x="0" y="1629"/>
                    <a:pt x="71" y="1409"/>
                    <a:pt x="229" y="1286"/>
                  </a:cubicBezTo>
                  <a:cubicBezTo>
                    <a:pt x="388" y="1162"/>
                    <a:pt x="572" y="1083"/>
                    <a:pt x="775" y="1066"/>
                  </a:cubicBezTo>
                  <a:cubicBezTo>
                    <a:pt x="1875" y="898"/>
                    <a:pt x="2975" y="1550"/>
                    <a:pt x="4093" y="1409"/>
                  </a:cubicBezTo>
                  <a:cubicBezTo>
                    <a:pt x="5035" y="1294"/>
                    <a:pt x="5827" y="634"/>
                    <a:pt x="6733" y="362"/>
                  </a:cubicBezTo>
                  <a:cubicBezTo>
                    <a:pt x="7983" y="1"/>
                    <a:pt x="9329" y="406"/>
                    <a:pt x="10509" y="942"/>
                  </a:cubicBezTo>
                  <a:cubicBezTo>
                    <a:pt x="11697" y="1488"/>
                    <a:pt x="12841" y="2175"/>
                    <a:pt x="14117" y="242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66"/>
            <p:cNvSpPr/>
            <p:nvPr/>
          </p:nvSpPr>
          <p:spPr>
            <a:xfrm>
              <a:off x="1007350" y="2284325"/>
              <a:ext cx="254575" cy="116200"/>
            </a:xfrm>
            <a:custGeom>
              <a:rect b="b" l="l" r="r" t="t"/>
              <a:pathLst>
                <a:path extrusionOk="0" fill="none" h="4648" w="10183">
                  <a:moveTo>
                    <a:pt x="0" y="1"/>
                  </a:moveTo>
                  <a:cubicBezTo>
                    <a:pt x="1417" y="1400"/>
                    <a:pt x="3019" y="2597"/>
                    <a:pt x="4744" y="3565"/>
                  </a:cubicBezTo>
                  <a:cubicBezTo>
                    <a:pt x="5210" y="3847"/>
                    <a:pt x="5703" y="4067"/>
                    <a:pt x="6222" y="4216"/>
                  </a:cubicBezTo>
                  <a:cubicBezTo>
                    <a:pt x="7516" y="4542"/>
                    <a:pt x="8942" y="4155"/>
                    <a:pt x="10183" y="46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66"/>
            <p:cNvSpPr/>
            <p:nvPr/>
          </p:nvSpPr>
          <p:spPr>
            <a:xfrm>
              <a:off x="1195475" y="2374525"/>
              <a:ext cx="82075" cy="10825"/>
            </a:xfrm>
            <a:custGeom>
              <a:rect b="b" l="l" r="r" t="t"/>
              <a:pathLst>
                <a:path extrusionOk="0" fill="none" h="433" w="3283">
                  <a:moveTo>
                    <a:pt x="0" y="27"/>
                  </a:moveTo>
                  <a:cubicBezTo>
                    <a:pt x="1109" y="1"/>
                    <a:pt x="2218" y="133"/>
                    <a:pt x="3283"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66"/>
            <p:cNvSpPr/>
            <p:nvPr/>
          </p:nvSpPr>
          <p:spPr>
            <a:xfrm>
              <a:off x="1257075" y="2361775"/>
              <a:ext cx="16750" cy="3550"/>
            </a:xfrm>
            <a:custGeom>
              <a:rect b="b" l="l" r="r" t="t"/>
              <a:pathLst>
                <a:path extrusionOk="0" fill="none" h="142" w="670">
                  <a:moveTo>
                    <a:pt x="0" y="1"/>
                  </a:moveTo>
                  <a:lnTo>
                    <a:pt x="669" y="14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66"/>
            <p:cNvSpPr/>
            <p:nvPr/>
          </p:nvSpPr>
          <p:spPr>
            <a:xfrm>
              <a:off x="1269600" y="2349025"/>
              <a:ext cx="15875" cy="1325"/>
            </a:xfrm>
            <a:custGeom>
              <a:rect b="b" l="l" r="r" t="t"/>
              <a:pathLst>
                <a:path extrusionOk="0" fill="none" h="53" w="635">
                  <a:moveTo>
                    <a:pt x="1" y="0"/>
                  </a:moveTo>
                  <a:cubicBezTo>
                    <a:pt x="212" y="44"/>
                    <a:pt x="423" y="53"/>
                    <a:pt x="635" y="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66"/>
            <p:cNvSpPr/>
            <p:nvPr/>
          </p:nvSpPr>
          <p:spPr>
            <a:xfrm>
              <a:off x="1303725" y="2293125"/>
              <a:ext cx="50850" cy="10800"/>
            </a:xfrm>
            <a:custGeom>
              <a:rect b="b" l="l" r="r" t="t"/>
              <a:pathLst>
                <a:path extrusionOk="0" fill="none" h="432" w="2034">
                  <a:moveTo>
                    <a:pt x="0" y="1"/>
                  </a:moveTo>
                  <a:cubicBezTo>
                    <a:pt x="651" y="229"/>
                    <a:pt x="1338" y="379"/>
                    <a:pt x="2033"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66"/>
            <p:cNvSpPr/>
            <p:nvPr/>
          </p:nvSpPr>
          <p:spPr>
            <a:xfrm>
              <a:off x="1333200" y="2319525"/>
              <a:ext cx="10375" cy="700"/>
            </a:xfrm>
            <a:custGeom>
              <a:rect b="b" l="l" r="r" t="t"/>
              <a:pathLst>
                <a:path extrusionOk="0" fill="none" h="28" w="415">
                  <a:moveTo>
                    <a:pt x="0" y="10"/>
                  </a:moveTo>
                  <a:cubicBezTo>
                    <a:pt x="141" y="27"/>
                    <a:pt x="282" y="27"/>
                    <a:pt x="4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66"/>
            <p:cNvSpPr/>
            <p:nvPr/>
          </p:nvSpPr>
          <p:spPr>
            <a:xfrm>
              <a:off x="1332100" y="2260775"/>
              <a:ext cx="22250" cy="5975"/>
            </a:xfrm>
            <a:custGeom>
              <a:rect b="b" l="l" r="r" t="t"/>
              <a:pathLst>
                <a:path extrusionOk="0" fill="none" h="239" w="890">
                  <a:moveTo>
                    <a:pt x="0" y="1"/>
                  </a:moveTo>
                  <a:cubicBezTo>
                    <a:pt x="282" y="133"/>
                    <a:pt x="581" y="212"/>
                    <a:pt x="889" y="2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66"/>
            <p:cNvSpPr/>
            <p:nvPr/>
          </p:nvSpPr>
          <p:spPr>
            <a:xfrm>
              <a:off x="1338700" y="2239225"/>
              <a:ext cx="11250" cy="1125"/>
            </a:xfrm>
            <a:custGeom>
              <a:rect b="b" l="l" r="r" t="t"/>
              <a:pathLst>
                <a:path extrusionOk="0" fill="none" h="45" w="450">
                  <a:moveTo>
                    <a:pt x="0" y="0"/>
                  </a:moveTo>
                  <a:lnTo>
                    <a:pt x="449"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66"/>
            <p:cNvSpPr/>
            <p:nvPr/>
          </p:nvSpPr>
          <p:spPr>
            <a:xfrm>
              <a:off x="1353225" y="2068700"/>
              <a:ext cx="42700" cy="57900"/>
            </a:xfrm>
            <a:custGeom>
              <a:rect b="b" l="l" r="r" t="t"/>
              <a:pathLst>
                <a:path extrusionOk="0" fill="none" h="2316" w="1708">
                  <a:moveTo>
                    <a:pt x="1708" y="1"/>
                  </a:moveTo>
                  <a:cubicBezTo>
                    <a:pt x="1268" y="854"/>
                    <a:pt x="687" y="1638"/>
                    <a:pt x="0" y="231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66"/>
            <p:cNvSpPr/>
            <p:nvPr/>
          </p:nvSpPr>
          <p:spPr>
            <a:xfrm>
              <a:off x="1367525" y="2068700"/>
              <a:ext cx="8600" cy="17625"/>
            </a:xfrm>
            <a:custGeom>
              <a:rect b="b" l="l" r="r" t="t"/>
              <a:pathLst>
                <a:path extrusionOk="0" fill="none" h="705" w="344">
                  <a:moveTo>
                    <a:pt x="344" y="1"/>
                  </a:moveTo>
                  <a:cubicBezTo>
                    <a:pt x="229" y="238"/>
                    <a:pt x="115" y="467"/>
                    <a:pt x="0" y="70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66"/>
            <p:cNvSpPr/>
            <p:nvPr/>
          </p:nvSpPr>
          <p:spPr>
            <a:xfrm>
              <a:off x="1337375" y="2070675"/>
              <a:ext cx="5750" cy="7075"/>
            </a:xfrm>
            <a:custGeom>
              <a:rect b="b" l="l" r="r" t="t"/>
              <a:pathLst>
                <a:path extrusionOk="0" fill="none" h="283" w="230">
                  <a:moveTo>
                    <a:pt x="229" y="1"/>
                  </a:moveTo>
                  <a:lnTo>
                    <a:pt x="1" y="28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66"/>
            <p:cNvSpPr/>
            <p:nvPr/>
          </p:nvSpPr>
          <p:spPr>
            <a:xfrm>
              <a:off x="1243200" y="1963325"/>
              <a:ext cx="6850" cy="62050"/>
            </a:xfrm>
            <a:custGeom>
              <a:rect b="b" l="l" r="r" t="t"/>
              <a:pathLst>
                <a:path extrusionOk="0" fill="none" h="2482" w="274">
                  <a:moveTo>
                    <a:pt x="1" y="0"/>
                  </a:moveTo>
                  <a:cubicBezTo>
                    <a:pt x="186" y="819"/>
                    <a:pt x="274" y="1646"/>
                    <a:pt x="265" y="24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66"/>
            <p:cNvSpPr/>
            <p:nvPr/>
          </p:nvSpPr>
          <p:spPr>
            <a:xfrm>
              <a:off x="1264775" y="1988175"/>
              <a:ext cx="3550" cy="23800"/>
            </a:xfrm>
            <a:custGeom>
              <a:rect b="b" l="l" r="r" t="t"/>
              <a:pathLst>
                <a:path extrusionOk="0" fill="none" h="952" w="142">
                  <a:moveTo>
                    <a:pt x="9" y="1"/>
                  </a:moveTo>
                  <a:cubicBezTo>
                    <a:pt x="0" y="326"/>
                    <a:pt x="44" y="643"/>
                    <a:pt x="141" y="95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66"/>
            <p:cNvSpPr/>
            <p:nvPr/>
          </p:nvSpPr>
          <p:spPr>
            <a:xfrm>
              <a:off x="1186000" y="1907200"/>
              <a:ext cx="24675" cy="66475"/>
            </a:xfrm>
            <a:custGeom>
              <a:rect b="b" l="l" r="r" t="t"/>
              <a:pathLst>
                <a:path extrusionOk="0" fill="none" h="2659" w="987">
                  <a:moveTo>
                    <a:pt x="986" y="1"/>
                  </a:moveTo>
                  <a:cubicBezTo>
                    <a:pt x="467" y="802"/>
                    <a:pt x="133" y="1708"/>
                    <a:pt x="1" y="265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66"/>
            <p:cNvSpPr/>
            <p:nvPr/>
          </p:nvSpPr>
          <p:spPr>
            <a:xfrm>
              <a:off x="1173450" y="1917775"/>
              <a:ext cx="5975" cy="16525"/>
            </a:xfrm>
            <a:custGeom>
              <a:rect b="b" l="l" r="r" t="t"/>
              <a:pathLst>
                <a:path extrusionOk="0" fill="none" h="661" w="239">
                  <a:moveTo>
                    <a:pt x="239" y="0"/>
                  </a:moveTo>
                  <a:lnTo>
                    <a:pt x="1" y="66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66"/>
            <p:cNvSpPr/>
            <p:nvPr/>
          </p:nvSpPr>
          <p:spPr>
            <a:xfrm>
              <a:off x="1141125" y="1959800"/>
              <a:ext cx="1325" cy="6850"/>
            </a:xfrm>
            <a:custGeom>
              <a:rect b="b" l="l" r="r" t="t"/>
              <a:pathLst>
                <a:path extrusionOk="0" fill="none" h="274" w="53">
                  <a:moveTo>
                    <a:pt x="53" y="0"/>
                  </a:moveTo>
                  <a:lnTo>
                    <a:pt x="0" y="27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66"/>
            <p:cNvSpPr/>
            <p:nvPr/>
          </p:nvSpPr>
          <p:spPr>
            <a:xfrm>
              <a:off x="997000" y="2037450"/>
              <a:ext cx="1350" cy="42050"/>
            </a:xfrm>
            <a:custGeom>
              <a:rect b="b" l="l" r="r" t="t"/>
              <a:pathLst>
                <a:path extrusionOk="0" fill="none" h="1682" w="54">
                  <a:moveTo>
                    <a:pt x="18" y="1"/>
                  </a:moveTo>
                  <a:cubicBezTo>
                    <a:pt x="1" y="564"/>
                    <a:pt x="18" y="1119"/>
                    <a:pt x="53" y="16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66"/>
            <p:cNvSpPr/>
            <p:nvPr/>
          </p:nvSpPr>
          <p:spPr>
            <a:xfrm>
              <a:off x="981600" y="2070250"/>
              <a:ext cx="2225" cy="16525"/>
            </a:xfrm>
            <a:custGeom>
              <a:rect b="b" l="l" r="r" t="t"/>
              <a:pathLst>
                <a:path extrusionOk="0" fill="none" h="661" w="89">
                  <a:moveTo>
                    <a:pt x="45" y="0"/>
                  </a:moveTo>
                  <a:cubicBezTo>
                    <a:pt x="1" y="220"/>
                    <a:pt x="18" y="449"/>
                    <a:pt x="89" y="6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66"/>
            <p:cNvSpPr/>
            <p:nvPr/>
          </p:nvSpPr>
          <p:spPr>
            <a:xfrm>
              <a:off x="978525" y="2107200"/>
              <a:ext cx="250" cy="4425"/>
            </a:xfrm>
            <a:custGeom>
              <a:rect b="b" l="l" r="r" t="t"/>
              <a:pathLst>
                <a:path extrusionOk="0" fill="none" h="177" w="10">
                  <a:moveTo>
                    <a:pt x="0" y="1"/>
                  </a:moveTo>
                  <a:cubicBezTo>
                    <a:pt x="0" y="62"/>
                    <a:pt x="9" y="124"/>
                    <a:pt x="9" y="17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66"/>
            <p:cNvSpPr/>
            <p:nvPr/>
          </p:nvSpPr>
          <p:spPr>
            <a:xfrm>
              <a:off x="1066975" y="1959800"/>
              <a:ext cx="13000" cy="62950"/>
            </a:xfrm>
            <a:custGeom>
              <a:rect b="b" l="l" r="r" t="t"/>
              <a:pathLst>
                <a:path extrusionOk="0" fill="none" h="2518" w="520">
                  <a:moveTo>
                    <a:pt x="520" y="0"/>
                  </a:moveTo>
                  <a:cubicBezTo>
                    <a:pt x="27" y="722"/>
                    <a:pt x="9" y="1646"/>
                    <a:pt x="0" y="251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66"/>
            <p:cNvSpPr/>
            <p:nvPr/>
          </p:nvSpPr>
          <p:spPr>
            <a:xfrm>
              <a:off x="1085000" y="1996975"/>
              <a:ext cx="2450" cy="12350"/>
            </a:xfrm>
            <a:custGeom>
              <a:rect b="b" l="l" r="r" t="t"/>
              <a:pathLst>
                <a:path extrusionOk="0" fill="none" h="494" w="98">
                  <a:moveTo>
                    <a:pt x="98" y="1"/>
                  </a:moveTo>
                  <a:cubicBezTo>
                    <a:pt x="45" y="159"/>
                    <a:pt x="10" y="326"/>
                    <a:pt x="1" y="49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66"/>
            <p:cNvSpPr/>
            <p:nvPr/>
          </p:nvSpPr>
          <p:spPr>
            <a:xfrm>
              <a:off x="1102400" y="2030850"/>
              <a:ext cx="2650" cy="9275"/>
            </a:xfrm>
            <a:custGeom>
              <a:rect b="b" l="l" r="r" t="t"/>
              <a:pathLst>
                <a:path extrusionOk="0" fill="none" h="371" w="106">
                  <a:moveTo>
                    <a:pt x="106" y="1"/>
                  </a:moveTo>
                  <a:cubicBezTo>
                    <a:pt x="53" y="115"/>
                    <a:pt x="9" y="239"/>
                    <a:pt x="0" y="37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66"/>
            <p:cNvSpPr/>
            <p:nvPr/>
          </p:nvSpPr>
          <p:spPr>
            <a:xfrm>
              <a:off x="1101525" y="2102800"/>
              <a:ext cx="36325" cy="16750"/>
            </a:xfrm>
            <a:custGeom>
              <a:rect b="b" l="l" r="r" t="t"/>
              <a:pathLst>
                <a:path extrusionOk="0" fill="none" h="670" w="1453">
                  <a:moveTo>
                    <a:pt x="0" y="617"/>
                  </a:moveTo>
                  <a:cubicBezTo>
                    <a:pt x="537" y="670"/>
                    <a:pt x="1021" y="326"/>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66"/>
            <p:cNvSpPr/>
            <p:nvPr/>
          </p:nvSpPr>
          <p:spPr>
            <a:xfrm>
              <a:off x="1123725" y="2083675"/>
              <a:ext cx="9725" cy="7925"/>
            </a:xfrm>
            <a:custGeom>
              <a:rect b="b" l="l" r="r" t="t"/>
              <a:pathLst>
                <a:path extrusionOk="0" fill="none" h="317" w="389">
                  <a:moveTo>
                    <a:pt x="1" y="317"/>
                  </a:moveTo>
                  <a:lnTo>
                    <a:pt x="38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66"/>
            <p:cNvSpPr/>
            <p:nvPr/>
          </p:nvSpPr>
          <p:spPr>
            <a:xfrm>
              <a:off x="1055975" y="2135800"/>
              <a:ext cx="32575" cy="13250"/>
            </a:xfrm>
            <a:custGeom>
              <a:rect b="b" l="l" r="r" t="t"/>
              <a:pathLst>
                <a:path extrusionOk="0" fill="none" h="530" w="1303">
                  <a:moveTo>
                    <a:pt x="0" y="1"/>
                  </a:moveTo>
                  <a:cubicBezTo>
                    <a:pt x="343" y="344"/>
                    <a:pt x="819" y="529"/>
                    <a:pt x="1303" y="51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66"/>
            <p:cNvSpPr/>
            <p:nvPr/>
          </p:nvSpPr>
          <p:spPr>
            <a:xfrm>
              <a:off x="1055100" y="2199625"/>
              <a:ext cx="6625" cy="20475"/>
            </a:xfrm>
            <a:custGeom>
              <a:rect b="b" l="l" r="r" t="t"/>
              <a:pathLst>
                <a:path extrusionOk="0" fill="none" h="819" w="265">
                  <a:moveTo>
                    <a:pt x="264" y="0"/>
                  </a:moveTo>
                  <a:cubicBezTo>
                    <a:pt x="70" y="229"/>
                    <a:pt x="0" y="537"/>
                    <a:pt x="79"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66"/>
            <p:cNvSpPr/>
            <p:nvPr/>
          </p:nvSpPr>
          <p:spPr>
            <a:xfrm>
              <a:off x="1034400" y="2213700"/>
              <a:ext cx="2225" cy="10800"/>
            </a:xfrm>
            <a:custGeom>
              <a:rect b="b" l="l" r="r" t="t"/>
              <a:pathLst>
                <a:path extrusionOk="0" fill="none" h="432" w="89">
                  <a:moveTo>
                    <a:pt x="71" y="1"/>
                  </a:moveTo>
                  <a:cubicBezTo>
                    <a:pt x="1" y="133"/>
                    <a:pt x="1" y="300"/>
                    <a:pt x="89"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66"/>
            <p:cNvSpPr/>
            <p:nvPr/>
          </p:nvSpPr>
          <p:spPr>
            <a:xfrm>
              <a:off x="959825" y="2156725"/>
              <a:ext cx="33025" cy="40050"/>
            </a:xfrm>
            <a:custGeom>
              <a:rect b="b" l="l" r="r" t="t"/>
              <a:pathLst>
                <a:path extrusionOk="0" fill="none" h="1602" w="1321">
                  <a:moveTo>
                    <a:pt x="1320" y="0"/>
                  </a:moveTo>
                  <a:cubicBezTo>
                    <a:pt x="1232" y="748"/>
                    <a:pt x="713" y="1382"/>
                    <a:pt x="0" y="16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66"/>
            <p:cNvSpPr/>
            <p:nvPr/>
          </p:nvSpPr>
          <p:spPr>
            <a:xfrm>
              <a:off x="948600" y="2168825"/>
              <a:ext cx="5525" cy="4425"/>
            </a:xfrm>
            <a:custGeom>
              <a:rect b="b" l="l" r="r" t="t"/>
              <a:pathLst>
                <a:path extrusionOk="0" fill="none" h="177" w="221">
                  <a:moveTo>
                    <a:pt x="220" y="0"/>
                  </a:moveTo>
                  <a:lnTo>
                    <a:pt x="0" y="17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66"/>
            <p:cNvSpPr/>
            <p:nvPr/>
          </p:nvSpPr>
          <p:spPr>
            <a:xfrm>
              <a:off x="1042100" y="2260350"/>
              <a:ext cx="114225" cy="25550"/>
            </a:xfrm>
            <a:custGeom>
              <a:rect b="b" l="l" r="r" t="t"/>
              <a:pathLst>
                <a:path extrusionOk="0" fill="none" h="1022" w="4569">
                  <a:moveTo>
                    <a:pt x="1" y="564"/>
                  </a:moveTo>
                  <a:cubicBezTo>
                    <a:pt x="758" y="493"/>
                    <a:pt x="1471" y="1021"/>
                    <a:pt x="2236" y="1004"/>
                  </a:cubicBezTo>
                  <a:cubicBezTo>
                    <a:pt x="3090" y="977"/>
                    <a:pt x="3768" y="300"/>
                    <a:pt x="45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66"/>
            <p:cNvSpPr/>
            <p:nvPr/>
          </p:nvSpPr>
          <p:spPr>
            <a:xfrm>
              <a:off x="1096675" y="2296875"/>
              <a:ext cx="14775" cy="1775"/>
            </a:xfrm>
            <a:custGeom>
              <a:rect b="b" l="l" r="r" t="t"/>
              <a:pathLst>
                <a:path extrusionOk="0" fill="none" h="71" w="591">
                  <a:moveTo>
                    <a:pt x="0" y="71"/>
                  </a:moveTo>
                  <a:lnTo>
                    <a:pt x="59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66"/>
            <p:cNvSpPr/>
            <p:nvPr/>
          </p:nvSpPr>
          <p:spPr>
            <a:xfrm>
              <a:off x="1112950" y="2312925"/>
              <a:ext cx="8175" cy="1125"/>
            </a:xfrm>
            <a:custGeom>
              <a:rect b="b" l="l" r="r" t="t"/>
              <a:pathLst>
                <a:path extrusionOk="0" fill="none" h="45" w="327">
                  <a:moveTo>
                    <a:pt x="1" y="45"/>
                  </a:moveTo>
                  <a:lnTo>
                    <a:pt x="32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66"/>
            <p:cNvSpPr/>
            <p:nvPr/>
          </p:nvSpPr>
          <p:spPr>
            <a:xfrm>
              <a:off x="1188850" y="2167925"/>
              <a:ext cx="91350" cy="18300"/>
            </a:xfrm>
            <a:custGeom>
              <a:rect b="b" l="l" r="r" t="t"/>
              <a:pathLst>
                <a:path extrusionOk="0" fill="none" h="732" w="3654">
                  <a:moveTo>
                    <a:pt x="1" y="731"/>
                  </a:moveTo>
                  <a:cubicBezTo>
                    <a:pt x="714" y="511"/>
                    <a:pt x="1488" y="687"/>
                    <a:pt x="2228" y="555"/>
                  </a:cubicBezTo>
                  <a:cubicBezTo>
                    <a:pt x="2729" y="459"/>
                    <a:pt x="3196" y="230"/>
                    <a:pt x="365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66"/>
            <p:cNvSpPr/>
            <p:nvPr/>
          </p:nvSpPr>
          <p:spPr>
            <a:xfrm>
              <a:off x="1231325" y="2152100"/>
              <a:ext cx="12575" cy="5750"/>
            </a:xfrm>
            <a:custGeom>
              <a:rect b="b" l="l" r="r" t="t"/>
              <a:pathLst>
                <a:path extrusionOk="0" fill="none" h="230" w="503">
                  <a:moveTo>
                    <a:pt x="1" y="229"/>
                  </a:moveTo>
                  <a:lnTo>
                    <a:pt x="50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66"/>
            <p:cNvSpPr/>
            <p:nvPr/>
          </p:nvSpPr>
          <p:spPr>
            <a:xfrm>
              <a:off x="1237700" y="2116675"/>
              <a:ext cx="14125" cy="8150"/>
            </a:xfrm>
            <a:custGeom>
              <a:rect b="b" l="l" r="r" t="t"/>
              <a:pathLst>
                <a:path extrusionOk="0" fill="none" h="326" w="565">
                  <a:moveTo>
                    <a:pt x="1" y="326"/>
                  </a:moveTo>
                  <a:lnTo>
                    <a:pt x="56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66"/>
            <p:cNvSpPr/>
            <p:nvPr/>
          </p:nvSpPr>
          <p:spPr>
            <a:xfrm>
              <a:off x="1097550" y="2433950"/>
              <a:ext cx="36550" cy="19825"/>
            </a:xfrm>
            <a:custGeom>
              <a:rect b="b" l="l" r="r" t="t"/>
              <a:pathLst>
                <a:path extrusionOk="0" fill="none" h="793" w="1462">
                  <a:moveTo>
                    <a:pt x="1" y="0"/>
                  </a:moveTo>
                  <a:cubicBezTo>
                    <a:pt x="441" y="343"/>
                    <a:pt x="934" y="607"/>
                    <a:pt x="1462" y="79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66"/>
            <p:cNvSpPr/>
            <p:nvPr/>
          </p:nvSpPr>
          <p:spPr>
            <a:xfrm>
              <a:off x="1114500" y="2466075"/>
              <a:ext cx="17850" cy="5075"/>
            </a:xfrm>
            <a:custGeom>
              <a:rect b="b" l="l" r="r" t="t"/>
              <a:pathLst>
                <a:path extrusionOk="0" fill="none" h="203" w="714">
                  <a:moveTo>
                    <a:pt x="0" y="0"/>
                  </a:moveTo>
                  <a:lnTo>
                    <a:pt x="713" y="20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66"/>
            <p:cNvSpPr/>
            <p:nvPr/>
          </p:nvSpPr>
          <p:spPr>
            <a:xfrm>
              <a:off x="1187750" y="2482125"/>
              <a:ext cx="6200" cy="700"/>
            </a:xfrm>
            <a:custGeom>
              <a:rect b="b" l="l" r="r" t="t"/>
              <a:pathLst>
                <a:path extrusionOk="0" fill="none" h="28" w="248">
                  <a:moveTo>
                    <a:pt x="1" y="1"/>
                  </a:moveTo>
                  <a:lnTo>
                    <a:pt x="247" y="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66"/>
            <p:cNvSpPr/>
            <p:nvPr/>
          </p:nvSpPr>
          <p:spPr>
            <a:xfrm>
              <a:off x="832425" y="2266950"/>
              <a:ext cx="105850" cy="18725"/>
            </a:xfrm>
            <a:custGeom>
              <a:rect b="b" l="l" r="r" t="t"/>
              <a:pathLst>
                <a:path extrusionOk="0" fill="none" h="749" w="4234">
                  <a:moveTo>
                    <a:pt x="1" y="748"/>
                  </a:moveTo>
                  <a:cubicBezTo>
                    <a:pt x="1391" y="370"/>
                    <a:pt x="2799" y="124"/>
                    <a:pt x="42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66"/>
            <p:cNvSpPr/>
            <p:nvPr/>
          </p:nvSpPr>
          <p:spPr>
            <a:xfrm>
              <a:off x="873575" y="2257475"/>
              <a:ext cx="26425" cy="4225"/>
            </a:xfrm>
            <a:custGeom>
              <a:rect b="b" l="l" r="r" t="t"/>
              <a:pathLst>
                <a:path extrusionOk="0" fill="none" h="169" w="1057">
                  <a:moveTo>
                    <a:pt x="0" y="168"/>
                  </a:moveTo>
                  <a:lnTo>
                    <a:pt x="105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66"/>
            <p:cNvSpPr/>
            <p:nvPr/>
          </p:nvSpPr>
          <p:spPr>
            <a:xfrm>
              <a:off x="1175450" y="2438125"/>
              <a:ext cx="38950" cy="4425"/>
            </a:xfrm>
            <a:custGeom>
              <a:rect b="b" l="l" r="r" t="t"/>
              <a:pathLst>
                <a:path extrusionOk="0" fill="none" h="177" w="1558">
                  <a:moveTo>
                    <a:pt x="0" y="0"/>
                  </a:moveTo>
                  <a:cubicBezTo>
                    <a:pt x="511" y="132"/>
                    <a:pt x="1039" y="176"/>
                    <a:pt x="1558" y="1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66"/>
            <p:cNvSpPr/>
            <p:nvPr/>
          </p:nvSpPr>
          <p:spPr>
            <a:xfrm>
              <a:off x="1206475" y="2425150"/>
              <a:ext cx="14100" cy="1325"/>
            </a:xfrm>
            <a:custGeom>
              <a:rect b="b" l="l" r="r" t="t"/>
              <a:pathLst>
                <a:path extrusionOk="0" fill="none" h="53" w="564">
                  <a:moveTo>
                    <a:pt x="0" y="44"/>
                  </a:moveTo>
                  <a:cubicBezTo>
                    <a:pt x="185" y="53"/>
                    <a:pt x="378" y="35"/>
                    <a:pt x="56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66"/>
            <p:cNvSpPr/>
            <p:nvPr/>
          </p:nvSpPr>
          <p:spPr>
            <a:xfrm>
              <a:off x="1209325" y="2303475"/>
              <a:ext cx="16075" cy="2650"/>
            </a:xfrm>
            <a:custGeom>
              <a:rect b="b" l="l" r="r" t="t"/>
              <a:pathLst>
                <a:path extrusionOk="0" fill="none" h="106" w="643">
                  <a:moveTo>
                    <a:pt x="0" y="62"/>
                  </a:moveTo>
                  <a:cubicBezTo>
                    <a:pt x="220" y="106"/>
                    <a:pt x="441" y="79"/>
                    <a:pt x="64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66"/>
            <p:cNvSpPr/>
            <p:nvPr/>
          </p:nvSpPr>
          <p:spPr>
            <a:xfrm>
              <a:off x="595900" y="1773325"/>
              <a:ext cx="648875" cy="608875"/>
            </a:xfrm>
            <a:custGeom>
              <a:rect b="b" l="l" r="r" t="t"/>
              <a:pathLst>
                <a:path extrusionOk="0" h="24355" w="25955">
                  <a:moveTo>
                    <a:pt x="6452" y="2531"/>
                  </a:moveTo>
                  <a:cubicBezTo>
                    <a:pt x="6514" y="2545"/>
                    <a:pt x="6576" y="2559"/>
                    <a:pt x="6639" y="2575"/>
                  </a:cubicBezTo>
                  <a:lnTo>
                    <a:pt x="6639" y="2575"/>
                  </a:lnTo>
                  <a:cubicBezTo>
                    <a:pt x="6576" y="2561"/>
                    <a:pt x="6513" y="2549"/>
                    <a:pt x="6452" y="2540"/>
                  </a:cubicBezTo>
                  <a:lnTo>
                    <a:pt x="6452" y="2531"/>
                  </a:lnTo>
                  <a:close/>
                  <a:moveTo>
                    <a:pt x="4172" y="9457"/>
                  </a:moveTo>
                  <a:lnTo>
                    <a:pt x="4093" y="9501"/>
                  </a:lnTo>
                  <a:lnTo>
                    <a:pt x="4093" y="9501"/>
                  </a:lnTo>
                  <a:cubicBezTo>
                    <a:pt x="4119" y="9486"/>
                    <a:pt x="4146" y="9470"/>
                    <a:pt x="4172" y="9457"/>
                  </a:cubicBezTo>
                  <a:close/>
                  <a:moveTo>
                    <a:pt x="4867" y="9853"/>
                  </a:moveTo>
                  <a:lnTo>
                    <a:pt x="4780" y="9880"/>
                  </a:lnTo>
                  <a:lnTo>
                    <a:pt x="4780" y="9880"/>
                  </a:lnTo>
                  <a:cubicBezTo>
                    <a:pt x="4809" y="9868"/>
                    <a:pt x="4838" y="9860"/>
                    <a:pt x="4867" y="9853"/>
                  </a:cubicBezTo>
                  <a:close/>
                  <a:moveTo>
                    <a:pt x="4715" y="9905"/>
                  </a:moveTo>
                  <a:lnTo>
                    <a:pt x="4691" y="9915"/>
                  </a:lnTo>
                  <a:cubicBezTo>
                    <a:pt x="4698" y="9911"/>
                    <a:pt x="4706" y="9908"/>
                    <a:pt x="4715" y="9905"/>
                  </a:cubicBezTo>
                  <a:close/>
                  <a:moveTo>
                    <a:pt x="12797" y="13532"/>
                  </a:moveTo>
                  <a:cubicBezTo>
                    <a:pt x="12806" y="13567"/>
                    <a:pt x="12815" y="13611"/>
                    <a:pt x="12823" y="13646"/>
                  </a:cubicBezTo>
                  <a:cubicBezTo>
                    <a:pt x="12815" y="13611"/>
                    <a:pt x="12806" y="13576"/>
                    <a:pt x="12797" y="13532"/>
                  </a:cubicBezTo>
                  <a:close/>
                  <a:moveTo>
                    <a:pt x="16004" y="0"/>
                  </a:moveTo>
                  <a:cubicBezTo>
                    <a:pt x="15282" y="0"/>
                    <a:pt x="14743" y="509"/>
                    <a:pt x="14152" y="1070"/>
                  </a:cubicBezTo>
                  <a:cubicBezTo>
                    <a:pt x="13712" y="1483"/>
                    <a:pt x="13272" y="1906"/>
                    <a:pt x="12709" y="2135"/>
                  </a:cubicBezTo>
                  <a:cubicBezTo>
                    <a:pt x="12510" y="2219"/>
                    <a:pt x="12302" y="2255"/>
                    <a:pt x="12084" y="2255"/>
                  </a:cubicBezTo>
                  <a:cubicBezTo>
                    <a:pt x="11486" y="2255"/>
                    <a:pt x="10818" y="1980"/>
                    <a:pt x="10069" y="1677"/>
                  </a:cubicBezTo>
                  <a:cubicBezTo>
                    <a:pt x="9172" y="1314"/>
                    <a:pt x="8192" y="910"/>
                    <a:pt x="7143" y="910"/>
                  </a:cubicBezTo>
                  <a:cubicBezTo>
                    <a:pt x="6741" y="910"/>
                    <a:pt x="6328" y="970"/>
                    <a:pt x="5906" y="1114"/>
                  </a:cubicBezTo>
                  <a:cubicBezTo>
                    <a:pt x="5862" y="1131"/>
                    <a:pt x="5809" y="1149"/>
                    <a:pt x="5765" y="1167"/>
                  </a:cubicBezTo>
                  <a:cubicBezTo>
                    <a:pt x="5352" y="1316"/>
                    <a:pt x="4991" y="1589"/>
                    <a:pt x="4735" y="1950"/>
                  </a:cubicBezTo>
                  <a:cubicBezTo>
                    <a:pt x="4665" y="2047"/>
                    <a:pt x="4603" y="2152"/>
                    <a:pt x="4551" y="2258"/>
                  </a:cubicBezTo>
                  <a:cubicBezTo>
                    <a:pt x="4172" y="3024"/>
                    <a:pt x="4172" y="4044"/>
                    <a:pt x="4172" y="5118"/>
                  </a:cubicBezTo>
                  <a:cubicBezTo>
                    <a:pt x="4172" y="6104"/>
                    <a:pt x="4172" y="7116"/>
                    <a:pt x="3829" y="7908"/>
                  </a:cubicBezTo>
                  <a:cubicBezTo>
                    <a:pt x="3759" y="8066"/>
                    <a:pt x="3679" y="8216"/>
                    <a:pt x="3583" y="8357"/>
                  </a:cubicBezTo>
                  <a:cubicBezTo>
                    <a:pt x="3090" y="9052"/>
                    <a:pt x="2359" y="9255"/>
                    <a:pt x="1708" y="9431"/>
                  </a:cubicBezTo>
                  <a:cubicBezTo>
                    <a:pt x="1162" y="9580"/>
                    <a:pt x="643" y="9721"/>
                    <a:pt x="344" y="10144"/>
                  </a:cubicBezTo>
                  <a:cubicBezTo>
                    <a:pt x="194" y="10364"/>
                    <a:pt x="115" y="10619"/>
                    <a:pt x="97" y="10883"/>
                  </a:cubicBezTo>
                  <a:cubicBezTo>
                    <a:pt x="1" y="11763"/>
                    <a:pt x="678" y="12159"/>
                    <a:pt x="1620" y="12696"/>
                  </a:cubicBezTo>
                  <a:cubicBezTo>
                    <a:pt x="2843" y="13400"/>
                    <a:pt x="4366" y="14271"/>
                    <a:pt x="4850" y="16709"/>
                  </a:cubicBezTo>
                  <a:cubicBezTo>
                    <a:pt x="5325" y="19050"/>
                    <a:pt x="6874" y="19076"/>
                    <a:pt x="8520" y="19103"/>
                  </a:cubicBezTo>
                  <a:cubicBezTo>
                    <a:pt x="9840" y="19120"/>
                    <a:pt x="11222" y="19138"/>
                    <a:pt x="12163" y="20335"/>
                  </a:cubicBezTo>
                  <a:cubicBezTo>
                    <a:pt x="12554" y="20835"/>
                    <a:pt x="12968" y="21022"/>
                    <a:pt x="13397" y="21022"/>
                  </a:cubicBezTo>
                  <a:cubicBezTo>
                    <a:pt x="14004" y="21022"/>
                    <a:pt x="14643" y="20651"/>
                    <a:pt x="15297" y="20265"/>
                  </a:cubicBezTo>
                  <a:cubicBezTo>
                    <a:pt x="15921" y="19896"/>
                    <a:pt x="16556" y="19515"/>
                    <a:pt x="17153" y="19515"/>
                  </a:cubicBezTo>
                  <a:cubicBezTo>
                    <a:pt x="17296" y="19515"/>
                    <a:pt x="17438" y="19537"/>
                    <a:pt x="17576" y="19587"/>
                  </a:cubicBezTo>
                  <a:cubicBezTo>
                    <a:pt x="17805" y="19675"/>
                    <a:pt x="18016" y="19816"/>
                    <a:pt x="18174" y="20009"/>
                  </a:cubicBezTo>
                  <a:lnTo>
                    <a:pt x="18192" y="20018"/>
                  </a:lnTo>
                  <a:cubicBezTo>
                    <a:pt x="18456" y="20317"/>
                    <a:pt x="18702" y="20757"/>
                    <a:pt x="18914" y="21338"/>
                  </a:cubicBezTo>
                  <a:cubicBezTo>
                    <a:pt x="19310" y="22421"/>
                    <a:pt x="19732" y="23266"/>
                    <a:pt x="20146" y="23855"/>
                  </a:cubicBezTo>
                  <a:cubicBezTo>
                    <a:pt x="20373" y="24173"/>
                    <a:pt x="20743" y="24354"/>
                    <a:pt x="21133" y="24354"/>
                  </a:cubicBezTo>
                  <a:cubicBezTo>
                    <a:pt x="21196" y="24354"/>
                    <a:pt x="21261" y="24349"/>
                    <a:pt x="21325" y="24339"/>
                  </a:cubicBezTo>
                  <a:cubicBezTo>
                    <a:pt x="21642" y="24295"/>
                    <a:pt x="21932" y="24119"/>
                    <a:pt x="22126" y="23855"/>
                  </a:cubicBezTo>
                  <a:cubicBezTo>
                    <a:pt x="22196" y="23759"/>
                    <a:pt x="22249" y="23644"/>
                    <a:pt x="22284" y="23530"/>
                  </a:cubicBezTo>
                  <a:cubicBezTo>
                    <a:pt x="22460" y="23010"/>
                    <a:pt x="22372" y="22456"/>
                    <a:pt x="22188" y="21902"/>
                  </a:cubicBezTo>
                  <a:cubicBezTo>
                    <a:pt x="22038" y="21479"/>
                    <a:pt x="21862" y="21065"/>
                    <a:pt x="21668" y="20661"/>
                  </a:cubicBezTo>
                  <a:cubicBezTo>
                    <a:pt x="21448" y="20221"/>
                    <a:pt x="21255" y="19763"/>
                    <a:pt x="21105" y="19296"/>
                  </a:cubicBezTo>
                  <a:cubicBezTo>
                    <a:pt x="20744" y="18091"/>
                    <a:pt x="20806" y="16005"/>
                    <a:pt x="22144" y="14104"/>
                  </a:cubicBezTo>
                  <a:cubicBezTo>
                    <a:pt x="22425" y="13699"/>
                    <a:pt x="22751" y="13329"/>
                    <a:pt x="23112" y="13004"/>
                  </a:cubicBezTo>
                  <a:cubicBezTo>
                    <a:pt x="23613" y="12529"/>
                    <a:pt x="24071" y="12001"/>
                    <a:pt x="24476" y="11437"/>
                  </a:cubicBezTo>
                  <a:cubicBezTo>
                    <a:pt x="24995" y="10707"/>
                    <a:pt x="25391" y="9888"/>
                    <a:pt x="25638" y="9017"/>
                  </a:cubicBezTo>
                  <a:cubicBezTo>
                    <a:pt x="25875" y="8199"/>
                    <a:pt x="25954" y="7336"/>
                    <a:pt x="25866" y="6482"/>
                  </a:cubicBezTo>
                  <a:cubicBezTo>
                    <a:pt x="25761" y="5382"/>
                    <a:pt x="25365" y="4564"/>
                    <a:pt x="24705" y="4027"/>
                  </a:cubicBezTo>
                  <a:cubicBezTo>
                    <a:pt x="24115" y="3541"/>
                    <a:pt x="23295" y="3296"/>
                    <a:pt x="22268" y="3296"/>
                  </a:cubicBezTo>
                  <a:cubicBezTo>
                    <a:pt x="21992" y="3296"/>
                    <a:pt x="21701" y="3314"/>
                    <a:pt x="21396" y="3349"/>
                  </a:cubicBezTo>
                  <a:cubicBezTo>
                    <a:pt x="21202" y="3371"/>
                    <a:pt x="21025" y="3381"/>
                    <a:pt x="20863" y="3381"/>
                  </a:cubicBezTo>
                  <a:cubicBezTo>
                    <a:pt x="19641" y="3381"/>
                    <a:pt x="19257" y="2796"/>
                    <a:pt x="18790" y="2073"/>
                  </a:cubicBezTo>
                  <a:cubicBezTo>
                    <a:pt x="18438" y="1536"/>
                    <a:pt x="18034" y="911"/>
                    <a:pt x="17180" y="392"/>
                  </a:cubicBezTo>
                  <a:cubicBezTo>
                    <a:pt x="16730" y="115"/>
                    <a:pt x="16346" y="0"/>
                    <a:pt x="16004" y="0"/>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66"/>
            <p:cNvSpPr/>
            <p:nvPr/>
          </p:nvSpPr>
          <p:spPr>
            <a:xfrm>
              <a:off x="595900" y="1829550"/>
              <a:ext cx="454375" cy="469350"/>
            </a:xfrm>
            <a:custGeom>
              <a:rect b="b" l="l" r="r" t="t"/>
              <a:pathLst>
                <a:path extrusionOk="0" h="18774" w="18175">
                  <a:moveTo>
                    <a:pt x="4551" y="0"/>
                  </a:moveTo>
                  <a:lnTo>
                    <a:pt x="4551" y="0"/>
                  </a:lnTo>
                  <a:cubicBezTo>
                    <a:pt x="4172" y="775"/>
                    <a:pt x="4172" y="1787"/>
                    <a:pt x="4172" y="2852"/>
                  </a:cubicBezTo>
                  <a:cubicBezTo>
                    <a:pt x="4172" y="3837"/>
                    <a:pt x="4172" y="4858"/>
                    <a:pt x="3829" y="5650"/>
                  </a:cubicBezTo>
                  <a:cubicBezTo>
                    <a:pt x="3767" y="5809"/>
                    <a:pt x="3679" y="5958"/>
                    <a:pt x="3583" y="6099"/>
                  </a:cubicBezTo>
                  <a:cubicBezTo>
                    <a:pt x="3090" y="6794"/>
                    <a:pt x="2359" y="6988"/>
                    <a:pt x="1717" y="7164"/>
                  </a:cubicBezTo>
                  <a:cubicBezTo>
                    <a:pt x="1162" y="7322"/>
                    <a:pt x="643" y="7463"/>
                    <a:pt x="344" y="7886"/>
                  </a:cubicBezTo>
                  <a:cubicBezTo>
                    <a:pt x="203" y="8106"/>
                    <a:pt x="115" y="8352"/>
                    <a:pt x="97" y="8616"/>
                  </a:cubicBezTo>
                  <a:cubicBezTo>
                    <a:pt x="1" y="9496"/>
                    <a:pt x="687" y="9892"/>
                    <a:pt x="1620" y="10429"/>
                  </a:cubicBezTo>
                  <a:cubicBezTo>
                    <a:pt x="2843" y="11133"/>
                    <a:pt x="4366" y="12013"/>
                    <a:pt x="4859" y="14442"/>
                  </a:cubicBezTo>
                  <a:cubicBezTo>
                    <a:pt x="5334" y="16792"/>
                    <a:pt x="6874" y="16819"/>
                    <a:pt x="8520" y="16845"/>
                  </a:cubicBezTo>
                  <a:cubicBezTo>
                    <a:pt x="9849" y="16863"/>
                    <a:pt x="11204" y="16863"/>
                    <a:pt x="12155" y="18086"/>
                  </a:cubicBezTo>
                  <a:cubicBezTo>
                    <a:pt x="12550" y="18587"/>
                    <a:pt x="12962" y="18773"/>
                    <a:pt x="13389" y="18773"/>
                  </a:cubicBezTo>
                  <a:cubicBezTo>
                    <a:pt x="13997" y="18773"/>
                    <a:pt x="14635" y="18395"/>
                    <a:pt x="15297" y="18007"/>
                  </a:cubicBezTo>
                  <a:cubicBezTo>
                    <a:pt x="15916" y="17637"/>
                    <a:pt x="16558" y="17261"/>
                    <a:pt x="17158" y="17261"/>
                  </a:cubicBezTo>
                  <a:cubicBezTo>
                    <a:pt x="17300" y="17261"/>
                    <a:pt x="17440" y="17282"/>
                    <a:pt x="17576" y="17329"/>
                  </a:cubicBezTo>
                  <a:cubicBezTo>
                    <a:pt x="17805" y="17417"/>
                    <a:pt x="18016" y="17567"/>
                    <a:pt x="18174" y="17752"/>
                  </a:cubicBezTo>
                  <a:cubicBezTo>
                    <a:pt x="17597" y="16981"/>
                    <a:pt x="16971" y="16779"/>
                    <a:pt x="16336" y="16779"/>
                  </a:cubicBezTo>
                  <a:cubicBezTo>
                    <a:pt x="15693" y="16779"/>
                    <a:pt x="15040" y="16986"/>
                    <a:pt x="14416" y="17021"/>
                  </a:cubicBezTo>
                  <a:cubicBezTo>
                    <a:pt x="14387" y="17023"/>
                    <a:pt x="14358" y="17024"/>
                    <a:pt x="14330" y="17024"/>
                  </a:cubicBezTo>
                  <a:cubicBezTo>
                    <a:pt x="12818" y="17024"/>
                    <a:pt x="12656" y="14540"/>
                    <a:pt x="11231" y="14108"/>
                  </a:cubicBezTo>
                  <a:cubicBezTo>
                    <a:pt x="11133" y="14078"/>
                    <a:pt x="11036" y="14065"/>
                    <a:pt x="10939" y="14065"/>
                  </a:cubicBezTo>
                  <a:cubicBezTo>
                    <a:pt x="9917" y="14065"/>
                    <a:pt x="8907" y="15554"/>
                    <a:pt x="7840" y="15554"/>
                  </a:cubicBezTo>
                  <a:cubicBezTo>
                    <a:pt x="7495" y="15554"/>
                    <a:pt x="7145" y="15399"/>
                    <a:pt x="6786" y="14988"/>
                  </a:cubicBezTo>
                  <a:cubicBezTo>
                    <a:pt x="5211" y="13184"/>
                    <a:pt x="6267" y="10781"/>
                    <a:pt x="4656" y="10394"/>
                  </a:cubicBezTo>
                  <a:cubicBezTo>
                    <a:pt x="3855" y="10200"/>
                    <a:pt x="2984" y="9716"/>
                    <a:pt x="2597" y="9250"/>
                  </a:cubicBezTo>
                  <a:cubicBezTo>
                    <a:pt x="2218" y="8783"/>
                    <a:pt x="2306" y="8335"/>
                    <a:pt x="3389" y="8176"/>
                  </a:cubicBezTo>
                  <a:cubicBezTo>
                    <a:pt x="3882" y="8115"/>
                    <a:pt x="4357" y="7930"/>
                    <a:pt x="4762" y="7639"/>
                  </a:cubicBezTo>
                  <a:cubicBezTo>
                    <a:pt x="5844" y="6830"/>
                    <a:pt x="6091" y="5307"/>
                    <a:pt x="5325" y="3890"/>
                  </a:cubicBezTo>
                  <a:cubicBezTo>
                    <a:pt x="4304" y="1998"/>
                    <a:pt x="4551" y="0"/>
                    <a:pt x="4551"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66"/>
            <p:cNvSpPr/>
            <p:nvPr/>
          </p:nvSpPr>
          <p:spPr>
            <a:xfrm>
              <a:off x="740225" y="1773325"/>
              <a:ext cx="504550" cy="547325"/>
            </a:xfrm>
            <a:custGeom>
              <a:rect b="b" l="l" r="r" t="t"/>
              <a:pathLst>
                <a:path extrusionOk="0" h="21893" w="20182">
                  <a:moveTo>
                    <a:pt x="10235" y="0"/>
                  </a:moveTo>
                  <a:cubicBezTo>
                    <a:pt x="9513" y="0"/>
                    <a:pt x="8976" y="509"/>
                    <a:pt x="8379" y="1070"/>
                  </a:cubicBezTo>
                  <a:cubicBezTo>
                    <a:pt x="7948" y="1475"/>
                    <a:pt x="7499" y="1906"/>
                    <a:pt x="6945" y="2135"/>
                  </a:cubicBezTo>
                  <a:cubicBezTo>
                    <a:pt x="6744" y="2216"/>
                    <a:pt x="6535" y="2252"/>
                    <a:pt x="6318" y="2252"/>
                  </a:cubicBezTo>
                  <a:cubicBezTo>
                    <a:pt x="5716" y="2252"/>
                    <a:pt x="5048" y="1981"/>
                    <a:pt x="4305" y="1677"/>
                  </a:cubicBezTo>
                  <a:cubicBezTo>
                    <a:pt x="3410" y="1309"/>
                    <a:pt x="2433" y="909"/>
                    <a:pt x="1387" y="909"/>
                  </a:cubicBezTo>
                  <a:cubicBezTo>
                    <a:pt x="982" y="909"/>
                    <a:pt x="567" y="969"/>
                    <a:pt x="142" y="1114"/>
                  </a:cubicBezTo>
                  <a:cubicBezTo>
                    <a:pt x="89" y="1123"/>
                    <a:pt x="45" y="1140"/>
                    <a:pt x="1" y="1167"/>
                  </a:cubicBezTo>
                  <a:cubicBezTo>
                    <a:pt x="4287" y="2848"/>
                    <a:pt x="3293" y="3279"/>
                    <a:pt x="6540" y="5972"/>
                  </a:cubicBezTo>
                  <a:cubicBezTo>
                    <a:pt x="7259" y="6567"/>
                    <a:pt x="7872" y="6792"/>
                    <a:pt x="8400" y="6792"/>
                  </a:cubicBezTo>
                  <a:cubicBezTo>
                    <a:pt x="10059" y="6792"/>
                    <a:pt x="10872" y="4561"/>
                    <a:pt x="11476" y="4561"/>
                  </a:cubicBezTo>
                  <a:cubicBezTo>
                    <a:pt x="11549" y="4561"/>
                    <a:pt x="11620" y="4595"/>
                    <a:pt x="11689" y="4669"/>
                  </a:cubicBezTo>
                  <a:cubicBezTo>
                    <a:pt x="12257" y="5301"/>
                    <a:pt x="12484" y="6567"/>
                    <a:pt x="12968" y="6567"/>
                  </a:cubicBezTo>
                  <a:cubicBezTo>
                    <a:pt x="13166" y="6567"/>
                    <a:pt x="13406" y="6356"/>
                    <a:pt x="13730" y="5805"/>
                  </a:cubicBezTo>
                  <a:cubicBezTo>
                    <a:pt x="14237" y="4932"/>
                    <a:pt x="15295" y="4427"/>
                    <a:pt x="16254" y="4427"/>
                  </a:cubicBezTo>
                  <a:cubicBezTo>
                    <a:pt x="17394" y="4427"/>
                    <a:pt x="18395" y="5141"/>
                    <a:pt x="18166" y="6799"/>
                  </a:cubicBezTo>
                  <a:cubicBezTo>
                    <a:pt x="17744" y="9862"/>
                    <a:pt x="15517" y="10707"/>
                    <a:pt x="14690" y="13919"/>
                  </a:cubicBezTo>
                  <a:cubicBezTo>
                    <a:pt x="13880" y="17079"/>
                    <a:pt x="16335" y="21743"/>
                    <a:pt x="16415" y="21893"/>
                  </a:cubicBezTo>
                  <a:cubicBezTo>
                    <a:pt x="16265" y="21470"/>
                    <a:pt x="16089" y="21057"/>
                    <a:pt x="15887" y="20652"/>
                  </a:cubicBezTo>
                  <a:cubicBezTo>
                    <a:pt x="15667" y="20212"/>
                    <a:pt x="15482" y="19754"/>
                    <a:pt x="15323" y="19288"/>
                  </a:cubicBezTo>
                  <a:cubicBezTo>
                    <a:pt x="14971" y="18091"/>
                    <a:pt x="15024" y="15996"/>
                    <a:pt x="16362" y="14095"/>
                  </a:cubicBezTo>
                  <a:cubicBezTo>
                    <a:pt x="16652" y="13690"/>
                    <a:pt x="16969" y="13321"/>
                    <a:pt x="17330" y="12995"/>
                  </a:cubicBezTo>
                  <a:cubicBezTo>
                    <a:pt x="17840" y="12520"/>
                    <a:pt x="18298" y="12001"/>
                    <a:pt x="18703" y="11437"/>
                  </a:cubicBezTo>
                  <a:cubicBezTo>
                    <a:pt x="19222" y="10707"/>
                    <a:pt x="19618" y="9888"/>
                    <a:pt x="19865" y="9026"/>
                  </a:cubicBezTo>
                  <a:cubicBezTo>
                    <a:pt x="20102" y="8199"/>
                    <a:pt x="20181" y="7336"/>
                    <a:pt x="20093" y="6482"/>
                  </a:cubicBezTo>
                  <a:cubicBezTo>
                    <a:pt x="19988" y="5382"/>
                    <a:pt x="19601" y="4564"/>
                    <a:pt x="18940" y="4027"/>
                  </a:cubicBezTo>
                  <a:cubicBezTo>
                    <a:pt x="18338" y="3537"/>
                    <a:pt x="17508" y="3292"/>
                    <a:pt x="16467" y="3292"/>
                  </a:cubicBezTo>
                  <a:cubicBezTo>
                    <a:pt x="16199" y="3292"/>
                    <a:pt x="15918" y="3308"/>
                    <a:pt x="15623" y="3340"/>
                  </a:cubicBezTo>
                  <a:cubicBezTo>
                    <a:pt x="15429" y="3362"/>
                    <a:pt x="15252" y="3372"/>
                    <a:pt x="15090" y="3372"/>
                  </a:cubicBezTo>
                  <a:cubicBezTo>
                    <a:pt x="13869" y="3372"/>
                    <a:pt x="13491" y="2788"/>
                    <a:pt x="13017" y="2073"/>
                  </a:cubicBezTo>
                  <a:cubicBezTo>
                    <a:pt x="12665" y="1527"/>
                    <a:pt x="12269" y="911"/>
                    <a:pt x="11416" y="392"/>
                  </a:cubicBezTo>
                  <a:cubicBezTo>
                    <a:pt x="10963" y="115"/>
                    <a:pt x="10578" y="0"/>
                    <a:pt x="10235"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66"/>
            <p:cNvSpPr/>
            <p:nvPr/>
          </p:nvSpPr>
          <p:spPr>
            <a:xfrm>
              <a:off x="1197875" y="1986625"/>
              <a:ext cx="25" cy="25"/>
            </a:xfrm>
            <a:custGeom>
              <a:rect b="b" l="l" r="r" t="t"/>
              <a:pathLst>
                <a:path extrusionOk="0" h="1" w="1">
                  <a:moveTo>
                    <a:pt x="1" y="1"/>
                  </a:moveTo>
                  <a:lnTo>
                    <a:pt x="1" y="1"/>
                  </a:lnTo>
                  <a:lnTo>
                    <a:pt x="1" y="1"/>
                  </a:lnTo>
                  <a:close/>
                </a:path>
              </a:pathLst>
            </a:custGeom>
            <a:solidFill>
              <a:srgbClr val="FF49F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66"/>
            <p:cNvSpPr/>
            <p:nvPr/>
          </p:nvSpPr>
          <p:spPr>
            <a:xfrm>
              <a:off x="591950" y="1749225"/>
              <a:ext cx="657875" cy="641400"/>
            </a:xfrm>
            <a:custGeom>
              <a:rect b="b" l="l" r="r" t="t"/>
              <a:pathLst>
                <a:path extrusionOk="0" fill="none" h="25656" w="26315">
                  <a:moveTo>
                    <a:pt x="22478" y="24503"/>
                  </a:moveTo>
                  <a:cubicBezTo>
                    <a:pt x="22143" y="25471"/>
                    <a:pt x="20867" y="25655"/>
                    <a:pt x="20277" y="24837"/>
                  </a:cubicBezTo>
                  <a:cubicBezTo>
                    <a:pt x="19908" y="24335"/>
                    <a:pt x="19485" y="23543"/>
                    <a:pt x="19036" y="22320"/>
                  </a:cubicBezTo>
                  <a:cubicBezTo>
                    <a:pt x="17276" y="17559"/>
                    <a:pt x="14434" y="24062"/>
                    <a:pt x="12286" y="21325"/>
                  </a:cubicBezTo>
                  <a:cubicBezTo>
                    <a:pt x="10183" y="18641"/>
                    <a:pt x="5835" y="21941"/>
                    <a:pt x="4981" y="17673"/>
                  </a:cubicBezTo>
                  <a:cubicBezTo>
                    <a:pt x="4128" y="13413"/>
                    <a:pt x="0" y="13924"/>
                    <a:pt x="220" y="11838"/>
                  </a:cubicBezTo>
                  <a:cubicBezTo>
                    <a:pt x="431" y="9743"/>
                    <a:pt x="3028" y="10993"/>
                    <a:pt x="3961" y="8854"/>
                  </a:cubicBezTo>
                  <a:cubicBezTo>
                    <a:pt x="4885" y="6707"/>
                    <a:pt x="3274" y="2975"/>
                    <a:pt x="6055" y="2043"/>
                  </a:cubicBezTo>
                  <a:cubicBezTo>
                    <a:pt x="8836" y="1101"/>
                    <a:pt x="11221" y="3741"/>
                    <a:pt x="12849" y="3063"/>
                  </a:cubicBezTo>
                  <a:cubicBezTo>
                    <a:pt x="14486" y="2386"/>
                    <a:pt x="15208" y="1"/>
                    <a:pt x="17364" y="1321"/>
                  </a:cubicBezTo>
                  <a:cubicBezTo>
                    <a:pt x="19521" y="2641"/>
                    <a:pt x="18834" y="4577"/>
                    <a:pt x="21554" y="4269"/>
                  </a:cubicBezTo>
                  <a:cubicBezTo>
                    <a:pt x="24273" y="3970"/>
                    <a:pt x="25831" y="5044"/>
                    <a:pt x="26068" y="7438"/>
                  </a:cubicBezTo>
                  <a:cubicBezTo>
                    <a:pt x="26315" y="9840"/>
                    <a:pt x="25241" y="12172"/>
                    <a:pt x="23296" y="13985"/>
                  </a:cubicBezTo>
                  <a:cubicBezTo>
                    <a:pt x="21342" y="15798"/>
                    <a:pt x="20753" y="18412"/>
                    <a:pt x="21298" y="20243"/>
                  </a:cubicBezTo>
                  <a:cubicBezTo>
                    <a:pt x="21703" y="21633"/>
                    <a:pt x="22926" y="23156"/>
                    <a:pt x="22478" y="2450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66"/>
            <p:cNvSpPr/>
            <p:nvPr/>
          </p:nvSpPr>
          <p:spPr>
            <a:xfrm>
              <a:off x="801625" y="2177825"/>
              <a:ext cx="239400" cy="71975"/>
            </a:xfrm>
            <a:custGeom>
              <a:rect b="b" l="l" r="r" t="t"/>
              <a:pathLst>
                <a:path extrusionOk="0" fill="none" h="2879" w="9576">
                  <a:moveTo>
                    <a:pt x="9576" y="2879"/>
                  </a:moveTo>
                  <a:lnTo>
                    <a:pt x="8370" y="1400"/>
                  </a:lnTo>
                  <a:cubicBezTo>
                    <a:pt x="8185" y="1154"/>
                    <a:pt x="7974" y="934"/>
                    <a:pt x="7745" y="731"/>
                  </a:cubicBezTo>
                  <a:cubicBezTo>
                    <a:pt x="7032" y="133"/>
                    <a:pt x="6038" y="1"/>
                    <a:pt x="5123" y="115"/>
                  </a:cubicBezTo>
                  <a:cubicBezTo>
                    <a:pt x="4832" y="151"/>
                    <a:pt x="4550" y="221"/>
                    <a:pt x="4278" y="335"/>
                  </a:cubicBezTo>
                  <a:cubicBezTo>
                    <a:pt x="4058" y="432"/>
                    <a:pt x="3873" y="573"/>
                    <a:pt x="3653" y="679"/>
                  </a:cubicBezTo>
                  <a:cubicBezTo>
                    <a:pt x="3310" y="828"/>
                    <a:pt x="2958" y="943"/>
                    <a:pt x="2588" y="1013"/>
                  </a:cubicBezTo>
                  <a:lnTo>
                    <a:pt x="0" y="160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66"/>
            <p:cNvSpPr/>
            <p:nvPr/>
          </p:nvSpPr>
          <p:spPr>
            <a:xfrm>
              <a:off x="657950" y="2034825"/>
              <a:ext cx="249300" cy="162625"/>
            </a:xfrm>
            <a:custGeom>
              <a:rect b="b" l="l" r="r" t="t"/>
              <a:pathLst>
                <a:path extrusionOk="0" fill="none" h="6505" w="9972">
                  <a:moveTo>
                    <a:pt x="3899" y="6311"/>
                  </a:moveTo>
                  <a:cubicBezTo>
                    <a:pt x="5448" y="6504"/>
                    <a:pt x="6997" y="5985"/>
                    <a:pt x="8396" y="5290"/>
                  </a:cubicBezTo>
                  <a:cubicBezTo>
                    <a:pt x="8731" y="5149"/>
                    <a:pt x="9048" y="4938"/>
                    <a:pt x="9312" y="4691"/>
                  </a:cubicBezTo>
                  <a:cubicBezTo>
                    <a:pt x="9884" y="4102"/>
                    <a:pt x="9972" y="3151"/>
                    <a:pt x="9646" y="2403"/>
                  </a:cubicBezTo>
                  <a:cubicBezTo>
                    <a:pt x="9312" y="1655"/>
                    <a:pt x="8652" y="1092"/>
                    <a:pt x="7912" y="740"/>
                  </a:cubicBezTo>
                  <a:cubicBezTo>
                    <a:pt x="7173" y="396"/>
                    <a:pt x="6363" y="247"/>
                    <a:pt x="5554" y="115"/>
                  </a:cubicBezTo>
                  <a:cubicBezTo>
                    <a:pt x="5140" y="36"/>
                    <a:pt x="4718" y="0"/>
                    <a:pt x="4295" y="0"/>
                  </a:cubicBezTo>
                  <a:cubicBezTo>
                    <a:pt x="3750" y="36"/>
                    <a:pt x="3222" y="194"/>
                    <a:pt x="2685" y="291"/>
                  </a:cubicBezTo>
                  <a:cubicBezTo>
                    <a:pt x="1796" y="449"/>
                    <a:pt x="889" y="449"/>
                    <a:pt x="0" y="29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66"/>
            <p:cNvSpPr/>
            <p:nvPr/>
          </p:nvSpPr>
          <p:spPr>
            <a:xfrm>
              <a:off x="711200" y="1828450"/>
              <a:ext cx="288900" cy="283175"/>
            </a:xfrm>
            <a:custGeom>
              <a:rect b="b" l="l" r="r" t="t"/>
              <a:pathLst>
                <a:path extrusionOk="0" fill="none" h="11327" w="11556">
                  <a:moveTo>
                    <a:pt x="0" y="7727"/>
                  </a:moveTo>
                  <a:cubicBezTo>
                    <a:pt x="2077" y="7050"/>
                    <a:pt x="4462" y="7014"/>
                    <a:pt x="6337" y="8141"/>
                  </a:cubicBezTo>
                  <a:cubicBezTo>
                    <a:pt x="6724" y="8387"/>
                    <a:pt x="7103" y="8651"/>
                    <a:pt x="7463" y="8942"/>
                  </a:cubicBezTo>
                  <a:lnTo>
                    <a:pt x="9884" y="10825"/>
                  </a:lnTo>
                  <a:cubicBezTo>
                    <a:pt x="10121" y="11019"/>
                    <a:pt x="10368" y="11204"/>
                    <a:pt x="10667" y="11265"/>
                  </a:cubicBezTo>
                  <a:cubicBezTo>
                    <a:pt x="10966" y="11327"/>
                    <a:pt x="11327" y="11221"/>
                    <a:pt x="11450" y="10948"/>
                  </a:cubicBezTo>
                  <a:cubicBezTo>
                    <a:pt x="11556" y="10693"/>
                    <a:pt x="11459" y="10403"/>
                    <a:pt x="11336" y="10165"/>
                  </a:cubicBezTo>
                  <a:cubicBezTo>
                    <a:pt x="10702" y="8845"/>
                    <a:pt x="9628" y="7745"/>
                    <a:pt x="9100" y="6372"/>
                  </a:cubicBezTo>
                  <a:cubicBezTo>
                    <a:pt x="8889" y="5835"/>
                    <a:pt x="8775" y="5272"/>
                    <a:pt x="8581" y="4717"/>
                  </a:cubicBezTo>
                  <a:cubicBezTo>
                    <a:pt x="8159" y="3573"/>
                    <a:pt x="7367" y="2579"/>
                    <a:pt x="6425" y="1804"/>
                  </a:cubicBezTo>
                  <a:cubicBezTo>
                    <a:pt x="5483" y="1021"/>
                    <a:pt x="4383" y="458"/>
                    <a:pt x="324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66"/>
            <p:cNvSpPr/>
            <p:nvPr/>
          </p:nvSpPr>
          <p:spPr>
            <a:xfrm>
              <a:off x="1090300" y="1917550"/>
              <a:ext cx="95075" cy="367900"/>
            </a:xfrm>
            <a:custGeom>
              <a:rect b="b" l="l" r="r" t="t"/>
              <a:pathLst>
                <a:path extrusionOk="0" fill="none" h="14716" w="3803">
                  <a:moveTo>
                    <a:pt x="1039" y="14716"/>
                  </a:moveTo>
                  <a:cubicBezTo>
                    <a:pt x="651" y="14073"/>
                    <a:pt x="264" y="13413"/>
                    <a:pt x="115" y="12683"/>
                  </a:cubicBezTo>
                  <a:cubicBezTo>
                    <a:pt x="9" y="12146"/>
                    <a:pt x="0" y="11600"/>
                    <a:pt x="71" y="11063"/>
                  </a:cubicBezTo>
                  <a:cubicBezTo>
                    <a:pt x="211" y="9910"/>
                    <a:pt x="563" y="8801"/>
                    <a:pt x="1127" y="7789"/>
                  </a:cubicBezTo>
                  <a:cubicBezTo>
                    <a:pt x="1769" y="6645"/>
                    <a:pt x="2658" y="5642"/>
                    <a:pt x="3169" y="4436"/>
                  </a:cubicBezTo>
                  <a:cubicBezTo>
                    <a:pt x="3758" y="3054"/>
                    <a:pt x="3802" y="1488"/>
                    <a:pt x="358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66"/>
            <p:cNvSpPr/>
            <p:nvPr/>
          </p:nvSpPr>
          <p:spPr>
            <a:xfrm>
              <a:off x="962450" y="1823600"/>
              <a:ext cx="96850" cy="345675"/>
            </a:xfrm>
            <a:custGeom>
              <a:rect b="b" l="l" r="r" t="t"/>
              <a:pathLst>
                <a:path extrusionOk="0" fill="none" h="13827" w="3874">
                  <a:moveTo>
                    <a:pt x="3873" y="13721"/>
                  </a:moveTo>
                  <a:cubicBezTo>
                    <a:pt x="3697" y="13827"/>
                    <a:pt x="3477" y="13818"/>
                    <a:pt x="3310" y="13704"/>
                  </a:cubicBezTo>
                  <a:cubicBezTo>
                    <a:pt x="3143" y="13580"/>
                    <a:pt x="3020" y="13413"/>
                    <a:pt x="2949" y="13228"/>
                  </a:cubicBezTo>
                  <a:cubicBezTo>
                    <a:pt x="2500" y="12207"/>
                    <a:pt x="2826" y="10975"/>
                    <a:pt x="2404" y="9937"/>
                  </a:cubicBezTo>
                  <a:cubicBezTo>
                    <a:pt x="2034" y="9057"/>
                    <a:pt x="1189" y="8476"/>
                    <a:pt x="687" y="7666"/>
                  </a:cubicBezTo>
                  <a:cubicBezTo>
                    <a:pt x="1" y="6557"/>
                    <a:pt x="36" y="5158"/>
                    <a:pt x="247" y="3873"/>
                  </a:cubicBezTo>
                  <a:cubicBezTo>
                    <a:pt x="450" y="2588"/>
                    <a:pt x="811" y="1294"/>
                    <a:pt x="70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66"/>
            <p:cNvSpPr/>
            <p:nvPr/>
          </p:nvSpPr>
          <p:spPr>
            <a:xfrm>
              <a:off x="1068300" y="1877500"/>
              <a:ext cx="60075" cy="276375"/>
            </a:xfrm>
            <a:custGeom>
              <a:rect b="b" l="l" r="r" t="t"/>
              <a:pathLst>
                <a:path extrusionOk="0" fill="none" h="11055" w="2403">
                  <a:moveTo>
                    <a:pt x="0" y="11055"/>
                  </a:moveTo>
                  <a:cubicBezTo>
                    <a:pt x="968" y="9321"/>
                    <a:pt x="1699" y="7464"/>
                    <a:pt x="2174" y="5536"/>
                  </a:cubicBezTo>
                  <a:cubicBezTo>
                    <a:pt x="2324" y="5017"/>
                    <a:pt x="2394" y="4480"/>
                    <a:pt x="2403" y="3944"/>
                  </a:cubicBezTo>
                  <a:cubicBezTo>
                    <a:pt x="2385" y="2606"/>
                    <a:pt x="1628" y="1330"/>
                    <a:pt x="176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66"/>
            <p:cNvSpPr/>
            <p:nvPr/>
          </p:nvSpPr>
          <p:spPr>
            <a:xfrm>
              <a:off x="1093600" y="1866725"/>
              <a:ext cx="12350" cy="81650"/>
            </a:xfrm>
            <a:custGeom>
              <a:rect b="b" l="l" r="r" t="t"/>
              <a:pathLst>
                <a:path extrusionOk="0" fill="none" h="3266" w="494">
                  <a:moveTo>
                    <a:pt x="493" y="3266"/>
                  </a:moveTo>
                  <a:cubicBezTo>
                    <a:pt x="167" y="2201"/>
                    <a:pt x="0" y="1101"/>
                    <a:pt x="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66"/>
            <p:cNvSpPr/>
            <p:nvPr/>
          </p:nvSpPr>
          <p:spPr>
            <a:xfrm>
              <a:off x="1075325" y="1875750"/>
              <a:ext cx="1125" cy="16950"/>
            </a:xfrm>
            <a:custGeom>
              <a:rect b="b" l="l" r="r" t="t"/>
              <a:pathLst>
                <a:path extrusionOk="0" fill="none" h="678" w="45">
                  <a:moveTo>
                    <a:pt x="45" y="678"/>
                  </a:moveTo>
                  <a:cubicBezTo>
                    <a:pt x="27" y="449"/>
                    <a:pt x="18" y="220"/>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66"/>
            <p:cNvSpPr/>
            <p:nvPr/>
          </p:nvSpPr>
          <p:spPr>
            <a:xfrm>
              <a:off x="1057500" y="1868475"/>
              <a:ext cx="3325" cy="15425"/>
            </a:xfrm>
            <a:custGeom>
              <a:rect b="b" l="l" r="r" t="t"/>
              <a:pathLst>
                <a:path extrusionOk="0" fill="none" h="617" w="133">
                  <a:moveTo>
                    <a:pt x="133" y="617"/>
                  </a:moveTo>
                  <a:cubicBezTo>
                    <a:pt x="124" y="406"/>
                    <a:pt x="80" y="194"/>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66"/>
            <p:cNvSpPr/>
            <p:nvPr/>
          </p:nvSpPr>
          <p:spPr>
            <a:xfrm>
              <a:off x="994800" y="1814150"/>
              <a:ext cx="4425" cy="51725"/>
            </a:xfrm>
            <a:custGeom>
              <a:rect b="b" l="l" r="r" t="t"/>
              <a:pathLst>
                <a:path extrusionOk="0" fill="none" h="2069" w="177">
                  <a:moveTo>
                    <a:pt x="124" y="2068"/>
                  </a:moveTo>
                  <a:cubicBezTo>
                    <a:pt x="177" y="1373"/>
                    <a:pt x="133" y="678"/>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66"/>
            <p:cNvSpPr/>
            <p:nvPr/>
          </p:nvSpPr>
          <p:spPr>
            <a:xfrm>
              <a:off x="1012625" y="1820525"/>
              <a:ext cx="3100" cy="9700"/>
            </a:xfrm>
            <a:custGeom>
              <a:rect b="b" l="l" r="r" t="t"/>
              <a:pathLst>
                <a:path extrusionOk="0" fill="none" h="388" w="124">
                  <a:moveTo>
                    <a:pt x="124" y="387"/>
                  </a:moveTo>
                  <a:cubicBezTo>
                    <a:pt x="106" y="255"/>
                    <a:pt x="62" y="123"/>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66"/>
            <p:cNvSpPr/>
            <p:nvPr/>
          </p:nvSpPr>
          <p:spPr>
            <a:xfrm>
              <a:off x="958950" y="1824050"/>
              <a:ext cx="1550" cy="23125"/>
            </a:xfrm>
            <a:custGeom>
              <a:rect b="b" l="l" r="r" t="t"/>
              <a:pathLst>
                <a:path extrusionOk="0" fill="none" h="925" w="62">
                  <a:moveTo>
                    <a:pt x="9" y="924"/>
                  </a:moveTo>
                  <a:cubicBezTo>
                    <a:pt x="62" y="616"/>
                    <a:pt x="62" y="308"/>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66"/>
            <p:cNvSpPr/>
            <p:nvPr/>
          </p:nvSpPr>
          <p:spPr>
            <a:xfrm>
              <a:off x="934725" y="1835475"/>
              <a:ext cx="2025" cy="11025"/>
            </a:xfrm>
            <a:custGeom>
              <a:rect b="b" l="l" r="r" t="t"/>
              <a:pathLst>
                <a:path extrusionOk="0" fill="none" h="441" w="81">
                  <a:moveTo>
                    <a:pt x="80" y="441"/>
                  </a:moveTo>
                  <a:cubicBezTo>
                    <a:pt x="54" y="291"/>
                    <a:pt x="27" y="142"/>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66"/>
            <p:cNvSpPr/>
            <p:nvPr/>
          </p:nvSpPr>
          <p:spPr>
            <a:xfrm>
              <a:off x="757175" y="1836575"/>
              <a:ext cx="67125" cy="25775"/>
            </a:xfrm>
            <a:custGeom>
              <a:rect b="b" l="l" r="r" t="t"/>
              <a:pathLst>
                <a:path extrusionOk="0" fill="none" h="1031" w="2685">
                  <a:moveTo>
                    <a:pt x="1" y="1"/>
                  </a:moveTo>
                  <a:cubicBezTo>
                    <a:pt x="942" y="203"/>
                    <a:pt x="1849" y="546"/>
                    <a:pt x="2685" y="103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66"/>
            <p:cNvSpPr/>
            <p:nvPr/>
          </p:nvSpPr>
          <p:spPr>
            <a:xfrm>
              <a:off x="762250" y="1855725"/>
              <a:ext cx="19150" cy="3775"/>
            </a:xfrm>
            <a:custGeom>
              <a:rect b="b" l="l" r="r" t="t"/>
              <a:pathLst>
                <a:path extrusionOk="0" fill="none" h="151" w="766">
                  <a:moveTo>
                    <a:pt x="0" y="0"/>
                  </a:moveTo>
                  <a:lnTo>
                    <a:pt x="766" y="15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66"/>
            <p:cNvSpPr/>
            <p:nvPr/>
          </p:nvSpPr>
          <p:spPr>
            <a:xfrm>
              <a:off x="773025" y="1886975"/>
              <a:ext cx="8150" cy="3750"/>
            </a:xfrm>
            <a:custGeom>
              <a:rect b="b" l="l" r="r" t="t"/>
              <a:pathLst>
                <a:path extrusionOk="0" fill="none" h="150" w="326">
                  <a:moveTo>
                    <a:pt x="0" y="0"/>
                  </a:moveTo>
                  <a:lnTo>
                    <a:pt x="326" y="15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66"/>
            <p:cNvSpPr/>
            <p:nvPr/>
          </p:nvSpPr>
          <p:spPr>
            <a:xfrm>
              <a:off x="696225" y="1989050"/>
              <a:ext cx="58125" cy="22925"/>
            </a:xfrm>
            <a:custGeom>
              <a:rect b="b" l="l" r="r" t="t"/>
              <a:pathLst>
                <a:path extrusionOk="0" fill="none" h="917" w="2325">
                  <a:moveTo>
                    <a:pt x="1" y="916"/>
                  </a:moveTo>
                  <a:cubicBezTo>
                    <a:pt x="731" y="520"/>
                    <a:pt x="1515" y="212"/>
                    <a:pt x="232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66"/>
            <p:cNvSpPr/>
            <p:nvPr/>
          </p:nvSpPr>
          <p:spPr>
            <a:xfrm>
              <a:off x="714275" y="1974750"/>
              <a:ext cx="22025" cy="9500"/>
            </a:xfrm>
            <a:custGeom>
              <a:rect b="b" l="l" r="r" t="t"/>
              <a:pathLst>
                <a:path extrusionOk="0" fill="none" h="380" w="881">
                  <a:moveTo>
                    <a:pt x="0" y="379"/>
                  </a:moveTo>
                  <a:cubicBezTo>
                    <a:pt x="308" y="300"/>
                    <a:pt x="608" y="168"/>
                    <a:pt x="88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66"/>
            <p:cNvSpPr/>
            <p:nvPr/>
          </p:nvSpPr>
          <p:spPr>
            <a:xfrm>
              <a:off x="650700" y="2058150"/>
              <a:ext cx="70425" cy="9250"/>
            </a:xfrm>
            <a:custGeom>
              <a:rect b="b" l="l" r="r" t="t"/>
              <a:pathLst>
                <a:path extrusionOk="0" fill="none" h="370" w="2817">
                  <a:moveTo>
                    <a:pt x="0" y="0"/>
                  </a:moveTo>
                  <a:cubicBezTo>
                    <a:pt x="906" y="282"/>
                    <a:pt x="1875" y="370"/>
                    <a:pt x="2816"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66"/>
            <p:cNvSpPr/>
            <p:nvPr/>
          </p:nvSpPr>
          <p:spPr>
            <a:xfrm>
              <a:off x="669175" y="2085425"/>
              <a:ext cx="17625" cy="1575"/>
            </a:xfrm>
            <a:custGeom>
              <a:rect b="b" l="l" r="r" t="t"/>
              <a:pathLst>
                <a:path extrusionOk="0" fill="none" h="63" w="705">
                  <a:moveTo>
                    <a:pt x="0" y="1"/>
                  </a:moveTo>
                  <a:lnTo>
                    <a:pt x="704"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66"/>
            <p:cNvSpPr/>
            <p:nvPr/>
          </p:nvSpPr>
          <p:spPr>
            <a:xfrm>
              <a:off x="719550" y="2109400"/>
              <a:ext cx="6850" cy="700"/>
            </a:xfrm>
            <a:custGeom>
              <a:rect b="b" l="l" r="r" t="t"/>
              <a:pathLst>
                <a:path extrusionOk="0" fill="none" h="28" w="274">
                  <a:moveTo>
                    <a:pt x="1" y="27"/>
                  </a:moveTo>
                  <a:lnTo>
                    <a:pt x="27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66"/>
            <p:cNvSpPr/>
            <p:nvPr/>
          </p:nvSpPr>
          <p:spPr>
            <a:xfrm>
              <a:off x="832875" y="2217000"/>
              <a:ext cx="40275" cy="12125"/>
            </a:xfrm>
            <a:custGeom>
              <a:rect b="b" l="l" r="r" t="t"/>
              <a:pathLst>
                <a:path extrusionOk="0" fill="none" h="485" w="1611">
                  <a:moveTo>
                    <a:pt x="0" y="485"/>
                  </a:moveTo>
                  <a:cubicBezTo>
                    <a:pt x="546" y="353"/>
                    <a:pt x="1083" y="185"/>
                    <a:pt x="161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66"/>
            <p:cNvSpPr/>
            <p:nvPr/>
          </p:nvSpPr>
          <p:spPr>
            <a:xfrm>
              <a:off x="868500" y="2229100"/>
              <a:ext cx="15650" cy="5525"/>
            </a:xfrm>
            <a:custGeom>
              <a:rect b="b" l="l" r="r" t="t"/>
              <a:pathLst>
                <a:path extrusionOk="0" fill="none" h="221" w="626">
                  <a:moveTo>
                    <a:pt x="1" y="221"/>
                  </a:moveTo>
                  <a:cubicBezTo>
                    <a:pt x="221" y="203"/>
                    <a:pt x="432" y="124"/>
                    <a:pt x="62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66"/>
            <p:cNvSpPr/>
            <p:nvPr/>
          </p:nvSpPr>
          <p:spPr>
            <a:xfrm>
              <a:off x="905250" y="2227350"/>
              <a:ext cx="4200" cy="1325"/>
            </a:xfrm>
            <a:custGeom>
              <a:rect b="b" l="l" r="r" t="t"/>
              <a:pathLst>
                <a:path extrusionOk="0" fill="none" h="53" w="168">
                  <a:moveTo>
                    <a:pt x="1" y="53"/>
                  </a:moveTo>
                  <a:lnTo>
                    <a:pt x="16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66"/>
            <p:cNvSpPr/>
            <p:nvPr/>
          </p:nvSpPr>
          <p:spPr>
            <a:xfrm>
              <a:off x="736050" y="2165950"/>
              <a:ext cx="64275" cy="11250"/>
            </a:xfrm>
            <a:custGeom>
              <a:rect b="b" l="l" r="r" t="t"/>
              <a:pathLst>
                <a:path extrusionOk="0" fill="none" h="450" w="2571">
                  <a:moveTo>
                    <a:pt x="1" y="168"/>
                  </a:moveTo>
                  <a:cubicBezTo>
                    <a:pt x="828" y="450"/>
                    <a:pt x="1726" y="230"/>
                    <a:pt x="25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66"/>
            <p:cNvSpPr/>
            <p:nvPr/>
          </p:nvSpPr>
          <p:spPr>
            <a:xfrm>
              <a:off x="769725" y="2152100"/>
              <a:ext cx="12775" cy="1350"/>
            </a:xfrm>
            <a:custGeom>
              <a:rect b="b" l="l" r="r" t="t"/>
              <a:pathLst>
                <a:path extrusionOk="0" fill="none" h="54" w="511">
                  <a:moveTo>
                    <a:pt x="0" y="44"/>
                  </a:moveTo>
                  <a:cubicBezTo>
                    <a:pt x="176" y="53"/>
                    <a:pt x="344" y="35"/>
                    <a:pt x="51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66"/>
            <p:cNvSpPr/>
            <p:nvPr/>
          </p:nvSpPr>
          <p:spPr>
            <a:xfrm>
              <a:off x="797875" y="2127000"/>
              <a:ext cx="9725" cy="925"/>
            </a:xfrm>
            <a:custGeom>
              <a:rect b="b" l="l" r="r" t="t"/>
              <a:pathLst>
                <a:path extrusionOk="0" fill="none" h="37" w="389">
                  <a:moveTo>
                    <a:pt x="1" y="1"/>
                  </a:moveTo>
                  <a:cubicBezTo>
                    <a:pt x="133" y="27"/>
                    <a:pt x="265" y="36"/>
                    <a:pt x="388" y="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66"/>
            <p:cNvSpPr/>
            <p:nvPr/>
          </p:nvSpPr>
          <p:spPr>
            <a:xfrm>
              <a:off x="858600" y="2076400"/>
              <a:ext cx="24675" cy="30825"/>
            </a:xfrm>
            <a:custGeom>
              <a:rect b="b" l="l" r="r" t="t"/>
              <a:pathLst>
                <a:path extrusionOk="0" fill="none" h="1233" w="987">
                  <a:moveTo>
                    <a:pt x="987" y="1233"/>
                  </a:moveTo>
                  <a:cubicBezTo>
                    <a:pt x="899" y="705"/>
                    <a:pt x="432" y="326"/>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66"/>
            <p:cNvSpPr/>
            <p:nvPr/>
          </p:nvSpPr>
          <p:spPr>
            <a:xfrm>
              <a:off x="841225" y="2085650"/>
              <a:ext cx="10375" cy="7275"/>
            </a:xfrm>
            <a:custGeom>
              <a:rect b="b" l="l" r="r" t="t"/>
              <a:pathLst>
                <a:path extrusionOk="0" fill="none" h="291" w="415">
                  <a:moveTo>
                    <a:pt x="414" y="291"/>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66"/>
            <p:cNvSpPr/>
            <p:nvPr/>
          </p:nvSpPr>
          <p:spPr>
            <a:xfrm>
              <a:off x="912300" y="2111825"/>
              <a:ext cx="7050" cy="34800"/>
            </a:xfrm>
            <a:custGeom>
              <a:rect b="b" l="l" r="r" t="t"/>
              <a:pathLst>
                <a:path extrusionOk="0" fill="none" h="1392" w="282">
                  <a:moveTo>
                    <a:pt x="0" y="1391"/>
                  </a:moveTo>
                  <a:cubicBezTo>
                    <a:pt x="238" y="960"/>
                    <a:pt x="282" y="458"/>
                    <a:pt x="14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66"/>
            <p:cNvSpPr/>
            <p:nvPr/>
          </p:nvSpPr>
          <p:spPr>
            <a:xfrm>
              <a:off x="972150" y="2123050"/>
              <a:ext cx="20925" cy="4200"/>
            </a:xfrm>
            <a:custGeom>
              <a:rect b="b" l="l" r="r" t="t"/>
              <a:pathLst>
                <a:path extrusionOk="0" fill="none" h="168" w="837">
                  <a:moveTo>
                    <a:pt x="0" y="45"/>
                  </a:moveTo>
                  <a:cubicBezTo>
                    <a:pt x="273" y="168"/>
                    <a:pt x="581" y="150"/>
                    <a:pt x="83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66"/>
            <p:cNvSpPr/>
            <p:nvPr/>
          </p:nvSpPr>
          <p:spPr>
            <a:xfrm>
              <a:off x="992375" y="2141525"/>
              <a:ext cx="10375" cy="4225"/>
            </a:xfrm>
            <a:custGeom>
              <a:rect b="b" l="l" r="r" t="t"/>
              <a:pathLst>
                <a:path extrusionOk="0" fill="none" h="169" w="415">
                  <a:moveTo>
                    <a:pt x="1" y="133"/>
                  </a:moveTo>
                  <a:cubicBezTo>
                    <a:pt x="150" y="168"/>
                    <a:pt x="309" y="124"/>
                    <a:pt x="4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66"/>
            <p:cNvSpPr/>
            <p:nvPr/>
          </p:nvSpPr>
          <p:spPr>
            <a:xfrm>
              <a:off x="949250" y="2198950"/>
              <a:ext cx="47350" cy="24025"/>
            </a:xfrm>
            <a:custGeom>
              <a:rect b="b" l="l" r="r" t="t"/>
              <a:pathLst>
                <a:path extrusionOk="0" fill="none" h="961" w="1894">
                  <a:moveTo>
                    <a:pt x="1" y="115"/>
                  </a:moveTo>
                  <a:cubicBezTo>
                    <a:pt x="740" y="1"/>
                    <a:pt x="1488" y="335"/>
                    <a:pt x="1893" y="9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66"/>
            <p:cNvSpPr/>
            <p:nvPr/>
          </p:nvSpPr>
          <p:spPr>
            <a:xfrm>
              <a:off x="971050" y="2235925"/>
              <a:ext cx="5725" cy="3975"/>
            </a:xfrm>
            <a:custGeom>
              <a:rect b="b" l="l" r="r" t="t"/>
              <a:pathLst>
                <a:path extrusionOk="0" fill="none" h="159" w="229">
                  <a:moveTo>
                    <a:pt x="0" y="0"/>
                  </a:moveTo>
                  <a:lnTo>
                    <a:pt x="229" y="15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66"/>
            <p:cNvSpPr/>
            <p:nvPr/>
          </p:nvSpPr>
          <p:spPr>
            <a:xfrm>
              <a:off x="1005375" y="2016775"/>
              <a:ext cx="45350" cy="106300"/>
            </a:xfrm>
            <a:custGeom>
              <a:rect b="b" l="l" r="r" t="t"/>
              <a:pathLst>
                <a:path extrusionOk="0" fill="none" h="4252" w="1814">
                  <a:moveTo>
                    <a:pt x="1760" y="4252"/>
                  </a:moveTo>
                  <a:cubicBezTo>
                    <a:pt x="1496" y="3539"/>
                    <a:pt x="1813" y="2711"/>
                    <a:pt x="1584" y="1981"/>
                  </a:cubicBezTo>
                  <a:cubicBezTo>
                    <a:pt x="1338" y="1171"/>
                    <a:pt x="502" y="696"/>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66"/>
            <p:cNvSpPr/>
            <p:nvPr/>
          </p:nvSpPr>
          <p:spPr>
            <a:xfrm>
              <a:off x="1052675" y="2050225"/>
              <a:ext cx="5525" cy="13875"/>
            </a:xfrm>
            <a:custGeom>
              <a:rect b="b" l="l" r="r" t="t"/>
              <a:pathLst>
                <a:path extrusionOk="0" fill="none" h="555" w="221">
                  <a:moveTo>
                    <a:pt x="220" y="555"/>
                  </a:moveTo>
                  <a:cubicBezTo>
                    <a:pt x="150" y="370"/>
                    <a:pt x="71" y="185"/>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66"/>
            <p:cNvSpPr/>
            <p:nvPr/>
          </p:nvSpPr>
          <p:spPr>
            <a:xfrm>
              <a:off x="1065650" y="2036575"/>
              <a:ext cx="3100" cy="7725"/>
            </a:xfrm>
            <a:custGeom>
              <a:rect b="b" l="l" r="r" t="t"/>
              <a:pathLst>
                <a:path extrusionOk="0" fill="none" h="309" w="124">
                  <a:moveTo>
                    <a:pt x="124" y="309"/>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66"/>
            <p:cNvSpPr/>
            <p:nvPr/>
          </p:nvSpPr>
          <p:spPr>
            <a:xfrm>
              <a:off x="883475" y="1921950"/>
              <a:ext cx="41825" cy="83200"/>
            </a:xfrm>
            <a:custGeom>
              <a:rect b="b" l="l" r="r" t="t"/>
              <a:pathLst>
                <a:path extrusionOk="0" fill="none" h="3328" w="1673">
                  <a:moveTo>
                    <a:pt x="1673" y="3327"/>
                  </a:moveTo>
                  <a:cubicBezTo>
                    <a:pt x="1276" y="2694"/>
                    <a:pt x="1232" y="1901"/>
                    <a:pt x="916" y="1224"/>
                  </a:cubicBezTo>
                  <a:cubicBezTo>
                    <a:pt x="696" y="766"/>
                    <a:pt x="344" y="379"/>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66"/>
            <p:cNvSpPr/>
            <p:nvPr/>
          </p:nvSpPr>
          <p:spPr>
            <a:xfrm>
              <a:off x="877750" y="1961125"/>
              <a:ext cx="8825" cy="10575"/>
            </a:xfrm>
            <a:custGeom>
              <a:rect b="b" l="l" r="r" t="t"/>
              <a:pathLst>
                <a:path extrusionOk="0" fill="none" h="423" w="353">
                  <a:moveTo>
                    <a:pt x="353" y="422"/>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66"/>
            <p:cNvSpPr/>
            <p:nvPr/>
          </p:nvSpPr>
          <p:spPr>
            <a:xfrm>
              <a:off x="841675" y="1962875"/>
              <a:ext cx="11675" cy="11475"/>
            </a:xfrm>
            <a:custGeom>
              <a:rect b="b" l="l" r="r" t="t"/>
              <a:pathLst>
                <a:path extrusionOk="0" fill="none" h="459" w="467">
                  <a:moveTo>
                    <a:pt x="467" y="458"/>
                  </a:moveTo>
                  <a:lnTo>
                    <a:pt x="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66"/>
            <p:cNvSpPr/>
            <p:nvPr/>
          </p:nvSpPr>
          <p:spPr>
            <a:xfrm>
              <a:off x="1188425" y="1986625"/>
              <a:ext cx="9275" cy="40750"/>
            </a:xfrm>
            <a:custGeom>
              <a:rect b="b" l="l" r="r" t="t"/>
              <a:pathLst>
                <a:path extrusionOk="0" fill="none" h="1630" w="371">
                  <a:moveTo>
                    <a:pt x="0" y="1629"/>
                  </a:moveTo>
                  <a:cubicBezTo>
                    <a:pt x="212" y="1110"/>
                    <a:pt x="344" y="564"/>
                    <a:pt x="37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66"/>
            <p:cNvSpPr/>
            <p:nvPr/>
          </p:nvSpPr>
          <p:spPr>
            <a:xfrm>
              <a:off x="1215050" y="1983775"/>
              <a:ext cx="25" cy="18500"/>
            </a:xfrm>
            <a:custGeom>
              <a:rect b="b" l="l" r="r" t="t"/>
              <a:pathLst>
                <a:path extrusionOk="0" fill="none" h="740" w="1">
                  <a:moveTo>
                    <a:pt x="0" y="740"/>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66"/>
            <p:cNvSpPr/>
            <p:nvPr/>
          </p:nvSpPr>
          <p:spPr>
            <a:xfrm>
              <a:off x="1209975" y="1921300"/>
              <a:ext cx="1125" cy="6175"/>
            </a:xfrm>
            <a:custGeom>
              <a:rect b="b" l="l" r="r" t="t"/>
              <a:pathLst>
                <a:path extrusionOk="0" fill="none" h="247" w="45">
                  <a:moveTo>
                    <a:pt x="45" y="246"/>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66"/>
            <p:cNvSpPr/>
            <p:nvPr/>
          </p:nvSpPr>
          <p:spPr>
            <a:xfrm>
              <a:off x="1069825" y="2225150"/>
              <a:ext cx="46225" cy="97050"/>
            </a:xfrm>
            <a:custGeom>
              <a:rect b="b" l="l" r="r" t="t"/>
              <a:pathLst>
                <a:path extrusionOk="0" fill="none" h="3882" w="1849">
                  <a:moveTo>
                    <a:pt x="1849" y="3881"/>
                  </a:moveTo>
                  <a:cubicBezTo>
                    <a:pt x="1118" y="2649"/>
                    <a:pt x="502" y="1347"/>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66"/>
            <p:cNvSpPr/>
            <p:nvPr/>
          </p:nvSpPr>
          <p:spPr>
            <a:xfrm>
              <a:off x="1070925" y="2264525"/>
              <a:ext cx="11025" cy="24225"/>
            </a:xfrm>
            <a:custGeom>
              <a:rect b="b" l="l" r="r" t="t"/>
              <a:pathLst>
                <a:path extrusionOk="0" fill="none" h="969" w="441">
                  <a:moveTo>
                    <a:pt x="441" y="969"/>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66"/>
            <p:cNvSpPr/>
            <p:nvPr/>
          </p:nvSpPr>
          <p:spPr>
            <a:xfrm>
              <a:off x="1164875" y="1912500"/>
              <a:ext cx="6850" cy="38525"/>
            </a:xfrm>
            <a:custGeom>
              <a:rect b="b" l="l" r="r" t="t"/>
              <a:pathLst>
                <a:path extrusionOk="0" fill="none" h="1541" w="274">
                  <a:moveTo>
                    <a:pt x="274" y="1540"/>
                  </a:moveTo>
                  <a:cubicBezTo>
                    <a:pt x="265" y="1012"/>
                    <a:pt x="177" y="493"/>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66"/>
            <p:cNvSpPr/>
            <p:nvPr/>
          </p:nvSpPr>
          <p:spPr>
            <a:xfrm>
              <a:off x="1147500" y="1910950"/>
              <a:ext cx="4875" cy="13225"/>
            </a:xfrm>
            <a:custGeom>
              <a:rect b="b" l="l" r="r" t="t"/>
              <a:pathLst>
                <a:path extrusionOk="0" fill="none" h="529" w="195">
                  <a:moveTo>
                    <a:pt x="194" y="528"/>
                  </a:moveTo>
                  <a:cubicBezTo>
                    <a:pt x="150" y="352"/>
                    <a:pt x="80" y="168"/>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66"/>
            <p:cNvSpPr/>
            <p:nvPr/>
          </p:nvSpPr>
          <p:spPr>
            <a:xfrm>
              <a:off x="1028675" y="1938675"/>
              <a:ext cx="5750" cy="14975"/>
            </a:xfrm>
            <a:custGeom>
              <a:rect b="b" l="l" r="r" t="t"/>
              <a:pathLst>
                <a:path extrusionOk="0" fill="none" h="599" w="230">
                  <a:moveTo>
                    <a:pt x="230" y="599"/>
                  </a:moveTo>
                  <a:cubicBezTo>
                    <a:pt x="212" y="379"/>
                    <a:pt x="133" y="176"/>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66"/>
            <p:cNvSpPr/>
            <p:nvPr/>
          </p:nvSpPr>
          <p:spPr>
            <a:xfrm>
              <a:off x="599850" y="2035625"/>
              <a:ext cx="263625" cy="277775"/>
            </a:xfrm>
            <a:custGeom>
              <a:rect b="b" l="l" r="r" t="t"/>
              <a:pathLst>
                <a:path extrusionOk="0" h="11111" w="10545">
                  <a:moveTo>
                    <a:pt x="3315" y="603"/>
                  </a:moveTo>
                  <a:cubicBezTo>
                    <a:pt x="3592" y="603"/>
                    <a:pt x="3855" y="681"/>
                    <a:pt x="4085" y="840"/>
                  </a:cubicBezTo>
                  <a:cubicBezTo>
                    <a:pt x="4938" y="1403"/>
                    <a:pt x="5493" y="3498"/>
                    <a:pt x="5651" y="4122"/>
                  </a:cubicBezTo>
                  <a:lnTo>
                    <a:pt x="5669" y="4193"/>
                  </a:lnTo>
                  <a:lnTo>
                    <a:pt x="5722" y="4149"/>
                  </a:lnTo>
                  <a:cubicBezTo>
                    <a:pt x="6336" y="3754"/>
                    <a:pt x="7347" y="3705"/>
                    <a:pt x="8120" y="3705"/>
                  </a:cubicBezTo>
                  <a:cubicBezTo>
                    <a:pt x="8277" y="3705"/>
                    <a:pt x="8424" y="3707"/>
                    <a:pt x="8555" y="3709"/>
                  </a:cubicBezTo>
                  <a:cubicBezTo>
                    <a:pt x="8643" y="3709"/>
                    <a:pt x="8724" y="3713"/>
                    <a:pt x="8796" y="3713"/>
                  </a:cubicBezTo>
                  <a:cubicBezTo>
                    <a:pt x="8832" y="3713"/>
                    <a:pt x="8866" y="3712"/>
                    <a:pt x="8899" y="3709"/>
                  </a:cubicBezTo>
                  <a:cubicBezTo>
                    <a:pt x="9216" y="3709"/>
                    <a:pt x="9550" y="3990"/>
                    <a:pt x="9726" y="4395"/>
                  </a:cubicBezTo>
                  <a:cubicBezTo>
                    <a:pt x="9920" y="4844"/>
                    <a:pt x="9893" y="5355"/>
                    <a:pt x="9647" y="5865"/>
                  </a:cubicBezTo>
                  <a:lnTo>
                    <a:pt x="9638" y="5891"/>
                  </a:lnTo>
                  <a:cubicBezTo>
                    <a:pt x="9506" y="6147"/>
                    <a:pt x="9339" y="6393"/>
                    <a:pt x="9136" y="6604"/>
                  </a:cubicBezTo>
                  <a:cubicBezTo>
                    <a:pt x="9031" y="6710"/>
                    <a:pt x="8925" y="6798"/>
                    <a:pt x="8802" y="6886"/>
                  </a:cubicBezTo>
                  <a:cubicBezTo>
                    <a:pt x="8422" y="7141"/>
                    <a:pt x="7994" y="7234"/>
                    <a:pt x="7570" y="7234"/>
                  </a:cubicBezTo>
                  <a:cubicBezTo>
                    <a:pt x="6646" y="7234"/>
                    <a:pt x="5742" y="6791"/>
                    <a:pt x="5405" y="6604"/>
                  </a:cubicBezTo>
                  <a:lnTo>
                    <a:pt x="5343" y="6569"/>
                  </a:lnTo>
                  <a:lnTo>
                    <a:pt x="5334" y="6639"/>
                  </a:lnTo>
                  <a:cubicBezTo>
                    <a:pt x="5026" y="8496"/>
                    <a:pt x="4102" y="9623"/>
                    <a:pt x="3583" y="10125"/>
                  </a:cubicBezTo>
                  <a:cubicBezTo>
                    <a:pt x="3539" y="10169"/>
                    <a:pt x="3504" y="10195"/>
                    <a:pt x="3460" y="10230"/>
                  </a:cubicBezTo>
                  <a:cubicBezTo>
                    <a:pt x="3236" y="10381"/>
                    <a:pt x="2928" y="10456"/>
                    <a:pt x="2607" y="10456"/>
                  </a:cubicBezTo>
                  <a:cubicBezTo>
                    <a:pt x="2310" y="10456"/>
                    <a:pt x="2001" y="10392"/>
                    <a:pt x="1735" y="10265"/>
                  </a:cubicBezTo>
                  <a:cubicBezTo>
                    <a:pt x="1348" y="10072"/>
                    <a:pt x="714" y="9579"/>
                    <a:pt x="837" y="8400"/>
                  </a:cubicBezTo>
                  <a:cubicBezTo>
                    <a:pt x="934" y="7440"/>
                    <a:pt x="1462" y="6578"/>
                    <a:pt x="2272" y="6059"/>
                  </a:cubicBezTo>
                  <a:cubicBezTo>
                    <a:pt x="2360" y="5997"/>
                    <a:pt x="2456" y="5935"/>
                    <a:pt x="2553" y="5883"/>
                  </a:cubicBezTo>
                  <a:lnTo>
                    <a:pt x="2527" y="5839"/>
                  </a:lnTo>
                  <a:lnTo>
                    <a:pt x="2527" y="5839"/>
                  </a:lnTo>
                  <a:lnTo>
                    <a:pt x="2571" y="5874"/>
                  </a:lnTo>
                  <a:cubicBezTo>
                    <a:pt x="2712" y="5795"/>
                    <a:pt x="2861" y="5724"/>
                    <a:pt x="3011" y="5671"/>
                  </a:cubicBezTo>
                  <a:lnTo>
                    <a:pt x="3486" y="5539"/>
                  </a:lnTo>
                  <a:lnTo>
                    <a:pt x="3134" y="5258"/>
                  </a:lnTo>
                  <a:cubicBezTo>
                    <a:pt x="2131" y="4598"/>
                    <a:pt x="1295" y="2925"/>
                    <a:pt x="1506" y="2001"/>
                  </a:cubicBezTo>
                  <a:cubicBezTo>
                    <a:pt x="1629" y="1561"/>
                    <a:pt x="1911" y="1183"/>
                    <a:pt x="2298" y="936"/>
                  </a:cubicBezTo>
                  <a:cubicBezTo>
                    <a:pt x="2421" y="848"/>
                    <a:pt x="2553" y="778"/>
                    <a:pt x="2694" y="725"/>
                  </a:cubicBezTo>
                  <a:cubicBezTo>
                    <a:pt x="2905" y="644"/>
                    <a:pt x="3114" y="603"/>
                    <a:pt x="3315" y="603"/>
                  </a:cubicBezTo>
                  <a:close/>
                  <a:moveTo>
                    <a:pt x="3368" y="1"/>
                  </a:moveTo>
                  <a:cubicBezTo>
                    <a:pt x="2966" y="1"/>
                    <a:pt x="2534" y="153"/>
                    <a:pt x="2078" y="461"/>
                  </a:cubicBezTo>
                  <a:cubicBezTo>
                    <a:pt x="1321" y="972"/>
                    <a:pt x="907" y="1588"/>
                    <a:pt x="855" y="2292"/>
                  </a:cubicBezTo>
                  <a:cubicBezTo>
                    <a:pt x="740" y="3753"/>
                    <a:pt x="2201" y="5152"/>
                    <a:pt x="2219" y="5170"/>
                  </a:cubicBezTo>
                  <a:cubicBezTo>
                    <a:pt x="2228" y="5178"/>
                    <a:pt x="2236" y="5196"/>
                    <a:pt x="2236" y="5205"/>
                  </a:cubicBezTo>
                  <a:cubicBezTo>
                    <a:pt x="2228" y="5223"/>
                    <a:pt x="2219" y="5240"/>
                    <a:pt x="2210" y="5249"/>
                  </a:cubicBezTo>
                  <a:cubicBezTo>
                    <a:pt x="2113" y="5293"/>
                    <a:pt x="2025" y="5355"/>
                    <a:pt x="1928" y="5407"/>
                  </a:cubicBezTo>
                  <a:cubicBezTo>
                    <a:pt x="740" y="6217"/>
                    <a:pt x="1" y="7845"/>
                    <a:pt x="230" y="9192"/>
                  </a:cubicBezTo>
                  <a:cubicBezTo>
                    <a:pt x="406" y="10221"/>
                    <a:pt x="1084" y="10890"/>
                    <a:pt x="2148" y="11066"/>
                  </a:cubicBezTo>
                  <a:cubicBezTo>
                    <a:pt x="2301" y="11096"/>
                    <a:pt x="2456" y="11110"/>
                    <a:pt x="2610" y="11110"/>
                  </a:cubicBezTo>
                  <a:cubicBezTo>
                    <a:pt x="3102" y="11110"/>
                    <a:pt x="3590" y="10963"/>
                    <a:pt x="4005" y="10688"/>
                  </a:cubicBezTo>
                  <a:cubicBezTo>
                    <a:pt x="5378" y="9764"/>
                    <a:pt x="5748" y="7625"/>
                    <a:pt x="5748" y="7599"/>
                  </a:cubicBezTo>
                  <a:lnTo>
                    <a:pt x="5757" y="7581"/>
                  </a:lnTo>
                  <a:cubicBezTo>
                    <a:pt x="5757" y="7572"/>
                    <a:pt x="5766" y="7572"/>
                    <a:pt x="5766" y="7572"/>
                  </a:cubicBezTo>
                  <a:lnTo>
                    <a:pt x="5792" y="7572"/>
                  </a:lnTo>
                  <a:lnTo>
                    <a:pt x="5801" y="7520"/>
                  </a:lnTo>
                  <a:lnTo>
                    <a:pt x="5818" y="7572"/>
                  </a:lnTo>
                  <a:cubicBezTo>
                    <a:pt x="5831" y="7579"/>
                    <a:pt x="6652" y="7980"/>
                    <a:pt x="7605" y="7980"/>
                  </a:cubicBezTo>
                  <a:cubicBezTo>
                    <a:pt x="7971" y="7980"/>
                    <a:pt x="8356" y="7921"/>
                    <a:pt x="8723" y="7757"/>
                  </a:cubicBezTo>
                  <a:cubicBezTo>
                    <a:pt x="8846" y="7704"/>
                    <a:pt x="8960" y="7643"/>
                    <a:pt x="9075" y="7564"/>
                  </a:cubicBezTo>
                  <a:cubicBezTo>
                    <a:pt x="9647" y="7176"/>
                    <a:pt x="10069" y="6534"/>
                    <a:pt x="10307" y="5636"/>
                  </a:cubicBezTo>
                  <a:cubicBezTo>
                    <a:pt x="10544" y="4782"/>
                    <a:pt x="10456" y="4131"/>
                    <a:pt x="10043" y="3709"/>
                  </a:cubicBezTo>
                  <a:cubicBezTo>
                    <a:pt x="9578" y="3236"/>
                    <a:pt x="8783" y="3100"/>
                    <a:pt x="8020" y="3100"/>
                  </a:cubicBezTo>
                  <a:cubicBezTo>
                    <a:pt x="7023" y="3100"/>
                    <a:pt x="6082" y="3333"/>
                    <a:pt x="6012" y="3348"/>
                  </a:cubicBezTo>
                  <a:lnTo>
                    <a:pt x="5968" y="3348"/>
                  </a:lnTo>
                  <a:cubicBezTo>
                    <a:pt x="5959" y="3339"/>
                    <a:pt x="5950" y="3322"/>
                    <a:pt x="5950" y="3313"/>
                  </a:cubicBezTo>
                  <a:cubicBezTo>
                    <a:pt x="5950" y="3286"/>
                    <a:pt x="5361" y="681"/>
                    <a:pt x="3935" y="109"/>
                  </a:cubicBezTo>
                  <a:cubicBezTo>
                    <a:pt x="3753" y="37"/>
                    <a:pt x="3564" y="1"/>
                    <a:pt x="3368"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66"/>
            <p:cNvSpPr/>
            <p:nvPr/>
          </p:nvSpPr>
          <p:spPr>
            <a:xfrm>
              <a:off x="620325" y="2191700"/>
              <a:ext cx="46000" cy="103225"/>
            </a:xfrm>
            <a:custGeom>
              <a:rect b="b" l="l" r="r" t="t"/>
              <a:pathLst>
                <a:path extrusionOk="0" h="4129" w="1840">
                  <a:moveTo>
                    <a:pt x="1356" y="0"/>
                  </a:moveTo>
                  <a:cubicBezTo>
                    <a:pt x="652" y="511"/>
                    <a:pt x="194" y="1303"/>
                    <a:pt x="115" y="2174"/>
                  </a:cubicBezTo>
                  <a:cubicBezTo>
                    <a:pt x="0" y="3301"/>
                    <a:pt x="599" y="3776"/>
                    <a:pt x="969" y="3943"/>
                  </a:cubicBezTo>
                  <a:cubicBezTo>
                    <a:pt x="1030" y="3970"/>
                    <a:pt x="1092" y="3996"/>
                    <a:pt x="1162" y="4022"/>
                  </a:cubicBezTo>
                  <a:lnTo>
                    <a:pt x="1215" y="3943"/>
                  </a:lnTo>
                  <a:lnTo>
                    <a:pt x="1215" y="3943"/>
                  </a:lnTo>
                  <a:cubicBezTo>
                    <a:pt x="1254" y="3986"/>
                    <a:pt x="1294" y="4028"/>
                    <a:pt x="1338" y="4066"/>
                  </a:cubicBezTo>
                  <a:lnTo>
                    <a:pt x="1347" y="4075"/>
                  </a:lnTo>
                  <a:lnTo>
                    <a:pt x="1356" y="4075"/>
                  </a:lnTo>
                  <a:cubicBezTo>
                    <a:pt x="1479" y="4102"/>
                    <a:pt x="1602" y="4119"/>
                    <a:pt x="1725" y="4128"/>
                  </a:cubicBezTo>
                  <a:lnTo>
                    <a:pt x="1840" y="4128"/>
                  </a:lnTo>
                  <a:lnTo>
                    <a:pt x="1761" y="4040"/>
                  </a:lnTo>
                  <a:cubicBezTo>
                    <a:pt x="1373" y="3600"/>
                    <a:pt x="185" y="2025"/>
                    <a:pt x="1426" y="62"/>
                  </a:cubicBezTo>
                  <a:lnTo>
                    <a:pt x="1356" y="0"/>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66"/>
            <p:cNvSpPr/>
            <p:nvPr/>
          </p:nvSpPr>
          <p:spPr>
            <a:xfrm>
              <a:off x="637275" y="2053025"/>
              <a:ext cx="76375" cy="96225"/>
            </a:xfrm>
            <a:custGeom>
              <a:rect b="b" l="l" r="r" t="t"/>
              <a:pathLst>
                <a:path extrusionOk="0" h="3849" w="3055">
                  <a:moveTo>
                    <a:pt x="889" y="1411"/>
                  </a:moveTo>
                  <a:cubicBezTo>
                    <a:pt x="854" y="1481"/>
                    <a:pt x="819" y="1561"/>
                    <a:pt x="792" y="1631"/>
                  </a:cubicBezTo>
                  <a:cubicBezTo>
                    <a:pt x="819" y="1561"/>
                    <a:pt x="845" y="1481"/>
                    <a:pt x="880" y="1411"/>
                  </a:cubicBezTo>
                  <a:close/>
                  <a:moveTo>
                    <a:pt x="775" y="1693"/>
                  </a:moveTo>
                  <a:lnTo>
                    <a:pt x="775" y="1693"/>
                  </a:lnTo>
                  <a:cubicBezTo>
                    <a:pt x="757" y="1754"/>
                    <a:pt x="739" y="1807"/>
                    <a:pt x="722" y="1869"/>
                  </a:cubicBezTo>
                  <a:cubicBezTo>
                    <a:pt x="731" y="1807"/>
                    <a:pt x="748" y="1754"/>
                    <a:pt x="775" y="1693"/>
                  </a:cubicBezTo>
                  <a:close/>
                  <a:moveTo>
                    <a:pt x="704" y="1930"/>
                  </a:moveTo>
                  <a:lnTo>
                    <a:pt x="704" y="1930"/>
                  </a:lnTo>
                  <a:cubicBezTo>
                    <a:pt x="697" y="1983"/>
                    <a:pt x="682" y="2037"/>
                    <a:pt x="673" y="2090"/>
                  </a:cubicBezTo>
                  <a:lnTo>
                    <a:pt x="673" y="2090"/>
                  </a:lnTo>
                  <a:cubicBezTo>
                    <a:pt x="681" y="2041"/>
                    <a:pt x="689" y="1983"/>
                    <a:pt x="704" y="1930"/>
                  </a:cubicBezTo>
                  <a:close/>
                  <a:moveTo>
                    <a:pt x="651" y="2168"/>
                  </a:moveTo>
                  <a:cubicBezTo>
                    <a:pt x="643" y="2247"/>
                    <a:pt x="634" y="2317"/>
                    <a:pt x="625" y="2388"/>
                  </a:cubicBezTo>
                  <a:cubicBezTo>
                    <a:pt x="634" y="2317"/>
                    <a:pt x="643" y="2238"/>
                    <a:pt x="651" y="2168"/>
                  </a:cubicBezTo>
                  <a:close/>
                  <a:moveTo>
                    <a:pt x="1798" y="1"/>
                  </a:moveTo>
                  <a:cubicBezTo>
                    <a:pt x="1608" y="1"/>
                    <a:pt x="1419" y="40"/>
                    <a:pt x="1241" y="117"/>
                  </a:cubicBezTo>
                  <a:cubicBezTo>
                    <a:pt x="1109" y="170"/>
                    <a:pt x="986" y="240"/>
                    <a:pt x="863" y="320"/>
                  </a:cubicBezTo>
                  <a:cubicBezTo>
                    <a:pt x="502" y="548"/>
                    <a:pt x="229" y="909"/>
                    <a:pt x="115" y="1332"/>
                  </a:cubicBezTo>
                  <a:cubicBezTo>
                    <a:pt x="0" y="1781"/>
                    <a:pt x="176" y="2467"/>
                    <a:pt x="563" y="3162"/>
                  </a:cubicBezTo>
                  <a:lnTo>
                    <a:pt x="651" y="3136"/>
                  </a:lnTo>
                  <a:cubicBezTo>
                    <a:pt x="625" y="2952"/>
                    <a:pt x="614" y="2768"/>
                    <a:pt x="617" y="2584"/>
                  </a:cubicBezTo>
                  <a:lnTo>
                    <a:pt x="617" y="2584"/>
                  </a:lnTo>
                  <a:cubicBezTo>
                    <a:pt x="613" y="2871"/>
                    <a:pt x="650" y="3152"/>
                    <a:pt x="722" y="3426"/>
                  </a:cubicBezTo>
                  <a:cubicBezTo>
                    <a:pt x="810" y="3576"/>
                    <a:pt x="915" y="3717"/>
                    <a:pt x="1021" y="3849"/>
                  </a:cubicBezTo>
                  <a:lnTo>
                    <a:pt x="1109" y="3805"/>
                  </a:lnTo>
                  <a:cubicBezTo>
                    <a:pt x="995" y="3338"/>
                    <a:pt x="924" y="2643"/>
                    <a:pt x="1250" y="2009"/>
                  </a:cubicBezTo>
                  <a:cubicBezTo>
                    <a:pt x="1408" y="1710"/>
                    <a:pt x="1637" y="1446"/>
                    <a:pt x="1928" y="1261"/>
                  </a:cubicBezTo>
                  <a:cubicBezTo>
                    <a:pt x="2253" y="1059"/>
                    <a:pt x="2614" y="909"/>
                    <a:pt x="2984" y="821"/>
                  </a:cubicBezTo>
                  <a:lnTo>
                    <a:pt x="3054" y="804"/>
                  </a:lnTo>
                  <a:lnTo>
                    <a:pt x="3019" y="742"/>
                  </a:lnTo>
                  <a:cubicBezTo>
                    <a:pt x="2896" y="540"/>
                    <a:pt x="2737" y="364"/>
                    <a:pt x="2544" y="223"/>
                  </a:cubicBezTo>
                  <a:cubicBezTo>
                    <a:pt x="2319" y="75"/>
                    <a:pt x="2059" y="1"/>
                    <a:pt x="1798" y="1"/>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66"/>
            <p:cNvSpPr/>
            <p:nvPr/>
          </p:nvSpPr>
          <p:spPr>
            <a:xfrm>
              <a:off x="675325" y="2229100"/>
              <a:ext cx="87375" cy="90975"/>
            </a:xfrm>
            <a:custGeom>
              <a:rect b="b" l="l" r="r" t="t"/>
              <a:pathLst>
                <a:path extrusionOk="0" h="3639" w="3495">
                  <a:moveTo>
                    <a:pt x="2799" y="1"/>
                  </a:moveTo>
                  <a:lnTo>
                    <a:pt x="2773" y="106"/>
                  </a:lnTo>
                  <a:cubicBezTo>
                    <a:pt x="2632" y="740"/>
                    <a:pt x="2166" y="2280"/>
                    <a:pt x="1039" y="3028"/>
                  </a:cubicBezTo>
                  <a:cubicBezTo>
                    <a:pt x="722" y="3239"/>
                    <a:pt x="370" y="3380"/>
                    <a:pt x="1" y="3433"/>
                  </a:cubicBezTo>
                  <a:lnTo>
                    <a:pt x="1" y="3530"/>
                  </a:lnTo>
                  <a:cubicBezTo>
                    <a:pt x="384" y="3603"/>
                    <a:pt x="731" y="3639"/>
                    <a:pt x="1040" y="3639"/>
                  </a:cubicBezTo>
                  <a:cubicBezTo>
                    <a:pt x="1284" y="3639"/>
                    <a:pt x="1505" y="3617"/>
                    <a:pt x="1699" y="3574"/>
                  </a:cubicBezTo>
                  <a:lnTo>
                    <a:pt x="1708" y="3574"/>
                  </a:lnTo>
                  <a:lnTo>
                    <a:pt x="1717" y="3565"/>
                  </a:lnTo>
                  <a:cubicBezTo>
                    <a:pt x="1858" y="3451"/>
                    <a:pt x="3178" y="2465"/>
                    <a:pt x="3495" y="1048"/>
                  </a:cubicBezTo>
                  <a:lnTo>
                    <a:pt x="3495" y="1021"/>
                  </a:lnTo>
                  <a:lnTo>
                    <a:pt x="2799"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66"/>
            <p:cNvSpPr/>
            <p:nvPr/>
          </p:nvSpPr>
          <p:spPr>
            <a:xfrm>
              <a:off x="795675" y="2131100"/>
              <a:ext cx="49100" cy="41050"/>
            </a:xfrm>
            <a:custGeom>
              <a:rect b="b" l="l" r="r" t="t"/>
              <a:pathLst>
                <a:path extrusionOk="0" h="1642" w="1964">
                  <a:moveTo>
                    <a:pt x="275" y="0"/>
                  </a:moveTo>
                  <a:cubicBezTo>
                    <a:pt x="192" y="0"/>
                    <a:pt x="106" y="1"/>
                    <a:pt x="18" y="4"/>
                  </a:cubicBezTo>
                  <a:lnTo>
                    <a:pt x="1" y="101"/>
                  </a:lnTo>
                  <a:cubicBezTo>
                    <a:pt x="696" y="312"/>
                    <a:pt x="1567" y="770"/>
                    <a:pt x="1779" y="1641"/>
                  </a:cubicBezTo>
                  <a:lnTo>
                    <a:pt x="1875" y="1641"/>
                  </a:lnTo>
                  <a:cubicBezTo>
                    <a:pt x="1963" y="1307"/>
                    <a:pt x="1946" y="955"/>
                    <a:pt x="1814" y="629"/>
                  </a:cubicBezTo>
                  <a:cubicBezTo>
                    <a:pt x="1647" y="259"/>
                    <a:pt x="1347" y="4"/>
                    <a:pt x="1075" y="4"/>
                  </a:cubicBezTo>
                  <a:lnTo>
                    <a:pt x="722" y="4"/>
                  </a:lnTo>
                  <a:cubicBezTo>
                    <a:pt x="593" y="4"/>
                    <a:pt x="441" y="0"/>
                    <a:pt x="275"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66"/>
            <p:cNvSpPr/>
            <p:nvPr/>
          </p:nvSpPr>
          <p:spPr>
            <a:xfrm>
              <a:off x="709425" y="2039650"/>
              <a:ext cx="53050" cy="76825"/>
            </a:xfrm>
            <a:custGeom>
              <a:rect b="b" l="l" r="r" t="t"/>
              <a:pathLst>
                <a:path extrusionOk="0" h="3073" w="2122">
                  <a:moveTo>
                    <a:pt x="45" y="1"/>
                  </a:moveTo>
                  <a:lnTo>
                    <a:pt x="1" y="80"/>
                  </a:lnTo>
                  <a:cubicBezTo>
                    <a:pt x="1066" y="855"/>
                    <a:pt x="1559" y="2668"/>
                    <a:pt x="1638" y="3028"/>
                  </a:cubicBezTo>
                  <a:lnTo>
                    <a:pt x="1655" y="3072"/>
                  </a:lnTo>
                  <a:lnTo>
                    <a:pt x="1699" y="3064"/>
                  </a:lnTo>
                  <a:cubicBezTo>
                    <a:pt x="1787" y="3046"/>
                    <a:pt x="1911" y="3011"/>
                    <a:pt x="2078" y="2984"/>
                  </a:cubicBezTo>
                  <a:lnTo>
                    <a:pt x="2122" y="2976"/>
                  </a:lnTo>
                  <a:lnTo>
                    <a:pt x="2113" y="2923"/>
                  </a:lnTo>
                  <a:cubicBezTo>
                    <a:pt x="1849" y="1004"/>
                    <a:pt x="846" y="274"/>
                    <a:pt x="45"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66"/>
            <p:cNvSpPr/>
            <p:nvPr/>
          </p:nvSpPr>
          <p:spPr>
            <a:xfrm>
              <a:off x="748375" y="2127450"/>
              <a:ext cx="127650" cy="129750"/>
            </a:xfrm>
            <a:custGeom>
              <a:rect b="b" l="l" r="r" t="t"/>
              <a:pathLst>
                <a:path extrusionOk="0" h="5190" w="5106">
                  <a:moveTo>
                    <a:pt x="4339" y="1"/>
                  </a:moveTo>
                  <a:lnTo>
                    <a:pt x="4269" y="71"/>
                  </a:lnTo>
                  <a:cubicBezTo>
                    <a:pt x="4621" y="529"/>
                    <a:pt x="4691" y="1171"/>
                    <a:pt x="4463" y="1981"/>
                  </a:cubicBezTo>
                  <a:cubicBezTo>
                    <a:pt x="4207" y="2896"/>
                    <a:pt x="3785" y="3565"/>
                    <a:pt x="3195" y="3961"/>
                  </a:cubicBezTo>
                  <a:cubicBezTo>
                    <a:pt x="3072" y="4040"/>
                    <a:pt x="2949" y="4111"/>
                    <a:pt x="2817" y="4163"/>
                  </a:cubicBezTo>
                  <a:cubicBezTo>
                    <a:pt x="2430" y="4337"/>
                    <a:pt x="2028" y="4400"/>
                    <a:pt x="1647" y="4400"/>
                  </a:cubicBezTo>
                  <a:cubicBezTo>
                    <a:pt x="1043" y="4400"/>
                    <a:pt x="493" y="4240"/>
                    <a:pt x="141" y="4111"/>
                  </a:cubicBezTo>
                  <a:lnTo>
                    <a:pt x="1" y="4049"/>
                  </a:lnTo>
                  <a:lnTo>
                    <a:pt x="1" y="4049"/>
                  </a:lnTo>
                  <a:lnTo>
                    <a:pt x="661" y="5035"/>
                  </a:lnTo>
                  <a:lnTo>
                    <a:pt x="678" y="5035"/>
                  </a:lnTo>
                  <a:cubicBezTo>
                    <a:pt x="794" y="5075"/>
                    <a:pt x="1191" y="5189"/>
                    <a:pt x="1706" y="5189"/>
                  </a:cubicBezTo>
                  <a:cubicBezTo>
                    <a:pt x="2095" y="5189"/>
                    <a:pt x="2551" y="5124"/>
                    <a:pt x="3002" y="4911"/>
                  </a:cubicBezTo>
                  <a:cubicBezTo>
                    <a:pt x="3134" y="4850"/>
                    <a:pt x="3257" y="4779"/>
                    <a:pt x="3371" y="4700"/>
                  </a:cubicBezTo>
                  <a:cubicBezTo>
                    <a:pt x="3961" y="4304"/>
                    <a:pt x="4419" y="3671"/>
                    <a:pt x="4727" y="2808"/>
                  </a:cubicBezTo>
                  <a:cubicBezTo>
                    <a:pt x="5105" y="1778"/>
                    <a:pt x="5088" y="960"/>
                    <a:pt x="4691" y="379"/>
                  </a:cubicBezTo>
                  <a:cubicBezTo>
                    <a:pt x="4595" y="238"/>
                    <a:pt x="4471" y="106"/>
                    <a:pt x="4339"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66"/>
            <p:cNvSpPr/>
            <p:nvPr/>
          </p:nvSpPr>
          <p:spPr>
            <a:xfrm>
              <a:off x="578300" y="1996975"/>
              <a:ext cx="306300" cy="328750"/>
            </a:xfrm>
            <a:custGeom>
              <a:rect b="b" l="l" r="r" t="t"/>
              <a:pathLst>
                <a:path extrusionOk="0" fill="none" h="13150" w="12252">
                  <a:moveTo>
                    <a:pt x="3046" y="6751"/>
                  </a:moveTo>
                  <a:cubicBezTo>
                    <a:pt x="3046" y="6751"/>
                    <a:pt x="18" y="3908"/>
                    <a:pt x="2914" y="1954"/>
                  </a:cubicBezTo>
                  <a:cubicBezTo>
                    <a:pt x="5818" y="1"/>
                    <a:pt x="6865" y="4841"/>
                    <a:pt x="6865" y="4841"/>
                  </a:cubicBezTo>
                  <a:cubicBezTo>
                    <a:pt x="6865" y="4841"/>
                    <a:pt x="12251" y="3459"/>
                    <a:pt x="11222" y="7191"/>
                  </a:cubicBezTo>
                  <a:cubicBezTo>
                    <a:pt x="10183" y="10914"/>
                    <a:pt x="6663" y="9154"/>
                    <a:pt x="6663" y="9154"/>
                  </a:cubicBezTo>
                  <a:cubicBezTo>
                    <a:pt x="6663" y="9154"/>
                    <a:pt x="6003" y="13149"/>
                    <a:pt x="3002" y="12656"/>
                  </a:cubicBezTo>
                  <a:cubicBezTo>
                    <a:pt x="1" y="12163"/>
                    <a:pt x="678" y="8009"/>
                    <a:pt x="3046" y="675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66"/>
            <p:cNvSpPr/>
            <p:nvPr/>
          </p:nvSpPr>
          <p:spPr>
            <a:xfrm>
              <a:off x="653325" y="2113150"/>
              <a:ext cx="244475" cy="213000"/>
            </a:xfrm>
            <a:custGeom>
              <a:rect b="b" l="l" r="r" t="t"/>
              <a:pathLst>
                <a:path extrusionOk="0" fill="none" h="8520" w="9779">
                  <a:moveTo>
                    <a:pt x="1" y="8018"/>
                  </a:moveTo>
                  <a:cubicBezTo>
                    <a:pt x="1" y="8018"/>
                    <a:pt x="1558" y="8520"/>
                    <a:pt x="2606" y="8256"/>
                  </a:cubicBezTo>
                  <a:cubicBezTo>
                    <a:pt x="2606" y="8256"/>
                    <a:pt x="4102" y="7208"/>
                    <a:pt x="4427" y="5651"/>
                  </a:cubicBezTo>
                  <a:cubicBezTo>
                    <a:pt x="4427" y="5651"/>
                    <a:pt x="7385" y="6733"/>
                    <a:pt x="8581" y="3406"/>
                  </a:cubicBezTo>
                  <a:cubicBezTo>
                    <a:pt x="9778" y="88"/>
                    <a:pt x="6636" y="0"/>
                    <a:pt x="66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66"/>
            <p:cNvSpPr/>
            <p:nvPr/>
          </p:nvSpPr>
          <p:spPr>
            <a:xfrm>
              <a:off x="744850" y="2225800"/>
              <a:ext cx="19175" cy="28625"/>
            </a:xfrm>
            <a:custGeom>
              <a:rect b="b" l="l" r="r" t="t"/>
              <a:pathLst>
                <a:path extrusionOk="0" fill="none" h="1145" w="767">
                  <a:moveTo>
                    <a:pt x="1" y="1"/>
                  </a:moveTo>
                  <a:lnTo>
                    <a:pt x="766" y="114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66"/>
            <p:cNvSpPr/>
            <p:nvPr/>
          </p:nvSpPr>
          <p:spPr>
            <a:xfrm>
              <a:off x="688750" y="2032400"/>
              <a:ext cx="75275" cy="82750"/>
            </a:xfrm>
            <a:custGeom>
              <a:rect b="b" l="l" r="r" t="t"/>
              <a:pathLst>
                <a:path extrusionOk="0" fill="none" h="3310" w="3011">
                  <a:moveTo>
                    <a:pt x="1" y="89"/>
                  </a:moveTo>
                  <a:cubicBezTo>
                    <a:pt x="1" y="89"/>
                    <a:pt x="2606" y="1"/>
                    <a:pt x="3010" y="331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66"/>
            <p:cNvSpPr/>
            <p:nvPr/>
          </p:nvSpPr>
          <p:spPr>
            <a:xfrm>
              <a:off x="616375" y="2041425"/>
              <a:ext cx="245125" cy="262725"/>
            </a:xfrm>
            <a:custGeom>
              <a:rect b="b" l="l" r="r" t="t"/>
              <a:pathLst>
                <a:path extrusionOk="0" fill="none" h="10509" w="9805">
                  <a:moveTo>
                    <a:pt x="2368" y="5492"/>
                  </a:moveTo>
                  <a:cubicBezTo>
                    <a:pt x="2368" y="5492"/>
                    <a:pt x="440" y="6091"/>
                    <a:pt x="220" y="8185"/>
                  </a:cubicBezTo>
                  <a:cubicBezTo>
                    <a:pt x="0" y="10289"/>
                    <a:pt x="2235" y="10509"/>
                    <a:pt x="2887" y="9875"/>
                  </a:cubicBezTo>
                  <a:cubicBezTo>
                    <a:pt x="3538" y="9233"/>
                    <a:pt x="4383" y="8062"/>
                    <a:pt x="4647" y="6267"/>
                  </a:cubicBezTo>
                  <a:cubicBezTo>
                    <a:pt x="4647" y="6267"/>
                    <a:pt x="7085" y="7772"/>
                    <a:pt x="8440" y="6346"/>
                  </a:cubicBezTo>
                  <a:cubicBezTo>
                    <a:pt x="9804" y="4929"/>
                    <a:pt x="8907" y="3538"/>
                    <a:pt x="8247" y="3538"/>
                  </a:cubicBezTo>
                  <a:cubicBezTo>
                    <a:pt x="7578" y="3547"/>
                    <a:pt x="5791" y="3398"/>
                    <a:pt x="4981" y="4049"/>
                  </a:cubicBezTo>
                  <a:cubicBezTo>
                    <a:pt x="4981" y="4049"/>
                    <a:pt x="4374" y="1303"/>
                    <a:pt x="3406" y="652"/>
                  </a:cubicBezTo>
                  <a:cubicBezTo>
                    <a:pt x="2438" y="0"/>
                    <a:pt x="1109" y="872"/>
                    <a:pt x="898" y="1787"/>
                  </a:cubicBezTo>
                  <a:cubicBezTo>
                    <a:pt x="687" y="2702"/>
                    <a:pt x="1558" y="4366"/>
                    <a:pt x="2508" y="4999"/>
                  </a:cubicBezTo>
                  <a:lnTo>
                    <a:pt x="2940" y="5334"/>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66"/>
            <p:cNvSpPr/>
            <p:nvPr/>
          </p:nvSpPr>
          <p:spPr>
            <a:xfrm>
              <a:off x="640125" y="2073775"/>
              <a:ext cx="75275" cy="84725"/>
            </a:xfrm>
            <a:custGeom>
              <a:rect b="b" l="l" r="r" t="t"/>
              <a:pathLst>
                <a:path extrusionOk="0" fill="none" h="3389" w="3011">
                  <a:moveTo>
                    <a:pt x="1171" y="3388"/>
                  </a:moveTo>
                  <a:cubicBezTo>
                    <a:pt x="1171" y="3388"/>
                    <a:pt x="1" y="651"/>
                    <a:pt x="301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66"/>
            <p:cNvSpPr/>
            <p:nvPr/>
          </p:nvSpPr>
          <p:spPr>
            <a:xfrm>
              <a:off x="779175" y="2130525"/>
              <a:ext cx="61200" cy="51725"/>
            </a:xfrm>
            <a:custGeom>
              <a:rect b="b" l="l" r="r" t="t"/>
              <a:pathLst>
                <a:path extrusionOk="0" fill="none" h="2069" w="2448">
                  <a:moveTo>
                    <a:pt x="1" y="1"/>
                  </a:moveTo>
                  <a:cubicBezTo>
                    <a:pt x="1" y="1"/>
                    <a:pt x="2447" y="335"/>
                    <a:pt x="2439" y="206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66"/>
            <p:cNvSpPr/>
            <p:nvPr/>
          </p:nvSpPr>
          <p:spPr>
            <a:xfrm>
              <a:off x="614175" y="2183550"/>
              <a:ext cx="55025" cy="112250"/>
            </a:xfrm>
            <a:custGeom>
              <a:rect b="b" l="l" r="r" t="t"/>
              <a:pathLst>
                <a:path extrusionOk="0" fill="none" h="4490" w="2201">
                  <a:moveTo>
                    <a:pt x="2200" y="4489"/>
                  </a:moveTo>
                  <a:cubicBezTo>
                    <a:pt x="2200" y="4489"/>
                    <a:pt x="0" y="2544"/>
                    <a:pt x="200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66"/>
            <p:cNvSpPr/>
            <p:nvPr/>
          </p:nvSpPr>
          <p:spPr>
            <a:xfrm>
              <a:off x="734525" y="2263425"/>
              <a:ext cx="13875" cy="21800"/>
            </a:xfrm>
            <a:custGeom>
              <a:rect b="b" l="l" r="r" t="t"/>
              <a:pathLst>
                <a:path extrusionOk="0" fill="none" h="872" w="555">
                  <a:moveTo>
                    <a:pt x="0" y="872"/>
                  </a:moveTo>
                  <a:cubicBezTo>
                    <a:pt x="273" y="643"/>
                    <a:pt x="467" y="344"/>
                    <a:pt x="55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66"/>
            <p:cNvSpPr/>
            <p:nvPr/>
          </p:nvSpPr>
          <p:spPr>
            <a:xfrm>
              <a:off x="748600" y="2251100"/>
              <a:ext cx="1575" cy="5750"/>
            </a:xfrm>
            <a:custGeom>
              <a:rect b="b" l="l" r="r" t="t"/>
              <a:pathLst>
                <a:path extrusionOk="0" fill="none" h="230" w="63">
                  <a:moveTo>
                    <a:pt x="0" y="229"/>
                  </a:moveTo>
                  <a:cubicBezTo>
                    <a:pt x="18" y="150"/>
                    <a:pt x="44" y="80"/>
                    <a:pt x="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66"/>
            <p:cNvSpPr/>
            <p:nvPr/>
          </p:nvSpPr>
          <p:spPr>
            <a:xfrm>
              <a:off x="638800" y="2269575"/>
              <a:ext cx="17425" cy="26000"/>
            </a:xfrm>
            <a:custGeom>
              <a:rect b="b" l="l" r="r" t="t"/>
              <a:pathLst>
                <a:path extrusionOk="0" fill="none" h="1040" w="697">
                  <a:moveTo>
                    <a:pt x="696" y="1039"/>
                  </a:moveTo>
                  <a:cubicBezTo>
                    <a:pt x="370" y="767"/>
                    <a:pt x="124" y="406"/>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66"/>
            <p:cNvSpPr/>
            <p:nvPr/>
          </p:nvSpPr>
          <p:spPr>
            <a:xfrm>
              <a:off x="632875" y="2247575"/>
              <a:ext cx="900" cy="8175"/>
            </a:xfrm>
            <a:custGeom>
              <a:rect b="b" l="l" r="r" t="t"/>
              <a:pathLst>
                <a:path extrusionOk="0" fill="none" h="327" w="36">
                  <a:moveTo>
                    <a:pt x="35" y="326"/>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66"/>
            <p:cNvSpPr/>
            <p:nvPr/>
          </p:nvSpPr>
          <p:spPr>
            <a:xfrm>
              <a:off x="650250" y="2086975"/>
              <a:ext cx="9700" cy="59425"/>
            </a:xfrm>
            <a:custGeom>
              <a:rect b="b" l="l" r="r" t="t"/>
              <a:pathLst>
                <a:path extrusionOk="0" fill="none" h="2377" w="388">
                  <a:moveTo>
                    <a:pt x="291" y="2376"/>
                  </a:moveTo>
                  <a:cubicBezTo>
                    <a:pt x="0" y="1602"/>
                    <a:pt x="36" y="748"/>
                    <a:pt x="38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66"/>
            <p:cNvSpPr/>
            <p:nvPr/>
          </p:nvSpPr>
          <p:spPr>
            <a:xfrm>
              <a:off x="670925" y="2072675"/>
              <a:ext cx="4425" cy="3100"/>
            </a:xfrm>
            <a:custGeom>
              <a:rect b="b" l="l" r="r" t="t"/>
              <a:pathLst>
                <a:path extrusionOk="0" fill="none" h="124" w="177">
                  <a:moveTo>
                    <a:pt x="1" y="123"/>
                  </a:moveTo>
                  <a:lnTo>
                    <a:pt x="17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66"/>
            <p:cNvSpPr/>
            <p:nvPr/>
          </p:nvSpPr>
          <p:spPr>
            <a:xfrm>
              <a:off x="691400" y="2066275"/>
              <a:ext cx="2650" cy="250"/>
            </a:xfrm>
            <a:custGeom>
              <a:rect b="b" l="l" r="r" t="t"/>
              <a:pathLst>
                <a:path extrusionOk="0" fill="none" h="10" w="106">
                  <a:moveTo>
                    <a:pt x="0" y="1"/>
                  </a:moveTo>
                  <a:lnTo>
                    <a:pt x="106" y="1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66"/>
            <p:cNvSpPr/>
            <p:nvPr/>
          </p:nvSpPr>
          <p:spPr>
            <a:xfrm>
              <a:off x="770825" y="2245825"/>
              <a:ext cx="24450" cy="4650"/>
            </a:xfrm>
            <a:custGeom>
              <a:rect b="b" l="l" r="r" t="t"/>
              <a:pathLst>
                <a:path extrusionOk="0" fill="none" h="186" w="978">
                  <a:moveTo>
                    <a:pt x="0" y="0"/>
                  </a:moveTo>
                  <a:cubicBezTo>
                    <a:pt x="308" y="141"/>
                    <a:pt x="652" y="185"/>
                    <a:pt x="977" y="12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66"/>
            <p:cNvSpPr/>
            <p:nvPr/>
          </p:nvSpPr>
          <p:spPr>
            <a:xfrm>
              <a:off x="809550" y="2244950"/>
              <a:ext cx="3550" cy="450"/>
            </a:xfrm>
            <a:custGeom>
              <a:rect b="b" l="l" r="r" t="t"/>
              <a:pathLst>
                <a:path extrusionOk="0" fill="none" h="18" w="142">
                  <a:moveTo>
                    <a:pt x="0" y="18"/>
                  </a:moveTo>
                  <a:lnTo>
                    <a:pt x="14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66"/>
            <p:cNvSpPr/>
            <p:nvPr/>
          </p:nvSpPr>
          <p:spPr>
            <a:xfrm>
              <a:off x="881925" y="2314650"/>
              <a:ext cx="278150" cy="252900"/>
            </a:xfrm>
            <a:custGeom>
              <a:rect b="b" l="l" r="r" t="t"/>
              <a:pathLst>
                <a:path extrusionOk="0" h="10116" w="11126">
                  <a:moveTo>
                    <a:pt x="3242" y="525"/>
                  </a:moveTo>
                  <a:cubicBezTo>
                    <a:pt x="3322" y="525"/>
                    <a:pt x="3403" y="530"/>
                    <a:pt x="3486" y="539"/>
                  </a:cubicBezTo>
                  <a:lnTo>
                    <a:pt x="3512" y="539"/>
                  </a:lnTo>
                  <a:cubicBezTo>
                    <a:pt x="3803" y="565"/>
                    <a:pt x="4084" y="645"/>
                    <a:pt x="4357" y="768"/>
                  </a:cubicBezTo>
                  <a:cubicBezTo>
                    <a:pt x="4489" y="829"/>
                    <a:pt x="4612" y="900"/>
                    <a:pt x="4736" y="988"/>
                  </a:cubicBezTo>
                  <a:cubicBezTo>
                    <a:pt x="5915" y="1842"/>
                    <a:pt x="5721" y="3725"/>
                    <a:pt x="5633" y="4279"/>
                  </a:cubicBezTo>
                  <a:lnTo>
                    <a:pt x="5625" y="4350"/>
                  </a:lnTo>
                  <a:lnTo>
                    <a:pt x="5695" y="4332"/>
                  </a:lnTo>
                  <a:cubicBezTo>
                    <a:pt x="6149" y="4248"/>
                    <a:pt x="6574" y="4213"/>
                    <a:pt x="6968" y="4213"/>
                  </a:cubicBezTo>
                  <a:cubicBezTo>
                    <a:pt x="8174" y="4213"/>
                    <a:pt x="9076" y="4542"/>
                    <a:pt x="9567" y="4781"/>
                  </a:cubicBezTo>
                  <a:cubicBezTo>
                    <a:pt x="9620" y="4807"/>
                    <a:pt x="9664" y="4834"/>
                    <a:pt x="9708" y="4860"/>
                  </a:cubicBezTo>
                  <a:cubicBezTo>
                    <a:pt x="10122" y="5168"/>
                    <a:pt x="10395" y="5855"/>
                    <a:pt x="10333" y="6462"/>
                  </a:cubicBezTo>
                  <a:cubicBezTo>
                    <a:pt x="10289" y="6893"/>
                    <a:pt x="10043" y="7659"/>
                    <a:pt x="8890" y="7949"/>
                  </a:cubicBezTo>
                  <a:cubicBezTo>
                    <a:pt x="8628" y="8019"/>
                    <a:pt x="8360" y="8052"/>
                    <a:pt x="8094" y="8052"/>
                  </a:cubicBezTo>
                  <a:cubicBezTo>
                    <a:pt x="7412" y="8052"/>
                    <a:pt x="6736" y="7830"/>
                    <a:pt x="6179" y="7413"/>
                  </a:cubicBezTo>
                  <a:cubicBezTo>
                    <a:pt x="6091" y="7351"/>
                    <a:pt x="6003" y="7280"/>
                    <a:pt x="5915" y="7210"/>
                  </a:cubicBezTo>
                  <a:lnTo>
                    <a:pt x="5889" y="7245"/>
                  </a:lnTo>
                  <a:lnTo>
                    <a:pt x="5906" y="7192"/>
                  </a:lnTo>
                  <a:cubicBezTo>
                    <a:pt x="5774" y="7087"/>
                    <a:pt x="5669" y="6972"/>
                    <a:pt x="5563" y="6840"/>
                  </a:cubicBezTo>
                  <a:lnTo>
                    <a:pt x="5281" y="6444"/>
                  </a:lnTo>
                  <a:lnTo>
                    <a:pt x="5140" y="6876"/>
                  </a:lnTo>
                  <a:cubicBezTo>
                    <a:pt x="4859" y="8037"/>
                    <a:pt x="3574" y="9402"/>
                    <a:pt x="2632" y="9516"/>
                  </a:cubicBezTo>
                  <a:cubicBezTo>
                    <a:pt x="2594" y="9518"/>
                    <a:pt x="2556" y="9519"/>
                    <a:pt x="2517" y="9519"/>
                  </a:cubicBezTo>
                  <a:cubicBezTo>
                    <a:pt x="2100" y="9519"/>
                    <a:pt x="1695" y="9387"/>
                    <a:pt x="1356" y="9137"/>
                  </a:cubicBezTo>
                  <a:cubicBezTo>
                    <a:pt x="1242" y="9049"/>
                    <a:pt x="1127" y="8944"/>
                    <a:pt x="1030" y="8838"/>
                  </a:cubicBezTo>
                  <a:cubicBezTo>
                    <a:pt x="670" y="8433"/>
                    <a:pt x="538" y="7958"/>
                    <a:pt x="661" y="7483"/>
                  </a:cubicBezTo>
                  <a:cubicBezTo>
                    <a:pt x="907" y="6497"/>
                    <a:pt x="2676" y="5247"/>
                    <a:pt x="3213" y="4895"/>
                  </a:cubicBezTo>
                  <a:lnTo>
                    <a:pt x="3266" y="4851"/>
                  </a:lnTo>
                  <a:lnTo>
                    <a:pt x="3213" y="4816"/>
                  </a:lnTo>
                  <a:cubicBezTo>
                    <a:pt x="2509" y="4288"/>
                    <a:pt x="2087" y="3047"/>
                    <a:pt x="1831" y="2299"/>
                  </a:cubicBezTo>
                  <a:cubicBezTo>
                    <a:pt x="1787" y="2176"/>
                    <a:pt x="1752" y="2070"/>
                    <a:pt x="1726" y="1982"/>
                  </a:cubicBezTo>
                  <a:cubicBezTo>
                    <a:pt x="1611" y="1683"/>
                    <a:pt x="1752" y="1269"/>
                    <a:pt x="2078" y="961"/>
                  </a:cubicBezTo>
                  <a:cubicBezTo>
                    <a:pt x="2385" y="676"/>
                    <a:pt x="2783" y="525"/>
                    <a:pt x="3242" y="525"/>
                  </a:cubicBezTo>
                  <a:close/>
                  <a:moveTo>
                    <a:pt x="3461" y="1"/>
                  </a:moveTo>
                  <a:cubicBezTo>
                    <a:pt x="3322" y="1"/>
                    <a:pt x="3177" y="7"/>
                    <a:pt x="3028" y="20"/>
                  </a:cubicBezTo>
                  <a:cubicBezTo>
                    <a:pt x="2139" y="90"/>
                    <a:pt x="1558" y="398"/>
                    <a:pt x="1303" y="926"/>
                  </a:cubicBezTo>
                  <a:cubicBezTo>
                    <a:pt x="643" y="2308"/>
                    <a:pt x="2280" y="4737"/>
                    <a:pt x="2351" y="4843"/>
                  </a:cubicBezTo>
                  <a:cubicBezTo>
                    <a:pt x="2368" y="4860"/>
                    <a:pt x="2359" y="4895"/>
                    <a:pt x="2333" y="4904"/>
                  </a:cubicBezTo>
                  <a:cubicBezTo>
                    <a:pt x="2315" y="4922"/>
                    <a:pt x="71" y="6356"/>
                    <a:pt x="18" y="7897"/>
                  </a:cubicBezTo>
                  <a:cubicBezTo>
                    <a:pt x="1" y="8495"/>
                    <a:pt x="326" y="9049"/>
                    <a:pt x="978" y="9525"/>
                  </a:cubicBezTo>
                  <a:cubicBezTo>
                    <a:pt x="1527" y="9917"/>
                    <a:pt x="2067" y="10115"/>
                    <a:pt x="2589" y="10115"/>
                  </a:cubicBezTo>
                  <a:cubicBezTo>
                    <a:pt x="2770" y="10115"/>
                    <a:pt x="2949" y="10091"/>
                    <a:pt x="3125" y="10044"/>
                  </a:cubicBezTo>
                  <a:cubicBezTo>
                    <a:pt x="4542" y="9648"/>
                    <a:pt x="5360" y="7800"/>
                    <a:pt x="5360" y="7782"/>
                  </a:cubicBezTo>
                  <a:cubicBezTo>
                    <a:pt x="5369" y="7765"/>
                    <a:pt x="5387" y="7756"/>
                    <a:pt x="5396" y="7747"/>
                  </a:cubicBezTo>
                  <a:cubicBezTo>
                    <a:pt x="5413" y="7747"/>
                    <a:pt x="5431" y="7747"/>
                    <a:pt x="5440" y="7756"/>
                  </a:cubicBezTo>
                  <a:cubicBezTo>
                    <a:pt x="5519" y="7826"/>
                    <a:pt x="5607" y="7897"/>
                    <a:pt x="5695" y="7958"/>
                  </a:cubicBezTo>
                  <a:cubicBezTo>
                    <a:pt x="6360" y="8442"/>
                    <a:pt x="7227" y="8692"/>
                    <a:pt x="8069" y="8692"/>
                  </a:cubicBezTo>
                  <a:cubicBezTo>
                    <a:pt x="8699" y="8692"/>
                    <a:pt x="9314" y="8552"/>
                    <a:pt x="9823" y="8266"/>
                  </a:cubicBezTo>
                  <a:cubicBezTo>
                    <a:pt x="10738" y="7747"/>
                    <a:pt x="11125" y="6884"/>
                    <a:pt x="10923" y="5820"/>
                  </a:cubicBezTo>
                  <a:cubicBezTo>
                    <a:pt x="10826" y="5168"/>
                    <a:pt x="10465" y="4587"/>
                    <a:pt x="9937" y="4200"/>
                  </a:cubicBezTo>
                  <a:cubicBezTo>
                    <a:pt x="9186" y="3660"/>
                    <a:pt x="8192" y="3539"/>
                    <a:pt x="7454" y="3539"/>
                  </a:cubicBezTo>
                  <a:cubicBezTo>
                    <a:pt x="6869" y="3539"/>
                    <a:pt x="6446" y="3615"/>
                    <a:pt x="6434" y="3619"/>
                  </a:cubicBezTo>
                  <a:lnTo>
                    <a:pt x="6399" y="3619"/>
                  </a:lnTo>
                  <a:lnTo>
                    <a:pt x="6390" y="3602"/>
                  </a:lnTo>
                  <a:lnTo>
                    <a:pt x="6337" y="3602"/>
                  </a:lnTo>
                  <a:lnTo>
                    <a:pt x="6381" y="3575"/>
                  </a:lnTo>
                  <a:cubicBezTo>
                    <a:pt x="6381" y="3558"/>
                    <a:pt x="6566" y="1824"/>
                    <a:pt x="5563" y="785"/>
                  </a:cubicBezTo>
                  <a:cubicBezTo>
                    <a:pt x="5475" y="689"/>
                    <a:pt x="5369" y="592"/>
                    <a:pt x="5264" y="513"/>
                  </a:cubicBezTo>
                  <a:cubicBezTo>
                    <a:pt x="4791" y="173"/>
                    <a:pt x="4189" y="1"/>
                    <a:pt x="3461"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66"/>
            <p:cNvSpPr/>
            <p:nvPr/>
          </p:nvSpPr>
          <p:spPr>
            <a:xfrm>
              <a:off x="1041450" y="2453750"/>
              <a:ext cx="96400" cy="59700"/>
            </a:xfrm>
            <a:custGeom>
              <a:rect b="b" l="l" r="r" t="t"/>
              <a:pathLst>
                <a:path extrusionOk="0" h="2388" w="3856">
                  <a:moveTo>
                    <a:pt x="3714" y="0"/>
                  </a:moveTo>
                  <a:lnTo>
                    <a:pt x="3662" y="106"/>
                  </a:lnTo>
                  <a:cubicBezTo>
                    <a:pt x="3415" y="552"/>
                    <a:pt x="2563" y="1875"/>
                    <a:pt x="839" y="1875"/>
                  </a:cubicBezTo>
                  <a:cubicBezTo>
                    <a:pt x="592" y="1875"/>
                    <a:pt x="328" y="1847"/>
                    <a:pt x="44" y="1787"/>
                  </a:cubicBezTo>
                  <a:lnTo>
                    <a:pt x="0" y="1875"/>
                  </a:lnTo>
                  <a:cubicBezTo>
                    <a:pt x="510" y="2213"/>
                    <a:pt x="1102" y="2388"/>
                    <a:pt x="1700" y="2388"/>
                  </a:cubicBezTo>
                  <a:cubicBezTo>
                    <a:pt x="1958" y="2388"/>
                    <a:pt x="2218" y="2355"/>
                    <a:pt x="2473" y="2289"/>
                  </a:cubicBezTo>
                  <a:cubicBezTo>
                    <a:pt x="3574" y="2016"/>
                    <a:pt x="3802" y="1294"/>
                    <a:pt x="3846" y="889"/>
                  </a:cubicBezTo>
                  <a:cubicBezTo>
                    <a:pt x="3855" y="819"/>
                    <a:pt x="3855" y="757"/>
                    <a:pt x="3855" y="687"/>
                  </a:cubicBezTo>
                  <a:lnTo>
                    <a:pt x="3760" y="661"/>
                  </a:lnTo>
                  <a:lnTo>
                    <a:pt x="3760" y="661"/>
                  </a:lnTo>
                  <a:cubicBezTo>
                    <a:pt x="3784" y="610"/>
                    <a:pt x="3806" y="558"/>
                    <a:pt x="3829" y="502"/>
                  </a:cubicBezTo>
                  <a:lnTo>
                    <a:pt x="3829" y="493"/>
                  </a:lnTo>
                  <a:lnTo>
                    <a:pt x="3829" y="476"/>
                  </a:lnTo>
                  <a:cubicBezTo>
                    <a:pt x="3820" y="352"/>
                    <a:pt x="3794" y="229"/>
                    <a:pt x="3750" y="115"/>
                  </a:cubicBezTo>
                  <a:lnTo>
                    <a:pt x="3714" y="0"/>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66"/>
            <p:cNvSpPr/>
            <p:nvPr/>
          </p:nvSpPr>
          <p:spPr>
            <a:xfrm>
              <a:off x="898000" y="2485425"/>
              <a:ext cx="100800" cy="64800"/>
            </a:xfrm>
            <a:custGeom>
              <a:rect b="b" l="l" r="r" t="t"/>
              <a:pathLst>
                <a:path extrusionOk="0" h="2592" w="4032">
                  <a:moveTo>
                    <a:pt x="3058" y="1656"/>
                  </a:moveTo>
                  <a:cubicBezTo>
                    <a:pt x="2976" y="1686"/>
                    <a:pt x="2892" y="1712"/>
                    <a:pt x="2808" y="1734"/>
                  </a:cubicBezTo>
                  <a:cubicBezTo>
                    <a:pt x="2892" y="1712"/>
                    <a:pt x="2976" y="1686"/>
                    <a:pt x="3058" y="1656"/>
                  </a:cubicBezTo>
                  <a:close/>
                  <a:moveTo>
                    <a:pt x="2271" y="1831"/>
                  </a:moveTo>
                  <a:cubicBezTo>
                    <a:pt x="2209" y="1840"/>
                    <a:pt x="2156" y="1840"/>
                    <a:pt x="2095" y="1840"/>
                  </a:cubicBezTo>
                  <a:cubicBezTo>
                    <a:pt x="2148" y="1840"/>
                    <a:pt x="2209" y="1840"/>
                    <a:pt x="2271" y="1831"/>
                  </a:cubicBezTo>
                  <a:close/>
                  <a:moveTo>
                    <a:pt x="467" y="1"/>
                  </a:moveTo>
                  <a:lnTo>
                    <a:pt x="431" y="62"/>
                  </a:lnTo>
                  <a:cubicBezTo>
                    <a:pt x="282" y="247"/>
                    <a:pt x="176" y="458"/>
                    <a:pt x="106" y="678"/>
                  </a:cubicBezTo>
                  <a:cubicBezTo>
                    <a:pt x="0" y="1136"/>
                    <a:pt x="132" y="1602"/>
                    <a:pt x="458" y="1937"/>
                  </a:cubicBezTo>
                  <a:cubicBezTo>
                    <a:pt x="546" y="2042"/>
                    <a:pt x="651" y="2139"/>
                    <a:pt x="766" y="2227"/>
                  </a:cubicBezTo>
                  <a:cubicBezTo>
                    <a:pt x="1087" y="2468"/>
                    <a:pt x="1473" y="2592"/>
                    <a:pt x="1866" y="2592"/>
                  </a:cubicBezTo>
                  <a:cubicBezTo>
                    <a:pt x="1904" y="2592"/>
                    <a:pt x="1942" y="2590"/>
                    <a:pt x="1980" y="2588"/>
                  </a:cubicBezTo>
                  <a:cubicBezTo>
                    <a:pt x="2438" y="2527"/>
                    <a:pt x="3028" y="2139"/>
                    <a:pt x="3547" y="1541"/>
                  </a:cubicBezTo>
                  <a:lnTo>
                    <a:pt x="3485" y="1462"/>
                  </a:lnTo>
                  <a:cubicBezTo>
                    <a:pt x="3420" y="1497"/>
                    <a:pt x="3353" y="1531"/>
                    <a:pt x="3284" y="1562"/>
                  </a:cubicBezTo>
                  <a:lnTo>
                    <a:pt x="3284" y="1562"/>
                  </a:lnTo>
                  <a:cubicBezTo>
                    <a:pt x="3445" y="1488"/>
                    <a:pt x="3601" y="1398"/>
                    <a:pt x="3749" y="1294"/>
                  </a:cubicBezTo>
                  <a:cubicBezTo>
                    <a:pt x="3846" y="1162"/>
                    <a:pt x="3943" y="1013"/>
                    <a:pt x="4031" y="872"/>
                  </a:cubicBezTo>
                  <a:lnTo>
                    <a:pt x="3961" y="802"/>
                  </a:lnTo>
                  <a:cubicBezTo>
                    <a:pt x="3613" y="1041"/>
                    <a:pt x="3081" y="1301"/>
                    <a:pt x="2480" y="1301"/>
                  </a:cubicBezTo>
                  <a:cubicBezTo>
                    <a:pt x="2397" y="1301"/>
                    <a:pt x="2312" y="1296"/>
                    <a:pt x="2227" y="1286"/>
                  </a:cubicBezTo>
                  <a:cubicBezTo>
                    <a:pt x="1884" y="1242"/>
                    <a:pt x="1567" y="1110"/>
                    <a:pt x="1294" y="907"/>
                  </a:cubicBezTo>
                  <a:cubicBezTo>
                    <a:pt x="986" y="670"/>
                    <a:pt x="722" y="388"/>
                    <a:pt x="511" y="62"/>
                  </a:cubicBezTo>
                  <a:lnTo>
                    <a:pt x="467"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66"/>
            <p:cNvSpPr/>
            <p:nvPr/>
          </p:nvSpPr>
          <p:spPr>
            <a:xfrm>
              <a:off x="1045200" y="2376550"/>
              <a:ext cx="107375" cy="62050"/>
            </a:xfrm>
            <a:custGeom>
              <a:rect b="b" l="l" r="r" t="t"/>
              <a:pathLst>
                <a:path extrusionOk="0" h="2482" w="4295">
                  <a:moveTo>
                    <a:pt x="1148" y="1"/>
                  </a:moveTo>
                  <a:cubicBezTo>
                    <a:pt x="1016" y="1"/>
                    <a:pt x="882" y="8"/>
                    <a:pt x="748" y="26"/>
                  </a:cubicBezTo>
                  <a:lnTo>
                    <a:pt x="730" y="26"/>
                  </a:lnTo>
                  <a:lnTo>
                    <a:pt x="0" y="1029"/>
                  </a:lnTo>
                  <a:lnTo>
                    <a:pt x="114" y="1020"/>
                  </a:lnTo>
                  <a:cubicBezTo>
                    <a:pt x="313" y="996"/>
                    <a:pt x="603" y="970"/>
                    <a:pt x="942" y="970"/>
                  </a:cubicBezTo>
                  <a:cubicBezTo>
                    <a:pt x="1702" y="970"/>
                    <a:pt x="2707" y="1097"/>
                    <a:pt x="3468" y="1645"/>
                  </a:cubicBezTo>
                  <a:cubicBezTo>
                    <a:pt x="3767" y="1865"/>
                    <a:pt x="4022" y="2155"/>
                    <a:pt x="4198" y="2481"/>
                  </a:cubicBezTo>
                  <a:lnTo>
                    <a:pt x="4295" y="2455"/>
                  </a:lnTo>
                  <a:cubicBezTo>
                    <a:pt x="4172" y="1759"/>
                    <a:pt x="3987" y="1214"/>
                    <a:pt x="3740" y="844"/>
                  </a:cubicBezTo>
                  <a:lnTo>
                    <a:pt x="3740" y="835"/>
                  </a:lnTo>
                  <a:lnTo>
                    <a:pt x="3732" y="835"/>
                  </a:lnTo>
                  <a:cubicBezTo>
                    <a:pt x="3588" y="747"/>
                    <a:pt x="2438" y="1"/>
                    <a:pt x="1148"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66"/>
            <p:cNvSpPr/>
            <p:nvPr/>
          </p:nvSpPr>
          <p:spPr>
            <a:xfrm>
              <a:off x="924625" y="2330525"/>
              <a:ext cx="35000" cy="57900"/>
            </a:xfrm>
            <a:custGeom>
              <a:rect b="b" l="l" r="r" t="t"/>
              <a:pathLst>
                <a:path extrusionOk="0" h="2316" w="1400">
                  <a:moveTo>
                    <a:pt x="1364" y="1"/>
                  </a:moveTo>
                  <a:cubicBezTo>
                    <a:pt x="1021" y="27"/>
                    <a:pt x="687" y="177"/>
                    <a:pt x="431" y="406"/>
                  </a:cubicBezTo>
                  <a:cubicBezTo>
                    <a:pt x="141" y="687"/>
                    <a:pt x="0" y="1057"/>
                    <a:pt x="106" y="1321"/>
                  </a:cubicBezTo>
                  <a:cubicBezTo>
                    <a:pt x="132" y="1400"/>
                    <a:pt x="167" y="1506"/>
                    <a:pt x="211" y="1647"/>
                  </a:cubicBezTo>
                  <a:cubicBezTo>
                    <a:pt x="282" y="1840"/>
                    <a:pt x="361" y="2069"/>
                    <a:pt x="449" y="2315"/>
                  </a:cubicBezTo>
                  <a:lnTo>
                    <a:pt x="546" y="2289"/>
                  </a:lnTo>
                  <a:cubicBezTo>
                    <a:pt x="519" y="1559"/>
                    <a:pt x="643" y="582"/>
                    <a:pt x="1399" y="89"/>
                  </a:cubicBezTo>
                  <a:lnTo>
                    <a:pt x="1364"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66"/>
            <p:cNvSpPr/>
            <p:nvPr/>
          </p:nvSpPr>
          <p:spPr>
            <a:xfrm>
              <a:off x="879075" y="2425575"/>
              <a:ext cx="58775" cy="74400"/>
            </a:xfrm>
            <a:custGeom>
              <a:rect b="b" l="l" r="r" t="t"/>
              <a:pathLst>
                <a:path extrusionOk="0" h="2976" w="2351">
                  <a:moveTo>
                    <a:pt x="2095" y="1"/>
                  </a:moveTo>
                  <a:lnTo>
                    <a:pt x="2051" y="18"/>
                  </a:lnTo>
                  <a:cubicBezTo>
                    <a:pt x="344" y="925"/>
                    <a:pt x="0" y="2122"/>
                    <a:pt x="9" y="2967"/>
                  </a:cubicBezTo>
                  <a:lnTo>
                    <a:pt x="106" y="2976"/>
                  </a:lnTo>
                  <a:cubicBezTo>
                    <a:pt x="467" y="1717"/>
                    <a:pt x="2007" y="643"/>
                    <a:pt x="2306" y="432"/>
                  </a:cubicBezTo>
                  <a:lnTo>
                    <a:pt x="2350" y="406"/>
                  </a:lnTo>
                  <a:lnTo>
                    <a:pt x="2324" y="370"/>
                  </a:lnTo>
                  <a:cubicBezTo>
                    <a:pt x="2280" y="300"/>
                    <a:pt x="2209" y="186"/>
                    <a:pt x="2121" y="36"/>
                  </a:cubicBezTo>
                  <a:lnTo>
                    <a:pt x="2095"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66"/>
            <p:cNvSpPr/>
            <p:nvPr/>
          </p:nvSpPr>
          <p:spPr>
            <a:xfrm>
              <a:off x="911850" y="2298850"/>
              <a:ext cx="149875" cy="100575"/>
            </a:xfrm>
            <a:custGeom>
              <a:rect b="b" l="l" r="r" t="t"/>
              <a:pathLst>
                <a:path extrusionOk="0" h="4023" w="5995">
                  <a:moveTo>
                    <a:pt x="2509" y="0"/>
                  </a:moveTo>
                  <a:cubicBezTo>
                    <a:pt x="1409" y="0"/>
                    <a:pt x="652" y="300"/>
                    <a:pt x="238" y="872"/>
                  </a:cubicBezTo>
                  <a:cubicBezTo>
                    <a:pt x="133" y="1013"/>
                    <a:pt x="53" y="1162"/>
                    <a:pt x="1" y="1329"/>
                  </a:cubicBezTo>
                  <a:lnTo>
                    <a:pt x="97" y="1373"/>
                  </a:lnTo>
                  <a:cubicBezTo>
                    <a:pt x="397" y="889"/>
                    <a:pt x="978" y="608"/>
                    <a:pt x="1814" y="546"/>
                  </a:cubicBezTo>
                  <a:cubicBezTo>
                    <a:pt x="1962" y="534"/>
                    <a:pt x="2106" y="528"/>
                    <a:pt x="2246" y="528"/>
                  </a:cubicBezTo>
                  <a:cubicBezTo>
                    <a:pt x="3001" y="528"/>
                    <a:pt x="3628" y="707"/>
                    <a:pt x="4111" y="1057"/>
                  </a:cubicBezTo>
                  <a:cubicBezTo>
                    <a:pt x="4225" y="1145"/>
                    <a:pt x="4340" y="1233"/>
                    <a:pt x="4436" y="1338"/>
                  </a:cubicBezTo>
                  <a:cubicBezTo>
                    <a:pt x="5202" y="2130"/>
                    <a:pt x="5308" y="3266"/>
                    <a:pt x="5299" y="3873"/>
                  </a:cubicBezTo>
                  <a:lnTo>
                    <a:pt x="5299" y="4022"/>
                  </a:lnTo>
                  <a:lnTo>
                    <a:pt x="5994" y="3063"/>
                  </a:lnTo>
                  <a:lnTo>
                    <a:pt x="5994" y="3046"/>
                  </a:lnTo>
                  <a:cubicBezTo>
                    <a:pt x="5985" y="2834"/>
                    <a:pt x="5906" y="1717"/>
                    <a:pt x="5079" y="898"/>
                  </a:cubicBezTo>
                  <a:cubicBezTo>
                    <a:pt x="4982" y="801"/>
                    <a:pt x="4868" y="705"/>
                    <a:pt x="4753" y="625"/>
                  </a:cubicBezTo>
                  <a:cubicBezTo>
                    <a:pt x="4172" y="203"/>
                    <a:pt x="3424" y="0"/>
                    <a:pt x="2509" y="0"/>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66"/>
            <p:cNvSpPr/>
            <p:nvPr/>
          </p:nvSpPr>
          <p:spPr>
            <a:xfrm>
              <a:off x="834850" y="2305900"/>
              <a:ext cx="335550" cy="298800"/>
            </a:xfrm>
            <a:custGeom>
              <a:rect b="b" l="l" r="r" t="t"/>
              <a:pathLst>
                <a:path extrusionOk="0" fill="none" h="11952" w="13422">
                  <a:moveTo>
                    <a:pt x="7287" y="8141"/>
                  </a:moveTo>
                  <a:cubicBezTo>
                    <a:pt x="7287" y="8141"/>
                    <a:pt x="5659" y="11952"/>
                    <a:pt x="2825" y="9901"/>
                  </a:cubicBezTo>
                  <a:cubicBezTo>
                    <a:pt x="0" y="7842"/>
                    <a:pt x="4190" y="5201"/>
                    <a:pt x="4190" y="5201"/>
                  </a:cubicBezTo>
                  <a:cubicBezTo>
                    <a:pt x="4190" y="5201"/>
                    <a:pt x="1039" y="616"/>
                    <a:pt x="4902" y="308"/>
                  </a:cubicBezTo>
                  <a:cubicBezTo>
                    <a:pt x="8757" y="0"/>
                    <a:pt x="8308" y="3916"/>
                    <a:pt x="8308" y="3916"/>
                  </a:cubicBezTo>
                  <a:cubicBezTo>
                    <a:pt x="8308" y="3916"/>
                    <a:pt x="12295" y="3168"/>
                    <a:pt x="12858" y="6152"/>
                  </a:cubicBezTo>
                  <a:cubicBezTo>
                    <a:pt x="13422" y="9135"/>
                    <a:pt x="9285" y="9928"/>
                    <a:pt x="7287" y="814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66"/>
            <p:cNvSpPr/>
            <p:nvPr/>
          </p:nvSpPr>
          <p:spPr>
            <a:xfrm>
              <a:off x="886325" y="2297300"/>
              <a:ext cx="270000" cy="162400"/>
            </a:xfrm>
            <a:custGeom>
              <a:rect b="b" l="l" r="r" t="t"/>
              <a:pathLst>
                <a:path extrusionOk="0" fill="none" h="6496" w="10800">
                  <a:moveTo>
                    <a:pt x="10799" y="6496"/>
                  </a:moveTo>
                  <a:cubicBezTo>
                    <a:pt x="10799" y="6496"/>
                    <a:pt x="10729" y="4868"/>
                    <a:pt x="10131" y="3970"/>
                  </a:cubicBezTo>
                  <a:cubicBezTo>
                    <a:pt x="10131" y="3970"/>
                    <a:pt x="8634" y="2923"/>
                    <a:pt x="7059" y="3143"/>
                  </a:cubicBezTo>
                  <a:cubicBezTo>
                    <a:pt x="7059" y="3143"/>
                    <a:pt x="7059" y="1"/>
                    <a:pt x="3530" y="10"/>
                  </a:cubicBezTo>
                  <a:cubicBezTo>
                    <a:pt x="1" y="27"/>
                    <a:pt x="986" y="3002"/>
                    <a:pt x="986" y="30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66"/>
            <p:cNvSpPr/>
            <p:nvPr/>
          </p:nvSpPr>
          <p:spPr>
            <a:xfrm>
              <a:off x="1042550" y="2375850"/>
              <a:ext cx="20275" cy="27975"/>
            </a:xfrm>
            <a:custGeom>
              <a:rect b="b" l="l" r="r" t="t"/>
              <a:pathLst>
                <a:path extrusionOk="0" fill="none" h="1119" w="811">
                  <a:moveTo>
                    <a:pt x="0" y="1118"/>
                  </a:moveTo>
                  <a:lnTo>
                    <a:pt x="81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66"/>
            <p:cNvSpPr/>
            <p:nvPr/>
          </p:nvSpPr>
          <p:spPr>
            <a:xfrm>
              <a:off x="857725" y="2423825"/>
              <a:ext cx="74400" cy="98150"/>
            </a:xfrm>
            <a:custGeom>
              <a:rect b="b" l="l" r="r" t="t"/>
              <a:pathLst>
                <a:path extrusionOk="0" fill="none" h="3926" w="2976">
                  <a:moveTo>
                    <a:pt x="978" y="3926"/>
                  </a:moveTo>
                  <a:cubicBezTo>
                    <a:pt x="978" y="3926"/>
                    <a:pt x="1" y="1514"/>
                    <a:pt x="297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66"/>
            <p:cNvSpPr/>
            <p:nvPr/>
          </p:nvSpPr>
          <p:spPr>
            <a:xfrm>
              <a:off x="892500" y="2315350"/>
              <a:ext cx="262500" cy="238750"/>
            </a:xfrm>
            <a:custGeom>
              <a:rect b="b" l="l" r="r" t="t"/>
              <a:pathLst>
                <a:path extrusionOk="0" fill="none" h="9550" w="10500">
                  <a:moveTo>
                    <a:pt x="5175" y="6786"/>
                  </a:moveTo>
                  <a:cubicBezTo>
                    <a:pt x="5175" y="6786"/>
                    <a:pt x="6398" y="8388"/>
                    <a:pt x="8449" y="7877"/>
                  </a:cubicBezTo>
                  <a:cubicBezTo>
                    <a:pt x="10500" y="7358"/>
                    <a:pt x="9936" y="5193"/>
                    <a:pt x="9118" y="4797"/>
                  </a:cubicBezTo>
                  <a:cubicBezTo>
                    <a:pt x="8299" y="4392"/>
                    <a:pt x="6909" y="4014"/>
                    <a:pt x="5131" y="4383"/>
                  </a:cubicBezTo>
                  <a:cubicBezTo>
                    <a:pt x="5131" y="4383"/>
                    <a:pt x="5703" y="1576"/>
                    <a:pt x="3908" y="784"/>
                  </a:cubicBezTo>
                  <a:cubicBezTo>
                    <a:pt x="2104" y="1"/>
                    <a:pt x="1109" y="1312"/>
                    <a:pt x="1338" y="1937"/>
                  </a:cubicBezTo>
                  <a:cubicBezTo>
                    <a:pt x="1567" y="2553"/>
                    <a:pt x="2042" y="4295"/>
                    <a:pt x="2940" y="4823"/>
                  </a:cubicBezTo>
                  <a:cubicBezTo>
                    <a:pt x="2940" y="4823"/>
                    <a:pt x="555" y="6337"/>
                    <a:pt x="282" y="7473"/>
                  </a:cubicBezTo>
                  <a:cubicBezTo>
                    <a:pt x="0" y="8599"/>
                    <a:pt x="1268" y="9550"/>
                    <a:pt x="2200" y="9435"/>
                  </a:cubicBezTo>
                  <a:cubicBezTo>
                    <a:pt x="3142" y="9321"/>
                    <a:pt x="4401" y="7930"/>
                    <a:pt x="4665" y="6821"/>
                  </a:cubicBezTo>
                  <a:lnTo>
                    <a:pt x="4841" y="6311"/>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66"/>
            <p:cNvSpPr/>
            <p:nvPr/>
          </p:nvSpPr>
          <p:spPr>
            <a:xfrm>
              <a:off x="909875" y="2483450"/>
              <a:ext cx="95300" cy="65375"/>
            </a:xfrm>
            <a:custGeom>
              <a:rect b="b" l="l" r="r" t="t"/>
              <a:pathLst>
                <a:path extrusionOk="0" fill="none" h="2615" w="3812">
                  <a:moveTo>
                    <a:pt x="3811" y="572"/>
                  </a:moveTo>
                  <a:cubicBezTo>
                    <a:pt x="3811" y="572"/>
                    <a:pt x="1637" y="2614"/>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66"/>
            <p:cNvSpPr/>
            <p:nvPr/>
          </p:nvSpPr>
          <p:spPr>
            <a:xfrm>
              <a:off x="928350" y="2329425"/>
              <a:ext cx="40725" cy="74850"/>
            </a:xfrm>
            <a:custGeom>
              <a:rect b="b" l="l" r="r" t="t"/>
              <a:pathLst>
                <a:path extrusionOk="0" fill="none" h="2994" w="1629">
                  <a:moveTo>
                    <a:pt x="520" y="2993"/>
                  </a:moveTo>
                  <a:cubicBezTo>
                    <a:pt x="520" y="2993"/>
                    <a:pt x="1" y="582"/>
                    <a:pt x="162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66"/>
            <p:cNvSpPr/>
            <p:nvPr/>
          </p:nvSpPr>
          <p:spPr>
            <a:xfrm>
              <a:off x="1030450" y="2451100"/>
              <a:ext cx="103875" cy="68225"/>
            </a:xfrm>
            <a:custGeom>
              <a:rect b="b" l="l" r="r" t="t"/>
              <a:pathLst>
                <a:path extrusionOk="0" fill="none" h="2729" w="4155">
                  <a:moveTo>
                    <a:pt x="4154" y="1"/>
                  </a:moveTo>
                  <a:cubicBezTo>
                    <a:pt x="4154" y="1"/>
                    <a:pt x="3072" y="2729"/>
                    <a:pt x="0" y="171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66"/>
            <p:cNvSpPr/>
            <p:nvPr/>
          </p:nvSpPr>
          <p:spPr>
            <a:xfrm>
              <a:off x="1076875" y="2386850"/>
              <a:ext cx="24875" cy="6425"/>
            </a:xfrm>
            <a:custGeom>
              <a:rect b="b" l="l" r="r" t="t"/>
              <a:pathLst>
                <a:path extrusionOk="0" fill="none" h="257" w="995">
                  <a:moveTo>
                    <a:pt x="995" y="256"/>
                  </a:moveTo>
                  <a:cubicBezTo>
                    <a:pt x="696" y="80"/>
                    <a:pt x="344" y="1"/>
                    <a:pt x="0" y="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66"/>
            <p:cNvSpPr/>
            <p:nvPr/>
          </p:nvSpPr>
          <p:spPr>
            <a:xfrm>
              <a:off x="1064550" y="2389725"/>
              <a:ext cx="5975" cy="450"/>
            </a:xfrm>
            <a:custGeom>
              <a:rect b="b" l="l" r="r" t="t"/>
              <a:pathLst>
                <a:path extrusionOk="0" fill="none" h="18" w="239">
                  <a:moveTo>
                    <a:pt x="238" y="0"/>
                  </a:moveTo>
                  <a:lnTo>
                    <a:pt x="0" y="1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66"/>
            <p:cNvSpPr/>
            <p:nvPr/>
          </p:nvSpPr>
          <p:spPr>
            <a:xfrm>
              <a:off x="1120000" y="2463200"/>
              <a:ext cx="18500" cy="25325"/>
            </a:xfrm>
            <a:custGeom>
              <a:rect b="b" l="l" r="r" t="t"/>
              <a:pathLst>
                <a:path extrusionOk="0" fill="none" h="1013" w="740">
                  <a:moveTo>
                    <a:pt x="740" y="1"/>
                  </a:moveTo>
                  <a:cubicBezTo>
                    <a:pt x="599" y="406"/>
                    <a:pt x="344" y="758"/>
                    <a:pt x="0" y="101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66"/>
            <p:cNvSpPr/>
            <p:nvPr/>
          </p:nvSpPr>
          <p:spPr>
            <a:xfrm>
              <a:off x="1101300" y="2497975"/>
              <a:ext cx="7500" cy="3550"/>
            </a:xfrm>
            <a:custGeom>
              <a:rect b="b" l="l" r="r" t="t"/>
              <a:pathLst>
                <a:path extrusionOk="0" fill="none" h="142" w="300">
                  <a:moveTo>
                    <a:pt x="299" y="0"/>
                  </a:moveTo>
                  <a:lnTo>
                    <a:pt x="0" y="14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66"/>
            <p:cNvSpPr/>
            <p:nvPr/>
          </p:nvSpPr>
          <p:spPr>
            <a:xfrm>
              <a:off x="941325" y="2513150"/>
              <a:ext cx="56375" cy="20050"/>
            </a:xfrm>
            <a:custGeom>
              <a:rect b="b" l="l" r="r" t="t"/>
              <a:pathLst>
                <a:path extrusionOk="0" fill="none" h="802" w="2255">
                  <a:moveTo>
                    <a:pt x="2254" y="1"/>
                  </a:moveTo>
                  <a:cubicBezTo>
                    <a:pt x="1638" y="537"/>
                    <a:pt x="819" y="801"/>
                    <a:pt x="1"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66"/>
            <p:cNvSpPr/>
            <p:nvPr/>
          </p:nvSpPr>
          <p:spPr>
            <a:xfrm>
              <a:off x="922625" y="2521500"/>
              <a:ext cx="4225" cy="3325"/>
            </a:xfrm>
            <a:custGeom>
              <a:rect b="b" l="l" r="r" t="t"/>
              <a:pathLst>
                <a:path extrusionOk="0" fill="none" h="133" w="169">
                  <a:moveTo>
                    <a:pt x="168" y="133"/>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66"/>
            <p:cNvSpPr/>
            <p:nvPr/>
          </p:nvSpPr>
          <p:spPr>
            <a:xfrm>
              <a:off x="910325" y="2506100"/>
              <a:ext cx="675" cy="2675"/>
            </a:xfrm>
            <a:custGeom>
              <a:rect b="b" l="l" r="r" t="t"/>
              <a:pathLst>
                <a:path extrusionOk="0" fill="none" h="107" w="27">
                  <a:moveTo>
                    <a:pt x="26" y="107"/>
                  </a:moveTo>
                  <a:cubicBezTo>
                    <a:pt x="18" y="71"/>
                    <a:pt x="9" y="36"/>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66"/>
            <p:cNvSpPr/>
            <p:nvPr/>
          </p:nvSpPr>
          <p:spPr>
            <a:xfrm>
              <a:off x="1046950" y="2348575"/>
              <a:ext cx="6175" cy="24000"/>
            </a:xfrm>
            <a:custGeom>
              <a:rect b="b" l="l" r="r" t="t"/>
              <a:pathLst>
                <a:path extrusionOk="0" fill="none" h="960" w="247">
                  <a:moveTo>
                    <a:pt x="220" y="960"/>
                  </a:moveTo>
                  <a:cubicBezTo>
                    <a:pt x="247" y="625"/>
                    <a:pt x="168" y="291"/>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66"/>
            <p:cNvSpPr/>
            <p:nvPr/>
          </p:nvSpPr>
          <p:spPr>
            <a:xfrm>
              <a:off x="1037275" y="2333175"/>
              <a:ext cx="1550" cy="3325"/>
            </a:xfrm>
            <a:custGeom>
              <a:rect b="b" l="l" r="r" t="t"/>
              <a:pathLst>
                <a:path extrusionOk="0" fill="none" h="133" w="62">
                  <a:moveTo>
                    <a:pt x="62" y="132"/>
                  </a:moveTo>
                  <a:cubicBezTo>
                    <a:pt x="44" y="88"/>
                    <a:pt x="18" y="44"/>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66"/>
            <p:cNvSpPr/>
            <p:nvPr/>
          </p:nvSpPr>
          <p:spPr>
            <a:xfrm>
              <a:off x="1138700" y="2001950"/>
              <a:ext cx="271525" cy="273600"/>
            </a:xfrm>
            <a:custGeom>
              <a:rect b="b" l="l" r="r" t="t"/>
              <a:pathLst>
                <a:path extrusionOk="0" h="10944" w="10861">
                  <a:moveTo>
                    <a:pt x="4044" y="587"/>
                  </a:moveTo>
                  <a:cubicBezTo>
                    <a:pt x="4392" y="587"/>
                    <a:pt x="4734" y="712"/>
                    <a:pt x="4999" y="946"/>
                  </a:cubicBezTo>
                  <a:cubicBezTo>
                    <a:pt x="5765" y="1623"/>
                    <a:pt x="6029" y="3771"/>
                    <a:pt x="6099" y="4413"/>
                  </a:cubicBezTo>
                  <a:lnTo>
                    <a:pt x="6108" y="4484"/>
                  </a:lnTo>
                  <a:lnTo>
                    <a:pt x="6170" y="4457"/>
                  </a:lnTo>
                  <a:cubicBezTo>
                    <a:pt x="6512" y="4294"/>
                    <a:pt x="6949" y="4239"/>
                    <a:pt x="7396" y="4239"/>
                  </a:cubicBezTo>
                  <a:cubicBezTo>
                    <a:pt x="7986" y="4239"/>
                    <a:pt x="8595" y="4334"/>
                    <a:pt x="9030" y="4404"/>
                  </a:cubicBezTo>
                  <a:lnTo>
                    <a:pt x="9365" y="4457"/>
                  </a:lnTo>
                  <a:cubicBezTo>
                    <a:pt x="9681" y="4501"/>
                    <a:pt x="9981" y="4818"/>
                    <a:pt x="10095" y="5249"/>
                  </a:cubicBezTo>
                  <a:cubicBezTo>
                    <a:pt x="10227" y="5725"/>
                    <a:pt x="10130" y="6226"/>
                    <a:pt x="9822" y="6693"/>
                  </a:cubicBezTo>
                  <a:lnTo>
                    <a:pt x="9805" y="6719"/>
                  </a:lnTo>
                  <a:cubicBezTo>
                    <a:pt x="9646" y="6957"/>
                    <a:pt x="9444" y="7168"/>
                    <a:pt x="9206" y="7353"/>
                  </a:cubicBezTo>
                  <a:cubicBezTo>
                    <a:pt x="9092" y="7441"/>
                    <a:pt x="8968" y="7520"/>
                    <a:pt x="8836" y="7590"/>
                  </a:cubicBezTo>
                  <a:cubicBezTo>
                    <a:pt x="8541" y="7736"/>
                    <a:pt x="8232" y="7795"/>
                    <a:pt x="7925" y="7795"/>
                  </a:cubicBezTo>
                  <a:cubicBezTo>
                    <a:pt x="6878" y="7795"/>
                    <a:pt x="5857" y="7110"/>
                    <a:pt x="5510" y="6851"/>
                  </a:cubicBezTo>
                  <a:lnTo>
                    <a:pt x="5457" y="6807"/>
                  </a:lnTo>
                  <a:lnTo>
                    <a:pt x="5439" y="6878"/>
                  </a:lnTo>
                  <a:cubicBezTo>
                    <a:pt x="4876" y="8673"/>
                    <a:pt x="3811" y="9667"/>
                    <a:pt x="3230" y="10099"/>
                  </a:cubicBezTo>
                  <a:cubicBezTo>
                    <a:pt x="3186" y="10125"/>
                    <a:pt x="3142" y="10151"/>
                    <a:pt x="3089" y="10178"/>
                  </a:cubicBezTo>
                  <a:cubicBezTo>
                    <a:pt x="2917" y="10264"/>
                    <a:pt x="2705" y="10305"/>
                    <a:pt x="2479" y="10305"/>
                  </a:cubicBezTo>
                  <a:cubicBezTo>
                    <a:pt x="2107" y="10305"/>
                    <a:pt x="1700" y="10193"/>
                    <a:pt x="1382" y="9984"/>
                  </a:cubicBezTo>
                  <a:cubicBezTo>
                    <a:pt x="1021" y="9738"/>
                    <a:pt x="458" y="9166"/>
                    <a:pt x="748" y="8013"/>
                  </a:cubicBezTo>
                  <a:cubicBezTo>
                    <a:pt x="968" y="7071"/>
                    <a:pt x="1602" y="6279"/>
                    <a:pt x="2482" y="5865"/>
                  </a:cubicBezTo>
                  <a:cubicBezTo>
                    <a:pt x="2579" y="5821"/>
                    <a:pt x="2685" y="5777"/>
                    <a:pt x="2790" y="5733"/>
                  </a:cubicBezTo>
                  <a:lnTo>
                    <a:pt x="2773" y="5689"/>
                  </a:lnTo>
                  <a:lnTo>
                    <a:pt x="2808" y="5725"/>
                  </a:lnTo>
                  <a:cubicBezTo>
                    <a:pt x="2957" y="5672"/>
                    <a:pt x="3116" y="5619"/>
                    <a:pt x="3274" y="5593"/>
                  </a:cubicBezTo>
                  <a:lnTo>
                    <a:pt x="3758" y="5531"/>
                  </a:lnTo>
                  <a:lnTo>
                    <a:pt x="3450" y="5197"/>
                  </a:lnTo>
                  <a:cubicBezTo>
                    <a:pt x="2544" y="4404"/>
                    <a:pt x="1945" y="2627"/>
                    <a:pt x="2280" y="1747"/>
                  </a:cubicBezTo>
                  <a:cubicBezTo>
                    <a:pt x="2465" y="1324"/>
                    <a:pt x="2799" y="990"/>
                    <a:pt x="3213" y="796"/>
                  </a:cubicBezTo>
                  <a:cubicBezTo>
                    <a:pt x="3345" y="734"/>
                    <a:pt x="3486" y="682"/>
                    <a:pt x="3635" y="646"/>
                  </a:cubicBezTo>
                  <a:cubicBezTo>
                    <a:pt x="3770" y="607"/>
                    <a:pt x="3907" y="587"/>
                    <a:pt x="4044" y="587"/>
                  </a:cubicBezTo>
                  <a:close/>
                  <a:moveTo>
                    <a:pt x="4160" y="0"/>
                  </a:moveTo>
                  <a:cubicBezTo>
                    <a:pt x="3825" y="0"/>
                    <a:pt x="3458" y="95"/>
                    <a:pt x="3063" y="286"/>
                  </a:cubicBezTo>
                  <a:cubicBezTo>
                    <a:pt x="2245" y="690"/>
                    <a:pt x="1752" y="1245"/>
                    <a:pt x="1602" y="1940"/>
                  </a:cubicBezTo>
                  <a:cubicBezTo>
                    <a:pt x="1285" y="3384"/>
                    <a:pt x="2544" y="4968"/>
                    <a:pt x="2553" y="4977"/>
                  </a:cubicBezTo>
                  <a:cubicBezTo>
                    <a:pt x="2561" y="4994"/>
                    <a:pt x="2570" y="5012"/>
                    <a:pt x="2561" y="5021"/>
                  </a:cubicBezTo>
                  <a:cubicBezTo>
                    <a:pt x="2561" y="5038"/>
                    <a:pt x="2553" y="5056"/>
                    <a:pt x="2535" y="5056"/>
                  </a:cubicBezTo>
                  <a:cubicBezTo>
                    <a:pt x="2438" y="5091"/>
                    <a:pt x="2333" y="5135"/>
                    <a:pt x="2236" y="5188"/>
                  </a:cubicBezTo>
                  <a:cubicBezTo>
                    <a:pt x="951" y="5821"/>
                    <a:pt x="0" y="7326"/>
                    <a:pt x="36" y="8699"/>
                  </a:cubicBezTo>
                  <a:cubicBezTo>
                    <a:pt x="62" y="9738"/>
                    <a:pt x="652" y="10495"/>
                    <a:pt x="1681" y="10812"/>
                  </a:cubicBezTo>
                  <a:cubicBezTo>
                    <a:pt x="1938" y="10900"/>
                    <a:pt x="2207" y="10943"/>
                    <a:pt x="2476" y="10943"/>
                  </a:cubicBezTo>
                  <a:cubicBezTo>
                    <a:pt x="2853" y="10943"/>
                    <a:pt x="3230" y="10858"/>
                    <a:pt x="3574" y="10688"/>
                  </a:cubicBezTo>
                  <a:cubicBezTo>
                    <a:pt x="5052" y="9958"/>
                    <a:pt x="5712" y="7890"/>
                    <a:pt x="5721" y="7872"/>
                  </a:cubicBezTo>
                  <a:lnTo>
                    <a:pt x="5730" y="7854"/>
                  </a:lnTo>
                  <a:cubicBezTo>
                    <a:pt x="5730" y="7854"/>
                    <a:pt x="5739" y="7846"/>
                    <a:pt x="5739" y="7846"/>
                  </a:cubicBezTo>
                  <a:lnTo>
                    <a:pt x="5765" y="7846"/>
                  </a:lnTo>
                  <a:lnTo>
                    <a:pt x="5783" y="7793"/>
                  </a:lnTo>
                  <a:lnTo>
                    <a:pt x="5791" y="7846"/>
                  </a:lnTo>
                  <a:cubicBezTo>
                    <a:pt x="5806" y="7860"/>
                    <a:pt x="6799" y="8533"/>
                    <a:pt x="7931" y="8533"/>
                  </a:cubicBezTo>
                  <a:cubicBezTo>
                    <a:pt x="8165" y="8533"/>
                    <a:pt x="8405" y="8505"/>
                    <a:pt x="8643" y="8435"/>
                  </a:cubicBezTo>
                  <a:cubicBezTo>
                    <a:pt x="8775" y="8391"/>
                    <a:pt x="8898" y="8347"/>
                    <a:pt x="9021" y="8286"/>
                  </a:cubicBezTo>
                  <a:cubicBezTo>
                    <a:pt x="9637" y="7986"/>
                    <a:pt x="10139" y="7397"/>
                    <a:pt x="10509" y="6543"/>
                  </a:cubicBezTo>
                  <a:cubicBezTo>
                    <a:pt x="10861" y="5725"/>
                    <a:pt x="10852" y="5073"/>
                    <a:pt x="10509" y="4598"/>
                  </a:cubicBezTo>
                  <a:cubicBezTo>
                    <a:pt x="9909" y="3791"/>
                    <a:pt x="8457" y="3645"/>
                    <a:pt x="7489" y="3645"/>
                  </a:cubicBezTo>
                  <a:cubicBezTo>
                    <a:pt x="6978" y="3645"/>
                    <a:pt x="6603" y="3686"/>
                    <a:pt x="6557" y="3692"/>
                  </a:cubicBezTo>
                  <a:cubicBezTo>
                    <a:pt x="6548" y="3692"/>
                    <a:pt x="6539" y="3692"/>
                    <a:pt x="6522" y="3683"/>
                  </a:cubicBezTo>
                  <a:cubicBezTo>
                    <a:pt x="6513" y="3674"/>
                    <a:pt x="6504" y="3665"/>
                    <a:pt x="6504" y="3648"/>
                  </a:cubicBezTo>
                  <a:cubicBezTo>
                    <a:pt x="6504" y="3621"/>
                    <a:pt x="6284" y="963"/>
                    <a:pt x="4946" y="206"/>
                  </a:cubicBezTo>
                  <a:cubicBezTo>
                    <a:pt x="4708" y="69"/>
                    <a:pt x="4445" y="0"/>
                    <a:pt x="4160" y="0"/>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66"/>
            <p:cNvSpPr/>
            <p:nvPr/>
          </p:nvSpPr>
          <p:spPr>
            <a:xfrm>
              <a:off x="1153000" y="2152750"/>
              <a:ext cx="46450" cy="104100"/>
            </a:xfrm>
            <a:custGeom>
              <a:rect b="b" l="l" r="r" t="t"/>
              <a:pathLst>
                <a:path extrusionOk="0" h="4164" w="1858">
                  <a:moveTo>
                    <a:pt x="1796" y="1"/>
                  </a:moveTo>
                  <a:cubicBezTo>
                    <a:pt x="1030" y="423"/>
                    <a:pt x="476" y="1145"/>
                    <a:pt x="273" y="1998"/>
                  </a:cubicBezTo>
                  <a:cubicBezTo>
                    <a:pt x="0" y="3099"/>
                    <a:pt x="528" y="3635"/>
                    <a:pt x="872" y="3864"/>
                  </a:cubicBezTo>
                  <a:cubicBezTo>
                    <a:pt x="933" y="3899"/>
                    <a:pt x="986" y="3935"/>
                    <a:pt x="1057" y="3961"/>
                  </a:cubicBezTo>
                  <a:lnTo>
                    <a:pt x="1117" y="3892"/>
                  </a:lnTo>
                  <a:lnTo>
                    <a:pt x="1117" y="3892"/>
                  </a:lnTo>
                  <a:cubicBezTo>
                    <a:pt x="1149" y="3939"/>
                    <a:pt x="1185" y="3987"/>
                    <a:pt x="1224" y="4031"/>
                  </a:cubicBezTo>
                  <a:lnTo>
                    <a:pt x="1233" y="4040"/>
                  </a:lnTo>
                  <a:lnTo>
                    <a:pt x="1241" y="4040"/>
                  </a:lnTo>
                  <a:cubicBezTo>
                    <a:pt x="1356" y="4084"/>
                    <a:pt x="1479" y="4119"/>
                    <a:pt x="1602" y="4137"/>
                  </a:cubicBezTo>
                  <a:lnTo>
                    <a:pt x="1717" y="4163"/>
                  </a:lnTo>
                  <a:lnTo>
                    <a:pt x="1646" y="4067"/>
                  </a:lnTo>
                  <a:cubicBezTo>
                    <a:pt x="1321" y="3574"/>
                    <a:pt x="370" y="1849"/>
                    <a:pt x="1857" y="80"/>
                  </a:cubicBezTo>
                  <a:lnTo>
                    <a:pt x="1796"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66"/>
            <p:cNvSpPr/>
            <p:nvPr/>
          </p:nvSpPr>
          <p:spPr>
            <a:xfrm>
              <a:off x="1193925" y="2019350"/>
              <a:ext cx="78800" cy="92725"/>
            </a:xfrm>
            <a:custGeom>
              <a:rect b="b" l="l" r="r" t="t"/>
              <a:pathLst>
                <a:path extrusionOk="0" h="3709" w="3152">
                  <a:moveTo>
                    <a:pt x="924" y="1271"/>
                  </a:moveTo>
                  <a:cubicBezTo>
                    <a:pt x="880" y="1341"/>
                    <a:pt x="836" y="1411"/>
                    <a:pt x="801" y="1482"/>
                  </a:cubicBezTo>
                  <a:cubicBezTo>
                    <a:pt x="836" y="1411"/>
                    <a:pt x="880" y="1341"/>
                    <a:pt x="916" y="1271"/>
                  </a:cubicBezTo>
                  <a:close/>
                  <a:moveTo>
                    <a:pt x="678" y="1763"/>
                  </a:moveTo>
                  <a:cubicBezTo>
                    <a:pt x="652" y="1825"/>
                    <a:pt x="634" y="1887"/>
                    <a:pt x="608" y="1939"/>
                  </a:cubicBezTo>
                  <a:cubicBezTo>
                    <a:pt x="625" y="1887"/>
                    <a:pt x="652" y="1825"/>
                    <a:pt x="669" y="1763"/>
                  </a:cubicBezTo>
                  <a:close/>
                  <a:moveTo>
                    <a:pt x="599" y="1983"/>
                  </a:moveTo>
                  <a:lnTo>
                    <a:pt x="599" y="1983"/>
                  </a:lnTo>
                  <a:cubicBezTo>
                    <a:pt x="572" y="2063"/>
                    <a:pt x="555" y="2133"/>
                    <a:pt x="537" y="2204"/>
                  </a:cubicBezTo>
                  <a:cubicBezTo>
                    <a:pt x="555" y="2133"/>
                    <a:pt x="572" y="2063"/>
                    <a:pt x="590" y="1992"/>
                  </a:cubicBezTo>
                  <a:lnTo>
                    <a:pt x="599" y="1983"/>
                  </a:lnTo>
                  <a:close/>
                  <a:moveTo>
                    <a:pt x="1837" y="1"/>
                  </a:moveTo>
                  <a:cubicBezTo>
                    <a:pt x="1710" y="1"/>
                    <a:pt x="1578" y="16"/>
                    <a:pt x="1444" y="47"/>
                  </a:cubicBezTo>
                  <a:cubicBezTo>
                    <a:pt x="1312" y="82"/>
                    <a:pt x="1180" y="126"/>
                    <a:pt x="1048" y="197"/>
                  </a:cubicBezTo>
                  <a:cubicBezTo>
                    <a:pt x="660" y="373"/>
                    <a:pt x="344" y="690"/>
                    <a:pt x="168" y="1095"/>
                  </a:cubicBezTo>
                  <a:cubicBezTo>
                    <a:pt x="0" y="1535"/>
                    <a:pt x="80" y="2230"/>
                    <a:pt x="361" y="2969"/>
                  </a:cubicBezTo>
                  <a:lnTo>
                    <a:pt x="458" y="2952"/>
                  </a:lnTo>
                  <a:cubicBezTo>
                    <a:pt x="458" y="2705"/>
                    <a:pt x="476" y="2459"/>
                    <a:pt x="537" y="2221"/>
                  </a:cubicBezTo>
                  <a:lnTo>
                    <a:pt x="537" y="2221"/>
                  </a:lnTo>
                  <a:cubicBezTo>
                    <a:pt x="458" y="2556"/>
                    <a:pt x="440" y="2908"/>
                    <a:pt x="484" y="3251"/>
                  </a:cubicBezTo>
                  <a:cubicBezTo>
                    <a:pt x="555" y="3409"/>
                    <a:pt x="634" y="3568"/>
                    <a:pt x="722" y="3708"/>
                  </a:cubicBezTo>
                  <a:lnTo>
                    <a:pt x="819" y="3682"/>
                  </a:lnTo>
                  <a:cubicBezTo>
                    <a:pt x="766" y="3198"/>
                    <a:pt x="792" y="2503"/>
                    <a:pt x="1206" y="1922"/>
                  </a:cubicBezTo>
                  <a:cubicBezTo>
                    <a:pt x="1400" y="1640"/>
                    <a:pt x="1664" y="1420"/>
                    <a:pt x="1972" y="1271"/>
                  </a:cubicBezTo>
                  <a:cubicBezTo>
                    <a:pt x="2324" y="1103"/>
                    <a:pt x="2693" y="1007"/>
                    <a:pt x="3081" y="971"/>
                  </a:cubicBezTo>
                  <a:lnTo>
                    <a:pt x="3151" y="963"/>
                  </a:lnTo>
                  <a:lnTo>
                    <a:pt x="3125" y="901"/>
                  </a:lnTo>
                  <a:cubicBezTo>
                    <a:pt x="3028" y="690"/>
                    <a:pt x="2887" y="487"/>
                    <a:pt x="2720" y="329"/>
                  </a:cubicBezTo>
                  <a:cubicBezTo>
                    <a:pt x="2483" y="111"/>
                    <a:pt x="2176" y="1"/>
                    <a:pt x="1837" y="1"/>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66"/>
            <p:cNvSpPr/>
            <p:nvPr/>
          </p:nvSpPr>
          <p:spPr>
            <a:xfrm>
              <a:off x="1201400" y="2202475"/>
              <a:ext cx="95300" cy="84800"/>
            </a:xfrm>
            <a:custGeom>
              <a:rect b="b" l="l" r="r" t="t"/>
              <a:pathLst>
                <a:path extrusionOk="0" h="3392" w="3812">
                  <a:moveTo>
                    <a:pt x="3257" y="1"/>
                  </a:moveTo>
                  <a:lnTo>
                    <a:pt x="3222" y="106"/>
                  </a:lnTo>
                  <a:cubicBezTo>
                    <a:pt x="2993" y="705"/>
                    <a:pt x="2315" y="2166"/>
                    <a:pt x="1101" y="2764"/>
                  </a:cubicBezTo>
                  <a:cubicBezTo>
                    <a:pt x="766" y="2931"/>
                    <a:pt x="397" y="3019"/>
                    <a:pt x="18" y="3019"/>
                  </a:cubicBezTo>
                  <a:lnTo>
                    <a:pt x="1" y="3116"/>
                  </a:lnTo>
                  <a:cubicBezTo>
                    <a:pt x="558" y="3300"/>
                    <a:pt x="1042" y="3391"/>
                    <a:pt x="1448" y="3391"/>
                  </a:cubicBezTo>
                  <a:cubicBezTo>
                    <a:pt x="1529" y="3391"/>
                    <a:pt x="1607" y="3388"/>
                    <a:pt x="1682" y="3380"/>
                  </a:cubicBezTo>
                  <a:lnTo>
                    <a:pt x="1690" y="3380"/>
                  </a:lnTo>
                  <a:cubicBezTo>
                    <a:pt x="1858" y="3292"/>
                    <a:pt x="3292" y="2491"/>
                    <a:pt x="3803" y="1127"/>
                  </a:cubicBezTo>
                  <a:lnTo>
                    <a:pt x="3811" y="1110"/>
                  </a:lnTo>
                  <a:lnTo>
                    <a:pt x="3257"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66"/>
            <p:cNvSpPr/>
            <p:nvPr/>
          </p:nvSpPr>
          <p:spPr>
            <a:xfrm>
              <a:off x="1345950" y="2112050"/>
              <a:ext cx="45125" cy="47325"/>
            </a:xfrm>
            <a:custGeom>
              <a:rect b="b" l="l" r="r" t="t"/>
              <a:pathLst>
                <a:path extrusionOk="0" h="1893" w="1805">
                  <a:moveTo>
                    <a:pt x="27" y="0"/>
                  </a:moveTo>
                  <a:lnTo>
                    <a:pt x="1" y="97"/>
                  </a:lnTo>
                  <a:cubicBezTo>
                    <a:pt x="661" y="414"/>
                    <a:pt x="1462" y="977"/>
                    <a:pt x="1550" y="1875"/>
                  </a:cubicBezTo>
                  <a:lnTo>
                    <a:pt x="1647" y="1893"/>
                  </a:lnTo>
                  <a:cubicBezTo>
                    <a:pt x="1779" y="1567"/>
                    <a:pt x="1805" y="1215"/>
                    <a:pt x="1717" y="881"/>
                  </a:cubicBezTo>
                  <a:cubicBezTo>
                    <a:pt x="1603" y="493"/>
                    <a:pt x="1339" y="194"/>
                    <a:pt x="1066" y="159"/>
                  </a:cubicBezTo>
                  <a:cubicBezTo>
                    <a:pt x="978" y="150"/>
                    <a:pt x="872" y="132"/>
                    <a:pt x="731" y="106"/>
                  </a:cubicBezTo>
                  <a:cubicBezTo>
                    <a:pt x="529" y="71"/>
                    <a:pt x="291" y="36"/>
                    <a:pt x="27"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66"/>
            <p:cNvSpPr/>
            <p:nvPr/>
          </p:nvSpPr>
          <p:spPr>
            <a:xfrm>
              <a:off x="1272900" y="2009950"/>
              <a:ext cx="42725" cy="81650"/>
            </a:xfrm>
            <a:custGeom>
              <a:rect b="b" l="l" r="r" t="t"/>
              <a:pathLst>
                <a:path extrusionOk="0" h="3266" w="1709">
                  <a:moveTo>
                    <a:pt x="54" y="1"/>
                  </a:moveTo>
                  <a:lnTo>
                    <a:pt x="1" y="80"/>
                  </a:lnTo>
                  <a:cubicBezTo>
                    <a:pt x="951" y="987"/>
                    <a:pt x="1189" y="2852"/>
                    <a:pt x="1224" y="3213"/>
                  </a:cubicBezTo>
                  <a:lnTo>
                    <a:pt x="1224" y="3266"/>
                  </a:lnTo>
                  <a:lnTo>
                    <a:pt x="1277" y="3266"/>
                  </a:lnTo>
                  <a:cubicBezTo>
                    <a:pt x="1356" y="3257"/>
                    <a:pt x="1497" y="3248"/>
                    <a:pt x="1655" y="3240"/>
                  </a:cubicBezTo>
                  <a:lnTo>
                    <a:pt x="1708" y="3240"/>
                  </a:lnTo>
                  <a:lnTo>
                    <a:pt x="1708" y="3196"/>
                  </a:lnTo>
                  <a:cubicBezTo>
                    <a:pt x="1708" y="1251"/>
                    <a:pt x="811" y="388"/>
                    <a:pt x="54"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66"/>
            <p:cNvSpPr/>
            <p:nvPr/>
          </p:nvSpPr>
          <p:spPr>
            <a:xfrm>
              <a:off x="1285900" y="2117100"/>
              <a:ext cx="136875" cy="120275"/>
            </a:xfrm>
            <a:custGeom>
              <a:rect b="b" l="l" r="r" t="t"/>
              <a:pathLst>
                <a:path extrusionOk="0" h="4811" w="5475">
                  <a:moveTo>
                    <a:pt x="4858" y="1"/>
                  </a:moveTo>
                  <a:lnTo>
                    <a:pt x="4779" y="54"/>
                  </a:lnTo>
                  <a:cubicBezTo>
                    <a:pt x="5069" y="555"/>
                    <a:pt x="5043" y="1198"/>
                    <a:pt x="4709" y="1972"/>
                  </a:cubicBezTo>
                  <a:cubicBezTo>
                    <a:pt x="4330" y="2852"/>
                    <a:pt x="3811" y="3451"/>
                    <a:pt x="3177" y="3768"/>
                  </a:cubicBezTo>
                  <a:cubicBezTo>
                    <a:pt x="3054" y="3829"/>
                    <a:pt x="2913" y="3882"/>
                    <a:pt x="2781" y="3917"/>
                  </a:cubicBezTo>
                  <a:cubicBezTo>
                    <a:pt x="2527" y="3991"/>
                    <a:pt x="2273" y="4022"/>
                    <a:pt x="2026" y="4022"/>
                  </a:cubicBezTo>
                  <a:cubicBezTo>
                    <a:pt x="1247" y="4022"/>
                    <a:pt x="542" y="3715"/>
                    <a:pt x="141" y="3495"/>
                  </a:cubicBezTo>
                  <a:lnTo>
                    <a:pt x="0" y="3416"/>
                  </a:lnTo>
                  <a:lnTo>
                    <a:pt x="528" y="4481"/>
                  </a:lnTo>
                  <a:lnTo>
                    <a:pt x="537" y="4489"/>
                  </a:lnTo>
                  <a:cubicBezTo>
                    <a:pt x="678" y="4554"/>
                    <a:pt x="1266" y="4810"/>
                    <a:pt x="2001" y="4810"/>
                  </a:cubicBezTo>
                  <a:cubicBezTo>
                    <a:pt x="2273" y="4810"/>
                    <a:pt x="2564" y="4776"/>
                    <a:pt x="2860" y="4683"/>
                  </a:cubicBezTo>
                  <a:cubicBezTo>
                    <a:pt x="3001" y="4648"/>
                    <a:pt x="3133" y="4595"/>
                    <a:pt x="3265" y="4525"/>
                  </a:cubicBezTo>
                  <a:cubicBezTo>
                    <a:pt x="3899" y="4217"/>
                    <a:pt x="4436" y="3644"/>
                    <a:pt x="4858" y="2835"/>
                  </a:cubicBezTo>
                  <a:cubicBezTo>
                    <a:pt x="5369" y="1867"/>
                    <a:pt x="5474" y="1057"/>
                    <a:pt x="5158" y="415"/>
                  </a:cubicBezTo>
                  <a:cubicBezTo>
                    <a:pt x="5078" y="265"/>
                    <a:pt x="4981" y="124"/>
                    <a:pt x="4858"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66"/>
            <p:cNvSpPr/>
            <p:nvPr/>
          </p:nvSpPr>
          <p:spPr>
            <a:xfrm>
              <a:off x="1107900" y="1969475"/>
              <a:ext cx="332925" cy="326325"/>
            </a:xfrm>
            <a:custGeom>
              <a:rect b="b" l="l" r="r" t="t"/>
              <a:pathLst>
                <a:path extrusionOk="0" fill="none" h="13053" w="13317">
                  <a:moveTo>
                    <a:pt x="3749" y="6311"/>
                  </a:moveTo>
                  <a:cubicBezTo>
                    <a:pt x="3749" y="6311"/>
                    <a:pt x="1136" y="3081"/>
                    <a:pt x="4277" y="1541"/>
                  </a:cubicBezTo>
                  <a:cubicBezTo>
                    <a:pt x="7411" y="0"/>
                    <a:pt x="7789" y="4938"/>
                    <a:pt x="7789" y="4938"/>
                  </a:cubicBezTo>
                  <a:cubicBezTo>
                    <a:pt x="7789" y="4938"/>
                    <a:pt x="13316" y="4304"/>
                    <a:pt x="11785" y="7860"/>
                  </a:cubicBezTo>
                  <a:cubicBezTo>
                    <a:pt x="10253" y="11415"/>
                    <a:pt x="6997" y="9180"/>
                    <a:pt x="6997" y="9180"/>
                  </a:cubicBezTo>
                  <a:cubicBezTo>
                    <a:pt x="6997" y="9180"/>
                    <a:pt x="5791" y="13052"/>
                    <a:pt x="2896" y="12146"/>
                  </a:cubicBezTo>
                  <a:cubicBezTo>
                    <a:pt x="0" y="11248"/>
                    <a:pt x="1232" y="7235"/>
                    <a:pt x="3749" y="631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66"/>
            <p:cNvSpPr/>
            <p:nvPr/>
          </p:nvSpPr>
          <p:spPr>
            <a:xfrm>
              <a:off x="1180275" y="2097525"/>
              <a:ext cx="269125" cy="193650"/>
            </a:xfrm>
            <a:custGeom>
              <a:rect b="b" l="l" r="r" t="t"/>
              <a:pathLst>
                <a:path extrusionOk="0" fill="none" h="7746" w="10765">
                  <a:moveTo>
                    <a:pt x="1" y="7033"/>
                  </a:moveTo>
                  <a:cubicBezTo>
                    <a:pt x="1" y="7033"/>
                    <a:pt x="1479" y="7745"/>
                    <a:pt x="2544" y="7631"/>
                  </a:cubicBezTo>
                  <a:cubicBezTo>
                    <a:pt x="2544" y="7631"/>
                    <a:pt x="4172" y="6795"/>
                    <a:pt x="4709" y="5299"/>
                  </a:cubicBezTo>
                  <a:cubicBezTo>
                    <a:pt x="4709" y="5299"/>
                    <a:pt x="7490" y="6777"/>
                    <a:pt x="9127" y="3644"/>
                  </a:cubicBezTo>
                  <a:cubicBezTo>
                    <a:pt x="10764" y="520"/>
                    <a:pt x="7675" y="1"/>
                    <a:pt x="767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66"/>
            <p:cNvSpPr/>
            <p:nvPr/>
          </p:nvSpPr>
          <p:spPr>
            <a:xfrm>
              <a:off x="1282800" y="2199175"/>
              <a:ext cx="15225" cy="30825"/>
            </a:xfrm>
            <a:custGeom>
              <a:rect b="b" l="l" r="r" t="t"/>
              <a:pathLst>
                <a:path extrusionOk="0" fill="none" h="1233" w="609">
                  <a:moveTo>
                    <a:pt x="1" y="1"/>
                  </a:moveTo>
                  <a:lnTo>
                    <a:pt x="608" y="123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66"/>
            <p:cNvSpPr/>
            <p:nvPr/>
          </p:nvSpPr>
          <p:spPr>
            <a:xfrm>
              <a:off x="1253550" y="2002050"/>
              <a:ext cx="64700" cy="90000"/>
            </a:xfrm>
            <a:custGeom>
              <a:rect b="b" l="l" r="r" t="t"/>
              <a:pathLst>
                <a:path extrusionOk="0" fill="none" h="3600" w="2588">
                  <a:moveTo>
                    <a:pt x="0" y="0"/>
                  </a:moveTo>
                  <a:cubicBezTo>
                    <a:pt x="0" y="0"/>
                    <a:pt x="2588" y="264"/>
                    <a:pt x="2535" y="36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66"/>
            <p:cNvSpPr/>
            <p:nvPr/>
          </p:nvSpPr>
          <p:spPr>
            <a:xfrm>
              <a:off x="1145950" y="2007100"/>
              <a:ext cx="260975" cy="259650"/>
            </a:xfrm>
            <a:custGeom>
              <a:rect b="b" l="l" r="r" t="t"/>
              <a:pathLst>
                <a:path extrusionOk="0" fill="none" h="10386" w="10439">
                  <a:moveTo>
                    <a:pt x="2993" y="5439"/>
                  </a:moveTo>
                  <a:cubicBezTo>
                    <a:pt x="2993" y="5439"/>
                    <a:pt x="1004" y="5765"/>
                    <a:pt x="502" y="7816"/>
                  </a:cubicBezTo>
                  <a:cubicBezTo>
                    <a:pt x="1" y="9866"/>
                    <a:pt x="2175" y="10386"/>
                    <a:pt x="2914" y="9849"/>
                  </a:cubicBezTo>
                  <a:cubicBezTo>
                    <a:pt x="3653" y="9303"/>
                    <a:pt x="4639" y="8256"/>
                    <a:pt x="5149" y="6513"/>
                  </a:cubicBezTo>
                  <a:cubicBezTo>
                    <a:pt x="5149" y="6513"/>
                    <a:pt x="7358" y="8335"/>
                    <a:pt x="8899" y="7112"/>
                  </a:cubicBezTo>
                  <a:cubicBezTo>
                    <a:pt x="10439" y="5888"/>
                    <a:pt x="9735" y="4392"/>
                    <a:pt x="9075" y="4304"/>
                  </a:cubicBezTo>
                  <a:cubicBezTo>
                    <a:pt x="8414" y="4216"/>
                    <a:pt x="6663" y="3829"/>
                    <a:pt x="5774" y="4366"/>
                  </a:cubicBezTo>
                  <a:cubicBezTo>
                    <a:pt x="5774" y="4366"/>
                    <a:pt x="5545" y="1558"/>
                    <a:pt x="4674" y="784"/>
                  </a:cubicBezTo>
                  <a:cubicBezTo>
                    <a:pt x="3803" y="0"/>
                    <a:pt x="2368" y="678"/>
                    <a:pt x="2034" y="1567"/>
                  </a:cubicBezTo>
                  <a:cubicBezTo>
                    <a:pt x="1699" y="2447"/>
                    <a:pt x="2333" y="4207"/>
                    <a:pt x="3187" y="4964"/>
                  </a:cubicBezTo>
                  <a:lnTo>
                    <a:pt x="3565" y="536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66"/>
            <p:cNvSpPr/>
            <p:nvPr/>
          </p:nvSpPr>
          <p:spPr>
            <a:xfrm>
              <a:off x="1197675" y="2044500"/>
              <a:ext cx="77025" cy="77475"/>
            </a:xfrm>
            <a:custGeom>
              <a:rect b="b" l="l" r="r" t="t"/>
              <a:pathLst>
                <a:path extrusionOk="0" fill="none" h="3099" w="3081">
                  <a:moveTo>
                    <a:pt x="792" y="3099"/>
                  </a:moveTo>
                  <a:cubicBezTo>
                    <a:pt x="792" y="3099"/>
                    <a:pt x="0" y="229"/>
                    <a:pt x="308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66"/>
            <p:cNvSpPr/>
            <p:nvPr/>
          </p:nvSpPr>
          <p:spPr>
            <a:xfrm>
              <a:off x="1329900" y="2109400"/>
              <a:ext cx="59425" cy="59650"/>
            </a:xfrm>
            <a:custGeom>
              <a:rect b="b" l="l" r="r" t="t"/>
              <a:pathLst>
                <a:path extrusionOk="0" fill="none" h="2386" w="2377">
                  <a:moveTo>
                    <a:pt x="0" y="1"/>
                  </a:moveTo>
                  <a:cubicBezTo>
                    <a:pt x="0" y="1"/>
                    <a:pt x="2377" y="670"/>
                    <a:pt x="2130" y="238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66"/>
            <p:cNvSpPr/>
            <p:nvPr/>
          </p:nvSpPr>
          <p:spPr>
            <a:xfrm>
              <a:off x="1150575" y="2146375"/>
              <a:ext cx="58550" cy="111800"/>
            </a:xfrm>
            <a:custGeom>
              <a:rect b="b" l="l" r="r" t="t"/>
              <a:pathLst>
                <a:path extrusionOk="0" fill="none" h="4472" w="2342">
                  <a:moveTo>
                    <a:pt x="1910" y="4471"/>
                  </a:moveTo>
                  <a:cubicBezTo>
                    <a:pt x="1910" y="4471"/>
                    <a:pt x="1" y="2236"/>
                    <a:pt x="234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66"/>
            <p:cNvSpPr/>
            <p:nvPr/>
          </p:nvSpPr>
          <p:spPr>
            <a:xfrm>
              <a:off x="1264550" y="2237025"/>
              <a:ext cx="16750" cy="19375"/>
            </a:xfrm>
            <a:custGeom>
              <a:rect b="b" l="l" r="r" t="t"/>
              <a:pathLst>
                <a:path extrusionOk="0" fill="none" h="775" w="670">
                  <a:moveTo>
                    <a:pt x="0" y="775"/>
                  </a:moveTo>
                  <a:cubicBezTo>
                    <a:pt x="300" y="590"/>
                    <a:pt x="529" y="317"/>
                    <a:pt x="66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66"/>
            <p:cNvSpPr/>
            <p:nvPr/>
          </p:nvSpPr>
          <p:spPr>
            <a:xfrm>
              <a:off x="1282375" y="2224925"/>
              <a:ext cx="2225" cy="5525"/>
            </a:xfrm>
            <a:custGeom>
              <a:rect b="b" l="l" r="r" t="t"/>
              <a:pathLst>
                <a:path extrusionOk="0" fill="none" h="221" w="89">
                  <a:moveTo>
                    <a:pt x="0" y="220"/>
                  </a:moveTo>
                  <a:lnTo>
                    <a:pt x="8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66"/>
            <p:cNvSpPr/>
            <p:nvPr/>
          </p:nvSpPr>
          <p:spPr>
            <a:xfrm>
              <a:off x="1171925" y="2227775"/>
              <a:ext cx="13875" cy="28425"/>
            </a:xfrm>
            <a:custGeom>
              <a:rect b="b" l="l" r="r" t="t"/>
              <a:pathLst>
                <a:path extrusionOk="0" fill="none" h="1137" w="555">
                  <a:moveTo>
                    <a:pt x="555" y="1136"/>
                  </a:moveTo>
                  <a:cubicBezTo>
                    <a:pt x="264" y="819"/>
                    <a:pt x="71" y="423"/>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66"/>
            <p:cNvSpPr/>
            <p:nvPr/>
          </p:nvSpPr>
          <p:spPr>
            <a:xfrm>
              <a:off x="1168625" y="2205350"/>
              <a:ext cx="675" cy="8150"/>
            </a:xfrm>
            <a:custGeom>
              <a:rect b="b" l="l" r="r" t="t"/>
              <a:pathLst>
                <a:path extrusionOk="0" fill="none" h="326" w="27">
                  <a:moveTo>
                    <a:pt x="0" y="326"/>
                  </a:moveTo>
                  <a:cubicBezTo>
                    <a:pt x="9" y="220"/>
                    <a:pt x="18" y="106"/>
                    <a:pt x="2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66"/>
            <p:cNvSpPr/>
            <p:nvPr/>
          </p:nvSpPr>
          <p:spPr>
            <a:xfrm>
              <a:off x="1202725" y="2050000"/>
              <a:ext cx="14975" cy="58325"/>
            </a:xfrm>
            <a:custGeom>
              <a:rect b="b" l="l" r="r" t="t"/>
              <a:pathLst>
                <a:path extrusionOk="0" fill="none" h="2333" w="599">
                  <a:moveTo>
                    <a:pt x="185" y="2333"/>
                  </a:moveTo>
                  <a:cubicBezTo>
                    <a:pt x="0" y="1532"/>
                    <a:pt x="150" y="687"/>
                    <a:pt x="59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66"/>
            <p:cNvSpPr/>
            <p:nvPr/>
          </p:nvSpPr>
          <p:spPr>
            <a:xfrm>
              <a:off x="1230225" y="2037900"/>
              <a:ext cx="4650" cy="2450"/>
            </a:xfrm>
            <a:custGeom>
              <a:rect b="b" l="l" r="r" t="t"/>
              <a:pathLst>
                <a:path extrusionOk="0" fill="none" h="98" w="186">
                  <a:moveTo>
                    <a:pt x="1" y="97"/>
                  </a:moveTo>
                  <a:lnTo>
                    <a:pt x="18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66"/>
            <p:cNvSpPr/>
            <p:nvPr/>
          </p:nvSpPr>
          <p:spPr>
            <a:xfrm>
              <a:off x="1251800" y="2033725"/>
              <a:ext cx="2650" cy="675"/>
            </a:xfrm>
            <a:custGeom>
              <a:rect b="b" l="l" r="r" t="t"/>
              <a:pathLst>
                <a:path extrusionOk="0" fill="none" h="27" w="106">
                  <a:moveTo>
                    <a:pt x="0" y="0"/>
                  </a:moveTo>
                  <a:lnTo>
                    <a:pt x="106" y="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66"/>
            <p:cNvSpPr/>
            <p:nvPr/>
          </p:nvSpPr>
          <p:spPr>
            <a:xfrm>
              <a:off x="1305925" y="2222500"/>
              <a:ext cx="23775" cy="6850"/>
            </a:xfrm>
            <a:custGeom>
              <a:rect b="b" l="l" r="r" t="t"/>
              <a:pathLst>
                <a:path extrusionOk="0" fill="none" h="274" w="951">
                  <a:moveTo>
                    <a:pt x="0" y="1"/>
                  </a:moveTo>
                  <a:cubicBezTo>
                    <a:pt x="282" y="177"/>
                    <a:pt x="616" y="273"/>
                    <a:pt x="951" y="2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66"/>
            <p:cNvSpPr/>
            <p:nvPr/>
          </p:nvSpPr>
          <p:spPr>
            <a:xfrm>
              <a:off x="1344200" y="2227350"/>
              <a:ext cx="3550" cy="225"/>
            </a:xfrm>
            <a:custGeom>
              <a:rect b="b" l="l" r="r" t="t"/>
              <a:pathLst>
                <a:path extrusionOk="0" fill="none" h="9" w="142">
                  <a:moveTo>
                    <a:pt x="0" y="0"/>
                  </a:moveTo>
                  <a:lnTo>
                    <a:pt x="141" y="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66"/>
            <p:cNvSpPr/>
            <p:nvPr/>
          </p:nvSpPr>
          <p:spPr>
            <a:xfrm>
              <a:off x="765975" y="2113600"/>
              <a:ext cx="301250" cy="420250"/>
            </a:xfrm>
            <a:custGeom>
              <a:rect b="b" l="l" r="r" t="t"/>
              <a:pathLst>
                <a:path extrusionOk="0" h="16810" w="12050">
                  <a:moveTo>
                    <a:pt x="2852" y="9822"/>
                  </a:moveTo>
                  <a:lnTo>
                    <a:pt x="2852" y="9822"/>
                  </a:lnTo>
                  <a:cubicBezTo>
                    <a:pt x="2729" y="10033"/>
                    <a:pt x="2606" y="10236"/>
                    <a:pt x="2491" y="10438"/>
                  </a:cubicBezTo>
                  <a:cubicBezTo>
                    <a:pt x="2606" y="10236"/>
                    <a:pt x="2729" y="10024"/>
                    <a:pt x="2852" y="9822"/>
                  </a:cubicBezTo>
                  <a:close/>
                  <a:moveTo>
                    <a:pt x="7877" y="0"/>
                  </a:moveTo>
                  <a:lnTo>
                    <a:pt x="7869" y="26"/>
                  </a:lnTo>
                  <a:cubicBezTo>
                    <a:pt x="7121" y="1241"/>
                    <a:pt x="599" y="11978"/>
                    <a:pt x="1" y="14530"/>
                  </a:cubicBezTo>
                  <a:lnTo>
                    <a:pt x="1" y="14557"/>
                  </a:lnTo>
                  <a:lnTo>
                    <a:pt x="4172" y="16810"/>
                  </a:lnTo>
                  <a:lnTo>
                    <a:pt x="4181" y="16783"/>
                  </a:lnTo>
                  <a:cubicBezTo>
                    <a:pt x="4973" y="15534"/>
                    <a:pt x="11926" y="4480"/>
                    <a:pt x="12049" y="2280"/>
                  </a:cubicBezTo>
                  <a:lnTo>
                    <a:pt x="12049" y="2253"/>
                  </a:lnTo>
                  <a:lnTo>
                    <a:pt x="7877"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66"/>
            <p:cNvSpPr/>
            <p:nvPr/>
          </p:nvSpPr>
          <p:spPr>
            <a:xfrm>
              <a:off x="765975" y="2113600"/>
              <a:ext cx="228400" cy="379125"/>
            </a:xfrm>
            <a:custGeom>
              <a:rect b="b" l="l" r="r" t="t"/>
              <a:pathLst>
                <a:path extrusionOk="0" h="15165" w="9136">
                  <a:moveTo>
                    <a:pt x="7877" y="0"/>
                  </a:moveTo>
                  <a:lnTo>
                    <a:pt x="7860" y="26"/>
                  </a:lnTo>
                  <a:cubicBezTo>
                    <a:pt x="7121" y="1241"/>
                    <a:pt x="590" y="11978"/>
                    <a:pt x="1" y="14530"/>
                  </a:cubicBezTo>
                  <a:lnTo>
                    <a:pt x="1" y="14557"/>
                  </a:lnTo>
                  <a:lnTo>
                    <a:pt x="1118" y="15164"/>
                  </a:lnTo>
                  <a:cubicBezTo>
                    <a:pt x="1858" y="13149"/>
                    <a:pt x="2703" y="11177"/>
                    <a:pt x="3662" y="9250"/>
                  </a:cubicBezTo>
                  <a:cubicBezTo>
                    <a:pt x="5387" y="5773"/>
                    <a:pt x="8212" y="1910"/>
                    <a:pt x="9136" y="678"/>
                  </a:cubicBezTo>
                  <a:lnTo>
                    <a:pt x="7877" y="0"/>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66"/>
            <p:cNvSpPr/>
            <p:nvPr/>
          </p:nvSpPr>
          <p:spPr>
            <a:xfrm>
              <a:off x="833750" y="2146600"/>
              <a:ext cx="233475" cy="387250"/>
            </a:xfrm>
            <a:custGeom>
              <a:rect b="b" l="l" r="r" t="t"/>
              <a:pathLst>
                <a:path extrusionOk="0" h="15490" w="9339">
                  <a:moveTo>
                    <a:pt x="7604" y="0"/>
                  </a:moveTo>
                  <a:cubicBezTo>
                    <a:pt x="7305" y="1048"/>
                    <a:pt x="6460" y="3327"/>
                    <a:pt x="4084" y="7648"/>
                  </a:cubicBezTo>
                  <a:cubicBezTo>
                    <a:pt x="1866" y="11661"/>
                    <a:pt x="634" y="13721"/>
                    <a:pt x="0" y="14707"/>
                  </a:cubicBezTo>
                  <a:lnTo>
                    <a:pt x="1452" y="15490"/>
                  </a:lnTo>
                  <a:lnTo>
                    <a:pt x="1470" y="15463"/>
                  </a:lnTo>
                  <a:cubicBezTo>
                    <a:pt x="2262" y="14214"/>
                    <a:pt x="9215" y="3160"/>
                    <a:pt x="9338" y="960"/>
                  </a:cubicBezTo>
                  <a:lnTo>
                    <a:pt x="9338" y="942"/>
                  </a:lnTo>
                  <a:lnTo>
                    <a:pt x="7604"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66"/>
            <p:cNvSpPr/>
            <p:nvPr/>
          </p:nvSpPr>
          <p:spPr>
            <a:xfrm>
              <a:off x="764875" y="2112500"/>
              <a:ext cx="303225" cy="422250"/>
            </a:xfrm>
            <a:custGeom>
              <a:rect b="b" l="l" r="r" t="t"/>
              <a:pathLst>
                <a:path extrusionOk="0" fill="none" h="16890" w="12129">
                  <a:moveTo>
                    <a:pt x="7913" y="0"/>
                  </a:moveTo>
                  <a:cubicBezTo>
                    <a:pt x="7913" y="0"/>
                    <a:pt x="564" y="12005"/>
                    <a:pt x="1" y="14610"/>
                  </a:cubicBezTo>
                  <a:lnTo>
                    <a:pt x="4216" y="16889"/>
                  </a:lnTo>
                  <a:cubicBezTo>
                    <a:pt x="4216" y="16889"/>
                    <a:pt x="12075" y="4524"/>
                    <a:pt x="12128" y="228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66"/>
            <p:cNvSpPr/>
            <p:nvPr/>
          </p:nvSpPr>
          <p:spPr>
            <a:xfrm>
              <a:off x="785775" y="2359125"/>
              <a:ext cx="51525" cy="102125"/>
            </a:xfrm>
            <a:custGeom>
              <a:rect b="b" l="l" r="r" t="t"/>
              <a:pathLst>
                <a:path extrusionOk="0" fill="none" h="4085" w="2061">
                  <a:moveTo>
                    <a:pt x="1" y="4085"/>
                  </a:moveTo>
                  <a:cubicBezTo>
                    <a:pt x="582" y="2668"/>
                    <a:pt x="1268" y="1303"/>
                    <a:pt x="206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66"/>
            <p:cNvSpPr/>
            <p:nvPr/>
          </p:nvSpPr>
          <p:spPr>
            <a:xfrm>
              <a:off x="805375" y="2414350"/>
              <a:ext cx="17825" cy="35900"/>
            </a:xfrm>
            <a:custGeom>
              <a:rect b="b" l="l" r="r" t="t"/>
              <a:pathLst>
                <a:path extrusionOk="0" fill="none" h="1436" w="713">
                  <a:moveTo>
                    <a:pt x="713" y="1"/>
                  </a:moveTo>
                  <a:cubicBezTo>
                    <a:pt x="440" y="459"/>
                    <a:pt x="202" y="943"/>
                    <a:pt x="0" y="14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66"/>
            <p:cNvSpPr/>
            <p:nvPr/>
          </p:nvSpPr>
          <p:spPr>
            <a:xfrm>
              <a:off x="825175" y="2430200"/>
              <a:ext cx="10350" cy="18500"/>
            </a:xfrm>
            <a:custGeom>
              <a:rect b="b" l="l" r="r" t="t"/>
              <a:pathLst>
                <a:path extrusionOk="0" fill="none" h="740" w="414">
                  <a:moveTo>
                    <a:pt x="414" y="1"/>
                  </a:moveTo>
                  <a:cubicBezTo>
                    <a:pt x="247" y="229"/>
                    <a:pt x="106" y="476"/>
                    <a:pt x="0" y="74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66"/>
            <p:cNvSpPr/>
            <p:nvPr/>
          </p:nvSpPr>
          <p:spPr>
            <a:xfrm>
              <a:off x="842325" y="2443175"/>
              <a:ext cx="5075" cy="10600"/>
            </a:xfrm>
            <a:custGeom>
              <a:rect b="b" l="l" r="r" t="t"/>
              <a:pathLst>
                <a:path extrusionOk="0" fill="none" h="424" w="203">
                  <a:moveTo>
                    <a:pt x="203" y="1"/>
                  </a:moveTo>
                  <a:cubicBezTo>
                    <a:pt x="133" y="142"/>
                    <a:pt x="71" y="282"/>
                    <a:pt x="1" y="4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66"/>
            <p:cNvSpPr/>
            <p:nvPr/>
          </p:nvSpPr>
          <p:spPr>
            <a:xfrm>
              <a:off x="984900" y="2224050"/>
              <a:ext cx="48875" cy="102550"/>
            </a:xfrm>
            <a:custGeom>
              <a:rect b="b" l="l" r="r" t="t"/>
              <a:pathLst>
                <a:path extrusionOk="0" fill="none" h="4102" w="1955">
                  <a:moveTo>
                    <a:pt x="1954" y="0"/>
                  </a:moveTo>
                  <a:cubicBezTo>
                    <a:pt x="1338" y="1382"/>
                    <a:pt x="687" y="2755"/>
                    <a:pt x="1" y="41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66"/>
            <p:cNvSpPr/>
            <p:nvPr/>
          </p:nvSpPr>
          <p:spPr>
            <a:xfrm>
              <a:off x="990400" y="2257475"/>
              <a:ext cx="17850" cy="35675"/>
            </a:xfrm>
            <a:custGeom>
              <a:rect b="b" l="l" r="r" t="t"/>
              <a:pathLst>
                <a:path extrusionOk="0" fill="none" h="1427" w="714">
                  <a:moveTo>
                    <a:pt x="713" y="1"/>
                  </a:moveTo>
                  <a:cubicBezTo>
                    <a:pt x="476" y="476"/>
                    <a:pt x="238" y="951"/>
                    <a:pt x="1" y="14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66"/>
            <p:cNvSpPr/>
            <p:nvPr/>
          </p:nvSpPr>
          <p:spPr>
            <a:xfrm>
              <a:off x="957400" y="2276850"/>
              <a:ext cx="12125" cy="24225"/>
            </a:xfrm>
            <a:custGeom>
              <a:rect b="b" l="l" r="r" t="t"/>
              <a:pathLst>
                <a:path extrusionOk="0" fill="none" h="969" w="485">
                  <a:moveTo>
                    <a:pt x="484" y="0"/>
                  </a:moveTo>
                  <a:cubicBezTo>
                    <a:pt x="344" y="335"/>
                    <a:pt x="185" y="652"/>
                    <a:pt x="0"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66"/>
            <p:cNvSpPr/>
            <p:nvPr/>
          </p:nvSpPr>
          <p:spPr>
            <a:xfrm>
              <a:off x="932750" y="2286100"/>
              <a:ext cx="13675" cy="25525"/>
            </a:xfrm>
            <a:custGeom>
              <a:rect b="b" l="l" r="r" t="t"/>
              <a:pathLst>
                <a:path extrusionOk="0" fill="none" h="1021" w="547">
                  <a:moveTo>
                    <a:pt x="546" y="0"/>
                  </a:moveTo>
                  <a:lnTo>
                    <a:pt x="1" y="102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66"/>
            <p:cNvSpPr/>
            <p:nvPr/>
          </p:nvSpPr>
          <p:spPr>
            <a:xfrm>
              <a:off x="918675" y="2129425"/>
              <a:ext cx="47325" cy="77700"/>
            </a:xfrm>
            <a:custGeom>
              <a:rect b="b" l="l" r="r" t="t"/>
              <a:pathLst>
                <a:path extrusionOk="0" fill="none" h="3108" w="1893">
                  <a:moveTo>
                    <a:pt x="1893" y="1"/>
                  </a:moveTo>
                  <a:lnTo>
                    <a:pt x="0" y="310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66"/>
            <p:cNvSpPr/>
            <p:nvPr/>
          </p:nvSpPr>
          <p:spPr>
            <a:xfrm>
              <a:off x="948375" y="2144825"/>
              <a:ext cx="19825" cy="32150"/>
            </a:xfrm>
            <a:custGeom>
              <a:rect b="b" l="l" r="r" t="t"/>
              <a:pathLst>
                <a:path extrusionOk="0" fill="none" h="1286" w="793">
                  <a:moveTo>
                    <a:pt x="793" y="1"/>
                  </a:moveTo>
                  <a:cubicBezTo>
                    <a:pt x="511" y="414"/>
                    <a:pt x="238" y="846"/>
                    <a:pt x="1" y="128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66"/>
            <p:cNvSpPr/>
            <p:nvPr/>
          </p:nvSpPr>
          <p:spPr>
            <a:xfrm>
              <a:off x="969725" y="2155625"/>
              <a:ext cx="9250" cy="17175"/>
            </a:xfrm>
            <a:custGeom>
              <a:rect b="b" l="l" r="r" t="t"/>
              <a:pathLst>
                <a:path extrusionOk="0" fill="none" h="687" w="370">
                  <a:moveTo>
                    <a:pt x="370" y="0"/>
                  </a:moveTo>
                  <a:lnTo>
                    <a:pt x="0" y="68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66"/>
            <p:cNvSpPr/>
            <p:nvPr/>
          </p:nvSpPr>
          <p:spPr>
            <a:xfrm>
              <a:off x="984900" y="2165950"/>
              <a:ext cx="7500" cy="13675"/>
            </a:xfrm>
            <a:custGeom>
              <a:rect b="b" l="l" r="r" t="t"/>
              <a:pathLst>
                <a:path extrusionOk="0" fill="none" h="547" w="300">
                  <a:moveTo>
                    <a:pt x="300" y="1"/>
                  </a:moveTo>
                  <a:lnTo>
                    <a:pt x="1" y="54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66"/>
            <p:cNvSpPr/>
            <p:nvPr/>
          </p:nvSpPr>
          <p:spPr>
            <a:xfrm>
              <a:off x="1007775" y="2175625"/>
              <a:ext cx="6625" cy="12125"/>
            </a:xfrm>
            <a:custGeom>
              <a:rect b="b" l="l" r="r" t="t"/>
              <a:pathLst>
                <a:path extrusionOk="0" fill="none" h="485" w="265">
                  <a:moveTo>
                    <a:pt x="265" y="1"/>
                  </a:moveTo>
                  <a:lnTo>
                    <a:pt x="1" y="48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66"/>
            <p:cNvSpPr/>
            <p:nvPr/>
          </p:nvSpPr>
          <p:spPr>
            <a:xfrm>
              <a:off x="863900" y="2423150"/>
              <a:ext cx="57875" cy="95075"/>
            </a:xfrm>
            <a:custGeom>
              <a:rect b="b" l="l" r="r" t="t"/>
              <a:pathLst>
                <a:path extrusionOk="0" fill="none" h="3803" w="2315">
                  <a:moveTo>
                    <a:pt x="0" y="3803"/>
                  </a:moveTo>
                  <a:cubicBezTo>
                    <a:pt x="775" y="2536"/>
                    <a:pt x="1540" y="1268"/>
                    <a:pt x="23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66"/>
            <p:cNvSpPr/>
            <p:nvPr/>
          </p:nvSpPr>
          <p:spPr>
            <a:xfrm>
              <a:off x="870500" y="2447375"/>
              <a:ext cx="22675" cy="35650"/>
            </a:xfrm>
            <a:custGeom>
              <a:rect b="b" l="l" r="r" t="t"/>
              <a:pathLst>
                <a:path extrusionOk="0" fill="none" h="1426" w="907">
                  <a:moveTo>
                    <a:pt x="0" y="1426"/>
                  </a:moveTo>
                  <a:lnTo>
                    <a:pt x="90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66"/>
            <p:cNvSpPr/>
            <p:nvPr/>
          </p:nvSpPr>
          <p:spPr>
            <a:xfrm>
              <a:off x="873575" y="2435925"/>
              <a:ext cx="10800" cy="16525"/>
            </a:xfrm>
            <a:custGeom>
              <a:rect b="b" l="l" r="r" t="t"/>
              <a:pathLst>
                <a:path extrusionOk="0" fill="none" h="661" w="432">
                  <a:moveTo>
                    <a:pt x="0" y="661"/>
                  </a:moveTo>
                  <a:cubicBezTo>
                    <a:pt x="168" y="458"/>
                    <a:pt x="308" y="238"/>
                    <a:pt x="43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66"/>
            <p:cNvSpPr/>
            <p:nvPr/>
          </p:nvSpPr>
          <p:spPr>
            <a:xfrm>
              <a:off x="868300" y="2261875"/>
              <a:ext cx="25975" cy="46250"/>
            </a:xfrm>
            <a:custGeom>
              <a:rect b="b" l="l" r="r" t="t"/>
              <a:pathLst>
                <a:path extrusionOk="0" fill="none" h="1850" w="1039">
                  <a:moveTo>
                    <a:pt x="0" y="1849"/>
                  </a:moveTo>
                  <a:lnTo>
                    <a:pt x="103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66"/>
            <p:cNvSpPr/>
            <p:nvPr/>
          </p:nvSpPr>
          <p:spPr>
            <a:xfrm>
              <a:off x="883250" y="2304350"/>
              <a:ext cx="8600" cy="14325"/>
            </a:xfrm>
            <a:custGeom>
              <a:rect b="b" l="l" r="r" t="t"/>
              <a:pathLst>
                <a:path extrusionOk="0" fill="none" h="573" w="344">
                  <a:moveTo>
                    <a:pt x="1" y="573"/>
                  </a:moveTo>
                  <a:lnTo>
                    <a:pt x="34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66"/>
            <p:cNvSpPr/>
            <p:nvPr/>
          </p:nvSpPr>
          <p:spPr>
            <a:xfrm>
              <a:off x="912950" y="2361125"/>
              <a:ext cx="4425" cy="6825"/>
            </a:xfrm>
            <a:custGeom>
              <a:rect b="b" l="l" r="r" t="t"/>
              <a:pathLst>
                <a:path extrusionOk="0" fill="none" h="273" w="177">
                  <a:moveTo>
                    <a:pt x="1" y="273"/>
                  </a:moveTo>
                  <a:cubicBezTo>
                    <a:pt x="53" y="185"/>
                    <a:pt x="115" y="88"/>
                    <a:pt x="17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66"/>
            <p:cNvSpPr/>
            <p:nvPr/>
          </p:nvSpPr>
          <p:spPr>
            <a:xfrm>
              <a:off x="879300" y="2376950"/>
              <a:ext cx="1325" cy="2675"/>
            </a:xfrm>
            <a:custGeom>
              <a:rect b="b" l="l" r="r" t="t"/>
              <a:pathLst>
                <a:path extrusionOk="0" fill="none" h="107" w="53">
                  <a:moveTo>
                    <a:pt x="0" y="106"/>
                  </a:moveTo>
                  <a:cubicBezTo>
                    <a:pt x="18" y="71"/>
                    <a:pt x="35" y="36"/>
                    <a:pt x="5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66"/>
            <p:cNvSpPr/>
            <p:nvPr/>
          </p:nvSpPr>
          <p:spPr>
            <a:xfrm>
              <a:off x="941550" y="2371450"/>
              <a:ext cx="4200" cy="7725"/>
            </a:xfrm>
            <a:custGeom>
              <a:rect b="b" l="l" r="r" t="t"/>
              <a:pathLst>
                <a:path extrusionOk="0" fill="none" h="309" w="168">
                  <a:moveTo>
                    <a:pt x="1" y="309"/>
                  </a:moveTo>
                  <a:cubicBezTo>
                    <a:pt x="54" y="212"/>
                    <a:pt x="106" y="106"/>
                    <a:pt x="16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66"/>
            <p:cNvSpPr/>
            <p:nvPr/>
          </p:nvSpPr>
          <p:spPr>
            <a:xfrm>
              <a:off x="943100" y="2232850"/>
              <a:ext cx="5750" cy="9250"/>
            </a:xfrm>
            <a:custGeom>
              <a:rect b="b" l="l" r="r" t="t"/>
              <a:pathLst>
                <a:path extrusionOk="0" fill="none" h="370" w="230">
                  <a:moveTo>
                    <a:pt x="0" y="370"/>
                  </a:moveTo>
                  <a:lnTo>
                    <a:pt x="22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66"/>
            <p:cNvSpPr/>
            <p:nvPr/>
          </p:nvSpPr>
          <p:spPr>
            <a:xfrm>
              <a:off x="975650" y="2224050"/>
              <a:ext cx="11025" cy="14100"/>
            </a:xfrm>
            <a:custGeom>
              <a:rect b="b" l="l" r="r" t="t"/>
              <a:pathLst>
                <a:path extrusionOk="0" fill="none" h="564" w="441">
                  <a:moveTo>
                    <a:pt x="1" y="563"/>
                  </a:moveTo>
                  <a:lnTo>
                    <a:pt x="44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66"/>
            <p:cNvSpPr/>
            <p:nvPr/>
          </p:nvSpPr>
          <p:spPr>
            <a:xfrm>
              <a:off x="833075" y="2480600"/>
              <a:ext cx="4000" cy="8825"/>
            </a:xfrm>
            <a:custGeom>
              <a:rect b="b" l="l" r="r" t="t"/>
              <a:pathLst>
                <a:path extrusionOk="0" fill="none" h="353" w="160">
                  <a:moveTo>
                    <a:pt x="1" y="352"/>
                  </a:moveTo>
                  <a:cubicBezTo>
                    <a:pt x="36" y="229"/>
                    <a:pt x="89" y="106"/>
                    <a:pt x="15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66"/>
            <p:cNvSpPr/>
            <p:nvPr/>
          </p:nvSpPr>
          <p:spPr>
            <a:xfrm>
              <a:off x="811300" y="2473325"/>
              <a:ext cx="4875" cy="9050"/>
            </a:xfrm>
            <a:custGeom>
              <a:rect b="b" l="l" r="r" t="t"/>
              <a:pathLst>
                <a:path extrusionOk="0" fill="none" h="362" w="195">
                  <a:moveTo>
                    <a:pt x="1" y="361"/>
                  </a:moveTo>
                  <a:cubicBezTo>
                    <a:pt x="62" y="247"/>
                    <a:pt x="124" y="124"/>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66"/>
            <p:cNvSpPr/>
            <p:nvPr/>
          </p:nvSpPr>
          <p:spPr>
            <a:xfrm>
              <a:off x="1045400" y="2189725"/>
              <a:ext cx="4425" cy="9250"/>
            </a:xfrm>
            <a:custGeom>
              <a:rect b="b" l="l" r="r" t="t"/>
              <a:pathLst>
                <a:path extrusionOk="0" fill="none" h="370" w="177">
                  <a:moveTo>
                    <a:pt x="1" y="370"/>
                  </a:moveTo>
                  <a:cubicBezTo>
                    <a:pt x="80" y="255"/>
                    <a:pt x="142" y="132"/>
                    <a:pt x="17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66"/>
            <p:cNvSpPr/>
            <p:nvPr/>
          </p:nvSpPr>
          <p:spPr>
            <a:xfrm>
              <a:off x="618575" y="2068700"/>
              <a:ext cx="407500" cy="333150"/>
            </a:xfrm>
            <a:custGeom>
              <a:rect b="b" l="l" r="r" t="t"/>
              <a:pathLst>
                <a:path extrusionOk="0" h="13326" w="16300">
                  <a:moveTo>
                    <a:pt x="4682" y="6496"/>
                  </a:moveTo>
                  <a:lnTo>
                    <a:pt x="4682" y="6496"/>
                  </a:lnTo>
                  <a:cubicBezTo>
                    <a:pt x="4471" y="6628"/>
                    <a:pt x="4277" y="6751"/>
                    <a:pt x="4075" y="6883"/>
                  </a:cubicBezTo>
                  <a:lnTo>
                    <a:pt x="4075" y="6874"/>
                  </a:lnTo>
                  <a:cubicBezTo>
                    <a:pt x="4277" y="6751"/>
                    <a:pt x="4480" y="6619"/>
                    <a:pt x="4682" y="6496"/>
                  </a:cubicBezTo>
                  <a:close/>
                  <a:moveTo>
                    <a:pt x="3186" y="8212"/>
                  </a:moveTo>
                  <a:cubicBezTo>
                    <a:pt x="3155" y="8234"/>
                    <a:pt x="3122" y="8254"/>
                    <a:pt x="3089" y="8274"/>
                  </a:cubicBezTo>
                  <a:lnTo>
                    <a:pt x="3089" y="8274"/>
                  </a:lnTo>
                  <a:lnTo>
                    <a:pt x="3186" y="8212"/>
                  </a:lnTo>
                  <a:close/>
                  <a:moveTo>
                    <a:pt x="13597" y="1"/>
                  </a:moveTo>
                  <a:lnTo>
                    <a:pt x="13571" y="18"/>
                  </a:lnTo>
                  <a:cubicBezTo>
                    <a:pt x="12365" y="766"/>
                    <a:pt x="1690" y="7411"/>
                    <a:pt x="18" y="9418"/>
                  </a:cubicBezTo>
                  <a:lnTo>
                    <a:pt x="0" y="9435"/>
                  </a:lnTo>
                  <a:lnTo>
                    <a:pt x="2702" y="13325"/>
                  </a:lnTo>
                  <a:lnTo>
                    <a:pt x="2728" y="13316"/>
                  </a:lnTo>
                  <a:cubicBezTo>
                    <a:pt x="3996" y="12542"/>
                    <a:pt x="15182" y="5818"/>
                    <a:pt x="16291" y="3908"/>
                  </a:cubicBezTo>
                  <a:lnTo>
                    <a:pt x="16299" y="3891"/>
                  </a:lnTo>
                  <a:lnTo>
                    <a:pt x="13597"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66"/>
            <p:cNvSpPr/>
            <p:nvPr/>
          </p:nvSpPr>
          <p:spPr>
            <a:xfrm>
              <a:off x="618575" y="2068700"/>
              <a:ext cx="360400" cy="262075"/>
            </a:xfrm>
            <a:custGeom>
              <a:rect b="b" l="l" r="r" t="t"/>
              <a:pathLst>
                <a:path extrusionOk="0" h="10483" w="14416">
                  <a:moveTo>
                    <a:pt x="13597" y="1"/>
                  </a:moveTo>
                  <a:lnTo>
                    <a:pt x="13571" y="9"/>
                  </a:lnTo>
                  <a:cubicBezTo>
                    <a:pt x="12365" y="766"/>
                    <a:pt x="1699" y="7411"/>
                    <a:pt x="18" y="9418"/>
                  </a:cubicBezTo>
                  <a:lnTo>
                    <a:pt x="0" y="9435"/>
                  </a:lnTo>
                  <a:lnTo>
                    <a:pt x="731" y="10483"/>
                  </a:lnTo>
                  <a:cubicBezTo>
                    <a:pt x="2288" y="9013"/>
                    <a:pt x="3943" y="7640"/>
                    <a:pt x="5659" y="6355"/>
                  </a:cubicBezTo>
                  <a:cubicBezTo>
                    <a:pt x="8766" y="4023"/>
                    <a:pt x="13034" y="1858"/>
                    <a:pt x="14416" y="1171"/>
                  </a:cubicBezTo>
                  <a:lnTo>
                    <a:pt x="13597" y="1"/>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66"/>
            <p:cNvSpPr/>
            <p:nvPr/>
          </p:nvSpPr>
          <p:spPr>
            <a:xfrm>
              <a:off x="662575" y="2125475"/>
              <a:ext cx="363725" cy="276375"/>
            </a:xfrm>
            <a:custGeom>
              <a:rect b="b" l="l" r="r" t="t"/>
              <a:pathLst>
                <a:path extrusionOk="0" h="11055" w="14549">
                  <a:moveTo>
                    <a:pt x="13413" y="0"/>
                  </a:moveTo>
                  <a:cubicBezTo>
                    <a:pt x="12674" y="801"/>
                    <a:pt x="10896" y="2456"/>
                    <a:pt x="6821" y="5246"/>
                  </a:cubicBezTo>
                  <a:cubicBezTo>
                    <a:pt x="3045" y="7824"/>
                    <a:pt x="1012" y="9100"/>
                    <a:pt x="0" y="9708"/>
                  </a:cubicBezTo>
                  <a:lnTo>
                    <a:pt x="942" y="11054"/>
                  </a:lnTo>
                  <a:lnTo>
                    <a:pt x="968" y="11045"/>
                  </a:lnTo>
                  <a:cubicBezTo>
                    <a:pt x="2236" y="10271"/>
                    <a:pt x="13422" y="3547"/>
                    <a:pt x="14539" y="1637"/>
                  </a:cubicBezTo>
                  <a:lnTo>
                    <a:pt x="14548" y="1620"/>
                  </a:lnTo>
                  <a:lnTo>
                    <a:pt x="13413"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66"/>
            <p:cNvSpPr/>
            <p:nvPr/>
          </p:nvSpPr>
          <p:spPr>
            <a:xfrm>
              <a:off x="617675" y="2067600"/>
              <a:ext cx="409275" cy="335125"/>
            </a:xfrm>
            <a:custGeom>
              <a:rect b="b" l="l" r="r" t="t"/>
              <a:pathLst>
                <a:path extrusionOk="0" fill="none" h="13405" w="16371">
                  <a:moveTo>
                    <a:pt x="13642" y="1"/>
                  </a:moveTo>
                  <a:cubicBezTo>
                    <a:pt x="13642" y="1"/>
                    <a:pt x="1664" y="7402"/>
                    <a:pt x="1" y="9479"/>
                  </a:cubicBezTo>
                  <a:lnTo>
                    <a:pt x="2729" y="13404"/>
                  </a:lnTo>
                  <a:cubicBezTo>
                    <a:pt x="2729" y="13404"/>
                    <a:pt x="15323" y="5906"/>
                    <a:pt x="16371" y="393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66"/>
            <p:cNvSpPr/>
            <p:nvPr/>
          </p:nvSpPr>
          <p:spPr>
            <a:xfrm>
              <a:off x="643650" y="2231075"/>
              <a:ext cx="92000" cy="68025"/>
            </a:xfrm>
            <a:custGeom>
              <a:rect b="b" l="l" r="r" t="t"/>
              <a:pathLst>
                <a:path extrusionOk="0" fill="none" h="2721" w="3680">
                  <a:moveTo>
                    <a:pt x="0" y="2720"/>
                  </a:moveTo>
                  <a:cubicBezTo>
                    <a:pt x="1153" y="1717"/>
                    <a:pt x="2377" y="810"/>
                    <a:pt x="36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66"/>
            <p:cNvSpPr/>
            <p:nvPr/>
          </p:nvSpPr>
          <p:spPr>
            <a:xfrm>
              <a:off x="665875" y="2274200"/>
              <a:ext cx="32150" cy="23800"/>
            </a:xfrm>
            <a:custGeom>
              <a:rect b="b" l="l" r="r" t="t"/>
              <a:pathLst>
                <a:path extrusionOk="0" fill="none" h="952" w="1286">
                  <a:moveTo>
                    <a:pt x="1285" y="1"/>
                  </a:moveTo>
                  <a:cubicBezTo>
                    <a:pt x="836" y="282"/>
                    <a:pt x="405" y="599"/>
                    <a:pt x="0" y="95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66"/>
            <p:cNvSpPr/>
            <p:nvPr/>
          </p:nvSpPr>
          <p:spPr>
            <a:xfrm>
              <a:off x="684350" y="2293575"/>
              <a:ext cx="17625" cy="12125"/>
            </a:xfrm>
            <a:custGeom>
              <a:rect b="b" l="l" r="r" t="t"/>
              <a:pathLst>
                <a:path extrusionOk="0" fill="none" h="485" w="705">
                  <a:moveTo>
                    <a:pt x="705" y="0"/>
                  </a:moveTo>
                  <a:cubicBezTo>
                    <a:pt x="449" y="132"/>
                    <a:pt x="221" y="299"/>
                    <a:pt x="1" y="4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66"/>
            <p:cNvSpPr/>
            <p:nvPr/>
          </p:nvSpPr>
          <p:spPr>
            <a:xfrm>
              <a:off x="697550" y="2310725"/>
              <a:ext cx="9050" cy="7300"/>
            </a:xfrm>
            <a:custGeom>
              <a:rect b="b" l="l" r="r" t="t"/>
              <a:pathLst>
                <a:path extrusionOk="0" fill="none" h="292" w="362">
                  <a:moveTo>
                    <a:pt x="361" y="1"/>
                  </a:moveTo>
                  <a:lnTo>
                    <a:pt x="1" y="29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66"/>
            <p:cNvSpPr/>
            <p:nvPr/>
          </p:nvSpPr>
          <p:spPr>
            <a:xfrm>
              <a:off x="881925" y="2199175"/>
              <a:ext cx="90025" cy="69550"/>
            </a:xfrm>
            <a:custGeom>
              <a:rect b="b" l="l" r="r" t="t"/>
              <a:pathLst>
                <a:path extrusionOk="0" fill="none" h="2782" w="3601">
                  <a:moveTo>
                    <a:pt x="3600" y="1"/>
                  </a:moveTo>
                  <a:cubicBezTo>
                    <a:pt x="2430" y="951"/>
                    <a:pt x="1224" y="1884"/>
                    <a:pt x="1" y="27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66"/>
            <p:cNvSpPr/>
            <p:nvPr/>
          </p:nvSpPr>
          <p:spPr>
            <a:xfrm>
              <a:off x="901950" y="2217450"/>
              <a:ext cx="32150" cy="24000"/>
            </a:xfrm>
            <a:custGeom>
              <a:rect b="b" l="l" r="r" t="t"/>
              <a:pathLst>
                <a:path extrusionOk="0" fill="none" h="960" w="1286">
                  <a:moveTo>
                    <a:pt x="1286" y="0"/>
                  </a:moveTo>
                  <a:lnTo>
                    <a:pt x="1" y="95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66"/>
            <p:cNvSpPr/>
            <p:nvPr/>
          </p:nvSpPr>
          <p:spPr>
            <a:xfrm>
              <a:off x="868950" y="2217450"/>
              <a:ext cx="21800" cy="15850"/>
            </a:xfrm>
            <a:custGeom>
              <a:rect b="b" l="l" r="r" t="t"/>
              <a:pathLst>
                <a:path extrusionOk="0" fill="none" h="634" w="872">
                  <a:moveTo>
                    <a:pt x="872" y="0"/>
                  </a:moveTo>
                  <a:cubicBezTo>
                    <a:pt x="590" y="229"/>
                    <a:pt x="300" y="440"/>
                    <a:pt x="0"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66"/>
            <p:cNvSpPr/>
            <p:nvPr/>
          </p:nvSpPr>
          <p:spPr>
            <a:xfrm>
              <a:off x="842100" y="2215025"/>
              <a:ext cx="24025" cy="16525"/>
            </a:xfrm>
            <a:custGeom>
              <a:rect b="b" l="l" r="r" t="t"/>
              <a:pathLst>
                <a:path extrusionOk="0" fill="none" h="661" w="961">
                  <a:moveTo>
                    <a:pt x="960" y="0"/>
                  </a:moveTo>
                  <a:lnTo>
                    <a:pt x="1" y="66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66"/>
            <p:cNvSpPr/>
            <p:nvPr/>
          </p:nvSpPr>
          <p:spPr>
            <a:xfrm>
              <a:off x="876650" y="2084100"/>
              <a:ext cx="77475" cy="48000"/>
            </a:xfrm>
            <a:custGeom>
              <a:rect b="b" l="l" r="r" t="t"/>
              <a:pathLst>
                <a:path extrusionOk="0" fill="none" h="1920" w="3099">
                  <a:moveTo>
                    <a:pt x="3098" y="1"/>
                  </a:moveTo>
                  <a:lnTo>
                    <a:pt x="1" y="191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66"/>
            <p:cNvSpPr/>
            <p:nvPr/>
          </p:nvSpPr>
          <p:spPr>
            <a:xfrm>
              <a:off x="916925" y="2099075"/>
              <a:ext cx="32350" cy="19825"/>
            </a:xfrm>
            <a:custGeom>
              <a:rect b="b" l="l" r="r" t="t"/>
              <a:pathLst>
                <a:path extrusionOk="0" fill="none" h="793" w="1294">
                  <a:moveTo>
                    <a:pt x="1294" y="0"/>
                  </a:moveTo>
                  <a:cubicBezTo>
                    <a:pt x="845" y="238"/>
                    <a:pt x="414" y="502"/>
                    <a:pt x="0" y="79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66"/>
            <p:cNvSpPr/>
            <p:nvPr/>
          </p:nvSpPr>
          <p:spPr>
            <a:xfrm>
              <a:off x="937825" y="2113375"/>
              <a:ext cx="16075" cy="11250"/>
            </a:xfrm>
            <a:custGeom>
              <a:rect b="b" l="l" r="r" t="t"/>
              <a:pathLst>
                <a:path extrusionOk="0" fill="none" h="450" w="643">
                  <a:moveTo>
                    <a:pt x="643" y="0"/>
                  </a:moveTo>
                  <a:lnTo>
                    <a:pt x="0" y="44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66"/>
            <p:cNvSpPr/>
            <p:nvPr/>
          </p:nvSpPr>
          <p:spPr>
            <a:xfrm>
              <a:off x="948375" y="2128775"/>
              <a:ext cx="12575" cy="8825"/>
            </a:xfrm>
            <a:custGeom>
              <a:rect b="b" l="l" r="r" t="t"/>
              <a:pathLst>
                <a:path extrusionOk="0" fill="none" h="353" w="503">
                  <a:moveTo>
                    <a:pt x="502" y="0"/>
                  </a:moveTo>
                  <a:lnTo>
                    <a:pt x="1" y="35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66"/>
            <p:cNvSpPr/>
            <p:nvPr/>
          </p:nvSpPr>
          <p:spPr>
            <a:xfrm>
              <a:off x="965100" y="2147250"/>
              <a:ext cx="11475" cy="7725"/>
            </a:xfrm>
            <a:custGeom>
              <a:rect b="b" l="l" r="r" t="t"/>
              <a:pathLst>
                <a:path extrusionOk="0" fill="none" h="309" w="459">
                  <a:moveTo>
                    <a:pt x="458" y="1"/>
                  </a:moveTo>
                  <a:lnTo>
                    <a:pt x="0" y="30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66"/>
            <p:cNvSpPr/>
            <p:nvPr/>
          </p:nvSpPr>
          <p:spPr>
            <a:xfrm>
              <a:off x="687425" y="2326350"/>
              <a:ext cx="94850" cy="58775"/>
            </a:xfrm>
            <a:custGeom>
              <a:rect b="b" l="l" r="r" t="t"/>
              <a:pathLst>
                <a:path extrusionOk="0" fill="none" h="2351" w="3794">
                  <a:moveTo>
                    <a:pt x="1" y="2350"/>
                  </a:moveTo>
                  <a:lnTo>
                    <a:pt x="379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66"/>
            <p:cNvSpPr/>
            <p:nvPr/>
          </p:nvSpPr>
          <p:spPr>
            <a:xfrm>
              <a:off x="709425" y="2335150"/>
              <a:ext cx="36325" cy="21600"/>
            </a:xfrm>
            <a:custGeom>
              <a:rect b="b" l="l" r="r" t="t"/>
              <a:pathLst>
                <a:path extrusionOk="0" fill="none" h="864" w="1453">
                  <a:moveTo>
                    <a:pt x="1" y="863"/>
                  </a:moveTo>
                  <a:lnTo>
                    <a:pt x="145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66"/>
            <p:cNvSpPr/>
            <p:nvPr/>
          </p:nvSpPr>
          <p:spPr>
            <a:xfrm>
              <a:off x="725925" y="2320850"/>
              <a:ext cx="16975" cy="10150"/>
            </a:xfrm>
            <a:custGeom>
              <a:rect b="b" l="l" r="r" t="t"/>
              <a:pathLst>
                <a:path extrusionOk="0" fill="none" h="406" w="679">
                  <a:moveTo>
                    <a:pt x="1" y="405"/>
                  </a:moveTo>
                  <a:cubicBezTo>
                    <a:pt x="239" y="291"/>
                    <a:pt x="467" y="159"/>
                    <a:pt x="6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66"/>
            <p:cNvSpPr/>
            <p:nvPr/>
          </p:nvSpPr>
          <p:spPr>
            <a:xfrm>
              <a:off x="786225" y="2169925"/>
              <a:ext cx="44025" cy="29725"/>
            </a:xfrm>
            <a:custGeom>
              <a:rect b="b" l="l" r="r" t="t"/>
              <a:pathLst>
                <a:path extrusionOk="0" fill="none" h="1189" w="1761">
                  <a:moveTo>
                    <a:pt x="0" y="1188"/>
                  </a:moveTo>
                  <a:lnTo>
                    <a:pt x="176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66"/>
            <p:cNvSpPr/>
            <p:nvPr/>
          </p:nvSpPr>
          <p:spPr>
            <a:xfrm>
              <a:off x="794800" y="2206875"/>
              <a:ext cx="14100" cy="8825"/>
            </a:xfrm>
            <a:custGeom>
              <a:rect b="b" l="l" r="r" t="t"/>
              <a:pathLst>
                <a:path extrusionOk="0" fill="none" h="353" w="564">
                  <a:moveTo>
                    <a:pt x="1" y="353"/>
                  </a:moveTo>
                  <a:lnTo>
                    <a:pt x="56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66"/>
            <p:cNvSpPr/>
            <p:nvPr/>
          </p:nvSpPr>
          <p:spPr>
            <a:xfrm>
              <a:off x="799200" y="2269150"/>
              <a:ext cx="6850" cy="3975"/>
            </a:xfrm>
            <a:custGeom>
              <a:rect b="b" l="l" r="r" t="t"/>
              <a:pathLst>
                <a:path extrusionOk="0" fill="none" h="159" w="274">
                  <a:moveTo>
                    <a:pt x="1" y="159"/>
                  </a:moveTo>
                  <a:lnTo>
                    <a:pt x="27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66"/>
            <p:cNvSpPr/>
            <p:nvPr/>
          </p:nvSpPr>
          <p:spPr>
            <a:xfrm>
              <a:off x="763775" y="2266500"/>
              <a:ext cx="2450" cy="1800"/>
            </a:xfrm>
            <a:custGeom>
              <a:rect b="b" l="l" r="r" t="t"/>
              <a:pathLst>
                <a:path extrusionOk="0" fill="none" h="72" w="98">
                  <a:moveTo>
                    <a:pt x="1" y="71"/>
                  </a:moveTo>
                  <a:lnTo>
                    <a:pt x="9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66"/>
            <p:cNvSpPr/>
            <p:nvPr/>
          </p:nvSpPr>
          <p:spPr>
            <a:xfrm>
              <a:off x="819450" y="2291150"/>
              <a:ext cx="7275" cy="4875"/>
            </a:xfrm>
            <a:custGeom>
              <a:rect b="b" l="l" r="r" t="t"/>
              <a:pathLst>
                <a:path extrusionOk="0" fill="none" h="195" w="291">
                  <a:moveTo>
                    <a:pt x="0" y="194"/>
                  </a:moveTo>
                  <a:lnTo>
                    <a:pt x="29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66"/>
            <p:cNvSpPr/>
            <p:nvPr/>
          </p:nvSpPr>
          <p:spPr>
            <a:xfrm>
              <a:off x="882800" y="2168600"/>
              <a:ext cx="9275" cy="5525"/>
            </a:xfrm>
            <a:custGeom>
              <a:rect b="b" l="l" r="r" t="t"/>
              <a:pathLst>
                <a:path extrusionOk="0" fill="none" h="221" w="371">
                  <a:moveTo>
                    <a:pt x="1" y="220"/>
                  </a:moveTo>
                  <a:lnTo>
                    <a:pt x="37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66"/>
            <p:cNvSpPr/>
            <p:nvPr/>
          </p:nvSpPr>
          <p:spPr>
            <a:xfrm>
              <a:off x="913625" y="2177825"/>
              <a:ext cx="16075" cy="7725"/>
            </a:xfrm>
            <a:custGeom>
              <a:rect b="b" l="l" r="r" t="t"/>
              <a:pathLst>
                <a:path extrusionOk="0" fill="none" h="309" w="643">
                  <a:moveTo>
                    <a:pt x="0" y="309"/>
                  </a:moveTo>
                  <a:lnTo>
                    <a:pt x="64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66"/>
            <p:cNvSpPr/>
            <p:nvPr/>
          </p:nvSpPr>
          <p:spPr>
            <a:xfrm>
              <a:off x="673125" y="2339325"/>
              <a:ext cx="7500" cy="6200"/>
            </a:xfrm>
            <a:custGeom>
              <a:rect b="b" l="l" r="r" t="t"/>
              <a:pathLst>
                <a:path extrusionOk="0" fill="none" h="248" w="300">
                  <a:moveTo>
                    <a:pt x="1" y="247"/>
                  </a:moveTo>
                  <a:cubicBezTo>
                    <a:pt x="89" y="150"/>
                    <a:pt x="186" y="71"/>
                    <a:pt x="30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66"/>
            <p:cNvSpPr/>
            <p:nvPr/>
          </p:nvSpPr>
          <p:spPr>
            <a:xfrm>
              <a:off x="656625" y="2323500"/>
              <a:ext cx="8400" cy="5950"/>
            </a:xfrm>
            <a:custGeom>
              <a:rect b="b" l="l" r="r" t="t"/>
              <a:pathLst>
                <a:path extrusionOk="0" fill="none" h="238" w="336">
                  <a:moveTo>
                    <a:pt x="1" y="238"/>
                  </a:moveTo>
                  <a:lnTo>
                    <a:pt x="33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66"/>
            <p:cNvSpPr/>
            <p:nvPr/>
          </p:nvSpPr>
          <p:spPr>
            <a:xfrm>
              <a:off x="993700" y="2175850"/>
              <a:ext cx="7950" cy="6400"/>
            </a:xfrm>
            <a:custGeom>
              <a:rect b="b" l="l" r="r" t="t"/>
              <a:pathLst>
                <a:path extrusionOk="0" fill="none" h="256" w="318">
                  <a:moveTo>
                    <a:pt x="1" y="256"/>
                  </a:moveTo>
                  <a:cubicBezTo>
                    <a:pt x="124" y="186"/>
                    <a:pt x="229" y="98"/>
                    <a:pt x="31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66"/>
            <p:cNvSpPr/>
            <p:nvPr/>
          </p:nvSpPr>
          <p:spPr>
            <a:xfrm>
              <a:off x="944850" y="2083225"/>
              <a:ext cx="388600" cy="362850"/>
            </a:xfrm>
            <a:custGeom>
              <a:rect b="b" l="l" r="r" t="t"/>
              <a:pathLst>
                <a:path extrusionOk="0" h="14514" w="15544">
                  <a:moveTo>
                    <a:pt x="3134" y="1"/>
                  </a:moveTo>
                  <a:lnTo>
                    <a:pt x="1" y="3547"/>
                  </a:lnTo>
                  <a:lnTo>
                    <a:pt x="18" y="3574"/>
                  </a:lnTo>
                  <a:cubicBezTo>
                    <a:pt x="1057" y="4630"/>
                    <a:pt x="10263" y="13888"/>
                    <a:pt x="12384" y="14504"/>
                  </a:cubicBezTo>
                  <a:lnTo>
                    <a:pt x="12410" y="14513"/>
                  </a:lnTo>
                  <a:lnTo>
                    <a:pt x="15543" y="10958"/>
                  </a:lnTo>
                  <a:lnTo>
                    <a:pt x="15526" y="10931"/>
                  </a:lnTo>
                  <a:cubicBezTo>
                    <a:pt x="14505" y="9937"/>
                    <a:pt x="5510" y="1162"/>
                    <a:pt x="3152" y="9"/>
                  </a:cubicBezTo>
                  <a:lnTo>
                    <a:pt x="3134"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66"/>
            <p:cNvSpPr/>
            <p:nvPr/>
          </p:nvSpPr>
          <p:spPr>
            <a:xfrm>
              <a:off x="1001850" y="2083225"/>
              <a:ext cx="331375" cy="300800"/>
            </a:xfrm>
            <a:custGeom>
              <a:rect b="b" l="l" r="r" t="t"/>
              <a:pathLst>
                <a:path extrusionOk="0" h="12032" w="13255">
                  <a:moveTo>
                    <a:pt x="854" y="1"/>
                  </a:moveTo>
                  <a:lnTo>
                    <a:pt x="0" y="960"/>
                  </a:lnTo>
                  <a:cubicBezTo>
                    <a:pt x="1804" y="2130"/>
                    <a:pt x="3529" y="3398"/>
                    <a:pt x="5193" y="4762"/>
                  </a:cubicBezTo>
                  <a:cubicBezTo>
                    <a:pt x="8194" y="7226"/>
                    <a:pt x="11318" y="10843"/>
                    <a:pt x="12304" y="12031"/>
                  </a:cubicBezTo>
                  <a:lnTo>
                    <a:pt x="13254" y="10958"/>
                  </a:lnTo>
                  <a:lnTo>
                    <a:pt x="13237" y="10940"/>
                  </a:lnTo>
                  <a:cubicBezTo>
                    <a:pt x="12216" y="9946"/>
                    <a:pt x="3221" y="1171"/>
                    <a:pt x="872" y="9"/>
                  </a:cubicBezTo>
                  <a:lnTo>
                    <a:pt x="854" y="1"/>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66"/>
            <p:cNvSpPr/>
            <p:nvPr/>
          </p:nvSpPr>
          <p:spPr>
            <a:xfrm>
              <a:off x="944850" y="2141100"/>
              <a:ext cx="342600" cy="304975"/>
            </a:xfrm>
            <a:custGeom>
              <a:rect b="b" l="l" r="r" t="t"/>
              <a:pathLst>
                <a:path extrusionOk="0" h="12199" w="13704">
                  <a:moveTo>
                    <a:pt x="1083" y="0"/>
                  </a:moveTo>
                  <a:lnTo>
                    <a:pt x="1" y="1232"/>
                  </a:lnTo>
                  <a:lnTo>
                    <a:pt x="18" y="1259"/>
                  </a:lnTo>
                  <a:cubicBezTo>
                    <a:pt x="1057" y="2315"/>
                    <a:pt x="10263" y="11573"/>
                    <a:pt x="12384" y="12189"/>
                  </a:cubicBezTo>
                  <a:lnTo>
                    <a:pt x="12401" y="12198"/>
                  </a:lnTo>
                  <a:lnTo>
                    <a:pt x="13704" y="10711"/>
                  </a:lnTo>
                  <a:cubicBezTo>
                    <a:pt x="12753" y="10183"/>
                    <a:pt x="10729" y="8854"/>
                    <a:pt x="7050" y="5562"/>
                  </a:cubicBezTo>
                  <a:cubicBezTo>
                    <a:pt x="3636" y="2508"/>
                    <a:pt x="1911" y="836"/>
                    <a:pt x="1083" y="0"/>
                  </a:cubicBez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66"/>
            <p:cNvSpPr/>
            <p:nvPr/>
          </p:nvSpPr>
          <p:spPr>
            <a:xfrm>
              <a:off x="943750" y="2082350"/>
              <a:ext cx="390575" cy="364375"/>
            </a:xfrm>
            <a:custGeom>
              <a:rect b="b" l="l" r="r" t="t"/>
              <a:pathLst>
                <a:path extrusionOk="0" fill="none" h="14575" w="15623">
                  <a:moveTo>
                    <a:pt x="15622" y="10993"/>
                  </a:moveTo>
                  <a:cubicBezTo>
                    <a:pt x="15622" y="10993"/>
                    <a:pt x="5581" y="1127"/>
                    <a:pt x="3169" y="0"/>
                  </a:cubicBezTo>
                  <a:lnTo>
                    <a:pt x="1" y="3591"/>
                  </a:lnTo>
                  <a:cubicBezTo>
                    <a:pt x="1" y="3591"/>
                    <a:pt x="10289" y="14029"/>
                    <a:pt x="12454" y="1457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66"/>
            <p:cNvSpPr/>
            <p:nvPr/>
          </p:nvSpPr>
          <p:spPr>
            <a:xfrm>
              <a:off x="1034400" y="2106325"/>
              <a:ext cx="88050" cy="73075"/>
            </a:xfrm>
            <a:custGeom>
              <a:rect b="b" l="l" r="r" t="t"/>
              <a:pathLst>
                <a:path extrusionOk="0" fill="none" h="2923" w="3522">
                  <a:moveTo>
                    <a:pt x="1" y="1"/>
                  </a:moveTo>
                  <a:cubicBezTo>
                    <a:pt x="1250" y="881"/>
                    <a:pt x="2430" y="1858"/>
                    <a:pt x="3521" y="29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66"/>
            <p:cNvSpPr/>
            <p:nvPr/>
          </p:nvSpPr>
          <p:spPr>
            <a:xfrm>
              <a:off x="1040575" y="2127675"/>
              <a:ext cx="31050" cy="25550"/>
            </a:xfrm>
            <a:custGeom>
              <a:rect b="b" l="l" r="r" t="t"/>
              <a:pathLst>
                <a:path extrusionOk="0" fill="none" h="1022" w="1242">
                  <a:moveTo>
                    <a:pt x="1241" y="1021"/>
                  </a:moveTo>
                  <a:cubicBezTo>
                    <a:pt x="854" y="652"/>
                    <a:pt x="440" y="308"/>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66"/>
            <p:cNvSpPr/>
            <p:nvPr/>
          </p:nvSpPr>
          <p:spPr>
            <a:xfrm>
              <a:off x="1037700" y="2147475"/>
              <a:ext cx="15875" cy="14100"/>
            </a:xfrm>
            <a:custGeom>
              <a:rect b="b" l="l" r="r" t="t"/>
              <a:pathLst>
                <a:path extrusionOk="0" fill="none" h="564" w="635">
                  <a:moveTo>
                    <a:pt x="634" y="564"/>
                  </a:moveTo>
                  <a:cubicBezTo>
                    <a:pt x="441" y="352"/>
                    <a:pt x="238" y="159"/>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66"/>
            <p:cNvSpPr/>
            <p:nvPr/>
          </p:nvSpPr>
          <p:spPr>
            <a:xfrm>
              <a:off x="1028900" y="2163100"/>
              <a:ext cx="9275" cy="7050"/>
            </a:xfrm>
            <a:custGeom>
              <a:rect b="b" l="l" r="r" t="t"/>
              <a:pathLst>
                <a:path extrusionOk="0" fill="none" h="282" w="371">
                  <a:moveTo>
                    <a:pt x="370" y="282"/>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66"/>
            <p:cNvSpPr/>
            <p:nvPr/>
          </p:nvSpPr>
          <p:spPr>
            <a:xfrm>
              <a:off x="1120875" y="2330525"/>
              <a:ext cx="88700" cy="70875"/>
            </a:xfrm>
            <a:custGeom>
              <a:rect b="b" l="l" r="r" t="t"/>
              <a:pathLst>
                <a:path extrusionOk="0" fill="none" h="2835" w="3548">
                  <a:moveTo>
                    <a:pt x="3547" y="2835"/>
                  </a:moveTo>
                  <a:cubicBezTo>
                    <a:pt x="2342" y="1919"/>
                    <a:pt x="1153" y="969"/>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66"/>
            <p:cNvSpPr/>
            <p:nvPr/>
          </p:nvSpPr>
          <p:spPr>
            <a:xfrm>
              <a:off x="1152125" y="2343525"/>
              <a:ext cx="30825" cy="25325"/>
            </a:xfrm>
            <a:custGeom>
              <a:rect b="b" l="l" r="r" t="t"/>
              <a:pathLst>
                <a:path extrusionOk="0" fill="none" h="1013" w="1233">
                  <a:moveTo>
                    <a:pt x="1232" y="1012"/>
                  </a:moveTo>
                  <a:lnTo>
                    <a:pt x="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66"/>
            <p:cNvSpPr/>
            <p:nvPr/>
          </p:nvSpPr>
          <p:spPr>
            <a:xfrm>
              <a:off x="1151900" y="2309400"/>
              <a:ext cx="20700" cy="17425"/>
            </a:xfrm>
            <a:custGeom>
              <a:rect b="b" l="l" r="r" t="t"/>
              <a:pathLst>
                <a:path extrusionOk="0" fill="none" h="697" w="828">
                  <a:moveTo>
                    <a:pt x="828" y="696"/>
                  </a:moveTo>
                  <a:cubicBezTo>
                    <a:pt x="537" y="476"/>
                    <a:pt x="264" y="247"/>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66"/>
            <p:cNvSpPr/>
            <p:nvPr/>
          </p:nvSpPr>
          <p:spPr>
            <a:xfrm>
              <a:off x="1147275" y="2283000"/>
              <a:ext cx="21800" cy="19175"/>
            </a:xfrm>
            <a:custGeom>
              <a:rect b="b" l="l" r="r" t="t"/>
              <a:pathLst>
                <a:path extrusionOk="0" fill="none" h="767" w="872">
                  <a:moveTo>
                    <a:pt x="872" y="766"/>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66"/>
            <p:cNvSpPr/>
            <p:nvPr/>
          </p:nvSpPr>
          <p:spPr>
            <a:xfrm>
              <a:off x="1252000" y="2292700"/>
              <a:ext cx="65150" cy="63825"/>
            </a:xfrm>
            <a:custGeom>
              <a:rect b="b" l="l" r="r" t="t"/>
              <a:pathLst>
                <a:path extrusionOk="0" fill="none" h="2553" w="2606">
                  <a:moveTo>
                    <a:pt x="2606" y="2552"/>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66"/>
            <p:cNvSpPr/>
            <p:nvPr/>
          </p:nvSpPr>
          <p:spPr>
            <a:xfrm>
              <a:off x="1274675" y="2328550"/>
              <a:ext cx="27075" cy="26650"/>
            </a:xfrm>
            <a:custGeom>
              <a:rect b="b" l="l" r="r" t="t"/>
              <a:pathLst>
                <a:path extrusionOk="0" fill="none" h="1066" w="1083">
                  <a:moveTo>
                    <a:pt x="1083" y="1065"/>
                  </a:moveTo>
                  <a:cubicBezTo>
                    <a:pt x="740" y="696"/>
                    <a:pt x="379" y="335"/>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66"/>
            <p:cNvSpPr/>
            <p:nvPr/>
          </p:nvSpPr>
          <p:spPr>
            <a:xfrm>
              <a:off x="1274000" y="2350325"/>
              <a:ext cx="14775" cy="13025"/>
            </a:xfrm>
            <a:custGeom>
              <a:rect b="b" l="l" r="r" t="t"/>
              <a:pathLst>
                <a:path extrusionOk="0" fill="none" h="521" w="591">
                  <a:moveTo>
                    <a:pt x="591" y="520"/>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66"/>
            <p:cNvSpPr/>
            <p:nvPr/>
          </p:nvSpPr>
          <p:spPr>
            <a:xfrm>
              <a:off x="1264100" y="2363750"/>
              <a:ext cx="11475" cy="10150"/>
            </a:xfrm>
            <a:custGeom>
              <a:rect b="b" l="l" r="r" t="t"/>
              <a:pathLst>
                <a:path extrusionOk="0" fill="none" h="406" w="459">
                  <a:moveTo>
                    <a:pt x="459" y="406"/>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66"/>
            <p:cNvSpPr/>
            <p:nvPr/>
          </p:nvSpPr>
          <p:spPr>
            <a:xfrm>
              <a:off x="1250900" y="2384225"/>
              <a:ext cx="10375" cy="9050"/>
            </a:xfrm>
            <a:custGeom>
              <a:rect b="b" l="l" r="r" t="t"/>
              <a:pathLst>
                <a:path extrusionOk="0" fill="none" h="362" w="415">
                  <a:moveTo>
                    <a:pt x="414" y="361"/>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66"/>
            <p:cNvSpPr/>
            <p:nvPr/>
          </p:nvSpPr>
          <p:spPr>
            <a:xfrm>
              <a:off x="961350" y="2169475"/>
              <a:ext cx="79450" cy="77925"/>
            </a:xfrm>
            <a:custGeom>
              <a:rect b="b" l="l" r="r" t="t"/>
              <a:pathLst>
                <a:path extrusionOk="0" fill="none" h="3117" w="3178">
                  <a:moveTo>
                    <a:pt x="1" y="1"/>
                  </a:moveTo>
                  <a:lnTo>
                    <a:pt x="3178" y="311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66"/>
            <p:cNvSpPr/>
            <p:nvPr/>
          </p:nvSpPr>
          <p:spPr>
            <a:xfrm>
              <a:off x="994150" y="2183775"/>
              <a:ext cx="29725" cy="30400"/>
            </a:xfrm>
            <a:custGeom>
              <a:rect b="b" l="l" r="r" t="t"/>
              <a:pathLst>
                <a:path extrusionOk="0" fill="none" h="1216" w="1189">
                  <a:moveTo>
                    <a:pt x="0" y="1"/>
                  </a:moveTo>
                  <a:lnTo>
                    <a:pt x="1188" y="121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66"/>
            <p:cNvSpPr/>
            <p:nvPr/>
          </p:nvSpPr>
          <p:spPr>
            <a:xfrm>
              <a:off x="1023175" y="2193900"/>
              <a:ext cx="13675" cy="14100"/>
            </a:xfrm>
            <a:custGeom>
              <a:rect b="b" l="l" r="r" t="t"/>
              <a:pathLst>
                <a:path extrusionOk="0" fill="none" h="564" w="547">
                  <a:moveTo>
                    <a:pt x="1" y="0"/>
                  </a:moveTo>
                  <a:cubicBezTo>
                    <a:pt x="159" y="203"/>
                    <a:pt x="344" y="396"/>
                    <a:pt x="547" y="56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66"/>
            <p:cNvSpPr/>
            <p:nvPr/>
          </p:nvSpPr>
          <p:spPr>
            <a:xfrm>
              <a:off x="1165100" y="2220950"/>
              <a:ext cx="39200" cy="35675"/>
            </a:xfrm>
            <a:custGeom>
              <a:rect b="b" l="l" r="r" t="t"/>
              <a:pathLst>
                <a:path extrusionOk="0" fill="none" h="1427" w="1568">
                  <a:moveTo>
                    <a:pt x="0" y="1"/>
                  </a:moveTo>
                  <a:lnTo>
                    <a:pt x="1567" y="14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66"/>
            <p:cNvSpPr/>
            <p:nvPr/>
          </p:nvSpPr>
          <p:spPr>
            <a:xfrm>
              <a:off x="1151250" y="2233275"/>
              <a:ext cx="12125" cy="11475"/>
            </a:xfrm>
            <a:custGeom>
              <a:rect b="b" l="l" r="r" t="t"/>
              <a:pathLst>
                <a:path extrusionOk="0" fill="none" h="459" w="485">
                  <a:moveTo>
                    <a:pt x="0" y="1"/>
                  </a:moveTo>
                  <a:lnTo>
                    <a:pt x="484" y="45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66"/>
            <p:cNvSpPr/>
            <p:nvPr/>
          </p:nvSpPr>
          <p:spPr>
            <a:xfrm>
              <a:off x="1096675" y="2251100"/>
              <a:ext cx="5525" cy="5750"/>
            </a:xfrm>
            <a:custGeom>
              <a:rect b="b" l="l" r="r" t="t"/>
              <a:pathLst>
                <a:path extrusionOk="0" fill="none" h="230" w="221">
                  <a:moveTo>
                    <a:pt x="0" y="1"/>
                  </a:moveTo>
                  <a:lnTo>
                    <a:pt x="220" y="22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66"/>
            <p:cNvSpPr/>
            <p:nvPr/>
          </p:nvSpPr>
          <p:spPr>
            <a:xfrm>
              <a:off x="1092925" y="2215675"/>
              <a:ext cx="2225" cy="2000"/>
            </a:xfrm>
            <a:custGeom>
              <a:rect b="b" l="l" r="r" t="t"/>
              <a:pathLst>
                <a:path extrusionOk="0" fill="none" h="80" w="89">
                  <a:moveTo>
                    <a:pt x="1" y="1"/>
                  </a:moveTo>
                  <a:lnTo>
                    <a:pt x="89" y="8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66"/>
            <p:cNvSpPr/>
            <p:nvPr/>
          </p:nvSpPr>
          <p:spPr>
            <a:xfrm>
              <a:off x="1079300" y="2276400"/>
              <a:ext cx="6625" cy="5750"/>
            </a:xfrm>
            <a:custGeom>
              <a:rect b="b" l="l" r="r" t="t"/>
              <a:pathLst>
                <a:path extrusionOk="0" fill="none" h="230" w="265">
                  <a:moveTo>
                    <a:pt x="0" y="1"/>
                  </a:moveTo>
                  <a:lnTo>
                    <a:pt x="264" y="23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66"/>
            <p:cNvSpPr/>
            <p:nvPr/>
          </p:nvSpPr>
          <p:spPr>
            <a:xfrm>
              <a:off x="1212625" y="2308750"/>
              <a:ext cx="7725" cy="7725"/>
            </a:xfrm>
            <a:custGeom>
              <a:rect b="b" l="l" r="r" t="t"/>
              <a:pathLst>
                <a:path extrusionOk="0" fill="none" h="309" w="309">
                  <a:moveTo>
                    <a:pt x="0" y="0"/>
                  </a:moveTo>
                  <a:lnTo>
                    <a:pt x="309" y="30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66"/>
            <p:cNvSpPr/>
            <p:nvPr/>
          </p:nvSpPr>
          <p:spPr>
            <a:xfrm>
              <a:off x="1209100" y="2341325"/>
              <a:ext cx="11250" cy="13875"/>
            </a:xfrm>
            <a:custGeom>
              <a:rect b="b" l="l" r="r" t="t"/>
              <a:pathLst>
                <a:path extrusionOk="0" fill="none" h="555" w="450">
                  <a:moveTo>
                    <a:pt x="1" y="0"/>
                  </a:moveTo>
                  <a:lnTo>
                    <a:pt x="450" y="55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66"/>
            <p:cNvSpPr/>
            <p:nvPr/>
          </p:nvSpPr>
          <p:spPr>
            <a:xfrm>
              <a:off x="996350" y="2145925"/>
              <a:ext cx="7725" cy="5750"/>
            </a:xfrm>
            <a:custGeom>
              <a:rect b="b" l="l" r="r" t="t"/>
              <a:pathLst>
                <a:path extrusionOk="0" fill="none" h="230" w="309">
                  <a:moveTo>
                    <a:pt x="0" y="1"/>
                  </a:moveTo>
                  <a:cubicBezTo>
                    <a:pt x="115" y="62"/>
                    <a:pt x="220" y="142"/>
                    <a:pt x="308" y="23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66"/>
            <p:cNvSpPr/>
            <p:nvPr/>
          </p:nvSpPr>
          <p:spPr>
            <a:xfrm>
              <a:off x="1008000" y="2126125"/>
              <a:ext cx="7725" cy="6850"/>
            </a:xfrm>
            <a:custGeom>
              <a:rect b="b" l="l" r="r" t="t"/>
              <a:pathLst>
                <a:path extrusionOk="0" fill="none" h="274" w="309">
                  <a:moveTo>
                    <a:pt x="1" y="1"/>
                  </a:moveTo>
                  <a:lnTo>
                    <a:pt x="309" y="27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66"/>
            <p:cNvSpPr/>
            <p:nvPr/>
          </p:nvSpPr>
          <p:spPr>
            <a:xfrm>
              <a:off x="1231550" y="2418325"/>
              <a:ext cx="7950" cy="6175"/>
            </a:xfrm>
            <a:custGeom>
              <a:rect b="b" l="l" r="r" t="t"/>
              <a:pathLst>
                <a:path extrusionOk="0" fill="none" h="247" w="318">
                  <a:moveTo>
                    <a:pt x="0" y="0"/>
                  </a:moveTo>
                  <a:cubicBezTo>
                    <a:pt x="88" y="97"/>
                    <a:pt x="203" y="185"/>
                    <a:pt x="317"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66"/>
            <p:cNvSpPr/>
            <p:nvPr/>
          </p:nvSpPr>
          <p:spPr>
            <a:xfrm>
              <a:off x="971250" y="1880375"/>
              <a:ext cx="404225" cy="339500"/>
            </a:xfrm>
            <a:custGeom>
              <a:rect b="b" l="l" r="r" t="t"/>
              <a:pathLst>
                <a:path extrusionOk="0" h="13580" w="16169">
                  <a:moveTo>
                    <a:pt x="13378" y="0"/>
                  </a:moveTo>
                  <a:lnTo>
                    <a:pt x="13352" y="18"/>
                  </a:lnTo>
                  <a:cubicBezTo>
                    <a:pt x="12155" y="792"/>
                    <a:pt x="1647" y="7683"/>
                    <a:pt x="19" y="9734"/>
                  </a:cubicBezTo>
                  <a:lnTo>
                    <a:pt x="1" y="9752"/>
                  </a:lnTo>
                  <a:lnTo>
                    <a:pt x="2791" y="13580"/>
                  </a:lnTo>
                  <a:lnTo>
                    <a:pt x="2817" y="13562"/>
                  </a:lnTo>
                  <a:cubicBezTo>
                    <a:pt x="4067" y="12770"/>
                    <a:pt x="15094" y="5782"/>
                    <a:pt x="16159" y="3846"/>
                  </a:cubicBezTo>
                  <a:lnTo>
                    <a:pt x="16168" y="3829"/>
                  </a:lnTo>
                  <a:lnTo>
                    <a:pt x="13378"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66"/>
            <p:cNvSpPr/>
            <p:nvPr/>
          </p:nvSpPr>
          <p:spPr>
            <a:xfrm>
              <a:off x="971250" y="1880375"/>
              <a:ext cx="355600" cy="269550"/>
            </a:xfrm>
            <a:custGeom>
              <a:rect b="b" l="l" r="r" t="t"/>
              <a:pathLst>
                <a:path extrusionOk="0" h="10782" w="14224">
                  <a:moveTo>
                    <a:pt x="13378" y="0"/>
                  </a:moveTo>
                  <a:lnTo>
                    <a:pt x="13352" y="18"/>
                  </a:lnTo>
                  <a:cubicBezTo>
                    <a:pt x="12155" y="792"/>
                    <a:pt x="1647" y="7683"/>
                    <a:pt x="19" y="9734"/>
                  </a:cubicBezTo>
                  <a:lnTo>
                    <a:pt x="1" y="9752"/>
                  </a:lnTo>
                  <a:lnTo>
                    <a:pt x="758" y="10781"/>
                  </a:lnTo>
                  <a:cubicBezTo>
                    <a:pt x="2289" y="9276"/>
                    <a:pt x="3900" y="7859"/>
                    <a:pt x="5589" y="6539"/>
                  </a:cubicBezTo>
                  <a:cubicBezTo>
                    <a:pt x="8643" y="4137"/>
                    <a:pt x="12850" y="1866"/>
                    <a:pt x="14223" y="1153"/>
                  </a:cubicBezTo>
                  <a:lnTo>
                    <a:pt x="13378" y="0"/>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66"/>
            <p:cNvSpPr/>
            <p:nvPr/>
          </p:nvSpPr>
          <p:spPr>
            <a:xfrm>
              <a:off x="1016800" y="1936250"/>
              <a:ext cx="358675" cy="283425"/>
            </a:xfrm>
            <a:custGeom>
              <a:rect b="b" l="l" r="r" t="t"/>
              <a:pathLst>
                <a:path extrusionOk="0" h="11337" w="14347">
                  <a:moveTo>
                    <a:pt x="13184" y="1"/>
                  </a:moveTo>
                  <a:cubicBezTo>
                    <a:pt x="12463" y="810"/>
                    <a:pt x="10729" y="2509"/>
                    <a:pt x="6716" y="5387"/>
                  </a:cubicBezTo>
                  <a:cubicBezTo>
                    <a:pt x="3002" y="8062"/>
                    <a:pt x="986" y="9382"/>
                    <a:pt x="1" y="10007"/>
                  </a:cubicBezTo>
                  <a:lnTo>
                    <a:pt x="969" y="11336"/>
                  </a:lnTo>
                  <a:lnTo>
                    <a:pt x="995" y="11327"/>
                  </a:lnTo>
                  <a:cubicBezTo>
                    <a:pt x="2245" y="10535"/>
                    <a:pt x="13272" y="3547"/>
                    <a:pt x="14337" y="1611"/>
                  </a:cubicBezTo>
                  <a:lnTo>
                    <a:pt x="14346" y="1594"/>
                  </a:lnTo>
                  <a:lnTo>
                    <a:pt x="13184" y="1"/>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66"/>
            <p:cNvSpPr/>
            <p:nvPr/>
          </p:nvSpPr>
          <p:spPr>
            <a:xfrm>
              <a:off x="970150" y="1879275"/>
              <a:ext cx="406200" cy="341500"/>
            </a:xfrm>
            <a:custGeom>
              <a:rect b="b" l="l" r="r" t="t"/>
              <a:pathLst>
                <a:path extrusionOk="0" fill="none" h="13660" w="16248">
                  <a:moveTo>
                    <a:pt x="13422" y="0"/>
                  </a:moveTo>
                  <a:cubicBezTo>
                    <a:pt x="13422" y="0"/>
                    <a:pt x="1629" y="7683"/>
                    <a:pt x="1" y="9796"/>
                  </a:cubicBezTo>
                  <a:lnTo>
                    <a:pt x="2826" y="13659"/>
                  </a:lnTo>
                  <a:cubicBezTo>
                    <a:pt x="2826" y="13659"/>
                    <a:pt x="15235" y="5870"/>
                    <a:pt x="16247" y="387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66"/>
            <p:cNvSpPr/>
            <p:nvPr/>
          </p:nvSpPr>
          <p:spPr>
            <a:xfrm>
              <a:off x="996350" y="2048025"/>
              <a:ext cx="90225" cy="70000"/>
            </a:xfrm>
            <a:custGeom>
              <a:rect b="b" l="l" r="r" t="t"/>
              <a:pathLst>
                <a:path extrusionOk="0" fill="none" h="2800" w="3609">
                  <a:moveTo>
                    <a:pt x="0" y="2799"/>
                  </a:moveTo>
                  <a:cubicBezTo>
                    <a:pt x="1127" y="1769"/>
                    <a:pt x="2332" y="836"/>
                    <a:pt x="360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66"/>
            <p:cNvSpPr/>
            <p:nvPr/>
          </p:nvSpPr>
          <p:spPr>
            <a:xfrm>
              <a:off x="1018575" y="2091800"/>
              <a:ext cx="31475" cy="24900"/>
            </a:xfrm>
            <a:custGeom>
              <a:rect b="b" l="l" r="r" t="t"/>
              <a:pathLst>
                <a:path extrusionOk="0" fill="none" h="996" w="1259">
                  <a:moveTo>
                    <a:pt x="1259" y="1"/>
                  </a:moveTo>
                  <a:cubicBezTo>
                    <a:pt x="810" y="300"/>
                    <a:pt x="396" y="626"/>
                    <a:pt x="0" y="99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66"/>
            <p:cNvSpPr/>
            <p:nvPr/>
          </p:nvSpPr>
          <p:spPr>
            <a:xfrm>
              <a:off x="1037275" y="2111400"/>
              <a:ext cx="17175" cy="12125"/>
            </a:xfrm>
            <a:custGeom>
              <a:rect b="b" l="l" r="r" t="t"/>
              <a:pathLst>
                <a:path extrusionOk="0" fill="none" h="485" w="687">
                  <a:moveTo>
                    <a:pt x="687" y="0"/>
                  </a:moveTo>
                  <a:cubicBezTo>
                    <a:pt x="440" y="132"/>
                    <a:pt x="203" y="299"/>
                    <a:pt x="0" y="4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66"/>
            <p:cNvSpPr/>
            <p:nvPr/>
          </p:nvSpPr>
          <p:spPr>
            <a:xfrm>
              <a:off x="1050475" y="2128100"/>
              <a:ext cx="9050" cy="7525"/>
            </a:xfrm>
            <a:custGeom>
              <a:rect b="b" l="l" r="r" t="t"/>
              <a:pathLst>
                <a:path extrusionOk="0" fill="none" h="301" w="362">
                  <a:moveTo>
                    <a:pt x="361" y="1"/>
                  </a:moveTo>
                  <a:lnTo>
                    <a:pt x="0" y="30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66"/>
            <p:cNvSpPr/>
            <p:nvPr/>
          </p:nvSpPr>
          <p:spPr>
            <a:xfrm>
              <a:off x="1233750" y="2010625"/>
              <a:ext cx="88250" cy="71525"/>
            </a:xfrm>
            <a:custGeom>
              <a:rect b="b" l="l" r="r" t="t"/>
              <a:pathLst>
                <a:path extrusionOk="0" fill="none" h="2861" w="3530">
                  <a:moveTo>
                    <a:pt x="3530" y="0"/>
                  </a:moveTo>
                  <a:cubicBezTo>
                    <a:pt x="2385" y="986"/>
                    <a:pt x="1206" y="1936"/>
                    <a:pt x="0" y="286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66"/>
            <p:cNvSpPr/>
            <p:nvPr/>
          </p:nvSpPr>
          <p:spPr>
            <a:xfrm>
              <a:off x="1253325" y="2029550"/>
              <a:ext cx="31500" cy="24875"/>
            </a:xfrm>
            <a:custGeom>
              <a:rect b="b" l="l" r="r" t="t"/>
              <a:pathLst>
                <a:path extrusionOk="0" fill="none" h="995" w="1260">
                  <a:moveTo>
                    <a:pt x="1259" y="0"/>
                  </a:moveTo>
                  <a:lnTo>
                    <a:pt x="1" y="99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66"/>
            <p:cNvSpPr/>
            <p:nvPr/>
          </p:nvSpPr>
          <p:spPr>
            <a:xfrm>
              <a:off x="1219875" y="2030650"/>
              <a:ext cx="21375" cy="16525"/>
            </a:xfrm>
            <a:custGeom>
              <a:rect b="b" l="l" r="r" t="t"/>
              <a:pathLst>
                <a:path extrusionOk="0" fill="none" h="661" w="855">
                  <a:moveTo>
                    <a:pt x="855" y="0"/>
                  </a:moveTo>
                  <a:cubicBezTo>
                    <a:pt x="591" y="238"/>
                    <a:pt x="300" y="458"/>
                    <a:pt x="1" y="6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66"/>
            <p:cNvSpPr/>
            <p:nvPr/>
          </p:nvSpPr>
          <p:spPr>
            <a:xfrm>
              <a:off x="1193050" y="2028875"/>
              <a:ext cx="23550" cy="17200"/>
            </a:xfrm>
            <a:custGeom>
              <a:rect b="b" l="l" r="r" t="t"/>
              <a:pathLst>
                <a:path extrusionOk="0" fill="none" h="688" w="942">
                  <a:moveTo>
                    <a:pt x="942" y="1"/>
                  </a:moveTo>
                  <a:lnTo>
                    <a:pt x="0" y="68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66"/>
            <p:cNvSpPr/>
            <p:nvPr/>
          </p:nvSpPr>
          <p:spPr>
            <a:xfrm>
              <a:off x="1225375" y="1895975"/>
              <a:ext cx="76175" cy="49750"/>
            </a:xfrm>
            <a:custGeom>
              <a:rect b="b" l="l" r="r" t="t"/>
              <a:pathLst>
                <a:path extrusionOk="0" fill="none" h="1990" w="3047">
                  <a:moveTo>
                    <a:pt x="3046" y="1"/>
                  </a:moveTo>
                  <a:lnTo>
                    <a:pt x="1" y="199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66"/>
            <p:cNvSpPr/>
            <p:nvPr/>
          </p:nvSpPr>
          <p:spPr>
            <a:xfrm>
              <a:off x="1265200" y="1910725"/>
              <a:ext cx="31725" cy="20500"/>
            </a:xfrm>
            <a:custGeom>
              <a:rect b="b" l="l" r="r" t="t"/>
              <a:pathLst>
                <a:path extrusionOk="0" fill="none" h="820" w="1269">
                  <a:moveTo>
                    <a:pt x="1268" y="1"/>
                  </a:moveTo>
                  <a:cubicBezTo>
                    <a:pt x="837" y="256"/>
                    <a:pt x="406" y="529"/>
                    <a:pt x="1"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66"/>
            <p:cNvSpPr/>
            <p:nvPr/>
          </p:nvSpPr>
          <p:spPr>
            <a:xfrm>
              <a:off x="1286100" y="1925025"/>
              <a:ext cx="15875" cy="11700"/>
            </a:xfrm>
            <a:custGeom>
              <a:rect b="b" l="l" r="r" t="t"/>
              <a:pathLst>
                <a:path extrusionOk="0" fill="none" h="468" w="635">
                  <a:moveTo>
                    <a:pt x="635" y="1"/>
                  </a:moveTo>
                  <a:lnTo>
                    <a:pt x="1" y="46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66"/>
            <p:cNvSpPr/>
            <p:nvPr/>
          </p:nvSpPr>
          <p:spPr>
            <a:xfrm>
              <a:off x="1297125" y="1940200"/>
              <a:ext cx="12325" cy="9050"/>
            </a:xfrm>
            <a:custGeom>
              <a:rect b="b" l="l" r="r" t="t"/>
              <a:pathLst>
                <a:path extrusionOk="0" fill="none" h="362" w="493">
                  <a:moveTo>
                    <a:pt x="493" y="1"/>
                  </a:moveTo>
                  <a:lnTo>
                    <a:pt x="0" y="3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66"/>
            <p:cNvSpPr/>
            <p:nvPr/>
          </p:nvSpPr>
          <p:spPr>
            <a:xfrm>
              <a:off x="1314275" y="1958475"/>
              <a:ext cx="11250" cy="8175"/>
            </a:xfrm>
            <a:custGeom>
              <a:rect b="b" l="l" r="r" t="t"/>
              <a:pathLst>
                <a:path extrusionOk="0" fill="none" h="327" w="450">
                  <a:moveTo>
                    <a:pt x="449" y="0"/>
                  </a:moveTo>
                  <a:lnTo>
                    <a:pt x="0"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66"/>
            <p:cNvSpPr/>
            <p:nvPr/>
          </p:nvSpPr>
          <p:spPr>
            <a:xfrm>
              <a:off x="1042100" y="2142200"/>
              <a:ext cx="93325" cy="60975"/>
            </a:xfrm>
            <a:custGeom>
              <a:rect b="b" l="l" r="r" t="t"/>
              <a:pathLst>
                <a:path extrusionOk="0" fill="none" h="2439" w="3733">
                  <a:moveTo>
                    <a:pt x="1" y="2438"/>
                  </a:moveTo>
                  <a:lnTo>
                    <a:pt x="373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66"/>
            <p:cNvSpPr/>
            <p:nvPr/>
          </p:nvSpPr>
          <p:spPr>
            <a:xfrm>
              <a:off x="1063225" y="2151650"/>
              <a:ext cx="35900" cy="22475"/>
            </a:xfrm>
            <a:custGeom>
              <a:rect b="b" l="l" r="r" t="t"/>
              <a:pathLst>
                <a:path extrusionOk="0" fill="none" h="899" w="1436">
                  <a:moveTo>
                    <a:pt x="1" y="898"/>
                  </a:moveTo>
                  <a:lnTo>
                    <a:pt x="143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66"/>
            <p:cNvSpPr/>
            <p:nvPr/>
          </p:nvSpPr>
          <p:spPr>
            <a:xfrm>
              <a:off x="1079300" y="2137575"/>
              <a:ext cx="16750" cy="10375"/>
            </a:xfrm>
            <a:custGeom>
              <a:rect b="b" l="l" r="r" t="t"/>
              <a:pathLst>
                <a:path extrusionOk="0" fill="none" h="415" w="670">
                  <a:moveTo>
                    <a:pt x="0" y="414"/>
                  </a:moveTo>
                  <a:cubicBezTo>
                    <a:pt x="238" y="300"/>
                    <a:pt x="458" y="159"/>
                    <a:pt x="66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66"/>
            <p:cNvSpPr/>
            <p:nvPr/>
          </p:nvSpPr>
          <p:spPr>
            <a:xfrm>
              <a:off x="1136500" y="1984650"/>
              <a:ext cx="43375" cy="30625"/>
            </a:xfrm>
            <a:custGeom>
              <a:rect b="b" l="l" r="r" t="t"/>
              <a:pathLst>
                <a:path extrusionOk="0" fill="none" h="1225" w="1735">
                  <a:moveTo>
                    <a:pt x="0" y="1224"/>
                  </a:moveTo>
                  <a:lnTo>
                    <a:pt x="173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66"/>
            <p:cNvSpPr/>
            <p:nvPr/>
          </p:nvSpPr>
          <p:spPr>
            <a:xfrm>
              <a:off x="1145300" y="2022050"/>
              <a:ext cx="14100" cy="9275"/>
            </a:xfrm>
            <a:custGeom>
              <a:rect b="b" l="l" r="r" t="t"/>
              <a:pathLst>
                <a:path extrusionOk="0" fill="none" h="371" w="564">
                  <a:moveTo>
                    <a:pt x="0" y="371"/>
                  </a:moveTo>
                  <a:lnTo>
                    <a:pt x="56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66"/>
            <p:cNvSpPr/>
            <p:nvPr/>
          </p:nvSpPr>
          <p:spPr>
            <a:xfrm>
              <a:off x="1151025" y="2084325"/>
              <a:ext cx="7050" cy="3975"/>
            </a:xfrm>
            <a:custGeom>
              <a:rect b="b" l="l" r="r" t="t"/>
              <a:pathLst>
                <a:path extrusionOk="0" fill="none" h="159" w="282">
                  <a:moveTo>
                    <a:pt x="0" y="159"/>
                  </a:moveTo>
                  <a:lnTo>
                    <a:pt x="28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66"/>
            <p:cNvSpPr/>
            <p:nvPr/>
          </p:nvSpPr>
          <p:spPr>
            <a:xfrm>
              <a:off x="1115825" y="2082775"/>
              <a:ext cx="2225" cy="1575"/>
            </a:xfrm>
            <a:custGeom>
              <a:rect b="b" l="l" r="r" t="t"/>
              <a:pathLst>
                <a:path extrusionOk="0" fill="none" h="63" w="89">
                  <a:moveTo>
                    <a:pt x="0" y="63"/>
                  </a:moveTo>
                  <a:lnTo>
                    <a:pt x="8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66"/>
            <p:cNvSpPr/>
            <p:nvPr/>
          </p:nvSpPr>
          <p:spPr>
            <a:xfrm>
              <a:off x="1171925" y="2105675"/>
              <a:ext cx="7050" cy="5300"/>
            </a:xfrm>
            <a:custGeom>
              <a:rect b="b" l="l" r="r" t="t"/>
              <a:pathLst>
                <a:path extrusionOk="0" fill="none" h="212" w="282">
                  <a:moveTo>
                    <a:pt x="0" y="211"/>
                  </a:moveTo>
                  <a:lnTo>
                    <a:pt x="28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66"/>
            <p:cNvSpPr/>
            <p:nvPr/>
          </p:nvSpPr>
          <p:spPr>
            <a:xfrm>
              <a:off x="1232425" y="1981800"/>
              <a:ext cx="9275" cy="5750"/>
            </a:xfrm>
            <a:custGeom>
              <a:rect b="b" l="l" r="r" t="t"/>
              <a:pathLst>
                <a:path extrusionOk="0" fill="none" h="230" w="371">
                  <a:moveTo>
                    <a:pt x="1" y="229"/>
                  </a:moveTo>
                  <a:lnTo>
                    <a:pt x="37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66"/>
            <p:cNvSpPr/>
            <p:nvPr/>
          </p:nvSpPr>
          <p:spPr>
            <a:xfrm>
              <a:off x="1263450" y="1990150"/>
              <a:ext cx="15875" cy="8175"/>
            </a:xfrm>
            <a:custGeom>
              <a:rect b="b" l="l" r="r" t="t"/>
              <a:pathLst>
                <a:path extrusionOk="0" fill="none" h="327" w="635">
                  <a:moveTo>
                    <a:pt x="0" y="326"/>
                  </a:moveTo>
                  <a:lnTo>
                    <a:pt x="63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66"/>
            <p:cNvSpPr/>
            <p:nvPr/>
          </p:nvSpPr>
          <p:spPr>
            <a:xfrm>
              <a:off x="1026925" y="2157600"/>
              <a:ext cx="7075" cy="6175"/>
            </a:xfrm>
            <a:custGeom>
              <a:rect b="b" l="l" r="r" t="t"/>
              <a:pathLst>
                <a:path extrusionOk="0" fill="none" h="247" w="283">
                  <a:moveTo>
                    <a:pt x="1" y="247"/>
                  </a:moveTo>
                  <a:cubicBezTo>
                    <a:pt x="80" y="150"/>
                    <a:pt x="177" y="62"/>
                    <a:pt x="28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66"/>
            <p:cNvSpPr/>
            <p:nvPr/>
          </p:nvSpPr>
          <p:spPr>
            <a:xfrm>
              <a:off x="1009975" y="2141975"/>
              <a:ext cx="8400" cy="6175"/>
            </a:xfrm>
            <a:custGeom>
              <a:rect b="b" l="l" r="r" t="t"/>
              <a:pathLst>
                <a:path extrusionOk="0" fill="none" h="247" w="336">
                  <a:moveTo>
                    <a:pt x="1" y="247"/>
                  </a:moveTo>
                  <a:lnTo>
                    <a:pt x="33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66"/>
            <p:cNvSpPr/>
            <p:nvPr/>
          </p:nvSpPr>
          <p:spPr>
            <a:xfrm>
              <a:off x="1343550" y="1986425"/>
              <a:ext cx="7725" cy="6625"/>
            </a:xfrm>
            <a:custGeom>
              <a:rect b="b" l="l" r="r" t="t"/>
              <a:pathLst>
                <a:path extrusionOk="0" fill="none" h="265" w="309">
                  <a:moveTo>
                    <a:pt x="0" y="264"/>
                  </a:moveTo>
                  <a:cubicBezTo>
                    <a:pt x="114" y="194"/>
                    <a:pt x="220" y="106"/>
                    <a:pt x="30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66"/>
            <p:cNvSpPr/>
            <p:nvPr/>
          </p:nvSpPr>
          <p:spPr>
            <a:xfrm>
              <a:off x="871600" y="1747025"/>
              <a:ext cx="315525" cy="415225"/>
            </a:xfrm>
            <a:custGeom>
              <a:rect b="b" l="l" r="r" t="t"/>
              <a:pathLst>
                <a:path extrusionOk="0" h="16609" w="12621">
                  <a:moveTo>
                    <a:pt x="8563" y="1"/>
                  </a:moveTo>
                  <a:lnTo>
                    <a:pt x="8555" y="18"/>
                  </a:lnTo>
                  <a:cubicBezTo>
                    <a:pt x="7754" y="1198"/>
                    <a:pt x="722" y="11618"/>
                    <a:pt x="9" y="14135"/>
                  </a:cubicBezTo>
                  <a:lnTo>
                    <a:pt x="0" y="14161"/>
                  </a:lnTo>
                  <a:lnTo>
                    <a:pt x="4057" y="16608"/>
                  </a:lnTo>
                  <a:lnTo>
                    <a:pt x="4075" y="16590"/>
                  </a:lnTo>
                  <a:cubicBezTo>
                    <a:pt x="4920" y="15376"/>
                    <a:pt x="12392" y="4674"/>
                    <a:pt x="12621" y="2474"/>
                  </a:cubicBezTo>
                  <a:lnTo>
                    <a:pt x="12621" y="2456"/>
                  </a:lnTo>
                  <a:lnTo>
                    <a:pt x="8563"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66"/>
            <p:cNvSpPr/>
            <p:nvPr/>
          </p:nvSpPr>
          <p:spPr>
            <a:xfrm>
              <a:off x="871375" y="1747025"/>
              <a:ext cx="244900" cy="370775"/>
            </a:xfrm>
            <a:custGeom>
              <a:rect b="b" l="l" r="r" t="t"/>
              <a:pathLst>
                <a:path extrusionOk="0" h="14831" w="9796">
                  <a:moveTo>
                    <a:pt x="8572" y="1"/>
                  </a:moveTo>
                  <a:lnTo>
                    <a:pt x="8555" y="27"/>
                  </a:lnTo>
                  <a:cubicBezTo>
                    <a:pt x="7754" y="1206"/>
                    <a:pt x="722" y="11627"/>
                    <a:pt x="9" y="14144"/>
                  </a:cubicBezTo>
                  <a:lnTo>
                    <a:pt x="0" y="14170"/>
                  </a:lnTo>
                  <a:lnTo>
                    <a:pt x="1100" y="14830"/>
                  </a:lnTo>
                  <a:cubicBezTo>
                    <a:pt x="1936" y="12850"/>
                    <a:pt x="2878" y="10923"/>
                    <a:pt x="3917" y="9048"/>
                  </a:cubicBezTo>
                  <a:cubicBezTo>
                    <a:pt x="5809" y="5651"/>
                    <a:pt x="8819" y="1928"/>
                    <a:pt x="9796" y="740"/>
                  </a:cubicBezTo>
                  <a:lnTo>
                    <a:pt x="8572" y="1"/>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66"/>
            <p:cNvSpPr/>
            <p:nvPr/>
          </p:nvSpPr>
          <p:spPr>
            <a:xfrm>
              <a:off x="937600" y="1782675"/>
              <a:ext cx="249525" cy="379775"/>
            </a:xfrm>
            <a:custGeom>
              <a:rect b="b" l="l" r="r" t="t"/>
              <a:pathLst>
                <a:path extrusionOk="0" h="15191" w="9981">
                  <a:moveTo>
                    <a:pt x="8291" y="0"/>
                  </a:moveTo>
                  <a:cubicBezTo>
                    <a:pt x="7948" y="1039"/>
                    <a:pt x="6997" y="3274"/>
                    <a:pt x="4418" y="7481"/>
                  </a:cubicBezTo>
                  <a:cubicBezTo>
                    <a:pt x="2016" y="11380"/>
                    <a:pt x="678" y="13378"/>
                    <a:pt x="0" y="14337"/>
                  </a:cubicBezTo>
                  <a:lnTo>
                    <a:pt x="1417" y="15191"/>
                  </a:lnTo>
                  <a:lnTo>
                    <a:pt x="1435" y="15164"/>
                  </a:lnTo>
                  <a:cubicBezTo>
                    <a:pt x="2280" y="13950"/>
                    <a:pt x="9752" y="3248"/>
                    <a:pt x="9981" y="1039"/>
                  </a:cubicBezTo>
                  <a:lnTo>
                    <a:pt x="9981" y="1021"/>
                  </a:lnTo>
                  <a:lnTo>
                    <a:pt x="8291"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66"/>
            <p:cNvSpPr/>
            <p:nvPr/>
          </p:nvSpPr>
          <p:spPr>
            <a:xfrm>
              <a:off x="870700" y="1746150"/>
              <a:ext cx="317300" cy="417200"/>
            </a:xfrm>
            <a:custGeom>
              <a:rect b="b" l="l" r="r" t="t"/>
              <a:pathLst>
                <a:path extrusionOk="0" fill="none" h="16688" w="12692">
                  <a:moveTo>
                    <a:pt x="8591" y="1"/>
                  </a:moveTo>
                  <a:cubicBezTo>
                    <a:pt x="8591" y="1"/>
                    <a:pt x="679" y="11635"/>
                    <a:pt x="1" y="14214"/>
                  </a:cubicBezTo>
                  <a:lnTo>
                    <a:pt x="4102" y="16687"/>
                  </a:lnTo>
                  <a:cubicBezTo>
                    <a:pt x="4102" y="16687"/>
                    <a:pt x="12533" y="4709"/>
                    <a:pt x="12692" y="247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66"/>
            <p:cNvSpPr/>
            <p:nvPr/>
          </p:nvSpPr>
          <p:spPr>
            <a:xfrm>
              <a:off x="892275" y="1986425"/>
              <a:ext cx="56350" cy="99475"/>
            </a:xfrm>
            <a:custGeom>
              <a:rect b="b" l="l" r="r" t="t"/>
              <a:pathLst>
                <a:path extrusionOk="0" fill="none" h="3979" w="2254">
                  <a:moveTo>
                    <a:pt x="0" y="3978"/>
                  </a:moveTo>
                  <a:cubicBezTo>
                    <a:pt x="643" y="2596"/>
                    <a:pt x="1391" y="1267"/>
                    <a:pt x="22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66"/>
            <p:cNvSpPr/>
            <p:nvPr/>
          </p:nvSpPr>
          <p:spPr>
            <a:xfrm>
              <a:off x="912300" y="2040975"/>
              <a:ext cx="19600" cy="35025"/>
            </a:xfrm>
            <a:custGeom>
              <a:rect b="b" l="l" r="r" t="t"/>
              <a:pathLst>
                <a:path extrusionOk="0" fill="none" h="1401" w="784">
                  <a:moveTo>
                    <a:pt x="784" y="1"/>
                  </a:moveTo>
                  <a:cubicBezTo>
                    <a:pt x="484" y="441"/>
                    <a:pt x="220" y="916"/>
                    <a:pt x="0" y="14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66"/>
            <p:cNvSpPr/>
            <p:nvPr/>
          </p:nvSpPr>
          <p:spPr>
            <a:xfrm>
              <a:off x="932325" y="2057275"/>
              <a:ext cx="11025" cy="18050"/>
            </a:xfrm>
            <a:custGeom>
              <a:rect b="b" l="l" r="r" t="t"/>
              <a:pathLst>
                <a:path extrusionOk="0" fill="none" h="722" w="441">
                  <a:moveTo>
                    <a:pt x="440" y="0"/>
                  </a:moveTo>
                  <a:cubicBezTo>
                    <a:pt x="264" y="220"/>
                    <a:pt x="115" y="466"/>
                    <a:pt x="0"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66"/>
            <p:cNvSpPr/>
            <p:nvPr/>
          </p:nvSpPr>
          <p:spPr>
            <a:xfrm>
              <a:off x="949050" y="2070900"/>
              <a:ext cx="5525" cy="10375"/>
            </a:xfrm>
            <a:custGeom>
              <a:rect b="b" l="l" r="r" t="t"/>
              <a:pathLst>
                <a:path extrusionOk="0" fill="none" h="415" w="221">
                  <a:moveTo>
                    <a:pt x="220" y="1"/>
                  </a:moveTo>
                  <a:cubicBezTo>
                    <a:pt x="150" y="133"/>
                    <a:pt x="79" y="274"/>
                    <a:pt x="0" y="41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66"/>
            <p:cNvSpPr/>
            <p:nvPr/>
          </p:nvSpPr>
          <p:spPr>
            <a:xfrm>
              <a:off x="1097325" y="1860775"/>
              <a:ext cx="53950" cy="100150"/>
            </a:xfrm>
            <a:custGeom>
              <a:rect b="b" l="l" r="r" t="t"/>
              <a:pathLst>
                <a:path extrusionOk="0" fill="none" h="4006" w="2158">
                  <a:moveTo>
                    <a:pt x="2157" y="1"/>
                  </a:moveTo>
                  <a:cubicBezTo>
                    <a:pt x="1479" y="1356"/>
                    <a:pt x="758" y="2694"/>
                    <a:pt x="1" y="400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66"/>
            <p:cNvSpPr/>
            <p:nvPr/>
          </p:nvSpPr>
          <p:spPr>
            <a:xfrm>
              <a:off x="1104600" y="1892900"/>
              <a:ext cx="19600" cy="35025"/>
            </a:xfrm>
            <a:custGeom>
              <a:rect b="b" l="l" r="r" t="t"/>
              <a:pathLst>
                <a:path extrusionOk="0" fill="none" h="1401" w="784">
                  <a:moveTo>
                    <a:pt x="784" y="1"/>
                  </a:moveTo>
                  <a:cubicBezTo>
                    <a:pt x="519" y="467"/>
                    <a:pt x="264" y="934"/>
                    <a:pt x="0" y="14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66"/>
            <p:cNvSpPr/>
            <p:nvPr/>
          </p:nvSpPr>
          <p:spPr>
            <a:xfrm>
              <a:off x="1071150" y="1910500"/>
              <a:ext cx="13450" cy="23575"/>
            </a:xfrm>
            <a:custGeom>
              <a:rect b="b" l="l" r="r" t="t"/>
              <a:pathLst>
                <a:path extrusionOk="0" fill="none" h="943" w="538">
                  <a:moveTo>
                    <a:pt x="537" y="1"/>
                  </a:moveTo>
                  <a:cubicBezTo>
                    <a:pt x="379" y="326"/>
                    <a:pt x="203" y="643"/>
                    <a:pt x="1" y="94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66"/>
            <p:cNvSpPr/>
            <p:nvPr/>
          </p:nvSpPr>
          <p:spPr>
            <a:xfrm>
              <a:off x="1046075" y="1918425"/>
              <a:ext cx="14975" cy="25100"/>
            </a:xfrm>
            <a:custGeom>
              <a:rect b="b" l="l" r="r" t="t"/>
              <a:pathLst>
                <a:path extrusionOk="0" fill="none" h="1004" w="599">
                  <a:moveTo>
                    <a:pt x="599" y="1"/>
                  </a:moveTo>
                  <a:lnTo>
                    <a:pt x="0" y="100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66"/>
            <p:cNvSpPr/>
            <p:nvPr/>
          </p:nvSpPr>
          <p:spPr>
            <a:xfrm>
              <a:off x="1037050" y="1763100"/>
              <a:ext cx="51075" cy="75475"/>
            </a:xfrm>
            <a:custGeom>
              <a:rect b="b" l="l" r="r" t="t"/>
              <a:pathLst>
                <a:path extrusionOk="0" fill="none" h="3019" w="2043">
                  <a:moveTo>
                    <a:pt x="2042" y="0"/>
                  </a:moveTo>
                  <a:lnTo>
                    <a:pt x="0" y="301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66"/>
            <p:cNvSpPr/>
            <p:nvPr/>
          </p:nvSpPr>
          <p:spPr>
            <a:xfrm>
              <a:off x="1068075" y="1778500"/>
              <a:ext cx="21350" cy="31250"/>
            </a:xfrm>
            <a:custGeom>
              <a:rect b="b" l="l" r="r" t="t"/>
              <a:pathLst>
                <a:path extrusionOk="0" fill="none" h="1250" w="854">
                  <a:moveTo>
                    <a:pt x="854" y="0"/>
                  </a:moveTo>
                  <a:cubicBezTo>
                    <a:pt x="546" y="405"/>
                    <a:pt x="264" y="819"/>
                    <a:pt x="0" y="12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66"/>
            <p:cNvSpPr/>
            <p:nvPr/>
          </p:nvSpPr>
          <p:spPr>
            <a:xfrm>
              <a:off x="1089625" y="1789725"/>
              <a:ext cx="10150" cy="16950"/>
            </a:xfrm>
            <a:custGeom>
              <a:rect b="b" l="l" r="r" t="t"/>
              <a:pathLst>
                <a:path extrusionOk="0" fill="none" h="678" w="406">
                  <a:moveTo>
                    <a:pt x="406" y="0"/>
                  </a:moveTo>
                  <a:lnTo>
                    <a:pt x="1" y="67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66"/>
            <p:cNvSpPr/>
            <p:nvPr/>
          </p:nvSpPr>
          <p:spPr>
            <a:xfrm>
              <a:off x="1104600" y="1800925"/>
              <a:ext cx="7950" cy="13025"/>
            </a:xfrm>
            <a:custGeom>
              <a:rect b="b" l="l" r="r" t="t"/>
              <a:pathLst>
                <a:path extrusionOk="0" fill="none" h="521" w="318">
                  <a:moveTo>
                    <a:pt x="317" y="1"/>
                  </a:moveTo>
                  <a:lnTo>
                    <a:pt x="0" y="5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66"/>
            <p:cNvSpPr/>
            <p:nvPr/>
          </p:nvSpPr>
          <p:spPr>
            <a:xfrm>
              <a:off x="1127025" y="1811500"/>
              <a:ext cx="7300" cy="11900"/>
            </a:xfrm>
            <a:custGeom>
              <a:rect b="b" l="l" r="r" t="t"/>
              <a:pathLst>
                <a:path extrusionOk="0" fill="none" h="476" w="292">
                  <a:moveTo>
                    <a:pt x="291" y="0"/>
                  </a:moveTo>
                  <a:lnTo>
                    <a:pt x="1" y="47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66"/>
            <p:cNvSpPr/>
            <p:nvPr/>
          </p:nvSpPr>
          <p:spPr>
            <a:xfrm>
              <a:off x="967525" y="2054400"/>
              <a:ext cx="62500" cy="92225"/>
            </a:xfrm>
            <a:custGeom>
              <a:rect b="b" l="l" r="r" t="t"/>
              <a:pathLst>
                <a:path extrusionOk="0" fill="none" h="3689" w="2500">
                  <a:moveTo>
                    <a:pt x="0" y="3688"/>
                  </a:moveTo>
                  <a:lnTo>
                    <a:pt x="250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66"/>
            <p:cNvSpPr/>
            <p:nvPr/>
          </p:nvSpPr>
          <p:spPr>
            <a:xfrm>
              <a:off x="975875" y="2077275"/>
              <a:ext cx="24225" cy="34575"/>
            </a:xfrm>
            <a:custGeom>
              <a:rect b="b" l="l" r="r" t="t"/>
              <a:pathLst>
                <a:path extrusionOk="0" fill="none" h="1383" w="969">
                  <a:moveTo>
                    <a:pt x="1" y="1383"/>
                  </a:moveTo>
                  <a:lnTo>
                    <a:pt x="96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66"/>
            <p:cNvSpPr/>
            <p:nvPr/>
          </p:nvSpPr>
          <p:spPr>
            <a:xfrm>
              <a:off x="980500" y="2065400"/>
              <a:ext cx="11475" cy="16100"/>
            </a:xfrm>
            <a:custGeom>
              <a:rect b="b" l="l" r="r" t="t"/>
              <a:pathLst>
                <a:path extrusionOk="0" fill="none" h="644" w="459">
                  <a:moveTo>
                    <a:pt x="1" y="643"/>
                  </a:moveTo>
                  <a:cubicBezTo>
                    <a:pt x="168" y="441"/>
                    <a:pt x="326" y="23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66"/>
            <p:cNvSpPr/>
            <p:nvPr/>
          </p:nvSpPr>
          <p:spPr>
            <a:xfrm>
              <a:off x="981825" y="1891800"/>
              <a:ext cx="28175" cy="45125"/>
            </a:xfrm>
            <a:custGeom>
              <a:rect b="b" l="l" r="r" t="t"/>
              <a:pathLst>
                <a:path extrusionOk="0" fill="none" h="1805" w="1127">
                  <a:moveTo>
                    <a:pt x="0" y="1805"/>
                  </a:moveTo>
                  <a:lnTo>
                    <a:pt x="112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66"/>
            <p:cNvSpPr/>
            <p:nvPr/>
          </p:nvSpPr>
          <p:spPr>
            <a:xfrm>
              <a:off x="996350" y="1934275"/>
              <a:ext cx="9250" cy="13875"/>
            </a:xfrm>
            <a:custGeom>
              <a:rect b="b" l="l" r="r" t="t"/>
              <a:pathLst>
                <a:path extrusionOk="0" fill="none" h="555" w="370">
                  <a:moveTo>
                    <a:pt x="0" y="555"/>
                  </a:moveTo>
                  <a:lnTo>
                    <a:pt x="37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66"/>
            <p:cNvSpPr/>
            <p:nvPr/>
          </p:nvSpPr>
          <p:spPr>
            <a:xfrm>
              <a:off x="1023400" y="1992125"/>
              <a:ext cx="4875" cy="6625"/>
            </a:xfrm>
            <a:custGeom>
              <a:rect b="b" l="l" r="r" t="t"/>
              <a:pathLst>
                <a:path extrusionOk="0" fill="none" h="265" w="195">
                  <a:moveTo>
                    <a:pt x="1" y="265"/>
                  </a:moveTo>
                  <a:cubicBezTo>
                    <a:pt x="71" y="177"/>
                    <a:pt x="133"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66"/>
            <p:cNvSpPr/>
            <p:nvPr/>
          </p:nvSpPr>
          <p:spPr>
            <a:xfrm>
              <a:off x="989525" y="2006225"/>
              <a:ext cx="1550" cy="2450"/>
            </a:xfrm>
            <a:custGeom>
              <a:rect b="b" l="l" r="r" t="t"/>
              <a:pathLst>
                <a:path extrusionOk="0" fill="none" h="98" w="62">
                  <a:moveTo>
                    <a:pt x="0" y="97"/>
                  </a:moveTo>
                  <a:cubicBezTo>
                    <a:pt x="18" y="71"/>
                    <a:pt x="44" y="35"/>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66"/>
            <p:cNvSpPr/>
            <p:nvPr/>
          </p:nvSpPr>
          <p:spPr>
            <a:xfrm>
              <a:off x="1051575" y="2004025"/>
              <a:ext cx="4650" cy="7500"/>
            </a:xfrm>
            <a:custGeom>
              <a:rect b="b" l="l" r="r" t="t"/>
              <a:pathLst>
                <a:path extrusionOk="0" fill="none" h="300" w="186">
                  <a:moveTo>
                    <a:pt x="0" y="299"/>
                  </a:moveTo>
                  <a:cubicBezTo>
                    <a:pt x="62" y="194"/>
                    <a:pt x="123" y="97"/>
                    <a:pt x="18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66"/>
            <p:cNvSpPr/>
            <p:nvPr/>
          </p:nvSpPr>
          <p:spPr>
            <a:xfrm>
              <a:off x="1059700" y="1865400"/>
              <a:ext cx="6200" cy="9050"/>
            </a:xfrm>
            <a:custGeom>
              <a:rect b="b" l="l" r="r" t="t"/>
              <a:pathLst>
                <a:path extrusionOk="0" fill="none" h="362" w="248">
                  <a:moveTo>
                    <a:pt x="1" y="361"/>
                  </a:moveTo>
                  <a:lnTo>
                    <a:pt x="24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66"/>
            <p:cNvSpPr/>
            <p:nvPr/>
          </p:nvSpPr>
          <p:spPr>
            <a:xfrm>
              <a:off x="1092500" y="1858575"/>
              <a:ext cx="11450" cy="13450"/>
            </a:xfrm>
            <a:custGeom>
              <a:rect b="b" l="l" r="r" t="t"/>
              <a:pathLst>
                <a:path extrusionOk="0" fill="none" h="538" w="458">
                  <a:moveTo>
                    <a:pt x="0" y="538"/>
                  </a:moveTo>
                  <a:cubicBezTo>
                    <a:pt x="150" y="362"/>
                    <a:pt x="308" y="186"/>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66"/>
            <p:cNvSpPr/>
            <p:nvPr/>
          </p:nvSpPr>
          <p:spPr>
            <a:xfrm>
              <a:off x="938250" y="2107650"/>
              <a:ext cx="4200" cy="8600"/>
            </a:xfrm>
            <a:custGeom>
              <a:rect b="b" l="l" r="r" t="t"/>
              <a:pathLst>
                <a:path extrusionOk="0" fill="none" h="344" w="168">
                  <a:moveTo>
                    <a:pt x="1" y="344"/>
                  </a:moveTo>
                  <a:cubicBezTo>
                    <a:pt x="36" y="220"/>
                    <a:pt x="98" y="106"/>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66"/>
            <p:cNvSpPr/>
            <p:nvPr/>
          </p:nvSpPr>
          <p:spPr>
            <a:xfrm>
              <a:off x="916700" y="2099500"/>
              <a:ext cx="5300" cy="8825"/>
            </a:xfrm>
            <a:custGeom>
              <a:rect b="b" l="l" r="r" t="t"/>
              <a:pathLst>
                <a:path extrusionOk="0" fill="none" h="353" w="212">
                  <a:moveTo>
                    <a:pt x="0" y="353"/>
                  </a:moveTo>
                  <a:lnTo>
                    <a:pt x="21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66"/>
            <p:cNvSpPr/>
            <p:nvPr/>
          </p:nvSpPr>
          <p:spPr>
            <a:xfrm>
              <a:off x="1164225" y="1827350"/>
              <a:ext cx="4650" cy="9025"/>
            </a:xfrm>
            <a:custGeom>
              <a:rect b="b" l="l" r="r" t="t"/>
              <a:pathLst>
                <a:path extrusionOk="0" fill="none" h="361" w="186">
                  <a:moveTo>
                    <a:pt x="0" y="361"/>
                  </a:moveTo>
                  <a:cubicBezTo>
                    <a:pt x="79" y="255"/>
                    <a:pt x="141" y="132"/>
                    <a:pt x="18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66"/>
            <p:cNvSpPr/>
            <p:nvPr/>
          </p:nvSpPr>
          <p:spPr>
            <a:xfrm>
              <a:off x="902400" y="2219375"/>
              <a:ext cx="362175" cy="164650"/>
            </a:xfrm>
            <a:custGeom>
              <a:rect b="b" l="l" r="r" t="t"/>
              <a:pathLst>
                <a:path extrusionOk="0" h="6586" w="14487">
                  <a:moveTo>
                    <a:pt x="14209" y="1"/>
                  </a:moveTo>
                  <a:cubicBezTo>
                    <a:pt x="14199" y="1"/>
                    <a:pt x="14189" y="1"/>
                    <a:pt x="14178" y="2"/>
                  </a:cubicBezTo>
                  <a:cubicBezTo>
                    <a:pt x="6971" y="170"/>
                    <a:pt x="2121" y="4368"/>
                    <a:pt x="299" y="5943"/>
                  </a:cubicBezTo>
                  <a:cubicBezTo>
                    <a:pt x="53" y="6163"/>
                    <a:pt x="0" y="6348"/>
                    <a:pt x="35" y="6453"/>
                  </a:cubicBezTo>
                  <a:cubicBezTo>
                    <a:pt x="62" y="6533"/>
                    <a:pt x="141" y="6577"/>
                    <a:pt x="273" y="6585"/>
                  </a:cubicBezTo>
                  <a:lnTo>
                    <a:pt x="308" y="6585"/>
                  </a:lnTo>
                  <a:cubicBezTo>
                    <a:pt x="431" y="6585"/>
                    <a:pt x="555" y="6541"/>
                    <a:pt x="660" y="6471"/>
                  </a:cubicBezTo>
                  <a:cubicBezTo>
                    <a:pt x="6082" y="2775"/>
                    <a:pt x="9241" y="1410"/>
                    <a:pt x="14187" y="583"/>
                  </a:cubicBezTo>
                  <a:cubicBezTo>
                    <a:pt x="14354" y="574"/>
                    <a:pt x="14486" y="416"/>
                    <a:pt x="14469" y="249"/>
                  </a:cubicBezTo>
                  <a:cubicBezTo>
                    <a:pt x="14461" y="109"/>
                    <a:pt x="14346" y="1"/>
                    <a:pt x="14209" y="1"/>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66"/>
            <p:cNvSpPr/>
            <p:nvPr/>
          </p:nvSpPr>
          <p:spPr>
            <a:xfrm>
              <a:off x="833300" y="2111175"/>
              <a:ext cx="415650" cy="188150"/>
            </a:xfrm>
            <a:custGeom>
              <a:rect b="b" l="l" r="r" t="t"/>
              <a:pathLst>
                <a:path extrusionOk="0" h="7526" w="16626">
                  <a:moveTo>
                    <a:pt x="16388" y="0"/>
                  </a:moveTo>
                  <a:cubicBezTo>
                    <a:pt x="16362" y="0"/>
                    <a:pt x="16344" y="0"/>
                    <a:pt x="16318" y="9"/>
                  </a:cubicBezTo>
                  <a:cubicBezTo>
                    <a:pt x="8379" y="995"/>
                    <a:pt x="2571" y="5325"/>
                    <a:pt x="388" y="6953"/>
                  </a:cubicBezTo>
                  <a:cubicBezTo>
                    <a:pt x="98" y="7173"/>
                    <a:pt x="1" y="7358"/>
                    <a:pt x="36" y="7446"/>
                  </a:cubicBezTo>
                  <a:cubicBezTo>
                    <a:pt x="54" y="7499"/>
                    <a:pt x="124" y="7525"/>
                    <a:pt x="238" y="7525"/>
                  </a:cubicBezTo>
                  <a:lnTo>
                    <a:pt x="274" y="7525"/>
                  </a:lnTo>
                  <a:cubicBezTo>
                    <a:pt x="441" y="7507"/>
                    <a:pt x="590" y="7455"/>
                    <a:pt x="722" y="7367"/>
                  </a:cubicBezTo>
                  <a:cubicBezTo>
                    <a:pt x="7094" y="3424"/>
                    <a:pt x="10720" y="1831"/>
                    <a:pt x="16238" y="520"/>
                  </a:cubicBezTo>
                  <a:cubicBezTo>
                    <a:pt x="16502" y="458"/>
                    <a:pt x="16626" y="273"/>
                    <a:pt x="16608" y="141"/>
                  </a:cubicBezTo>
                  <a:cubicBezTo>
                    <a:pt x="16590" y="53"/>
                    <a:pt x="16511" y="0"/>
                    <a:pt x="16388" y="0"/>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66"/>
            <p:cNvSpPr/>
            <p:nvPr/>
          </p:nvSpPr>
          <p:spPr>
            <a:xfrm>
              <a:off x="650025" y="1807100"/>
              <a:ext cx="741050" cy="691325"/>
            </a:xfrm>
            <a:custGeom>
              <a:rect b="b" l="l" r="r" t="t"/>
              <a:pathLst>
                <a:path extrusionOk="0" h="27653" w="29642">
                  <a:moveTo>
                    <a:pt x="19055" y="5228"/>
                  </a:moveTo>
                  <a:lnTo>
                    <a:pt x="19055" y="5272"/>
                  </a:lnTo>
                  <a:cubicBezTo>
                    <a:pt x="19065" y="5271"/>
                    <a:pt x="19076" y="5271"/>
                    <a:pt x="19087" y="5271"/>
                  </a:cubicBezTo>
                  <a:cubicBezTo>
                    <a:pt x="19268" y="5271"/>
                    <a:pt x="19425" y="5406"/>
                    <a:pt x="19433" y="5589"/>
                  </a:cubicBezTo>
                  <a:cubicBezTo>
                    <a:pt x="19451" y="5809"/>
                    <a:pt x="19292" y="6011"/>
                    <a:pt x="19072" y="6029"/>
                  </a:cubicBezTo>
                  <a:cubicBezTo>
                    <a:pt x="14144" y="6848"/>
                    <a:pt x="10993" y="8212"/>
                    <a:pt x="5589" y="11899"/>
                  </a:cubicBezTo>
                  <a:cubicBezTo>
                    <a:pt x="5466" y="11978"/>
                    <a:pt x="5325" y="12031"/>
                    <a:pt x="5176" y="12031"/>
                  </a:cubicBezTo>
                  <a:lnTo>
                    <a:pt x="5149" y="12031"/>
                  </a:lnTo>
                  <a:cubicBezTo>
                    <a:pt x="5142" y="12032"/>
                    <a:pt x="5135" y="12032"/>
                    <a:pt x="5128" y="12032"/>
                  </a:cubicBezTo>
                  <a:cubicBezTo>
                    <a:pt x="4996" y="12032"/>
                    <a:pt x="4882" y="11955"/>
                    <a:pt x="4832" y="11838"/>
                  </a:cubicBezTo>
                  <a:cubicBezTo>
                    <a:pt x="4771" y="11662"/>
                    <a:pt x="4876" y="11442"/>
                    <a:pt x="5114" y="11230"/>
                  </a:cubicBezTo>
                  <a:cubicBezTo>
                    <a:pt x="6945" y="9646"/>
                    <a:pt x="11811" y="5439"/>
                    <a:pt x="19046" y="5272"/>
                  </a:cubicBezTo>
                  <a:lnTo>
                    <a:pt x="19055" y="5228"/>
                  </a:lnTo>
                  <a:close/>
                  <a:moveTo>
                    <a:pt x="22469" y="8203"/>
                  </a:moveTo>
                  <a:cubicBezTo>
                    <a:pt x="22689" y="8203"/>
                    <a:pt x="22786" y="8326"/>
                    <a:pt x="22804" y="8432"/>
                  </a:cubicBezTo>
                  <a:cubicBezTo>
                    <a:pt x="22839" y="8616"/>
                    <a:pt x="22672" y="8863"/>
                    <a:pt x="22337" y="8942"/>
                  </a:cubicBezTo>
                  <a:lnTo>
                    <a:pt x="22337" y="8951"/>
                  </a:lnTo>
                  <a:cubicBezTo>
                    <a:pt x="16388" y="10359"/>
                    <a:pt x="12480" y="12075"/>
                    <a:pt x="5607" y="16326"/>
                  </a:cubicBezTo>
                  <a:cubicBezTo>
                    <a:pt x="5448" y="16432"/>
                    <a:pt x="5272" y="16493"/>
                    <a:pt x="5079" y="16520"/>
                  </a:cubicBezTo>
                  <a:lnTo>
                    <a:pt x="5026" y="16520"/>
                  </a:lnTo>
                  <a:cubicBezTo>
                    <a:pt x="4806" y="16520"/>
                    <a:pt x="4744" y="16423"/>
                    <a:pt x="4727" y="16370"/>
                  </a:cubicBezTo>
                  <a:cubicBezTo>
                    <a:pt x="4665" y="16203"/>
                    <a:pt x="4823" y="15974"/>
                    <a:pt x="5132" y="15736"/>
                  </a:cubicBezTo>
                  <a:cubicBezTo>
                    <a:pt x="7499" y="13967"/>
                    <a:pt x="13792" y="9277"/>
                    <a:pt x="22390" y="8212"/>
                  </a:cubicBezTo>
                  <a:cubicBezTo>
                    <a:pt x="22416" y="8203"/>
                    <a:pt x="22443" y="8203"/>
                    <a:pt x="22469" y="8203"/>
                  </a:cubicBezTo>
                  <a:close/>
                  <a:moveTo>
                    <a:pt x="23719" y="12075"/>
                  </a:moveTo>
                  <a:cubicBezTo>
                    <a:pt x="23921" y="12075"/>
                    <a:pt x="24009" y="12190"/>
                    <a:pt x="24027" y="12286"/>
                  </a:cubicBezTo>
                  <a:cubicBezTo>
                    <a:pt x="24062" y="12471"/>
                    <a:pt x="23904" y="12700"/>
                    <a:pt x="23596" y="12771"/>
                  </a:cubicBezTo>
                  <a:cubicBezTo>
                    <a:pt x="18086" y="14073"/>
                    <a:pt x="14469" y="15666"/>
                    <a:pt x="8106" y="19609"/>
                  </a:cubicBezTo>
                  <a:cubicBezTo>
                    <a:pt x="7957" y="19706"/>
                    <a:pt x="7789" y="19758"/>
                    <a:pt x="7613" y="19776"/>
                  </a:cubicBezTo>
                  <a:lnTo>
                    <a:pt x="7569" y="19776"/>
                  </a:lnTo>
                  <a:cubicBezTo>
                    <a:pt x="7367" y="19776"/>
                    <a:pt x="7305" y="19688"/>
                    <a:pt x="7288" y="19635"/>
                  </a:cubicBezTo>
                  <a:cubicBezTo>
                    <a:pt x="7226" y="19486"/>
                    <a:pt x="7367" y="19266"/>
                    <a:pt x="7666" y="19046"/>
                  </a:cubicBezTo>
                  <a:cubicBezTo>
                    <a:pt x="9858" y="17409"/>
                    <a:pt x="15684" y="13070"/>
                    <a:pt x="23640" y="12075"/>
                  </a:cubicBezTo>
                  <a:close/>
                  <a:moveTo>
                    <a:pt x="24282" y="16361"/>
                  </a:moveTo>
                  <a:lnTo>
                    <a:pt x="24282" y="16405"/>
                  </a:lnTo>
                  <a:cubicBezTo>
                    <a:pt x="24293" y="16404"/>
                    <a:pt x="24303" y="16404"/>
                    <a:pt x="24313" y="16404"/>
                  </a:cubicBezTo>
                  <a:cubicBezTo>
                    <a:pt x="24493" y="16404"/>
                    <a:pt x="24644" y="16548"/>
                    <a:pt x="24652" y="16731"/>
                  </a:cubicBezTo>
                  <a:cubicBezTo>
                    <a:pt x="24670" y="16951"/>
                    <a:pt x="24511" y="17145"/>
                    <a:pt x="24291" y="17171"/>
                  </a:cubicBezTo>
                  <a:cubicBezTo>
                    <a:pt x="19363" y="17981"/>
                    <a:pt x="16212" y="19354"/>
                    <a:pt x="10808" y="23032"/>
                  </a:cubicBezTo>
                  <a:cubicBezTo>
                    <a:pt x="10685" y="23120"/>
                    <a:pt x="10544" y="23164"/>
                    <a:pt x="10394" y="23173"/>
                  </a:cubicBezTo>
                  <a:lnTo>
                    <a:pt x="10368" y="23173"/>
                  </a:lnTo>
                  <a:cubicBezTo>
                    <a:pt x="10227" y="23173"/>
                    <a:pt x="10095" y="23103"/>
                    <a:pt x="10042" y="22971"/>
                  </a:cubicBezTo>
                  <a:cubicBezTo>
                    <a:pt x="9990" y="22804"/>
                    <a:pt x="10095" y="22575"/>
                    <a:pt x="10333" y="22372"/>
                  </a:cubicBezTo>
                  <a:cubicBezTo>
                    <a:pt x="12163" y="20788"/>
                    <a:pt x="17030" y="16573"/>
                    <a:pt x="24273" y="16405"/>
                  </a:cubicBezTo>
                  <a:lnTo>
                    <a:pt x="24282" y="16361"/>
                  </a:lnTo>
                  <a:close/>
                  <a:moveTo>
                    <a:pt x="14654" y="0"/>
                  </a:moveTo>
                  <a:cubicBezTo>
                    <a:pt x="13475" y="0"/>
                    <a:pt x="12304" y="150"/>
                    <a:pt x="11169" y="449"/>
                  </a:cubicBezTo>
                  <a:cubicBezTo>
                    <a:pt x="10641" y="590"/>
                    <a:pt x="10130" y="757"/>
                    <a:pt x="9620" y="951"/>
                  </a:cubicBezTo>
                  <a:cubicBezTo>
                    <a:pt x="6214" y="2280"/>
                    <a:pt x="3433" y="4841"/>
                    <a:pt x="1831" y="8132"/>
                  </a:cubicBezTo>
                  <a:cubicBezTo>
                    <a:pt x="177" y="11530"/>
                    <a:pt x="1" y="15296"/>
                    <a:pt x="1321" y="18729"/>
                  </a:cubicBezTo>
                  <a:cubicBezTo>
                    <a:pt x="2667" y="22223"/>
                    <a:pt x="5140" y="24960"/>
                    <a:pt x="8291" y="26447"/>
                  </a:cubicBezTo>
                  <a:cubicBezTo>
                    <a:pt x="9963" y="27239"/>
                    <a:pt x="11785" y="27653"/>
                    <a:pt x="13642" y="27653"/>
                  </a:cubicBezTo>
                  <a:cubicBezTo>
                    <a:pt x="14945" y="27653"/>
                    <a:pt x="16238" y="27450"/>
                    <a:pt x="17488" y="27063"/>
                  </a:cubicBezTo>
                  <a:cubicBezTo>
                    <a:pt x="17778" y="26975"/>
                    <a:pt x="18078" y="26870"/>
                    <a:pt x="18368" y="26764"/>
                  </a:cubicBezTo>
                  <a:cubicBezTo>
                    <a:pt x="25611" y="23974"/>
                    <a:pt x="29642" y="15490"/>
                    <a:pt x="27002" y="8599"/>
                  </a:cubicBezTo>
                  <a:cubicBezTo>
                    <a:pt x="25673" y="5149"/>
                    <a:pt x="23138" y="2473"/>
                    <a:pt x="19873" y="1065"/>
                  </a:cubicBezTo>
                  <a:cubicBezTo>
                    <a:pt x="18720" y="572"/>
                    <a:pt x="17506" y="247"/>
                    <a:pt x="16265" y="97"/>
                  </a:cubicBezTo>
                  <a:cubicBezTo>
                    <a:pt x="15728" y="27"/>
                    <a:pt x="15191" y="0"/>
                    <a:pt x="14654" y="0"/>
                  </a:cubicBezTo>
                  <a:close/>
                </a:path>
              </a:pathLst>
            </a:custGeom>
            <a:solidFill>
              <a:srgbClr val="F1CC9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66"/>
            <p:cNvSpPr/>
            <p:nvPr/>
          </p:nvSpPr>
          <p:spPr>
            <a:xfrm>
              <a:off x="769275" y="2014350"/>
              <a:ext cx="449325" cy="203325"/>
            </a:xfrm>
            <a:custGeom>
              <a:rect b="b" l="l" r="r" t="t"/>
              <a:pathLst>
                <a:path extrusionOk="0" h="8133" w="17973">
                  <a:moveTo>
                    <a:pt x="17629" y="1"/>
                  </a:moveTo>
                  <a:cubicBezTo>
                    <a:pt x="9057" y="1066"/>
                    <a:pt x="2782" y="5748"/>
                    <a:pt x="414" y="7508"/>
                  </a:cubicBezTo>
                  <a:cubicBezTo>
                    <a:pt x="106" y="7737"/>
                    <a:pt x="1" y="7939"/>
                    <a:pt x="36" y="8036"/>
                  </a:cubicBezTo>
                  <a:cubicBezTo>
                    <a:pt x="62" y="8098"/>
                    <a:pt x="141" y="8133"/>
                    <a:pt x="256" y="8133"/>
                  </a:cubicBezTo>
                  <a:lnTo>
                    <a:pt x="309" y="8133"/>
                  </a:lnTo>
                  <a:cubicBezTo>
                    <a:pt x="476" y="8115"/>
                    <a:pt x="643" y="8054"/>
                    <a:pt x="793" y="7966"/>
                  </a:cubicBezTo>
                  <a:cubicBezTo>
                    <a:pt x="7675" y="3706"/>
                    <a:pt x="11591" y="1972"/>
                    <a:pt x="17550" y="564"/>
                  </a:cubicBezTo>
                  <a:cubicBezTo>
                    <a:pt x="17831" y="503"/>
                    <a:pt x="17972" y="309"/>
                    <a:pt x="17946" y="150"/>
                  </a:cubicBezTo>
                  <a:cubicBezTo>
                    <a:pt x="17928" y="54"/>
                    <a:pt x="17831" y="1"/>
                    <a:pt x="17699" y="1"/>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66"/>
            <p:cNvSpPr/>
            <p:nvPr/>
          </p:nvSpPr>
          <p:spPr>
            <a:xfrm>
              <a:off x="771925" y="1941050"/>
              <a:ext cx="362175" cy="164650"/>
            </a:xfrm>
            <a:custGeom>
              <a:rect b="b" l="l" r="r" t="t"/>
              <a:pathLst>
                <a:path extrusionOk="0" h="6586" w="14487">
                  <a:moveTo>
                    <a:pt x="14209" y="0"/>
                  </a:moveTo>
                  <a:cubicBezTo>
                    <a:pt x="14199" y="0"/>
                    <a:pt x="14189" y="1"/>
                    <a:pt x="14179" y="2"/>
                  </a:cubicBezTo>
                  <a:cubicBezTo>
                    <a:pt x="10570" y="81"/>
                    <a:pt x="7551" y="1173"/>
                    <a:pt x="5219" y="2440"/>
                  </a:cubicBezTo>
                  <a:cubicBezTo>
                    <a:pt x="2878" y="3707"/>
                    <a:pt x="1206" y="5151"/>
                    <a:pt x="291" y="5943"/>
                  </a:cubicBezTo>
                  <a:cubicBezTo>
                    <a:pt x="44" y="6163"/>
                    <a:pt x="0" y="6348"/>
                    <a:pt x="35" y="6444"/>
                  </a:cubicBezTo>
                  <a:cubicBezTo>
                    <a:pt x="62" y="6532"/>
                    <a:pt x="141" y="6576"/>
                    <a:pt x="273" y="6585"/>
                  </a:cubicBezTo>
                  <a:lnTo>
                    <a:pt x="300" y="6585"/>
                  </a:lnTo>
                  <a:cubicBezTo>
                    <a:pt x="432" y="6576"/>
                    <a:pt x="555" y="6541"/>
                    <a:pt x="660" y="6462"/>
                  </a:cubicBezTo>
                  <a:cubicBezTo>
                    <a:pt x="6082" y="2774"/>
                    <a:pt x="9232" y="1402"/>
                    <a:pt x="14179" y="583"/>
                  </a:cubicBezTo>
                  <a:cubicBezTo>
                    <a:pt x="14355" y="565"/>
                    <a:pt x="14487" y="416"/>
                    <a:pt x="14469" y="240"/>
                  </a:cubicBezTo>
                  <a:cubicBezTo>
                    <a:pt x="14461" y="101"/>
                    <a:pt x="14339" y="0"/>
                    <a:pt x="14209" y="0"/>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66"/>
            <p:cNvSpPr/>
            <p:nvPr/>
          </p:nvSpPr>
          <p:spPr>
            <a:xfrm>
              <a:off x="1056625" y="1809525"/>
              <a:ext cx="334450" cy="674175"/>
            </a:xfrm>
            <a:custGeom>
              <a:rect b="b" l="l" r="r" t="t"/>
              <a:pathLst>
                <a:path extrusionOk="0" h="26967" w="13378">
                  <a:moveTo>
                    <a:pt x="1" y="0"/>
                  </a:moveTo>
                  <a:lnTo>
                    <a:pt x="1" y="0"/>
                  </a:lnTo>
                  <a:cubicBezTo>
                    <a:pt x="1778" y="687"/>
                    <a:pt x="9066" y="4084"/>
                    <a:pt x="9066" y="13298"/>
                  </a:cubicBezTo>
                  <a:cubicBezTo>
                    <a:pt x="9066" y="20946"/>
                    <a:pt x="3979" y="25215"/>
                    <a:pt x="1224" y="26966"/>
                  </a:cubicBezTo>
                  <a:cubicBezTo>
                    <a:pt x="1514" y="26878"/>
                    <a:pt x="1805" y="26773"/>
                    <a:pt x="2104" y="26667"/>
                  </a:cubicBezTo>
                  <a:cubicBezTo>
                    <a:pt x="9347" y="23877"/>
                    <a:pt x="13378" y="15393"/>
                    <a:pt x="10738" y="8502"/>
                  </a:cubicBezTo>
                  <a:cubicBezTo>
                    <a:pt x="9409" y="5052"/>
                    <a:pt x="6883" y="2376"/>
                    <a:pt x="3609" y="968"/>
                  </a:cubicBezTo>
                  <a:cubicBezTo>
                    <a:pt x="2456" y="475"/>
                    <a:pt x="1242" y="150"/>
                    <a:pt x="1" y="0"/>
                  </a:cubicBezTo>
                  <a:close/>
                </a:path>
              </a:pathLst>
            </a:custGeom>
            <a:solidFill>
              <a:srgbClr val="FFD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66"/>
            <p:cNvSpPr/>
            <p:nvPr/>
          </p:nvSpPr>
          <p:spPr>
            <a:xfrm>
              <a:off x="650025" y="1818325"/>
              <a:ext cx="279225" cy="666250"/>
            </a:xfrm>
            <a:custGeom>
              <a:rect b="b" l="l" r="r" t="t"/>
              <a:pathLst>
                <a:path extrusionOk="0" h="26650" w="11169">
                  <a:moveTo>
                    <a:pt x="11169" y="0"/>
                  </a:moveTo>
                  <a:cubicBezTo>
                    <a:pt x="10641" y="141"/>
                    <a:pt x="10122" y="308"/>
                    <a:pt x="9620" y="502"/>
                  </a:cubicBezTo>
                  <a:cubicBezTo>
                    <a:pt x="6205" y="1831"/>
                    <a:pt x="3424" y="4392"/>
                    <a:pt x="1822" y="7683"/>
                  </a:cubicBezTo>
                  <a:cubicBezTo>
                    <a:pt x="177" y="11081"/>
                    <a:pt x="1" y="14847"/>
                    <a:pt x="1321" y="18280"/>
                  </a:cubicBezTo>
                  <a:cubicBezTo>
                    <a:pt x="2658" y="21774"/>
                    <a:pt x="5140" y="24511"/>
                    <a:pt x="8282" y="25998"/>
                  </a:cubicBezTo>
                  <a:cubicBezTo>
                    <a:pt x="8819" y="26253"/>
                    <a:pt x="9374" y="26473"/>
                    <a:pt x="9946" y="26649"/>
                  </a:cubicBezTo>
                  <a:cubicBezTo>
                    <a:pt x="7165" y="25118"/>
                    <a:pt x="2544" y="21474"/>
                    <a:pt x="2544" y="14135"/>
                  </a:cubicBezTo>
                  <a:cubicBezTo>
                    <a:pt x="2544" y="5694"/>
                    <a:pt x="8740" y="1373"/>
                    <a:pt x="11169" y="0"/>
                  </a:cubicBezTo>
                  <a:close/>
                </a:path>
              </a:pathLst>
            </a:custGeom>
            <a:solidFill>
              <a:srgbClr val="E9B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66"/>
            <p:cNvSpPr/>
            <p:nvPr/>
          </p:nvSpPr>
          <p:spPr>
            <a:xfrm>
              <a:off x="612400" y="1762875"/>
              <a:ext cx="783300" cy="781100"/>
            </a:xfrm>
            <a:custGeom>
              <a:rect b="b" l="l" r="r" t="t"/>
              <a:pathLst>
                <a:path extrusionOk="0" fill="none" h="31244" w="31332">
                  <a:moveTo>
                    <a:pt x="28542" y="10350"/>
                  </a:moveTo>
                  <a:cubicBezTo>
                    <a:pt x="31332" y="17593"/>
                    <a:pt x="26843" y="25893"/>
                    <a:pt x="19891" y="28568"/>
                  </a:cubicBezTo>
                  <a:cubicBezTo>
                    <a:pt x="12929" y="31244"/>
                    <a:pt x="5563" y="27750"/>
                    <a:pt x="2782" y="20515"/>
                  </a:cubicBezTo>
                  <a:cubicBezTo>
                    <a:pt x="1" y="13272"/>
                    <a:pt x="4146" y="5351"/>
                    <a:pt x="11107" y="2676"/>
                  </a:cubicBezTo>
                  <a:cubicBezTo>
                    <a:pt x="18069" y="0"/>
                    <a:pt x="25761" y="3116"/>
                    <a:pt x="28542" y="1035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66"/>
            <p:cNvSpPr/>
            <p:nvPr/>
          </p:nvSpPr>
          <p:spPr>
            <a:xfrm>
              <a:off x="899325" y="2218100"/>
              <a:ext cx="369000" cy="167250"/>
            </a:xfrm>
            <a:custGeom>
              <a:rect b="b" l="l" r="r" t="t"/>
              <a:pathLst>
                <a:path extrusionOk="0" fill="none" h="6690" w="14760">
                  <a:moveTo>
                    <a:pt x="387" y="5968"/>
                  </a:moveTo>
                  <a:cubicBezTo>
                    <a:pt x="2631" y="4023"/>
                    <a:pt x="7322" y="177"/>
                    <a:pt x="14301" y="9"/>
                  </a:cubicBezTo>
                  <a:cubicBezTo>
                    <a:pt x="14742" y="1"/>
                    <a:pt x="14759" y="617"/>
                    <a:pt x="14310" y="687"/>
                  </a:cubicBezTo>
                  <a:cubicBezTo>
                    <a:pt x="9399" y="1497"/>
                    <a:pt x="6213" y="2870"/>
                    <a:pt x="810" y="6557"/>
                  </a:cubicBezTo>
                  <a:cubicBezTo>
                    <a:pt x="686" y="6645"/>
                    <a:pt x="546" y="6689"/>
                    <a:pt x="396" y="6680"/>
                  </a:cubicBezTo>
                  <a:cubicBezTo>
                    <a:pt x="18" y="6663"/>
                    <a:pt x="0" y="6302"/>
                    <a:pt x="387" y="596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66"/>
            <p:cNvSpPr/>
            <p:nvPr/>
          </p:nvSpPr>
          <p:spPr>
            <a:xfrm>
              <a:off x="768625" y="1939775"/>
              <a:ext cx="369225" cy="167025"/>
            </a:xfrm>
            <a:custGeom>
              <a:rect b="b" l="l" r="r" t="t"/>
              <a:pathLst>
                <a:path extrusionOk="0" fill="none" h="6681" w="14769">
                  <a:moveTo>
                    <a:pt x="396" y="5959"/>
                  </a:moveTo>
                  <a:cubicBezTo>
                    <a:pt x="2632" y="4022"/>
                    <a:pt x="7331" y="168"/>
                    <a:pt x="14311" y="9"/>
                  </a:cubicBezTo>
                  <a:cubicBezTo>
                    <a:pt x="14751" y="0"/>
                    <a:pt x="14768" y="608"/>
                    <a:pt x="14319" y="678"/>
                  </a:cubicBezTo>
                  <a:cubicBezTo>
                    <a:pt x="9408" y="1488"/>
                    <a:pt x="6223" y="2869"/>
                    <a:pt x="819" y="6548"/>
                  </a:cubicBezTo>
                  <a:cubicBezTo>
                    <a:pt x="696" y="6636"/>
                    <a:pt x="555" y="6680"/>
                    <a:pt x="405" y="6680"/>
                  </a:cubicBezTo>
                  <a:cubicBezTo>
                    <a:pt x="18" y="6663"/>
                    <a:pt x="0" y="6302"/>
                    <a:pt x="396" y="5959"/>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66"/>
            <p:cNvSpPr/>
            <p:nvPr/>
          </p:nvSpPr>
          <p:spPr>
            <a:xfrm>
              <a:off x="829775" y="2108750"/>
              <a:ext cx="423575" cy="192325"/>
            </a:xfrm>
            <a:custGeom>
              <a:rect b="b" l="l" r="r" t="t"/>
              <a:pathLst>
                <a:path extrusionOk="0" fill="none" h="7693" w="16943">
                  <a:moveTo>
                    <a:pt x="503" y="7015"/>
                  </a:moveTo>
                  <a:cubicBezTo>
                    <a:pt x="3178" y="5017"/>
                    <a:pt x="8775" y="1013"/>
                    <a:pt x="16450" y="62"/>
                  </a:cubicBezTo>
                  <a:cubicBezTo>
                    <a:pt x="16943" y="0"/>
                    <a:pt x="16890" y="546"/>
                    <a:pt x="16388" y="661"/>
                  </a:cubicBezTo>
                  <a:cubicBezTo>
                    <a:pt x="10905" y="1954"/>
                    <a:pt x="7244" y="3565"/>
                    <a:pt x="881" y="7499"/>
                  </a:cubicBezTo>
                  <a:cubicBezTo>
                    <a:pt x="740" y="7596"/>
                    <a:pt x="582" y="7648"/>
                    <a:pt x="415" y="7666"/>
                  </a:cubicBezTo>
                  <a:cubicBezTo>
                    <a:pt x="1" y="7692"/>
                    <a:pt x="27" y="7367"/>
                    <a:pt x="503" y="701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66"/>
            <p:cNvSpPr/>
            <p:nvPr/>
          </p:nvSpPr>
          <p:spPr>
            <a:xfrm>
              <a:off x="765750" y="2011725"/>
              <a:ext cx="457450" cy="207725"/>
            </a:xfrm>
            <a:custGeom>
              <a:rect b="b" l="l" r="r" t="t"/>
              <a:pathLst>
                <a:path extrusionOk="0" fill="none" h="8309" w="18298">
                  <a:moveTo>
                    <a:pt x="529" y="7587"/>
                  </a:moveTo>
                  <a:cubicBezTo>
                    <a:pt x="3433" y="5422"/>
                    <a:pt x="9471" y="1092"/>
                    <a:pt x="17770" y="71"/>
                  </a:cubicBezTo>
                  <a:cubicBezTo>
                    <a:pt x="18298" y="0"/>
                    <a:pt x="18236" y="590"/>
                    <a:pt x="17699" y="713"/>
                  </a:cubicBezTo>
                  <a:cubicBezTo>
                    <a:pt x="11776" y="2121"/>
                    <a:pt x="7825" y="3855"/>
                    <a:pt x="960" y="8115"/>
                  </a:cubicBezTo>
                  <a:cubicBezTo>
                    <a:pt x="811" y="8212"/>
                    <a:pt x="635" y="8273"/>
                    <a:pt x="450" y="8291"/>
                  </a:cubicBezTo>
                  <a:cubicBezTo>
                    <a:pt x="1" y="8308"/>
                    <a:pt x="18" y="7965"/>
                    <a:pt x="529" y="7587"/>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66"/>
            <p:cNvSpPr/>
            <p:nvPr/>
          </p:nvSpPr>
          <p:spPr>
            <a:xfrm>
              <a:off x="678850" y="1975200"/>
              <a:ext cx="54375" cy="146550"/>
            </a:xfrm>
            <a:custGeom>
              <a:rect b="b" l="l" r="r" t="t"/>
              <a:pathLst>
                <a:path extrusionOk="0" fill="none" h="5862" w="2175">
                  <a:moveTo>
                    <a:pt x="1" y="5862"/>
                  </a:moveTo>
                  <a:cubicBezTo>
                    <a:pt x="309" y="3776"/>
                    <a:pt x="1048" y="1778"/>
                    <a:pt x="217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66"/>
            <p:cNvSpPr/>
            <p:nvPr/>
          </p:nvSpPr>
          <p:spPr>
            <a:xfrm>
              <a:off x="709225" y="2052650"/>
              <a:ext cx="4425" cy="15425"/>
            </a:xfrm>
            <a:custGeom>
              <a:rect b="b" l="l" r="r" t="t"/>
              <a:pathLst>
                <a:path extrusionOk="0" fill="none" h="617" w="177">
                  <a:moveTo>
                    <a:pt x="0" y="616"/>
                  </a:moveTo>
                  <a:lnTo>
                    <a:pt x="17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66"/>
            <p:cNvSpPr/>
            <p:nvPr/>
          </p:nvSpPr>
          <p:spPr>
            <a:xfrm>
              <a:off x="724825" y="2050000"/>
              <a:ext cx="8625" cy="21150"/>
            </a:xfrm>
            <a:custGeom>
              <a:rect b="b" l="l" r="r" t="t"/>
              <a:pathLst>
                <a:path extrusionOk="0" fill="none" h="846" w="345">
                  <a:moveTo>
                    <a:pt x="1" y="846"/>
                  </a:moveTo>
                  <a:cubicBezTo>
                    <a:pt x="115" y="564"/>
                    <a:pt x="230" y="282"/>
                    <a:pt x="34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66"/>
            <p:cNvSpPr/>
            <p:nvPr/>
          </p:nvSpPr>
          <p:spPr>
            <a:xfrm>
              <a:off x="681925" y="2160225"/>
              <a:ext cx="900" cy="13025"/>
            </a:xfrm>
            <a:custGeom>
              <a:rect b="b" l="l" r="r" t="t"/>
              <a:pathLst>
                <a:path extrusionOk="0" fill="none" h="521" w="36">
                  <a:moveTo>
                    <a:pt x="10" y="1"/>
                  </a:moveTo>
                  <a:cubicBezTo>
                    <a:pt x="1" y="177"/>
                    <a:pt x="10" y="344"/>
                    <a:pt x="36" y="52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66"/>
            <p:cNvSpPr/>
            <p:nvPr/>
          </p:nvSpPr>
          <p:spPr>
            <a:xfrm>
              <a:off x="692700" y="2223375"/>
              <a:ext cx="5100" cy="17850"/>
            </a:xfrm>
            <a:custGeom>
              <a:rect b="b" l="l" r="r" t="t"/>
              <a:pathLst>
                <a:path extrusionOk="0" fill="none" h="714" w="204">
                  <a:moveTo>
                    <a:pt x="1" y="1"/>
                  </a:moveTo>
                  <a:cubicBezTo>
                    <a:pt x="19" y="247"/>
                    <a:pt x="89" y="494"/>
                    <a:pt x="203" y="71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66"/>
            <p:cNvSpPr/>
            <p:nvPr/>
          </p:nvSpPr>
          <p:spPr>
            <a:xfrm>
              <a:off x="710750" y="2297525"/>
              <a:ext cx="64275" cy="93975"/>
            </a:xfrm>
            <a:custGeom>
              <a:rect b="b" l="l" r="r" t="t"/>
              <a:pathLst>
                <a:path extrusionOk="0" fill="none" h="3759" w="2571">
                  <a:moveTo>
                    <a:pt x="1" y="1"/>
                  </a:moveTo>
                  <a:cubicBezTo>
                    <a:pt x="546" y="1435"/>
                    <a:pt x="1435" y="2729"/>
                    <a:pt x="2571" y="375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66"/>
            <p:cNvSpPr/>
            <p:nvPr/>
          </p:nvSpPr>
          <p:spPr>
            <a:xfrm>
              <a:off x="732750" y="2319300"/>
              <a:ext cx="17425" cy="30175"/>
            </a:xfrm>
            <a:custGeom>
              <a:rect b="b" l="l" r="r" t="t"/>
              <a:pathLst>
                <a:path extrusionOk="0" fill="none" h="1207" w="697">
                  <a:moveTo>
                    <a:pt x="1" y="1"/>
                  </a:moveTo>
                  <a:cubicBezTo>
                    <a:pt x="203" y="423"/>
                    <a:pt x="432" y="828"/>
                    <a:pt x="696" y="12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66"/>
            <p:cNvSpPr/>
            <p:nvPr/>
          </p:nvSpPr>
          <p:spPr>
            <a:xfrm>
              <a:off x="767525" y="2341100"/>
              <a:ext cx="1350" cy="2450"/>
            </a:xfrm>
            <a:custGeom>
              <a:rect b="b" l="l" r="r" t="t"/>
              <a:pathLst>
                <a:path extrusionOk="0" fill="none" h="98" w="54">
                  <a:moveTo>
                    <a:pt x="0" y="0"/>
                  </a:moveTo>
                  <a:lnTo>
                    <a:pt x="53" y="9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66"/>
            <p:cNvSpPr/>
            <p:nvPr/>
          </p:nvSpPr>
          <p:spPr>
            <a:xfrm>
              <a:off x="778750" y="2341525"/>
              <a:ext cx="8150" cy="13025"/>
            </a:xfrm>
            <a:custGeom>
              <a:rect b="b" l="l" r="r" t="t"/>
              <a:pathLst>
                <a:path extrusionOk="0" fill="none" h="521" w="326">
                  <a:moveTo>
                    <a:pt x="0" y="1"/>
                  </a:moveTo>
                  <a:lnTo>
                    <a:pt x="326" y="5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66"/>
            <p:cNvSpPr/>
            <p:nvPr/>
          </p:nvSpPr>
          <p:spPr>
            <a:xfrm>
              <a:off x="1099325" y="2364625"/>
              <a:ext cx="136875" cy="101475"/>
            </a:xfrm>
            <a:custGeom>
              <a:rect b="b" l="l" r="r" t="t"/>
              <a:pathLst>
                <a:path extrusionOk="0" fill="none" h="4059" w="5475">
                  <a:moveTo>
                    <a:pt x="0" y="4058"/>
                  </a:moveTo>
                  <a:cubicBezTo>
                    <a:pt x="2112" y="3143"/>
                    <a:pt x="3987" y="1761"/>
                    <a:pt x="547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66"/>
            <p:cNvSpPr/>
            <p:nvPr/>
          </p:nvSpPr>
          <p:spPr>
            <a:xfrm>
              <a:off x="1136725" y="2384450"/>
              <a:ext cx="58550" cy="47100"/>
            </a:xfrm>
            <a:custGeom>
              <a:rect b="b" l="l" r="r" t="t"/>
              <a:pathLst>
                <a:path extrusionOk="0" fill="none" h="1884" w="2342">
                  <a:moveTo>
                    <a:pt x="0" y="1883"/>
                  </a:moveTo>
                  <a:cubicBezTo>
                    <a:pt x="854" y="1347"/>
                    <a:pt x="1637" y="713"/>
                    <a:pt x="23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66"/>
            <p:cNvSpPr/>
            <p:nvPr/>
          </p:nvSpPr>
          <p:spPr>
            <a:xfrm>
              <a:off x="1147950" y="2382675"/>
              <a:ext cx="17175" cy="14775"/>
            </a:xfrm>
            <a:custGeom>
              <a:rect b="b" l="l" r="r" t="t"/>
              <a:pathLst>
                <a:path extrusionOk="0" fill="none" h="591" w="687">
                  <a:moveTo>
                    <a:pt x="0" y="590"/>
                  </a:moveTo>
                  <a:cubicBezTo>
                    <a:pt x="264" y="441"/>
                    <a:pt x="493" y="238"/>
                    <a:pt x="68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66"/>
            <p:cNvSpPr/>
            <p:nvPr/>
          </p:nvSpPr>
          <p:spPr>
            <a:xfrm>
              <a:off x="1150575" y="2368825"/>
              <a:ext cx="2450" cy="2425"/>
            </a:xfrm>
            <a:custGeom>
              <a:rect b="b" l="l" r="r" t="t"/>
              <a:pathLst>
                <a:path extrusionOk="0" fill="none" h="97" w="98">
                  <a:moveTo>
                    <a:pt x="1" y="97"/>
                  </a:moveTo>
                  <a:lnTo>
                    <a:pt x="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66"/>
            <p:cNvSpPr/>
            <p:nvPr/>
          </p:nvSpPr>
          <p:spPr>
            <a:xfrm>
              <a:off x="1308550" y="2030425"/>
              <a:ext cx="24225" cy="118625"/>
            </a:xfrm>
            <a:custGeom>
              <a:rect b="b" l="l" r="r" t="t"/>
              <a:pathLst>
                <a:path extrusionOk="0" fill="none" h="4745" w="969">
                  <a:moveTo>
                    <a:pt x="1" y="0"/>
                  </a:moveTo>
                  <a:cubicBezTo>
                    <a:pt x="652" y="1496"/>
                    <a:pt x="969" y="3116"/>
                    <a:pt x="934" y="474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66"/>
            <p:cNvSpPr/>
            <p:nvPr/>
          </p:nvSpPr>
          <p:spPr>
            <a:xfrm>
              <a:off x="1303275" y="2076625"/>
              <a:ext cx="8175" cy="30400"/>
            </a:xfrm>
            <a:custGeom>
              <a:rect b="b" l="l" r="r" t="t"/>
              <a:pathLst>
                <a:path extrusionOk="0" fill="none" h="1216" w="327">
                  <a:moveTo>
                    <a:pt x="0" y="1"/>
                  </a:moveTo>
                  <a:cubicBezTo>
                    <a:pt x="150" y="397"/>
                    <a:pt x="256" y="801"/>
                    <a:pt x="326" y="121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66"/>
            <p:cNvSpPr/>
            <p:nvPr/>
          </p:nvSpPr>
          <p:spPr>
            <a:xfrm>
              <a:off x="1297775" y="2129200"/>
              <a:ext cx="3775" cy="20500"/>
            </a:xfrm>
            <a:custGeom>
              <a:rect b="b" l="l" r="r" t="t"/>
              <a:pathLst>
                <a:path extrusionOk="0" fill="none" h="820" w="151">
                  <a:moveTo>
                    <a:pt x="0" y="1"/>
                  </a:moveTo>
                  <a:cubicBezTo>
                    <a:pt x="97" y="265"/>
                    <a:pt x="150" y="538"/>
                    <a:pt x="150"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66"/>
            <p:cNvSpPr/>
            <p:nvPr/>
          </p:nvSpPr>
          <p:spPr>
            <a:xfrm>
              <a:off x="946175" y="2126800"/>
              <a:ext cx="145675" cy="68875"/>
            </a:xfrm>
            <a:custGeom>
              <a:rect b="b" l="l" r="r" t="t"/>
              <a:pathLst>
                <a:path extrusionOk="0" fill="none" h="2755" w="5827">
                  <a:moveTo>
                    <a:pt x="1" y="2755"/>
                  </a:moveTo>
                  <a:cubicBezTo>
                    <a:pt x="1884" y="1725"/>
                    <a:pt x="3829" y="801"/>
                    <a:pt x="582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66"/>
            <p:cNvSpPr/>
            <p:nvPr/>
          </p:nvSpPr>
          <p:spPr>
            <a:xfrm>
              <a:off x="988200" y="2145050"/>
              <a:ext cx="36100" cy="14550"/>
            </a:xfrm>
            <a:custGeom>
              <a:rect b="b" l="l" r="r" t="t"/>
              <a:pathLst>
                <a:path extrusionOk="0" fill="none" h="582" w="1444">
                  <a:moveTo>
                    <a:pt x="1" y="581"/>
                  </a:moveTo>
                  <a:lnTo>
                    <a:pt x="14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66"/>
            <p:cNvSpPr/>
            <p:nvPr/>
          </p:nvSpPr>
          <p:spPr>
            <a:xfrm>
              <a:off x="982700" y="2129000"/>
              <a:ext cx="31275" cy="14325"/>
            </a:xfrm>
            <a:custGeom>
              <a:rect b="b" l="l" r="r" t="t"/>
              <a:pathLst>
                <a:path extrusionOk="0" fill="none" h="573" w="1251">
                  <a:moveTo>
                    <a:pt x="1" y="572"/>
                  </a:moveTo>
                  <a:lnTo>
                    <a:pt x="125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66"/>
            <p:cNvSpPr/>
            <p:nvPr/>
          </p:nvSpPr>
          <p:spPr>
            <a:xfrm>
              <a:off x="1161575" y="2204250"/>
              <a:ext cx="69325" cy="5300"/>
            </a:xfrm>
            <a:custGeom>
              <a:rect b="b" l="l" r="r" t="t"/>
              <a:pathLst>
                <a:path extrusionOk="0" fill="none" h="212" w="2773">
                  <a:moveTo>
                    <a:pt x="1" y="211"/>
                  </a:moveTo>
                  <a:cubicBezTo>
                    <a:pt x="916" y="53"/>
                    <a:pt x="1849" y="0"/>
                    <a:pt x="2773" y="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66"/>
            <p:cNvSpPr/>
            <p:nvPr/>
          </p:nvSpPr>
          <p:spPr>
            <a:xfrm>
              <a:off x="1192600" y="2198075"/>
              <a:ext cx="17850" cy="1575"/>
            </a:xfrm>
            <a:custGeom>
              <a:rect b="b" l="l" r="r" t="t"/>
              <a:pathLst>
                <a:path extrusionOk="0" fill="none" h="63" w="714">
                  <a:moveTo>
                    <a:pt x="1" y="45"/>
                  </a:moveTo>
                  <a:cubicBezTo>
                    <a:pt x="238" y="62"/>
                    <a:pt x="485" y="45"/>
                    <a:pt x="71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66"/>
            <p:cNvSpPr/>
            <p:nvPr/>
          </p:nvSpPr>
          <p:spPr>
            <a:xfrm>
              <a:off x="1192600" y="2186200"/>
              <a:ext cx="9275" cy="675"/>
            </a:xfrm>
            <a:custGeom>
              <a:rect b="b" l="l" r="r" t="t"/>
              <a:pathLst>
                <a:path extrusionOk="0" fill="none" h="27" w="371">
                  <a:moveTo>
                    <a:pt x="1" y="0"/>
                  </a:moveTo>
                  <a:lnTo>
                    <a:pt x="370" y="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66"/>
            <p:cNvSpPr/>
            <p:nvPr/>
          </p:nvSpPr>
          <p:spPr>
            <a:xfrm>
              <a:off x="948150" y="2334050"/>
              <a:ext cx="73075" cy="53725"/>
            </a:xfrm>
            <a:custGeom>
              <a:rect b="b" l="l" r="r" t="t"/>
              <a:pathLst>
                <a:path extrusionOk="0" fill="none" h="2149" w="2923">
                  <a:moveTo>
                    <a:pt x="1" y="2148"/>
                  </a:moveTo>
                  <a:cubicBezTo>
                    <a:pt x="881" y="1312"/>
                    <a:pt x="1867" y="590"/>
                    <a:pt x="29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66"/>
            <p:cNvSpPr/>
            <p:nvPr/>
          </p:nvSpPr>
          <p:spPr>
            <a:xfrm>
              <a:off x="993925" y="2368150"/>
              <a:ext cx="14975" cy="11700"/>
            </a:xfrm>
            <a:custGeom>
              <a:rect b="b" l="l" r="r" t="t"/>
              <a:pathLst>
                <a:path extrusionOk="0" fill="none" h="468" w="599">
                  <a:moveTo>
                    <a:pt x="0" y="467"/>
                  </a:moveTo>
                  <a:cubicBezTo>
                    <a:pt x="212" y="326"/>
                    <a:pt x="405" y="168"/>
                    <a:pt x="59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66"/>
            <p:cNvSpPr/>
            <p:nvPr/>
          </p:nvSpPr>
          <p:spPr>
            <a:xfrm>
              <a:off x="1011300" y="2409750"/>
              <a:ext cx="13675" cy="11025"/>
            </a:xfrm>
            <a:custGeom>
              <a:rect b="b" l="l" r="r" t="t"/>
              <a:pathLst>
                <a:path extrusionOk="0" fill="none" h="441" w="547">
                  <a:moveTo>
                    <a:pt x="1" y="440"/>
                  </a:moveTo>
                  <a:cubicBezTo>
                    <a:pt x="194" y="317"/>
                    <a:pt x="379" y="167"/>
                    <a:pt x="54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66"/>
            <p:cNvSpPr/>
            <p:nvPr/>
          </p:nvSpPr>
          <p:spPr>
            <a:xfrm>
              <a:off x="1276000" y="2282775"/>
              <a:ext cx="20700" cy="29525"/>
            </a:xfrm>
            <a:custGeom>
              <a:rect b="b" l="l" r="r" t="t"/>
              <a:pathLst>
                <a:path extrusionOk="0" fill="none" h="1181" w="828">
                  <a:moveTo>
                    <a:pt x="0" y="1180"/>
                  </a:moveTo>
                  <a:cubicBezTo>
                    <a:pt x="308" y="811"/>
                    <a:pt x="581" y="415"/>
                    <a:pt x="82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66"/>
            <p:cNvSpPr/>
            <p:nvPr/>
          </p:nvSpPr>
          <p:spPr>
            <a:xfrm>
              <a:off x="1269400" y="2280800"/>
              <a:ext cx="12325" cy="19825"/>
            </a:xfrm>
            <a:custGeom>
              <a:rect b="b" l="l" r="r" t="t"/>
              <a:pathLst>
                <a:path extrusionOk="0" fill="none" h="793" w="493">
                  <a:moveTo>
                    <a:pt x="0" y="793"/>
                  </a:moveTo>
                  <a:cubicBezTo>
                    <a:pt x="185" y="546"/>
                    <a:pt x="352" y="282"/>
                    <a:pt x="49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66"/>
            <p:cNvSpPr/>
            <p:nvPr/>
          </p:nvSpPr>
          <p:spPr>
            <a:xfrm>
              <a:off x="1255525" y="2281025"/>
              <a:ext cx="5750" cy="11025"/>
            </a:xfrm>
            <a:custGeom>
              <a:rect b="b" l="l" r="r" t="t"/>
              <a:pathLst>
                <a:path extrusionOk="0" fill="none" h="441" w="230">
                  <a:moveTo>
                    <a:pt x="1" y="441"/>
                  </a:moveTo>
                  <a:lnTo>
                    <a:pt x="22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66"/>
            <p:cNvSpPr/>
            <p:nvPr/>
          </p:nvSpPr>
          <p:spPr>
            <a:xfrm>
              <a:off x="1229125" y="2290050"/>
              <a:ext cx="4875" cy="7500"/>
            </a:xfrm>
            <a:custGeom>
              <a:rect b="b" l="l" r="r" t="t"/>
              <a:pathLst>
                <a:path extrusionOk="0" fill="none" h="300" w="195">
                  <a:moveTo>
                    <a:pt x="1" y="300"/>
                  </a:moveTo>
                  <a:cubicBezTo>
                    <a:pt x="36" y="185"/>
                    <a:pt x="106" y="80"/>
                    <a:pt x="19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66"/>
            <p:cNvSpPr/>
            <p:nvPr/>
          </p:nvSpPr>
          <p:spPr>
            <a:xfrm>
              <a:off x="1054425" y="2000725"/>
              <a:ext cx="117075" cy="28175"/>
            </a:xfrm>
            <a:custGeom>
              <a:rect b="b" l="l" r="r" t="t"/>
              <a:pathLst>
                <a:path extrusionOk="0" fill="none" h="1127" w="4683">
                  <a:moveTo>
                    <a:pt x="1" y="1127"/>
                  </a:moveTo>
                  <a:cubicBezTo>
                    <a:pt x="1541" y="660"/>
                    <a:pt x="3099" y="282"/>
                    <a:pt x="468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66"/>
            <p:cNvSpPr/>
            <p:nvPr/>
          </p:nvSpPr>
          <p:spPr>
            <a:xfrm>
              <a:off x="1094925" y="2000050"/>
              <a:ext cx="29050" cy="6625"/>
            </a:xfrm>
            <a:custGeom>
              <a:rect b="b" l="l" r="r" t="t"/>
              <a:pathLst>
                <a:path extrusionOk="0" fill="none" h="265" w="1162">
                  <a:moveTo>
                    <a:pt x="0" y="265"/>
                  </a:moveTo>
                  <a:cubicBezTo>
                    <a:pt x="378" y="142"/>
                    <a:pt x="766" y="54"/>
                    <a:pt x="11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66"/>
            <p:cNvSpPr/>
            <p:nvPr/>
          </p:nvSpPr>
          <p:spPr>
            <a:xfrm>
              <a:off x="1073125" y="1995000"/>
              <a:ext cx="11900" cy="3750"/>
            </a:xfrm>
            <a:custGeom>
              <a:rect b="b" l="l" r="r" t="t"/>
              <a:pathLst>
                <a:path extrusionOk="0" fill="none" h="150" w="476">
                  <a:moveTo>
                    <a:pt x="1" y="150"/>
                  </a:moveTo>
                  <a:lnTo>
                    <a:pt x="47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66"/>
            <p:cNvSpPr/>
            <p:nvPr/>
          </p:nvSpPr>
          <p:spPr>
            <a:xfrm>
              <a:off x="912525" y="1930525"/>
              <a:ext cx="161300" cy="49525"/>
            </a:xfrm>
            <a:custGeom>
              <a:rect b="b" l="l" r="r" t="t"/>
              <a:pathLst>
                <a:path extrusionOk="0" fill="none" h="1981" w="6452">
                  <a:moveTo>
                    <a:pt x="0" y="1981"/>
                  </a:moveTo>
                  <a:cubicBezTo>
                    <a:pt x="1971" y="828"/>
                    <a:pt x="4172" y="150"/>
                    <a:pt x="645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66"/>
            <p:cNvSpPr/>
            <p:nvPr/>
          </p:nvSpPr>
          <p:spPr>
            <a:xfrm>
              <a:off x="973450" y="1927000"/>
              <a:ext cx="36125" cy="11700"/>
            </a:xfrm>
            <a:custGeom>
              <a:rect b="b" l="l" r="r" t="t"/>
              <a:pathLst>
                <a:path extrusionOk="0" fill="none" h="468" w="1445">
                  <a:moveTo>
                    <a:pt x="1" y="467"/>
                  </a:moveTo>
                  <a:cubicBezTo>
                    <a:pt x="494" y="344"/>
                    <a:pt x="969" y="186"/>
                    <a:pt x="144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66"/>
            <p:cNvSpPr/>
            <p:nvPr/>
          </p:nvSpPr>
          <p:spPr>
            <a:xfrm>
              <a:off x="976100" y="1913375"/>
              <a:ext cx="9925" cy="6175"/>
            </a:xfrm>
            <a:custGeom>
              <a:rect b="b" l="l" r="r" t="t"/>
              <a:pathLst>
                <a:path extrusionOk="0" fill="none" h="247" w="397">
                  <a:moveTo>
                    <a:pt x="1" y="247"/>
                  </a:moveTo>
                  <a:lnTo>
                    <a:pt x="3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66"/>
            <p:cNvSpPr/>
            <p:nvPr/>
          </p:nvSpPr>
          <p:spPr>
            <a:xfrm>
              <a:off x="977200" y="1893575"/>
              <a:ext cx="10575" cy="4200"/>
            </a:xfrm>
            <a:custGeom>
              <a:rect b="b" l="l" r="r" t="t"/>
              <a:pathLst>
                <a:path extrusionOk="0" fill="none" h="168" w="423">
                  <a:moveTo>
                    <a:pt x="1" y="167"/>
                  </a:moveTo>
                  <a:lnTo>
                    <a:pt x="42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66"/>
            <p:cNvSpPr/>
            <p:nvPr/>
          </p:nvSpPr>
          <p:spPr>
            <a:xfrm>
              <a:off x="769275" y="1934925"/>
              <a:ext cx="3325" cy="3775"/>
            </a:xfrm>
            <a:custGeom>
              <a:rect b="b" l="l" r="r" t="t"/>
              <a:pathLst>
                <a:path extrusionOk="0" fill="none" h="151" w="133">
                  <a:moveTo>
                    <a:pt x="1" y="150"/>
                  </a:moveTo>
                  <a:lnTo>
                    <a:pt x="13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66"/>
            <p:cNvSpPr/>
            <p:nvPr/>
          </p:nvSpPr>
          <p:spPr>
            <a:xfrm>
              <a:off x="808875" y="1897300"/>
              <a:ext cx="14325" cy="10600"/>
            </a:xfrm>
            <a:custGeom>
              <a:rect b="b" l="l" r="r" t="t"/>
              <a:pathLst>
                <a:path extrusionOk="0" fill="none" h="424" w="573">
                  <a:moveTo>
                    <a:pt x="1" y="423"/>
                  </a:moveTo>
                  <a:cubicBezTo>
                    <a:pt x="186" y="265"/>
                    <a:pt x="370" y="124"/>
                    <a:pt x="57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66"/>
            <p:cNvSpPr/>
            <p:nvPr/>
          </p:nvSpPr>
          <p:spPr>
            <a:xfrm>
              <a:off x="798325" y="2136700"/>
              <a:ext cx="53500" cy="35875"/>
            </a:xfrm>
            <a:custGeom>
              <a:rect b="b" l="l" r="r" t="t"/>
              <a:pathLst>
                <a:path extrusionOk="0" fill="none" h="1435" w="2140">
                  <a:moveTo>
                    <a:pt x="0" y="1435"/>
                  </a:moveTo>
                  <a:cubicBezTo>
                    <a:pt x="652" y="863"/>
                    <a:pt x="1365" y="387"/>
                    <a:pt x="213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66"/>
            <p:cNvSpPr/>
            <p:nvPr/>
          </p:nvSpPr>
          <p:spPr>
            <a:xfrm>
              <a:off x="882600" y="2107650"/>
              <a:ext cx="9925" cy="6175"/>
            </a:xfrm>
            <a:custGeom>
              <a:rect b="b" l="l" r="r" t="t"/>
              <a:pathLst>
                <a:path extrusionOk="0" fill="none" h="247" w="397">
                  <a:moveTo>
                    <a:pt x="0" y="247"/>
                  </a:moveTo>
                  <a:lnTo>
                    <a:pt x="39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66"/>
            <p:cNvSpPr/>
            <p:nvPr/>
          </p:nvSpPr>
          <p:spPr>
            <a:xfrm>
              <a:off x="822750" y="2131200"/>
              <a:ext cx="12350" cy="7925"/>
            </a:xfrm>
            <a:custGeom>
              <a:rect b="b" l="l" r="r" t="t"/>
              <a:pathLst>
                <a:path extrusionOk="0" fill="none" h="317" w="494">
                  <a:moveTo>
                    <a:pt x="0" y="317"/>
                  </a:moveTo>
                  <a:cubicBezTo>
                    <a:pt x="176" y="220"/>
                    <a:pt x="335" y="115"/>
                    <a:pt x="49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66"/>
            <p:cNvSpPr/>
            <p:nvPr/>
          </p:nvSpPr>
          <p:spPr>
            <a:xfrm>
              <a:off x="972800" y="2275975"/>
              <a:ext cx="30400" cy="17175"/>
            </a:xfrm>
            <a:custGeom>
              <a:rect b="b" l="l" r="r" t="t"/>
              <a:pathLst>
                <a:path extrusionOk="0" fill="none" h="687" w="1216">
                  <a:moveTo>
                    <a:pt x="1" y="687"/>
                  </a:moveTo>
                  <a:lnTo>
                    <a:pt x="121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66"/>
            <p:cNvSpPr/>
            <p:nvPr/>
          </p:nvSpPr>
          <p:spPr>
            <a:xfrm>
              <a:off x="1107900" y="2301275"/>
              <a:ext cx="24000" cy="16750"/>
            </a:xfrm>
            <a:custGeom>
              <a:rect b="b" l="l" r="r" t="t"/>
              <a:pathLst>
                <a:path extrusionOk="0" fill="none" h="670" w="960">
                  <a:moveTo>
                    <a:pt x="0" y="669"/>
                  </a:moveTo>
                  <a:cubicBezTo>
                    <a:pt x="335" y="467"/>
                    <a:pt x="660" y="247"/>
                    <a:pt x="96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66"/>
            <p:cNvSpPr/>
            <p:nvPr/>
          </p:nvSpPr>
          <p:spPr>
            <a:xfrm>
              <a:off x="841000" y="2440550"/>
              <a:ext cx="88700" cy="33450"/>
            </a:xfrm>
            <a:custGeom>
              <a:rect b="b" l="l" r="r" t="t"/>
              <a:pathLst>
                <a:path extrusionOk="0" fill="none" h="1338" w="3548">
                  <a:moveTo>
                    <a:pt x="1" y="0"/>
                  </a:moveTo>
                  <a:cubicBezTo>
                    <a:pt x="1083" y="678"/>
                    <a:pt x="2289" y="1136"/>
                    <a:pt x="3548" y="13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66"/>
            <p:cNvSpPr/>
            <p:nvPr/>
          </p:nvSpPr>
          <p:spPr>
            <a:xfrm>
              <a:off x="953225" y="2477075"/>
              <a:ext cx="13650" cy="25"/>
            </a:xfrm>
            <a:custGeom>
              <a:rect b="b" l="l" r="r" t="t"/>
              <a:pathLst>
                <a:path extrusionOk="0" fill="none" h="1" w="546">
                  <a:moveTo>
                    <a:pt x="0" y="0"/>
                  </a:moveTo>
                  <a:lnTo>
                    <a:pt x="54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66"/>
            <p:cNvSpPr/>
            <p:nvPr/>
          </p:nvSpPr>
          <p:spPr>
            <a:xfrm>
              <a:off x="880825" y="2442975"/>
              <a:ext cx="40075" cy="14325"/>
            </a:xfrm>
            <a:custGeom>
              <a:rect b="b" l="l" r="r" t="t"/>
              <a:pathLst>
                <a:path extrusionOk="0" fill="none" h="573" w="1603">
                  <a:moveTo>
                    <a:pt x="1" y="0"/>
                  </a:moveTo>
                  <a:cubicBezTo>
                    <a:pt x="502" y="273"/>
                    <a:pt x="1039" y="467"/>
                    <a:pt x="1602" y="57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66"/>
            <p:cNvSpPr/>
            <p:nvPr/>
          </p:nvSpPr>
          <p:spPr>
            <a:xfrm>
              <a:off x="1147950" y="1853525"/>
              <a:ext cx="67350" cy="44475"/>
            </a:xfrm>
            <a:custGeom>
              <a:rect b="b" l="l" r="r" t="t"/>
              <a:pathLst>
                <a:path extrusionOk="0" fill="none" h="1779" w="2694">
                  <a:moveTo>
                    <a:pt x="0" y="0"/>
                  </a:moveTo>
                  <a:cubicBezTo>
                    <a:pt x="1056" y="308"/>
                    <a:pt x="1998" y="924"/>
                    <a:pt x="2693" y="177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66"/>
            <p:cNvSpPr/>
            <p:nvPr/>
          </p:nvSpPr>
          <p:spPr>
            <a:xfrm>
              <a:off x="1167750" y="1873100"/>
              <a:ext cx="19375" cy="12350"/>
            </a:xfrm>
            <a:custGeom>
              <a:rect b="b" l="l" r="r" t="t"/>
              <a:pathLst>
                <a:path extrusionOk="0" fill="none" h="494" w="775">
                  <a:moveTo>
                    <a:pt x="0" y="1"/>
                  </a:moveTo>
                  <a:cubicBezTo>
                    <a:pt x="291" y="115"/>
                    <a:pt x="555" y="282"/>
                    <a:pt x="775"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66"/>
            <p:cNvSpPr/>
            <p:nvPr/>
          </p:nvSpPr>
          <p:spPr>
            <a:xfrm>
              <a:off x="787975" y="2090925"/>
              <a:ext cx="25" cy="5525"/>
            </a:xfrm>
            <a:custGeom>
              <a:rect b="b" l="l" r="r" t="t"/>
              <a:pathLst>
                <a:path extrusionOk="0" fill="none" h="221" w="1">
                  <a:moveTo>
                    <a:pt x="1" y="221"/>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66"/>
            <p:cNvSpPr/>
            <p:nvPr/>
          </p:nvSpPr>
          <p:spPr>
            <a:xfrm>
              <a:off x="793925" y="2085200"/>
              <a:ext cx="900" cy="4000"/>
            </a:xfrm>
            <a:custGeom>
              <a:rect b="b" l="l" r="r" t="t"/>
              <a:pathLst>
                <a:path extrusionOk="0" fill="none" h="160" w="36">
                  <a:moveTo>
                    <a:pt x="0" y="159"/>
                  </a:moveTo>
                  <a:cubicBezTo>
                    <a:pt x="18" y="106"/>
                    <a:pt x="27" y="54"/>
                    <a:pt x="3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66"/>
            <p:cNvSpPr/>
            <p:nvPr/>
          </p:nvSpPr>
          <p:spPr>
            <a:xfrm>
              <a:off x="798550" y="2082575"/>
              <a:ext cx="675" cy="5075"/>
            </a:xfrm>
            <a:custGeom>
              <a:rect b="b" l="l" r="r" t="t"/>
              <a:pathLst>
                <a:path extrusionOk="0" fill="none" h="203" w="27">
                  <a:moveTo>
                    <a:pt x="0" y="203"/>
                  </a:moveTo>
                  <a:lnTo>
                    <a:pt x="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66"/>
            <p:cNvSpPr/>
            <p:nvPr/>
          </p:nvSpPr>
          <p:spPr>
            <a:xfrm>
              <a:off x="821200" y="2062775"/>
              <a:ext cx="1800" cy="10350"/>
            </a:xfrm>
            <a:custGeom>
              <a:rect b="b" l="l" r="r" t="t"/>
              <a:pathLst>
                <a:path extrusionOk="0" fill="none" h="414" w="72">
                  <a:moveTo>
                    <a:pt x="1" y="414"/>
                  </a:moveTo>
                  <a:cubicBezTo>
                    <a:pt x="27" y="282"/>
                    <a:pt x="54" y="141"/>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66"/>
            <p:cNvSpPr/>
            <p:nvPr/>
          </p:nvSpPr>
          <p:spPr>
            <a:xfrm>
              <a:off x="829775" y="2057050"/>
              <a:ext cx="2225" cy="7050"/>
            </a:xfrm>
            <a:custGeom>
              <a:rect b="b" l="l" r="r" t="t"/>
              <a:pathLst>
                <a:path extrusionOk="0" fill="none" h="282" w="89">
                  <a:moveTo>
                    <a:pt x="1" y="282"/>
                  </a:moveTo>
                  <a:cubicBezTo>
                    <a:pt x="63" y="203"/>
                    <a:pt x="89" y="106"/>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66"/>
            <p:cNvSpPr/>
            <p:nvPr/>
          </p:nvSpPr>
          <p:spPr>
            <a:xfrm>
              <a:off x="869175" y="2029100"/>
              <a:ext cx="2875" cy="14975"/>
            </a:xfrm>
            <a:custGeom>
              <a:rect b="b" l="l" r="r" t="t"/>
              <a:pathLst>
                <a:path extrusionOk="0" fill="none" h="599" w="115">
                  <a:moveTo>
                    <a:pt x="0" y="599"/>
                  </a:moveTo>
                  <a:cubicBezTo>
                    <a:pt x="44" y="405"/>
                    <a:pt x="79" y="203"/>
                    <a:pt x="1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66"/>
            <p:cNvSpPr/>
            <p:nvPr/>
          </p:nvSpPr>
          <p:spPr>
            <a:xfrm>
              <a:off x="877300" y="2026675"/>
              <a:ext cx="3325" cy="13225"/>
            </a:xfrm>
            <a:custGeom>
              <a:rect b="b" l="l" r="r" t="t"/>
              <a:pathLst>
                <a:path extrusionOk="0" fill="none" h="529" w="133">
                  <a:moveTo>
                    <a:pt x="1" y="529"/>
                  </a:moveTo>
                  <a:cubicBezTo>
                    <a:pt x="71" y="362"/>
                    <a:pt x="115" y="186"/>
                    <a:pt x="13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66"/>
            <p:cNvSpPr/>
            <p:nvPr/>
          </p:nvSpPr>
          <p:spPr>
            <a:xfrm>
              <a:off x="885675" y="2021625"/>
              <a:ext cx="2450" cy="10800"/>
            </a:xfrm>
            <a:custGeom>
              <a:rect b="b" l="l" r="r" t="t"/>
              <a:pathLst>
                <a:path extrusionOk="0" fill="none" h="432" w="98">
                  <a:moveTo>
                    <a:pt x="0" y="432"/>
                  </a:moveTo>
                  <a:cubicBezTo>
                    <a:pt x="27" y="282"/>
                    <a:pt x="62" y="141"/>
                    <a:pt x="9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66"/>
            <p:cNvSpPr/>
            <p:nvPr/>
          </p:nvSpPr>
          <p:spPr>
            <a:xfrm>
              <a:off x="892275" y="2017000"/>
              <a:ext cx="2875" cy="9925"/>
            </a:xfrm>
            <a:custGeom>
              <a:rect b="b" l="l" r="r" t="t"/>
              <a:pathLst>
                <a:path extrusionOk="0" fill="none" h="397" w="115">
                  <a:moveTo>
                    <a:pt x="0" y="397"/>
                  </a:moveTo>
                  <a:cubicBezTo>
                    <a:pt x="9" y="256"/>
                    <a:pt x="53" y="124"/>
                    <a:pt x="11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66"/>
            <p:cNvSpPr/>
            <p:nvPr/>
          </p:nvSpPr>
          <p:spPr>
            <a:xfrm>
              <a:off x="938475" y="1995425"/>
              <a:ext cx="3975" cy="10150"/>
            </a:xfrm>
            <a:custGeom>
              <a:rect b="b" l="l" r="r" t="t"/>
              <a:pathLst>
                <a:path extrusionOk="0" fill="none" h="406" w="159">
                  <a:moveTo>
                    <a:pt x="1" y="406"/>
                  </a:moveTo>
                  <a:cubicBezTo>
                    <a:pt x="62" y="274"/>
                    <a:pt x="115" y="142"/>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66"/>
            <p:cNvSpPr/>
            <p:nvPr/>
          </p:nvSpPr>
          <p:spPr>
            <a:xfrm>
              <a:off x="947050" y="1989725"/>
              <a:ext cx="4650" cy="10800"/>
            </a:xfrm>
            <a:custGeom>
              <a:rect b="b" l="l" r="r" t="t"/>
              <a:pathLst>
                <a:path extrusionOk="0" fill="none" h="432" w="186">
                  <a:moveTo>
                    <a:pt x="1" y="431"/>
                  </a:moveTo>
                  <a:cubicBezTo>
                    <a:pt x="89" y="299"/>
                    <a:pt x="89" y="132"/>
                    <a:pt x="18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66"/>
            <p:cNvSpPr/>
            <p:nvPr/>
          </p:nvSpPr>
          <p:spPr>
            <a:xfrm>
              <a:off x="955650" y="1985100"/>
              <a:ext cx="3750" cy="8825"/>
            </a:xfrm>
            <a:custGeom>
              <a:rect b="b" l="l" r="r" t="t"/>
              <a:pathLst>
                <a:path extrusionOk="0" fill="none" h="353" w="150">
                  <a:moveTo>
                    <a:pt x="0" y="352"/>
                  </a:moveTo>
                  <a:cubicBezTo>
                    <a:pt x="35" y="229"/>
                    <a:pt x="79" y="115"/>
                    <a:pt x="15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66"/>
            <p:cNvSpPr/>
            <p:nvPr/>
          </p:nvSpPr>
          <p:spPr>
            <a:xfrm>
              <a:off x="964225" y="1982675"/>
              <a:ext cx="3100" cy="6400"/>
            </a:xfrm>
            <a:custGeom>
              <a:rect b="b" l="l" r="r" t="t"/>
              <a:pathLst>
                <a:path extrusionOk="0" fill="none" h="256" w="124">
                  <a:moveTo>
                    <a:pt x="0" y="256"/>
                  </a:moveTo>
                  <a:cubicBezTo>
                    <a:pt x="27" y="159"/>
                    <a:pt x="71" y="71"/>
                    <a:pt x="1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66"/>
            <p:cNvSpPr/>
            <p:nvPr/>
          </p:nvSpPr>
          <p:spPr>
            <a:xfrm>
              <a:off x="1019675" y="1964200"/>
              <a:ext cx="5950" cy="8375"/>
            </a:xfrm>
            <a:custGeom>
              <a:rect b="b" l="l" r="r" t="t"/>
              <a:pathLst>
                <a:path extrusionOk="0" fill="none" h="335" w="238">
                  <a:moveTo>
                    <a:pt x="0" y="335"/>
                  </a:moveTo>
                  <a:cubicBezTo>
                    <a:pt x="88" y="229"/>
                    <a:pt x="167" y="123"/>
                    <a:pt x="23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66"/>
            <p:cNvSpPr/>
            <p:nvPr/>
          </p:nvSpPr>
          <p:spPr>
            <a:xfrm>
              <a:off x="1029350" y="1962225"/>
              <a:ext cx="4850" cy="6625"/>
            </a:xfrm>
            <a:custGeom>
              <a:rect b="b" l="l" r="r" t="t"/>
              <a:pathLst>
                <a:path extrusionOk="0" fill="none" h="265" w="194">
                  <a:moveTo>
                    <a:pt x="0" y="264"/>
                  </a:moveTo>
                  <a:cubicBezTo>
                    <a:pt x="62" y="167"/>
                    <a:pt x="124" y="79"/>
                    <a:pt x="19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66"/>
            <p:cNvSpPr/>
            <p:nvPr/>
          </p:nvSpPr>
          <p:spPr>
            <a:xfrm>
              <a:off x="1037475" y="1961325"/>
              <a:ext cx="4425" cy="6850"/>
            </a:xfrm>
            <a:custGeom>
              <a:rect b="b" l="l" r="r" t="t"/>
              <a:pathLst>
                <a:path extrusionOk="0" fill="none" h="274" w="177">
                  <a:moveTo>
                    <a:pt x="1" y="274"/>
                  </a:moveTo>
                  <a:cubicBezTo>
                    <a:pt x="45" y="177"/>
                    <a:pt x="107" y="80"/>
                    <a:pt x="17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66"/>
            <p:cNvSpPr/>
            <p:nvPr/>
          </p:nvSpPr>
          <p:spPr>
            <a:xfrm>
              <a:off x="1048925" y="1959125"/>
              <a:ext cx="700" cy="1800"/>
            </a:xfrm>
            <a:custGeom>
              <a:rect b="b" l="l" r="r" t="t"/>
              <a:pathLst>
                <a:path extrusionOk="0" fill="none" h="72" w="28">
                  <a:moveTo>
                    <a:pt x="1" y="71"/>
                  </a:moveTo>
                  <a:lnTo>
                    <a:pt x="2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66"/>
            <p:cNvSpPr/>
            <p:nvPr/>
          </p:nvSpPr>
          <p:spPr>
            <a:xfrm>
              <a:off x="1089200" y="1951000"/>
              <a:ext cx="5300" cy="5950"/>
            </a:xfrm>
            <a:custGeom>
              <a:rect b="b" l="l" r="r" t="t"/>
              <a:pathLst>
                <a:path extrusionOk="0" fill="none" h="238" w="212">
                  <a:moveTo>
                    <a:pt x="0" y="238"/>
                  </a:moveTo>
                  <a:cubicBezTo>
                    <a:pt x="71" y="150"/>
                    <a:pt x="132" y="71"/>
                    <a:pt x="21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66"/>
            <p:cNvSpPr/>
            <p:nvPr/>
          </p:nvSpPr>
          <p:spPr>
            <a:xfrm>
              <a:off x="1099525" y="1949675"/>
              <a:ext cx="5325" cy="4650"/>
            </a:xfrm>
            <a:custGeom>
              <a:rect b="b" l="l" r="r" t="t"/>
              <a:pathLst>
                <a:path extrusionOk="0" fill="none" h="186" w="213">
                  <a:moveTo>
                    <a:pt x="1" y="185"/>
                  </a:moveTo>
                  <a:cubicBezTo>
                    <a:pt x="71" y="115"/>
                    <a:pt x="142" y="53"/>
                    <a:pt x="21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66"/>
            <p:cNvSpPr/>
            <p:nvPr/>
          </p:nvSpPr>
          <p:spPr>
            <a:xfrm>
              <a:off x="1123725" y="1949000"/>
              <a:ext cx="1575" cy="2025"/>
            </a:xfrm>
            <a:custGeom>
              <a:rect b="b" l="l" r="r" t="t"/>
              <a:pathLst>
                <a:path extrusionOk="0" fill="none" h="81" w="63">
                  <a:moveTo>
                    <a:pt x="1" y="80"/>
                  </a:moveTo>
                  <a:lnTo>
                    <a:pt x="6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66"/>
            <p:cNvSpPr/>
            <p:nvPr/>
          </p:nvSpPr>
          <p:spPr>
            <a:xfrm>
              <a:off x="788425" y="2205125"/>
              <a:ext cx="450" cy="2650"/>
            </a:xfrm>
            <a:custGeom>
              <a:rect b="b" l="l" r="r" t="t"/>
              <a:pathLst>
                <a:path extrusionOk="0" fill="none" h="106" w="18">
                  <a:moveTo>
                    <a:pt x="0" y="106"/>
                  </a:moveTo>
                  <a:lnTo>
                    <a:pt x="1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66"/>
            <p:cNvSpPr/>
            <p:nvPr/>
          </p:nvSpPr>
          <p:spPr>
            <a:xfrm>
              <a:off x="797000" y="2196975"/>
              <a:ext cx="475" cy="4200"/>
            </a:xfrm>
            <a:custGeom>
              <a:rect b="b" l="l" r="r" t="t"/>
              <a:pathLst>
                <a:path extrusionOk="0" fill="none" h="168" w="19">
                  <a:moveTo>
                    <a:pt x="1" y="168"/>
                  </a:moveTo>
                  <a:lnTo>
                    <a:pt x="1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66"/>
            <p:cNvSpPr/>
            <p:nvPr/>
          </p:nvSpPr>
          <p:spPr>
            <a:xfrm>
              <a:off x="804275" y="2191250"/>
              <a:ext cx="675" cy="2900"/>
            </a:xfrm>
            <a:custGeom>
              <a:rect b="b" l="l" r="r" t="t"/>
              <a:pathLst>
                <a:path extrusionOk="0" fill="none" h="116" w="27">
                  <a:moveTo>
                    <a:pt x="0" y="115"/>
                  </a:moveTo>
                  <a:cubicBezTo>
                    <a:pt x="9" y="71"/>
                    <a:pt x="18" y="36"/>
                    <a:pt x="2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66"/>
            <p:cNvSpPr/>
            <p:nvPr/>
          </p:nvSpPr>
          <p:spPr>
            <a:xfrm>
              <a:off x="834175" y="2169475"/>
              <a:ext cx="3775" cy="11025"/>
            </a:xfrm>
            <a:custGeom>
              <a:rect b="b" l="l" r="r" t="t"/>
              <a:pathLst>
                <a:path extrusionOk="0" fill="none" h="441" w="151">
                  <a:moveTo>
                    <a:pt x="1" y="441"/>
                  </a:moveTo>
                  <a:cubicBezTo>
                    <a:pt x="54" y="291"/>
                    <a:pt x="98" y="150"/>
                    <a:pt x="15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66"/>
            <p:cNvSpPr/>
            <p:nvPr/>
          </p:nvSpPr>
          <p:spPr>
            <a:xfrm>
              <a:off x="844075" y="2163100"/>
              <a:ext cx="2025" cy="7500"/>
            </a:xfrm>
            <a:custGeom>
              <a:rect b="b" l="l" r="r" t="t"/>
              <a:pathLst>
                <a:path extrusionOk="0" fill="none" h="300" w="81">
                  <a:moveTo>
                    <a:pt x="1" y="300"/>
                  </a:moveTo>
                  <a:cubicBezTo>
                    <a:pt x="27" y="194"/>
                    <a:pt x="54" y="97"/>
                    <a:pt x="8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66"/>
            <p:cNvSpPr/>
            <p:nvPr/>
          </p:nvSpPr>
          <p:spPr>
            <a:xfrm>
              <a:off x="852675" y="2160025"/>
              <a:ext cx="1550" cy="4425"/>
            </a:xfrm>
            <a:custGeom>
              <a:rect b="b" l="l" r="r" t="t"/>
              <a:pathLst>
                <a:path extrusionOk="0" fill="none" h="177" w="62">
                  <a:moveTo>
                    <a:pt x="0" y="176"/>
                  </a:moveTo>
                  <a:cubicBezTo>
                    <a:pt x="0" y="114"/>
                    <a:pt x="18" y="53"/>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66"/>
            <p:cNvSpPr/>
            <p:nvPr/>
          </p:nvSpPr>
          <p:spPr>
            <a:xfrm>
              <a:off x="886325" y="2138675"/>
              <a:ext cx="2675" cy="5975"/>
            </a:xfrm>
            <a:custGeom>
              <a:rect b="b" l="l" r="r" t="t"/>
              <a:pathLst>
                <a:path extrusionOk="0" fill="none" h="239" w="107">
                  <a:moveTo>
                    <a:pt x="1" y="238"/>
                  </a:moveTo>
                  <a:cubicBezTo>
                    <a:pt x="36" y="150"/>
                    <a:pt x="71" y="71"/>
                    <a:pt x="10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66"/>
            <p:cNvSpPr/>
            <p:nvPr/>
          </p:nvSpPr>
          <p:spPr>
            <a:xfrm>
              <a:off x="898000" y="2133175"/>
              <a:ext cx="2225" cy="4425"/>
            </a:xfrm>
            <a:custGeom>
              <a:rect b="b" l="l" r="r" t="t"/>
              <a:pathLst>
                <a:path extrusionOk="0" fill="none" h="177" w="89">
                  <a:moveTo>
                    <a:pt x="0" y="176"/>
                  </a:moveTo>
                  <a:cubicBezTo>
                    <a:pt x="35" y="124"/>
                    <a:pt x="62" y="62"/>
                    <a:pt x="8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66"/>
            <p:cNvSpPr/>
            <p:nvPr/>
          </p:nvSpPr>
          <p:spPr>
            <a:xfrm>
              <a:off x="907675" y="2130300"/>
              <a:ext cx="1125" cy="2450"/>
            </a:xfrm>
            <a:custGeom>
              <a:rect b="b" l="l" r="r" t="t"/>
              <a:pathLst>
                <a:path extrusionOk="0" fill="none" h="98" w="45">
                  <a:moveTo>
                    <a:pt x="0" y="98"/>
                  </a:moveTo>
                  <a:lnTo>
                    <a:pt x="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66"/>
            <p:cNvSpPr/>
            <p:nvPr/>
          </p:nvSpPr>
          <p:spPr>
            <a:xfrm>
              <a:off x="958500" y="2100600"/>
              <a:ext cx="4650" cy="8400"/>
            </a:xfrm>
            <a:custGeom>
              <a:rect b="b" l="l" r="r" t="t"/>
              <a:pathLst>
                <a:path extrusionOk="0" fill="none" h="336" w="186">
                  <a:moveTo>
                    <a:pt x="0" y="335"/>
                  </a:moveTo>
                  <a:cubicBezTo>
                    <a:pt x="53" y="212"/>
                    <a:pt x="115" y="106"/>
                    <a:pt x="18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66"/>
            <p:cNvSpPr/>
            <p:nvPr/>
          </p:nvSpPr>
          <p:spPr>
            <a:xfrm>
              <a:off x="969950" y="2096000"/>
              <a:ext cx="2425" cy="4625"/>
            </a:xfrm>
            <a:custGeom>
              <a:rect b="b" l="l" r="r" t="t"/>
              <a:pathLst>
                <a:path extrusionOk="0" fill="none" h="185" w="97">
                  <a:moveTo>
                    <a:pt x="0" y="185"/>
                  </a:moveTo>
                  <a:lnTo>
                    <a:pt x="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66"/>
            <p:cNvSpPr/>
            <p:nvPr/>
          </p:nvSpPr>
          <p:spPr>
            <a:xfrm>
              <a:off x="980050" y="2090925"/>
              <a:ext cx="1575" cy="3100"/>
            </a:xfrm>
            <a:custGeom>
              <a:rect b="b" l="l" r="r" t="t"/>
              <a:pathLst>
                <a:path extrusionOk="0" fill="none" h="124" w="63">
                  <a:moveTo>
                    <a:pt x="1" y="124"/>
                  </a:moveTo>
                  <a:cubicBezTo>
                    <a:pt x="27" y="80"/>
                    <a:pt x="45" y="45"/>
                    <a:pt x="6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66"/>
            <p:cNvSpPr/>
            <p:nvPr/>
          </p:nvSpPr>
          <p:spPr>
            <a:xfrm>
              <a:off x="1026475" y="2071575"/>
              <a:ext cx="3125" cy="5950"/>
            </a:xfrm>
            <a:custGeom>
              <a:rect b="b" l="l" r="r" t="t"/>
              <a:pathLst>
                <a:path extrusionOk="0" fill="none" h="238" w="125">
                  <a:moveTo>
                    <a:pt x="1" y="238"/>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66"/>
            <p:cNvSpPr/>
            <p:nvPr/>
          </p:nvSpPr>
          <p:spPr>
            <a:xfrm>
              <a:off x="1036175" y="2068050"/>
              <a:ext cx="2875" cy="3975"/>
            </a:xfrm>
            <a:custGeom>
              <a:rect b="b" l="l" r="r" t="t"/>
              <a:pathLst>
                <a:path extrusionOk="0" fill="none" h="159" w="115">
                  <a:moveTo>
                    <a:pt x="0" y="159"/>
                  </a:moveTo>
                  <a:lnTo>
                    <a:pt x="11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66"/>
            <p:cNvSpPr/>
            <p:nvPr/>
          </p:nvSpPr>
          <p:spPr>
            <a:xfrm>
              <a:off x="1048500" y="2061675"/>
              <a:ext cx="3100" cy="4850"/>
            </a:xfrm>
            <a:custGeom>
              <a:rect b="b" l="l" r="r" t="t"/>
              <a:pathLst>
                <a:path extrusionOk="0" fill="none" h="194" w="124">
                  <a:moveTo>
                    <a:pt x="0" y="194"/>
                  </a:moveTo>
                  <a:cubicBezTo>
                    <a:pt x="18" y="123"/>
                    <a:pt x="62" y="53"/>
                    <a:pt x="1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66"/>
            <p:cNvSpPr/>
            <p:nvPr/>
          </p:nvSpPr>
          <p:spPr>
            <a:xfrm>
              <a:off x="1100850" y="2045375"/>
              <a:ext cx="3775" cy="5975"/>
            </a:xfrm>
            <a:custGeom>
              <a:rect b="b" l="l" r="r" t="t"/>
              <a:pathLst>
                <a:path extrusionOk="0" fill="none" h="239" w="151">
                  <a:moveTo>
                    <a:pt x="1" y="238"/>
                  </a:moveTo>
                  <a:cubicBezTo>
                    <a:pt x="45" y="159"/>
                    <a:pt x="97" y="80"/>
                    <a:pt x="15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66"/>
            <p:cNvSpPr/>
            <p:nvPr/>
          </p:nvSpPr>
          <p:spPr>
            <a:xfrm>
              <a:off x="1107450" y="2042300"/>
              <a:ext cx="2450" cy="3325"/>
            </a:xfrm>
            <a:custGeom>
              <a:rect b="b" l="l" r="r" t="t"/>
              <a:pathLst>
                <a:path extrusionOk="0" fill="none" h="133" w="98">
                  <a:moveTo>
                    <a:pt x="1" y="133"/>
                  </a:moveTo>
                  <a:lnTo>
                    <a:pt x="9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66"/>
            <p:cNvSpPr/>
            <p:nvPr/>
          </p:nvSpPr>
          <p:spPr>
            <a:xfrm>
              <a:off x="1114925" y="2040750"/>
              <a:ext cx="3550" cy="4425"/>
            </a:xfrm>
            <a:custGeom>
              <a:rect b="b" l="l" r="r" t="t"/>
              <a:pathLst>
                <a:path extrusionOk="0" fill="none" h="177" w="142">
                  <a:moveTo>
                    <a:pt x="1" y="177"/>
                  </a:moveTo>
                  <a:lnTo>
                    <a:pt x="14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66"/>
            <p:cNvSpPr/>
            <p:nvPr/>
          </p:nvSpPr>
          <p:spPr>
            <a:xfrm>
              <a:off x="1157625" y="2031300"/>
              <a:ext cx="2000" cy="2875"/>
            </a:xfrm>
            <a:custGeom>
              <a:rect b="b" l="l" r="r" t="t"/>
              <a:pathLst>
                <a:path extrusionOk="0" fill="none" h="115" w="80">
                  <a:moveTo>
                    <a:pt x="0" y="115"/>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66"/>
            <p:cNvSpPr/>
            <p:nvPr/>
          </p:nvSpPr>
          <p:spPr>
            <a:xfrm>
              <a:off x="1175225" y="2026675"/>
              <a:ext cx="2225" cy="1350"/>
            </a:xfrm>
            <a:custGeom>
              <a:rect b="b" l="l" r="r" t="t"/>
              <a:pathLst>
                <a:path extrusionOk="0" fill="none" h="54" w="89">
                  <a:moveTo>
                    <a:pt x="0" y="54"/>
                  </a:moveTo>
                  <a:lnTo>
                    <a:pt x="8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66"/>
            <p:cNvSpPr/>
            <p:nvPr/>
          </p:nvSpPr>
          <p:spPr>
            <a:xfrm>
              <a:off x="1191725" y="2023150"/>
              <a:ext cx="2000" cy="925"/>
            </a:xfrm>
            <a:custGeom>
              <a:rect b="b" l="l" r="r" t="t"/>
              <a:pathLst>
                <a:path extrusionOk="0" fill="none" h="37" w="80">
                  <a:moveTo>
                    <a:pt x="0" y="36"/>
                  </a:moveTo>
                  <a:cubicBezTo>
                    <a:pt x="27" y="27"/>
                    <a:pt x="53" y="19"/>
                    <a:pt x="8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66"/>
            <p:cNvSpPr/>
            <p:nvPr/>
          </p:nvSpPr>
          <p:spPr>
            <a:xfrm>
              <a:off x="856850" y="2278375"/>
              <a:ext cx="1575" cy="5750"/>
            </a:xfrm>
            <a:custGeom>
              <a:rect b="b" l="l" r="r" t="t"/>
              <a:pathLst>
                <a:path extrusionOk="0" fill="none" h="230" w="63">
                  <a:moveTo>
                    <a:pt x="0" y="230"/>
                  </a:moveTo>
                  <a:cubicBezTo>
                    <a:pt x="18" y="151"/>
                    <a:pt x="36" y="80"/>
                    <a:pt x="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66"/>
            <p:cNvSpPr/>
            <p:nvPr/>
          </p:nvSpPr>
          <p:spPr>
            <a:xfrm>
              <a:off x="868725" y="2273775"/>
              <a:ext cx="900" cy="2425"/>
            </a:xfrm>
            <a:custGeom>
              <a:rect b="b" l="l" r="r" t="t"/>
              <a:pathLst>
                <a:path extrusionOk="0" fill="none" h="97" w="36">
                  <a:moveTo>
                    <a:pt x="1" y="97"/>
                  </a:moveTo>
                  <a:cubicBezTo>
                    <a:pt x="18" y="62"/>
                    <a:pt x="27" y="35"/>
                    <a:pt x="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66"/>
            <p:cNvSpPr/>
            <p:nvPr/>
          </p:nvSpPr>
          <p:spPr>
            <a:xfrm>
              <a:off x="899750" y="2252875"/>
              <a:ext cx="1575" cy="3750"/>
            </a:xfrm>
            <a:custGeom>
              <a:rect b="b" l="l" r="r" t="t"/>
              <a:pathLst>
                <a:path extrusionOk="0" fill="none" h="150" w="63">
                  <a:moveTo>
                    <a:pt x="1" y="150"/>
                  </a:moveTo>
                  <a:lnTo>
                    <a:pt x="6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66"/>
            <p:cNvSpPr/>
            <p:nvPr/>
          </p:nvSpPr>
          <p:spPr>
            <a:xfrm>
              <a:off x="910975" y="2244950"/>
              <a:ext cx="1575" cy="5525"/>
            </a:xfrm>
            <a:custGeom>
              <a:rect b="b" l="l" r="r" t="t"/>
              <a:pathLst>
                <a:path extrusionOk="0" fill="none" h="221" w="63">
                  <a:moveTo>
                    <a:pt x="0" y="220"/>
                  </a:moveTo>
                  <a:cubicBezTo>
                    <a:pt x="9" y="150"/>
                    <a:pt x="27" y="71"/>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66"/>
            <p:cNvSpPr/>
            <p:nvPr/>
          </p:nvSpPr>
          <p:spPr>
            <a:xfrm>
              <a:off x="938925" y="2229550"/>
              <a:ext cx="2000" cy="5725"/>
            </a:xfrm>
            <a:custGeom>
              <a:rect b="b" l="l" r="r" t="t"/>
              <a:pathLst>
                <a:path extrusionOk="0" fill="none" h="229" w="80">
                  <a:moveTo>
                    <a:pt x="0" y="229"/>
                  </a:moveTo>
                  <a:lnTo>
                    <a:pt x="7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66"/>
            <p:cNvSpPr/>
            <p:nvPr/>
          </p:nvSpPr>
          <p:spPr>
            <a:xfrm>
              <a:off x="954550" y="2217875"/>
              <a:ext cx="2875" cy="6850"/>
            </a:xfrm>
            <a:custGeom>
              <a:rect b="b" l="l" r="r" t="t"/>
              <a:pathLst>
                <a:path extrusionOk="0" fill="none" h="274" w="115">
                  <a:moveTo>
                    <a:pt x="0" y="274"/>
                  </a:moveTo>
                  <a:lnTo>
                    <a:pt x="11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66"/>
            <p:cNvSpPr/>
            <p:nvPr/>
          </p:nvSpPr>
          <p:spPr>
            <a:xfrm>
              <a:off x="980725" y="2202250"/>
              <a:ext cx="3975" cy="8825"/>
            </a:xfrm>
            <a:custGeom>
              <a:rect b="b" l="l" r="r" t="t"/>
              <a:pathLst>
                <a:path extrusionOk="0" fill="none" h="353" w="159">
                  <a:moveTo>
                    <a:pt x="0" y="353"/>
                  </a:moveTo>
                  <a:cubicBezTo>
                    <a:pt x="53" y="230"/>
                    <a:pt x="115" y="115"/>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66"/>
            <p:cNvSpPr/>
            <p:nvPr/>
          </p:nvSpPr>
          <p:spPr>
            <a:xfrm>
              <a:off x="994350" y="2201375"/>
              <a:ext cx="2900" cy="4650"/>
            </a:xfrm>
            <a:custGeom>
              <a:rect b="b" l="l" r="r" t="t"/>
              <a:pathLst>
                <a:path extrusionOk="0" fill="none" h="186" w="116">
                  <a:moveTo>
                    <a:pt x="1" y="185"/>
                  </a:moveTo>
                  <a:cubicBezTo>
                    <a:pt x="45" y="133"/>
                    <a:pt x="80" y="71"/>
                    <a:pt x="1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66"/>
            <p:cNvSpPr/>
            <p:nvPr/>
          </p:nvSpPr>
          <p:spPr>
            <a:xfrm>
              <a:off x="1021875" y="2185325"/>
              <a:ext cx="2425" cy="4850"/>
            </a:xfrm>
            <a:custGeom>
              <a:rect b="b" l="l" r="r" t="t"/>
              <a:pathLst>
                <a:path extrusionOk="0" fill="none" h="194" w="97">
                  <a:moveTo>
                    <a:pt x="0" y="194"/>
                  </a:moveTo>
                  <a:lnTo>
                    <a:pt x="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66"/>
            <p:cNvSpPr/>
            <p:nvPr/>
          </p:nvSpPr>
          <p:spPr>
            <a:xfrm>
              <a:off x="1033075" y="2180250"/>
              <a:ext cx="4000" cy="7500"/>
            </a:xfrm>
            <a:custGeom>
              <a:rect b="b" l="l" r="r" t="t"/>
              <a:pathLst>
                <a:path extrusionOk="0" fill="none" h="300" w="160">
                  <a:moveTo>
                    <a:pt x="1" y="300"/>
                  </a:moveTo>
                  <a:cubicBezTo>
                    <a:pt x="63" y="203"/>
                    <a:pt x="115" y="98"/>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66"/>
            <p:cNvSpPr/>
            <p:nvPr/>
          </p:nvSpPr>
          <p:spPr>
            <a:xfrm>
              <a:off x="1042975" y="2177825"/>
              <a:ext cx="250" cy="475"/>
            </a:xfrm>
            <a:custGeom>
              <a:rect b="b" l="l" r="r" t="t"/>
              <a:pathLst>
                <a:path extrusionOk="0" fill="none" h="19" w="10">
                  <a:moveTo>
                    <a:pt x="1" y="19"/>
                  </a:moveTo>
                  <a:cubicBezTo>
                    <a:pt x="1" y="10"/>
                    <a:pt x="1" y="10"/>
                    <a:pt x="1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66"/>
            <p:cNvSpPr/>
            <p:nvPr/>
          </p:nvSpPr>
          <p:spPr>
            <a:xfrm>
              <a:off x="1056625" y="2171025"/>
              <a:ext cx="2675" cy="4425"/>
            </a:xfrm>
            <a:custGeom>
              <a:rect b="b" l="l" r="r" t="t"/>
              <a:pathLst>
                <a:path extrusionOk="0" fill="none" h="177" w="107">
                  <a:moveTo>
                    <a:pt x="1" y="176"/>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66"/>
            <p:cNvSpPr/>
            <p:nvPr/>
          </p:nvSpPr>
          <p:spPr>
            <a:xfrm>
              <a:off x="1077975" y="2157150"/>
              <a:ext cx="3975" cy="7300"/>
            </a:xfrm>
            <a:custGeom>
              <a:rect b="b" l="l" r="r" t="t"/>
              <a:pathLst>
                <a:path extrusionOk="0" fill="none" h="292" w="159">
                  <a:moveTo>
                    <a:pt x="0" y="291"/>
                  </a:moveTo>
                  <a:lnTo>
                    <a:pt x="15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66"/>
            <p:cNvSpPr/>
            <p:nvPr/>
          </p:nvSpPr>
          <p:spPr>
            <a:xfrm>
              <a:off x="1097550" y="2151425"/>
              <a:ext cx="3775" cy="6625"/>
            </a:xfrm>
            <a:custGeom>
              <a:rect b="b" l="l" r="r" t="t"/>
              <a:pathLst>
                <a:path extrusionOk="0" fill="none" h="265" w="151">
                  <a:moveTo>
                    <a:pt x="1" y="265"/>
                  </a:moveTo>
                  <a:cubicBezTo>
                    <a:pt x="53" y="177"/>
                    <a:pt x="106" y="89"/>
                    <a:pt x="15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66"/>
            <p:cNvSpPr/>
            <p:nvPr/>
          </p:nvSpPr>
          <p:spPr>
            <a:xfrm>
              <a:off x="1130775" y="2141100"/>
              <a:ext cx="4200" cy="6625"/>
            </a:xfrm>
            <a:custGeom>
              <a:rect b="b" l="l" r="r" t="t"/>
              <a:pathLst>
                <a:path extrusionOk="0" fill="none" h="265" w="168">
                  <a:moveTo>
                    <a:pt x="1" y="264"/>
                  </a:moveTo>
                  <a:cubicBezTo>
                    <a:pt x="45" y="167"/>
                    <a:pt x="97" y="79"/>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66"/>
            <p:cNvSpPr/>
            <p:nvPr/>
          </p:nvSpPr>
          <p:spPr>
            <a:xfrm>
              <a:off x="1151025" y="2135150"/>
              <a:ext cx="2875" cy="4425"/>
            </a:xfrm>
            <a:custGeom>
              <a:rect b="b" l="l" r="r" t="t"/>
              <a:pathLst>
                <a:path extrusionOk="0" fill="none" h="177" w="115">
                  <a:moveTo>
                    <a:pt x="0" y="177"/>
                  </a:moveTo>
                  <a:cubicBezTo>
                    <a:pt x="53" y="124"/>
                    <a:pt x="88" y="62"/>
                    <a:pt x="1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66"/>
            <p:cNvSpPr/>
            <p:nvPr/>
          </p:nvSpPr>
          <p:spPr>
            <a:xfrm>
              <a:off x="1182250" y="2128550"/>
              <a:ext cx="2225" cy="2875"/>
            </a:xfrm>
            <a:custGeom>
              <a:rect b="b" l="l" r="r" t="t"/>
              <a:pathLst>
                <a:path extrusionOk="0" fill="none" h="115" w="89">
                  <a:moveTo>
                    <a:pt x="1" y="115"/>
                  </a:moveTo>
                  <a:cubicBezTo>
                    <a:pt x="27" y="71"/>
                    <a:pt x="54" y="36"/>
                    <a:pt x="8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66"/>
            <p:cNvSpPr/>
            <p:nvPr/>
          </p:nvSpPr>
          <p:spPr>
            <a:xfrm>
              <a:off x="1193925" y="2125025"/>
              <a:ext cx="2875" cy="2900"/>
            </a:xfrm>
            <a:custGeom>
              <a:rect b="b" l="l" r="r" t="t"/>
              <a:pathLst>
                <a:path extrusionOk="0" fill="none" h="116" w="115">
                  <a:moveTo>
                    <a:pt x="0" y="115"/>
                  </a:moveTo>
                  <a:lnTo>
                    <a:pt x="11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66"/>
            <p:cNvSpPr/>
            <p:nvPr/>
          </p:nvSpPr>
          <p:spPr>
            <a:xfrm>
              <a:off x="1221425" y="2118000"/>
              <a:ext cx="2225" cy="3975"/>
            </a:xfrm>
            <a:custGeom>
              <a:rect b="b" l="l" r="r" t="t"/>
              <a:pathLst>
                <a:path extrusionOk="0" fill="none" h="159" w="89">
                  <a:moveTo>
                    <a:pt x="1" y="159"/>
                  </a:moveTo>
                  <a:cubicBezTo>
                    <a:pt x="36" y="106"/>
                    <a:pt x="71" y="53"/>
                    <a:pt x="8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66"/>
            <p:cNvSpPr/>
            <p:nvPr/>
          </p:nvSpPr>
          <p:spPr>
            <a:xfrm>
              <a:off x="925050" y="2362650"/>
              <a:ext cx="1350" cy="6850"/>
            </a:xfrm>
            <a:custGeom>
              <a:rect b="b" l="l" r="r" t="t"/>
              <a:pathLst>
                <a:path extrusionOk="0" fill="none" h="274" w="54">
                  <a:moveTo>
                    <a:pt x="1" y="274"/>
                  </a:moveTo>
                  <a:lnTo>
                    <a:pt x="5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66"/>
            <p:cNvSpPr/>
            <p:nvPr/>
          </p:nvSpPr>
          <p:spPr>
            <a:xfrm>
              <a:off x="917125" y="2369925"/>
              <a:ext cx="700" cy="3525"/>
            </a:xfrm>
            <a:custGeom>
              <a:rect b="b" l="l" r="r" t="t"/>
              <a:pathLst>
                <a:path extrusionOk="0" fill="none" h="141" w="28">
                  <a:moveTo>
                    <a:pt x="1" y="141"/>
                  </a:moveTo>
                  <a:lnTo>
                    <a:pt x="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66"/>
            <p:cNvSpPr/>
            <p:nvPr/>
          </p:nvSpPr>
          <p:spPr>
            <a:xfrm>
              <a:off x="942225" y="2347700"/>
              <a:ext cx="1775" cy="7275"/>
            </a:xfrm>
            <a:custGeom>
              <a:rect b="b" l="l" r="r" t="t"/>
              <a:pathLst>
                <a:path extrusionOk="0" fill="none" h="291" w="71">
                  <a:moveTo>
                    <a:pt x="0" y="291"/>
                  </a:moveTo>
                  <a:cubicBezTo>
                    <a:pt x="9" y="185"/>
                    <a:pt x="27" y="88"/>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66"/>
            <p:cNvSpPr/>
            <p:nvPr/>
          </p:nvSpPr>
          <p:spPr>
            <a:xfrm>
              <a:off x="953875" y="2340000"/>
              <a:ext cx="4200" cy="9050"/>
            </a:xfrm>
            <a:custGeom>
              <a:rect b="b" l="l" r="r" t="t"/>
              <a:pathLst>
                <a:path extrusionOk="0" fill="none" h="362" w="168">
                  <a:moveTo>
                    <a:pt x="1" y="361"/>
                  </a:moveTo>
                  <a:cubicBezTo>
                    <a:pt x="80" y="255"/>
                    <a:pt x="133" y="132"/>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66"/>
            <p:cNvSpPr/>
            <p:nvPr/>
          </p:nvSpPr>
          <p:spPr>
            <a:xfrm>
              <a:off x="978525" y="2322400"/>
              <a:ext cx="2875" cy="9250"/>
            </a:xfrm>
            <a:custGeom>
              <a:rect b="b" l="l" r="r" t="t"/>
              <a:pathLst>
                <a:path extrusionOk="0" fill="none" h="370" w="115">
                  <a:moveTo>
                    <a:pt x="0" y="370"/>
                  </a:moveTo>
                  <a:lnTo>
                    <a:pt x="11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66"/>
            <p:cNvSpPr/>
            <p:nvPr/>
          </p:nvSpPr>
          <p:spPr>
            <a:xfrm>
              <a:off x="993250" y="2316450"/>
              <a:ext cx="1125" cy="5075"/>
            </a:xfrm>
            <a:custGeom>
              <a:rect b="b" l="l" r="r" t="t"/>
              <a:pathLst>
                <a:path extrusionOk="0" fill="none" h="203" w="45">
                  <a:moveTo>
                    <a:pt x="1" y="203"/>
                  </a:moveTo>
                  <a:cubicBezTo>
                    <a:pt x="19" y="133"/>
                    <a:pt x="27" y="71"/>
                    <a:pt x="4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66"/>
            <p:cNvSpPr/>
            <p:nvPr/>
          </p:nvSpPr>
          <p:spPr>
            <a:xfrm>
              <a:off x="1014825" y="2303475"/>
              <a:ext cx="1775" cy="6400"/>
            </a:xfrm>
            <a:custGeom>
              <a:rect b="b" l="l" r="r" t="t"/>
              <a:pathLst>
                <a:path extrusionOk="0" fill="none" h="256" w="71">
                  <a:moveTo>
                    <a:pt x="0" y="256"/>
                  </a:moveTo>
                  <a:cubicBezTo>
                    <a:pt x="44" y="176"/>
                    <a:pt x="71" y="88"/>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66"/>
            <p:cNvSpPr/>
            <p:nvPr/>
          </p:nvSpPr>
          <p:spPr>
            <a:xfrm>
              <a:off x="1036175" y="2289600"/>
              <a:ext cx="3100" cy="9050"/>
            </a:xfrm>
            <a:custGeom>
              <a:rect b="b" l="l" r="r" t="t"/>
              <a:pathLst>
                <a:path extrusionOk="0" fill="none" h="362" w="124">
                  <a:moveTo>
                    <a:pt x="0" y="362"/>
                  </a:moveTo>
                  <a:cubicBezTo>
                    <a:pt x="53" y="247"/>
                    <a:pt x="97" y="124"/>
                    <a:pt x="1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66"/>
            <p:cNvSpPr/>
            <p:nvPr/>
          </p:nvSpPr>
          <p:spPr>
            <a:xfrm>
              <a:off x="1051350" y="2283225"/>
              <a:ext cx="1775" cy="5100"/>
            </a:xfrm>
            <a:custGeom>
              <a:rect b="b" l="l" r="r" t="t"/>
              <a:pathLst>
                <a:path extrusionOk="0" fill="none" h="204" w="71">
                  <a:moveTo>
                    <a:pt x="0" y="203"/>
                  </a:moveTo>
                  <a:cubicBezTo>
                    <a:pt x="18" y="133"/>
                    <a:pt x="44" y="62"/>
                    <a:pt x="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66"/>
            <p:cNvSpPr/>
            <p:nvPr/>
          </p:nvSpPr>
          <p:spPr>
            <a:xfrm>
              <a:off x="1087200" y="2262100"/>
              <a:ext cx="5975" cy="9925"/>
            </a:xfrm>
            <a:custGeom>
              <a:rect b="b" l="l" r="r" t="t"/>
              <a:pathLst>
                <a:path extrusionOk="0" fill="none" h="397" w="239">
                  <a:moveTo>
                    <a:pt x="1" y="397"/>
                  </a:moveTo>
                  <a:cubicBezTo>
                    <a:pt x="89" y="265"/>
                    <a:pt x="168" y="133"/>
                    <a:pt x="23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66"/>
            <p:cNvSpPr/>
            <p:nvPr/>
          </p:nvSpPr>
          <p:spPr>
            <a:xfrm>
              <a:off x="1101525" y="2258575"/>
              <a:ext cx="3525" cy="6625"/>
            </a:xfrm>
            <a:custGeom>
              <a:rect b="b" l="l" r="r" t="t"/>
              <a:pathLst>
                <a:path extrusionOk="0" fill="none" h="265" w="141">
                  <a:moveTo>
                    <a:pt x="0" y="265"/>
                  </a:moveTo>
                  <a:cubicBezTo>
                    <a:pt x="35" y="168"/>
                    <a:pt x="88" y="80"/>
                    <a:pt x="14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66"/>
            <p:cNvSpPr/>
            <p:nvPr/>
          </p:nvSpPr>
          <p:spPr>
            <a:xfrm>
              <a:off x="1136275" y="2245175"/>
              <a:ext cx="7500" cy="9700"/>
            </a:xfrm>
            <a:custGeom>
              <a:rect b="b" l="l" r="r" t="t"/>
              <a:pathLst>
                <a:path extrusionOk="0" fill="none" h="388" w="300">
                  <a:moveTo>
                    <a:pt x="1" y="387"/>
                  </a:moveTo>
                  <a:cubicBezTo>
                    <a:pt x="106" y="264"/>
                    <a:pt x="203" y="132"/>
                    <a:pt x="30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66"/>
            <p:cNvSpPr/>
            <p:nvPr/>
          </p:nvSpPr>
          <p:spPr>
            <a:xfrm>
              <a:off x="1151250" y="2242300"/>
              <a:ext cx="4625" cy="6400"/>
            </a:xfrm>
            <a:custGeom>
              <a:rect b="b" l="l" r="r" t="t"/>
              <a:pathLst>
                <a:path extrusionOk="0" fill="none" h="256" w="185">
                  <a:moveTo>
                    <a:pt x="0" y="256"/>
                  </a:moveTo>
                  <a:cubicBezTo>
                    <a:pt x="79" y="177"/>
                    <a:pt x="132" y="97"/>
                    <a:pt x="18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66"/>
            <p:cNvSpPr/>
            <p:nvPr/>
          </p:nvSpPr>
          <p:spPr>
            <a:xfrm>
              <a:off x="1186875" y="2234600"/>
              <a:ext cx="4000" cy="5975"/>
            </a:xfrm>
            <a:custGeom>
              <a:rect b="b" l="l" r="r" t="t"/>
              <a:pathLst>
                <a:path extrusionOk="0" fill="none" h="239" w="160">
                  <a:moveTo>
                    <a:pt x="1" y="238"/>
                  </a:moveTo>
                  <a:cubicBezTo>
                    <a:pt x="45" y="159"/>
                    <a:pt x="98" y="80"/>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66"/>
            <p:cNvSpPr/>
            <p:nvPr/>
          </p:nvSpPr>
          <p:spPr>
            <a:xfrm>
              <a:off x="1200975" y="2230200"/>
              <a:ext cx="3750" cy="4200"/>
            </a:xfrm>
            <a:custGeom>
              <a:rect b="b" l="l" r="r" t="t"/>
              <a:pathLst>
                <a:path extrusionOk="0" fill="none" h="168" w="150">
                  <a:moveTo>
                    <a:pt x="0" y="168"/>
                  </a:moveTo>
                  <a:lnTo>
                    <a:pt x="15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66"/>
            <p:cNvSpPr/>
            <p:nvPr/>
          </p:nvSpPr>
          <p:spPr>
            <a:xfrm>
              <a:off x="1214175" y="2226450"/>
              <a:ext cx="3100" cy="3775"/>
            </a:xfrm>
            <a:custGeom>
              <a:rect b="b" l="l" r="r" t="t"/>
              <a:pathLst>
                <a:path extrusionOk="0" fill="none" h="151" w="124">
                  <a:moveTo>
                    <a:pt x="0" y="151"/>
                  </a:moveTo>
                  <a:cubicBezTo>
                    <a:pt x="35" y="98"/>
                    <a:pt x="79" y="45"/>
                    <a:pt x="1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66"/>
            <p:cNvSpPr/>
            <p:nvPr/>
          </p:nvSpPr>
          <p:spPr>
            <a:xfrm>
              <a:off x="1246500" y="2226900"/>
              <a:ext cx="1575" cy="1350"/>
            </a:xfrm>
            <a:custGeom>
              <a:rect b="b" l="l" r="r" t="t"/>
              <a:pathLst>
                <a:path extrusionOk="0" fill="none" h="54" w="63">
                  <a:moveTo>
                    <a:pt x="1" y="53"/>
                  </a:moveTo>
                  <a:lnTo>
                    <a:pt x="6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66"/>
            <p:cNvSpPr/>
            <p:nvPr/>
          </p:nvSpPr>
          <p:spPr>
            <a:xfrm>
              <a:off x="1255975" y="2225350"/>
              <a:ext cx="1775" cy="2025"/>
            </a:xfrm>
            <a:custGeom>
              <a:rect b="b" l="l" r="r" t="t"/>
              <a:pathLst>
                <a:path extrusionOk="0" fill="none" h="81" w="71">
                  <a:moveTo>
                    <a:pt x="0" y="80"/>
                  </a:moveTo>
                  <a:lnTo>
                    <a:pt x="7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66"/>
            <p:cNvSpPr/>
            <p:nvPr/>
          </p:nvSpPr>
          <p:spPr>
            <a:xfrm>
              <a:off x="1165100" y="2251100"/>
              <a:ext cx="74400" cy="16525"/>
            </a:xfrm>
            <a:custGeom>
              <a:rect b="b" l="l" r="r" t="t"/>
              <a:pathLst>
                <a:path extrusionOk="0" fill="none" h="661" w="2976">
                  <a:moveTo>
                    <a:pt x="0" y="661"/>
                  </a:moveTo>
                  <a:cubicBezTo>
                    <a:pt x="960" y="317"/>
                    <a:pt x="1954" y="97"/>
                    <a:pt x="297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66"/>
            <p:cNvSpPr/>
            <p:nvPr/>
          </p:nvSpPr>
          <p:spPr>
            <a:xfrm>
              <a:off x="1194375" y="2266075"/>
              <a:ext cx="17825" cy="4850"/>
            </a:xfrm>
            <a:custGeom>
              <a:rect b="b" l="l" r="r" t="t"/>
              <a:pathLst>
                <a:path extrusionOk="0" fill="none" h="194" w="713">
                  <a:moveTo>
                    <a:pt x="0" y="194"/>
                  </a:moveTo>
                  <a:lnTo>
                    <a:pt x="71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66"/>
            <p:cNvSpPr/>
            <p:nvPr/>
          </p:nvSpPr>
          <p:spPr>
            <a:xfrm>
              <a:off x="1187750" y="2287400"/>
              <a:ext cx="12800" cy="5750"/>
            </a:xfrm>
            <a:custGeom>
              <a:rect b="b" l="l" r="r" t="t"/>
              <a:pathLst>
                <a:path extrusionOk="0" fill="none" h="230" w="512">
                  <a:moveTo>
                    <a:pt x="1" y="230"/>
                  </a:moveTo>
                  <a:lnTo>
                    <a:pt x="51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66"/>
            <p:cNvSpPr/>
            <p:nvPr/>
          </p:nvSpPr>
          <p:spPr>
            <a:xfrm>
              <a:off x="1047600" y="2215250"/>
              <a:ext cx="22700" cy="9475"/>
            </a:xfrm>
            <a:custGeom>
              <a:rect b="b" l="l" r="r" t="t"/>
              <a:pathLst>
                <a:path extrusionOk="0" fill="none" h="379" w="908">
                  <a:moveTo>
                    <a:pt x="1" y="379"/>
                  </a:moveTo>
                  <a:lnTo>
                    <a:pt x="90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66"/>
            <p:cNvSpPr/>
            <p:nvPr/>
          </p:nvSpPr>
          <p:spPr>
            <a:xfrm>
              <a:off x="1020550" y="2200275"/>
              <a:ext cx="73275" cy="28400"/>
            </a:xfrm>
            <a:custGeom>
              <a:rect b="b" l="l" r="r" t="t"/>
              <a:pathLst>
                <a:path extrusionOk="0" fill="none" h="1136" w="2931">
                  <a:moveTo>
                    <a:pt x="0" y="1136"/>
                  </a:moveTo>
                  <a:cubicBezTo>
                    <a:pt x="898" y="582"/>
                    <a:pt x="1892" y="194"/>
                    <a:pt x="293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66"/>
            <p:cNvSpPr/>
            <p:nvPr/>
          </p:nvSpPr>
          <p:spPr>
            <a:xfrm>
              <a:off x="1055300" y="2191700"/>
              <a:ext cx="28200" cy="11900"/>
            </a:xfrm>
            <a:custGeom>
              <a:rect b="b" l="l" r="r" t="t"/>
              <a:pathLst>
                <a:path extrusionOk="0" fill="none" h="476" w="1128">
                  <a:moveTo>
                    <a:pt x="1" y="476"/>
                  </a:moveTo>
                  <a:lnTo>
                    <a:pt x="11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66"/>
            <p:cNvSpPr/>
            <p:nvPr/>
          </p:nvSpPr>
          <p:spPr>
            <a:xfrm>
              <a:off x="896900" y="2270475"/>
              <a:ext cx="20250" cy="13650"/>
            </a:xfrm>
            <a:custGeom>
              <a:rect b="b" l="l" r="r" t="t"/>
              <a:pathLst>
                <a:path extrusionOk="0" fill="none" h="546" w="810">
                  <a:moveTo>
                    <a:pt x="0" y="546"/>
                  </a:moveTo>
                  <a:lnTo>
                    <a:pt x="81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66"/>
            <p:cNvSpPr/>
            <p:nvPr/>
          </p:nvSpPr>
          <p:spPr>
            <a:xfrm>
              <a:off x="914275" y="2279475"/>
              <a:ext cx="12775" cy="7525"/>
            </a:xfrm>
            <a:custGeom>
              <a:rect b="b" l="l" r="r" t="t"/>
              <a:pathLst>
                <a:path extrusionOk="0" fill="none" h="301" w="511">
                  <a:moveTo>
                    <a:pt x="0" y="300"/>
                  </a:moveTo>
                  <a:cubicBezTo>
                    <a:pt x="168" y="186"/>
                    <a:pt x="335" y="89"/>
                    <a:pt x="51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66"/>
            <p:cNvSpPr/>
            <p:nvPr/>
          </p:nvSpPr>
          <p:spPr>
            <a:xfrm>
              <a:off x="918025" y="2293125"/>
              <a:ext cx="14100" cy="10375"/>
            </a:xfrm>
            <a:custGeom>
              <a:rect b="b" l="l" r="r" t="t"/>
              <a:pathLst>
                <a:path extrusionOk="0" fill="none" h="415" w="564">
                  <a:moveTo>
                    <a:pt x="0" y="414"/>
                  </a:moveTo>
                  <a:cubicBezTo>
                    <a:pt x="203" y="291"/>
                    <a:pt x="387" y="159"/>
                    <a:pt x="56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66"/>
            <p:cNvSpPr/>
            <p:nvPr/>
          </p:nvSpPr>
          <p:spPr>
            <a:xfrm>
              <a:off x="818575" y="2206225"/>
              <a:ext cx="21575" cy="15200"/>
            </a:xfrm>
            <a:custGeom>
              <a:rect b="b" l="l" r="r" t="t"/>
              <a:pathLst>
                <a:path extrusionOk="0" fill="none" h="608" w="863">
                  <a:moveTo>
                    <a:pt x="0" y="608"/>
                  </a:moveTo>
                  <a:cubicBezTo>
                    <a:pt x="282" y="396"/>
                    <a:pt x="572" y="194"/>
                    <a:pt x="86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66"/>
            <p:cNvSpPr/>
            <p:nvPr/>
          </p:nvSpPr>
          <p:spPr>
            <a:xfrm>
              <a:off x="842100" y="2220300"/>
              <a:ext cx="12575" cy="8600"/>
            </a:xfrm>
            <a:custGeom>
              <a:rect b="b" l="l" r="r" t="t"/>
              <a:pathLst>
                <a:path extrusionOk="0" fill="none" h="344" w="503">
                  <a:moveTo>
                    <a:pt x="1" y="344"/>
                  </a:moveTo>
                  <a:lnTo>
                    <a:pt x="50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66"/>
            <p:cNvSpPr/>
            <p:nvPr/>
          </p:nvSpPr>
          <p:spPr>
            <a:xfrm>
              <a:off x="906575" y="2182675"/>
              <a:ext cx="13225" cy="7500"/>
            </a:xfrm>
            <a:custGeom>
              <a:rect b="b" l="l" r="r" t="t"/>
              <a:pathLst>
                <a:path extrusionOk="0" fill="none" h="300" w="529">
                  <a:moveTo>
                    <a:pt x="0" y="300"/>
                  </a:moveTo>
                  <a:cubicBezTo>
                    <a:pt x="168" y="185"/>
                    <a:pt x="344" y="89"/>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66"/>
            <p:cNvSpPr/>
            <p:nvPr/>
          </p:nvSpPr>
          <p:spPr>
            <a:xfrm>
              <a:off x="774550" y="2277075"/>
              <a:ext cx="11475" cy="9925"/>
            </a:xfrm>
            <a:custGeom>
              <a:rect b="b" l="l" r="r" t="t"/>
              <a:pathLst>
                <a:path extrusionOk="0" fill="none" h="397" w="459">
                  <a:moveTo>
                    <a:pt x="1" y="396"/>
                  </a:moveTo>
                  <a:lnTo>
                    <a:pt x="4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66"/>
            <p:cNvSpPr/>
            <p:nvPr/>
          </p:nvSpPr>
          <p:spPr>
            <a:xfrm>
              <a:off x="734075" y="2167500"/>
              <a:ext cx="7500" cy="6625"/>
            </a:xfrm>
            <a:custGeom>
              <a:rect b="b" l="l" r="r" t="t"/>
              <a:pathLst>
                <a:path extrusionOk="0" fill="none" h="265" w="300">
                  <a:moveTo>
                    <a:pt x="1" y="264"/>
                  </a:moveTo>
                  <a:lnTo>
                    <a:pt x="30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66"/>
            <p:cNvSpPr/>
            <p:nvPr/>
          </p:nvSpPr>
          <p:spPr>
            <a:xfrm>
              <a:off x="905700" y="2016550"/>
              <a:ext cx="69325" cy="34150"/>
            </a:xfrm>
            <a:custGeom>
              <a:rect b="b" l="l" r="r" t="t"/>
              <a:pathLst>
                <a:path extrusionOk="0" fill="none" h="1366" w="2773">
                  <a:moveTo>
                    <a:pt x="0" y="1365"/>
                  </a:moveTo>
                  <a:cubicBezTo>
                    <a:pt x="863" y="793"/>
                    <a:pt x="1796" y="335"/>
                    <a:pt x="277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66"/>
            <p:cNvSpPr/>
            <p:nvPr/>
          </p:nvSpPr>
          <p:spPr>
            <a:xfrm>
              <a:off x="945300" y="2044050"/>
              <a:ext cx="14100" cy="5750"/>
            </a:xfrm>
            <a:custGeom>
              <a:rect b="b" l="l" r="r" t="t"/>
              <a:pathLst>
                <a:path extrusionOk="0" fill="none" h="230" w="564">
                  <a:moveTo>
                    <a:pt x="0" y="230"/>
                  </a:moveTo>
                  <a:lnTo>
                    <a:pt x="56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66"/>
            <p:cNvSpPr/>
            <p:nvPr/>
          </p:nvSpPr>
          <p:spPr>
            <a:xfrm>
              <a:off x="817900" y="1996325"/>
              <a:ext cx="14325" cy="9250"/>
            </a:xfrm>
            <a:custGeom>
              <a:rect b="b" l="l" r="r" t="t"/>
              <a:pathLst>
                <a:path extrusionOk="0" fill="none" h="370" w="573">
                  <a:moveTo>
                    <a:pt x="1" y="370"/>
                  </a:moveTo>
                  <a:cubicBezTo>
                    <a:pt x="177" y="229"/>
                    <a:pt x="370" y="106"/>
                    <a:pt x="57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66"/>
            <p:cNvSpPr/>
            <p:nvPr/>
          </p:nvSpPr>
          <p:spPr>
            <a:xfrm>
              <a:off x="802500" y="1979375"/>
              <a:ext cx="29075" cy="23350"/>
            </a:xfrm>
            <a:custGeom>
              <a:rect b="b" l="l" r="r" t="t"/>
              <a:pathLst>
                <a:path extrusionOk="0" fill="none" h="934" w="1163">
                  <a:moveTo>
                    <a:pt x="1" y="933"/>
                  </a:moveTo>
                  <a:cubicBezTo>
                    <a:pt x="370" y="608"/>
                    <a:pt x="757" y="291"/>
                    <a:pt x="11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66"/>
            <p:cNvSpPr/>
            <p:nvPr/>
          </p:nvSpPr>
          <p:spPr>
            <a:xfrm>
              <a:off x="819875" y="1954525"/>
              <a:ext cx="17425" cy="12550"/>
            </a:xfrm>
            <a:custGeom>
              <a:rect b="b" l="l" r="r" t="t"/>
              <a:pathLst>
                <a:path extrusionOk="0" fill="none" h="502" w="697">
                  <a:moveTo>
                    <a:pt x="1" y="502"/>
                  </a:moveTo>
                  <a:cubicBezTo>
                    <a:pt x="221" y="317"/>
                    <a:pt x="450" y="150"/>
                    <a:pt x="69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66"/>
            <p:cNvSpPr/>
            <p:nvPr/>
          </p:nvSpPr>
          <p:spPr>
            <a:xfrm>
              <a:off x="861900" y="1923700"/>
              <a:ext cx="9275" cy="6200"/>
            </a:xfrm>
            <a:custGeom>
              <a:rect b="b" l="l" r="r" t="t"/>
              <a:pathLst>
                <a:path extrusionOk="0" fill="none" h="248" w="371">
                  <a:moveTo>
                    <a:pt x="1" y="247"/>
                  </a:moveTo>
                  <a:cubicBezTo>
                    <a:pt x="115" y="150"/>
                    <a:pt x="238" y="71"/>
                    <a:pt x="37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66"/>
            <p:cNvSpPr/>
            <p:nvPr/>
          </p:nvSpPr>
          <p:spPr>
            <a:xfrm>
              <a:off x="936500" y="1822950"/>
              <a:ext cx="88025" cy="12550"/>
            </a:xfrm>
            <a:custGeom>
              <a:rect b="b" l="l" r="r" t="t"/>
              <a:pathLst>
                <a:path extrusionOk="0" fill="none" h="502" w="3521">
                  <a:moveTo>
                    <a:pt x="0" y="502"/>
                  </a:moveTo>
                  <a:cubicBezTo>
                    <a:pt x="1136" y="141"/>
                    <a:pt x="2333" y="0"/>
                    <a:pt x="3521" y="7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66"/>
            <p:cNvSpPr/>
            <p:nvPr/>
          </p:nvSpPr>
          <p:spPr>
            <a:xfrm>
              <a:off x="976750" y="1845375"/>
              <a:ext cx="12800" cy="700"/>
            </a:xfrm>
            <a:custGeom>
              <a:rect b="b" l="l" r="r" t="t"/>
              <a:pathLst>
                <a:path extrusionOk="0" fill="none" h="28" w="512">
                  <a:moveTo>
                    <a:pt x="1" y="27"/>
                  </a:moveTo>
                  <a:lnTo>
                    <a:pt x="51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66"/>
            <p:cNvSpPr/>
            <p:nvPr/>
          </p:nvSpPr>
          <p:spPr>
            <a:xfrm>
              <a:off x="1081050" y="1877275"/>
              <a:ext cx="22700" cy="4000"/>
            </a:xfrm>
            <a:custGeom>
              <a:rect b="b" l="l" r="r" t="t"/>
              <a:pathLst>
                <a:path extrusionOk="0" fill="none" h="160" w="908">
                  <a:moveTo>
                    <a:pt x="1" y="159"/>
                  </a:moveTo>
                  <a:cubicBezTo>
                    <a:pt x="291" y="54"/>
                    <a:pt x="599" y="1"/>
                    <a:pt x="907" y="1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66"/>
            <p:cNvSpPr/>
            <p:nvPr/>
          </p:nvSpPr>
          <p:spPr>
            <a:xfrm>
              <a:off x="1137825" y="2041200"/>
              <a:ext cx="77675" cy="20500"/>
            </a:xfrm>
            <a:custGeom>
              <a:rect b="b" l="l" r="r" t="t"/>
              <a:pathLst>
                <a:path extrusionOk="0" fill="none" h="820" w="3107">
                  <a:moveTo>
                    <a:pt x="0" y="819"/>
                  </a:moveTo>
                  <a:cubicBezTo>
                    <a:pt x="1003" y="441"/>
                    <a:pt x="2042" y="168"/>
                    <a:pt x="310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66"/>
            <p:cNvSpPr/>
            <p:nvPr/>
          </p:nvSpPr>
          <p:spPr>
            <a:xfrm>
              <a:off x="1198975" y="2063875"/>
              <a:ext cx="9925" cy="1325"/>
            </a:xfrm>
            <a:custGeom>
              <a:rect b="b" l="l" r="r" t="t"/>
              <a:pathLst>
                <a:path extrusionOk="0" fill="none" h="53" w="397">
                  <a:moveTo>
                    <a:pt x="1" y="53"/>
                  </a:moveTo>
                  <a:cubicBezTo>
                    <a:pt x="133" y="18"/>
                    <a:pt x="265" y="0"/>
                    <a:pt x="39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66"/>
            <p:cNvSpPr/>
            <p:nvPr/>
          </p:nvSpPr>
          <p:spPr>
            <a:xfrm>
              <a:off x="1206475" y="2082575"/>
              <a:ext cx="7725" cy="2650"/>
            </a:xfrm>
            <a:custGeom>
              <a:rect b="b" l="l" r="r" t="t"/>
              <a:pathLst>
                <a:path extrusionOk="0" fill="none" h="106" w="309">
                  <a:moveTo>
                    <a:pt x="0" y="106"/>
                  </a:moveTo>
                  <a:lnTo>
                    <a:pt x="30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66"/>
            <p:cNvSpPr/>
            <p:nvPr/>
          </p:nvSpPr>
          <p:spPr>
            <a:xfrm>
              <a:off x="1104825" y="2093125"/>
              <a:ext cx="15425" cy="3775"/>
            </a:xfrm>
            <a:custGeom>
              <a:rect b="b" l="l" r="r" t="t"/>
              <a:pathLst>
                <a:path extrusionOk="0" fill="none" h="151" w="617">
                  <a:moveTo>
                    <a:pt x="0" y="150"/>
                  </a:moveTo>
                  <a:cubicBezTo>
                    <a:pt x="211" y="124"/>
                    <a:pt x="414" y="71"/>
                    <a:pt x="61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66"/>
            <p:cNvSpPr/>
            <p:nvPr/>
          </p:nvSpPr>
          <p:spPr>
            <a:xfrm>
              <a:off x="1255975" y="1941100"/>
              <a:ext cx="11450" cy="13650"/>
            </a:xfrm>
            <a:custGeom>
              <a:rect b="b" l="l" r="r" t="t"/>
              <a:pathLst>
                <a:path extrusionOk="0" fill="none" h="546" w="458">
                  <a:moveTo>
                    <a:pt x="0" y="0"/>
                  </a:moveTo>
                  <a:cubicBezTo>
                    <a:pt x="141" y="185"/>
                    <a:pt x="299" y="370"/>
                    <a:pt x="458" y="54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66"/>
            <p:cNvSpPr/>
            <p:nvPr/>
          </p:nvSpPr>
          <p:spPr>
            <a:xfrm>
              <a:off x="1245200" y="1950100"/>
              <a:ext cx="9025" cy="9500"/>
            </a:xfrm>
            <a:custGeom>
              <a:rect b="b" l="l" r="r" t="t"/>
              <a:pathLst>
                <a:path extrusionOk="0" fill="none" h="380" w="361">
                  <a:moveTo>
                    <a:pt x="0" y="1"/>
                  </a:moveTo>
                  <a:lnTo>
                    <a:pt x="361"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66"/>
            <p:cNvSpPr/>
            <p:nvPr/>
          </p:nvSpPr>
          <p:spPr>
            <a:xfrm>
              <a:off x="1205575" y="1953850"/>
              <a:ext cx="10825" cy="5300"/>
            </a:xfrm>
            <a:custGeom>
              <a:rect b="b" l="l" r="r" t="t"/>
              <a:pathLst>
                <a:path extrusionOk="0" fill="none" h="212" w="433">
                  <a:moveTo>
                    <a:pt x="1" y="1"/>
                  </a:moveTo>
                  <a:lnTo>
                    <a:pt x="432" y="21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66"/>
            <p:cNvSpPr/>
            <p:nvPr/>
          </p:nvSpPr>
          <p:spPr>
            <a:xfrm>
              <a:off x="1320225" y="2199625"/>
              <a:ext cx="5725" cy="15650"/>
            </a:xfrm>
            <a:custGeom>
              <a:rect b="b" l="l" r="r" t="t"/>
              <a:pathLst>
                <a:path extrusionOk="0" fill="none" h="626" w="229">
                  <a:moveTo>
                    <a:pt x="0" y="625"/>
                  </a:moveTo>
                  <a:cubicBezTo>
                    <a:pt x="97" y="423"/>
                    <a:pt x="176" y="211"/>
                    <a:pt x="22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66"/>
            <p:cNvSpPr/>
            <p:nvPr/>
          </p:nvSpPr>
          <p:spPr>
            <a:xfrm>
              <a:off x="1000300" y="2409950"/>
              <a:ext cx="40950" cy="30400"/>
            </a:xfrm>
            <a:custGeom>
              <a:rect b="b" l="l" r="r" t="t"/>
              <a:pathLst>
                <a:path extrusionOk="0" fill="none" h="1216" w="1638">
                  <a:moveTo>
                    <a:pt x="1" y="1215"/>
                  </a:moveTo>
                  <a:cubicBezTo>
                    <a:pt x="546" y="802"/>
                    <a:pt x="1171" y="503"/>
                    <a:pt x="163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66"/>
            <p:cNvSpPr/>
            <p:nvPr/>
          </p:nvSpPr>
          <p:spPr>
            <a:xfrm>
              <a:off x="1029575" y="2431300"/>
              <a:ext cx="13000" cy="9275"/>
            </a:xfrm>
            <a:custGeom>
              <a:rect b="b" l="l" r="r" t="t"/>
              <a:pathLst>
                <a:path extrusionOk="0" fill="none" h="371" w="520">
                  <a:moveTo>
                    <a:pt x="0" y="370"/>
                  </a:moveTo>
                  <a:lnTo>
                    <a:pt x="51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66"/>
            <p:cNvSpPr/>
            <p:nvPr/>
          </p:nvSpPr>
          <p:spPr>
            <a:xfrm>
              <a:off x="1047600" y="2438125"/>
              <a:ext cx="5750" cy="5300"/>
            </a:xfrm>
            <a:custGeom>
              <a:rect b="b" l="l" r="r" t="t"/>
              <a:pathLst>
                <a:path extrusionOk="0" fill="none" h="212" w="230">
                  <a:moveTo>
                    <a:pt x="1" y="212"/>
                  </a:moveTo>
                  <a:cubicBezTo>
                    <a:pt x="89" y="150"/>
                    <a:pt x="159" y="80"/>
                    <a:pt x="23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66"/>
            <p:cNvSpPr/>
            <p:nvPr/>
          </p:nvSpPr>
          <p:spPr>
            <a:xfrm>
              <a:off x="845850" y="2382025"/>
              <a:ext cx="3325" cy="6625"/>
            </a:xfrm>
            <a:custGeom>
              <a:rect b="b" l="l" r="r" t="t"/>
              <a:pathLst>
                <a:path extrusionOk="0" fill="none" h="265" w="133">
                  <a:moveTo>
                    <a:pt x="0" y="264"/>
                  </a:moveTo>
                  <a:lnTo>
                    <a:pt x="13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66"/>
            <p:cNvSpPr/>
            <p:nvPr/>
          </p:nvSpPr>
          <p:spPr>
            <a:xfrm>
              <a:off x="1097550" y="2230650"/>
              <a:ext cx="16100" cy="5725"/>
            </a:xfrm>
            <a:custGeom>
              <a:rect b="b" l="l" r="r" t="t"/>
              <a:pathLst>
                <a:path extrusionOk="0" fill="none" h="229" w="644">
                  <a:moveTo>
                    <a:pt x="1" y="229"/>
                  </a:moveTo>
                  <a:cubicBezTo>
                    <a:pt x="221" y="176"/>
                    <a:pt x="432" y="97"/>
                    <a:pt x="64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1" name="Google Shape;9881;p66"/>
          <p:cNvGrpSpPr/>
          <p:nvPr/>
        </p:nvGrpSpPr>
        <p:grpSpPr>
          <a:xfrm>
            <a:off x="4121938" y="1098158"/>
            <a:ext cx="477884" cy="510744"/>
            <a:chOff x="4413650" y="1138450"/>
            <a:chExt cx="303650" cy="324550"/>
          </a:xfrm>
        </p:grpSpPr>
        <p:sp>
          <p:nvSpPr>
            <p:cNvPr id="9882" name="Google Shape;9882;p66"/>
            <p:cNvSpPr/>
            <p:nvPr/>
          </p:nvSpPr>
          <p:spPr>
            <a:xfrm>
              <a:off x="4473950" y="1157750"/>
              <a:ext cx="233450" cy="291125"/>
            </a:xfrm>
            <a:custGeom>
              <a:rect b="b" l="l" r="r" t="t"/>
              <a:pathLst>
                <a:path extrusionOk="0" h="11645" w="9338">
                  <a:moveTo>
                    <a:pt x="4854" y="1"/>
                  </a:moveTo>
                  <a:cubicBezTo>
                    <a:pt x="4221" y="1"/>
                    <a:pt x="3659" y="225"/>
                    <a:pt x="3274" y="549"/>
                  </a:cubicBezTo>
                  <a:cubicBezTo>
                    <a:pt x="3010" y="760"/>
                    <a:pt x="2816" y="1033"/>
                    <a:pt x="2702" y="1350"/>
                  </a:cubicBezTo>
                  <a:cubicBezTo>
                    <a:pt x="2561" y="1746"/>
                    <a:pt x="2570" y="2177"/>
                    <a:pt x="2711" y="2564"/>
                  </a:cubicBezTo>
                  <a:cubicBezTo>
                    <a:pt x="2816" y="2846"/>
                    <a:pt x="3089" y="2960"/>
                    <a:pt x="3257" y="3004"/>
                  </a:cubicBezTo>
                  <a:cubicBezTo>
                    <a:pt x="3381" y="3044"/>
                    <a:pt x="3514" y="3062"/>
                    <a:pt x="3640" y="3062"/>
                  </a:cubicBezTo>
                  <a:cubicBezTo>
                    <a:pt x="3853" y="3062"/>
                    <a:pt x="4050" y="3010"/>
                    <a:pt x="4172" y="2916"/>
                  </a:cubicBezTo>
                  <a:cubicBezTo>
                    <a:pt x="4267" y="2829"/>
                    <a:pt x="4389" y="2785"/>
                    <a:pt x="4509" y="2785"/>
                  </a:cubicBezTo>
                  <a:cubicBezTo>
                    <a:pt x="4633" y="2785"/>
                    <a:pt x="4756" y="2831"/>
                    <a:pt x="4849" y="2925"/>
                  </a:cubicBezTo>
                  <a:cubicBezTo>
                    <a:pt x="5105" y="3163"/>
                    <a:pt x="5263" y="3629"/>
                    <a:pt x="5219" y="4025"/>
                  </a:cubicBezTo>
                  <a:lnTo>
                    <a:pt x="5281" y="4043"/>
                  </a:lnTo>
                  <a:cubicBezTo>
                    <a:pt x="5298" y="3981"/>
                    <a:pt x="5316" y="3911"/>
                    <a:pt x="5325" y="3849"/>
                  </a:cubicBezTo>
                  <a:cubicBezTo>
                    <a:pt x="5386" y="3339"/>
                    <a:pt x="5078" y="2749"/>
                    <a:pt x="4770" y="2458"/>
                  </a:cubicBezTo>
                  <a:cubicBezTo>
                    <a:pt x="4657" y="2353"/>
                    <a:pt x="4538" y="2317"/>
                    <a:pt x="4419" y="2317"/>
                  </a:cubicBezTo>
                  <a:cubicBezTo>
                    <a:pt x="4278" y="2317"/>
                    <a:pt x="4138" y="2367"/>
                    <a:pt x="4005" y="2414"/>
                  </a:cubicBezTo>
                  <a:cubicBezTo>
                    <a:pt x="3882" y="2458"/>
                    <a:pt x="3758" y="2503"/>
                    <a:pt x="3644" y="2503"/>
                  </a:cubicBezTo>
                  <a:cubicBezTo>
                    <a:pt x="3504" y="2503"/>
                    <a:pt x="3379" y="2435"/>
                    <a:pt x="3292" y="2212"/>
                  </a:cubicBezTo>
                  <a:cubicBezTo>
                    <a:pt x="3177" y="1930"/>
                    <a:pt x="3160" y="1622"/>
                    <a:pt x="3257" y="1341"/>
                  </a:cubicBezTo>
                  <a:cubicBezTo>
                    <a:pt x="3274" y="1297"/>
                    <a:pt x="3292" y="1253"/>
                    <a:pt x="3309" y="1209"/>
                  </a:cubicBezTo>
                  <a:cubicBezTo>
                    <a:pt x="3477" y="892"/>
                    <a:pt x="3811" y="663"/>
                    <a:pt x="4251" y="557"/>
                  </a:cubicBezTo>
                  <a:cubicBezTo>
                    <a:pt x="4378" y="528"/>
                    <a:pt x="4532" y="512"/>
                    <a:pt x="4707" y="512"/>
                  </a:cubicBezTo>
                  <a:cubicBezTo>
                    <a:pt x="5698" y="512"/>
                    <a:pt x="7340" y="1058"/>
                    <a:pt x="8238" y="3048"/>
                  </a:cubicBezTo>
                  <a:cubicBezTo>
                    <a:pt x="8255" y="3083"/>
                    <a:pt x="8273" y="3127"/>
                    <a:pt x="8291" y="3171"/>
                  </a:cubicBezTo>
                  <a:cubicBezTo>
                    <a:pt x="9109" y="5072"/>
                    <a:pt x="8731" y="6586"/>
                    <a:pt x="8528" y="7149"/>
                  </a:cubicBezTo>
                  <a:lnTo>
                    <a:pt x="8519" y="7176"/>
                  </a:lnTo>
                  <a:cubicBezTo>
                    <a:pt x="8484" y="7273"/>
                    <a:pt x="8458" y="7361"/>
                    <a:pt x="8423" y="7449"/>
                  </a:cubicBezTo>
                  <a:cubicBezTo>
                    <a:pt x="8396" y="7537"/>
                    <a:pt x="8361" y="7625"/>
                    <a:pt x="8335" y="7713"/>
                  </a:cubicBezTo>
                  <a:lnTo>
                    <a:pt x="8317" y="7739"/>
                  </a:lnTo>
                  <a:cubicBezTo>
                    <a:pt x="8123" y="8293"/>
                    <a:pt x="7490" y="9640"/>
                    <a:pt x="5774" y="10599"/>
                  </a:cubicBezTo>
                  <a:cubicBezTo>
                    <a:pt x="5677" y="10643"/>
                    <a:pt x="5589" y="10696"/>
                    <a:pt x="5492" y="10740"/>
                  </a:cubicBezTo>
                  <a:cubicBezTo>
                    <a:pt x="4758" y="11106"/>
                    <a:pt x="4071" y="11247"/>
                    <a:pt x="3459" y="11247"/>
                  </a:cubicBezTo>
                  <a:cubicBezTo>
                    <a:pt x="2158" y="11247"/>
                    <a:pt x="1196" y="10609"/>
                    <a:pt x="836" y="10142"/>
                  </a:cubicBezTo>
                  <a:cubicBezTo>
                    <a:pt x="555" y="9790"/>
                    <a:pt x="449" y="9394"/>
                    <a:pt x="519" y="9042"/>
                  </a:cubicBezTo>
                  <a:cubicBezTo>
                    <a:pt x="528" y="8998"/>
                    <a:pt x="537" y="8954"/>
                    <a:pt x="555" y="8910"/>
                  </a:cubicBezTo>
                  <a:cubicBezTo>
                    <a:pt x="660" y="8628"/>
                    <a:pt x="871" y="8399"/>
                    <a:pt x="1135" y="8258"/>
                  </a:cubicBezTo>
                  <a:cubicBezTo>
                    <a:pt x="1234" y="8203"/>
                    <a:pt x="1318" y="8180"/>
                    <a:pt x="1391" y="8180"/>
                  </a:cubicBezTo>
                  <a:cubicBezTo>
                    <a:pt x="1596" y="8180"/>
                    <a:pt x="1711" y="8367"/>
                    <a:pt x="1822" y="8549"/>
                  </a:cubicBezTo>
                  <a:cubicBezTo>
                    <a:pt x="1949" y="8761"/>
                    <a:pt x="2093" y="8998"/>
                    <a:pt x="2405" y="8998"/>
                  </a:cubicBezTo>
                  <a:cubicBezTo>
                    <a:pt x="2416" y="8998"/>
                    <a:pt x="2427" y="8998"/>
                    <a:pt x="2438" y="8998"/>
                  </a:cubicBezTo>
                  <a:cubicBezTo>
                    <a:pt x="2860" y="8971"/>
                    <a:pt x="3468" y="8707"/>
                    <a:pt x="3741" y="8276"/>
                  </a:cubicBezTo>
                  <a:cubicBezTo>
                    <a:pt x="3785" y="8223"/>
                    <a:pt x="3811" y="8161"/>
                    <a:pt x="3837" y="8100"/>
                  </a:cubicBezTo>
                  <a:lnTo>
                    <a:pt x="3776" y="8065"/>
                  </a:lnTo>
                  <a:cubicBezTo>
                    <a:pt x="3565" y="8399"/>
                    <a:pt x="3142" y="8663"/>
                    <a:pt x="2799" y="8681"/>
                  </a:cubicBezTo>
                  <a:cubicBezTo>
                    <a:pt x="2782" y="8682"/>
                    <a:pt x="2765" y="8683"/>
                    <a:pt x="2749" y="8683"/>
                  </a:cubicBezTo>
                  <a:cubicBezTo>
                    <a:pt x="2506" y="8683"/>
                    <a:pt x="2303" y="8506"/>
                    <a:pt x="2262" y="8267"/>
                  </a:cubicBezTo>
                  <a:cubicBezTo>
                    <a:pt x="2209" y="8021"/>
                    <a:pt x="1936" y="7748"/>
                    <a:pt x="1620" y="7607"/>
                  </a:cubicBezTo>
                  <a:cubicBezTo>
                    <a:pt x="1526" y="7570"/>
                    <a:pt x="1385" y="7525"/>
                    <a:pt x="1233" y="7525"/>
                  </a:cubicBezTo>
                  <a:cubicBezTo>
                    <a:pt x="1129" y="7525"/>
                    <a:pt x="1019" y="7546"/>
                    <a:pt x="915" y="7607"/>
                  </a:cubicBezTo>
                  <a:cubicBezTo>
                    <a:pt x="555" y="7818"/>
                    <a:pt x="282" y="8153"/>
                    <a:pt x="132" y="8549"/>
                  </a:cubicBezTo>
                  <a:cubicBezTo>
                    <a:pt x="27" y="8857"/>
                    <a:pt x="0" y="9200"/>
                    <a:pt x="71" y="9526"/>
                  </a:cubicBezTo>
                  <a:cubicBezTo>
                    <a:pt x="229" y="10370"/>
                    <a:pt x="986" y="11330"/>
                    <a:pt x="2306" y="11541"/>
                  </a:cubicBezTo>
                  <a:cubicBezTo>
                    <a:pt x="2720" y="11611"/>
                    <a:pt x="3115" y="11644"/>
                    <a:pt x="3491" y="11644"/>
                  </a:cubicBezTo>
                  <a:cubicBezTo>
                    <a:pt x="5464" y="11644"/>
                    <a:pt x="6912" y="10736"/>
                    <a:pt x="7851" y="9561"/>
                  </a:cubicBezTo>
                  <a:cubicBezTo>
                    <a:pt x="8264" y="9042"/>
                    <a:pt x="8590" y="8452"/>
                    <a:pt x="8819" y="7827"/>
                  </a:cubicBezTo>
                  <a:lnTo>
                    <a:pt x="8827" y="7809"/>
                  </a:lnTo>
                  <a:cubicBezTo>
                    <a:pt x="8845" y="7739"/>
                    <a:pt x="8863" y="7677"/>
                    <a:pt x="8898" y="7607"/>
                  </a:cubicBezTo>
                  <a:cubicBezTo>
                    <a:pt x="8924" y="7537"/>
                    <a:pt x="8951" y="7466"/>
                    <a:pt x="8977" y="7396"/>
                  </a:cubicBezTo>
                  <a:cubicBezTo>
                    <a:pt x="9215" y="6692"/>
                    <a:pt x="9338" y="5961"/>
                    <a:pt x="9320" y="5213"/>
                  </a:cubicBezTo>
                  <a:cubicBezTo>
                    <a:pt x="9285" y="3488"/>
                    <a:pt x="8484" y="1631"/>
                    <a:pt x="6284" y="390"/>
                  </a:cubicBezTo>
                  <a:cubicBezTo>
                    <a:pt x="5796" y="115"/>
                    <a:pt x="5307" y="1"/>
                    <a:pt x="4854" y="1"/>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66"/>
            <p:cNvSpPr/>
            <p:nvPr/>
          </p:nvSpPr>
          <p:spPr>
            <a:xfrm>
              <a:off x="4425975" y="1172350"/>
              <a:ext cx="273950" cy="264575"/>
            </a:xfrm>
            <a:custGeom>
              <a:rect b="b" l="l" r="r" t="t"/>
              <a:pathLst>
                <a:path extrusionOk="0" h="10583" w="10958">
                  <a:moveTo>
                    <a:pt x="10227" y="4700"/>
                  </a:moveTo>
                  <a:cubicBezTo>
                    <a:pt x="10183" y="4744"/>
                    <a:pt x="10139" y="4788"/>
                    <a:pt x="10086" y="4832"/>
                  </a:cubicBezTo>
                  <a:cubicBezTo>
                    <a:pt x="10130" y="4788"/>
                    <a:pt x="10183" y="4744"/>
                    <a:pt x="10218" y="4700"/>
                  </a:cubicBezTo>
                  <a:close/>
                  <a:moveTo>
                    <a:pt x="5378" y="4796"/>
                  </a:moveTo>
                  <a:lnTo>
                    <a:pt x="5607" y="4946"/>
                  </a:lnTo>
                  <a:cubicBezTo>
                    <a:pt x="5528" y="4902"/>
                    <a:pt x="5457" y="4849"/>
                    <a:pt x="5378" y="4805"/>
                  </a:cubicBezTo>
                  <a:lnTo>
                    <a:pt x="5378" y="4796"/>
                  </a:lnTo>
                  <a:close/>
                  <a:moveTo>
                    <a:pt x="2887" y="5562"/>
                  </a:moveTo>
                  <a:lnTo>
                    <a:pt x="2887" y="5562"/>
                  </a:lnTo>
                  <a:cubicBezTo>
                    <a:pt x="3098" y="5588"/>
                    <a:pt x="3301" y="5606"/>
                    <a:pt x="3503" y="5615"/>
                  </a:cubicBezTo>
                  <a:cubicBezTo>
                    <a:pt x="3301" y="5606"/>
                    <a:pt x="3098" y="5588"/>
                    <a:pt x="2896" y="5571"/>
                  </a:cubicBezTo>
                  <a:lnTo>
                    <a:pt x="2887" y="5562"/>
                  </a:lnTo>
                  <a:close/>
                  <a:moveTo>
                    <a:pt x="6609" y="1"/>
                  </a:moveTo>
                  <a:cubicBezTo>
                    <a:pt x="6446" y="1"/>
                    <a:pt x="6303" y="17"/>
                    <a:pt x="6188" y="44"/>
                  </a:cubicBezTo>
                  <a:cubicBezTo>
                    <a:pt x="5756" y="141"/>
                    <a:pt x="5448" y="352"/>
                    <a:pt x="5290" y="660"/>
                  </a:cubicBezTo>
                  <a:cubicBezTo>
                    <a:pt x="5272" y="695"/>
                    <a:pt x="5255" y="739"/>
                    <a:pt x="5237" y="783"/>
                  </a:cubicBezTo>
                  <a:cubicBezTo>
                    <a:pt x="5149" y="1047"/>
                    <a:pt x="5167" y="1338"/>
                    <a:pt x="5272" y="1602"/>
                  </a:cubicBezTo>
                  <a:cubicBezTo>
                    <a:pt x="5348" y="1787"/>
                    <a:pt x="5443" y="1850"/>
                    <a:pt x="5568" y="1850"/>
                  </a:cubicBezTo>
                  <a:cubicBezTo>
                    <a:pt x="5662" y="1850"/>
                    <a:pt x="5774" y="1814"/>
                    <a:pt x="5906" y="1769"/>
                  </a:cubicBezTo>
                  <a:cubicBezTo>
                    <a:pt x="6043" y="1717"/>
                    <a:pt x="6190" y="1663"/>
                    <a:pt x="6340" y="1663"/>
                  </a:cubicBezTo>
                  <a:cubicBezTo>
                    <a:pt x="6470" y="1663"/>
                    <a:pt x="6603" y="1703"/>
                    <a:pt x="6733" y="1822"/>
                  </a:cubicBezTo>
                  <a:cubicBezTo>
                    <a:pt x="7059" y="2130"/>
                    <a:pt x="7376" y="2728"/>
                    <a:pt x="7314" y="3265"/>
                  </a:cubicBezTo>
                  <a:cubicBezTo>
                    <a:pt x="7305" y="3353"/>
                    <a:pt x="7288" y="3423"/>
                    <a:pt x="7261" y="3503"/>
                  </a:cubicBezTo>
                  <a:cubicBezTo>
                    <a:pt x="7191" y="3705"/>
                    <a:pt x="7050" y="3872"/>
                    <a:pt x="6865" y="3978"/>
                  </a:cubicBezTo>
                  <a:lnTo>
                    <a:pt x="6848" y="3978"/>
                  </a:lnTo>
                  <a:cubicBezTo>
                    <a:pt x="6727" y="4065"/>
                    <a:pt x="6573" y="4109"/>
                    <a:pt x="6393" y="4109"/>
                  </a:cubicBezTo>
                  <a:cubicBezTo>
                    <a:pt x="6190" y="4109"/>
                    <a:pt x="5955" y="4054"/>
                    <a:pt x="5695" y="3943"/>
                  </a:cubicBezTo>
                  <a:cubicBezTo>
                    <a:pt x="5325" y="3793"/>
                    <a:pt x="4762" y="3406"/>
                    <a:pt x="4172" y="2992"/>
                  </a:cubicBezTo>
                  <a:cubicBezTo>
                    <a:pt x="3398" y="2455"/>
                    <a:pt x="2518" y="1848"/>
                    <a:pt x="1928" y="1672"/>
                  </a:cubicBezTo>
                  <a:cubicBezTo>
                    <a:pt x="1851" y="1647"/>
                    <a:pt x="1775" y="1636"/>
                    <a:pt x="1702" y="1636"/>
                  </a:cubicBezTo>
                  <a:cubicBezTo>
                    <a:pt x="1358" y="1636"/>
                    <a:pt x="1060" y="1887"/>
                    <a:pt x="828" y="2191"/>
                  </a:cubicBezTo>
                  <a:cubicBezTo>
                    <a:pt x="590" y="2517"/>
                    <a:pt x="397" y="2869"/>
                    <a:pt x="256" y="3247"/>
                  </a:cubicBezTo>
                  <a:lnTo>
                    <a:pt x="256" y="3265"/>
                  </a:lnTo>
                  <a:lnTo>
                    <a:pt x="256" y="3274"/>
                  </a:lnTo>
                  <a:cubicBezTo>
                    <a:pt x="133" y="3626"/>
                    <a:pt x="62" y="3995"/>
                    <a:pt x="27" y="4365"/>
                  </a:cubicBezTo>
                  <a:cubicBezTo>
                    <a:pt x="1" y="4858"/>
                    <a:pt x="97" y="5368"/>
                    <a:pt x="546" y="5553"/>
                  </a:cubicBezTo>
                  <a:cubicBezTo>
                    <a:pt x="1118" y="5782"/>
                    <a:pt x="2183" y="5870"/>
                    <a:pt x="3125" y="5949"/>
                  </a:cubicBezTo>
                  <a:cubicBezTo>
                    <a:pt x="3847" y="6011"/>
                    <a:pt x="4524" y="6064"/>
                    <a:pt x="4903" y="6178"/>
                  </a:cubicBezTo>
                  <a:cubicBezTo>
                    <a:pt x="5422" y="6337"/>
                    <a:pt x="5739" y="6574"/>
                    <a:pt x="5827" y="6882"/>
                  </a:cubicBezTo>
                  <a:cubicBezTo>
                    <a:pt x="5906" y="7085"/>
                    <a:pt x="5915" y="7313"/>
                    <a:pt x="5836" y="7516"/>
                  </a:cubicBezTo>
                  <a:cubicBezTo>
                    <a:pt x="5809" y="7595"/>
                    <a:pt x="5774" y="7665"/>
                    <a:pt x="5730" y="7727"/>
                  </a:cubicBezTo>
                  <a:cubicBezTo>
                    <a:pt x="5431" y="8185"/>
                    <a:pt x="4823" y="8458"/>
                    <a:pt x="4366" y="8484"/>
                  </a:cubicBezTo>
                  <a:cubicBezTo>
                    <a:pt x="4354" y="8485"/>
                    <a:pt x="4343" y="8485"/>
                    <a:pt x="4331" y="8485"/>
                  </a:cubicBezTo>
                  <a:cubicBezTo>
                    <a:pt x="3977" y="8485"/>
                    <a:pt x="3816" y="8222"/>
                    <a:pt x="3688" y="8000"/>
                  </a:cubicBezTo>
                  <a:cubicBezTo>
                    <a:pt x="3568" y="7805"/>
                    <a:pt x="3476" y="7664"/>
                    <a:pt x="3320" y="7664"/>
                  </a:cubicBezTo>
                  <a:cubicBezTo>
                    <a:pt x="3258" y="7664"/>
                    <a:pt x="3186" y="7686"/>
                    <a:pt x="3098" y="7736"/>
                  </a:cubicBezTo>
                  <a:cubicBezTo>
                    <a:pt x="2843" y="7859"/>
                    <a:pt x="2650" y="8079"/>
                    <a:pt x="2544" y="8343"/>
                  </a:cubicBezTo>
                  <a:cubicBezTo>
                    <a:pt x="2526" y="8387"/>
                    <a:pt x="2518" y="8431"/>
                    <a:pt x="2509" y="8475"/>
                  </a:cubicBezTo>
                  <a:cubicBezTo>
                    <a:pt x="2438" y="8810"/>
                    <a:pt x="2544" y="9170"/>
                    <a:pt x="2808" y="9514"/>
                  </a:cubicBezTo>
                  <a:cubicBezTo>
                    <a:pt x="3150" y="9958"/>
                    <a:pt x="4115" y="10582"/>
                    <a:pt x="5401" y="10582"/>
                  </a:cubicBezTo>
                  <a:cubicBezTo>
                    <a:pt x="6000" y="10582"/>
                    <a:pt x="6668" y="10447"/>
                    <a:pt x="7376" y="10095"/>
                  </a:cubicBezTo>
                  <a:lnTo>
                    <a:pt x="7473" y="10042"/>
                  </a:lnTo>
                  <a:cubicBezTo>
                    <a:pt x="9303" y="9100"/>
                    <a:pt x="9963" y="7709"/>
                    <a:pt x="10166" y="7155"/>
                  </a:cubicBezTo>
                  <a:cubicBezTo>
                    <a:pt x="10166" y="7155"/>
                    <a:pt x="10245" y="6935"/>
                    <a:pt x="10271" y="6838"/>
                  </a:cubicBezTo>
                  <a:lnTo>
                    <a:pt x="10386" y="6521"/>
                  </a:lnTo>
                  <a:cubicBezTo>
                    <a:pt x="10588" y="5958"/>
                    <a:pt x="10958" y="4427"/>
                    <a:pt x="10086" y="2491"/>
                  </a:cubicBezTo>
                  <a:cubicBezTo>
                    <a:pt x="10078" y="2473"/>
                    <a:pt x="10069" y="2455"/>
                    <a:pt x="10060" y="2429"/>
                  </a:cubicBezTo>
                  <a:cubicBezTo>
                    <a:pt x="9182" y="530"/>
                    <a:pt x="7555" y="1"/>
                    <a:pt x="6609"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66"/>
            <p:cNvSpPr/>
            <p:nvPr/>
          </p:nvSpPr>
          <p:spPr>
            <a:xfrm>
              <a:off x="4537975" y="1157825"/>
              <a:ext cx="169000" cy="130475"/>
            </a:xfrm>
            <a:custGeom>
              <a:rect b="b" l="l" r="r" t="t"/>
              <a:pathLst>
                <a:path extrusionOk="0" h="5219" w="6760">
                  <a:moveTo>
                    <a:pt x="2304" y="0"/>
                  </a:moveTo>
                  <a:cubicBezTo>
                    <a:pt x="1667" y="0"/>
                    <a:pt x="1100" y="226"/>
                    <a:pt x="713" y="546"/>
                  </a:cubicBezTo>
                  <a:cubicBezTo>
                    <a:pt x="449" y="757"/>
                    <a:pt x="255" y="1039"/>
                    <a:pt x="141" y="1347"/>
                  </a:cubicBezTo>
                  <a:cubicBezTo>
                    <a:pt x="0" y="1743"/>
                    <a:pt x="9" y="2174"/>
                    <a:pt x="150" y="2570"/>
                  </a:cubicBezTo>
                  <a:cubicBezTo>
                    <a:pt x="255" y="2843"/>
                    <a:pt x="537" y="2966"/>
                    <a:pt x="696" y="3010"/>
                  </a:cubicBezTo>
                  <a:cubicBezTo>
                    <a:pt x="820" y="3046"/>
                    <a:pt x="951" y="3064"/>
                    <a:pt x="1077" y="3064"/>
                  </a:cubicBezTo>
                  <a:cubicBezTo>
                    <a:pt x="1291" y="3064"/>
                    <a:pt x="1489" y="3013"/>
                    <a:pt x="1611" y="2913"/>
                  </a:cubicBezTo>
                  <a:cubicBezTo>
                    <a:pt x="1704" y="2828"/>
                    <a:pt x="1822" y="2786"/>
                    <a:pt x="1940" y="2786"/>
                  </a:cubicBezTo>
                  <a:cubicBezTo>
                    <a:pt x="2066" y="2786"/>
                    <a:pt x="2193" y="2835"/>
                    <a:pt x="2288" y="2931"/>
                  </a:cubicBezTo>
                  <a:cubicBezTo>
                    <a:pt x="2544" y="3160"/>
                    <a:pt x="2702" y="3626"/>
                    <a:pt x="2658" y="4022"/>
                  </a:cubicBezTo>
                  <a:lnTo>
                    <a:pt x="2720" y="4040"/>
                  </a:lnTo>
                  <a:cubicBezTo>
                    <a:pt x="2737" y="3978"/>
                    <a:pt x="2755" y="3908"/>
                    <a:pt x="2764" y="3846"/>
                  </a:cubicBezTo>
                  <a:cubicBezTo>
                    <a:pt x="2825" y="3336"/>
                    <a:pt x="2517" y="2746"/>
                    <a:pt x="2209" y="2455"/>
                  </a:cubicBezTo>
                  <a:cubicBezTo>
                    <a:pt x="2096" y="2350"/>
                    <a:pt x="1977" y="2314"/>
                    <a:pt x="1858" y="2314"/>
                  </a:cubicBezTo>
                  <a:cubicBezTo>
                    <a:pt x="1717" y="2314"/>
                    <a:pt x="1577" y="2364"/>
                    <a:pt x="1444" y="2411"/>
                  </a:cubicBezTo>
                  <a:cubicBezTo>
                    <a:pt x="1321" y="2455"/>
                    <a:pt x="1197" y="2500"/>
                    <a:pt x="1083" y="2500"/>
                  </a:cubicBezTo>
                  <a:cubicBezTo>
                    <a:pt x="943" y="2500"/>
                    <a:pt x="818" y="2432"/>
                    <a:pt x="731" y="2209"/>
                  </a:cubicBezTo>
                  <a:cubicBezTo>
                    <a:pt x="616" y="1927"/>
                    <a:pt x="599" y="1619"/>
                    <a:pt x="696" y="1338"/>
                  </a:cubicBezTo>
                  <a:cubicBezTo>
                    <a:pt x="713" y="1294"/>
                    <a:pt x="731" y="1250"/>
                    <a:pt x="748" y="1206"/>
                  </a:cubicBezTo>
                  <a:cubicBezTo>
                    <a:pt x="916" y="889"/>
                    <a:pt x="1250" y="660"/>
                    <a:pt x="1690" y="554"/>
                  </a:cubicBezTo>
                  <a:cubicBezTo>
                    <a:pt x="1817" y="525"/>
                    <a:pt x="1971" y="509"/>
                    <a:pt x="2146" y="509"/>
                  </a:cubicBezTo>
                  <a:cubicBezTo>
                    <a:pt x="3137" y="509"/>
                    <a:pt x="4779" y="1055"/>
                    <a:pt x="5677" y="3045"/>
                  </a:cubicBezTo>
                  <a:cubicBezTo>
                    <a:pt x="5694" y="3089"/>
                    <a:pt x="5712" y="3124"/>
                    <a:pt x="5730" y="3168"/>
                  </a:cubicBezTo>
                  <a:cubicBezTo>
                    <a:pt x="6249" y="3749"/>
                    <a:pt x="6601" y="4453"/>
                    <a:pt x="6759" y="5219"/>
                  </a:cubicBezTo>
                  <a:cubicBezTo>
                    <a:pt x="6724" y="3494"/>
                    <a:pt x="5923" y="1628"/>
                    <a:pt x="3723" y="387"/>
                  </a:cubicBezTo>
                  <a:cubicBezTo>
                    <a:pt x="3241" y="114"/>
                    <a:pt x="2755" y="0"/>
                    <a:pt x="2304" y="0"/>
                  </a:cubicBezTo>
                  <a:close/>
                </a:path>
              </a:pathLst>
            </a:custGeom>
            <a:solidFill>
              <a:srgbClr val="E99A7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66"/>
            <p:cNvSpPr/>
            <p:nvPr/>
          </p:nvSpPr>
          <p:spPr>
            <a:xfrm>
              <a:off x="4446450" y="1172375"/>
              <a:ext cx="231250" cy="119425"/>
            </a:xfrm>
            <a:custGeom>
              <a:rect b="b" l="l" r="r" t="t"/>
              <a:pathLst>
                <a:path extrusionOk="0" h="4777" w="9250">
                  <a:moveTo>
                    <a:pt x="5780" y="0"/>
                  </a:moveTo>
                  <a:cubicBezTo>
                    <a:pt x="5617" y="0"/>
                    <a:pt x="5475" y="16"/>
                    <a:pt x="5360" y="43"/>
                  </a:cubicBezTo>
                  <a:cubicBezTo>
                    <a:pt x="4937" y="140"/>
                    <a:pt x="4629" y="360"/>
                    <a:pt x="4471" y="659"/>
                  </a:cubicBezTo>
                  <a:cubicBezTo>
                    <a:pt x="4445" y="703"/>
                    <a:pt x="4427" y="738"/>
                    <a:pt x="4418" y="782"/>
                  </a:cubicBezTo>
                  <a:cubicBezTo>
                    <a:pt x="4330" y="1055"/>
                    <a:pt x="4339" y="1345"/>
                    <a:pt x="4453" y="1601"/>
                  </a:cubicBezTo>
                  <a:cubicBezTo>
                    <a:pt x="4529" y="1787"/>
                    <a:pt x="4625" y="1853"/>
                    <a:pt x="4750" y="1853"/>
                  </a:cubicBezTo>
                  <a:cubicBezTo>
                    <a:pt x="4842" y="1853"/>
                    <a:pt x="4951" y="1817"/>
                    <a:pt x="5078" y="1768"/>
                  </a:cubicBezTo>
                  <a:cubicBezTo>
                    <a:pt x="5218" y="1721"/>
                    <a:pt x="5366" y="1669"/>
                    <a:pt x="5516" y="1669"/>
                  </a:cubicBezTo>
                  <a:cubicBezTo>
                    <a:pt x="5648" y="1669"/>
                    <a:pt x="5782" y="1710"/>
                    <a:pt x="5914" y="1829"/>
                  </a:cubicBezTo>
                  <a:cubicBezTo>
                    <a:pt x="6249" y="2137"/>
                    <a:pt x="6548" y="2736"/>
                    <a:pt x="6486" y="3273"/>
                  </a:cubicBezTo>
                  <a:cubicBezTo>
                    <a:pt x="6478" y="3352"/>
                    <a:pt x="6460" y="3431"/>
                    <a:pt x="6434" y="3502"/>
                  </a:cubicBezTo>
                  <a:cubicBezTo>
                    <a:pt x="6363" y="3704"/>
                    <a:pt x="6222" y="3871"/>
                    <a:pt x="6037" y="3986"/>
                  </a:cubicBezTo>
                  <a:lnTo>
                    <a:pt x="6029" y="3986"/>
                  </a:lnTo>
                  <a:cubicBezTo>
                    <a:pt x="5910" y="4068"/>
                    <a:pt x="5758" y="4110"/>
                    <a:pt x="5580" y="4110"/>
                  </a:cubicBezTo>
                  <a:cubicBezTo>
                    <a:pt x="5375" y="4110"/>
                    <a:pt x="5135" y="4055"/>
                    <a:pt x="4867" y="3942"/>
                  </a:cubicBezTo>
                  <a:cubicBezTo>
                    <a:pt x="4506" y="3792"/>
                    <a:pt x="3943" y="3405"/>
                    <a:pt x="3344" y="2991"/>
                  </a:cubicBezTo>
                  <a:cubicBezTo>
                    <a:pt x="2570" y="2463"/>
                    <a:pt x="1690" y="1856"/>
                    <a:pt x="1100" y="1671"/>
                  </a:cubicBezTo>
                  <a:cubicBezTo>
                    <a:pt x="1024" y="1647"/>
                    <a:pt x="950" y="1636"/>
                    <a:pt x="878" y="1636"/>
                  </a:cubicBezTo>
                  <a:cubicBezTo>
                    <a:pt x="532" y="1636"/>
                    <a:pt x="233" y="1892"/>
                    <a:pt x="0" y="2190"/>
                  </a:cubicBezTo>
                  <a:cubicBezTo>
                    <a:pt x="146" y="2145"/>
                    <a:pt x="302" y="2124"/>
                    <a:pt x="466" y="2124"/>
                  </a:cubicBezTo>
                  <a:cubicBezTo>
                    <a:pt x="1909" y="2124"/>
                    <a:pt x="3916" y="3738"/>
                    <a:pt x="4374" y="4038"/>
                  </a:cubicBezTo>
                  <a:cubicBezTo>
                    <a:pt x="4691" y="4250"/>
                    <a:pt x="5131" y="4602"/>
                    <a:pt x="5606" y="4734"/>
                  </a:cubicBezTo>
                  <a:cubicBezTo>
                    <a:pt x="5713" y="4761"/>
                    <a:pt x="5821" y="4777"/>
                    <a:pt x="5929" y="4777"/>
                  </a:cubicBezTo>
                  <a:cubicBezTo>
                    <a:pt x="6274" y="4777"/>
                    <a:pt x="6620" y="4616"/>
                    <a:pt x="6935" y="4153"/>
                  </a:cubicBezTo>
                  <a:cubicBezTo>
                    <a:pt x="7651" y="3109"/>
                    <a:pt x="6065" y="1151"/>
                    <a:pt x="6915" y="1151"/>
                  </a:cubicBezTo>
                  <a:cubicBezTo>
                    <a:pt x="7089" y="1151"/>
                    <a:pt x="7367" y="1234"/>
                    <a:pt x="7789" y="1425"/>
                  </a:cubicBezTo>
                  <a:cubicBezTo>
                    <a:pt x="8335" y="1671"/>
                    <a:pt x="8827" y="2014"/>
                    <a:pt x="9250" y="2437"/>
                  </a:cubicBezTo>
                  <a:cubicBezTo>
                    <a:pt x="8363" y="534"/>
                    <a:pt x="6730" y="0"/>
                    <a:pt x="5780" y="0"/>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66"/>
            <p:cNvSpPr/>
            <p:nvPr/>
          </p:nvSpPr>
          <p:spPr>
            <a:xfrm>
              <a:off x="4425750" y="1281475"/>
              <a:ext cx="187275" cy="155450"/>
            </a:xfrm>
            <a:custGeom>
              <a:rect b="b" l="l" r="r" t="t"/>
              <a:pathLst>
                <a:path extrusionOk="0" h="6218" w="7491">
                  <a:moveTo>
                    <a:pt x="27" y="0"/>
                  </a:moveTo>
                  <a:cubicBezTo>
                    <a:pt x="1" y="493"/>
                    <a:pt x="98" y="1003"/>
                    <a:pt x="546" y="1188"/>
                  </a:cubicBezTo>
                  <a:cubicBezTo>
                    <a:pt x="1118" y="1417"/>
                    <a:pt x="2183" y="1505"/>
                    <a:pt x="3116" y="1584"/>
                  </a:cubicBezTo>
                  <a:cubicBezTo>
                    <a:pt x="3847" y="1637"/>
                    <a:pt x="4524" y="1699"/>
                    <a:pt x="4903" y="1813"/>
                  </a:cubicBezTo>
                  <a:cubicBezTo>
                    <a:pt x="5422" y="1963"/>
                    <a:pt x="5739" y="2209"/>
                    <a:pt x="5836" y="2526"/>
                  </a:cubicBezTo>
                  <a:cubicBezTo>
                    <a:pt x="5915" y="2728"/>
                    <a:pt x="5915" y="2948"/>
                    <a:pt x="5845" y="3151"/>
                  </a:cubicBezTo>
                  <a:cubicBezTo>
                    <a:pt x="5818" y="3230"/>
                    <a:pt x="5783" y="3300"/>
                    <a:pt x="5730" y="3362"/>
                  </a:cubicBezTo>
                  <a:cubicBezTo>
                    <a:pt x="5440" y="3820"/>
                    <a:pt x="4824" y="4093"/>
                    <a:pt x="4375" y="4119"/>
                  </a:cubicBezTo>
                  <a:cubicBezTo>
                    <a:pt x="4359" y="4120"/>
                    <a:pt x="4343" y="4121"/>
                    <a:pt x="4327" y="4121"/>
                  </a:cubicBezTo>
                  <a:cubicBezTo>
                    <a:pt x="3982" y="4121"/>
                    <a:pt x="3824" y="3846"/>
                    <a:pt x="3697" y="3635"/>
                  </a:cubicBezTo>
                  <a:cubicBezTo>
                    <a:pt x="3577" y="3440"/>
                    <a:pt x="3480" y="3299"/>
                    <a:pt x="3322" y="3299"/>
                  </a:cubicBezTo>
                  <a:cubicBezTo>
                    <a:pt x="3259" y="3299"/>
                    <a:pt x="3186" y="3321"/>
                    <a:pt x="3099" y="3371"/>
                  </a:cubicBezTo>
                  <a:cubicBezTo>
                    <a:pt x="2852" y="3503"/>
                    <a:pt x="2650" y="3714"/>
                    <a:pt x="2553" y="3978"/>
                  </a:cubicBezTo>
                  <a:cubicBezTo>
                    <a:pt x="2535" y="4022"/>
                    <a:pt x="2527" y="4066"/>
                    <a:pt x="2518" y="4110"/>
                  </a:cubicBezTo>
                  <a:cubicBezTo>
                    <a:pt x="2447" y="4445"/>
                    <a:pt x="2553" y="4805"/>
                    <a:pt x="2817" y="5149"/>
                  </a:cubicBezTo>
                  <a:cubicBezTo>
                    <a:pt x="3153" y="5593"/>
                    <a:pt x="4120" y="6217"/>
                    <a:pt x="5411" y="6217"/>
                  </a:cubicBezTo>
                  <a:cubicBezTo>
                    <a:pt x="6012" y="6217"/>
                    <a:pt x="6683" y="6082"/>
                    <a:pt x="7394" y="5730"/>
                  </a:cubicBezTo>
                  <a:lnTo>
                    <a:pt x="7490" y="5686"/>
                  </a:lnTo>
                  <a:lnTo>
                    <a:pt x="7490" y="5686"/>
                  </a:lnTo>
                  <a:cubicBezTo>
                    <a:pt x="7287" y="5711"/>
                    <a:pt x="7081" y="5724"/>
                    <a:pt x="6876" y="5724"/>
                  </a:cubicBezTo>
                  <a:cubicBezTo>
                    <a:pt x="6442" y="5724"/>
                    <a:pt x="6007" y="5667"/>
                    <a:pt x="5589" y="5554"/>
                  </a:cubicBezTo>
                  <a:cubicBezTo>
                    <a:pt x="2967" y="4858"/>
                    <a:pt x="6522" y="4427"/>
                    <a:pt x="6654" y="2904"/>
                  </a:cubicBezTo>
                  <a:cubicBezTo>
                    <a:pt x="6786" y="1382"/>
                    <a:pt x="5334" y="1435"/>
                    <a:pt x="4604" y="1364"/>
                  </a:cubicBezTo>
                  <a:cubicBezTo>
                    <a:pt x="3988" y="1303"/>
                    <a:pt x="828" y="1285"/>
                    <a:pt x="27" y="0"/>
                  </a:cubicBezTo>
                  <a:close/>
                </a:path>
              </a:pathLst>
            </a:custGeom>
            <a:solidFill>
              <a:srgbClr val="FFE2C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66"/>
            <p:cNvSpPr/>
            <p:nvPr/>
          </p:nvSpPr>
          <p:spPr>
            <a:xfrm>
              <a:off x="4473950" y="1345850"/>
              <a:ext cx="196050" cy="103475"/>
            </a:xfrm>
            <a:custGeom>
              <a:rect b="b" l="l" r="r" t="t"/>
              <a:pathLst>
                <a:path extrusionOk="0" h="4139" w="7842">
                  <a:moveTo>
                    <a:pt x="1233" y="1"/>
                  </a:moveTo>
                  <a:cubicBezTo>
                    <a:pt x="1129" y="1"/>
                    <a:pt x="1019" y="22"/>
                    <a:pt x="915" y="83"/>
                  </a:cubicBezTo>
                  <a:cubicBezTo>
                    <a:pt x="555" y="294"/>
                    <a:pt x="282" y="629"/>
                    <a:pt x="132" y="1025"/>
                  </a:cubicBezTo>
                  <a:cubicBezTo>
                    <a:pt x="27" y="1333"/>
                    <a:pt x="0" y="1676"/>
                    <a:pt x="71" y="2002"/>
                  </a:cubicBezTo>
                  <a:cubicBezTo>
                    <a:pt x="229" y="2846"/>
                    <a:pt x="986" y="3806"/>
                    <a:pt x="2306" y="4035"/>
                  </a:cubicBezTo>
                  <a:cubicBezTo>
                    <a:pt x="2719" y="4105"/>
                    <a:pt x="3113" y="4138"/>
                    <a:pt x="3488" y="4138"/>
                  </a:cubicBezTo>
                  <a:cubicBezTo>
                    <a:pt x="5458" y="4138"/>
                    <a:pt x="6910" y="3230"/>
                    <a:pt x="7842" y="2054"/>
                  </a:cubicBezTo>
                  <a:lnTo>
                    <a:pt x="7842" y="2054"/>
                  </a:lnTo>
                  <a:cubicBezTo>
                    <a:pt x="7261" y="2574"/>
                    <a:pt x="6539" y="2926"/>
                    <a:pt x="5774" y="3075"/>
                  </a:cubicBezTo>
                  <a:cubicBezTo>
                    <a:pt x="5677" y="3119"/>
                    <a:pt x="5589" y="3172"/>
                    <a:pt x="5492" y="3216"/>
                  </a:cubicBezTo>
                  <a:cubicBezTo>
                    <a:pt x="4758" y="3582"/>
                    <a:pt x="4071" y="3723"/>
                    <a:pt x="3459" y="3723"/>
                  </a:cubicBezTo>
                  <a:cubicBezTo>
                    <a:pt x="2158" y="3723"/>
                    <a:pt x="1196" y="3085"/>
                    <a:pt x="836" y="2618"/>
                  </a:cubicBezTo>
                  <a:cubicBezTo>
                    <a:pt x="555" y="2266"/>
                    <a:pt x="449" y="1870"/>
                    <a:pt x="519" y="1518"/>
                  </a:cubicBezTo>
                  <a:cubicBezTo>
                    <a:pt x="528" y="1474"/>
                    <a:pt x="537" y="1430"/>
                    <a:pt x="555" y="1386"/>
                  </a:cubicBezTo>
                  <a:cubicBezTo>
                    <a:pt x="660" y="1104"/>
                    <a:pt x="871" y="875"/>
                    <a:pt x="1135" y="734"/>
                  </a:cubicBezTo>
                  <a:cubicBezTo>
                    <a:pt x="1234" y="679"/>
                    <a:pt x="1318" y="656"/>
                    <a:pt x="1391" y="656"/>
                  </a:cubicBezTo>
                  <a:cubicBezTo>
                    <a:pt x="1596" y="656"/>
                    <a:pt x="1711" y="843"/>
                    <a:pt x="1822" y="1025"/>
                  </a:cubicBezTo>
                  <a:cubicBezTo>
                    <a:pt x="1949" y="1237"/>
                    <a:pt x="2093" y="1474"/>
                    <a:pt x="2405" y="1474"/>
                  </a:cubicBezTo>
                  <a:cubicBezTo>
                    <a:pt x="2416" y="1474"/>
                    <a:pt x="2427" y="1474"/>
                    <a:pt x="2438" y="1474"/>
                  </a:cubicBezTo>
                  <a:cubicBezTo>
                    <a:pt x="2860" y="1447"/>
                    <a:pt x="3468" y="1183"/>
                    <a:pt x="3741" y="752"/>
                  </a:cubicBezTo>
                  <a:cubicBezTo>
                    <a:pt x="3785" y="699"/>
                    <a:pt x="3811" y="637"/>
                    <a:pt x="3837" y="576"/>
                  </a:cubicBezTo>
                  <a:lnTo>
                    <a:pt x="3776" y="541"/>
                  </a:lnTo>
                  <a:cubicBezTo>
                    <a:pt x="3565" y="875"/>
                    <a:pt x="3142" y="1139"/>
                    <a:pt x="2799" y="1157"/>
                  </a:cubicBezTo>
                  <a:cubicBezTo>
                    <a:pt x="2782" y="1158"/>
                    <a:pt x="2765" y="1159"/>
                    <a:pt x="2749" y="1159"/>
                  </a:cubicBezTo>
                  <a:cubicBezTo>
                    <a:pt x="2506" y="1159"/>
                    <a:pt x="2303" y="982"/>
                    <a:pt x="2262" y="743"/>
                  </a:cubicBezTo>
                  <a:cubicBezTo>
                    <a:pt x="2209" y="497"/>
                    <a:pt x="1936" y="224"/>
                    <a:pt x="1620" y="83"/>
                  </a:cubicBezTo>
                  <a:cubicBezTo>
                    <a:pt x="1526" y="46"/>
                    <a:pt x="1385" y="1"/>
                    <a:pt x="1233"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66"/>
            <p:cNvSpPr/>
            <p:nvPr/>
          </p:nvSpPr>
          <p:spPr>
            <a:xfrm>
              <a:off x="4431475" y="1138450"/>
              <a:ext cx="285825" cy="209925"/>
            </a:xfrm>
            <a:custGeom>
              <a:rect b="b" l="l" r="r" t="t"/>
              <a:pathLst>
                <a:path extrusionOk="0" fill="none" h="8397" w="11433">
                  <a:moveTo>
                    <a:pt x="1" y="4603"/>
                  </a:moveTo>
                  <a:cubicBezTo>
                    <a:pt x="1" y="4603"/>
                    <a:pt x="661" y="2676"/>
                    <a:pt x="1708" y="2993"/>
                  </a:cubicBezTo>
                  <a:cubicBezTo>
                    <a:pt x="2755" y="3318"/>
                    <a:pt x="4639" y="4920"/>
                    <a:pt x="5484" y="5272"/>
                  </a:cubicBezTo>
                  <a:cubicBezTo>
                    <a:pt x="7693" y="6188"/>
                    <a:pt x="6883" y="2931"/>
                    <a:pt x="5888" y="3715"/>
                  </a:cubicBezTo>
                  <a:cubicBezTo>
                    <a:pt x="5536" y="3996"/>
                    <a:pt x="4568" y="3899"/>
                    <a:pt x="4383" y="3354"/>
                  </a:cubicBezTo>
                  <a:cubicBezTo>
                    <a:pt x="3723" y="1479"/>
                    <a:pt x="5994" y="1"/>
                    <a:pt x="8001" y="1136"/>
                  </a:cubicBezTo>
                  <a:cubicBezTo>
                    <a:pt x="11222" y="2949"/>
                    <a:pt x="11433" y="6126"/>
                    <a:pt x="10702" y="8177"/>
                  </a:cubicBezTo>
                  <a:cubicBezTo>
                    <a:pt x="10676" y="8247"/>
                    <a:pt x="10650" y="8317"/>
                    <a:pt x="10623" y="8397"/>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66"/>
            <p:cNvSpPr/>
            <p:nvPr/>
          </p:nvSpPr>
          <p:spPr>
            <a:xfrm>
              <a:off x="4413650" y="1253525"/>
              <a:ext cx="283425" cy="209475"/>
            </a:xfrm>
            <a:custGeom>
              <a:rect b="b" l="l" r="r" t="t"/>
              <a:pathLst>
                <a:path extrusionOk="0" fill="none" h="8379" w="11337">
                  <a:moveTo>
                    <a:pt x="714" y="0"/>
                  </a:moveTo>
                  <a:cubicBezTo>
                    <a:pt x="714" y="0"/>
                    <a:pt x="1" y="1919"/>
                    <a:pt x="1022" y="2333"/>
                  </a:cubicBezTo>
                  <a:cubicBezTo>
                    <a:pt x="2034" y="2746"/>
                    <a:pt x="4507" y="2693"/>
                    <a:pt x="5378" y="2958"/>
                  </a:cubicBezTo>
                  <a:cubicBezTo>
                    <a:pt x="7675" y="3644"/>
                    <a:pt x="4982" y="5651"/>
                    <a:pt x="4709" y="4418"/>
                  </a:cubicBezTo>
                  <a:cubicBezTo>
                    <a:pt x="4612" y="3970"/>
                    <a:pt x="3812" y="3442"/>
                    <a:pt x="3319" y="3741"/>
                  </a:cubicBezTo>
                  <a:cubicBezTo>
                    <a:pt x="1620" y="4771"/>
                    <a:pt x="2439" y="7358"/>
                    <a:pt x="4709" y="7754"/>
                  </a:cubicBezTo>
                  <a:cubicBezTo>
                    <a:pt x="8362" y="8379"/>
                    <a:pt x="10527" y="6055"/>
                    <a:pt x="11266" y="4005"/>
                  </a:cubicBezTo>
                  <a:cubicBezTo>
                    <a:pt x="11292" y="3934"/>
                    <a:pt x="11319" y="3864"/>
                    <a:pt x="11336" y="378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66"/>
            <p:cNvSpPr/>
            <p:nvPr/>
          </p:nvSpPr>
          <p:spPr>
            <a:xfrm>
              <a:off x="4481875" y="1167500"/>
              <a:ext cx="219600" cy="285400"/>
            </a:xfrm>
            <a:custGeom>
              <a:rect b="b" l="l" r="r" t="t"/>
              <a:pathLst>
                <a:path extrusionOk="0" fill="none" h="11416" w="8784">
                  <a:moveTo>
                    <a:pt x="3547" y="7094"/>
                  </a:moveTo>
                  <a:cubicBezTo>
                    <a:pt x="3872" y="7930"/>
                    <a:pt x="2860" y="8590"/>
                    <a:pt x="2121" y="8643"/>
                  </a:cubicBezTo>
                  <a:cubicBezTo>
                    <a:pt x="1382" y="8687"/>
                    <a:pt x="1514" y="7516"/>
                    <a:pt x="836" y="7895"/>
                  </a:cubicBezTo>
                  <a:cubicBezTo>
                    <a:pt x="158" y="8273"/>
                    <a:pt x="0" y="9021"/>
                    <a:pt x="546" y="9725"/>
                  </a:cubicBezTo>
                  <a:cubicBezTo>
                    <a:pt x="1091" y="10438"/>
                    <a:pt x="2940" y="11415"/>
                    <a:pt x="5166" y="10315"/>
                  </a:cubicBezTo>
                  <a:cubicBezTo>
                    <a:pt x="7094" y="9356"/>
                    <a:pt x="7780" y="7903"/>
                    <a:pt x="7982" y="7314"/>
                  </a:cubicBezTo>
                  <a:cubicBezTo>
                    <a:pt x="8044" y="7129"/>
                    <a:pt x="8106" y="6953"/>
                    <a:pt x="8176" y="6777"/>
                  </a:cubicBezTo>
                  <a:cubicBezTo>
                    <a:pt x="8396" y="6187"/>
                    <a:pt x="8783" y="4630"/>
                    <a:pt x="7894" y="2667"/>
                  </a:cubicBezTo>
                  <a:cubicBezTo>
                    <a:pt x="6874" y="405"/>
                    <a:pt x="4814" y="0"/>
                    <a:pt x="3943" y="203"/>
                  </a:cubicBezTo>
                  <a:cubicBezTo>
                    <a:pt x="3080" y="405"/>
                    <a:pt x="2728" y="1083"/>
                    <a:pt x="3010" y="1804"/>
                  </a:cubicBezTo>
                  <a:cubicBezTo>
                    <a:pt x="3300" y="2526"/>
                    <a:pt x="3934" y="1540"/>
                    <a:pt x="4480" y="2042"/>
                  </a:cubicBezTo>
                  <a:cubicBezTo>
                    <a:pt x="5017" y="2544"/>
                    <a:pt x="5386" y="3697"/>
                    <a:pt x="4603" y="414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66"/>
            <p:cNvSpPr/>
            <p:nvPr/>
          </p:nvSpPr>
          <p:spPr>
            <a:xfrm>
              <a:off x="4601125" y="1205775"/>
              <a:ext cx="16950" cy="72625"/>
            </a:xfrm>
            <a:custGeom>
              <a:rect b="b" l="l" r="r" t="t"/>
              <a:pathLst>
                <a:path extrusionOk="0" fill="none" h="2905" w="678">
                  <a:moveTo>
                    <a:pt x="0" y="1"/>
                  </a:moveTo>
                  <a:cubicBezTo>
                    <a:pt x="387" y="344"/>
                    <a:pt x="590" y="863"/>
                    <a:pt x="643" y="1374"/>
                  </a:cubicBezTo>
                  <a:cubicBezTo>
                    <a:pt x="678" y="1884"/>
                    <a:pt x="634" y="2403"/>
                    <a:pt x="511" y="290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66"/>
            <p:cNvSpPr/>
            <p:nvPr/>
          </p:nvSpPr>
          <p:spPr>
            <a:xfrm>
              <a:off x="4624650" y="1230650"/>
              <a:ext cx="900" cy="17400"/>
            </a:xfrm>
            <a:custGeom>
              <a:rect b="b" l="l" r="r" t="t"/>
              <a:pathLst>
                <a:path extrusionOk="0" fill="none" h="696" w="36">
                  <a:moveTo>
                    <a:pt x="1" y="0"/>
                  </a:moveTo>
                  <a:cubicBezTo>
                    <a:pt x="36" y="229"/>
                    <a:pt x="36" y="467"/>
                    <a:pt x="1" y="69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66"/>
            <p:cNvSpPr/>
            <p:nvPr/>
          </p:nvSpPr>
          <p:spPr>
            <a:xfrm>
              <a:off x="4632575" y="1239000"/>
              <a:ext cx="900" cy="11025"/>
            </a:xfrm>
            <a:custGeom>
              <a:rect b="b" l="l" r="r" t="t"/>
              <a:pathLst>
                <a:path extrusionOk="0" fill="none" h="441" w="36">
                  <a:moveTo>
                    <a:pt x="1" y="1"/>
                  </a:moveTo>
                  <a:cubicBezTo>
                    <a:pt x="36" y="141"/>
                    <a:pt x="36" y="291"/>
                    <a:pt x="27" y="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66"/>
            <p:cNvSpPr/>
            <p:nvPr/>
          </p:nvSpPr>
          <p:spPr>
            <a:xfrm>
              <a:off x="4640275" y="1250875"/>
              <a:ext cx="475" cy="11475"/>
            </a:xfrm>
            <a:custGeom>
              <a:rect b="b" l="l" r="r" t="t"/>
              <a:pathLst>
                <a:path extrusionOk="0" fill="none" h="459" w="19">
                  <a:moveTo>
                    <a:pt x="18" y="1"/>
                  </a:moveTo>
                  <a:cubicBezTo>
                    <a:pt x="9" y="150"/>
                    <a:pt x="1" y="300"/>
                    <a:pt x="1"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66"/>
            <p:cNvSpPr/>
            <p:nvPr/>
          </p:nvSpPr>
          <p:spPr>
            <a:xfrm>
              <a:off x="4650175" y="1204250"/>
              <a:ext cx="29300" cy="55025"/>
            </a:xfrm>
            <a:custGeom>
              <a:rect b="b" l="l" r="r" t="t"/>
              <a:pathLst>
                <a:path extrusionOk="0" fill="none" h="2201" w="1172">
                  <a:moveTo>
                    <a:pt x="1" y="0"/>
                  </a:moveTo>
                  <a:cubicBezTo>
                    <a:pt x="564" y="634"/>
                    <a:pt x="960" y="1382"/>
                    <a:pt x="1171" y="22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66"/>
            <p:cNvSpPr/>
            <p:nvPr/>
          </p:nvSpPr>
          <p:spPr>
            <a:xfrm>
              <a:off x="4657875" y="1224250"/>
              <a:ext cx="7500" cy="13225"/>
            </a:xfrm>
            <a:custGeom>
              <a:rect b="b" l="l" r="r" t="t"/>
              <a:pathLst>
                <a:path extrusionOk="0" fill="none" h="529" w="300">
                  <a:moveTo>
                    <a:pt x="1" y="1"/>
                  </a:moveTo>
                  <a:cubicBezTo>
                    <a:pt x="115" y="168"/>
                    <a:pt x="212" y="344"/>
                    <a:pt x="300"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66"/>
            <p:cNvSpPr/>
            <p:nvPr/>
          </p:nvSpPr>
          <p:spPr>
            <a:xfrm>
              <a:off x="4660950" y="1246475"/>
              <a:ext cx="1800" cy="4875"/>
            </a:xfrm>
            <a:custGeom>
              <a:rect b="b" l="l" r="r" t="t"/>
              <a:pathLst>
                <a:path extrusionOk="0" fill="none" h="195" w="72">
                  <a:moveTo>
                    <a:pt x="1" y="1"/>
                  </a:moveTo>
                  <a:lnTo>
                    <a:pt x="71" y="19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66"/>
            <p:cNvSpPr/>
            <p:nvPr/>
          </p:nvSpPr>
          <p:spPr>
            <a:xfrm>
              <a:off x="4610350" y="1185100"/>
              <a:ext cx="10375" cy="4200"/>
            </a:xfrm>
            <a:custGeom>
              <a:rect b="b" l="l" r="r" t="t"/>
              <a:pathLst>
                <a:path extrusionOk="0" fill="none" h="168" w="415">
                  <a:moveTo>
                    <a:pt x="414" y="168"/>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66"/>
            <p:cNvSpPr/>
            <p:nvPr/>
          </p:nvSpPr>
          <p:spPr>
            <a:xfrm>
              <a:off x="4582625" y="1181800"/>
              <a:ext cx="7075" cy="1350"/>
            </a:xfrm>
            <a:custGeom>
              <a:rect b="b" l="l" r="r" t="t"/>
              <a:pathLst>
                <a:path extrusionOk="0" fill="none" h="54" w="283">
                  <a:moveTo>
                    <a:pt x="282" y="9"/>
                  </a:moveTo>
                  <a:cubicBezTo>
                    <a:pt x="186" y="0"/>
                    <a:pt x="89" y="18"/>
                    <a:pt x="1" y="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66"/>
            <p:cNvSpPr/>
            <p:nvPr/>
          </p:nvSpPr>
          <p:spPr>
            <a:xfrm>
              <a:off x="4546100" y="1270475"/>
              <a:ext cx="60750" cy="21800"/>
            </a:xfrm>
            <a:custGeom>
              <a:rect b="b" l="l" r="r" t="t"/>
              <a:pathLst>
                <a:path extrusionOk="0" fill="none" h="872" w="2430">
                  <a:moveTo>
                    <a:pt x="2430" y="625"/>
                  </a:moveTo>
                  <a:cubicBezTo>
                    <a:pt x="2051" y="871"/>
                    <a:pt x="1559" y="854"/>
                    <a:pt x="1136" y="704"/>
                  </a:cubicBezTo>
                  <a:cubicBezTo>
                    <a:pt x="714" y="555"/>
                    <a:pt x="353" y="273"/>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66"/>
            <p:cNvSpPr/>
            <p:nvPr/>
          </p:nvSpPr>
          <p:spPr>
            <a:xfrm>
              <a:off x="4521675" y="1252200"/>
              <a:ext cx="9275" cy="6200"/>
            </a:xfrm>
            <a:custGeom>
              <a:rect b="b" l="l" r="r" t="t"/>
              <a:pathLst>
                <a:path extrusionOk="0" fill="none" h="248" w="371">
                  <a:moveTo>
                    <a:pt x="371" y="247"/>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66"/>
            <p:cNvSpPr/>
            <p:nvPr/>
          </p:nvSpPr>
          <p:spPr>
            <a:xfrm>
              <a:off x="4543250" y="1280800"/>
              <a:ext cx="22900" cy="15425"/>
            </a:xfrm>
            <a:custGeom>
              <a:rect b="b" l="l" r="r" t="t"/>
              <a:pathLst>
                <a:path extrusionOk="0" fill="none" h="617" w="916">
                  <a:moveTo>
                    <a:pt x="916" y="617"/>
                  </a:moveTo>
                  <a:cubicBezTo>
                    <a:pt x="608" y="414"/>
                    <a:pt x="300" y="212"/>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66"/>
            <p:cNvSpPr/>
            <p:nvPr/>
          </p:nvSpPr>
          <p:spPr>
            <a:xfrm>
              <a:off x="4479450" y="1236350"/>
              <a:ext cx="50625" cy="34150"/>
            </a:xfrm>
            <a:custGeom>
              <a:rect b="b" l="l" r="r" t="t"/>
              <a:pathLst>
                <a:path extrusionOk="0" fill="none" h="1366" w="2025">
                  <a:moveTo>
                    <a:pt x="2024" y="1365"/>
                  </a:moveTo>
                  <a:cubicBezTo>
                    <a:pt x="1408" y="828"/>
                    <a:pt x="722" y="37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66"/>
            <p:cNvSpPr/>
            <p:nvPr/>
          </p:nvSpPr>
          <p:spPr>
            <a:xfrm>
              <a:off x="4460075" y="1240550"/>
              <a:ext cx="46900" cy="21350"/>
            </a:xfrm>
            <a:custGeom>
              <a:rect b="b" l="l" r="r" t="t"/>
              <a:pathLst>
                <a:path extrusionOk="0" fill="none" h="854" w="1876">
                  <a:moveTo>
                    <a:pt x="1875" y="854"/>
                  </a:moveTo>
                  <a:cubicBezTo>
                    <a:pt x="1330" y="423"/>
                    <a:pt x="687" y="132"/>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66"/>
            <p:cNvSpPr/>
            <p:nvPr/>
          </p:nvSpPr>
          <p:spPr>
            <a:xfrm>
              <a:off x="4463825" y="1253975"/>
              <a:ext cx="15200" cy="6625"/>
            </a:xfrm>
            <a:custGeom>
              <a:rect b="b" l="l" r="r" t="t"/>
              <a:pathLst>
                <a:path extrusionOk="0" fill="none" h="265" w="608">
                  <a:moveTo>
                    <a:pt x="608" y="264"/>
                  </a:moveTo>
                  <a:cubicBezTo>
                    <a:pt x="414" y="158"/>
                    <a:pt x="212" y="70"/>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66"/>
            <p:cNvSpPr/>
            <p:nvPr/>
          </p:nvSpPr>
          <p:spPr>
            <a:xfrm>
              <a:off x="4450850" y="1262325"/>
              <a:ext cx="11900" cy="2450"/>
            </a:xfrm>
            <a:custGeom>
              <a:rect b="b" l="l" r="r" t="t"/>
              <a:pathLst>
                <a:path extrusionOk="0" fill="none" h="98" w="476">
                  <a:moveTo>
                    <a:pt x="475" y="97"/>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66"/>
            <p:cNvSpPr/>
            <p:nvPr/>
          </p:nvSpPr>
          <p:spPr>
            <a:xfrm>
              <a:off x="4485600" y="1225150"/>
              <a:ext cx="9050" cy="5300"/>
            </a:xfrm>
            <a:custGeom>
              <a:rect b="b" l="l" r="r" t="t"/>
              <a:pathLst>
                <a:path extrusionOk="0" fill="none" h="212" w="362">
                  <a:moveTo>
                    <a:pt x="361" y="211"/>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66"/>
            <p:cNvSpPr/>
            <p:nvPr/>
          </p:nvSpPr>
          <p:spPr>
            <a:xfrm>
              <a:off x="4453700" y="1301700"/>
              <a:ext cx="59875" cy="11025"/>
            </a:xfrm>
            <a:custGeom>
              <a:rect b="b" l="l" r="r" t="t"/>
              <a:pathLst>
                <a:path extrusionOk="0" fill="none" h="441" w="2395">
                  <a:moveTo>
                    <a:pt x="2394" y="441"/>
                  </a:moveTo>
                  <a:cubicBezTo>
                    <a:pt x="1576" y="406"/>
                    <a:pt x="775" y="256"/>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66"/>
            <p:cNvSpPr/>
            <p:nvPr/>
          </p:nvSpPr>
          <p:spPr>
            <a:xfrm>
              <a:off x="4469975" y="1295100"/>
              <a:ext cx="16325" cy="5325"/>
            </a:xfrm>
            <a:custGeom>
              <a:rect b="b" l="l" r="r" t="t"/>
              <a:pathLst>
                <a:path extrusionOk="0" fill="none" h="213" w="653">
                  <a:moveTo>
                    <a:pt x="652" y="212"/>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66"/>
            <p:cNvSpPr/>
            <p:nvPr/>
          </p:nvSpPr>
          <p:spPr>
            <a:xfrm>
              <a:off x="4450850" y="1276625"/>
              <a:ext cx="5525" cy="3325"/>
            </a:xfrm>
            <a:custGeom>
              <a:rect b="b" l="l" r="r" t="t"/>
              <a:pathLst>
                <a:path extrusionOk="0" fill="none" h="133" w="221">
                  <a:moveTo>
                    <a:pt x="220" y="133"/>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66"/>
            <p:cNvSpPr/>
            <p:nvPr/>
          </p:nvSpPr>
          <p:spPr>
            <a:xfrm>
              <a:off x="4541275" y="1314250"/>
              <a:ext cx="43575" cy="47775"/>
            </a:xfrm>
            <a:custGeom>
              <a:rect b="b" l="l" r="r" t="t"/>
              <a:pathLst>
                <a:path extrusionOk="0" fill="none" h="1911" w="1743">
                  <a:moveTo>
                    <a:pt x="0" y="0"/>
                  </a:moveTo>
                  <a:cubicBezTo>
                    <a:pt x="352" y="62"/>
                    <a:pt x="696" y="176"/>
                    <a:pt x="1012" y="353"/>
                  </a:cubicBezTo>
                  <a:cubicBezTo>
                    <a:pt x="1338" y="520"/>
                    <a:pt x="1576" y="810"/>
                    <a:pt x="1681" y="1162"/>
                  </a:cubicBezTo>
                  <a:cubicBezTo>
                    <a:pt x="1734" y="1409"/>
                    <a:pt x="1743" y="1664"/>
                    <a:pt x="1716"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66"/>
            <p:cNvSpPr/>
            <p:nvPr/>
          </p:nvSpPr>
          <p:spPr>
            <a:xfrm>
              <a:off x="4580650" y="1323500"/>
              <a:ext cx="11025" cy="28175"/>
            </a:xfrm>
            <a:custGeom>
              <a:rect b="b" l="l" r="r" t="t"/>
              <a:pathLst>
                <a:path extrusionOk="0" fill="none" h="1127" w="441">
                  <a:moveTo>
                    <a:pt x="1" y="0"/>
                  </a:moveTo>
                  <a:cubicBezTo>
                    <a:pt x="291" y="299"/>
                    <a:pt x="441" y="704"/>
                    <a:pt x="423" y="112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66"/>
            <p:cNvSpPr/>
            <p:nvPr/>
          </p:nvSpPr>
          <p:spPr>
            <a:xfrm>
              <a:off x="4599575" y="1333400"/>
              <a:ext cx="2000" cy="7275"/>
            </a:xfrm>
            <a:custGeom>
              <a:rect b="b" l="l" r="r" t="t"/>
              <a:pathLst>
                <a:path extrusionOk="0" fill="none" h="291" w="80">
                  <a:moveTo>
                    <a:pt x="0" y="0"/>
                  </a:moveTo>
                  <a:cubicBezTo>
                    <a:pt x="27" y="97"/>
                    <a:pt x="53" y="194"/>
                    <a:pt x="80"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66"/>
            <p:cNvSpPr/>
            <p:nvPr/>
          </p:nvSpPr>
          <p:spPr>
            <a:xfrm>
              <a:off x="4512875" y="1380700"/>
              <a:ext cx="31500" cy="15200"/>
            </a:xfrm>
            <a:custGeom>
              <a:rect b="b" l="l" r="r" t="t"/>
              <a:pathLst>
                <a:path extrusionOk="0" fill="none" h="608" w="1260">
                  <a:moveTo>
                    <a:pt x="1259" y="388"/>
                  </a:moveTo>
                  <a:cubicBezTo>
                    <a:pt x="802" y="608"/>
                    <a:pt x="256" y="440"/>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66"/>
            <p:cNvSpPr/>
            <p:nvPr/>
          </p:nvSpPr>
          <p:spPr>
            <a:xfrm>
              <a:off x="4512000" y="1393900"/>
              <a:ext cx="7950" cy="4875"/>
            </a:xfrm>
            <a:custGeom>
              <a:rect b="b" l="l" r="r" t="t"/>
              <a:pathLst>
                <a:path extrusionOk="0" fill="none" h="195" w="318">
                  <a:moveTo>
                    <a:pt x="318" y="19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66"/>
            <p:cNvSpPr/>
            <p:nvPr/>
          </p:nvSpPr>
          <p:spPr>
            <a:xfrm>
              <a:off x="4508700" y="1400275"/>
              <a:ext cx="5300" cy="3100"/>
            </a:xfrm>
            <a:custGeom>
              <a:rect b="b" l="l" r="r" t="t"/>
              <a:pathLst>
                <a:path extrusionOk="0" fill="none" h="124" w="212">
                  <a:moveTo>
                    <a:pt x="212" y="124"/>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66"/>
            <p:cNvSpPr/>
            <p:nvPr/>
          </p:nvSpPr>
          <p:spPr>
            <a:xfrm>
              <a:off x="4516625" y="1416350"/>
              <a:ext cx="6850" cy="3100"/>
            </a:xfrm>
            <a:custGeom>
              <a:rect b="b" l="l" r="r" t="t"/>
              <a:pathLst>
                <a:path extrusionOk="0" fill="none" h="124" w="274">
                  <a:moveTo>
                    <a:pt x="273" y="123"/>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66"/>
            <p:cNvSpPr/>
            <p:nvPr/>
          </p:nvSpPr>
          <p:spPr>
            <a:xfrm>
              <a:off x="4553600" y="1417650"/>
              <a:ext cx="48650" cy="9725"/>
            </a:xfrm>
            <a:custGeom>
              <a:rect b="b" l="l" r="r" t="t"/>
              <a:pathLst>
                <a:path extrusionOk="0" fill="none" h="389" w="1946">
                  <a:moveTo>
                    <a:pt x="1945" y="1"/>
                  </a:moveTo>
                  <a:cubicBezTo>
                    <a:pt x="1329" y="265"/>
                    <a:pt x="660" y="388"/>
                    <a:pt x="0" y="34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66"/>
            <p:cNvSpPr/>
            <p:nvPr/>
          </p:nvSpPr>
          <p:spPr>
            <a:xfrm>
              <a:off x="4563050" y="1415900"/>
              <a:ext cx="13675" cy="2450"/>
            </a:xfrm>
            <a:custGeom>
              <a:rect b="b" l="l" r="r" t="t"/>
              <a:pathLst>
                <a:path extrusionOk="0" fill="none" h="98" w="547">
                  <a:moveTo>
                    <a:pt x="546" y="0"/>
                  </a:moveTo>
                  <a:cubicBezTo>
                    <a:pt x="361" y="9"/>
                    <a:pt x="177" y="44"/>
                    <a:pt x="1" y="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66"/>
            <p:cNvSpPr/>
            <p:nvPr/>
          </p:nvSpPr>
          <p:spPr>
            <a:xfrm>
              <a:off x="4627950" y="1335150"/>
              <a:ext cx="12575" cy="44025"/>
            </a:xfrm>
            <a:custGeom>
              <a:rect b="b" l="l" r="r" t="t"/>
              <a:pathLst>
                <a:path extrusionOk="0" fill="none" h="1761" w="503">
                  <a:moveTo>
                    <a:pt x="1" y="1"/>
                  </a:moveTo>
                  <a:cubicBezTo>
                    <a:pt x="89" y="97"/>
                    <a:pt x="159" y="203"/>
                    <a:pt x="212" y="317"/>
                  </a:cubicBezTo>
                  <a:cubicBezTo>
                    <a:pt x="291" y="441"/>
                    <a:pt x="353" y="564"/>
                    <a:pt x="397" y="705"/>
                  </a:cubicBezTo>
                  <a:cubicBezTo>
                    <a:pt x="502" y="1048"/>
                    <a:pt x="414" y="1426"/>
                    <a:pt x="300" y="17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66"/>
            <p:cNvSpPr/>
            <p:nvPr/>
          </p:nvSpPr>
          <p:spPr>
            <a:xfrm>
              <a:off x="4642250" y="1345050"/>
              <a:ext cx="5100" cy="35000"/>
            </a:xfrm>
            <a:custGeom>
              <a:rect b="b" l="l" r="r" t="t"/>
              <a:pathLst>
                <a:path extrusionOk="0" fill="none" h="1400" w="204">
                  <a:moveTo>
                    <a:pt x="124" y="1"/>
                  </a:moveTo>
                  <a:cubicBezTo>
                    <a:pt x="186" y="229"/>
                    <a:pt x="203" y="467"/>
                    <a:pt x="168" y="705"/>
                  </a:cubicBezTo>
                  <a:cubicBezTo>
                    <a:pt x="124" y="942"/>
                    <a:pt x="71" y="1171"/>
                    <a:pt x="1" y="14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66"/>
            <p:cNvSpPr/>
            <p:nvPr/>
          </p:nvSpPr>
          <p:spPr>
            <a:xfrm>
              <a:off x="4656350" y="1350550"/>
              <a:ext cx="450" cy="7075"/>
            </a:xfrm>
            <a:custGeom>
              <a:rect b="b" l="l" r="r" t="t"/>
              <a:pathLst>
                <a:path extrusionOk="0" fill="none" h="283" w="18">
                  <a:moveTo>
                    <a:pt x="0" y="1"/>
                  </a:moveTo>
                  <a:cubicBezTo>
                    <a:pt x="0" y="97"/>
                    <a:pt x="18" y="185"/>
                    <a:pt x="18" y="28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66"/>
            <p:cNvSpPr/>
            <p:nvPr/>
          </p:nvSpPr>
          <p:spPr>
            <a:xfrm>
              <a:off x="4640275" y="1289825"/>
              <a:ext cx="41400" cy="19400"/>
            </a:xfrm>
            <a:custGeom>
              <a:rect b="b" l="l" r="r" t="t"/>
              <a:pathLst>
                <a:path extrusionOk="0" fill="none" h="776" w="1656">
                  <a:moveTo>
                    <a:pt x="1655" y="1"/>
                  </a:moveTo>
                  <a:cubicBezTo>
                    <a:pt x="1206" y="441"/>
                    <a:pt x="626" y="713"/>
                    <a:pt x="1" y="77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66"/>
            <p:cNvSpPr/>
            <p:nvPr/>
          </p:nvSpPr>
          <p:spPr>
            <a:xfrm>
              <a:off x="4651950" y="1312275"/>
              <a:ext cx="16525" cy="3325"/>
            </a:xfrm>
            <a:custGeom>
              <a:rect b="b" l="l" r="r" t="t"/>
              <a:pathLst>
                <a:path extrusionOk="0" fill="none" h="133" w="661">
                  <a:moveTo>
                    <a:pt x="660" y="0"/>
                  </a:moveTo>
                  <a:cubicBezTo>
                    <a:pt x="440" y="35"/>
                    <a:pt x="220" y="79"/>
                    <a:pt x="0"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66"/>
            <p:cNvSpPr/>
            <p:nvPr/>
          </p:nvSpPr>
          <p:spPr>
            <a:xfrm>
              <a:off x="4660750" y="1323925"/>
              <a:ext cx="1325" cy="250"/>
            </a:xfrm>
            <a:custGeom>
              <a:rect b="b" l="l" r="r" t="t"/>
              <a:pathLst>
                <a:path extrusionOk="0" fill="none" h="10" w="53">
                  <a:moveTo>
                    <a:pt x="53" y="1"/>
                  </a:moveTo>
                  <a:lnTo>
                    <a:pt x="0"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66"/>
            <p:cNvSpPr/>
            <p:nvPr/>
          </p:nvSpPr>
          <p:spPr>
            <a:xfrm>
              <a:off x="4664475" y="1332075"/>
              <a:ext cx="4650" cy="450"/>
            </a:xfrm>
            <a:custGeom>
              <a:rect b="b" l="l" r="r" t="t"/>
              <a:pathLst>
                <a:path extrusionOk="0" fill="none" h="18" w="186">
                  <a:moveTo>
                    <a:pt x="186" y="0"/>
                  </a:moveTo>
                  <a:lnTo>
                    <a:pt x="1" y="1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66"/>
            <p:cNvSpPr/>
            <p:nvPr/>
          </p:nvSpPr>
          <p:spPr>
            <a:xfrm>
              <a:off x="4615425" y="1308975"/>
              <a:ext cx="5075" cy="1550"/>
            </a:xfrm>
            <a:custGeom>
              <a:rect b="b" l="l" r="r" t="t"/>
              <a:pathLst>
                <a:path extrusionOk="0" fill="none" h="62" w="203">
                  <a:moveTo>
                    <a:pt x="203" y="62"/>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8" name="Google Shape;9928;p66"/>
          <p:cNvGrpSpPr/>
          <p:nvPr/>
        </p:nvGrpSpPr>
        <p:grpSpPr>
          <a:xfrm>
            <a:off x="3581632" y="229123"/>
            <a:ext cx="602504" cy="620762"/>
            <a:chOff x="592825" y="880800"/>
            <a:chExt cx="319275" cy="328950"/>
          </a:xfrm>
        </p:grpSpPr>
        <p:sp>
          <p:nvSpPr>
            <p:cNvPr id="9929" name="Google Shape;9929;p66"/>
            <p:cNvSpPr/>
            <p:nvPr/>
          </p:nvSpPr>
          <p:spPr>
            <a:xfrm>
              <a:off x="614600" y="919400"/>
              <a:ext cx="263175" cy="277625"/>
            </a:xfrm>
            <a:custGeom>
              <a:rect b="b" l="l" r="r" t="t"/>
              <a:pathLst>
                <a:path extrusionOk="0" h="11105" w="10527">
                  <a:moveTo>
                    <a:pt x="3307" y="609"/>
                  </a:moveTo>
                  <a:cubicBezTo>
                    <a:pt x="3585" y="609"/>
                    <a:pt x="3850" y="688"/>
                    <a:pt x="4084" y="842"/>
                  </a:cubicBezTo>
                  <a:cubicBezTo>
                    <a:pt x="4929" y="1414"/>
                    <a:pt x="5492" y="3508"/>
                    <a:pt x="5642" y="4133"/>
                  </a:cubicBezTo>
                  <a:lnTo>
                    <a:pt x="5660" y="4204"/>
                  </a:lnTo>
                  <a:lnTo>
                    <a:pt x="5721" y="4159"/>
                  </a:lnTo>
                  <a:cubicBezTo>
                    <a:pt x="6304" y="3773"/>
                    <a:pt x="7257" y="3712"/>
                    <a:pt x="8017" y="3712"/>
                  </a:cubicBezTo>
                  <a:cubicBezTo>
                    <a:pt x="8209" y="3712"/>
                    <a:pt x="8388" y="3716"/>
                    <a:pt x="8546" y="3719"/>
                  </a:cubicBezTo>
                  <a:cubicBezTo>
                    <a:pt x="8634" y="3719"/>
                    <a:pt x="8715" y="3723"/>
                    <a:pt x="8787" y="3723"/>
                  </a:cubicBezTo>
                  <a:cubicBezTo>
                    <a:pt x="8823" y="3723"/>
                    <a:pt x="8857" y="3722"/>
                    <a:pt x="8890" y="3719"/>
                  </a:cubicBezTo>
                  <a:cubicBezTo>
                    <a:pt x="9206" y="3719"/>
                    <a:pt x="9541" y="3992"/>
                    <a:pt x="9717" y="4406"/>
                  </a:cubicBezTo>
                  <a:cubicBezTo>
                    <a:pt x="9910" y="4855"/>
                    <a:pt x="9884" y="5365"/>
                    <a:pt x="9646" y="5876"/>
                  </a:cubicBezTo>
                  <a:lnTo>
                    <a:pt x="9629" y="5902"/>
                  </a:lnTo>
                  <a:cubicBezTo>
                    <a:pt x="9497" y="6157"/>
                    <a:pt x="9330" y="6395"/>
                    <a:pt x="9127" y="6606"/>
                  </a:cubicBezTo>
                  <a:cubicBezTo>
                    <a:pt x="9030" y="6712"/>
                    <a:pt x="8916" y="6809"/>
                    <a:pt x="8793" y="6897"/>
                  </a:cubicBezTo>
                  <a:cubicBezTo>
                    <a:pt x="8416" y="7150"/>
                    <a:pt x="7990" y="7243"/>
                    <a:pt x="7569" y="7243"/>
                  </a:cubicBezTo>
                  <a:cubicBezTo>
                    <a:pt x="6642" y="7243"/>
                    <a:pt x="5734" y="6794"/>
                    <a:pt x="5396" y="6606"/>
                  </a:cubicBezTo>
                  <a:lnTo>
                    <a:pt x="5334" y="6580"/>
                  </a:lnTo>
                  <a:lnTo>
                    <a:pt x="5325" y="6641"/>
                  </a:lnTo>
                  <a:cubicBezTo>
                    <a:pt x="5017" y="8507"/>
                    <a:pt x="4093" y="9634"/>
                    <a:pt x="3574" y="10135"/>
                  </a:cubicBezTo>
                  <a:cubicBezTo>
                    <a:pt x="3539" y="10171"/>
                    <a:pt x="3495" y="10206"/>
                    <a:pt x="3451" y="10241"/>
                  </a:cubicBezTo>
                  <a:cubicBezTo>
                    <a:pt x="3225" y="10389"/>
                    <a:pt x="2914" y="10464"/>
                    <a:pt x="2591" y="10464"/>
                  </a:cubicBezTo>
                  <a:cubicBezTo>
                    <a:pt x="2298" y="10464"/>
                    <a:pt x="1994" y="10402"/>
                    <a:pt x="1734" y="10276"/>
                  </a:cubicBezTo>
                  <a:cubicBezTo>
                    <a:pt x="1338" y="10083"/>
                    <a:pt x="705" y="9590"/>
                    <a:pt x="828" y="8410"/>
                  </a:cubicBezTo>
                  <a:cubicBezTo>
                    <a:pt x="925" y="7451"/>
                    <a:pt x="1444" y="6589"/>
                    <a:pt x="2254" y="6060"/>
                  </a:cubicBezTo>
                  <a:cubicBezTo>
                    <a:pt x="2350" y="5999"/>
                    <a:pt x="2439" y="5937"/>
                    <a:pt x="2544" y="5884"/>
                  </a:cubicBezTo>
                  <a:lnTo>
                    <a:pt x="2518" y="5840"/>
                  </a:lnTo>
                  <a:lnTo>
                    <a:pt x="2562" y="5876"/>
                  </a:lnTo>
                  <a:cubicBezTo>
                    <a:pt x="2703" y="5796"/>
                    <a:pt x="2852" y="5726"/>
                    <a:pt x="3002" y="5673"/>
                  </a:cubicBezTo>
                  <a:lnTo>
                    <a:pt x="3468" y="5550"/>
                  </a:lnTo>
                  <a:lnTo>
                    <a:pt x="3125" y="5268"/>
                  </a:lnTo>
                  <a:cubicBezTo>
                    <a:pt x="2122" y="4608"/>
                    <a:pt x="1286" y="2936"/>
                    <a:pt x="1497" y="2012"/>
                  </a:cubicBezTo>
                  <a:cubicBezTo>
                    <a:pt x="1620" y="1572"/>
                    <a:pt x="1902" y="1194"/>
                    <a:pt x="2289" y="947"/>
                  </a:cubicBezTo>
                  <a:cubicBezTo>
                    <a:pt x="2412" y="859"/>
                    <a:pt x="2544" y="789"/>
                    <a:pt x="2685" y="736"/>
                  </a:cubicBezTo>
                  <a:cubicBezTo>
                    <a:pt x="2896" y="651"/>
                    <a:pt x="3105" y="609"/>
                    <a:pt x="3307" y="609"/>
                  </a:cubicBezTo>
                  <a:close/>
                  <a:moveTo>
                    <a:pt x="3340" y="1"/>
                  </a:moveTo>
                  <a:cubicBezTo>
                    <a:pt x="2940" y="1"/>
                    <a:pt x="2512" y="149"/>
                    <a:pt x="2060" y="454"/>
                  </a:cubicBezTo>
                  <a:cubicBezTo>
                    <a:pt x="1312" y="956"/>
                    <a:pt x="898" y="1581"/>
                    <a:pt x="846" y="2285"/>
                  </a:cubicBezTo>
                  <a:cubicBezTo>
                    <a:pt x="731" y="3755"/>
                    <a:pt x="2192" y="5154"/>
                    <a:pt x="2210" y="5163"/>
                  </a:cubicBezTo>
                  <a:cubicBezTo>
                    <a:pt x="2218" y="5180"/>
                    <a:pt x="2227" y="5189"/>
                    <a:pt x="2218" y="5207"/>
                  </a:cubicBezTo>
                  <a:cubicBezTo>
                    <a:pt x="2218" y="5224"/>
                    <a:pt x="2210" y="5233"/>
                    <a:pt x="2201" y="5242"/>
                  </a:cubicBezTo>
                  <a:cubicBezTo>
                    <a:pt x="2104" y="5295"/>
                    <a:pt x="2007" y="5348"/>
                    <a:pt x="1919" y="5409"/>
                  </a:cubicBezTo>
                  <a:cubicBezTo>
                    <a:pt x="731" y="6219"/>
                    <a:pt x="1" y="7838"/>
                    <a:pt x="221" y="9194"/>
                  </a:cubicBezTo>
                  <a:cubicBezTo>
                    <a:pt x="388" y="10223"/>
                    <a:pt x="1074" y="10883"/>
                    <a:pt x="2139" y="11059"/>
                  </a:cubicBezTo>
                  <a:cubicBezTo>
                    <a:pt x="2296" y="11090"/>
                    <a:pt x="2455" y="11104"/>
                    <a:pt x="2613" y="11104"/>
                  </a:cubicBezTo>
                  <a:cubicBezTo>
                    <a:pt x="3101" y="11104"/>
                    <a:pt x="3584" y="10962"/>
                    <a:pt x="3996" y="10690"/>
                  </a:cubicBezTo>
                  <a:cubicBezTo>
                    <a:pt x="5360" y="9766"/>
                    <a:pt x="5730" y="7627"/>
                    <a:pt x="5739" y="7601"/>
                  </a:cubicBezTo>
                  <a:lnTo>
                    <a:pt x="5739" y="7583"/>
                  </a:lnTo>
                  <a:cubicBezTo>
                    <a:pt x="5739" y="7574"/>
                    <a:pt x="5748" y="7574"/>
                    <a:pt x="5748" y="7565"/>
                  </a:cubicBezTo>
                  <a:lnTo>
                    <a:pt x="5774" y="7565"/>
                  </a:lnTo>
                  <a:lnTo>
                    <a:pt x="5783" y="7513"/>
                  </a:lnTo>
                  <a:lnTo>
                    <a:pt x="5800" y="7565"/>
                  </a:lnTo>
                  <a:cubicBezTo>
                    <a:pt x="5813" y="7572"/>
                    <a:pt x="6641" y="7977"/>
                    <a:pt x="7599" y="7977"/>
                  </a:cubicBezTo>
                  <a:cubicBezTo>
                    <a:pt x="7961" y="7977"/>
                    <a:pt x="8342" y="7919"/>
                    <a:pt x="8705" y="7759"/>
                  </a:cubicBezTo>
                  <a:cubicBezTo>
                    <a:pt x="8828" y="7697"/>
                    <a:pt x="8942" y="7636"/>
                    <a:pt x="9057" y="7557"/>
                  </a:cubicBezTo>
                  <a:cubicBezTo>
                    <a:pt x="9629" y="7169"/>
                    <a:pt x="10042" y="6527"/>
                    <a:pt x="10289" y="5629"/>
                  </a:cubicBezTo>
                  <a:cubicBezTo>
                    <a:pt x="10527" y="4776"/>
                    <a:pt x="10439" y="4124"/>
                    <a:pt x="10025" y="3702"/>
                  </a:cubicBezTo>
                  <a:cubicBezTo>
                    <a:pt x="9560" y="3229"/>
                    <a:pt x="8763" y="3093"/>
                    <a:pt x="8000" y="3093"/>
                  </a:cubicBezTo>
                  <a:cubicBezTo>
                    <a:pt x="7001" y="3093"/>
                    <a:pt x="6059" y="3326"/>
                    <a:pt x="5994" y="3341"/>
                  </a:cubicBezTo>
                  <a:cubicBezTo>
                    <a:pt x="5985" y="3345"/>
                    <a:pt x="5979" y="3348"/>
                    <a:pt x="5972" y="3348"/>
                  </a:cubicBezTo>
                  <a:cubicBezTo>
                    <a:pt x="5965" y="3348"/>
                    <a:pt x="5959" y="3345"/>
                    <a:pt x="5950" y="3341"/>
                  </a:cubicBezTo>
                  <a:cubicBezTo>
                    <a:pt x="5941" y="3332"/>
                    <a:pt x="5932" y="3323"/>
                    <a:pt x="5932" y="3306"/>
                  </a:cubicBezTo>
                  <a:cubicBezTo>
                    <a:pt x="5924" y="3279"/>
                    <a:pt x="5343" y="683"/>
                    <a:pt x="3917" y="111"/>
                  </a:cubicBezTo>
                  <a:cubicBezTo>
                    <a:pt x="3732" y="38"/>
                    <a:pt x="3540" y="1"/>
                    <a:pt x="3340"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66"/>
            <p:cNvSpPr/>
            <p:nvPr/>
          </p:nvSpPr>
          <p:spPr>
            <a:xfrm>
              <a:off x="634850" y="1075300"/>
              <a:ext cx="45775" cy="103225"/>
            </a:xfrm>
            <a:custGeom>
              <a:rect b="b" l="l" r="r" t="t"/>
              <a:pathLst>
                <a:path extrusionOk="0" h="4129" w="1831">
                  <a:moveTo>
                    <a:pt x="1144" y="3873"/>
                  </a:moveTo>
                  <a:lnTo>
                    <a:pt x="1144" y="3873"/>
                  </a:lnTo>
                  <a:cubicBezTo>
                    <a:pt x="1153" y="3885"/>
                    <a:pt x="1163" y="3897"/>
                    <a:pt x="1172" y="3909"/>
                  </a:cubicBezTo>
                  <a:lnTo>
                    <a:pt x="1172" y="3909"/>
                  </a:lnTo>
                  <a:cubicBezTo>
                    <a:pt x="1162" y="3897"/>
                    <a:pt x="1152" y="3885"/>
                    <a:pt x="1144" y="3873"/>
                  </a:cubicBezTo>
                  <a:close/>
                  <a:moveTo>
                    <a:pt x="1347" y="1"/>
                  </a:moveTo>
                  <a:cubicBezTo>
                    <a:pt x="643" y="520"/>
                    <a:pt x="194" y="1312"/>
                    <a:pt x="106" y="2183"/>
                  </a:cubicBezTo>
                  <a:cubicBezTo>
                    <a:pt x="0" y="3310"/>
                    <a:pt x="599" y="3776"/>
                    <a:pt x="960" y="3952"/>
                  </a:cubicBezTo>
                  <a:cubicBezTo>
                    <a:pt x="1021" y="3979"/>
                    <a:pt x="1092" y="4005"/>
                    <a:pt x="1153" y="4031"/>
                  </a:cubicBezTo>
                  <a:lnTo>
                    <a:pt x="1206" y="3952"/>
                  </a:lnTo>
                  <a:cubicBezTo>
                    <a:pt x="1203" y="3947"/>
                    <a:pt x="1199" y="3942"/>
                    <a:pt x="1195" y="3937"/>
                  </a:cubicBezTo>
                  <a:lnTo>
                    <a:pt x="1195" y="3937"/>
                  </a:lnTo>
                  <a:cubicBezTo>
                    <a:pt x="1235" y="3985"/>
                    <a:pt x="1280" y="4032"/>
                    <a:pt x="1329" y="4075"/>
                  </a:cubicBezTo>
                  <a:lnTo>
                    <a:pt x="1338" y="4084"/>
                  </a:lnTo>
                  <a:lnTo>
                    <a:pt x="1356" y="4084"/>
                  </a:lnTo>
                  <a:cubicBezTo>
                    <a:pt x="1470" y="4111"/>
                    <a:pt x="1602" y="4128"/>
                    <a:pt x="1725" y="4128"/>
                  </a:cubicBezTo>
                  <a:lnTo>
                    <a:pt x="1831" y="4128"/>
                  </a:lnTo>
                  <a:lnTo>
                    <a:pt x="1761" y="4049"/>
                  </a:lnTo>
                  <a:cubicBezTo>
                    <a:pt x="1364" y="3609"/>
                    <a:pt x="185" y="2025"/>
                    <a:pt x="1417" y="71"/>
                  </a:cubicBezTo>
                  <a:lnTo>
                    <a:pt x="1347"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66"/>
            <p:cNvSpPr/>
            <p:nvPr/>
          </p:nvSpPr>
          <p:spPr>
            <a:xfrm>
              <a:off x="651800" y="936975"/>
              <a:ext cx="76350" cy="96100"/>
            </a:xfrm>
            <a:custGeom>
              <a:rect b="b" l="l" r="r" t="t"/>
              <a:pathLst>
                <a:path extrusionOk="0" h="3844" w="3054">
                  <a:moveTo>
                    <a:pt x="1798" y="0"/>
                  </a:moveTo>
                  <a:cubicBezTo>
                    <a:pt x="1609" y="0"/>
                    <a:pt x="1419" y="40"/>
                    <a:pt x="1241" y="121"/>
                  </a:cubicBezTo>
                  <a:cubicBezTo>
                    <a:pt x="1109" y="174"/>
                    <a:pt x="986" y="235"/>
                    <a:pt x="862" y="315"/>
                  </a:cubicBezTo>
                  <a:cubicBezTo>
                    <a:pt x="502" y="552"/>
                    <a:pt x="229" y="904"/>
                    <a:pt x="114" y="1327"/>
                  </a:cubicBezTo>
                  <a:cubicBezTo>
                    <a:pt x="0" y="1784"/>
                    <a:pt x="176" y="2462"/>
                    <a:pt x="563" y="3157"/>
                  </a:cubicBezTo>
                  <a:lnTo>
                    <a:pt x="651" y="3131"/>
                  </a:lnTo>
                  <a:cubicBezTo>
                    <a:pt x="641" y="3060"/>
                    <a:pt x="633" y="2990"/>
                    <a:pt x="628" y="2919"/>
                  </a:cubicBezTo>
                  <a:lnTo>
                    <a:pt x="628" y="2919"/>
                  </a:lnTo>
                  <a:cubicBezTo>
                    <a:pt x="643" y="3090"/>
                    <a:pt x="674" y="3260"/>
                    <a:pt x="722" y="3430"/>
                  </a:cubicBezTo>
                  <a:cubicBezTo>
                    <a:pt x="810" y="3571"/>
                    <a:pt x="915" y="3712"/>
                    <a:pt x="1021" y="3844"/>
                  </a:cubicBezTo>
                  <a:lnTo>
                    <a:pt x="1109" y="3800"/>
                  </a:lnTo>
                  <a:cubicBezTo>
                    <a:pt x="986" y="3333"/>
                    <a:pt x="915" y="2638"/>
                    <a:pt x="1241" y="2004"/>
                  </a:cubicBezTo>
                  <a:cubicBezTo>
                    <a:pt x="1399" y="1705"/>
                    <a:pt x="1637" y="1441"/>
                    <a:pt x="1919" y="1256"/>
                  </a:cubicBezTo>
                  <a:cubicBezTo>
                    <a:pt x="2244" y="1045"/>
                    <a:pt x="2605" y="895"/>
                    <a:pt x="2984" y="807"/>
                  </a:cubicBezTo>
                  <a:lnTo>
                    <a:pt x="3054" y="799"/>
                  </a:lnTo>
                  <a:lnTo>
                    <a:pt x="3019" y="737"/>
                  </a:lnTo>
                  <a:cubicBezTo>
                    <a:pt x="2896" y="535"/>
                    <a:pt x="2728" y="359"/>
                    <a:pt x="2543" y="218"/>
                  </a:cubicBezTo>
                  <a:cubicBezTo>
                    <a:pt x="2319" y="75"/>
                    <a:pt x="2059" y="0"/>
                    <a:pt x="1798"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66"/>
            <p:cNvSpPr/>
            <p:nvPr/>
          </p:nvSpPr>
          <p:spPr>
            <a:xfrm>
              <a:off x="689625" y="1112700"/>
              <a:ext cx="87600" cy="91175"/>
            </a:xfrm>
            <a:custGeom>
              <a:rect b="b" l="l" r="r" t="t"/>
              <a:pathLst>
                <a:path extrusionOk="0" h="3647" w="3504">
                  <a:moveTo>
                    <a:pt x="2808" y="1"/>
                  </a:moveTo>
                  <a:lnTo>
                    <a:pt x="2782" y="115"/>
                  </a:lnTo>
                  <a:cubicBezTo>
                    <a:pt x="2632" y="740"/>
                    <a:pt x="2166" y="2280"/>
                    <a:pt x="1039" y="3037"/>
                  </a:cubicBezTo>
                  <a:cubicBezTo>
                    <a:pt x="731" y="3248"/>
                    <a:pt x="379" y="3389"/>
                    <a:pt x="1" y="3442"/>
                  </a:cubicBezTo>
                  <a:lnTo>
                    <a:pt x="1" y="3539"/>
                  </a:lnTo>
                  <a:cubicBezTo>
                    <a:pt x="381" y="3611"/>
                    <a:pt x="724" y="3646"/>
                    <a:pt x="1027" y="3646"/>
                  </a:cubicBezTo>
                  <a:cubicBezTo>
                    <a:pt x="1279" y="3646"/>
                    <a:pt x="1504" y="3622"/>
                    <a:pt x="1699" y="3574"/>
                  </a:cubicBezTo>
                  <a:lnTo>
                    <a:pt x="1717" y="3574"/>
                  </a:lnTo>
                  <a:cubicBezTo>
                    <a:pt x="1867" y="3459"/>
                    <a:pt x="3178" y="2465"/>
                    <a:pt x="3504" y="1048"/>
                  </a:cubicBezTo>
                  <a:lnTo>
                    <a:pt x="3504" y="1030"/>
                  </a:lnTo>
                  <a:lnTo>
                    <a:pt x="2808"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66"/>
            <p:cNvSpPr/>
            <p:nvPr/>
          </p:nvSpPr>
          <p:spPr>
            <a:xfrm>
              <a:off x="810200" y="1014800"/>
              <a:ext cx="49100" cy="41175"/>
            </a:xfrm>
            <a:custGeom>
              <a:rect b="b" l="l" r="r" t="t"/>
              <a:pathLst>
                <a:path extrusionOk="0" h="1647" w="1964">
                  <a:moveTo>
                    <a:pt x="9" y="0"/>
                  </a:moveTo>
                  <a:lnTo>
                    <a:pt x="1" y="97"/>
                  </a:lnTo>
                  <a:cubicBezTo>
                    <a:pt x="696" y="317"/>
                    <a:pt x="1567" y="775"/>
                    <a:pt x="1778" y="1646"/>
                  </a:cubicBezTo>
                  <a:lnTo>
                    <a:pt x="1875" y="1646"/>
                  </a:lnTo>
                  <a:cubicBezTo>
                    <a:pt x="1963" y="1312"/>
                    <a:pt x="1937" y="951"/>
                    <a:pt x="1805" y="634"/>
                  </a:cubicBezTo>
                  <a:cubicBezTo>
                    <a:pt x="1646" y="264"/>
                    <a:pt x="1338" y="9"/>
                    <a:pt x="1066" y="9"/>
                  </a:cubicBezTo>
                  <a:lnTo>
                    <a:pt x="722" y="9"/>
                  </a:lnTo>
                  <a:cubicBezTo>
                    <a:pt x="520" y="9"/>
                    <a:pt x="282" y="0"/>
                    <a:pt x="9"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66"/>
            <p:cNvSpPr/>
            <p:nvPr/>
          </p:nvSpPr>
          <p:spPr>
            <a:xfrm>
              <a:off x="723950" y="923475"/>
              <a:ext cx="53050" cy="76825"/>
            </a:xfrm>
            <a:custGeom>
              <a:rect b="b" l="l" r="r" t="t"/>
              <a:pathLst>
                <a:path extrusionOk="0" h="3073" w="2122">
                  <a:moveTo>
                    <a:pt x="54" y="1"/>
                  </a:moveTo>
                  <a:lnTo>
                    <a:pt x="1" y="80"/>
                  </a:lnTo>
                  <a:cubicBezTo>
                    <a:pt x="1066" y="855"/>
                    <a:pt x="1550" y="2668"/>
                    <a:pt x="1638" y="3020"/>
                  </a:cubicBezTo>
                  <a:lnTo>
                    <a:pt x="1655" y="3072"/>
                  </a:lnTo>
                  <a:lnTo>
                    <a:pt x="1699" y="3064"/>
                  </a:lnTo>
                  <a:cubicBezTo>
                    <a:pt x="1787" y="3037"/>
                    <a:pt x="1910" y="3011"/>
                    <a:pt x="2078" y="2984"/>
                  </a:cubicBezTo>
                  <a:lnTo>
                    <a:pt x="2122" y="2976"/>
                  </a:lnTo>
                  <a:lnTo>
                    <a:pt x="2122" y="2923"/>
                  </a:lnTo>
                  <a:cubicBezTo>
                    <a:pt x="1849" y="1004"/>
                    <a:pt x="846" y="274"/>
                    <a:pt x="54"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66"/>
            <p:cNvSpPr/>
            <p:nvPr/>
          </p:nvSpPr>
          <p:spPr>
            <a:xfrm>
              <a:off x="762675" y="1011275"/>
              <a:ext cx="127650" cy="129675"/>
            </a:xfrm>
            <a:custGeom>
              <a:rect b="b" l="l" r="r" t="t"/>
              <a:pathLst>
                <a:path extrusionOk="0" h="5187" w="5106">
                  <a:moveTo>
                    <a:pt x="4348" y="0"/>
                  </a:moveTo>
                  <a:lnTo>
                    <a:pt x="4278" y="71"/>
                  </a:lnTo>
                  <a:cubicBezTo>
                    <a:pt x="4630" y="529"/>
                    <a:pt x="4692" y="1162"/>
                    <a:pt x="4472" y="1981"/>
                  </a:cubicBezTo>
                  <a:cubicBezTo>
                    <a:pt x="4216" y="2896"/>
                    <a:pt x="3785" y="3565"/>
                    <a:pt x="3195" y="3961"/>
                  </a:cubicBezTo>
                  <a:cubicBezTo>
                    <a:pt x="3081" y="4040"/>
                    <a:pt x="2958" y="4110"/>
                    <a:pt x="2826" y="4163"/>
                  </a:cubicBezTo>
                  <a:cubicBezTo>
                    <a:pt x="2438" y="4337"/>
                    <a:pt x="2035" y="4400"/>
                    <a:pt x="1654" y="4400"/>
                  </a:cubicBezTo>
                  <a:cubicBezTo>
                    <a:pt x="1048" y="4400"/>
                    <a:pt x="496" y="4240"/>
                    <a:pt x="150" y="4110"/>
                  </a:cubicBezTo>
                  <a:lnTo>
                    <a:pt x="1" y="4049"/>
                  </a:lnTo>
                  <a:lnTo>
                    <a:pt x="1" y="4049"/>
                  </a:lnTo>
                  <a:lnTo>
                    <a:pt x="661" y="5035"/>
                  </a:lnTo>
                  <a:lnTo>
                    <a:pt x="678" y="5035"/>
                  </a:lnTo>
                  <a:cubicBezTo>
                    <a:pt x="794" y="5070"/>
                    <a:pt x="1197" y="5186"/>
                    <a:pt x="1718" y="5186"/>
                  </a:cubicBezTo>
                  <a:cubicBezTo>
                    <a:pt x="2106" y="5186"/>
                    <a:pt x="2560" y="5122"/>
                    <a:pt x="3011" y="4911"/>
                  </a:cubicBezTo>
                  <a:cubicBezTo>
                    <a:pt x="3134" y="4850"/>
                    <a:pt x="3257" y="4779"/>
                    <a:pt x="3380" y="4700"/>
                  </a:cubicBezTo>
                  <a:cubicBezTo>
                    <a:pt x="3970" y="4304"/>
                    <a:pt x="4428" y="3670"/>
                    <a:pt x="4736" y="2808"/>
                  </a:cubicBezTo>
                  <a:cubicBezTo>
                    <a:pt x="5105" y="1778"/>
                    <a:pt x="5096" y="960"/>
                    <a:pt x="4700" y="379"/>
                  </a:cubicBezTo>
                  <a:cubicBezTo>
                    <a:pt x="4595" y="229"/>
                    <a:pt x="4480" y="106"/>
                    <a:pt x="4348" y="0"/>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66"/>
            <p:cNvSpPr/>
            <p:nvPr/>
          </p:nvSpPr>
          <p:spPr>
            <a:xfrm>
              <a:off x="592825" y="880800"/>
              <a:ext cx="306300" cy="328750"/>
            </a:xfrm>
            <a:custGeom>
              <a:rect b="b" l="l" r="r" t="t"/>
              <a:pathLst>
                <a:path extrusionOk="0" fill="none" h="13150" w="12252">
                  <a:moveTo>
                    <a:pt x="3045" y="6751"/>
                  </a:moveTo>
                  <a:cubicBezTo>
                    <a:pt x="3045" y="6751"/>
                    <a:pt x="18" y="3908"/>
                    <a:pt x="2913" y="1954"/>
                  </a:cubicBezTo>
                  <a:cubicBezTo>
                    <a:pt x="5809" y="1"/>
                    <a:pt x="6856" y="4832"/>
                    <a:pt x="6856" y="4832"/>
                  </a:cubicBezTo>
                  <a:cubicBezTo>
                    <a:pt x="6856" y="4832"/>
                    <a:pt x="12251" y="3450"/>
                    <a:pt x="11213" y="7182"/>
                  </a:cubicBezTo>
                  <a:cubicBezTo>
                    <a:pt x="10183" y="10914"/>
                    <a:pt x="6654" y="9153"/>
                    <a:pt x="6654" y="9153"/>
                  </a:cubicBezTo>
                  <a:cubicBezTo>
                    <a:pt x="6654" y="9153"/>
                    <a:pt x="5994" y="13149"/>
                    <a:pt x="3001" y="12656"/>
                  </a:cubicBezTo>
                  <a:cubicBezTo>
                    <a:pt x="0" y="12163"/>
                    <a:pt x="678" y="8009"/>
                    <a:pt x="3045" y="675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66"/>
            <p:cNvSpPr/>
            <p:nvPr/>
          </p:nvSpPr>
          <p:spPr>
            <a:xfrm>
              <a:off x="667850" y="996750"/>
              <a:ext cx="244250" cy="213000"/>
            </a:xfrm>
            <a:custGeom>
              <a:rect b="b" l="l" r="r" t="t"/>
              <a:pathLst>
                <a:path extrusionOk="0" fill="none" h="8520" w="9770">
                  <a:moveTo>
                    <a:pt x="0" y="8018"/>
                  </a:moveTo>
                  <a:cubicBezTo>
                    <a:pt x="0" y="8018"/>
                    <a:pt x="1558" y="8520"/>
                    <a:pt x="2597" y="8256"/>
                  </a:cubicBezTo>
                  <a:cubicBezTo>
                    <a:pt x="2597" y="8256"/>
                    <a:pt x="4102" y="7209"/>
                    <a:pt x="4427" y="5660"/>
                  </a:cubicBezTo>
                  <a:cubicBezTo>
                    <a:pt x="4427" y="5660"/>
                    <a:pt x="7376" y="6733"/>
                    <a:pt x="8573" y="3415"/>
                  </a:cubicBezTo>
                  <a:cubicBezTo>
                    <a:pt x="9769" y="89"/>
                    <a:pt x="6636" y="1"/>
                    <a:pt x="6636"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66"/>
            <p:cNvSpPr/>
            <p:nvPr/>
          </p:nvSpPr>
          <p:spPr>
            <a:xfrm>
              <a:off x="759150" y="1109625"/>
              <a:ext cx="19400" cy="28625"/>
            </a:xfrm>
            <a:custGeom>
              <a:rect b="b" l="l" r="r" t="t"/>
              <a:pathLst>
                <a:path extrusionOk="0" fill="none" h="1145" w="776">
                  <a:moveTo>
                    <a:pt x="1" y="0"/>
                  </a:moveTo>
                  <a:lnTo>
                    <a:pt x="775" y="1145"/>
                  </a:ln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66"/>
            <p:cNvSpPr/>
            <p:nvPr/>
          </p:nvSpPr>
          <p:spPr>
            <a:xfrm>
              <a:off x="703275" y="916225"/>
              <a:ext cx="75050" cy="82750"/>
            </a:xfrm>
            <a:custGeom>
              <a:rect b="b" l="l" r="r" t="t"/>
              <a:pathLst>
                <a:path extrusionOk="0" fill="none" h="3310" w="3002">
                  <a:moveTo>
                    <a:pt x="0" y="80"/>
                  </a:moveTo>
                  <a:cubicBezTo>
                    <a:pt x="0" y="80"/>
                    <a:pt x="2597" y="0"/>
                    <a:pt x="3002" y="331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66"/>
            <p:cNvSpPr/>
            <p:nvPr/>
          </p:nvSpPr>
          <p:spPr>
            <a:xfrm>
              <a:off x="631100" y="925025"/>
              <a:ext cx="244700" cy="262950"/>
            </a:xfrm>
            <a:custGeom>
              <a:rect b="b" l="l" r="r" t="t"/>
              <a:pathLst>
                <a:path extrusionOk="0" fill="none" h="10518" w="9788">
                  <a:moveTo>
                    <a:pt x="2359" y="5492"/>
                  </a:moveTo>
                  <a:cubicBezTo>
                    <a:pt x="2359" y="5492"/>
                    <a:pt x="432" y="6091"/>
                    <a:pt x="212" y="8194"/>
                  </a:cubicBezTo>
                  <a:cubicBezTo>
                    <a:pt x="1" y="10298"/>
                    <a:pt x="2227" y="10518"/>
                    <a:pt x="2879" y="9884"/>
                  </a:cubicBezTo>
                  <a:cubicBezTo>
                    <a:pt x="3530" y="9259"/>
                    <a:pt x="4375" y="8071"/>
                    <a:pt x="4639" y="6284"/>
                  </a:cubicBezTo>
                  <a:cubicBezTo>
                    <a:pt x="4639" y="6284"/>
                    <a:pt x="7077" y="7781"/>
                    <a:pt x="8432" y="6364"/>
                  </a:cubicBezTo>
                  <a:cubicBezTo>
                    <a:pt x="9787" y="4938"/>
                    <a:pt x="8898" y="3556"/>
                    <a:pt x="8238" y="3556"/>
                  </a:cubicBezTo>
                  <a:cubicBezTo>
                    <a:pt x="7569" y="3556"/>
                    <a:pt x="5774" y="3406"/>
                    <a:pt x="4964" y="4058"/>
                  </a:cubicBezTo>
                  <a:cubicBezTo>
                    <a:pt x="4964" y="4058"/>
                    <a:pt x="4357" y="1303"/>
                    <a:pt x="3389" y="652"/>
                  </a:cubicBezTo>
                  <a:cubicBezTo>
                    <a:pt x="2421" y="0"/>
                    <a:pt x="1101" y="872"/>
                    <a:pt x="890" y="1787"/>
                  </a:cubicBezTo>
                  <a:cubicBezTo>
                    <a:pt x="678" y="2702"/>
                    <a:pt x="1550" y="4366"/>
                    <a:pt x="2500" y="4999"/>
                  </a:cubicBezTo>
                  <a:lnTo>
                    <a:pt x="2923" y="5334"/>
                  </a:ln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66"/>
            <p:cNvSpPr/>
            <p:nvPr/>
          </p:nvSpPr>
          <p:spPr>
            <a:xfrm>
              <a:off x="654425" y="957600"/>
              <a:ext cx="75500" cy="84500"/>
            </a:xfrm>
            <a:custGeom>
              <a:rect b="b" l="l" r="r" t="t"/>
              <a:pathLst>
                <a:path extrusionOk="0" fill="none" h="3380" w="3020">
                  <a:moveTo>
                    <a:pt x="1180" y="3380"/>
                  </a:moveTo>
                  <a:cubicBezTo>
                    <a:pt x="1180" y="3380"/>
                    <a:pt x="1" y="651"/>
                    <a:pt x="3019" y="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66"/>
            <p:cNvSpPr/>
            <p:nvPr/>
          </p:nvSpPr>
          <p:spPr>
            <a:xfrm>
              <a:off x="793700" y="1014350"/>
              <a:ext cx="60975" cy="51725"/>
            </a:xfrm>
            <a:custGeom>
              <a:rect b="b" l="l" r="r" t="t"/>
              <a:pathLst>
                <a:path extrusionOk="0" fill="none" h="2069" w="2439">
                  <a:moveTo>
                    <a:pt x="1" y="1"/>
                  </a:moveTo>
                  <a:cubicBezTo>
                    <a:pt x="1" y="1"/>
                    <a:pt x="2438" y="335"/>
                    <a:pt x="2430" y="2069"/>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66"/>
            <p:cNvSpPr/>
            <p:nvPr/>
          </p:nvSpPr>
          <p:spPr>
            <a:xfrm>
              <a:off x="628675" y="1067375"/>
              <a:ext cx="54825" cy="112250"/>
            </a:xfrm>
            <a:custGeom>
              <a:rect b="b" l="l" r="r" t="t"/>
              <a:pathLst>
                <a:path extrusionOk="0" fill="none" h="4490" w="2193">
                  <a:moveTo>
                    <a:pt x="2192" y="4489"/>
                  </a:moveTo>
                  <a:cubicBezTo>
                    <a:pt x="2192" y="4489"/>
                    <a:pt x="1" y="2544"/>
                    <a:pt x="2008"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66"/>
            <p:cNvSpPr/>
            <p:nvPr/>
          </p:nvSpPr>
          <p:spPr>
            <a:xfrm>
              <a:off x="748825" y="1147475"/>
              <a:ext cx="13875" cy="21350"/>
            </a:xfrm>
            <a:custGeom>
              <a:rect b="b" l="l" r="r" t="t"/>
              <a:pathLst>
                <a:path extrusionOk="0" fill="none" h="854" w="555">
                  <a:moveTo>
                    <a:pt x="0" y="854"/>
                  </a:moveTo>
                  <a:cubicBezTo>
                    <a:pt x="273" y="634"/>
                    <a:pt x="467" y="335"/>
                    <a:pt x="55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66"/>
            <p:cNvSpPr/>
            <p:nvPr/>
          </p:nvSpPr>
          <p:spPr>
            <a:xfrm>
              <a:off x="763125" y="1134925"/>
              <a:ext cx="1350" cy="5750"/>
            </a:xfrm>
            <a:custGeom>
              <a:rect b="b" l="l" r="r" t="t"/>
              <a:pathLst>
                <a:path extrusionOk="0" fill="none" h="230" w="54">
                  <a:moveTo>
                    <a:pt x="0" y="229"/>
                  </a:moveTo>
                  <a:cubicBezTo>
                    <a:pt x="18" y="150"/>
                    <a:pt x="35" y="71"/>
                    <a:pt x="53"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66"/>
            <p:cNvSpPr/>
            <p:nvPr/>
          </p:nvSpPr>
          <p:spPr>
            <a:xfrm>
              <a:off x="653100" y="1153200"/>
              <a:ext cx="17625" cy="26200"/>
            </a:xfrm>
            <a:custGeom>
              <a:rect b="b" l="l" r="r" t="t"/>
              <a:pathLst>
                <a:path extrusionOk="0" fill="none" h="1048" w="705">
                  <a:moveTo>
                    <a:pt x="705" y="1047"/>
                  </a:moveTo>
                  <a:cubicBezTo>
                    <a:pt x="370" y="775"/>
                    <a:pt x="124" y="414"/>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66"/>
            <p:cNvSpPr/>
            <p:nvPr/>
          </p:nvSpPr>
          <p:spPr>
            <a:xfrm>
              <a:off x="647375" y="1131400"/>
              <a:ext cx="700" cy="8175"/>
            </a:xfrm>
            <a:custGeom>
              <a:rect b="b" l="l" r="r" t="t"/>
              <a:pathLst>
                <a:path extrusionOk="0" fill="none" h="327" w="28">
                  <a:moveTo>
                    <a:pt x="27" y="326"/>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66"/>
            <p:cNvSpPr/>
            <p:nvPr/>
          </p:nvSpPr>
          <p:spPr>
            <a:xfrm>
              <a:off x="664550" y="970800"/>
              <a:ext cx="9700" cy="59200"/>
            </a:xfrm>
            <a:custGeom>
              <a:rect b="b" l="l" r="r" t="t"/>
              <a:pathLst>
                <a:path extrusionOk="0" fill="none" h="2368" w="388">
                  <a:moveTo>
                    <a:pt x="300" y="2368"/>
                  </a:moveTo>
                  <a:cubicBezTo>
                    <a:pt x="0" y="1602"/>
                    <a:pt x="36" y="748"/>
                    <a:pt x="38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66"/>
            <p:cNvSpPr/>
            <p:nvPr/>
          </p:nvSpPr>
          <p:spPr>
            <a:xfrm>
              <a:off x="685225" y="956500"/>
              <a:ext cx="4425" cy="3100"/>
            </a:xfrm>
            <a:custGeom>
              <a:rect b="b" l="l" r="r" t="t"/>
              <a:pathLst>
                <a:path extrusionOk="0" fill="none" h="124" w="177">
                  <a:moveTo>
                    <a:pt x="1" y="123"/>
                  </a:moveTo>
                  <a:cubicBezTo>
                    <a:pt x="62" y="79"/>
                    <a:pt x="115" y="44"/>
                    <a:pt x="177"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66"/>
            <p:cNvSpPr/>
            <p:nvPr/>
          </p:nvSpPr>
          <p:spPr>
            <a:xfrm>
              <a:off x="705700" y="950100"/>
              <a:ext cx="2875" cy="250"/>
            </a:xfrm>
            <a:custGeom>
              <a:rect b="b" l="l" r="r" t="t"/>
              <a:pathLst>
                <a:path extrusionOk="0" fill="none" h="10" w="115">
                  <a:moveTo>
                    <a:pt x="0" y="1"/>
                  </a:moveTo>
                  <a:lnTo>
                    <a:pt x="115"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66"/>
            <p:cNvSpPr/>
            <p:nvPr/>
          </p:nvSpPr>
          <p:spPr>
            <a:xfrm>
              <a:off x="785350" y="1129650"/>
              <a:ext cx="24450" cy="4650"/>
            </a:xfrm>
            <a:custGeom>
              <a:rect b="b" l="l" r="r" t="t"/>
              <a:pathLst>
                <a:path extrusionOk="0" fill="none" h="186" w="978">
                  <a:moveTo>
                    <a:pt x="0" y="0"/>
                  </a:moveTo>
                  <a:cubicBezTo>
                    <a:pt x="299" y="141"/>
                    <a:pt x="643" y="185"/>
                    <a:pt x="977" y="12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66"/>
            <p:cNvSpPr/>
            <p:nvPr/>
          </p:nvSpPr>
          <p:spPr>
            <a:xfrm>
              <a:off x="823850" y="1128775"/>
              <a:ext cx="3550" cy="450"/>
            </a:xfrm>
            <a:custGeom>
              <a:rect b="b" l="l" r="r" t="t"/>
              <a:pathLst>
                <a:path extrusionOk="0" fill="none" h="18" w="142">
                  <a:moveTo>
                    <a:pt x="0" y="18"/>
                  </a:moveTo>
                  <a:lnTo>
                    <a:pt x="14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3" name="Google Shape;9953;p66"/>
          <p:cNvGrpSpPr/>
          <p:nvPr/>
        </p:nvGrpSpPr>
        <p:grpSpPr>
          <a:xfrm>
            <a:off x="307302" y="1560014"/>
            <a:ext cx="506525" cy="412115"/>
            <a:chOff x="3380500" y="4296875"/>
            <a:chExt cx="344575" cy="280350"/>
          </a:xfrm>
        </p:grpSpPr>
        <p:sp>
          <p:nvSpPr>
            <p:cNvPr id="9954" name="Google Shape;9954;p66"/>
            <p:cNvSpPr/>
            <p:nvPr/>
          </p:nvSpPr>
          <p:spPr>
            <a:xfrm>
              <a:off x="3610425" y="4363250"/>
              <a:ext cx="48650" cy="39050"/>
            </a:xfrm>
            <a:custGeom>
              <a:rect b="b" l="l" r="r" t="t"/>
              <a:pathLst>
                <a:path extrusionOk="0" h="1562" w="1946">
                  <a:moveTo>
                    <a:pt x="493" y="1"/>
                  </a:moveTo>
                  <a:cubicBezTo>
                    <a:pt x="355" y="1"/>
                    <a:pt x="226" y="61"/>
                    <a:pt x="133" y="171"/>
                  </a:cubicBezTo>
                  <a:cubicBezTo>
                    <a:pt x="1" y="356"/>
                    <a:pt x="1" y="620"/>
                    <a:pt x="133" y="892"/>
                  </a:cubicBezTo>
                  <a:cubicBezTo>
                    <a:pt x="309" y="1244"/>
                    <a:pt x="661" y="1491"/>
                    <a:pt x="986" y="1491"/>
                  </a:cubicBezTo>
                  <a:lnTo>
                    <a:pt x="1022" y="1491"/>
                  </a:lnTo>
                  <a:cubicBezTo>
                    <a:pt x="1294" y="1491"/>
                    <a:pt x="1576" y="1508"/>
                    <a:pt x="1849" y="1552"/>
                  </a:cubicBezTo>
                  <a:lnTo>
                    <a:pt x="1946" y="1561"/>
                  </a:lnTo>
                  <a:lnTo>
                    <a:pt x="1946" y="1561"/>
                  </a:lnTo>
                  <a:lnTo>
                    <a:pt x="1928" y="1473"/>
                  </a:lnTo>
                  <a:cubicBezTo>
                    <a:pt x="1805" y="611"/>
                    <a:pt x="1250" y="162"/>
                    <a:pt x="819" y="39"/>
                  </a:cubicBezTo>
                  <a:cubicBezTo>
                    <a:pt x="731" y="12"/>
                    <a:pt x="634" y="4"/>
                    <a:pt x="546" y="4"/>
                  </a:cubicBezTo>
                  <a:cubicBezTo>
                    <a:pt x="528" y="2"/>
                    <a:pt x="511" y="1"/>
                    <a:pt x="493" y="1"/>
                  </a:cubicBezTo>
                  <a:close/>
                </a:path>
              </a:pathLst>
            </a:custGeom>
            <a:solidFill>
              <a:srgbClr val="5F8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66"/>
            <p:cNvSpPr/>
            <p:nvPr/>
          </p:nvSpPr>
          <p:spPr>
            <a:xfrm>
              <a:off x="3393275" y="4298850"/>
              <a:ext cx="303200" cy="238550"/>
            </a:xfrm>
            <a:custGeom>
              <a:rect b="b" l="l" r="r" t="t"/>
              <a:pathLst>
                <a:path extrusionOk="0" h="9542" w="12128">
                  <a:moveTo>
                    <a:pt x="9203" y="2438"/>
                  </a:moveTo>
                  <a:cubicBezTo>
                    <a:pt x="9213" y="2438"/>
                    <a:pt x="9223" y="2438"/>
                    <a:pt x="9232" y="2439"/>
                  </a:cubicBezTo>
                  <a:cubicBezTo>
                    <a:pt x="9338" y="2439"/>
                    <a:pt x="9443" y="2456"/>
                    <a:pt x="9549" y="2492"/>
                  </a:cubicBezTo>
                  <a:cubicBezTo>
                    <a:pt x="10068" y="2632"/>
                    <a:pt x="10702" y="3187"/>
                    <a:pt x="10781" y="4225"/>
                  </a:cubicBezTo>
                  <a:cubicBezTo>
                    <a:pt x="10772" y="4252"/>
                    <a:pt x="10764" y="4269"/>
                    <a:pt x="10746" y="4278"/>
                  </a:cubicBezTo>
                  <a:cubicBezTo>
                    <a:pt x="10728" y="4287"/>
                    <a:pt x="10711" y="4296"/>
                    <a:pt x="10693" y="4296"/>
                  </a:cubicBezTo>
                  <a:cubicBezTo>
                    <a:pt x="10415" y="4226"/>
                    <a:pt x="10130" y="4197"/>
                    <a:pt x="9844" y="4197"/>
                  </a:cubicBezTo>
                  <a:cubicBezTo>
                    <a:pt x="9804" y="4197"/>
                    <a:pt x="9765" y="4198"/>
                    <a:pt x="9725" y="4199"/>
                  </a:cubicBezTo>
                  <a:lnTo>
                    <a:pt x="9681" y="4199"/>
                  </a:lnTo>
                  <a:cubicBezTo>
                    <a:pt x="9241" y="4199"/>
                    <a:pt x="8880" y="3864"/>
                    <a:pt x="8704" y="3521"/>
                  </a:cubicBezTo>
                  <a:cubicBezTo>
                    <a:pt x="8546" y="3213"/>
                    <a:pt x="8555" y="2888"/>
                    <a:pt x="8722" y="2659"/>
                  </a:cubicBezTo>
                  <a:cubicBezTo>
                    <a:pt x="8839" y="2517"/>
                    <a:pt x="9019" y="2438"/>
                    <a:pt x="9203" y="2438"/>
                  </a:cubicBezTo>
                  <a:close/>
                  <a:moveTo>
                    <a:pt x="6478" y="1"/>
                  </a:moveTo>
                  <a:cubicBezTo>
                    <a:pt x="6328" y="1"/>
                    <a:pt x="6178" y="10"/>
                    <a:pt x="6029" y="18"/>
                  </a:cubicBezTo>
                  <a:lnTo>
                    <a:pt x="6020" y="18"/>
                  </a:lnTo>
                  <a:cubicBezTo>
                    <a:pt x="4453" y="150"/>
                    <a:pt x="2975" y="811"/>
                    <a:pt x="1840" y="1902"/>
                  </a:cubicBezTo>
                  <a:cubicBezTo>
                    <a:pt x="1672" y="2069"/>
                    <a:pt x="1505" y="2254"/>
                    <a:pt x="1355" y="2439"/>
                  </a:cubicBezTo>
                  <a:cubicBezTo>
                    <a:pt x="379" y="3636"/>
                    <a:pt x="0" y="5061"/>
                    <a:pt x="282" y="6434"/>
                  </a:cubicBezTo>
                  <a:lnTo>
                    <a:pt x="317" y="6558"/>
                  </a:lnTo>
                  <a:cubicBezTo>
                    <a:pt x="669" y="8159"/>
                    <a:pt x="2473" y="9347"/>
                    <a:pt x="4805" y="9523"/>
                  </a:cubicBezTo>
                  <a:cubicBezTo>
                    <a:pt x="4981" y="9532"/>
                    <a:pt x="5166" y="9541"/>
                    <a:pt x="5351" y="9541"/>
                  </a:cubicBezTo>
                  <a:cubicBezTo>
                    <a:pt x="6346" y="9541"/>
                    <a:pt x="7331" y="9347"/>
                    <a:pt x="8255" y="8969"/>
                  </a:cubicBezTo>
                  <a:cubicBezTo>
                    <a:pt x="9690" y="8388"/>
                    <a:pt x="10843" y="7288"/>
                    <a:pt x="11485" y="5880"/>
                  </a:cubicBezTo>
                  <a:cubicBezTo>
                    <a:pt x="11529" y="5765"/>
                    <a:pt x="11582" y="5651"/>
                    <a:pt x="11626" y="5528"/>
                  </a:cubicBezTo>
                  <a:cubicBezTo>
                    <a:pt x="12128" y="4208"/>
                    <a:pt x="12066" y="3072"/>
                    <a:pt x="11432" y="2139"/>
                  </a:cubicBezTo>
                  <a:cubicBezTo>
                    <a:pt x="10447" y="696"/>
                    <a:pt x="8220" y="18"/>
                    <a:pt x="6574" y="1"/>
                  </a:cubicBezTo>
                  <a:close/>
                </a:path>
              </a:pathLst>
            </a:custGeom>
            <a:solidFill>
              <a:srgbClr val="6DA0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66"/>
            <p:cNvSpPr/>
            <p:nvPr/>
          </p:nvSpPr>
          <p:spPr>
            <a:xfrm>
              <a:off x="3393275" y="4346375"/>
              <a:ext cx="206400" cy="191025"/>
            </a:xfrm>
            <a:custGeom>
              <a:rect b="b" l="l" r="r" t="t"/>
              <a:pathLst>
                <a:path extrusionOk="0" h="7641" w="8256">
                  <a:moveTo>
                    <a:pt x="1848" y="1"/>
                  </a:moveTo>
                  <a:cubicBezTo>
                    <a:pt x="1672" y="168"/>
                    <a:pt x="1505" y="344"/>
                    <a:pt x="1355" y="538"/>
                  </a:cubicBezTo>
                  <a:cubicBezTo>
                    <a:pt x="379" y="1735"/>
                    <a:pt x="0" y="3152"/>
                    <a:pt x="291" y="4533"/>
                  </a:cubicBezTo>
                  <a:lnTo>
                    <a:pt x="317" y="4657"/>
                  </a:lnTo>
                  <a:cubicBezTo>
                    <a:pt x="669" y="6258"/>
                    <a:pt x="2473" y="7446"/>
                    <a:pt x="4805" y="7614"/>
                  </a:cubicBezTo>
                  <a:cubicBezTo>
                    <a:pt x="4981" y="7640"/>
                    <a:pt x="5166" y="7640"/>
                    <a:pt x="5351" y="7640"/>
                  </a:cubicBezTo>
                  <a:cubicBezTo>
                    <a:pt x="6346" y="7640"/>
                    <a:pt x="7331" y="7446"/>
                    <a:pt x="8255" y="7059"/>
                  </a:cubicBezTo>
                  <a:cubicBezTo>
                    <a:pt x="3380" y="6619"/>
                    <a:pt x="2174" y="3152"/>
                    <a:pt x="1910" y="925"/>
                  </a:cubicBezTo>
                  <a:cubicBezTo>
                    <a:pt x="1875" y="617"/>
                    <a:pt x="1848" y="309"/>
                    <a:pt x="1848" y="1"/>
                  </a:cubicBezTo>
                  <a:close/>
                </a:path>
              </a:pathLst>
            </a:custGeom>
            <a:solidFill>
              <a:srgbClr val="5F8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66"/>
            <p:cNvSpPr/>
            <p:nvPr/>
          </p:nvSpPr>
          <p:spPr>
            <a:xfrm>
              <a:off x="3543975" y="4298850"/>
              <a:ext cx="152500" cy="146800"/>
            </a:xfrm>
            <a:custGeom>
              <a:rect b="b" l="l" r="r" t="t"/>
              <a:pathLst>
                <a:path extrusionOk="0" h="5872" w="6100">
                  <a:moveTo>
                    <a:pt x="450" y="1"/>
                  </a:moveTo>
                  <a:cubicBezTo>
                    <a:pt x="300" y="1"/>
                    <a:pt x="150" y="1"/>
                    <a:pt x="1" y="18"/>
                  </a:cubicBezTo>
                  <a:cubicBezTo>
                    <a:pt x="2087" y="194"/>
                    <a:pt x="5757" y="1180"/>
                    <a:pt x="5457" y="5871"/>
                  </a:cubicBezTo>
                  <a:cubicBezTo>
                    <a:pt x="5510" y="5757"/>
                    <a:pt x="5554" y="5642"/>
                    <a:pt x="5598" y="5528"/>
                  </a:cubicBezTo>
                  <a:cubicBezTo>
                    <a:pt x="6100" y="4208"/>
                    <a:pt x="6038" y="3072"/>
                    <a:pt x="5404" y="2139"/>
                  </a:cubicBezTo>
                  <a:cubicBezTo>
                    <a:pt x="4419" y="696"/>
                    <a:pt x="2192" y="18"/>
                    <a:pt x="546" y="1"/>
                  </a:cubicBezTo>
                  <a:close/>
                </a:path>
              </a:pathLst>
            </a:custGeom>
            <a:solidFill>
              <a:srgbClr val="92BC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66"/>
            <p:cNvSpPr/>
            <p:nvPr/>
          </p:nvSpPr>
          <p:spPr>
            <a:xfrm>
              <a:off x="3380500" y="4296875"/>
              <a:ext cx="344575" cy="280350"/>
            </a:xfrm>
            <a:custGeom>
              <a:rect b="b" l="l" r="r" t="t"/>
              <a:pathLst>
                <a:path extrusionOk="0" fill="none" h="11214" w="13783">
                  <a:moveTo>
                    <a:pt x="7015" y="9"/>
                  </a:moveTo>
                  <a:cubicBezTo>
                    <a:pt x="3477" y="1"/>
                    <a:pt x="1" y="3072"/>
                    <a:pt x="731" y="6531"/>
                  </a:cubicBezTo>
                  <a:cubicBezTo>
                    <a:pt x="740" y="6566"/>
                    <a:pt x="749" y="6610"/>
                    <a:pt x="758" y="6645"/>
                  </a:cubicBezTo>
                  <a:cubicBezTo>
                    <a:pt x="1620" y="10518"/>
                    <a:pt x="10069" y="11213"/>
                    <a:pt x="12199" y="5624"/>
                  </a:cubicBezTo>
                  <a:cubicBezTo>
                    <a:pt x="13783" y="1479"/>
                    <a:pt x="9409" y="36"/>
                    <a:pt x="7077" y="9"/>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66"/>
            <p:cNvSpPr/>
            <p:nvPr/>
          </p:nvSpPr>
          <p:spPr>
            <a:xfrm>
              <a:off x="3602950" y="4353650"/>
              <a:ext cx="57875" cy="50850"/>
            </a:xfrm>
            <a:custGeom>
              <a:rect b="b" l="l" r="r" t="t"/>
              <a:pathLst>
                <a:path extrusionOk="0" fill="none" h="2034" w="2315">
                  <a:moveTo>
                    <a:pt x="2315" y="2033"/>
                  </a:moveTo>
                  <a:cubicBezTo>
                    <a:pt x="1981" y="1963"/>
                    <a:pt x="1637" y="1928"/>
                    <a:pt x="1294" y="1936"/>
                  </a:cubicBezTo>
                  <a:cubicBezTo>
                    <a:pt x="616" y="1936"/>
                    <a:pt x="0" y="1021"/>
                    <a:pt x="379" y="511"/>
                  </a:cubicBezTo>
                  <a:cubicBezTo>
                    <a:pt x="757" y="0"/>
                    <a:pt x="2201" y="467"/>
                    <a:pt x="2315" y="2033"/>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66"/>
            <p:cNvSpPr/>
            <p:nvPr/>
          </p:nvSpPr>
          <p:spPr>
            <a:xfrm>
              <a:off x="3595475" y="4381375"/>
              <a:ext cx="31700" cy="31925"/>
            </a:xfrm>
            <a:custGeom>
              <a:rect b="b" l="l" r="r" t="t"/>
              <a:pathLst>
                <a:path extrusionOk="0" fill="none" h="1277" w="1268">
                  <a:moveTo>
                    <a:pt x="0" y="0"/>
                  </a:moveTo>
                  <a:cubicBezTo>
                    <a:pt x="159" y="634"/>
                    <a:pt x="643" y="1127"/>
                    <a:pt x="1267" y="12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66"/>
            <p:cNvSpPr/>
            <p:nvPr/>
          </p:nvSpPr>
          <p:spPr>
            <a:xfrm>
              <a:off x="3592600" y="4405350"/>
              <a:ext cx="15425" cy="14775"/>
            </a:xfrm>
            <a:custGeom>
              <a:rect b="b" l="l" r="r" t="t"/>
              <a:pathLst>
                <a:path extrusionOk="0" fill="none" h="591" w="617">
                  <a:moveTo>
                    <a:pt x="1" y="1"/>
                  </a:moveTo>
                  <a:cubicBezTo>
                    <a:pt x="142" y="247"/>
                    <a:pt x="362" y="458"/>
                    <a:pt x="617" y="5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66"/>
            <p:cNvSpPr/>
            <p:nvPr/>
          </p:nvSpPr>
          <p:spPr>
            <a:xfrm>
              <a:off x="3589300" y="4429125"/>
              <a:ext cx="5100" cy="5075"/>
            </a:xfrm>
            <a:custGeom>
              <a:rect b="b" l="l" r="r" t="t"/>
              <a:pathLst>
                <a:path extrusionOk="0" fill="none" h="203" w="204">
                  <a:moveTo>
                    <a:pt x="1" y="0"/>
                  </a:moveTo>
                  <a:lnTo>
                    <a:pt x="203" y="20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66"/>
            <p:cNvSpPr/>
            <p:nvPr/>
          </p:nvSpPr>
          <p:spPr>
            <a:xfrm>
              <a:off x="3421000" y="4469825"/>
              <a:ext cx="88025" cy="47750"/>
            </a:xfrm>
            <a:custGeom>
              <a:rect b="b" l="l" r="r" t="t"/>
              <a:pathLst>
                <a:path extrusionOk="0" fill="none" h="1910" w="3521">
                  <a:moveTo>
                    <a:pt x="0" y="0"/>
                  </a:moveTo>
                  <a:cubicBezTo>
                    <a:pt x="889" y="1065"/>
                    <a:pt x="2147" y="1743"/>
                    <a:pt x="3520"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66"/>
            <p:cNvSpPr/>
            <p:nvPr/>
          </p:nvSpPr>
          <p:spPr>
            <a:xfrm>
              <a:off x="3450900" y="4472225"/>
              <a:ext cx="40075" cy="22050"/>
            </a:xfrm>
            <a:custGeom>
              <a:rect b="b" l="l" r="r" t="t"/>
              <a:pathLst>
                <a:path extrusionOk="0" fill="none" h="882" w="1603">
                  <a:moveTo>
                    <a:pt x="1" y="1"/>
                  </a:moveTo>
                  <a:cubicBezTo>
                    <a:pt x="476" y="397"/>
                    <a:pt x="1013" y="696"/>
                    <a:pt x="1603" y="8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66"/>
            <p:cNvSpPr/>
            <p:nvPr/>
          </p:nvSpPr>
          <p:spPr>
            <a:xfrm>
              <a:off x="3590625" y="4319975"/>
              <a:ext cx="19175" cy="7950"/>
            </a:xfrm>
            <a:custGeom>
              <a:rect b="b" l="l" r="r" t="t"/>
              <a:pathLst>
                <a:path extrusionOk="0" fill="none" h="318" w="767">
                  <a:moveTo>
                    <a:pt x="766" y="318"/>
                  </a:moveTo>
                  <a:cubicBezTo>
                    <a:pt x="529" y="177"/>
                    <a:pt x="265" y="71"/>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66"/>
            <p:cNvSpPr/>
            <p:nvPr/>
          </p:nvSpPr>
          <p:spPr>
            <a:xfrm>
              <a:off x="3440125" y="4327675"/>
              <a:ext cx="74400" cy="43150"/>
            </a:xfrm>
            <a:custGeom>
              <a:rect b="b" l="l" r="r" t="t"/>
              <a:pathLst>
                <a:path extrusionOk="0" fill="none" h="1726" w="2976">
                  <a:moveTo>
                    <a:pt x="1" y="1726"/>
                  </a:moveTo>
                  <a:cubicBezTo>
                    <a:pt x="766" y="828"/>
                    <a:pt x="1814" y="221"/>
                    <a:pt x="2975"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66"/>
            <p:cNvSpPr/>
            <p:nvPr/>
          </p:nvSpPr>
          <p:spPr>
            <a:xfrm>
              <a:off x="3481725" y="4352550"/>
              <a:ext cx="8600" cy="3750"/>
            </a:xfrm>
            <a:custGeom>
              <a:rect b="b" l="l" r="r" t="t"/>
              <a:pathLst>
                <a:path extrusionOk="0" fill="none" h="150" w="344">
                  <a:moveTo>
                    <a:pt x="0" y="150"/>
                  </a:moveTo>
                  <a:lnTo>
                    <a:pt x="343"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66"/>
            <p:cNvSpPr/>
            <p:nvPr/>
          </p:nvSpPr>
          <p:spPr>
            <a:xfrm>
              <a:off x="3606675" y="4477950"/>
              <a:ext cx="28850" cy="18725"/>
            </a:xfrm>
            <a:custGeom>
              <a:rect b="b" l="l" r="r" t="t"/>
              <a:pathLst>
                <a:path extrusionOk="0" fill="none" h="749" w="1154">
                  <a:moveTo>
                    <a:pt x="1" y="749"/>
                  </a:moveTo>
                  <a:cubicBezTo>
                    <a:pt x="423" y="582"/>
                    <a:pt x="819" y="326"/>
                    <a:pt x="1154"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66"/>
            <p:cNvSpPr/>
            <p:nvPr/>
          </p:nvSpPr>
          <p:spPr>
            <a:xfrm>
              <a:off x="3622300" y="4466075"/>
              <a:ext cx="4000" cy="2875"/>
            </a:xfrm>
            <a:custGeom>
              <a:rect b="b" l="l" r="r" t="t"/>
              <a:pathLst>
                <a:path extrusionOk="0" fill="none" h="115" w="160">
                  <a:moveTo>
                    <a:pt x="1" y="115"/>
                  </a:moveTo>
                  <a:lnTo>
                    <a:pt x="159"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0" name="Google Shape;9970;p66"/>
          <p:cNvGrpSpPr/>
          <p:nvPr/>
        </p:nvGrpSpPr>
        <p:grpSpPr>
          <a:xfrm>
            <a:off x="5011926" y="396581"/>
            <a:ext cx="602486" cy="593367"/>
            <a:chOff x="8155625" y="4293825"/>
            <a:chExt cx="639175" cy="629500"/>
          </a:xfrm>
        </p:grpSpPr>
        <p:sp>
          <p:nvSpPr>
            <p:cNvPr id="9971" name="Google Shape;9971;p66"/>
            <p:cNvSpPr/>
            <p:nvPr/>
          </p:nvSpPr>
          <p:spPr>
            <a:xfrm>
              <a:off x="8157600" y="4303775"/>
              <a:ext cx="637200" cy="605850"/>
            </a:xfrm>
            <a:custGeom>
              <a:rect b="b" l="l" r="r" t="t"/>
              <a:pathLst>
                <a:path extrusionOk="0" h="24234" w="25488">
                  <a:moveTo>
                    <a:pt x="22022" y="7665"/>
                  </a:moveTo>
                  <a:lnTo>
                    <a:pt x="22022" y="7665"/>
                  </a:lnTo>
                  <a:cubicBezTo>
                    <a:pt x="22066" y="7700"/>
                    <a:pt x="22109" y="7735"/>
                    <a:pt x="22152" y="7761"/>
                  </a:cubicBezTo>
                  <a:cubicBezTo>
                    <a:pt x="22231" y="7831"/>
                    <a:pt x="22310" y="7900"/>
                    <a:pt x="22388" y="7979"/>
                  </a:cubicBezTo>
                  <a:lnTo>
                    <a:pt x="22388" y="7979"/>
                  </a:lnTo>
                  <a:cubicBezTo>
                    <a:pt x="22310" y="7900"/>
                    <a:pt x="22231" y="7831"/>
                    <a:pt x="22152" y="7770"/>
                  </a:cubicBezTo>
                  <a:lnTo>
                    <a:pt x="22022" y="7665"/>
                  </a:lnTo>
                  <a:close/>
                  <a:moveTo>
                    <a:pt x="13355" y="1845"/>
                  </a:moveTo>
                  <a:cubicBezTo>
                    <a:pt x="14784" y="1845"/>
                    <a:pt x="16245" y="2315"/>
                    <a:pt x="17312" y="3158"/>
                  </a:cubicBezTo>
                  <a:cubicBezTo>
                    <a:pt x="18042" y="3730"/>
                    <a:pt x="18615" y="4478"/>
                    <a:pt x="18958" y="5341"/>
                  </a:cubicBezTo>
                  <a:cubicBezTo>
                    <a:pt x="19195" y="5939"/>
                    <a:pt x="19319" y="6581"/>
                    <a:pt x="19327" y="7233"/>
                  </a:cubicBezTo>
                  <a:lnTo>
                    <a:pt x="19327" y="7294"/>
                  </a:lnTo>
                  <a:lnTo>
                    <a:pt x="19389" y="7303"/>
                  </a:lnTo>
                  <a:cubicBezTo>
                    <a:pt x="20806" y="7532"/>
                    <a:pt x="21888" y="8403"/>
                    <a:pt x="22425" y="9767"/>
                  </a:cubicBezTo>
                  <a:cubicBezTo>
                    <a:pt x="22997" y="11220"/>
                    <a:pt x="22865" y="13050"/>
                    <a:pt x="22091" y="14229"/>
                  </a:cubicBezTo>
                  <a:lnTo>
                    <a:pt x="22073" y="14265"/>
                  </a:lnTo>
                  <a:lnTo>
                    <a:pt x="22091" y="14300"/>
                  </a:lnTo>
                  <a:cubicBezTo>
                    <a:pt x="22170" y="14458"/>
                    <a:pt x="22240" y="14617"/>
                    <a:pt x="22302" y="14775"/>
                  </a:cubicBezTo>
                  <a:cubicBezTo>
                    <a:pt x="22654" y="15655"/>
                    <a:pt x="23517" y="18718"/>
                    <a:pt x="20075" y="21270"/>
                  </a:cubicBezTo>
                  <a:cubicBezTo>
                    <a:pt x="18928" y="22127"/>
                    <a:pt x="17814" y="22419"/>
                    <a:pt x="16830" y="22419"/>
                  </a:cubicBezTo>
                  <a:cubicBezTo>
                    <a:pt x="15399" y="22419"/>
                    <a:pt x="14244" y="21802"/>
                    <a:pt x="13660" y="21411"/>
                  </a:cubicBezTo>
                  <a:lnTo>
                    <a:pt x="13616" y="21385"/>
                  </a:lnTo>
                  <a:lnTo>
                    <a:pt x="13580" y="21411"/>
                  </a:lnTo>
                  <a:cubicBezTo>
                    <a:pt x="13102" y="21713"/>
                    <a:pt x="11978" y="22303"/>
                    <a:pt x="10480" y="22303"/>
                  </a:cubicBezTo>
                  <a:cubicBezTo>
                    <a:pt x="9139" y="22303"/>
                    <a:pt x="7499" y="21829"/>
                    <a:pt x="5756" y="20249"/>
                  </a:cubicBezTo>
                  <a:cubicBezTo>
                    <a:pt x="4718" y="19334"/>
                    <a:pt x="3899" y="18181"/>
                    <a:pt x="3380" y="16896"/>
                  </a:cubicBezTo>
                  <a:cubicBezTo>
                    <a:pt x="2086" y="13622"/>
                    <a:pt x="3257" y="10093"/>
                    <a:pt x="5140" y="8570"/>
                  </a:cubicBezTo>
                  <a:cubicBezTo>
                    <a:pt x="5983" y="7891"/>
                    <a:pt x="6918" y="7523"/>
                    <a:pt x="7856" y="7523"/>
                  </a:cubicBezTo>
                  <a:cubicBezTo>
                    <a:pt x="7878" y="7523"/>
                    <a:pt x="7900" y="7523"/>
                    <a:pt x="7921" y="7523"/>
                  </a:cubicBezTo>
                  <a:lnTo>
                    <a:pt x="7992" y="7523"/>
                  </a:lnTo>
                  <a:lnTo>
                    <a:pt x="7992" y="7453"/>
                  </a:lnTo>
                  <a:cubicBezTo>
                    <a:pt x="8053" y="6344"/>
                    <a:pt x="8361" y="5270"/>
                    <a:pt x="8898" y="4302"/>
                  </a:cubicBezTo>
                  <a:cubicBezTo>
                    <a:pt x="9541" y="3096"/>
                    <a:pt x="10685" y="2269"/>
                    <a:pt x="12111" y="1970"/>
                  </a:cubicBezTo>
                  <a:cubicBezTo>
                    <a:pt x="12515" y="1886"/>
                    <a:pt x="12934" y="1845"/>
                    <a:pt x="13355" y="1845"/>
                  </a:cubicBezTo>
                  <a:close/>
                  <a:moveTo>
                    <a:pt x="13359" y="0"/>
                  </a:moveTo>
                  <a:cubicBezTo>
                    <a:pt x="12812" y="0"/>
                    <a:pt x="12266" y="54"/>
                    <a:pt x="11732" y="166"/>
                  </a:cubicBezTo>
                  <a:cubicBezTo>
                    <a:pt x="9761" y="579"/>
                    <a:pt x="8185" y="1741"/>
                    <a:pt x="7279" y="3431"/>
                  </a:cubicBezTo>
                  <a:cubicBezTo>
                    <a:pt x="6865" y="4196"/>
                    <a:pt x="6557" y="5006"/>
                    <a:pt x="6364" y="5842"/>
                  </a:cubicBezTo>
                  <a:cubicBezTo>
                    <a:pt x="6355" y="5869"/>
                    <a:pt x="6337" y="5895"/>
                    <a:pt x="6311" y="5904"/>
                  </a:cubicBezTo>
                  <a:cubicBezTo>
                    <a:pt x="5457" y="6150"/>
                    <a:pt x="4665" y="6573"/>
                    <a:pt x="3979" y="7136"/>
                  </a:cubicBezTo>
                  <a:cubicBezTo>
                    <a:pt x="1620" y="9054"/>
                    <a:pt x="1" y="13358"/>
                    <a:pt x="1673" y="17565"/>
                  </a:cubicBezTo>
                  <a:cubicBezTo>
                    <a:pt x="2298" y="19114"/>
                    <a:pt x="3275" y="20496"/>
                    <a:pt x="4524" y="21605"/>
                  </a:cubicBezTo>
                  <a:cubicBezTo>
                    <a:pt x="6699" y="23580"/>
                    <a:pt x="8801" y="24138"/>
                    <a:pt x="10484" y="24138"/>
                  </a:cubicBezTo>
                  <a:cubicBezTo>
                    <a:pt x="11845" y="24138"/>
                    <a:pt x="12933" y="23772"/>
                    <a:pt x="13563" y="23497"/>
                  </a:cubicBezTo>
                  <a:cubicBezTo>
                    <a:pt x="13572" y="23492"/>
                    <a:pt x="13583" y="23490"/>
                    <a:pt x="13594" y="23490"/>
                  </a:cubicBezTo>
                  <a:cubicBezTo>
                    <a:pt x="13605" y="23490"/>
                    <a:pt x="13616" y="23492"/>
                    <a:pt x="13624" y="23497"/>
                  </a:cubicBezTo>
                  <a:cubicBezTo>
                    <a:pt x="14258" y="23797"/>
                    <a:pt x="15422" y="24234"/>
                    <a:pt x="16851" y="24234"/>
                  </a:cubicBezTo>
                  <a:cubicBezTo>
                    <a:pt x="18143" y="24234"/>
                    <a:pt x="19650" y="23877"/>
                    <a:pt x="21176" y="22740"/>
                  </a:cubicBezTo>
                  <a:cubicBezTo>
                    <a:pt x="25488" y="19536"/>
                    <a:pt x="24511" y="15514"/>
                    <a:pt x="24115" y="14361"/>
                  </a:cubicBezTo>
                  <a:cubicBezTo>
                    <a:pt x="24106" y="14344"/>
                    <a:pt x="24106" y="14326"/>
                    <a:pt x="24115" y="14309"/>
                  </a:cubicBezTo>
                  <a:cubicBezTo>
                    <a:pt x="24775" y="12636"/>
                    <a:pt x="24784" y="10771"/>
                    <a:pt x="24133" y="9090"/>
                  </a:cubicBezTo>
                  <a:cubicBezTo>
                    <a:pt x="23534" y="7594"/>
                    <a:pt x="22469" y="6485"/>
                    <a:pt x="21052" y="5877"/>
                  </a:cubicBezTo>
                  <a:cubicBezTo>
                    <a:pt x="21035" y="5869"/>
                    <a:pt x="21017" y="5851"/>
                    <a:pt x="21017" y="5833"/>
                  </a:cubicBezTo>
                  <a:lnTo>
                    <a:pt x="21017" y="5825"/>
                  </a:lnTo>
                  <a:cubicBezTo>
                    <a:pt x="20674" y="4196"/>
                    <a:pt x="19767" y="2735"/>
                    <a:pt x="18456" y="1715"/>
                  </a:cubicBezTo>
                  <a:cubicBezTo>
                    <a:pt x="17046" y="609"/>
                    <a:pt x="15197" y="0"/>
                    <a:pt x="13359"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66"/>
            <p:cNvSpPr/>
            <p:nvPr/>
          </p:nvSpPr>
          <p:spPr>
            <a:xfrm>
              <a:off x="8213700" y="4353475"/>
              <a:ext cx="527425" cy="506700"/>
            </a:xfrm>
            <a:custGeom>
              <a:rect b="b" l="l" r="r" t="t"/>
              <a:pathLst>
                <a:path extrusionOk="0" h="20268" w="21097">
                  <a:moveTo>
                    <a:pt x="11092" y="848"/>
                  </a:moveTo>
                  <a:cubicBezTo>
                    <a:pt x="12303" y="848"/>
                    <a:pt x="13563" y="1249"/>
                    <a:pt x="14452" y="1953"/>
                  </a:cubicBezTo>
                  <a:cubicBezTo>
                    <a:pt x="15042" y="2411"/>
                    <a:pt x="15499" y="3018"/>
                    <a:pt x="15781" y="3713"/>
                  </a:cubicBezTo>
                  <a:cubicBezTo>
                    <a:pt x="16080" y="4497"/>
                    <a:pt x="16150" y="5350"/>
                    <a:pt x="16001" y="6178"/>
                  </a:cubicBezTo>
                  <a:lnTo>
                    <a:pt x="15983" y="6274"/>
                  </a:lnTo>
                  <a:lnTo>
                    <a:pt x="15983" y="6274"/>
                  </a:lnTo>
                  <a:lnTo>
                    <a:pt x="16080" y="6266"/>
                  </a:lnTo>
                  <a:cubicBezTo>
                    <a:pt x="16193" y="6257"/>
                    <a:pt x="16304" y="6253"/>
                    <a:pt x="16413" y="6253"/>
                  </a:cubicBezTo>
                  <a:cubicBezTo>
                    <a:pt x="17767" y="6253"/>
                    <a:pt x="18768" y="6910"/>
                    <a:pt x="19248" y="8140"/>
                  </a:cubicBezTo>
                  <a:cubicBezTo>
                    <a:pt x="19284" y="8219"/>
                    <a:pt x="19310" y="8290"/>
                    <a:pt x="19336" y="8369"/>
                  </a:cubicBezTo>
                  <a:cubicBezTo>
                    <a:pt x="19794" y="9777"/>
                    <a:pt x="19468" y="11493"/>
                    <a:pt x="18632" y="12127"/>
                  </a:cubicBezTo>
                  <a:lnTo>
                    <a:pt x="18571" y="12171"/>
                  </a:lnTo>
                  <a:lnTo>
                    <a:pt x="18615" y="12233"/>
                  </a:lnTo>
                  <a:cubicBezTo>
                    <a:pt x="18835" y="12514"/>
                    <a:pt x="19011" y="12822"/>
                    <a:pt x="19134" y="13157"/>
                  </a:cubicBezTo>
                  <a:cubicBezTo>
                    <a:pt x="19380" y="13764"/>
                    <a:pt x="19468" y="14424"/>
                    <a:pt x="19407" y="15075"/>
                  </a:cubicBezTo>
                  <a:cubicBezTo>
                    <a:pt x="19275" y="16351"/>
                    <a:pt x="18527" y="17531"/>
                    <a:pt x="17242" y="18481"/>
                  </a:cubicBezTo>
                  <a:cubicBezTo>
                    <a:pt x="16309" y="19175"/>
                    <a:pt x="15405" y="19418"/>
                    <a:pt x="14597" y="19418"/>
                  </a:cubicBezTo>
                  <a:cubicBezTo>
                    <a:pt x="12987" y="19418"/>
                    <a:pt x="11755" y="18455"/>
                    <a:pt x="11433" y="18173"/>
                  </a:cubicBezTo>
                  <a:lnTo>
                    <a:pt x="11380" y="18129"/>
                  </a:lnTo>
                  <a:lnTo>
                    <a:pt x="11336" y="18173"/>
                  </a:lnTo>
                  <a:cubicBezTo>
                    <a:pt x="11006" y="18447"/>
                    <a:pt x="9851" y="19309"/>
                    <a:pt x="8218" y="19309"/>
                  </a:cubicBezTo>
                  <a:cubicBezTo>
                    <a:pt x="7069" y="19309"/>
                    <a:pt x="5683" y="18882"/>
                    <a:pt x="4181" y="17522"/>
                  </a:cubicBezTo>
                  <a:cubicBezTo>
                    <a:pt x="3204" y="16633"/>
                    <a:pt x="2492" y="15630"/>
                    <a:pt x="2060" y="14547"/>
                  </a:cubicBezTo>
                  <a:cubicBezTo>
                    <a:pt x="1717" y="13676"/>
                    <a:pt x="1550" y="12743"/>
                    <a:pt x="1576" y="11810"/>
                  </a:cubicBezTo>
                  <a:cubicBezTo>
                    <a:pt x="1629" y="10015"/>
                    <a:pt x="2395" y="8263"/>
                    <a:pt x="3521" y="7357"/>
                  </a:cubicBezTo>
                  <a:cubicBezTo>
                    <a:pt x="4301" y="6723"/>
                    <a:pt x="5019" y="6528"/>
                    <a:pt x="5607" y="6528"/>
                  </a:cubicBezTo>
                  <a:cubicBezTo>
                    <a:pt x="6088" y="6528"/>
                    <a:pt x="6482" y="6658"/>
                    <a:pt x="6751" y="6785"/>
                  </a:cubicBezTo>
                  <a:lnTo>
                    <a:pt x="6892" y="6846"/>
                  </a:lnTo>
                  <a:lnTo>
                    <a:pt x="6848" y="6697"/>
                  </a:lnTo>
                  <a:cubicBezTo>
                    <a:pt x="6690" y="6019"/>
                    <a:pt x="6558" y="4611"/>
                    <a:pt x="7534" y="2780"/>
                  </a:cubicBezTo>
                  <a:cubicBezTo>
                    <a:pt x="8045" y="1821"/>
                    <a:pt x="8916" y="1187"/>
                    <a:pt x="10069" y="950"/>
                  </a:cubicBezTo>
                  <a:cubicBezTo>
                    <a:pt x="10399" y="881"/>
                    <a:pt x="10744" y="848"/>
                    <a:pt x="11092" y="848"/>
                  </a:cubicBezTo>
                  <a:close/>
                  <a:moveTo>
                    <a:pt x="11107" y="1"/>
                  </a:moveTo>
                  <a:cubicBezTo>
                    <a:pt x="10698" y="1"/>
                    <a:pt x="10293" y="41"/>
                    <a:pt x="9902" y="123"/>
                  </a:cubicBezTo>
                  <a:cubicBezTo>
                    <a:pt x="8511" y="413"/>
                    <a:pt x="7411" y="1214"/>
                    <a:pt x="6786" y="2384"/>
                  </a:cubicBezTo>
                  <a:cubicBezTo>
                    <a:pt x="6214" y="3467"/>
                    <a:pt x="5906" y="4549"/>
                    <a:pt x="5897" y="5614"/>
                  </a:cubicBezTo>
                  <a:cubicBezTo>
                    <a:pt x="5897" y="5658"/>
                    <a:pt x="5862" y="5694"/>
                    <a:pt x="5818" y="5694"/>
                  </a:cubicBezTo>
                  <a:cubicBezTo>
                    <a:pt x="5746" y="5689"/>
                    <a:pt x="5673" y="5687"/>
                    <a:pt x="5601" y="5687"/>
                  </a:cubicBezTo>
                  <a:cubicBezTo>
                    <a:pt x="4704" y="5687"/>
                    <a:pt x="3807" y="6037"/>
                    <a:pt x="2984" y="6697"/>
                  </a:cubicBezTo>
                  <a:cubicBezTo>
                    <a:pt x="1145" y="8184"/>
                    <a:pt x="1" y="11643"/>
                    <a:pt x="1277" y="14847"/>
                  </a:cubicBezTo>
                  <a:cubicBezTo>
                    <a:pt x="1787" y="16114"/>
                    <a:pt x="2588" y="17249"/>
                    <a:pt x="3609" y="18147"/>
                  </a:cubicBezTo>
                  <a:cubicBezTo>
                    <a:pt x="5323" y="19701"/>
                    <a:pt x="6925" y="20172"/>
                    <a:pt x="8236" y="20172"/>
                  </a:cubicBezTo>
                  <a:cubicBezTo>
                    <a:pt x="9739" y="20172"/>
                    <a:pt x="10862" y="19553"/>
                    <a:pt x="11336" y="19238"/>
                  </a:cubicBezTo>
                  <a:cubicBezTo>
                    <a:pt x="11345" y="19229"/>
                    <a:pt x="11358" y="19225"/>
                    <a:pt x="11373" y="19225"/>
                  </a:cubicBezTo>
                  <a:cubicBezTo>
                    <a:pt x="11387" y="19225"/>
                    <a:pt x="11402" y="19229"/>
                    <a:pt x="11416" y="19238"/>
                  </a:cubicBezTo>
                  <a:cubicBezTo>
                    <a:pt x="11880" y="19562"/>
                    <a:pt x="13074" y="20268"/>
                    <a:pt x="14593" y="20268"/>
                  </a:cubicBezTo>
                  <a:cubicBezTo>
                    <a:pt x="15548" y="20268"/>
                    <a:pt x="16632" y="19988"/>
                    <a:pt x="17743" y="19159"/>
                  </a:cubicBezTo>
                  <a:cubicBezTo>
                    <a:pt x="21097" y="16668"/>
                    <a:pt x="20261" y="13694"/>
                    <a:pt x="19917" y="12840"/>
                  </a:cubicBezTo>
                  <a:cubicBezTo>
                    <a:pt x="19847" y="12655"/>
                    <a:pt x="19759" y="12470"/>
                    <a:pt x="19662" y="12294"/>
                  </a:cubicBezTo>
                  <a:cubicBezTo>
                    <a:pt x="19653" y="12277"/>
                    <a:pt x="19662" y="12250"/>
                    <a:pt x="19671" y="12224"/>
                  </a:cubicBezTo>
                  <a:cubicBezTo>
                    <a:pt x="20463" y="11089"/>
                    <a:pt x="20613" y="9284"/>
                    <a:pt x="20040" y="7841"/>
                  </a:cubicBezTo>
                  <a:cubicBezTo>
                    <a:pt x="19504" y="6486"/>
                    <a:pt x="18421" y="5641"/>
                    <a:pt x="16995" y="5447"/>
                  </a:cubicBezTo>
                  <a:cubicBezTo>
                    <a:pt x="16969" y="5447"/>
                    <a:pt x="16951" y="5430"/>
                    <a:pt x="16934" y="5394"/>
                  </a:cubicBezTo>
                  <a:cubicBezTo>
                    <a:pt x="16934" y="5386"/>
                    <a:pt x="16925" y="5377"/>
                    <a:pt x="16925" y="5368"/>
                  </a:cubicBezTo>
                  <a:cubicBezTo>
                    <a:pt x="16934" y="4699"/>
                    <a:pt x="16819" y="4030"/>
                    <a:pt x="16573" y="3405"/>
                  </a:cubicBezTo>
                  <a:cubicBezTo>
                    <a:pt x="16239" y="2569"/>
                    <a:pt x="15684" y="1839"/>
                    <a:pt x="14971" y="1293"/>
                  </a:cubicBezTo>
                  <a:cubicBezTo>
                    <a:pt x="13930" y="463"/>
                    <a:pt x="12500" y="1"/>
                    <a:pt x="11107"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66"/>
            <p:cNvSpPr/>
            <p:nvPr/>
          </p:nvSpPr>
          <p:spPr>
            <a:xfrm>
              <a:off x="8155625" y="4293825"/>
              <a:ext cx="627975" cy="629500"/>
            </a:xfrm>
            <a:custGeom>
              <a:rect b="b" l="l" r="r" t="t"/>
              <a:pathLst>
                <a:path extrusionOk="0" fill="none" h="25180" w="25119">
                  <a:moveTo>
                    <a:pt x="1681" y="17998"/>
                  </a:moveTo>
                  <a:cubicBezTo>
                    <a:pt x="0" y="13747"/>
                    <a:pt x="1629" y="9408"/>
                    <a:pt x="4014" y="7481"/>
                  </a:cubicBezTo>
                  <a:cubicBezTo>
                    <a:pt x="4700" y="6909"/>
                    <a:pt x="5510" y="6478"/>
                    <a:pt x="6372" y="6223"/>
                  </a:cubicBezTo>
                  <a:cubicBezTo>
                    <a:pt x="6566" y="5378"/>
                    <a:pt x="6874" y="4559"/>
                    <a:pt x="7288" y="3793"/>
                  </a:cubicBezTo>
                  <a:cubicBezTo>
                    <a:pt x="8203" y="2077"/>
                    <a:pt x="9805" y="907"/>
                    <a:pt x="11802" y="484"/>
                  </a:cubicBezTo>
                  <a:cubicBezTo>
                    <a:pt x="14143" y="0"/>
                    <a:pt x="16740" y="599"/>
                    <a:pt x="18579" y="2060"/>
                  </a:cubicBezTo>
                  <a:cubicBezTo>
                    <a:pt x="19574" y="2834"/>
                    <a:pt x="20348" y="3855"/>
                    <a:pt x="20815" y="5026"/>
                  </a:cubicBezTo>
                  <a:cubicBezTo>
                    <a:pt x="20964" y="5404"/>
                    <a:pt x="21087" y="5800"/>
                    <a:pt x="21167" y="6205"/>
                  </a:cubicBezTo>
                  <a:cubicBezTo>
                    <a:pt x="22584" y="6803"/>
                    <a:pt x="23675" y="7930"/>
                    <a:pt x="24282" y="9461"/>
                  </a:cubicBezTo>
                  <a:cubicBezTo>
                    <a:pt x="24933" y="11151"/>
                    <a:pt x="24933" y="13034"/>
                    <a:pt x="24264" y="14733"/>
                  </a:cubicBezTo>
                  <a:cubicBezTo>
                    <a:pt x="25118" y="17180"/>
                    <a:pt x="24775" y="20612"/>
                    <a:pt x="21299" y="23200"/>
                  </a:cubicBezTo>
                  <a:cubicBezTo>
                    <a:pt x="18632" y="25180"/>
                    <a:pt x="15789" y="24960"/>
                    <a:pt x="13668" y="23956"/>
                  </a:cubicBezTo>
                  <a:cubicBezTo>
                    <a:pt x="11213" y="25048"/>
                    <a:pt x="7807" y="25013"/>
                    <a:pt x="4550" y="22064"/>
                  </a:cubicBezTo>
                  <a:cubicBezTo>
                    <a:pt x="3292" y="20946"/>
                    <a:pt x="2306" y="19556"/>
                    <a:pt x="1681" y="1799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66"/>
            <p:cNvSpPr/>
            <p:nvPr/>
          </p:nvSpPr>
          <p:spPr>
            <a:xfrm>
              <a:off x="8211725" y="4345525"/>
              <a:ext cx="531600" cy="535350"/>
            </a:xfrm>
            <a:custGeom>
              <a:rect b="b" l="l" r="r" t="t"/>
              <a:pathLst>
                <a:path extrusionOk="0" fill="none" h="21414" w="21264">
                  <a:moveTo>
                    <a:pt x="1286" y="15200"/>
                  </a:moveTo>
                  <a:cubicBezTo>
                    <a:pt x="1" y="11952"/>
                    <a:pt x="1162" y="8458"/>
                    <a:pt x="3019" y="6953"/>
                  </a:cubicBezTo>
                  <a:cubicBezTo>
                    <a:pt x="4058" y="6117"/>
                    <a:pt x="5061" y="5888"/>
                    <a:pt x="5906" y="5932"/>
                  </a:cubicBezTo>
                  <a:cubicBezTo>
                    <a:pt x="5915" y="5070"/>
                    <a:pt x="6126" y="3943"/>
                    <a:pt x="6804" y="2667"/>
                  </a:cubicBezTo>
                  <a:cubicBezTo>
                    <a:pt x="7437" y="1479"/>
                    <a:pt x="8564" y="661"/>
                    <a:pt x="9963" y="370"/>
                  </a:cubicBezTo>
                  <a:cubicBezTo>
                    <a:pt x="11715" y="1"/>
                    <a:pt x="13730" y="467"/>
                    <a:pt x="15103" y="1549"/>
                  </a:cubicBezTo>
                  <a:cubicBezTo>
                    <a:pt x="15825" y="2104"/>
                    <a:pt x="16379" y="2852"/>
                    <a:pt x="16722" y="3697"/>
                  </a:cubicBezTo>
                  <a:cubicBezTo>
                    <a:pt x="16969" y="4331"/>
                    <a:pt x="17092" y="5008"/>
                    <a:pt x="17083" y="5686"/>
                  </a:cubicBezTo>
                  <a:cubicBezTo>
                    <a:pt x="18509" y="5880"/>
                    <a:pt x="19635" y="6733"/>
                    <a:pt x="20190" y="8124"/>
                  </a:cubicBezTo>
                  <a:cubicBezTo>
                    <a:pt x="20788" y="9638"/>
                    <a:pt x="20586" y="11477"/>
                    <a:pt x="19811" y="12586"/>
                  </a:cubicBezTo>
                  <a:cubicBezTo>
                    <a:pt x="19908" y="12762"/>
                    <a:pt x="19996" y="12947"/>
                    <a:pt x="20067" y="13131"/>
                  </a:cubicBezTo>
                  <a:cubicBezTo>
                    <a:pt x="20410" y="13994"/>
                    <a:pt x="21264" y="17013"/>
                    <a:pt x="17866" y="19539"/>
                  </a:cubicBezTo>
                  <a:cubicBezTo>
                    <a:pt x="15358" y="21404"/>
                    <a:pt x="12868" y="20603"/>
                    <a:pt x="11451" y="19618"/>
                  </a:cubicBezTo>
                  <a:cubicBezTo>
                    <a:pt x="9822" y="20700"/>
                    <a:pt x="6830" y="21413"/>
                    <a:pt x="3644" y="18518"/>
                  </a:cubicBezTo>
                  <a:cubicBezTo>
                    <a:pt x="2606" y="17611"/>
                    <a:pt x="1805" y="16467"/>
                    <a:pt x="1286" y="1520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66"/>
            <p:cNvSpPr/>
            <p:nvPr/>
          </p:nvSpPr>
          <p:spPr>
            <a:xfrm>
              <a:off x="8219000" y="4361575"/>
              <a:ext cx="501875" cy="519725"/>
            </a:xfrm>
            <a:custGeom>
              <a:rect b="b" l="l" r="r" t="t"/>
              <a:pathLst>
                <a:path extrusionOk="0" fill="none" h="20789" w="20075">
                  <a:moveTo>
                    <a:pt x="15666" y="6030"/>
                  </a:moveTo>
                  <a:cubicBezTo>
                    <a:pt x="15666" y="6030"/>
                    <a:pt x="16440" y="3469"/>
                    <a:pt x="14196" y="1691"/>
                  </a:cubicBezTo>
                  <a:cubicBezTo>
                    <a:pt x="12339" y="221"/>
                    <a:pt x="8713" y="1"/>
                    <a:pt x="7384" y="2492"/>
                  </a:cubicBezTo>
                  <a:cubicBezTo>
                    <a:pt x="6064" y="4974"/>
                    <a:pt x="6830" y="6716"/>
                    <a:pt x="6830" y="6716"/>
                  </a:cubicBezTo>
                  <a:cubicBezTo>
                    <a:pt x="6830" y="6716"/>
                    <a:pt x="5307" y="5510"/>
                    <a:pt x="3353" y="7086"/>
                  </a:cubicBezTo>
                  <a:cubicBezTo>
                    <a:pt x="1399" y="8670"/>
                    <a:pt x="0" y="13493"/>
                    <a:pt x="4022" y="17145"/>
                  </a:cubicBezTo>
                  <a:cubicBezTo>
                    <a:pt x="8044" y="20789"/>
                    <a:pt x="11168" y="17700"/>
                    <a:pt x="11168" y="17700"/>
                  </a:cubicBezTo>
                  <a:cubicBezTo>
                    <a:pt x="11168" y="17700"/>
                    <a:pt x="13888" y="20402"/>
                    <a:pt x="16986" y="18096"/>
                  </a:cubicBezTo>
                  <a:cubicBezTo>
                    <a:pt x="20075" y="15799"/>
                    <a:pt x="19204" y="12912"/>
                    <a:pt x="18244" y="11829"/>
                  </a:cubicBezTo>
                  <a:cubicBezTo>
                    <a:pt x="19881" y="10914"/>
                    <a:pt x="19855" y="5528"/>
                    <a:pt x="15666" y="603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66"/>
            <p:cNvSpPr/>
            <p:nvPr/>
          </p:nvSpPr>
          <p:spPr>
            <a:xfrm>
              <a:off x="8234400" y="4468300"/>
              <a:ext cx="79675" cy="56800"/>
            </a:xfrm>
            <a:custGeom>
              <a:rect b="b" l="l" r="r" t="t"/>
              <a:pathLst>
                <a:path extrusionOk="0" fill="none" h="2272" w="3187">
                  <a:moveTo>
                    <a:pt x="3186" y="0"/>
                  </a:moveTo>
                  <a:cubicBezTo>
                    <a:pt x="1866" y="308"/>
                    <a:pt x="722" y="1127"/>
                    <a:pt x="0" y="227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66"/>
            <p:cNvSpPr/>
            <p:nvPr/>
          </p:nvSpPr>
          <p:spPr>
            <a:xfrm>
              <a:off x="8265425" y="4491175"/>
              <a:ext cx="22450" cy="16300"/>
            </a:xfrm>
            <a:custGeom>
              <a:rect b="b" l="l" r="r" t="t"/>
              <a:pathLst>
                <a:path extrusionOk="0" fill="none" h="652" w="898">
                  <a:moveTo>
                    <a:pt x="898" y="1"/>
                  </a:moveTo>
                  <a:cubicBezTo>
                    <a:pt x="572" y="168"/>
                    <a:pt x="264" y="388"/>
                    <a:pt x="0"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66"/>
            <p:cNvSpPr/>
            <p:nvPr/>
          </p:nvSpPr>
          <p:spPr>
            <a:xfrm>
              <a:off x="8438800" y="4325500"/>
              <a:ext cx="121475" cy="15000"/>
            </a:xfrm>
            <a:custGeom>
              <a:rect b="b" l="l" r="r" t="t"/>
              <a:pathLst>
                <a:path extrusionOk="0" fill="none" h="600" w="4859">
                  <a:moveTo>
                    <a:pt x="0" y="599"/>
                  </a:moveTo>
                  <a:cubicBezTo>
                    <a:pt x="1567" y="1"/>
                    <a:pt x="3292" y="1"/>
                    <a:pt x="4858" y="59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66"/>
            <p:cNvSpPr/>
            <p:nvPr/>
          </p:nvSpPr>
          <p:spPr>
            <a:xfrm>
              <a:off x="8584875" y="4347725"/>
              <a:ext cx="7725" cy="4875"/>
            </a:xfrm>
            <a:custGeom>
              <a:rect b="b" l="l" r="r" t="t"/>
              <a:pathLst>
                <a:path extrusionOk="0" fill="none" h="195" w="309">
                  <a:moveTo>
                    <a:pt x="1" y="1"/>
                  </a:moveTo>
                  <a:lnTo>
                    <a:pt x="309" y="19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66"/>
            <p:cNvSpPr/>
            <p:nvPr/>
          </p:nvSpPr>
          <p:spPr>
            <a:xfrm>
              <a:off x="8397425" y="4356300"/>
              <a:ext cx="9925" cy="7075"/>
            </a:xfrm>
            <a:custGeom>
              <a:rect b="b" l="l" r="r" t="t"/>
              <a:pathLst>
                <a:path extrusionOk="0" fill="none" h="283" w="397">
                  <a:moveTo>
                    <a:pt x="397" y="1"/>
                  </a:moveTo>
                  <a:cubicBezTo>
                    <a:pt x="247" y="80"/>
                    <a:pt x="115" y="168"/>
                    <a:pt x="1" y="2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66"/>
            <p:cNvSpPr/>
            <p:nvPr/>
          </p:nvSpPr>
          <p:spPr>
            <a:xfrm>
              <a:off x="8673550" y="4476225"/>
              <a:ext cx="64275" cy="55675"/>
            </a:xfrm>
            <a:custGeom>
              <a:rect b="b" l="l" r="r" t="t"/>
              <a:pathLst>
                <a:path extrusionOk="0" fill="none" h="2227" w="2571">
                  <a:moveTo>
                    <a:pt x="1" y="0"/>
                  </a:moveTo>
                  <a:cubicBezTo>
                    <a:pt x="546" y="211"/>
                    <a:pt x="1048" y="502"/>
                    <a:pt x="1514" y="863"/>
                  </a:cubicBezTo>
                  <a:cubicBezTo>
                    <a:pt x="1972" y="1224"/>
                    <a:pt x="2333" y="1690"/>
                    <a:pt x="2571" y="22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66"/>
            <p:cNvSpPr/>
            <p:nvPr/>
          </p:nvSpPr>
          <p:spPr>
            <a:xfrm>
              <a:off x="8742650" y="4552350"/>
              <a:ext cx="450" cy="6850"/>
            </a:xfrm>
            <a:custGeom>
              <a:rect b="b" l="l" r="r" t="t"/>
              <a:pathLst>
                <a:path extrusionOk="0" fill="none" h="274" w="18">
                  <a:moveTo>
                    <a:pt x="18" y="0"/>
                  </a:moveTo>
                  <a:cubicBezTo>
                    <a:pt x="0" y="88"/>
                    <a:pt x="0" y="185"/>
                    <a:pt x="18" y="27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66"/>
            <p:cNvSpPr/>
            <p:nvPr/>
          </p:nvSpPr>
          <p:spPr>
            <a:xfrm>
              <a:off x="8737150" y="4663250"/>
              <a:ext cx="7275" cy="80325"/>
            </a:xfrm>
            <a:custGeom>
              <a:rect b="b" l="l" r="r" t="t"/>
              <a:pathLst>
                <a:path extrusionOk="0" fill="none" h="3213" w="291">
                  <a:moveTo>
                    <a:pt x="0" y="0"/>
                  </a:moveTo>
                  <a:cubicBezTo>
                    <a:pt x="264" y="1056"/>
                    <a:pt x="291" y="2147"/>
                    <a:pt x="79" y="321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66"/>
            <p:cNvSpPr/>
            <p:nvPr/>
          </p:nvSpPr>
          <p:spPr>
            <a:xfrm>
              <a:off x="8726150" y="4779200"/>
              <a:ext cx="5725" cy="12550"/>
            </a:xfrm>
            <a:custGeom>
              <a:rect b="b" l="l" r="r" t="t"/>
              <a:pathLst>
                <a:path extrusionOk="0" fill="none" h="502" w="229">
                  <a:moveTo>
                    <a:pt x="229" y="0"/>
                  </a:moveTo>
                  <a:lnTo>
                    <a:pt x="0" y="50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66"/>
            <p:cNvSpPr/>
            <p:nvPr/>
          </p:nvSpPr>
          <p:spPr>
            <a:xfrm>
              <a:off x="8681250" y="4832225"/>
              <a:ext cx="11025" cy="8150"/>
            </a:xfrm>
            <a:custGeom>
              <a:rect b="b" l="l" r="r" t="t"/>
              <a:pathLst>
                <a:path extrusionOk="0" fill="none" h="326" w="441">
                  <a:moveTo>
                    <a:pt x="441" y="0"/>
                  </a:moveTo>
                  <a:lnTo>
                    <a:pt x="1"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66"/>
            <p:cNvSpPr/>
            <p:nvPr/>
          </p:nvSpPr>
          <p:spPr>
            <a:xfrm>
              <a:off x="8509200" y="4866100"/>
              <a:ext cx="68225" cy="18075"/>
            </a:xfrm>
            <a:custGeom>
              <a:rect b="b" l="l" r="r" t="t"/>
              <a:pathLst>
                <a:path extrusionOk="0" fill="none" h="723" w="2729">
                  <a:moveTo>
                    <a:pt x="0" y="1"/>
                  </a:moveTo>
                  <a:cubicBezTo>
                    <a:pt x="837" y="476"/>
                    <a:pt x="1769" y="722"/>
                    <a:pt x="2729"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66"/>
            <p:cNvSpPr/>
            <p:nvPr/>
          </p:nvSpPr>
          <p:spPr>
            <a:xfrm>
              <a:off x="8592375" y="4883475"/>
              <a:ext cx="11450" cy="2000"/>
            </a:xfrm>
            <a:custGeom>
              <a:rect b="b" l="l" r="r" t="t"/>
              <a:pathLst>
                <a:path extrusionOk="0" fill="none" h="80" w="458">
                  <a:moveTo>
                    <a:pt x="0" y="80"/>
                  </a:moveTo>
                  <a:cubicBezTo>
                    <a:pt x="150" y="36"/>
                    <a:pt x="308" y="1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66"/>
            <p:cNvSpPr/>
            <p:nvPr/>
          </p:nvSpPr>
          <p:spPr>
            <a:xfrm>
              <a:off x="8255300" y="4794600"/>
              <a:ext cx="96825" cy="76150"/>
            </a:xfrm>
            <a:custGeom>
              <a:rect b="b" l="l" r="r" t="t"/>
              <a:pathLst>
                <a:path extrusionOk="0" fill="none" h="3046" w="3873">
                  <a:moveTo>
                    <a:pt x="0" y="0"/>
                  </a:moveTo>
                  <a:cubicBezTo>
                    <a:pt x="1074" y="1259"/>
                    <a:pt x="2394" y="2297"/>
                    <a:pt x="3873" y="304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66"/>
            <p:cNvSpPr/>
            <p:nvPr/>
          </p:nvSpPr>
          <p:spPr>
            <a:xfrm>
              <a:off x="8365975" y="4876450"/>
              <a:ext cx="14325" cy="4200"/>
            </a:xfrm>
            <a:custGeom>
              <a:rect b="b" l="l" r="r" t="t"/>
              <a:pathLst>
                <a:path extrusionOk="0" fill="none" h="168" w="573">
                  <a:moveTo>
                    <a:pt x="0" y="0"/>
                  </a:moveTo>
                  <a:cubicBezTo>
                    <a:pt x="194" y="35"/>
                    <a:pt x="387" y="88"/>
                    <a:pt x="572" y="16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66"/>
            <p:cNvSpPr/>
            <p:nvPr/>
          </p:nvSpPr>
          <p:spPr>
            <a:xfrm>
              <a:off x="8407325" y="4888100"/>
              <a:ext cx="10150" cy="25"/>
            </a:xfrm>
            <a:custGeom>
              <a:rect b="b" l="l" r="r" t="t"/>
              <a:pathLst>
                <a:path extrusionOk="0" fill="none" h="1" w="406">
                  <a:moveTo>
                    <a:pt x="1" y="1"/>
                  </a:moveTo>
                  <a:lnTo>
                    <a:pt x="40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1" name="Google Shape;9991;p66"/>
          <p:cNvGrpSpPr/>
          <p:nvPr/>
        </p:nvGrpSpPr>
        <p:grpSpPr>
          <a:xfrm>
            <a:off x="8219175" y="1497700"/>
            <a:ext cx="617850" cy="440725"/>
            <a:chOff x="3498225" y="3490725"/>
            <a:chExt cx="617850" cy="440725"/>
          </a:xfrm>
        </p:grpSpPr>
        <p:sp>
          <p:nvSpPr>
            <p:cNvPr id="9992" name="Google Shape;9992;p66"/>
            <p:cNvSpPr/>
            <p:nvPr/>
          </p:nvSpPr>
          <p:spPr>
            <a:xfrm>
              <a:off x="3575450" y="3562250"/>
              <a:ext cx="506075" cy="333825"/>
            </a:xfrm>
            <a:custGeom>
              <a:rect b="b" l="l" r="r" t="t"/>
              <a:pathLst>
                <a:path extrusionOk="0" h="13353" w="20243">
                  <a:moveTo>
                    <a:pt x="7041" y="8140"/>
                  </a:moveTo>
                  <a:lnTo>
                    <a:pt x="7041" y="8140"/>
                  </a:lnTo>
                  <a:cubicBezTo>
                    <a:pt x="6935" y="8228"/>
                    <a:pt x="6812" y="8325"/>
                    <a:pt x="6698" y="8413"/>
                  </a:cubicBezTo>
                  <a:lnTo>
                    <a:pt x="6698" y="8404"/>
                  </a:lnTo>
                  <a:cubicBezTo>
                    <a:pt x="6821" y="8316"/>
                    <a:pt x="6927" y="8228"/>
                    <a:pt x="7041" y="8140"/>
                  </a:cubicBezTo>
                  <a:close/>
                  <a:moveTo>
                    <a:pt x="13821" y="0"/>
                  </a:moveTo>
                  <a:cubicBezTo>
                    <a:pt x="12880" y="0"/>
                    <a:pt x="11857" y="570"/>
                    <a:pt x="10597" y="2472"/>
                  </a:cubicBezTo>
                  <a:cubicBezTo>
                    <a:pt x="7173" y="7630"/>
                    <a:pt x="1188" y="11027"/>
                    <a:pt x="933" y="11168"/>
                  </a:cubicBezTo>
                  <a:cubicBezTo>
                    <a:pt x="898" y="11194"/>
                    <a:pt x="863" y="11212"/>
                    <a:pt x="828" y="11238"/>
                  </a:cubicBezTo>
                  <a:cubicBezTo>
                    <a:pt x="273" y="11643"/>
                    <a:pt x="0" y="12013"/>
                    <a:pt x="18" y="12329"/>
                  </a:cubicBezTo>
                  <a:cubicBezTo>
                    <a:pt x="27" y="12409"/>
                    <a:pt x="53" y="12488"/>
                    <a:pt x="97" y="12558"/>
                  </a:cubicBezTo>
                  <a:cubicBezTo>
                    <a:pt x="229" y="12734"/>
                    <a:pt x="405" y="12875"/>
                    <a:pt x="608" y="12954"/>
                  </a:cubicBezTo>
                  <a:cubicBezTo>
                    <a:pt x="1137" y="13206"/>
                    <a:pt x="2036" y="13352"/>
                    <a:pt x="3153" y="13352"/>
                  </a:cubicBezTo>
                  <a:cubicBezTo>
                    <a:pt x="5751" y="13352"/>
                    <a:pt x="9523" y="12560"/>
                    <a:pt x="12533" y="10455"/>
                  </a:cubicBezTo>
                  <a:cubicBezTo>
                    <a:pt x="17514" y="6970"/>
                    <a:pt x="20242" y="2235"/>
                    <a:pt x="19705" y="1196"/>
                  </a:cubicBezTo>
                  <a:lnTo>
                    <a:pt x="19688" y="1170"/>
                  </a:lnTo>
                  <a:cubicBezTo>
                    <a:pt x="19611" y="1042"/>
                    <a:pt x="19470" y="977"/>
                    <a:pt x="19272" y="977"/>
                  </a:cubicBezTo>
                  <a:cubicBezTo>
                    <a:pt x="19128" y="977"/>
                    <a:pt x="18955" y="1012"/>
                    <a:pt x="18755" y="1082"/>
                  </a:cubicBezTo>
                  <a:cubicBezTo>
                    <a:pt x="18473" y="1185"/>
                    <a:pt x="18181" y="1234"/>
                    <a:pt x="17886" y="1234"/>
                  </a:cubicBezTo>
                  <a:cubicBezTo>
                    <a:pt x="17803" y="1234"/>
                    <a:pt x="17720" y="1230"/>
                    <a:pt x="17637" y="1223"/>
                  </a:cubicBezTo>
                  <a:cubicBezTo>
                    <a:pt x="16995" y="1161"/>
                    <a:pt x="16388" y="879"/>
                    <a:pt x="15798" y="607"/>
                  </a:cubicBezTo>
                  <a:cubicBezTo>
                    <a:pt x="15143" y="300"/>
                    <a:pt x="14504" y="0"/>
                    <a:pt x="13821"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66"/>
            <p:cNvSpPr/>
            <p:nvPr/>
          </p:nvSpPr>
          <p:spPr>
            <a:xfrm>
              <a:off x="3575450" y="3586675"/>
              <a:ext cx="506075" cy="309400"/>
            </a:xfrm>
            <a:custGeom>
              <a:rect b="b" l="l" r="r" t="t"/>
              <a:pathLst>
                <a:path extrusionOk="0" h="12376" w="20243">
                  <a:moveTo>
                    <a:pt x="19272" y="0"/>
                  </a:moveTo>
                  <a:cubicBezTo>
                    <a:pt x="19128" y="0"/>
                    <a:pt x="18955" y="35"/>
                    <a:pt x="18755" y="105"/>
                  </a:cubicBezTo>
                  <a:cubicBezTo>
                    <a:pt x="18473" y="208"/>
                    <a:pt x="18181" y="257"/>
                    <a:pt x="17886" y="257"/>
                  </a:cubicBezTo>
                  <a:cubicBezTo>
                    <a:pt x="17803" y="257"/>
                    <a:pt x="17720" y="253"/>
                    <a:pt x="17637" y="246"/>
                  </a:cubicBezTo>
                  <a:cubicBezTo>
                    <a:pt x="17621" y="245"/>
                    <a:pt x="17606" y="245"/>
                    <a:pt x="17590" y="245"/>
                  </a:cubicBezTo>
                  <a:cubicBezTo>
                    <a:pt x="15885" y="245"/>
                    <a:pt x="15384" y="1663"/>
                    <a:pt x="15384" y="1663"/>
                  </a:cubicBezTo>
                  <a:cubicBezTo>
                    <a:pt x="12176" y="8255"/>
                    <a:pt x="3692" y="11643"/>
                    <a:pt x="1852" y="11643"/>
                  </a:cubicBezTo>
                  <a:cubicBezTo>
                    <a:pt x="1845" y="11643"/>
                    <a:pt x="1838" y="11643"/>
                    <a:pt x="1831" y="11643"/>
                  </a:cubicBezTo>
                  <a:cubicBezTo>
                    <a:pt x="361" y="11616"/>
                    <a:pt x="669" y="10631"/>
                    <a:pt x="828" y="10261"/>
                  </a:cubicBezTo>
                  <a:lnTo>
                    <a:pt x="828" y="10261"/>
                  </a:lnTo>
                  <a:cubicBezTo>
                    <a:pt x="273" y="10666"/>
                    <a:pt x="0" y="11036"/>
                    <a:pt x="27" y="11352"/>
                  </a:cubicBezTo>
                  <a:cubicBezTo>
                    <a:pt x="35" y="11432"/>
                    <a:pt x="62" y="11511"/>
                    <a:pt x="106" y="11581"/>
                  </a:cubicBezTo>
                  <a:cubicBezTo>
                    <a:pt x="229" y="11757"/>
                    <a:pt x="405" y="11898"/>
                    <a:pt x="608" y="11977"/>
                  </a:cubicBezTo>
                  <a:cubicBezTo>
                    <a:pt x="1137" y="12229"/>
                    <a:pt x="2036" y="12375"/>
                    <a:pt x="3153" y="12375"/>
                  </a:cubicBezTo>
                  <a:cubicBezTo>
                    <a:pt x="5751" y="12375"/>
                    <a:pt x="9523" y="11583"/>
                    <a:pt x="12533" y="9478"/>
                  </a:cubicBezTo>
                  <a:cubicBezTo>
                    <a:pt x="17514" y="5993"/>
                    <a:pt x="20242" y="1258"/>
                    <a:pt x="19705" y="219"/>
                  </a:cubicBezTo>
                  <a:lnTo>
                    <a:pt x="19688" y="193"/>
                  </a:lnTo>
                  <a:cubicBezTo>
                    <a:pt x="19611" y="65"/>
                    <a:pt x="19470" y="0"/>
                    <a:pt x="19272" y="0"/>
                  </a:cubicBezTo>
                  <a:close/>
                </a:path>
              </a:pathLst>
            </a:custGeom>
            <a:solidFill>
              <a:srgbClr val="FFE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66"/>
            <p:cNvSpPr/>
            <p:nvPr/>
          </p:nvSpPr>
          <p:spPr>
            <a:xfrm>
              <a:off x="3498225" y="3490725"/>
              <a:ext cx="617850" cy="440725"/>
            </a:xfrm>
            <a:custGeom>
              <a:rect b="b" l="l" r="r" t="t"/>
              <a:pathLst>
                <a:path extrusionOk="0" fill="none" h="17629" w="24714">
                  <a:moveTo>
                    <a:pt x="3978" y="13967"/>
                  </a:moveTo>
                  <a:cubicBezTo>
                    <a:pt x="3978" y="13967"/>
                    <a:pt x="10121" y="10579"/>
                    <a:pt x="13624" y="5289"/>
                  </a:cubicBezTo>
                  <a:cubicBezTo>
                    <a:pt x="17127" y="0"/>
                    <a:pt x="18931" y="4911"/>
                    <a:pt x="21818" y="3881"/>
                  </a:cubicBezTo>
                  <a:cubicBezTo>
                    <a:pt x="24713" y="2843"/>
                    <a:pt x="21747" y="9118"/>
                    <a:pt x="15657" y="13377"/>
                  </a:cubicBezTo>
                  <a:cubicBezTo>
                    <a:pt x="9576" y="17628"/>
                    <a:pt x="0" y="16695"/>
                    <a:pt x="3978" y="13967"/>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66"/>
            <p:cNvSpPr/>
            <p:nvPr/>
          </p:nvSpPr>
          <p:spPr>
            <a:xfrm>
              <a:off x="3742875" y="3611075"/>
              <a:ext cx="139300" cy="161525"/>
            </a:xfrm>
            <a:custGeom>
              <a:rect b="b" l="l" r="r" t="t"/>
              <a:pathLst>
                <a:path extrusionOk="0" fill="none" h="6461" w="5572">
                  <a:moveTo>
                    <a:pt x="5572" y="0"/>
                  </a:moveTo>
                  <a:cubicBezTo>
                    <a:pt x="4164" y="2500"/>
                    <a:pt x="2271" y="4700"/>
                    <a:pt x="1" y="646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66"/>
            <p:cNvSpPr/>
            <p:nvPr/>
          </p:nvSpPr>
          <p:spPr>
            <a:xfrm>
              <a:off x="3841900" y="3673550"/>
              <a:ext cx="37650" cy="44025"/>
            </a:xfrm>
            <a:custGeom>
              <a:rect b="b" l="l" r="r" t="t"/>
              <a:pathLst>
                <a:path extrusionOk="0" fill="none" h="1761" w="1506">
                  <a:moveTo>
                    <a:pt x="1505" y="1"/>
                  </a:moveTo>
                  <a:lnTo>
                    <a:pt x="0" y="176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66"/>
            <p:cNvSpPr/>
            <p:nvPr/>
          </p:nvSpPr>
          <p:spPr>
            <a:xfrm>
              <a:off x="3895350" y="3676850"/>
              <a:ext cx="14325" cy="22025"/>
            </a:xfrm>
            <a:custGeom>
              <a:rect b="b" l="l" r="r" t="t"/>
              <a:pathLst>
                <a:path extrusionOk="0" fill="none" h="881" w="573">
                  <a:moveTo>
                    <a:pt x="573" y="1"/>
                  </a:moveTo>
                  <a:cubicBezTo>
                    <a:pt x="379" y="291"/>
                    <a:pt x="194" y="590"/>
                    <a:pt x="1" y="8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66"/>
            <p:cNvSpPr/>
            <p:nvPr/>
          </p:nvSpPr>
          <p:spPr>
            <a:xfrm>
              <a:off x="3932325" y="3666300"/>
              <a:ext cx="18275" cy="25750"/>
            </a:xfrm>
            <a:custGeom>
              <a:rect b="b" l="l" r="r" t="t"/>
              <a:pathLst>
                <a:path extrusionOk="0" fill="none" h="1030" w="731">
                  <a:moveTo>
                    <a:pt x="731" y="0"/>
                  </a:moveTo>
                  <a:cubicBezTo>
                    <a:pt x="458" y="326"/>
                    <a:pt x="212" y="669"/>
                    <a:pt x="0" y="103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66"/>
            <p:cNvSpPr/>
            <p:nvPr/>
          </p:nvSpPr>
          <p:spPr>
            <a:xfrm>
              <a:off x="3966200" y="3666950"/>
              <a:ext cx="9925" cy="15875"/>
            </a:xfrm>
            <a:custGeom>
              <a:rect b="b" l="l" r="r" t="t"/>
              <a:pathLst>
                <a:path extrusionOk="0" fill="none" h="635" w="397">
                  <a:moveTo>
                    <a:pt x="397" y="1"/>
                  </a:moveTo>
                  <a:cubicBezTo>
                    <a:pt x="203" y="168"/>
                    <a:pt x="71" y="388"/>
                    <a:pt x="1" y="6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66"/>
            <p:cNvSpPr/>
            <p:nvPr/>
          </p:nvSpPr>
          <p:spPr>
            <a:xfrm>
              <a:off x="4027375" y="3634175"/>
              <a:ext cx="8150" cy="11025"/>
            </a:xfrm>
            <a:custGeom>
              <a:rect b="b" l="l" r="r" t="t"/>
              <a:pathLst>
                <a:path extrusionOk="0" fill="none" h="441" w="326">
                  <a:moveTo>
                    <a:pt x="326" y="0"/>
                  </a:moveTo>
                  <a:lnTo>
                    <a:pt x="0" y="44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66"/>
            <p:cNvSpPr/>
            <p:nvPr/>
          </p:nvSpPr>
          <p:spPr>
            <a:xfrm>
              <a:off x="3756750" y="3818775"/>
              <a:ext cx="90225" cy="40500"/>
            </a:xfrm>
            <a:custGeom>
              <a:rect b="b" l="l" r="r" t="t"/>
              <a:pathLst>
                <a:path extrusionOk="0" fill="none" h="1620" w="3609">
                  <a:moveTo>
                    <a:pt x="0" y="1620"/>
                  </a:moveTo>
                  <a:cubicBezTo>
                    <a:pt x="1285" y="1285"/>
                    <a:pt x="2508" y="740"/>
                    <a:pt x="3609"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66"/>
            <p:cNvSpPr/>
            <p:nvPr/>
          </p:nvSpPr>
          <p:spPr>
            <a:xfrm>
              <a:off x="3799875" y="3805575"/>
              <a:ext cx="21150" cy="8825"/>
            </a:xfrm>
            <a:custGeom>
              <a:rect b="b" l="l" r="r" t="t"/>
              <a:pathLst>
                <a:path extrusionOk="0" fill="none" h="353" w="846">
                  <a:moveTo>
                    <a:pt x="0" y="352"/>
                  </a:moveTo>
                  <a:lnTo>
                    <a:pt x="845"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66"/>
            <p:cNvSpPr/>
            <p:nvPr/>
          </p:nvSpPr>
          <p:spPr>
            <a:xfrm>
              <a:off x="3722650" y="3835275"/>
              <a:ext cx="14975" cy="4650"/>
            </a:xfrm>
            <a:custGeom>
              <a:rect b="b" l="l" r="r" t="t"/>
              <a:pathLst>
                <a:path extrusionOk="0" fill="none" h="186" w="599">
                  <a:moveTo>
                    <a:pt x="0" y="185"/>
                  </a:moveTo>
                  <a:lnTo>
                    <a:pt x="59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66"/>
            <p:cNvSpPr/>
            <p:nvPr/>
          </p:nvSpPr>
          <p:spPr>
            <a:xfrm>
              <a:off x="3671375" y="3865425"/>
              <a:ext cx="31700" cy="6400"/>
            </a:xfrm>
            <a:custGeom>
              <a:rect b="b" l="l" r="r" t="t"/>
              <a:pathLst>
                <a:path extrusionOk="0" fill="none" h="256" w="1268">
                  <a:moveTo>
                    <a:pt x="0" y="255"/>
                  </a:moveTo>
                  <a:cubicBezTo>
                    <a:pt x="414" y="141"/>
                    <a:pt x="837" y="53"/>
                    <a:pt x="126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5" name="Google Shape;10005;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9" name="Shape 10009"/>
        <p:cNvGrpSpPr/>
        <p:nvPr/>
      </p:nvGrpSpPr>
      <p:grpSpPr>
        <a:xfrm>
          <a:off x="0" y="0"/>
          <a:ext cx="0" cy="0"/>
          <a:chOff x="0" y="0"/>
          <a:chExt cx="0" cy="0"/>
        </a:xfrm>
      </p:grpSpPr>
      <p:sp>
        <p:nvSpPr>
          <p:cNvPr id="10010" name="Google Shape;10010;p67"/>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產品介紹-後台</a:t>
            </a:r>
            <a:endParaRPr/>
          </a:p>
        </p:txBody>
      </p:sp>
      <p:sp>
        <p:nvSpPr>
          <p:cNvPr id="10011" name="Google Shape;10011;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012" name="Google Shape;10012;p67"/>
          <p:cNvPicPr preferRelativeResize="0"/>
          <p:nvPr/>
        </p:nvPicPr>
        <p:blipFill>
          <a:blip r:embed="rId3">
            <a:alphaModFix/>
          </a:blip>
          <a:stretch>
            <a:fillRect/>
          </a:stretch>
        </p:blipFill>
        <p:spPr>
          <a:xfrm>
            <a:off x="943300" y="1666725"/>
            <a:ext cx="6487573" cy="3083124"/>
          </a:xfrm>
          <a:prstGeom prst="rect">
            <a:avLst/>
          </a:prstGeom>
          <a:noFill/>
          <a:ln>
            <a:noFill/>
          </a:ln>
        </p:spPr>
      </p:pic>
      <p:sp>
        <p:nvSpPr>
          <p:cNvPr id="10013" name="Google Shape;10013;p67"/>
          <p:cNvSpPr txBox="1"/>
          <p:nvPr/>
        </p:nvSpPr>
        <p:spPr>
          <a:xfrm>
            <a:off x="943300" y="1205013"/>
            <a:ext cx="30000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Actor"/>
              <a:buChar char="●"/>
            </a:pPr>
            <a:r>
              <a:rPr lang="en" sz="1800">
                <a:solidFill>
                  <a:schemeClr val="dk1"/>
                </a:solidFill>
                <a:latin typeface="Actor"/>
                <a:ea typeface="Actor"/>
                <a:cs typeface="Actor"/>
                <a:sym typeface="Actor"/>
              </a:rPr>
              <a:t>推薦系統改善追蹤</a:t>
            </a:r>
            <a:endParaRPr sz="1800">
              <a:solidFill>
                <a:schemeClr val="dk1"/>
              </a:solidFill>
              <a:latin typeface="Actor"/>
              <a:ea typeface="Actor"/>
              <a:cs typeface="Actor"/>
              <a:sym typeface="Actor"/>
            </a:endParaRPr>
          </a:p>
        </p:txBody>
      </p:sp>
      <p:sp>
        <p:nvSpPr>
          <p:cNvPr id="10014" name="Google Shape;10014;p67"/>
          <p:cNvSpPr txBox="1"/>
          <p:nvPr/>
        </p:nvSpPr>
        <p:spPr>
          <a:xfrm>
            <a:off x="1603050" y="4822750"/>
            <a:ext cx="59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ctor"/>
                <a:ea typeface="Actor"/>
                <a:cs typeface="Actor"/>
                <a:sym typeface="Actor"/>
              </a:rPr>
              <a:t>情境模擬｜目的｜資料介紹｜</a:t>
            </a:r>
            <a:r>
              <a:rPr lang="en">
                <a:solidFill>
                  <a:schemeClr val="dk1"/>
                </a:solidFill>
                <a:latin typeface="Actor"/>
                <a:ea typeface="Actor"/>
                <a:cs typeface="Actor"/>
                <a:sym typeface="Actor"/>
              </a:rPr>
              <a:t>產品介紹-前台</a:t>
            </a:r>
            <a:r>
              <a:rPr lang="en">
                <a:solidFill>
                  <a:schemeClr val="dk1"/>
                </a:solidFill>
                <a:latin typeface="Actor"/>
                <a:ea typeface="Actor"/>
                <a:cs typeface="Actor"/>
                <a:sym typeface="Actor"/>
              </a:rPr>
              <a:t>｜</a:t>
            </a:r>
            <a:r>
              <a:rPr b="1" lang="en">
                <a:solidFill>
                  <a:schemeClr val="dk1"/>
                </a:solidFill>
                <a:latin typeface="Actor"/>
                <a:ea typeface="Actor"/>
                <a:cs typeface="Actor"/>
                <a:sym typeface="Actor"/>
              </a:rPr>
              <a:t>產品介紹-後台</a:t>
            </a:r>
            <a:r>
              <a:rPr lang="en">
                <a:solidFill>
                  <a:schemeClr val="dk1"/>
                </a:solidFill>
                <a:latin typeface="Actor"/>
                <a:ea typeface="Actor"/>
                <a:cs typeface="Actor"/>
                <a:sym typeface="Actor"/>
              </a:rPr>
              <a:t>｜未來展望</a:t>
            </a:r>
            <a:endParaRPr>
              <a:solidFill>
                <a:schemeClr val="dk1"/>
              </a:solidFill>
              <a:latin typeface="Actor"/>
              <a:ea typeface="Actor"/>
              <a:cs typeface="Actor"/>
              <a:sym typeface="Acto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8" name="Shape 10018"/>
        <p:cNvGrpSpPr/>
        <p:nvPr/>
      </p:nvGrpSpPr>
      <p:grpSpPr>
        <a:xfrm>
          <a:off x="0" y="0"/>
          <a:ext cx="0" cy="0"/>
          <a:chOff x="0" y="0"/>
          <a:chExt cx="0" cy="0"/>
        </a:xfrm>
      </p:grpSpPr>
      <p:sp>
        <p:nvSpPr>
          <p:cNvPr id="10019" name="Google Shape;10019;p68"/>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產品介紹-後台</a:t>
            </a:r>
            <a:endParaRPr/>
          </a:p>
        </p:txBody>
      </p:sp>
      <p:sp>
        <p:nvSpPr>
          <p:cNvPr id="10020" name="Google Shape;10020;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021" name="Google Shape;10021;p68"/>
          <p:cNvPicPr preferRelativeResize="0"/>
          <p:nvPr/>
        </p:nvPicPr>
        <p:blipFill>
          <a:blip r:embed="rId3">
            <a:alphaModFix/>
          </a:blip>
          <a:stretch>
            <a:fillRect/>
          </a:stretch>
        </p:blipFill>
        <p:spPr>
          <a:xfrm>
            <a:off x="1426763" y="1760400"/>
            <a:ext cx="6290474" cy="2949299"/>
          </a:xfrm>
          <a:prstGeom prst="rect">
            <a:avLst/>
          </a:prstGeom>
          <a:noFill/>
          <a:ln>
            <a:noFill/>
          </a:ln>
        </p:spPr>
      </p:pic>
      <p:sp>
        <p:nvSpPr>
          <p:cNvPr id="10022" name="Google Shape;10022;p68"/>
          <p:cNvSpPr txBox="1"/>
          <p:nvPr/>
        </p:nvSpPr>
        <p:spPr>
          <a:xfrm>
            <a:off x="1567652" y="1298700"/>
            <a:ext cx="46173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Actor"/>
              <a:buChar char="●"/>
            </a:pPr>
            <a:r>
              <a:rPr lang="en" sz="1800">
                <a:solidFill>
                  <a:schemeClr val="dk1"/>
                </a:solidFill>
                <a:latin typeface="Actor"/>
                <a:ea typeface="Actor"/>
                <a:cs typeface="Actor"/>
                <a:sym typeface="Actor"/>
              </a:rPr>
              <a:t>流量監測與食材種類搭配情形</a:t>
            </a:r>
            <a:endParaRPr sz="1800">
              <a:solidFill>
                <a:schemeClr val="dk1"/>
              </a:solidFill>
              <a:latin typeface="Actor"/>
              <a:ea typeface="Actor"/>
              <a:cs typeface="Actor"/>
              <a:sym typeface="Actor"/>
            </a:endParaRPr>
          </a:p>
        </p:txBody>
      </p:sp>
      <p:sp>
        <p:nvSpPr>
          <p:cNvPr id="10023" name="Google Shape;10023;p68"/>
          <p:cNvSpPr txBox="1"/>
          <p:nvPr/>
        </p:nvSpPr>
        <p:spPr>
          <a:xfrm>
            <a:off x="1608000" y="4798625"/>
            <a:ext cx="592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ctor"/>
                <a:ea typeface="Actor"/>
                <a:cs typeface="Actor"/>
                <a:sym typeface="Actor"/>
              </a:rPr>
              <a:t>情境模擬｜目的｜資料介紹｜產品介紹-前台｜</a:t>
            </a:r>
            <a:r>
              <a:rPr b="1" lang="en">
                <a:solidFill>
                  <a:schemeClr val="dk1"/>
                </a:solidFill>
                <a:latin typeface="Actor"/>
                <a:ea typeface="Actor"/>
                <a:cs typeface="Actor"/>
                <a:sym typeface="Actor"/>
              </a:rPr>
              <a:t>產品介紹-後台</a:t>
            </a:r>
            <a:r>
              <a:rPr lang="en">
                <a:solidFill>
                  <a:schemeClr val="dk1"/>
                </a:solidFill>
                <a:latin typeface="Actor"/>
                <a:ea typeface="Actor"/>
                <a:cs typeface="Actor"/>
                <a:sym typeface="Actor"/>
              </a:rPr>
              <a:t>｜未來展望</a:t>
            </a:r>
            <a:endParaRPr>
              <a:solidFill>
                <a:schemeClr val="dk1"/>
              </a:solidFill>
              <a:latin typeface="Actor"/>
              <a:ea typeface="Actor"/>
              <a:cs typeface="Actor"/>
              <a:sym typeface="Acto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7" name="Shape 10027"/>
        <p:cNvGrpSpPr/>
        <p:nvPr/>
      </p:nvGrpSpPr>
      <p:grpSpPr>
        <a:xfrm>
          <a:off x="0" y="0"/>
          <a:ext cx="0" cy="0"/>
          <a:chOff x="0" y="0"/>
          <a:chExt cx="0" cy="0"/>
        </a:xfrm>
      </p:grpSpPr>
      <p:sp>
        <p:nvSpPr>
          <p:cNvPr id="10028" name="Google Shape;10028;p69"/>
          <p:cNvSpPr/>
          <p:nvPr/>
        </p:nvSpPr>
        <p:spPr>
          <a:xfrm>
            <a:off x="1640250" y="2828025"/>
            <a:ext cx="1115400" cy="1115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029" name="Google Shape;10029;p69"/>
          <p:cNvSpPr txBox="1"/>
          <p:nvPr>
            <p:ph type="title"/>
          </p:nvPr>
        </p:nvSpPr>
        <p:spPr>
          <a:xfrm>
            <a:off x="2755650" y="2964675"/>
            <a:ext cx="4748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未來展望</a:t>
            </a:r>
            <a:endParaRPr/>
          </a:p>
        </p:txBody>
      </p:sp>
      <p:sp>
        <p:nvSpPr>
          <p:cNvPr id="10030" name="Google Shape;10030;p69"/>
          <p:cNvSpPr txBox="1"/>
          <p:nvPr>
            <p:ph idx="2" type="title"/>
          </p:nvPr>
        </p:nvSpPr>
        <p:spPr>
          <a:xfrm>
            <a:off x="1640250" y="2964675"/>
            <a:ext cx="1115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grpSp>
        <p:nvGrpSpPr>
          <p:cNvPr id="10031" name="Google Shape;10031;p69"/>
          <p:cNvGrpSpPr/>
          <p:nvPr/>
        </p:nvGrpSpPr>
        <p:grpSpPr>
          <a:xfrm>
            <a:off x="6022044" y="-1227027"/>
            <a:ext cx="2720243" cy="2918111"/>
            <a:chOff x="615700" y="3641200"/>
            <a:chExt cx="728975" cy="782000"/>
          </a:xfrm>
        </p:grpSpPr>
        <p:sp>
          <p:nvSpPr>
            <p:cNvPr id="10032" name="Google Shape;10032;p69"/>
            <p:cNvSpPr/>
            <p:nvPr/>
          </p:nvSpPr>
          <p:spPr>
            <a:xfrm>
              <a:off x="991950" y="3698200"/>
              <a:ext cx="295500" cy="288925"/>
            </a:xfrm>
            <a:custGeom>
              <a:rect b="b" l="l" r="r" t="t"/>
              <a:pathLst>
                <a:path extrusionOk="0" h="11557" w="11820">
                  <a:moveTo>
                    <a:pt x="10042" y="0"/>
                  </a:moveTo>
                  <a:lnTo>
                    <a:pt x="18" y="10271"/>
                  </a:lnTo>
                  <a:lnTo>
                    <a:pt x="0" y="10289"/>
                  </a:lnTo>
                  <a:lnTo>
                    <a:pt x="27" y="10315"/>
                  </a:lnTo>
                  <a:cubicBezTo>
                    <a:pt x="141" y="10412"/>
                    <a:pt x="264" y="10500"/>
                    <a:pt x="387" y="10588"/>
                  </a:cubicBezTo>
                  <a:cubicBezTo>
                    <a:pt x="475" y="10641"/>
                    <a:pt x="563" y="10693"/>
                    <a:pt x="669" y="10755"/>
                  </a:cubicBezTo>
                  <a:cubicBezTo>
                    <a:pt x="1576" y="11274"/>
                    <a:pt x="2605" y="11556"/>
                    <a:pt x="3644" y="11556"/>
                  </a:cubicBezTo>
                  <a:cubicBezTo>
                    <a:pt x="3658" y="11556"/>
                    <a:pt x="3672" y="11556"/>
                    <a:pt x="3686" y="11556"/>
                  </a:cubicBezTo>
                  <a:cubicBezTo>
                    <a:pt x="5052" y="11556"/>
                    <a:pt x="6744" y="11137"/>
                    <a:pt x="8687" y="9787"/>
                  </a:cubicBezTo>
                  <a:cubicBezTo>
                    <a:pt x="10913" y="8247"/>
                    <a:pt x="11820" y="6126"/>
                    <a:pt x="11371" y="3486"/>
                  </a:cubicBezTo>
                  <a:cubicBezTo>
                    <a:pt x="11318" y="3186"/>
                    <a:pt x="11248" y="2905"/>
                    <a:pt x="11177" y="2623"/>
                  </a:cubicBezTo>
                  <a:cubicBezTo>
                    <a:pt x="10984" y="1954"/>
                    <a:pt x="10728" y="1294"/>
                    <a:pt x="10412" y="669"/>
                  </a:cubicBezTo>
                  <a:cubicBezTo>
                    <a:pt x="10403" y="652"/>
                    <a:pt x="10394" y="634"/>
                    <a:pt x="10385" y="616"/>
                  </a:cubicBezTo>
                  <a:cubicBezTo>
                    <a:pt x="10244" y="335"/>
                    <a:pt x="10121" y="141"/>
                    <a:pt x="10060" y="44"/>
                  </a:cubicBezTo>
                  <a:lnTo>
                    <a:pt x="10042" y="0"/>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69"/>
            <p:cNvSpPr/>
            <p:nvPr/>
          </p:nvSpPr>
          <p:spPr>
            <a:xfrm>
              <a:off x="1012850" y="3738250"/>
              <a:ext cx="291550" cy="258500"/>
            </a:xfrm>
            <a:custGeom>
              <a:rect b="b" l="l" r="r" t="t"/>
              <a:pathLst>
                <a:path extrusionOk="0" h="10340" w="11662">
                  <a:moveTo>
                    <a:pt x="10148" y="0"/>
                  </a:moveTo>
                  <a:lnTo>
                    <a:pt x="10077" y="27"/>
                  </a:lnTo>
                  <a:cubicBezTo>
                    <a:pt x="10315" y="625"/>
                    <a:pt x="10491" y="1241"/>
                    <a:pt x="10605" y="1875"/>
                  </a:cubicBezTo>
                  <a:cubicBezTo>
                    <a:pt x="10808" y="3072"/>
                    <a:pt x="10781" y="4603"/>
                    <a:pt x="9963" y="6055"/>
                  </a:cubicBezTo>
                  <a:cubicBezTo>
                    <a:pt x="9954" y="6064"/>
                    <a:pt x="9945" y="6073"/>
                    <a:pt x="9945" y="6082"/>
                  </a:cubicBezTo>
                  <a:cubicBezTo>
                    <a:pt x="9831" y="6275"/>
                    <a:pt x="9708" y="6469"/>
                    <a:pt x="9576" y="6654"/>
                  </a:cubicBezTo>
                  <a:lnTo>
                    <a:pt x="9567" y="6654"/>
                  </a:lnTo>
                  <a:cubicBezTo>
                    <a:pt x="9100" y="7270"/>
                    <a:pt x="8537" y="7807"/>
                    <a:pt x="7886" y="8247"/>
                  </a:cubicBezTo>
                  <a:cubicBezTo>
                    <a:pt x="7331" y="8634"/>
                    <a:pt x="6733" y="8977"/>
                    <a:pt x="6108" y="9267"/>
                  </a:cubicBezTo>
                  <a:cubicBezTo>
                    <a:pt x="6046" y="9303"/>
                    <a:pt x="5985" y="9329"/>
                    <a:pt x="5923" y="9355"/>
                  </a:cubicBezTo>
                  <a:cubicBezTo>
                    <a:pt x="5738" y="9435"/>
                    <a:pt x="5562" y="9514"/>
                    <a:pt x="5386" y="9576"/>
                  </a:cubicBezTo>
                  <a:cubicBezTo>
                    <a:pt x="5210" y="9637"/>
                    <a:pt x="5034" y="9699"/>
                    <a:pt x="4867" y="9743"/>
                  </a:cubicBezTo>
                  <a:cubicBezTo>
                    <a:pt x="4779" y="9769"/>
                    <a:pt x="4709" y="9787"/>
                    <a:pt x="4612" y="9813"/>
                  </a:cubicBezTo>
                  <a:cubicBezTo>
                    <a:pt x="4515" y="9840"/>
                    <a:pt x="4418" y="9857"/>
                    <a:pt x="4330" y="9875"/>
                  </a:cubicBezTo>
                  <a:cubicBezTo>
                    <a:pt x="4286" y="9892"/>
                    <a:pt x="4242" y="9901"/>
                    <a:pt x="4198" y="9910"/>
                  </a:cubicBezTo>
                  <a:cubicBezTo>
                    <a:pt x="3732" y="9999"/>
                    <a:pt x="3293" y="10037"/>
                    <a:pt x="2883" y="10037"/>
                  </a:cubicBezTo>
                  <a:cubicBezTo>
                    <a:pt x="1641" y="10037"/>
                    <a:pt x="673" y="9687"/>
                    <a:pt x="44" y="9355"/>
                  </a:cubicBezTo>
                  <a:lnTo>
                    <a:pt x="0" y="9417"/>
                  </a:lnTo>
                  <a:cubicBezTo>
                    <a:pt x="872" y="9980"/>
                    <a:pt x="1866" y="10297"/>
                    <a:pt x="2896" y="10332"/>
                  </a:cubicBezTo>
                  <a:cubicBezTo>
                    <a:pt x="2994" y="10337"/>
                    <a:pt x="3096" y="10340"/>
                    <a:pt x="3202" y="10340"/>
                  </a:cubicBezTo>
                  <a:cubicBezTo>
                    <a:pt x="4688" y="10340"/>
                    <a:pt x="6843" y="9835"/>
                    <a:pt x="9144" y="7666"/>
                  </a:cubicBezTo>
                  <a:cubicBezTo>
                    <a:pt x="11661" y="4964"/>
                    <a:pt x="11081" y="2007"/>
                    <a:pt x="10148" y="0"/>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69"/>
            <p:cNvSpPr/>
            <p:nvPr/>
          </p:nvSpPr>
          <p:spPr>
            <a:xfrm>
              <a:off x="992375" y="3698200"/>
              <a:ext cx="259225" cy="269775"/>
            </a:xfrm>
            <a:custGeom>
              <a:rect b="b" l="l" r="r" t="t"/>
              <a:pathLst>
                <a:path extrusionOk="0" h="10791" w="10369">
                  <a:moveTo>
                    <a:pt x="10025" y="0"/>
                  </a:moveTo>
                  <a:lnTo>
                    <a:pt x="1" y="10271"/>
                  </a:lnTo>
                  <a:lnTo>
                    <a:pt x="370" y="10579"/>
                  </a:lnTo>
                  <a:lnTo>
                    <a:pt x="626" y="10790"/>
                  </a:lnTo>
                  <a:lnTo>
                    <a:pt x="652" y="10755"/>
                  </a:lnTo>
                  <a:lnTo>
                    <a:pt x="10368" y="616"/>
                  </a:lnTo>
                  <a:cubicBezTo>
                    <a:pt x="10227" y="335"/>
                    <a:pt x="10104" y="141"/>
                    <a:pt x="10043" y="44"/>
                  </a:cubicBezTo>
                  <a:lnTo>
                    <a:pt x="10025" y="0"/>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69"/>
            <p:cNvSpPr/>
            <p:nvPr/>
          </p:nvSpPr>
          <p:spPr>
            <a:xfrm>
              <a:off x="1252225" y="3890050"/>
              <a:ext cx="9275" cy="14325"/>
            </a:xfrm>
            <a:custGeom>
              <a:rect b="b" l="l" r="r" t="t"/>
              <a:pathLst>
                <a:path extrusionOk="0" h="573" w="371">
                  <a:moveTo>
                    <a:pt x="370" y="1"/>
                  </a:moveTo>
                  <a:lnTo>
                    <a:pt x="370" y="1"/>
                  </a:lnTo>
                  <a:cubicBezTo>
                    <a:pt x="256" y="203"/>
                    <a:pt x="133" y="388"/>
                    <a:pt x="1" y="573"/>
                  </a:cubicBezTo>
                  <a:cubicBezTo>
                    <a:pt x="141" y="397"/>
                    <a:pt x="265" y="203"/>
                    <a:pt x="370"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69"/>
            <p:cNvSpPr/>
            <p:nvPr/>
          </p:nvSpPr>
          <p:spPr>
            <a:xfrm>
              <a:off x="1083250" y="3763775"/>
              <a:ext cx="204200" cy="223350"/>
            </a:xfrm>
            <a:custGeom>
              <a:rect b="b" l="l" r="r" t="t"/>
              <a:pathLst>
                <a:path extrusionOk="0" h="8934" w="8168">
                  <a:moveTo>
                    <a:pt x="7525" y="0"/>
                  </a:moveTo>
                  <a:lnTo>
                    <a:pt x="7525" y="0"/>
                  </a:lnTo>
                  <a:cubicBezTo>
                    <a:pt x="7534" y="968"/>
                    <a:pt x="7252" y="6583"/>
                    <a:pt x="1" y="8933"/>
                  </a:cubicBezTo>
                  <a:cubicBezTo>
                    <a:pt x="15" y="8933"/>
                    <a:pt x="29" y="8933"/>
                    <a:pt x="43" y="8933"/>
                  </a:cubicBezTo>
                  <a:cubicBezTo>
                    <a:pt x="1400" y="8933"/>
                    <a:pt x="3092" y="8514"/>
                    <a:pt x="5035" y="7164"/>
                  </a:cubicBezTo>
                  <a:cubicBezTo>
                    <a:pt x="7261" y="5624"/>
                    <a:pt x="8168" y="3503"/>
                    <a:pt x="7719" y="863"/>
                  </a:cubicBezTo>
                  <a:cubicBezTo>
                    <a:pt x="7666" y="563"/>
                    <a:pt x="7596" y="282"/>
                    <a:pt x="7525" y="0"/>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69"/>
            <p:cNvSpPr/>
            <p:nvPr/>
          </p:nvSpPr>
          <p:spPr>
            <a:xfrm>
              <a:off x="1134525" y="3977400"/>
              <a:ext cx="13000" cy="4425"/>
            </a:xfrm>
            <a:custGeom>
              <a:rect b="b" l="l" r="r" t="t"/>
              <a:pathLst>
                <a:path extrusionOk="0" h="177" w="520">
                  <a:moveTo>
                    <a:pt x="519" y="1"/>
                  </a:moveTo>
                  <a:lnTo>
                    <a:pt x="519" y="1"/>
                  </a:lnTo>
                  <a:cubicBezTo>
                    <a:pt x="343" y="62"/>
                    <a:pt x="167" y="124"/>
                    <a:pt x="0" y="177"/>
                  </a:cubicBezTo>
                  <a:cubicBezTo>
                    <a:pt x="167" y="124"/>
                    <a:pt x="335" y="71"/>
                    <a:pt x="519"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69"/>
            <p:cNvSpPr/>
            <p:nvPr/>
          </p:nvSpPr>
          <p:spPr>
            <a:xfrm>
              <a:off x="1147500" y="3971900"/>
              <a:ext cx="13450" cy="5525"/>
            </a:xfrm>
            <a:custGeom>
              <a:rect b="b" l="l" r="r" t="t"/>
              <a:pathLst>
                <a:path extrusionOk="0" h="221" w="538">
                  <a:moveTo>
                    <a:pt x="0" y="221"/>
                  </a:moveTo>
                  <a:cubicBezTo>
                    <a:pt x="176" y="159"/>
                    <a:pt x="352" y="89"/>
                    <a:pt x="537" y="1"/>
                  </a:cubicBezTo>
                  <a:cubicBezTo>
                    <a:pt x="352" y="89"/>
                    <a:pt x="176" y="159"/>
                    <a:pt x="0" y="22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69"/>
            <p:cNvSpPr/>
            <p:nvPr/>
          </p:nvSpPr>
          <p:spPr>
            <a:xfrm>
              <a:off x="990400" y="3696875"/>
              <a:ext cx="354275" cy="340400"/>
            </a:xfrm>
            <a:custGeom>
              <a:rect b="b" l="l" r="r" t="t"/>
              <a:pathLst>
                <a:path extrusionOk="0" fill="none" h="13616" w="14171">
                  <a:moveTo>
                    <a:pt x="10104" y="1"/>
                  </a:moveTo>
                  <a:lnTo>
                    <a:pt x="1" y="10342"/>
                  </a:lnTo>
                  <a:cubicBezTo>
                    <a:pt x="1" y="10342"/>
                    <a:pt x="3354" y="13616"/>
                    <a:pt x="8766" y="9875"/>
                  </a:cubicBezTo>
                  <a:cubicBezTo>
                    <a:pt x="14170" y="6126"/>
                    <a:pt x="10104" y="1"/>
                    <a:pt x="10104"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69"/>
            <p:cNvSpPr/>
            <p:nvPr/>
          </p:nvSpPr>
          <p:spPr>
            <a:xfrm>
              <a:off x="990625" y="3696875"/>
              <a:ext cx="353150" cy="328950"/>
            </a:xfrm>
            <a:custGeom>
              <a:rect b="b" l="l" r="r" t="t"/>
              <a:pathLst>
                <a:path extrusionOk="0" fill="none" h="13158" w="14126">
                  <a:moveTo>
                    <a:pt x="10095" y="1"/>
                  </a:moveTo>
                  <a:cubicBezTo>
                    <a:pt x="10095" y="1"/>
                    <a:pt x="14126" y="4991"/>
                    <a:pt x="10060" y="9347"/>
                  </a:cubicBezTo>
                  <a:cubicBezTo>
                    <a:pt x="6029" y="13158"/>
                    <a:pt x="1769" y="12366"/>
                    <a:pt x="0" y="10342"/>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69"/>
            <p:cNvSpPr/>
            <p:nvPr/>
          </p:nvSpPr>
          <p:spPr>
            <a:xfrm>
              <a:off x="1024725" y="3884775"/>
              <a:ext cx="55900" cy="55900"/>
            </a:xfrm>
            <a:custGeom>
              <a:rect b="b" l="l" r="r" t="t"/>
              <a:pathLst>
                <a:path extrusionOk="0" fill="none" h="2236" w="2236">
                  <a:moveTo>
                    <a:pt x="2236" y="1"/>
                  </a:moveTo>
                  <a:lnTo>
                    <a:pt x="1" y="223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69"/>
            <p:cNvSpPr/>
            <p:nvPr/>
          </p:nvSpPr>
          <p:spPr>
            <a:xfrm>
              <a:off x="1043875" y="3908100"/>
              <a:ext cx="29950" cy="30600"/>
            </a:xfrm>
            <a:custGeom>
              <a:rect b="b" l="l" r="r" t="t"/>
              <a:pathLst>
                <a:path extrusionOk="0" fill="none" h="1224" w="1198">
                  <a:moveTo>
                    <a:pt x="1197" y="0"/>
                  </a:moveTo>
                  <a:lnTo>
                    <a:pt x="0" y="122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69"/>
            <p:cNvSpPr/>
            <p:nvPr/>
          </p:nvSpPr>
          <p:spPr>
            <a:xfrm>
              <a:off x="1059275" y="3938450"/>
              <a:ext cx="6850" cy="6200"/>
            </a:xfrm>
            <a:custGeom>
              <a:rect b="b" l="l" r="r" t="t"/>
              <a:pathLst>
                <a:path extrusionOk="0" fill="none" h="248" w="274">
                  <a:moveTo>
                    <a:pt x="273" y="1"/>
                  </a:moveTo>
                  <a:lnTo>
                    <a:pt x="0" y="24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69"/>
            <p:cNvSpPr/>
            <p:nvPr/>
          </p:nvSpPr>
          <p:spPr>
            <a:xfrm>
              <a:off x="1066975" y="3943525"/>
              <a:ext cx="10350" cy="8150"/>
            </a:xfrm>
            <a:custGeom>
              <a:rect b="b" l="l" r="r" t="t"/>
              <a:pathLst>
                <a:path extrusionOk="0" fill="none" h="326" w="414">
                  <a:moveTo>
                    <a:pt x="414" y="0"/>
                  </a:moveTo>
                  <a:lnTo>
                    <a:pt x="0" y="32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69"/>
            <p:cNvSpPr/>
            <p:nvPr/>
          </p:nvSpPr>
          <p:spPr>
            <a:xfrm>
              <a:off x="1215475" y="3831750"/>
              <a:ext cx="43600" cy="87375"/>
            </a:xfrm>
            <a:custGeom>
              <a:rect b="b" l="l" r="r" t="t"/>
              <a:pathLst>
                <a:path extrusionOk="0" fill="none" h="3495" w="1744">
                  <a:moveTo>
                    <a:pt x="1743" y="0"/>
                  </a:moveTo>
                  <a:cubicBezTo>
                    <a:pt x="1699" y="1365"/>
                    <a:pt x="1066" y="2641"/>
                    <a:pt x="1" y="349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69"/>
            <p:cNvSpPr/>
            <p:nvPr/>
          </p:nvSpPr>
          <p:spPr>
            <a:xfrm>
              <a:off x="1216575" y="3855500"/>
              <a:ext cx="24450" cy="40075"/>
            </a:xfrm>
            <a:custGeom>
              <a:rect b="b" l="l" r="r" t="t"/>
              <a:pathLst>
                <a:path extrusionOk="0" fill="none" h="1603" w="978">
                  <a:moveTo>
                    <a:pt x="978" y="1"/>
                  </a:moveTo>
                  <a:cubicBezTo>
                    <a:pt x="802" y="617"/>
                    <a:pt x="467" y="1172"/>
                    <a:pt x="1" y="160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69"/>
            <p:cNvSpPr/>
            <p:nvPr/>
          </p:nvSpPr>
          <p:spPr>
            <a:xfrm>
              <a:off x="1209975" y="3865625"/>
              <a:ext cx="7950" cy="9725"/>
            </a:xfrm>
            <a:custGeom>
              <a:rect b="b" l="l" r="r" t="t"/>
              <a:pathLst>
                <a:path extrusionOk="0" fill="none" h="389" w="318">
                  <a:moveTo>
                    <a:pt x="318" y="1"/>
                  </a:moveTo>
                  <a:lnTo>
                    <a:pt x="1" y="38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69"/>
            <p:cNvSpPr/>
            <p:nvPr/>
          </p:nvSpPr>
          <p:spPr>
            <a:xfrm>
              <a:off x="1206900" y="3717550"/>
              <a:ext cx="31700" cy="37425"/>
            </a:xfrm>
            <a:custGeom>
              <a:rect b="b" l="l" r="r" t="t"/>
              <a:pathLst>
                <a:path extrusionOk="0" fill="none" h="1497" w="1268">
                  <a:moveTo>
                    <a:pt x="1268" y="1"/>
                  </a:moveTo>
                  <a:cubicBezTo>
                    <a:pt x="881" y="520"/>
                    <a:pt x="450" y="1022"/>
                    <a:pt x="1" y="14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69"/>
            <p:cNvSpPr/>
            <p:nvPr/>
          </p:nvSpPr>
          <p:spPr>
            <a:xfrm>
              <a:off x="1231775" y="3734275"/>
              <a:ext cx="8375" cy="10150"/>
            </a:xfrm>
            <a:custGeom>
              <a:rect b="b" l="l" r="r" t="t"/>
              <a:pathLst>
                <a:path extrusionOk="0" fill="none" h="406" w="335">
                  <a:moveTo>
                    <a:pt x="335" y="1"/>
                  </a:moveTo>
                  <a:lnTo>
                    <a:pt x="0" y="40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69"/>
            <p:cNvSpPr/>
            <p:nvPr/>
          </p:nvSpPr>
          <p:spPr>
            <a:xfrm>
              <a:off x="1240575" y="3748575"/>
              <a:ext cx="5525" cy="7725"/>
            </a:xfrm>
            <a:custGeom>
              <a:rect b="b" l="l" r="r" t="t"/>
              <a:pathLst>
                <a:path extrusionOk="0" fill="none" h="309" w="221">
                  <a:moveTo>
                    <a:pt x="220" y="1"/>
                  </a:moveTo>
                  <a:cubicBezTo>
                    <a:pt x="123" y="89"/>
                    <a:pt x="53" y="194"/>
                    <a:pt x="0" y="30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69"/>
            <p:cNvSpPr/>
            <p:nvPr/>
          </p:nvSpPr>
          <p:spPr>
            <a:xfrm>
              <a:off x="1247825" y="3760250"/>
              <a:ext cx="2675" cy="2000"/>
            </a:xfrm>
            <a:custGeom>
              <a:rect b="b" l="l" r="r" t="t"/>
              <a:pathLst>
                <a:path extrusionOk="0" fill="none" h="80" w="107">
                  <a:moveTo>
                    <a:pt x="106" y="0"/>
                  </a:moveTo>
                  <a:lnTo>
                    <a:pt x="1" y="7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69"/>
            <p:cNvSpPr/>
            <p:nvPr/>
          </p:nvSpPr>
          <p:spPr>
            <a:xfrm>
              <a:off x="1109225" y="3964425"/>
              <a:ext cx="36100" cy="8175"/>
            </a:xfrm>
            <a:custGeom>
              <a:rect b="b" l="l" r="r" t="t"/>
              <a:pathLst>
                <a:path extrusionOk="0" fill="none" h="327" w="1444">
                  <a:moveTo>
                    <a:pt x="0" y="326"/>
                  </a:moveTo>
                  <a:cubicBezTo>
                    <a:pt x="502" y="300"/>
                    <a:pt x="986" y="194"/>
                    <a:pt x="1443"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69"/>
            <p:cNvSpPr/>
            <p:nvPr/>
          </p:nvSpPr>
          <p:spPr>
            <a:xfrm>
              <a:off x="1128800" y="3958275"/>
              <a:ext cx="5750" cy="1550"/>
            </a:xfrm>
            <a:custGeom>
              <a:rect b="b" l="l" r="r" t="t"/>
              <a:pathLst>
                <a:path extrusionOk="0" fill="none" h="62" w="230">
                  <a:moveTo>
                    <a:pt x="0" y="62"/>
                  </a:moveTo>
                  <a:lnTo>
                    <a:pt x="22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69"/>
            <p:cNvSpPr/>
            <p:nvPr/>
          </p:nvSpPr>
          <p:spPr>
            <a:xfrm>
              <a:off x="1130775" y="3939125"/>
              <a:ext cx="5975" cy="2450"/>
            </a:xfrm>
            <a:custGeom>
              <a:rect b="b" l="l" r="r" t="t"/>
              <a:pathLst>
                <a:path extrusionOk="0" fill="none" h="98" w="239">
                  <a:moveTo>
                    <a:pt x="1" y="97"/>
                  </a:moveTo>
                  <a:lnTo>
                    <a:pt x="238"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69"/>
            <p:cNvSpPr/>
            <p:nvPr/>
          </p:nvSpPr>
          <p:spPr>
            <a:xfrm>
              <a:off x="1136275" y="3917350"/>
              <a:ext cx="3975" cy="2225"/>
            </a:xfrm>
            <a:custGeom>
              <a:rect b="b" l="l" r="r" t="t"/>
              <a:pathLst>
                <a:path extrusionOk="0" fill="none" h="89" w="159">
                  <a:moveTo>
                    <a:pt x="1" y="88"/>
                  </a:moveTo>
                  <a:lnTo>
                    <a:pt x="15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69"/>
            <p:cNvSpPr/>
            <p:nvPr/>
          </p:nvSpPr>
          <p:spPr>
            <a:xfrm>
              <a:off x="1135175" y="3834825"/>
              <a:ext cx="11900" cy="11900"/>
            </a:xfrm>
            <a:custGeom>
              <a:rect b="b" l="l" r="r" t="t"/>
              <a:pathLst>
                <a:path extrusionOk="0" fill="none" h="476" w="476">
                  <a:moveTo>
                    <a:pt x="476" y="1"/>
                  </a:moveTo>
                  <a:lnTo>
                    <a:pt x="1" y="47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69"/>
            <p:cNvSpPr/>
            <p:nvPr/>
          </p:nvSpPr>
          <p:spPr>
            <a:xfrm>
              <a:off x="1148825" y="3840325"/>
              <a:ext cx="7500" cy="6625"/>
            </a:xfrm>
            <a:custGeom>
              <a:rect b="b" l="l" r="r" t="t"/>
              <a:pathLst>
                <a:path extrusionOk="0" fill="none" h="265" w="300">
                  <a:moveTo>
                    <a:pt x="299" y="1"/>
                  </a:moveTo>
                  <a:cubicBezTo>
                    <a:pt x="185" y="71"/>
                    <a:pt x="79" y="159"/>
                    <a:pt x="0" y="26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69"/>
            <p:cNvSpPr/>
            <p:nvPr/>
          </p:nvSpPr>
          <p:spPr>
            <a:xfrm>
              <a:off x="1172800" y="3835500"/>
              <a:ext cx="6850" cy="6400"/>
            </a:xfrm>
            <a:custGeom>
              <a:rect b="b" l="l" r="r" t="t"/>
              <a:pathLst>
                <a:path extrusionOk="0" fill="none" h="256" w="274">
                  <a:moveTo>
                    <a:pt x="273" y="0"/>
                  </a:moveTo>
                  <a:lnTo>
                    <a:pt x="1" y="25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69"/>
            <p:cNvSpPr/>
            <p:nvPr/>
          </p:nvSpPr>
          <p:spPr>
            <a:xfrm>
              <a:off x="1116025" y="3867400"/>
              <a:ext cx="5325" cy="4200"/>
            </a:xfrm>
            <a:custGeom>
              <a:rect b="b" l="l" r="r" t="t"/>
              <a:pathLst>
                <a:path extrusionOk="0" fill="none" h="168" w="213">
                  <a:moveTo>
                    <a:pt x="212" y="0"/>
                  </a:moveTo>
                  <a:lnTo>
                    <a:pt x="1" y="16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69"/>
            <p:cNvSpPr/>
            <p:nvPr/>
          </p:nvSpPr>
          <p:spPr>
            <a:xfrm>
              <a:off x="1011525" y="3949450"/>
              <a:ext cx="3550" cy="3125"/>
            </a:xfrm>
            <a:custGeom>
              <a:rect b="b" l="l" r="r" t="t"/>
              <a:pathLst>
                <a:path extrusionOk="0" fill="none" h="125" w="142">
                  <a:moveTo>
                    <a:pt x="141" y="1"/>
                  </a:moveTo>
                  <a:lnTo>
                    <a:pt x="0" y="12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69"/>
            <p:cNvSpPr/>
            <p:nvPr/>
          </p:nvSpPr>
          <p:spPr>
            <a:xfrm>
              <a:off x="1061250" y="3970575"/>
              <a:ext cx="3975" cy="2025"/>
            </a:xfrm>
            <a:custGeom>
              <a:rect b="b" l="l" r="r" t="t"/>
              <a:pathLst>
                <a:path extrusionOk="0" fill="none" h="81" w="159">
                  <a:moveTo>
                    <a:pt x="159" y="1"/>
                  </a:moveTo>
                  <a:lnTo>
                    <a:pt x="0" y="8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69"/>
            <p:cNvSpPr/>
            <p:nvPr/>
          </p:nvSpPr>
          <p:spPr>
            <a:xfrm>
              <a:off x="1002725" y="3648250"/>
              <a:ext cx="236975" cy="337575"/>
            </a:xfrm>
            <a:custGeom>
              <a:rect b="b" l="l" r="r" t="t"/>
              <a:pathLst>
                <a:path extrusionOk="0" h="13503" w="9479">
                  <a:moveTo>
                    <a:pt x="5580" y="1"/>
                  </a:moveTo>
                  <a:lnTo>
                    <a:pt x="9" y="13228"/>
                  </a:lnTo>
                  <a:lnTo>
                    <a:pt x="0" y="13246"/>
                  </a:lnTo>
                  <a:lnTo>
                    <a:pt x="36" y="13264"/>
                  </a:lnTo>
                  <a:cubicBezTo>
                    <a:pt x="185" y="13308"/>
                    <a:pt x="326" y="13352"/>
                    <a:pt x="476" y="13378"/>
                  </a:cubicBezTo>
                  <a:cubicBezTo>
                    <a:pt x="572" y="13404"/>
                    <a:pt x="678" y="13422"/>
                    <a:pt x="801" y="13440"/>
                  </a:cubicBezTo>
                  <a:cubicBezTo>
                    <a:pt x="1094" y="13482"/>
                    <a:pt x="1388" y="13503"/>
                    <a:pt x="1680" y="13503"/>
                  </a:cubicBezTo>
                  <a:cubicBezTo>
                    <a:pt x="2425" y="13503"/>
                    <a:pt x="3163" y="13366"/>
                    <a:pt x="3864" y="13088"/>
                  </a:cubicBezTo>
                  <a:cubicBezTo>
                    <a:pt x="5140" y="12603"/>
                    <a:pt x="6575" y="11591"/>
                    <a:pt x="7912" y="9602"/>
                  </a:cubicBezTo>
                  <a:cubicBezTo>
                    <a:pt x="9417" y="7349"/>
                    <a:pt x="9479" y="5043"/>
                    <a:pt x="8097" y="2755"/>
                  </a:cubicBezTo>
                  <a:cubicBezTo>
                    <a:pt x="7939" y="2500"/>
                    <a:pt x="7772" y="2254"/>
                    <a:pt x="7604" y="2025"/>
                  </a:cubicBezTo>
                  <a:cubicBezTo>
                    <a:pt x="7182" y="1470"/>
                    <a:pt x="6698" y="951"/>
                    <a:pt x="6170" y="485"/>
                  </a:cubicBezTo>
                  <a:cubicBezTo>
                    <a:pt x="6152" y="476"/>
                    <a:pt x="6143" y="458"/>
                    <a:pt x="6126" y="441"/>
                  </a:cubicBezTo>
                  <a:cubicBezTo>
                    <a:pt x="5888" y="238"/>
                    <a:pt x="5703" y="97"/>
                    <a:pt x="5615" y="27"/>
                  </a:cubicBezTo>
                  <a:lnTo>
                    <a:pt x="5580" y="1"/>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69"/>
            <p:cNvSpPr/>
            <p:nvPr/>
          </p:nvSpPr>
          <p:spPr>
            <a:xfrm>
              <a:off x="1029125" y="3676625"/>
              <a:ext cx="230400" cy="315050"/>
            </a:xfrm>
            <a:custGeom>
              <a:rect b="b" l="l" r="r" t="t"/>
              <a:pathLst>
                <a:path extrusionOk="0" h="12602" w="9216">
                  <a:moveTo>
                    <a:pt x="5985" y="1"/>
                  </a:moveTo>
                  <a:lnTo>
                    <a:pt x="5932" y="54"/>
                  </a:lnTo>
                  <a:cubicBezTo>
                    <a:pt x="6372" y="529"/>
                    <a:pt x="6760" y="1039"/>
                    <a:pt x="7094" y="1594"/>
                  </a:cubicBezTo>
                  <a:cubicBezTo>
                    <a:pt x="7719" y="2632"/>
                    <a:pt x="8265" y="4067"/>
                    <a:pt x="8027" y="5713"/>
                  </a:cubicBezTo>
                  <a:lnTo>
                    <a:pt x="8027" y="5748"/>
                  </a:lnTo>
                  <a:cubicBezTo>
                    <a:pt x="7992" y="5968"/>
                    <a:pt x="7948" y="6188"/>
                    <a:pt x="7886" y="6408"/>
                  </a:cubicBezTo>
                  <a:lnTo>
                    <a:pt x="7886" y="6417"/>
                  </a:lnTo>
                  <a:cubicBezTo>
                    <a:pt x="7684" y="7165"/>
                    <a:pt x="7349" y="7869"/>
                    <a:pt x="6909" y="8511"/>
                  </a:cubicBezTo>
                  <a:cubicBezTo>
                    <a:pt x="6531" y="9083"/>
                    <a:pt x="6108" y="9620"/>
                    <a:pt x="5633" y="10113"/>
                  </a:cubicBezTo>
                  <a:cubicBezTo>
                    <a:pt x="5589" y="10166"/>
                    <a:pt x="5536" y="10210"/>
                    <a:pt x="5492" y="10263"/>
                  </a:cubicBezTo>
                  <a:cubicBezTo>
                    <a:pt x="5351" y="10404"/>
                    <a:pt x="5211" y="10536"/>
                    <a:pt x="5070" y="10659"/>
                  </a:cubicBezTo>
                  <a:cubicBezTo>
                    <a:pt x="4920" y="10782"/>
                    <a:pt x="4779" y="10896"/>
                    <a:pt x="4647" y="11002"/>
                  </a:cubicBezTo>
                  <a:cubicBezTo>
                    <a:pt x="4577" y="11055"/>
                    <a:pt x="4515" y="11108"/>
                    <a:pt x="4436" y="11160"/>
                  </a:cubicBezTo>
                  <a:cubicBezTo>
                    <a:pt x="4348" y="11213"/>
                    <a:pt x="4269" y="11275"/>
                    <a:pt x="4190" y="11328"/>
                  </a:cubicBezTo>
                  <a:cubicBezTo>
                    <a:pt x="4155" y="11354"/>
                    <a:pt x="4119" y="11380"/>
                    <a:pt x="4084" y="11398"/>
                  </a:cubicBezTo>
                  <a:cubicBezTo>
                    <a:pt x="2777" y="12237"/>
                    <a:pt x="1544" y="12450"/>
                    <a:pt x="617" y="12450"/>
                  </a:cubicBezTo>
                  <a:cubicBezTo>
                    <a:pt x="396" y="12450"/>
                    <a:pt x="192" y="12438"/>
                    <a:pt x="9" y="12419"/>
                  </a:cubicBezTo>
                  <a:lnTo>
                    <a:pt x="1" y="12489"/>
                  </a:lnTo>
                  <a:cubicBezTo>
                    <a:pt x="376" y="12564"/>
                    <a:pt x="756" y="12602"/>
                    <a:pt x="1136" y="12602"/>
                  </a:cubicBezTo>
                  <a:cubicBezTo>
                    <a:pt x="1779" y="12602"/>
                    <a:pt x="2419" y="12494"/>
                    <a:pt x="3028" y="12278"/>
                  </a:cubicBezTo>
                  <a:cubicBezTo>
                    <a:pt x="4445" y="11794"/>
                    <a:pt x="6425" y="10580"/>
                    <a:pt x="7860" y="7499"/>
                  </a:cubicBezTo>
                  <a:cubicBezTo>
                    <a:pt x="9215" y="4067"/>
                    <a:pt x="7587" y="1532"/>
                    <a:pt x="5985"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69"/>
            <p:cNvSpPr/>
            <p:nvPr/>
          </p:nvSpPr>
          <p:spPr>
            <a:xfrm>
              <a:off x="1003175" y="3648250"/>
              <a:ext cx="152700" cy="337100"/>
            </a:xfrm>
            <a:custGeom>
              <a:rect b="b" l="l" r="r" t="t"/>
              <a:pathLst>
                <a:path extrusionOk="0" h="13484" w="6108">
                  <a:moveTo>
                    <a:pt x="5562" y="1"/>
                  </a:moveTo>
                  <a:lnTo>
                    <a:pt x="0" y="13228"/>
                  </a:lnTo>
                  <a:lnTo>
                    <a:pt x="466" y="13378"/>
                  </a:lnTo>
                  <a:lnTo>
                    <a:pt x="766" y="13484"/>
                  </a:lnTo>
                  <a:lnTo>
                    <a:pt x="783" y="13440"/>
                  </a:lnTo>
                  <a:lnTo>
                    <a:pt x="6108" y="449"/>
                  </a:lnTo>
                  <a:cubicBezTo>
                    <a:pt x="5879" y="238"/>
                    <a:pt x="5694" y="97"/>
                    <a:pt x="5597" y="27"/>
                  </a:cubicBezTo>
                  <a:lnTo>
                    <a:pt x="5562" y="1"/>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69"/>
            <p:cNvSpPr/>
            <p:nvPr/>
          </p:nvSpPr>
          <p:spPr>
            <a:xfrm>
              <a:off x="1226475" y="3820100"/>
              <a:ext cx="3325" cy="16525"/>
            </a:xfrm>
            <a:custGeom>
              <a:rect b="b" l="l" r="r" t="t"/>
              <a:pathLst>
                <a:path extrusionOk="0" h="661" w="133">
                  <a:moveTo>
                    <a:pt x="133" y="0"/>
                  </a:moveTo>
                  <a:lnTo>
                    <a:pt x="133" y="0"/>
                  </a:lnTo>
                  <a:cubicBezTo>
                    <a:pt x="98" y="220"/>
                    <a:pt x="54" y="440"/>
                    <a:pt x="1" y="660"/>
                  </a:cubicBezTo>
                  <a:cubicBezTo>
                    <a:pt x="63" y="449"/>
                    <a:pt x="107" y="229"/>
                    <a:pt x="133"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69"/>
            <p:cNvSpPr/>
            <p:nvPr/>
          </p:nvSpPr>
          <p:spPr>
            <a:xfrm>
              <a:off x="1099525" y="3698850"/>
              <a:ext cx="147225" cy="276825"/>
            </a:xfrm>
            <a:custGeom>
              <a:rect b="b" l="l" r="r" t="t"/>
              <a:pathLst>
                <a:path extrusionOk="0" h="11073" w="5889">
                  <a:moveTo>
                    <a:pt x="3732" y="1"/>
                  </a:moveTo>
                  <a:cubicBezTo>
                    <a:pt x="4093" y="898"/>
                    <a:pt x="5889" y="6232"/>
                    <a:pt x="1" y="11072"/>
                  </a:cubicBezTo>
                  <a:cubicBezTo>
                    <a:pt x="1268" y="10579"/>
                    <a:pt x="2703" y="9567"/>
                    <a:pt x="4040" y="7578"/>
                  </a:cubicBezTo>
                  <a:cubicBezTo>
                    <a:pt x="5545" y="5325"/>
                    <a:pt x="5607" y="3019"/>
                    <a:pt x="4225" y="731"/>
                  </a:cubicBezTo>
                  <a:cubicBezTo>
                    <a:pt x="4067" y="476"/>
                    <a:pt x="3900" y="230"/>
                    <a:pt x="3732"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69"/>
            <p:cNvSpPr/>
            <p:nvPr/>
          </p:nvSpPr>
          <p:spPr>
            <a:xfrm>
              <a:off x="1145075" y="3943075"/>
              <a:ext cx="10600" cy="8825"/>
            </a:xfrm>
            <a:custGeom>
              <a:rect b="b" l="l" r="r" t="t"/>
              <a:pathLst>
                <a:path extrusionOk="0" h="353" w="424">
                  <a:moveTo>
                    <a:pt x="423" y="1"/>
                  </a:moveTo>
                  <a:lnTo>
                    <a:pt x="423" y="1"/>
                  </a:lnTo>
                  <a:cubicBezTo>
                    <a:pt x="282" y="124"/>
                    <a:pt x="141" y="238"/>
                    <a:pt x="1" y="353"/>
                  </a:cubicBezTo>
                  <a:cubicBezTo>
                    <a:pt x="141" y="247"/>
                    <a:pt x="282" y="133"/>
                    <a:pt x="423"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69"/>
            <p:cNvSpPr/>
            <p:nvPr/>
          </p:nvSpPr>
          <p:spPr>
            <a:xfrm>
              <a:off x="1155650" y="3933175"/>
              <a:ext cx="10575" cy="9925"/>
            </a:xfrm>
            <a:custGeom>
              <a:rect b="b" l="l" r="r" t="t"/>
              <a:pathLst>
                <a:path extrusionOk="0" h="397" w="423">
                  <a:moveTo>
                    <a:pt x="0" y="397"/>
                  </a:moveTo>
                  <a:cubicBezTo>
                    <a:pt x="141" y="274"/>
                    <a:pt x="282" y="142"/>
                    <a:pt x="422" y="1"/>
                  </a:cubicBezTo>
                  <a:cubicBezTo>
                    <a:pt x="282" y="142"/>
                    <a:pt x="141" y="274"/>
                    <a:pt x="0" y="397"/>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69"/>
            <p:cNvSpPr/>
            <p:nvPr/>
          </p:nvSpPr>
          <p:spPr>
            <a:xfrm>
              <a:off x="1001400" y="3646925"/>
              <a:ext cx="291125" cy="378475"/>
            </a:xfrm>
            <a:custGeom>
              <a:rect b="b" l="l" r="r" t="t"/>
              <a:pathLst>
                <a:path extrusionOk="0" fill="none" h="15139" w="11645">
                  <a:moveTo>
                    <a:pt x="5616" y="1"/>
                  </a:moveTo>
                  <a:lnTo>
                    <a:pt x="1" y="13325"/>
                  </a:lnTo>
                  <a:cubicBezTo>
                    <a:pt x="1" y="13325"/>
                    <a:pt x="4322" y="15138"/>
                    <a:pt x="7983" y="9673"/>
                  </a:cubicBezTo>
                  <a:cubicBezTo>
                    <a:pt x="11644" y="4208"/>
                    <a:pt x="5616" y="1"/>
                    <a:pt x="5616"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69"/>
            <p:cNvSpPr/>
            <p:nvPr/>
          </p:nvSpPr>
          <p:spPr>
            <a:xfrm>
              <a:off x="1001625" y="3646925"/>
              <a:ext cx="279450" cy="363725"/>
            </a:xfrm>
            <a:custGeom>
              <a:rect b="b" l="l" r="r" t="t"/>
              <a:pathLst>
                <a:path extrusionOk="0" fill="none" h="14549" w="11178">
                  <a:moveTo>
                    <a:pt x="5607" y="1"/>
                  </a:moveTo>
                  <a:cubicBezTo>
                    <a:pt x="5607" y="1"/>
                    <a:pt x="11178" y="3169"/>
                    <a:pt x="8995" y="8705"/>
                  </a:cubicBezTo>
                  <a:cubicBezTo>
                    <a:pt x="6636" y="13730"/>
                    <a:pt x="2394" y="14549"/>
                    <a:pt x="0" y="1332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69"/>
            <p:cNvSpPr/>
            <p:nvPr/>
          </p:nvSpPr>
          <p:spPr>
            <a:xfrm>
              <a:off x="1028025" y="3881250"/>
              <a:ext cx="31500" cy="72425"/>
            </a:xfrm>
            <a:custGeom>
              <a:rect b="b" l="l" r="r" t="t"/>
              <a:pathLst>
                <a:path extrusionOk="0" fill="none" h="2897" w="1260">
                  <a:moveTo>
                    <a:pt x="1259" y="1"/>
                  </a:moveTo>
                  <a:cubicBezTo>
                    <a:pt x="837" y="960"/>
                    <a:pt x="423" y="1928"/>
                    <a:pt x="1" y="28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69"/>
            <p:cNvSpPr/>
            <p:nvPr/>
          </p:nvSpPr>
          <p:spPr>
            <a:xfrm>
              <a:off x="1044975" y="3905450"/>
              <a:ext cx="16750" cy="39425"/>
            </a:xfrm>
            <a:custGeom>
              <a:rect b="b" l="l" r="r" t="t"/>
              <a:pathLst>
                <a:path extrusionOk="0" fill="none" h="1577" w="670">
                  <a:moveTo>
                    <a:pt x="669" y="1"/>
                  </a:moveTo>
                  <a:lnTo>
                    <a:pt x="0" y="157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69"/>
            <p:cNvSpPr/>
            <p:nvPr/>
          </p:nvSpPr>
          <p:spPr>
            <a:xfrm>
              <a:off x="1061700" y="3936475"/>
              <a:ext cx="3975" cy="8400"/>
            </a:xfrm>
            <a:custGeom>
              <a:rect b="b" l="l" r="r" t="t"/>
              <a:pathLst>
                <a:path extrusionOk="0" fill="none" h="336" w="159">
                  <a:moveTo>
                    <a:pt x="158" y="1"/>
                  </a:moveTo>
                  <a:lnTo>
                    <a:pt x="0" y="33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69"/>
            <p:cNvSpPr/>
            <p:nvPr/>
          </p:nvSpPr>
          <p:spPr>
            <a:xfrm>
              <a:off x="1071375" y="3937150"/>
              <a:ext cx="6625" cy="11225"/>
            </a:xfrm>
            <a:custGeom>
              <a:rect b="b" l="l" r="r" t="t"/>
              <a:pathLst>
                <a:path extrusionOk="0" fill="none" h="449" w="265">
                  <a:moveTo>
                    <a:pt x="264" y="0"/>
                  </a:moveTo>
                  <a:lnTo>
                    <a:pt x="0" y="44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69"/>
            <p:cNvSpPr/>
            <p:nvPr/>
          </p:nvSpPr>
          <p:spPr>
            <a:xfrm>
              <a:off x="1197875" y="3766400"/>
              <a:ext cx="19825" cy="97275"/>
            </a:xfrm>
            <a:custGeom>
              <a:rect b="b" l="l" r="r" t="t"/>
              <a:pathLst>
                <a:path extrusionOk="0" fill="none" h="3891" w="793">
                  <a:moveTo>
                    <a:pt x="326" y="1"/>
                  </a:moveTo>
                  <a:cubicBezTo>
                    <a:pt x="793" y="1286"/>
                    <a:pt x="670" y="2703"/>
                    <a:pt x="1" y="38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69"/>
            <p:cNvSpPr/>
            <p:nvPr/>
          </p:nvSpPr>
          <p:spPr>
            <a:xfrm>
              <a:off x="1189950" y="3795225"/>
              <a:ext cx="9725" cy="46225"/>
            </a:xfrm>
            <a:custGeom>
              <a:rect b="b" l="l" r="r" t="t"/>
              <a:pathLst>
                <a:path extrusionOk="0" fill="none" h="1849" w="389">
                  <a:moveTo>
                    <a:pt x="327" y="1"/>
                  </a:moveTo>
                  <a:cubicBezTo>
                    <a:pt x="388" y="634"/>
                    <a:pt x="274" y="1277"/>
                    <a:pt x="1" y="184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69"/>
            <p:cNvSpPr/>
            <p:nvPr/>
          </p:nvSpPr>
          <p:spPr>
            <a:xfrm>
              <a:off x="1176550" y="3813275"/>
              <a:ext cx="3750" cy="11900"/>
            </a:xfrm>
            <a:custGeom>
              <a:rect b="b" l="l" r="r" t="t"/>
              <a:pathLst>
                <a:path extrusionOk="0" fill="none" h="476" w="150">
                  <a:moveTo>
                    <a:pt x="150" y="0"/>
                  </a:moveTo>
                  <a:cubicBezTo>
                    <a:pt x="97" y="159"/>
                    <a:pt x="44" y="317"/>
                    <a:pt x="0" y="47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69"/>
            <p:cNvSpPr/>
            <p:nvPr/>
          </p:nvSpPr>
          <p:spPr>
            <a:xfrm>
              <a:off x="1129450" y="3667825"/>
              <a:ext cx="16100" cy="46450"/>
            </a:xfrm>
            <a:custGeom>
              <a:rect b="b" l="l" r="r" t="t"/>
              <a:pathLst>
                <a:path extrusionOk="0" fill="none" h="1858" w="644">
                  <a:moveTo>
                    <a:pt x="643" y="1"/>
                  </a:moveTo>
                  <a:cubicBezTo>
                    <a:pt x="467" y="634"/>
                    <a:pt x="256" y="1251"/>
                    <a:pt x="1" y="18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69"/>
            <p:cNvSpPr/>
            <p:nvPr/>
          </p:nvSpPr>
          <p:spPr>
            <a:xfrm>
              <a:off x="1148825" y="3682800"/>
              <a:ext cx="4200" cy="12550"/>
            </a:xfrm>
            <a:custGeom>
              <a:rect b="b" l="l" r="r" t="t"/>
              <a:pathLst>
                <a:path extrusionOk="0" fill="none" h="502" w="168">
                  <a:moveTo>
                    <a:pt x="167" y="0"/>
                  </a:moveTo>
                  <a:cubicBezTo>
                    <a:pt x="115" y="167"/>
                    <a:pt x="62" y="335"/>
                    <a:pt x="0"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69"/>
            <p:cNvSpPr/>
            <p:nvPr/>
          </p:nvSpPr>
          <p:spPr>
            <a:xfrm>
              <a:off x="1161575" y="3694225"/>
              <a:ext cx="2225" cy="9050"/>
            </a:xfrm>
            <a:custGeom>
              <a:rect b="b" l="l" r="r" t="t"/>
              <a:pathLst>
                <a:path extrusionOk="0" fill="none" h="362" w="89">
                  <a:moveTo>
                    <a:pt x="89" y="1"/>
                  </a:moveTo>
                  <a:cubicBezTo>
                    <a:pt x="36" y="115"/>
                    <a:pt x="9" y="239"/>
                    <a:pt x="1" y="36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69"/>
            <p:cNvSpPr/>
            <p:nvPr/>
          </p:nvSpPr>
          <p:spPr>
            <a:xfrm>
              <a:off x="1170375" y="3703025"/>
              <a:ext cx="1575" cy="2900"/>
            </a:xfrm>
            <a:custGeom>
              <a:rect b="b" l="l" r="r" t="t"/>
              <a:pathLst>
                <a:path extrusionOk="0" fill="none" h="116" w="63">
                  <a:moveTo>
                    <a:pt x="62" y="1"/>
                  </a:moveTo>
                  <a:lnTo>
                    <a:pt x="1" y="1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69"/>
            <p:cNvSpPr/>
            <p:nvPr/>
          </p:nvSpPr>
          <p:spPr>
            <a:xfrm>
              <a:off x="1118450" y="3931650"/>
              <a:ext cx="30625" cy="20925"/>
            </a:xfrm>
            <a:custGeom>
              <a:rect b="b" l="l" r="r" t="t"/>
              <a:pathLst>
                <a:path extrusionOk="0" fill="none" h="837" w="1225">
                  <a:moveTo>
                    <a:pt x="1" y="836"/>
                  </a:moveTo>
                  <a:cubicBezTo>
                    <a:pt x="450" y="634"/>
                    <a:pt x="863" y="343"/>
                    <a:pt x="1224"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69"/>
            <p:cNvSpPr/>
            <p:nvPr/>
          </p:nvSpPr>
          <p:spPr>
            <a:xfrm>
              <a:off x="1131875" y="3930100"/>
              <a:ext cx="4650" cy="3325"/>
            </a:xfrm>
            <a:custGeom>
              <a:rect b="b" l="l" r="r" t="t"/>
              <a:pathLst>
                <a:path extrusionOk="0" fill="none" h="133" w="186">
                  <a:moveTo>
                    <a:pt x="1" y="133"/>
                  </a:moveTo>
                  <a:lnTo>
                    <a:pt x="185"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69"/>
            <p:cNvSpPr/>
            <p:nvPr/>
          </p:nvSpPr>
          <p:spPr>
            <a:xfrm>
              <a:off x="1127025" y="3911400"/>
              <a:ext cx="4875" cy="4200"/>
            </a:xfrm>
            <a:custGeom>
              <a:rect b="b" l="l" r="r" t="t"/>
              <a:pathLst>
                <a:path extrusionOk="0" fill="none" h="168" w="195">
                  <a:moveTo>
                    <a:pt x="1" y="168"/>
                  </a:moveTo>
                  <a:lnTo>
                    <a:pt x="195"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69"/>
            <p:cNvSpPr/>
            <p:nvPr/>
          </p:nvSpPr>
          <p:spPr>
            <a:xfrm>
              <a:off x="1123950" y="3889825"/>
              <a:ext cx="2900" cy="3325"/>
            </a:xfrm>
            <a:custGeom>
              <a:rect b="b" l="l" r="r" t="t"/>
              <a:pathLst>
                <a:path extrusionOk="0" fill="none" h="133" w="116">
                  <a:moveTo>
                    <a:pt x="1" y="133"/>
                  </a:moveTo>
                  <a:lnTo>
                    <a:pt x="115"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69"/>
            <p:cNvSpPr/>
            <p:nvPr/>
          </p:nvSpPr>
          <p:spPr>
            <a:xfrm>
              <a:off x="1096225" y="3810625"/>
              <a:ext cx="6850" cy="15425"/>
            </a:xfrm>
            <a:custGeom>
              <a:rect b="b" l="l" r="r" t="t"/>
              <a:pathLst>
                <a:path extrusionOk="0" fill="none" h="617" w="274">
                  <a:moveTo>
                    <a:pt x="274" y="1"/>
                  </a:moveTo>
                  <a:lnTo>
                    <a:pt x="1" y="6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69"/>
            <p:cNvSpPr/>
            <p:nvPr/>
          </p:nvSpPr>
          <p:spPr>
            <a:xfrm>
              <a:off x="1109225" y="3812175"/>
              <a:ext cx="4425" cy="9050"/>
            </a:xfrm>
            <a:custGeom>
              <a:rect b="b" l="l" r="r" t="t"/>
              <a:pathLst>
                <a:path extrusionOk="0" fill="none" h="362" w="177">
                  <a:moveTo>
                    <a:pt x="176" y="0"/>
                  </a:moveTo>
                  <a:cubicBezTo>
                    <a:pt x="97" y="106"/>
                    <a:pt x="35" y="229"/>
                    <a:pt x="0" y="3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69"/>
            <p:cNvSpPr/>
            <p:nvPr/>
          </p:nvSpPr>
          <p:spPr>
            <a:xfrm>
              <a:off x="1129675" y="3799175"/>
              <a:ext cx="3975" cy="8400"/>
            </a:xfrm>
            <a:custGeom>
              <a:rect b="b" l="l" r="r" t="t"/>
              <a:pathLst>
                <a:path extrusionOk="0" fill="none" h="336" w="159">
                  <a:moveTo>
                    <a:pt x="159" y="1"/>
                  </a:moveTo>
                  <a:lnTo>
                    <a:pt x="1" y="33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69"/>
            <p:cNvSpPr/>
            <p:nvPr/>
          </p:nvSpPr>
          <p:spPr>
            <a:xfrm>
              <a:off x="1087875" y="3850225"/>
              <a:ext cx="3100" cy="5750"/>
            </a:xfrm>
            <a:custGeom>
              <a:rect b="b" l="l" r="r" t="t"/>
              <a:pathLst>
                <a:path extrusionOk="0" fill="none" h="230" w="124">
                  <a:moveTo>
                    <a:pt x="124" y="1"/>
                  </a:moveTo>
                  <a:lnTo>
                    <a:pt x="0" y="23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69"/>
            <p:cNvSpPr/>
            <p:nvPr/>
          </p:nvSpPr>
          <p:spPr>
            <a:xfrm>
              <a:off x="1020100" y="3965525"/>
              <a:ext cx="2225" cy="4200"/>
            </a:xfrm>
            <a:custGeom>
              <a:rect b="b" l="l" r="r" t="t"/>
              <a:pathLst>
                <a:path extrusionOk="0" fill="none" h="168" w="89">
                  <a:moveTo>
                    <a:pt x="89" y="0"/>
                  </a:moveTo>
                  <a:lnTo>
                    <a:pt x="1" y="1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69"/>
            <p:cNvSpPr/>
            <p:nvPr/>
          </p:nvSpPr>
          <p:spPr>
            <a:xfrm>
              <a:off x="1073800" y="3966850"/>
              <a:ext cx="2875" cy="3325"/>
            </a:xfrm>
            <a:custGeom>
              <a:rect b="b" l="l" r="r" t="t"/>
              <a:pathLst>
                <a:path extrusionOk="0" fill="none" h="133" w="115">
                  <a:moveTo>
                    <a:pt x="115" y="0"/>
                  </a:moveTo>
                  <a:lnTo>
                    <a:pt x="0" y="13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69"/>
            <p:cNvSpPr/>
            <p:nvPr/>
          </p:nvSpPr>
          <p:spPr>
            <a:xfrm>
              <a:off x="1013075" y="3642300"/>
              <a:ext cx="184400" cy="357125"/>
            </a:xfrm>
            <a:custGeom>
              <a:rect b="b" l="l" r="r" t="t"/>
              <a:pathLst>
                <a:path extrusionOk="0" h="14285" w="7376">
                  <a:moveTo>
                    <a:pt x="1637" y="1"/>
                  </a:moveTo>
                  <a:lnTo>
                    <a:pt x="0" y="14258"/>
                  </a:lnTo>
                  <a:lnTo>
                    <a:pt x="0" y="14285"/>
                  </a:lnTo>
                  <a:lnTo>
                    <a:pt x="35" y="14285"/>
                  </a:lnTo>
                  <a:cubicBezTo>
                    <a:pt x="185" y="14285"/>
                    <a:pt x="335" y="14285"/>
                    <a:pt x="484" y="14276"/>
                  </a:cubicBezTo>
                  <a:cubicBezTo>
                    <a:pt x="590" y="14267"/>
                    <a:pt x="695" y="14258"/>
                    <a:pt x="819" y="14241"/>
                  </a:cubicBezTo>
                  <a:cubicBezTo>
                    <a:pt x="1848" y="14100"/>
                    <a:pt x="2834" y="13686"/>
                    <a:pt x="3661" y="13044"/>
                  </a:cubicBezTo>
                  <a:cubicBezTo>
                    <a:pt x="4744" y="12225"/>
                    <a:pt x="5835" y="10844"/>
                    <a:pt x="6557" y="8564"/>
                  </a:cubicBezTo>
                  <a:cubicBezTo>
                    <a:pt x="7375" y="5977"/>
                    <a:pt x="6794" y="3750"/>
                    <a:pt x="4823" y="1937"/>
                  </a:cubicBezTo>
                  <a:cubicBezTo>
                    <a:pt x="4603" y="1735"/>
                    <a:pt x="4365" y="1550"/>
                    <a:pt x="4145" y="1383"/>
                  </a:cubicBezTo>
                  <a:cubicBezTo>
                    <a:pt x="3573" y="960"/>
                    <a:pt x="2975" y="599"/>
                    <a:pt x="2341" y="300"/>
                  </a:cubicBezTo>
                  <a:cubicBezTo>
                    <a:pt x="2324" y="291"/>
                    <a:pt x="2297" y="283"/>
                    <a:pt x="2280" y="274"/>
                  </a:cubicBezTo>
                  <a:cubicBezTo>
                    <a:pt x="1998" y="142"/>
                    <a:pt x="1787" y="54"/>
                    <a:pt x="1672" y="19"/>
                  </a:cubicBezTo>
                  <a:lnTo>
                    <a:pt x="1637" y="1"/>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69"/>
            <p:cNvSpPr/>
            <p:nvPr/>
          </p:nvSpPr>
          <p:spPr>
            <a:xfrm>
              <a:off x="1040575" y="3659700"/>
              <a:ext cx="162625" cy="341275"/>
            </a:xfrm>
            <a:custGeom>
              <a:rect b="b" l="l" r="r" t="t"/>
              <a:pathLst>
                <a:path extrusionOk="0" h="13651" w="6505">
                  <a:moveTo>
                    <a:pt x="2262" y="0"/>
                  </a:moveTo>
                  <a:lnTo>
                    <a:pt x="2227" y="53"/>
                  </a:lnTo>
                  <a:cubicBezTo>
                    <a:pt x="2781" y="387"/>
                    <a:pt x="3292" y="766"/>
                    <a:pt x="3767" y="1197"/>
                  </a:cubicBezTo>
                  <a:cubicBezTo>
                    <a:pt x="4665" y="2016"/>
                    <a:pt x="5580" y="3239"/>
                    <a:pt x="5818" y="4893"/>
                  </a:cubicBezTo>
                  <a:cubicBezTo>
                    <a:pt x="5818" y="4902"/>
                    <a:pt x="5818" y="4911"/>
                    <a:pt x="5818" y="4929"/>
                  </a:cubicBezTo>
                  <a:cubicBezTo>
                    <a:pt x="5853" y="5149"/>
                    <a:pt x="5870" y="5378"/>
                    <a:pt x="5879" y="5598"/>
                  </a:cubicBezTo>
                  <a:lnTo>
                    <a:pt x="5879" y="5606"/>
                  </a:lnTo>
                  <a:cubicBezTo>
                    <a:pt x="5888" y="6390"/>
                    <a:pt x="5765" y="7155"/>
                    <a:pt x="5527" y="7895"/>
                  </a:cubicBezTo>
                  <a:cubicBezTo>
                    <a:pt x="5325" y="8555"/>
                    <a:pt x="5061" y="9188"/>
                    <a:pt x="4744" y="9796"/>
                  </a:cubicBezTo>
                  <a:cubicBezTo>
                    <a:pt x="4717" y="9857"/>
                    <a:pt x="4682" y="9919"/>
                    <a:pt x="4647" y="9980"/>
                  </a:cubicBezTo>
                  <a:cubicBezTo>
                    <a:pt x="4550" y="10148"/>
                    <a:pt x="4453" y="10324"/>
                    <a:pt x="4357" y="10482"/>
                  </a:cubicBezTo>
                  <a:cubicBezTo>
                    <a:pt x="4251" y="10640"/>
                    <a:pt x="4154" y="10790"/>
                    <a:pt x="4049" y="10931"/>
                  </a:cubicBezTo>
                  <a:cubicBezTo>
                    <a:pt x="3996" y="11001"/>
                    <a:pt x="3952" y="11063"/>
                    <a:pt x="3890" y="11142"/>
                  </a:cubicBezTo>
                  <a:cubicBezTo>
                    <a:pt x="3829" y="11213"/>
                    <a:pt x="3767" y="11292"/>
                    <a:pt x="3705" y="11362"/>
                  </a:cubicBezTo>
                  <a:cubicBezTo>
                    <a:pt x="3679" y="11397"/>
                    <a:pt x="3653" y="11433"/>
                    <a:pt x="3617" y="11459"/>
                  </a:cubicBezTo>
                  <a:cubicBezTo>
                    <a:pt x="2359" y="12911"/>
                    <a:pt x="933" y="13413"/>
                    <a:pt x="0" y="13580"/>
                  </a:cubicBezTo>
                  <a:lnTo>
                    <a:pt x="9" y="13650"/>
                  </a:lnTo>
                  <a:cubicBezTo>
                    <a:pt x="1030" y="13562"/>
                    <a:pt x="2016" y="13202"/>
                    <a:pt x="2860" y="12603"/>
                  </a:cubicBezTo>
                  <a:cubicBezTo>
                    <a:pt x="4075" y="11741"/>
                    <a:pt x="5642" y="10016"/>
                    <a:pt x="6161" y="6662"/>
                  </a:cubicBezTo>
                  <a:cubicBezTo>
                    <a:pt x="6504" y="2992"/>
                    <a:pt x="4225" y="1012"/>
                    <a:pt x="2262" y="0"/>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69"/>
            <p:cNvSpPr/>
            <p:nvPr/>
          </p:nvSpPr>
          <p:spPr>
            <a:xfrm>
              <a:off x="1013075" y="3642300"/>
              <a:ext cx="57000" cy="357125"/>
            </a:xfrm>
            <a:custGeom>
              <a:rect b="b" l="l" r="r" t="t"/>
              <a:pathLst>
                <a:path extrusionOk="0" h="14285" w="2280">
                  <a:moveTo>
                    <a:pt x="1637" y="1"/>
                  </a:moveTo>
                  <a:lnTo>
                    <a:pt x="0" y="14258"/>
                  </a:lnTo>
                  <a:lnTo>
                    <a:pt x="484" y="14276"/>
                  </a:lnTo>
                  <a:lnTo>
                    <a:pt x="810" y="14285"/>
                  </a:lnTo>
                  <a:lnTo>
                    <a:pt x="819" y="14241"/>
                  </a:lnTo>
                  <a:lnTo>
                    <a:pt x="2280" y="274"/>
                  </a:lnTo>
                  <a:cubicBezTo>
                    <a:pt x="1998" y="142"/>
                    <a:pt x="1787" y="54"/>
                    <a:pt x="1672" y="19"/>
                  </a:cubicBezTo>
                  <a:lnTo>
                    <a:pt x="1637" y="1"/>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69"/>
            <p:cNvSpPr/>
            <p:nvPr/>
          </p:nvSpPr>
          <p:spPr>
            <a:xfrm>
              <a:off x="1186225" y="3782675"/>
              <a:ext cx="1350" cy="16750"/>
            </a:xfrm>
            <a:custGeom>
              <a:rect b="b" l="l" r="r" t="t"/>
              <a:pathLst>
                <a:path extrusionOk="0" h="670" w="54">
                  <a:moveTo>
                    <a:pt x="0" y="1"/>
                  </a:moveTo>
                  <a:lnTo>
                    <a:pt x="0" y="1"/>
                  </a:lnTo>
                  <a:cubicBezTo>
                    <a:pt x="27" y="221"/>
                    <a:pt x="44" y="450"/>
                    <a:pt x="53" y="670"/>
                  </a:cubicBezTo>
                  <a:cubicBezTo>
                    <a:pt x="53" y="450"/>
                    <a:pt x="36" y="221"/>
                    <a:pt x="0"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69"/>
            <p:cNvSpPr/>
            <p:nvPr/>
          </p:nvSpPr>
          <p:spPr>
            <a:xfrm>
              <a:off x="1104600" y="3676850"/>
              <a:ext cx="107400" cy="291775"/>
            </a:xfrm>
            <a:custGeom>
              <a:rect b="b" l="l" r="r" t="t"/>
              <a:pathLst>
                <a:path extrusionOk="0" h="11671" w="4296">
                  <a:moveTo>
                    <a:pt x="484" y="1"/>
                  </a:moveTo>
                  <a:lnTo>
                    <a:pt x="484" y="1"/>
                  </a:lnTo>
                  <a:cubicBezTo>
                    <a:pt x="1083" y="758"/>
                    <a:pt x="4295" y="5369"/>
                    <a:pt x="0" y="11671"/>
                  </a:cubicBezTo>
                  <a:cubicBezTo>
                    <a:pt x="1083" y="10843"/>
                    <a:pt x="2174" y="9462"/>
                    <a:pt x="2896" y="7182"/>
                  </a:cubicBezTo>
                  <a:cubicBezTo>
                    <a:pt x="3714" y="4595"/>
                    <a:pt x="3133" y="2368"/>
                    <a:pt x="1162" y="555"/>
                  </a:cubicBezTo>
                  <a:cubicBezTo>
                    <a:pt x="933" y="353"/>
                    <a:pt x="704" y="168"/>
                    <a:pt x="484"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69"/>
            <p:cNvSpPr/>
            <p:nvPr/>
          </p:nvSpPr>
          <p:spPr>
            <a:xfrm>
              <a:off x="1141775" y="3921525"/>
              <a:ext cx="7725" cy="11250"/>
            </a:xfrm>
            <a:custGeom>
              <a:rect b="b" l="l" r="r" t="t"/>
              <a:pathLst>
                <a:path extrusionOk="0" h="450" w="309">
                  <a:moveTo>
                    <a:pt x="309" y="0"/>
                  </a:moveTo>
                  <a:cubicBezTo>
                    <a:pt x="203" y="159"/>
                    <a:pt x="106" y="308"/>
                    <a:pt x="1" y="449"/>
                  </a:cubicBezTo>
                  <a:cubicBezTo>
                    <a:pt x="106" y="317"/>
                    <a:pt x="203" y="167"/>
                    <a:pt x="309"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69"/>
            <p:cNvSpPr/>
            <p:nvPr/>
          </p:nvSpPr>
          <p:spPr>
            <a:xfrm>
              <a:off x="1149475" y="3908975"/>
              <a:ext cx="7300" cy="12575"/>
            </a:xfrm>
            <a:custGeom>
              <a:rect b="b" l="l" r="r" t="t"/>
              <a:pathLst>
                <a:path extrusionOk="0" h="503" w="292">
                  <a:moveTo>
                    <a:pt x="1" y="502"/>
                  </a:moveTo>
                  <a:cubicBezTo>
                    <a:pt x="97" y="344"/>
                    <a:pt x="194" y="177"/>
                    <a:pt x="291" y="1"/>
                  </a:cubicBezTo>
                  <a:cubicBezTo>
                    <a:pt x="194" y="177"/>
                    <a:pt x="97" y="344"/>
                    <a:pt x="1" y="502"/>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69"/>
            <p:cNvSpPr/>
            <p:nvPr/>
          </p:nvSpPr>
          <p:spPr>
            <a:xfrm>
              <a:off x="1011975" y="3641200"/>
              <a:ext cx="215425" cy="372325"/>
            </a:xfrm>
            <a:custGeom>
              <a:rect b="b" l="l" r="r" t="t"/>
              <a:pathLst>
                <a:path extrusionOk="0" fill="none" h="14893" w="8617">
                  <a:moveTo>
                    <a:pt x="1646" y="1"/>
                  </a:moveTo>
                  <a:lnTo>
                    <a:pt x="0" y="14355"/>
                  </a:lnTo>
                  <a:cubicBezTo>
                    <a:pt x="0" y="14355"/>
                    <a:pt x="4656" y="14892"/>
                    <a:pt x="6636" y="8617"/>
                  </a:cubicBezTo>
                  <a:cubicBezTo>
                    <a:pt x="8616" y="2342"/>
                    <a:pt x="1646" y="1"/>
                    <a:pt x="1646"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69"/>
            <p:cNvSpPr/>
            <p:nvPr/>
          </p:nvSpPr>
          <p:spPr>
            <a:xfrm>
              <a:off x="1011975" y="3641200"/>
              <a:ext cx="197150" cy="371650"/>
            </a:xfrm>
            <a:custGeom>
              <a:rect b="b" l="l" r="r" t="t"/>
              <a:pathLst>
                <a:path extrusionOk="0" fill="none" h="14866" w="7886">
                  <a:moveTo>
                    <a:pt x="1646" y="1"/>
                  </a:moveTo>
                  <a:cubicBezTo>
                    <a:pt x="1646" y="1"/>
                    <a:pt x="7886" y="1479"/>
                    <a:pt x="7340" y="7402"/>
                  </a:cubicBezTo>
                  <a:cubicBezTo>
                    <a:pt x="6486" y="12894"/>
                    <a:pt x="2640" y="14866"/>
                    <a:pt x="0" y="1435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69"/>
            <p:cNvSpPr/>
            <p:nvPr/>
          </p:nvSpPr>
          <p:spPr>
            <a:xfrm>
              <a:off x="1030000" y="3889175"/>
              <a:ext cx="9700" cy="78350"/>
            </a:xfrm>
            <a:custGeom>
              <a:rect b="b" l="l" r="r" t="t"/>
              <a:pathLst>
                <a:path extrusionOk="0" fill="none" h="3134" w="388">
                  <a:moveTo>
                    <a:pt x="388" y="1"/>
                  </a:moveTo>
                  <a:cubicBezTo>
                    <a:pt x="256" y="1048"/>
                    <a:pt x="124" y="2086"/>
                    <a:pt x="1" y="31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69"/>
            <p:cNvSpPr/>
            <p:nvPr/>
          </p:nvSpPr>
          <p:spPr>
            <a:xfrm>
              <a:off x="1043650" y="3911850"/>
              <a:ext cx="5075" cy="42475"/>
            </a:xfrm>
            <a:custGeom>
              <a:rect b="b" l="l" r="r" t="t"/>
              <a:pathLst>
                <a:path extrusionOk="0" fill="none" h="1699" w="203">
                  <a:moveTo>
                    <a:pt x="203" y="0"/>
                  </a:moveTo>
                  <a:cubicBezTo>
                    <a:pt x="132" y="563"/>
                    <a:pt x="71" y="1135"/>
                    <a:pt x="0" y="169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69"/>
            <p:cNvSpPr/>
            <p:nvPr/>
          </p:nvSpPr>
          <p:spPr>
            <a:xfrm>
              <a:off x="1059700" y="3940450"/>
              <a:ext cx="1575" cy="9250"/>
            </a:xfrm>
            <a:custGeom>
              <a:rect b="b" l="l" r="r" t="t"/>
              <a:pathLst>
                <a:path extrusionOk="0" fill="none" h="370" w="63">
                  <a:moveTo>
                    <a:pt x="62" y="0"/>
                  </a:moveTo>
                  <a:lnTo>
                    <a:pt x="1" y="37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69"/>
            <p:cNvSpPr/>
            <p:nvPr/>
          </p:nvSpPr>
          <p:spPr>
            <a:xfrm>
              <a:off x="1070050" y="3937575"/>
              <a:ext cx="3100" cy="12800"/>
            </a:xfrm>
            <a:custGeom>
              <a:rect b="b" l="l" r="r" t="t"/>
              <a:pathLst>
                <a:path extrusionOk="0" fill="none" h="512" w="124">
                  <a:moveTo>
                    <a:pt x="124" y="1"/>
                  </a:moveTo>
                  <a:lnTo>
                    <a:pt x="1" y="51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69"/>
            <p:cNvSpPr/>
            <p:nvPr/>
          </p:nvSpPr>
          <p:spPr>
            <a:xfrm>
              <a:off x="1148150" y="3737800"/>
              <a:ext cx="27325" cy="95725"/>
            </a:xfrm>
            <a:custGeom>
              <a:rect b="b" l="l" r="r" t="t"/>
              <a:pathLst>
                <a:path extrusionOk="0" fill="none" h="3829" w="1093">
                  <a:moveTo>
                    <a:pt x="1" y="1"/>
                  </a:moveTo>
                  <a:cubicBezTo>
                    <a:pt x="811" y="1101"/>
                    <a:pt x="1092" y="2500"/>
                    <a:pt x="775" y="38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69"/>
            <p:cNvSpPr/>
            <p:nvPr/>
          </p:nvSpPr>
          <p:spPr>
            <a:xfrm>
              <a:off x="1148600" y="3767950"/>
              <a:ext cx="7950" cy="46450"/>
            </a:xfrm>
            <a:custGeom>
              <a:rect b="b" l="l" r="r" t="t"/>
              <a:pathLst>
                <a:path extrusionOk="0" fill="none" h="1858" w="318">
                  <a:moveTo>
                    <a:pt x="0" y="0"/>
                  </a:moveTo>
                  <a:cubicBezTo>
                    <a:pt x="238" y="590"/>
                    <a:pt x="317" y="1232"/>
                    <a:pt x="212" y="185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69"/>
            <p:cNvSpPr/>
            <p:nvPr/>
          </p:nvSpPr>
          <p:spPr>
            <a:xfrm>
              <a:off x="1136275" y="3789950"/>
              <a:ext cx="475" cy="12550"/>
            </a:xfrm>
            <a:custGeom>
              <a:rect b="b" l="l" r="r" t="t"/>
              <a:pathLst>
                <a:path extrusionOk="0" fill="none" h="502" w="19">
                  <a:moveTo>
                    <a:pt x="18" y="0"/>
                  </a:moveTo>
                  <a:cubicBezTo>
                    <a:pt x="18" y="168"/>
                    <a:pt x="9" y="335"/>
                    <a:pt x="1"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69"/>
            <p:cNvSpPr/>
            <p:nvPr/>
          </p:nvSpPr>
          <p:spPr>
            <a:xfrm>
              <a:off x="1060150" y="3660125"/>
              <a:ext cx="2450" cy="49100"/>
            </a:xfrm>
            <a:custGeom>
              <a:rect b="b" l="l" r="r" t="t"/>
              <a:pathLst>
                <a:path extrusionOk="0" fill="none" h="1964" w="98">
                  <a:moveTo>
                    <a:pt x="88" y="1"/>
                  </a:moveTo>
                  <a:cubicBezTo>
                    <a:pt x="97" y="661"/>
                    <a:pt x="71" y="1312"/>
                    <a:pt x="0" y="196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69"/>
            <p:cNvSpPr/>
            <p:nvPr/>
          </p:nvSpPr>
          <p:spPr>
            <a:xfrm>
              <a:off x="1073350" y="3672450"/>
              <a:ext cx="675" cy="13225"/>
            </a:xfrm>
            <a:custGeom>
              <a:rect b="b" l="l" r="r" t="t"/>
              <a:pathLst>
                <a:path extrusionOk="0" fill="none" h="529" w="27">
                  <a:moveTo>
                    <a:pt x="27" y="1"/>
                  </a:moveTo>
                  <a:cubicBezTo>
                    <a:pt x="18" y="177"/>
                    <a:pt x="9" y="353"/>
                    <a:pt x="1"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69"/>
            <p:cNvSpPr/>
            <p:nvPr/>
          </p:nvSpPr>
          <p:spPr>
            <a:xfrm>
              <a:off x="1086775" y="3680150"/>
              <a:ext cx="900" cy="9500"/>
            </a:xfrm>
            <a:custGeom>
              <a:rect b="b" l="l" r="r" t="t"/>
              <a:pathLst>
                <a:path extrusionOk="0" fill="none" h="380" w="36">
                  <a:moveTo>
                    <a:pt x="18" y="1"/>
                  </a:moveTo>
                  <a:cubicBezTo>
                    <a:pt x="0" y="133"/>
                    <a:pt x="9" y="256"/>
                    <a:pt x="36" y="3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69"/>
            <p:cNvSpPr/>
            <p:nvPr/>
          </p:nvSpPr>
          <p:spPr>
            <a:xfrm>
              <a:off x="1096900" y="3686525"/>
              <a:ext cx="900" cy="3325"/>
            </a:xfrm>
            <a:custGeom>
              <a:rect b="b" l="l" r="r" t="t"/>
              <a:pathLst>
                <a:path extrusionOk="0" fill="none" h="133" w="36">
                  <a:moveTo>
                    <a:pt x="35" y="1"/>
                  </a:moveTo>
                  <a:cubicBezTo>
                    <a:pt x="27" y="45"/>
                    <a:pt x="18" y="89"/>
                    <a:pt x="0" y="13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69"/>
            <p:cNvSpPr/>
            <p:nvPr/>
          </p:nvSpPr>
          <p:spPr>
            <a:xfrm>
              <a:off x="1116250" y="3912500"/>
              <a:ext cx="23575" cy="28625"/>
            </a:xfrm>
            <a:custGeom>
              <a:rect b="b" l="l" r="r" t="t"/>
              <a:pathLst>
                <a:path extrusionOk="0" fill="none" h="1145" w="943">
                  <a:moveTo>
                    <a:pt x="1" y="1145"/>
                  </a:moveTo>
                  <a:cubicBezTo>
                    <a:pt x="379" y="819"/>
                    <a:pt x="696" y="432"/>
                    <a:pt x="942"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69"/>
            <p:cNvSpPr/>
            <p:nvPr/>
          </p:nvSpPr>
          <p:spPr>
            <a:xfrm>
              <a:off x="1123725" y="3914475"/>
              <a:ext cx="3775" cy="4650"/>
            </a:xfrm>
            <a:custGeom>
              <a:rect b="b" l="l" r="r" t="t"/>
              <a:pathLst>
                <a:path extrusionOk="0" fill="none" h="186" w="151">
                  <a:moveTo>
                    <a:pt x="1" y="185"/>
                  </a:moveTo>
                  <a:lnTo>
                    <a:pt x="15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69"/>
            <p:cNvSpPr/>
            <p:nvPr/>
          </p:nvSpPr>
          <p:spPr>
            <a:xfrm>
              <a:off x="1114275" y="3897750"/>
              <a:ext cx="3325" cy="5525"/>
            </a:xfrm>
            <a:custGeom>
              <a:rect b="b" l="l" r="r" t="t"/>
              <a:pathLst>
                <a:path extrusionOk="0" fill="none" h="221" w="133">
                  <a:moveTo>
                    <a:pt x="0" y="221"/>
                  </a:moveTo>
                  <a:lnTo>
                    <a:pt x="132"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69"/>
            <p:cNvSpPr/>
            <p:nvPr/>
          </p:nvSpPr>
          <p:spPr>
            <a:xfrm>
              <a:off x="1105025" y="3878625"/>
              <a:ext cx="1800" cy="3975"/>
            </a:xfrm>
            <a:custGeom>
              <a:rect b="b" l="l" r="r" t="t"/>
              <a:pathLst>
                <a:path extrusionOk="0" fill="none" h="159" w="72">
                  <a:moveTo>
                    <a:pt x="1" y="159"/>
                  </a:moveTo>
                  <a:lnTo>
                    <a:pt x="7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69"/>
            <p:cNvSpPr/>
            <p:nvPr/>
          </p:nvSpPr>
          <p:spPr>
            <a:xfrm>
              <a:off x="1059500" y="3809100"/>
              <a:ext cx="2225" cy="16725"/>
            </a:xfrm>
            <a:custGeom>
              <a:rect b="b" l="l" r="r" t="t"/>
              <a:pathLst>
                <a:path extrusionOk="0" fill="none" h="669" w="89">
                  <a:moveTo>
                    <a:pt x="88" y="0"/>
                  </a:moveTo>
                  <a:cubicBezTo>
                    <a:pt x="62" y="220"/>
                    <a:pt x="35" y="440"/>
                    <a:pt x="0" y="66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69"/>
            <p:cNvSpPr/>
            <p:nvPr/>
          </p:nvSpPr>
          <p:spPr>
            <a:xfrm>
              <a:off x="1070500" y="3807775"/>
              <a:ext cx="2000" cy="9700"/>
            </a:xfrm>
            <a:custGeom>
              <a:rect b="b" l="l" r="r" t="t"/>
              <a:pathLst>
                <a:path extrusionOk="0" fill="none" h="388" w="80">
                  <a:moveTo>
                    <a:pt x="79" y="0"/>
                  </a:moveTo>
                  <a:cubicBezTo>
                    <a:pt x="27" y="123"/>
                    <a:pt x="9" y="255"/>
                    <a:pt x="0" y="38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69"/>
            <p:cNvSpPr/>
            <p:nvPr/>
          </p:nvSpPr>
          <p:spPr>
            <a:xfrm>
              <a:off x="1086550" y="3789500"/>
              <a:ext cx="1575" cy="9275"/>
            </a:xfrm>
            <a:custGeom>
              <a:rect b="b" l="l" r="r" t="t"/>
              <a:pathLst>
                <a:path extrusionOk="0" fill="none" h="371" w="63">
                  <a:moveTo>
                    <a:pt x="62" y="1"/>
                  </a:moveTo>
                  <a:cubicBezTo>
                    <a:pt x="36" y="124"/>
                    <a:pt x="18" y="247"/>
                    <a:pt x="1"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69"/>
            <p:cNvSpPr/>
            <p:nvPr/>
          </p:nvSpPr>
          <p:spPr>
            <a:xfrm>
              <a:off x="1059700" y="3850675"/>
              <a:ext cx="1575" cy="6400"/>
            </a:xfrm>
            <a:custGeom>
              <a:rect b="b" l="l" r="r" t="t"/>
              <a:pathLst>
                <a:path extrusionOk="0" fill="none" h="256" w="63">
                  <a:moveTo>
                    <a:pt x="62" y="0"/>
                  </a:moveTo>
                  <a:cubicBezTo>
                    <a:pt x="45" y="80"/>
                    <a:pt x="27" y="168"/>
                    <a:pt x="1" y="25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69"/>
            <p:cNvSpPr/>
            <p:nvPr/>
          </p:nvSpPr>
          <p:spPr>
            <a:xfrm>
              <a:off x="1026700" y="3980475"/>
              <a:ext cx="900" cy="4650"/>
            </a:xfrm>
            <a:custGeom>
              <a:rect b="b" l="l" r="r" t="t"/>
              <a:pathLst>
                <a:path extrusionOk="0" fill="none" h="186" w="36">
                  <a:moveTo>
                    <a:pt x="36" y="1"/>
                  </a:moveTo>
                  <a:lnTo>
                    <a:pt x="1" y="18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69"/>
            <p:cNvSpPr/>
            <p:nvPr/>
          </p:nvSpPr>
          <p:spPr>
            <a:xfrm>
              <a:off x="1078200" y="3966400"/>
              <a:ext cx="2000" cy="4200"/>
            </a:xfrm>
            <a:custGeom>
              <a:rect b="b" l="l" r="r" t="t"/>
              <a:pathLst>
                <a:path extrusionOk="0" fill="none" h="168" w="80">
                  <a:moveTo>
                    <a:pt x="79" y="1"/>
                  </a:moveTo>
                  <a:lnTo>
                    <a:pt x="0" y="1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69"/>
            <p:cNvSpPr/>
            <p:nvPr/>
          </p:nvSpPr>
          <p:spPr>
            <a:xfrm>
              <a:off x="809100" y="4071350"/>
              <a:ext cx="188150" cy="350975"/>
            </a:xfrm>
            <a:custGeom>
              <a:rect b="b" l="l" r="r" t="t"/>
              <a:pathLst>
                <a:path extrusionOk="0" h="14039" w="7526">
                  <a:moveTo>
                    <a:pt x="1" y="1"/>
                  </a:moveTo>
                  <a:lnTo>
                    <a:pt x="3116" y="14012"/>
                  </a:lnTo>
                  <a:lnTo>
                    <a:pt x="3116" y="14038"/>
                  </a:lnTo>
                  <a:lnTo>
                    <a:pt x="3151" y="14021"/>
                  </a:lnTo>
                  <a:cubicBezTo>
                    <a:pt x="3301" y="13985"/>
                    <a:pt x="3442" y="13933"/>
                    <a:pt x="3583" y="13871"/>
                  </a:cubicBezTo>
                  <a:cubicBezTo>
                    <a:pt x="3671" y="13827"/>
                    <a:pt x="3767" y="13783"/>
                    <a:pt x="3882" y="13730"/>
                  </a:cubicBezTo>
                  <a:cubicBezTo>
                    <a:pt x="4806" y="13255"/>
                    <a:pt x="5598" y="12551"/>
                    <a:pt x="6179" y="11671"/>
                  </a:cubicBezTo>
                  <a:cubicBezTo>
                    <a:pt x="6945" y="10527"/>
                    <a:pt x="7525" y="8872"/>
                    <a:pt x="7464" y="6478"/>
                  </a:cubicBezTo>
                  <a:cubicBezTo>
                    <a:pt x="7385" y="3768"/>
                    <a:pt x="6108" y="1858"/>
                    <a:pt x="3653" y="784"/>
                  </a:cubicBezTo>
                  <a:cubicBezTo>
                    <a:pt x="3380" y="670"/>
                    <a:pt x="3107" y="564"/>
                    <a:pt x="2826" y="476"/>
                  </a:cubicBezTo>
                  <a:cubicBezTo>
                    <a:pt x="2157" y="265"/>
                    <a:pt x="1470" y="124"/>
                    <a:pt x="775" y="45"/>
                  </a:cubicBezTo>
                  <a:lnTo>
                    <a:pt x="714" y="45"/>
                  </a:lnTo>
                  <a:cubicBezTo>
                    <a:pt x="397" y="18"/>
                    <a:pt x="168" y="1"/>
                    <a:pt x="53" y="1"/>
                  </a:cubicBez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69"/>
            <p:cNvSpPr/>
            <p:nvPr/>
          </p:nvSpPr>
          <p:spPr>
            <a:xfrm>
              <a:off x="855100" y="4073325"/>
              <a:ext cx="162400" cy="341075"/>
            </a:xfrm>
            <a:custGeom>
              <a:rect b="b" l="l" r="r" t="t"/>
              <a:pathLst>
                <a:path extrusionOk="0" h="13643" w="6496">
                  <a:moveTo>
                    <a:pt x="18" y="1"/>
                  </a:moveTo>
                  <a:lnTo>
                    <a:pt x="0" y="71"/>
                  </a:lnTo>
                  <a:cubicBezTo>
                    <a:pt x="634" y="203"/>
                    <a:pt x="1241" y="388"/>
                    <a:pt x="1831" y="643"/>
                  </a:cubicBezTo>
                  <a:cubicBezTo>
                    <a:pt x="2948" y="1127"/>
                    <a:pt x="4207" y="1981"/>
                    <a:pt x="4981" y="3468"/>
                  </a:cubicBezTo>
                  <a:cubicBezTo>
                    <a:pt x="4981" y="3477"/>
                    <a:pt x="4999" y="3486"/>
                    <a:pt x="4999" y="3495"/>
                  </a:cubicBezTo>
                  <a:cubicBezTo>
                    <a:pt x="5096" y="3697"/>
                    <a:pt x="5184" y="3900"/>
                    <a:pt x="5263" y="4120"/>
                  </a:cubicBezTo>
                  <a:cubicBezTo>
                    <a:pt x="5527" y="4850"/>
                    <a:pt x="5668" y="5625"/>
                    <a:pt x="5685" y="6399"/>
                  </a:cubicBezTo>
                  <a:cubicBezTo>
                    <a:pt x="5703" y="7086"/>
                    <a:pt x="5668" y="7772"/>
                    <a:pt x="5571" y="8450"/>
                  </a:cubicBezTo>
                  <a:cubicBezTo>
                    <a:pt x="5562" y="8520"/>
                    <a:pt x="5553" y="8591"/>
                    <a:pt x="5536" y="8652"/>
                  </a:cubicBezTo>
                  <a:cubicBezTo>
                    <a:pt x="5509" y="8855"/>
                    <a:pt x="5474" y="9039"/>
                    <a:pt x="5430" y="9224"/>
                  </a:cubicBezTo>
                  <a:cubicBezTo>
                    <a:pt x="5386" y="9409"/>
                    <a:pt x="5333" y="9585"/>
                    <a:pt x="5289" y="9752"/>
                  </a:cubicBezTo>
                  <a:cubicBezTo>
                    <a:pt x="5263" y="9840"/>
                    <a:pt x="5237" y="9902"/>
                    <a:pt x="5201" y="9999"/>
                  </a:cubicBezTo>
                  <a:cubicBezTo>
                    <a:pt x="5175" y="10096"/>
                    <a:pt x="5140" y="10184"/>
                    <a:pt x="5105" y="10272"/>
                  </a:cubicBezTo>
                  <a:cubicBezTo>
                    <a:pt x="5087" y="10316"/>
                    <a:pt x="5078" y="10360"/>
                    <a:pt x="5061" y="10395"/>
                  </a:cubicBezTo>
                  <a:cubicBezTo>
                    <a:pt x="4339" y="12181"/>
                    <a:pt x="3160" y="13114"/>
                    <a:pt x="2323" y="13581"/>
                  </a:cubicBezTo>
                  <a:lnTo>
                    <a:pt x="2359" y="13642"/>
                  </a:lnTo>
                  <a:cubicBezTo>
                    <a:pt x="3300" y="13229"/>
                    <a:pt x="4119" y="12560"/>
                    <a:pt x="4709" y="11724"/>
                  </a:cubicBezTo>
                  <a:cubicBezTo>
                    <a:pt x="5580" y="10509"/>
                    <a:pt x="6495" y="8379"/>
                    <a:pt x="5879" y="5026"/>
                  </a:cubicBezTo>
                  <a:cubicBezTo>
                    <a:pt x="4999" y="1444"/>
                    <a:pt x="2209" y="318"/>
                    <a:pt x="18"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69"/>
            <p:cNvSpPr/>
            <p:nvPr/>
          </p:nvSpPr>
          <p:spPr>
            <a:xfrm>
              <a:off x="809325" y="4071125"/>
              <a:ext cx="97275" cy="350300"/>
            </a:xfrm>
            <a:custGeom>
              <a:rect b="b" l="l" r="r" t="t"/>
              <a:pathLst>
                <a:path extrusionOk="0" h="14012" w="3891">
                  <a:moveTo>
                    <a:pt x="0" y="1"/>
                  </a:moveTo>
                  <a:lnTo>
                    <a:pt x="3107" y="14012"/>
                  </a:lnTo>
                  <a:lnTo>
                    <a:pt x="3582" y="13871"/>
                  </a:lnTo>
                  <a:lnTo>
                    <a:pt x="3890" y="13774"/>
                  </a:lnTo>
                  <a:lnTo>
                    <a:pt x="3882" y="13730"/>
                  </a:lnTo>
                  <a:lnTo>
                    <a:pt x="705" y="54"/>
                  </a:lnTo>
                  <a:cubicBezTo>
                    <a:pt x="388" y="19"/>
                    <a:pt x="159" y="1"/>
                    <a:pt x="44" y="1"/>
                  </a:cubicBez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69"/>
            <p:cNvSpPr/>
            <p:nvPr/>
          </p:nvSpPr>
          <p:spPr>
            <a:xfrm>
              <a:off x="980050" y="4160675"/>
              <a:ext cx="6850" cy="15425"/>
            </a:xfrm>
            <a:custGeom>
              <a:rect b="b" l="l" r="r" t="t"/>
              <a:pathLst>
                <a:path extrusionOk="0" h="617" w="274">
                  <a:moveTo>
                    <a:pt x="1" y="1"/>
                  </a:moveTo>
                  <a:cubicBezTo>
                    <a:pt x="107" y="203"/>
                    <a:pt x="195" y="406"/>
                    <a:pt x="274" y="617"/>
                  </a:cubicBezTo>
                  <a:cubicBezTo>
                    <a:pt x="203" y="406"/>
                    <a:pt x="115" y="195"/>
                    <a:pt x="1"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69"/>
            <p:cNvSpPr/>
            <p:nvPr/>
          </p:nvSpPr>
          <p:spPr>
            <a:xfrm>
              <a:off x="879725" y="4083225"/>
              <a:ext cx="134025" cy="279675"/>
            </a:xfrm>
            <a:custGeom>
              <a:rect b="b" l="l" r="r" t="t"/>
              <a:pathLst>
                <a:path extrusionOk="0" h="11187" w="5361">
                  <a:moveTo>
                    <a:pt x="1" y="1"/>
                  </a:moveTo>
                  <a:lnTo>
                    <a:pt x="1" y="1"/>
                  </a:lnTo>
                  <a:cubicBezTo>
                    <a:pt x="819" y="529"/>
                    <a:pt x="5360" y="3829"/>
                    <a:pt x="3363" y="11187"/>
                  </a:cubicBezTo>
                  <a:cubicBezTo>
                    <a:pt x="4120" y="10052"/>
                    <a:pt x="4700" y="8397"/>
                    <a:pt x="4639" y="6003"/>
                  </a:cubicBezTo>
                  <a:cubicBezTo>
                    <a:pt x="4560" y="3293"/>
                    <a:pt x="3283" y="1383"/>
                    <a:pt x="828" y="309"/>
                  </a:cubicBezTo>
                  <a:cubicBezTo>
                    <a:pt x="555" y="195"/>
                    <a:pt x="274" y="89"/>
                    <a:pt x="1"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69"/>
            <p:cNvSpPr/>
            <p:nvPr/>
          </p:nvSpPr>
          <p:spPr>
            <a:xfrm>
              <a:off x="987325" y="4303925"/>
              <a:ext cx="3550" cy="13225"/>
            </a:xfrm>
            <a:custGeom>
              <a:rect b="b" l="l" r="r" t="t"/>
              <a:pathLst>
                <a:path extrusionOk="0" h="529" w="142">
                  <a:moveTo>
                    <a:pt x="141" y="0"/>
                  </a:moveTo>
                  <a:cubicBezTo>
                    <a:pt x="97" y="185"/>
                    <a:pt x="44" y="361"/>
                    <a:pt x="0" y="528"/>
                  </a:cubicBezTo>
                  <a:cubicBezTo>
                    <a:pt x="53" y="361"/>
                    <a:pt x="97" y="185"/>
                    <a:pt x="141"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69"/>
            <p:cNvSpPr/>
            <p:nvPr/>
          </p:nvSpPr>
          <p:spPr>
            <a:xfrm>
              <a:off x="990850" y="4289625"/>
              <a:ext cx="2650" cy="14325"/>
            </a:xfrm>
            <a:custGeom>
              <a:rect b="b" l="l" r="r" t="t"/>
              <a:pathLst>
                <a:path extrusionOk="0" h="573" w="106">
                  <a:moveTo>
                    <a:pt x="106" y="0"/>
                  </a:moveTo>
                  <a:cubicBezTo>
                    <a:pt x="79" y="194"/>
                    <a:pt x="44" y="387"/>
                    <a:pt x="0" y="572"/>
                  </a:cubicBezTo>
                  <a:cubicBezTo>
                    <a:pt x="44" y="387"/>
                    <a:pt x="79" y="203"/>
                    <a:pt x="106"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69"/>
            <p:cNvSpPr/>
            <p:nvPr/>
          </p:nvSpPr>
          <p:spPr>
            <a:xfrm>
              <a:off x="808225" y="4068725"/>
              <a:ext cx="192775" cy="354250"/>
            </a:xfrm>
            <a:custGeom>
              <a:rect b="b" l="l" r="r" t="t"/>
              <a:pathLst>
                <a:path extrusionOk="0" fill="none" h="14170" w="7711">
                  <a:moveTo>
                    <a:pt x="0" y="62"/>
                  </a:moveTo>
                  <a:lnTo>
                    <a:pt x="3134" y="14170"/>
                  </a:lnTo>
                  <a:cubicBezTo>
                    <a:pt x="3134" y="14170"/>
                    <a:pt x="7710" y="13157"/>
                    <a:pt x="7534" y="6583"/>
                  </a:cubicBezTo>
                  <a:cubicBezTo>
                    <a:pt x="7358" y="0"/>
                    <a:pt x="0" y="62"/>
                    <a:pt x="0" y="62"/>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69"/>
            <p:cNvSpPr/>
            <p:nvPr/>
          </p:nvSpPr>
          <p:spPr>
            <a:xfrm>
              <a:off x="808225" y="4054425"/>
              <a:ext cx="219825" cy="368775"/>
            </a:xfrm>
            <a:custGeom>
              <a:rect b="b" l="l" r="r" t="t"/>
              <a:pathLst>
                <a:path extrusionOk="0" fill="none" h="14751" w="8793">
                  <a:moveTo>
                    <a:pt x="0" y="634"/>
                  </a:moveTo>
                  <a:cubicBezTo>
                    <a:pt x="0" y="634"/>
                    <a:pt x="6381" y="0"/>
                    <a:pt x="7798" y="5782"/>
                  </a:cubicBezTo>
                  <a:cubicBezTo>
                    <a:pt x="8793" y="11239"/>
                    <a:pt x="5791" y="14363"/>
                    <a:pt x="3134" y="1475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69"/>
            <p:cNvSpPr/>
            <p:nvPr/>
          </p:nvSpPr>
          <p:spPr>
            <a:xfrm>
              <a:off x="876650" y="4309200"/>
              <a:ext cx="16300" cy="77250"/>
            </a:xfrm>
            <a:custGeom>
              <a:rect b="b" l="l" r="r" t="t"/>
              <a:pathLst>
                <a:path extrusionOk="0" fill="none" h="3090" w="652">
                  <a:moveTo>
                    <a:pt x="1" y="1"/>
                  </a:moveTo>
                  <a:cubicBezTo>
                    <a:pt x="221" y="1030"/>
                    <a:pt x="432" y="2060"/>
                    <a:pt x="652" y="30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69"/>
            <p:cNvSpPr/>
            <p:nvPr/>
          </p:nvSpPr>
          <p:spPr>
            <a:xfrm>
              <a:off x="892500" y="4327675"/>
              <a:ext cx="9050" cy="41825"/>
            </a:xfrm>
            <a:custGeom>
              <a:rect b="b" l="l" r="r" t="t"/>
              <a:pathLst>
                <a:path extrusionOk="0" fill="none" h="1673" w="362">
                  <a:moveTo>
                    <a:pt x="0" y="1"/>
                  </a:moveTo>
                  <a:lnTo>
                    <a:pt x="361" y="167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69"/>
            <p:cNvSpPr/>
            <p:nvPr/>
          </p:nvSpPr>
          <p:spPr>
            <a:xfrm>
              <a:off x="913625" y="4350575"/>
              <a:ext cx="1550" cy="9250"/>
            </a:xfrm>
            <a:custGeom>
              <a:rect b="b" l="l" r="r" t="t"/>
              <a:pathLst>
                <a:path extrusionOk="0" fill="none" h="370" w="62">
                  <a:moveTo>
                    <a:pt x="0" y="0"/>
                  </a:moveTo>
                  <a:cubicBezTo>
                    <a:pt x="18" y="123"/>
                    <a:pt x="44" y="247"/>
                    <a:pt x="62"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69"/>
            <p:cNvSpPr/>
            <p:nvPr/>
          </p:nvSpPr>
          <p:spPr>
            <a:xfrm>
              <a:off x="924175" y="4343975"/>
              <a:ext cx="1125" cy="13000"/>
            </a:xfrm>
            <a:custGeom>
              <a:rect b="b" l="l" r="r" t="t"/>
              <a:pathLst>
                <a:path extrusionOk="0" fill="none" h="520" w="45">
                  <a:moveTo>
                    <a:pt x="1" y="0"/>
                  </a:moveTo>
                  <a:cubicBezTo>
                    <a:pt x="9" y="176"/>
                    <a:pt x="27" y="352"/>
                    <a:pt x="45" y="51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69"/>
            <p:cNvSpPr/>
            <p:nvPr/>
          </p:nvSpPr>
          <p:spPr>
            <a:xfrm>
              <a:off x="929675" y="4130750"/>
              <a:ext cx="49525" cy="84075"/>
            </a:xfrm>
            <a:custGeom>
              <a:rect b="b" l="l" r="r" t="t"/>
              <a:pathLst>
                <a:path extrusionOk="0" fill="none" h="3363" w="1981">
                  <a:moveTo>
                    <a:pt x="1" y="1"/>
                  </a:moveTo>
                  <a:cubicBezTo>
                    <a:pt x="1118" y="775"/>
                    <a:pt x="1849" y="2008"/>
                    <a:pt x="1981" y="336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69"/>
            <p:cNvSpPr/>
            <p:nvPr/>
          </p:nvSpPr>
          <p:spPr>
            <a:xfrm>
              <a:off x="939800" y="4158925"/>
              <a:ext cx="20275" cy="42275"/>
            </a:xfrm>
            <a:custGeom>
              <a:rect b="b" l="l" r="r" t="t"/>
              <a:pathLst>
                <a:path extrusionOk="0" fill="none" h="1691" w="811">
                  <a:moveTo>
                    <a:pt x="0" y="0"/>
                  </a:moveTo>
                  <a:cubicBezTo>
                    <a:pt x="423" y="485"/>
                    <a:pt x="704" y="1065"/>
                    <a:pt x="810" y="16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69"/>
            <p:cNvSpPr/>
            <p:nvPr/>
          </p:nvSpPr>
          <p:spPr>
            <a:xfrm>
              <a:off x="935825" y="4183775"/>
              <a:ext cx="3775" cy="11925"/>
            </a:xfrm>
            <a:custGeom>
              <a:rect b="b" l="l" r="r" t="t"/>
              <a:pathLst>
                <a:path extrusionOk="0" fill="none" h="477" w="151">
                  <a:moveTo>
                    <a:pt x="1" y="1"/>
                  </a:moveTo>
                  <a:cubicBezTo>
                    <a:pt x="54" y="159"/>
                    <a:pt x="98" y="318"/>
                    <a:pt x="151" y="4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69"/>
            <p:cNvSpPr/>
            <p:nvPr/>
          </p:nvSpPr>
          <p:spPr>
            <a:xfrm>
              <a:off x="823175" y="4085425"/>
              <a:ext cx="13900" cy="46900"/>
            </a:xfrm>
            <a:custGeom>
              <a:rect b="b" l="l" r="r" t="t"/>
              <a:pathLst>
                <a:path extrusionOk="0" fill="none" h="1876" w="556">
                  <a:moveTo>
                    <a:pt x="1" y="1"/>
                  </a:moveTo>
                  <a:cubicBezTo>
                    <a:pt x="221" y="608"/>
                    <a:pt x="406" y="1242"/>
                    <a:pt x="555" y="18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69"/>
            <p:cNvSpPr/>
            <p:nvPr/>
          </p:nvSpPr>
          <p:spPr>
            <a:xfrm>
              <a:off x="838150" y="4093125"/>
              <a:ext cx="3750" cy="12800"/>
            </a:xfrm>
            <a:custGeom>
              <a:rect b="b" l="l" r="r" t="t"/>
              <a:pathLst>
                <a:path extrusionOk="0" fill="none" h="512" w="150">
                  <a:moveTo>
                    <a:pt x="0" y="1"/>
                  </a:moveTo>
                  <a:cubicBezTo>
                    <a:pt x="53" y="168"/>
                    <a:pt x="97" y="344"/>
                    <a:pt x="150" y="51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69"/>
            <p:cNvSpPr/>
            <p:nvPr/>
          </p:nvSpPr>
          <p:spPr>
            <a:xfrm>
              <a:off x="853325" y="4096225"/>
              <a:ext cx="3550" cy="8825"/>
            </a:xfrm>
            <a:custGeom>
              <a:rect b="b" l="l" r="r" t="t"/>
              <a:pathLst>
                <a:path extrusionOk="0" fill="none" h="353" w="142">
                  <a:moveTo>
                    <a:pt x="1" y="0"/>
                  </a:moveTo>
                  <a:cubicBezTo>
                    <a:pt x="27" y="123"/>
                    <a:pt x="71" y="238"/>
                    <a:pt x="141" y="35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69"/>
            <p:cNvSpPr/>
            <p:nvPr/>
          </p:nvSpPr>
          <p:spPr>
            <a:xfrm>
              <a:off x="865200" y="4098650"/>
              <a:ext cx="250" cy="3325"/>
            </a:xfrm>
            <a:custGeom>
              <a:rect b="b" l="l" r="r" t="t"/>
              <a:pathLst>
                <a:path extrusionOk="0" fill="none" h="133" w="10">
                  <a:moveTo>
                    <a:pt x="1" y="0"/>
                  </a:moveTo>
                  <a:cubicBezTo>
                    <a:pt x="1" y="44"/>
                    <a:pt x="10" y="88"/>
                    <a:pt x="10"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69"/>
            <p:cNvSpPr/>
            <p:nvPr/>
          </p:nvSpPr>
          <p:spPr>
            <a:xfrm>
              <a:off x="965975" y="4298425"/>
              <a:ext cx="12800" cy="34775"/>
            </a:xfrm>
            <a:custGeom>
              <a:rect b="b" l="l" r="r" t="t"/>
              <a:pathLst>
                <a:path extrusionOk="0" fill="none" h="1391" w="512">
                  <a:moveTo>
                    <a:pt x="1" y="1391"/>
                  </a:moveTo>
                  <a:cubicBezTo>
                    <a:pt x="247" y="960"/>
                    <a:pt x="423" y="493"/>
                    <a:pt x="51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69"/>
            <p:cNvSpPr/>
            <p:nvPr/>
          </p:nvSpPr>
          <p:spPr>
            <a:xfrm>
              <a:off x="965750" y="4304350"/>
              <a:ext cx="2025" cy="5525"/>
            </a:xfrm>
            <a:custGeom>
              <a:rect b="b" l="l" r="r" t="t"/>
              <a:pathLst>
                <a:path extrusionOk="0" fill="none" h="221" w="81">
                  <a:moveTo>
                    <a:pt x="1" y="221"/>
                  </a:moveTo>
                  <a:lnTo>
                    <a:pt x="8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69"/>
            <p:cNvSpPr/>
            <p:nvPr/>
          </p:nvSpPr>
          <p:spPr>
            <a:xfrm>
              <a:off x="951675" y="4291825"/>
              <a:ext cx="1350" cy="6175"/>
            </a:xfrm>
            <a:custGeom>
              <a:rect b="b" l="l" r="r" t="t"/>
              <a:pathLst>
                <a:path extrusionOk="0" fill="none" h="247" w="54">
                  <a:moveTo>
                    <a:pt x="1" y="247"/>
                  </a:moveTo>
                  <a:cubicBezTo>
                    <a:pt x="18" y="167"/>
                    <a:pt x="36" y="79"/>
                    <a:pt x="53"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69"/>
            <p:cNvSpPr/>
            <p:nvPr/>
          </p:nvSpPr>
          <p:spPr>
            <a:xfrm>
              <a:off x="936050" y="4277075"/>
              <a:ext cx="475" cy="4425"/>
            </a:xfrm>
            <a:custGeom>
              <a:rect b="b" l="l" r="r" t="t"/>
              <a:pathLst>
                <a:path extrusionOk="0" fill="none" h="177" w="19">
                  <a:moveTo>
                    <a:pt x="1" y="177"/>
                  </a:moveTo>
                  <a:cubicBezTo>
                    <a:pt x="10" y="124"/>
                    <a:pt x="18" y="62"/>
                    <a:pt x="18"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69"/>
            <p:cNvSpPr/>
            <p:nvPr/>
          </p:nvSpPr>
          <p:spPr>
            <a:xfrm>
              <a:off x="871375" y="4226250"/>
              <a:ext cx="3325" cy="16525"/>
            </a:xfrm>
            <a:custGeom>
              <a:rect b="b" l="l" r="r" t="t"/>
              <a:pathLst>
                <a:path extrusionOk="0" fill="none" h="661" w="133">
                  <a:moveTo>
                    <a:pt x="0" y="1"/>
                  </a:moveTo>
                  <a:cubicBezTo>
                    <a:pt x="44" y="221"/>
                    <a:pt x="88" y="441"/>
                    <a:pt x="132" y="6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69"/>
            <p:cNvSpPr/>
            <p:nvPr/>
          </p:nvSpPr>
          <p:spPr>
            <a:xfrm>
              <a:off x="880825" y="4221400"/>
              <a:ext cx="1575" cy="9925"/>
            </a:xfrm>
            <a:custGeom>
              <a:rect b="b" l="l" r="r" t="t"/>
              <a:pathLst>
                <a:path extrusionOk="0" fill="none" h="397" w="63">
                  <a:moveTo>
                    <a:pt x="1" y="1"/>
                  </a:moveTo>
                  <a:cubicBezTo>
                    <a:pt x="1" y="142"/>
                    <a:pt x="18" y="274"/>
                    <a:pt x="62" y="3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69"/>
            <p:cNvSpPr/>
            <p:nvPr/>
          </p:nvSpPr>
          <p:spPr>
            <a:xfrm>
              <a:off x="889625" y="4199200"/>
              <a:ext cx="1575" cy="9250"/>
            </a:xfrm>
            <a:custGeom>
              <a:rect b="b" l="l" r="r" t="t"/>
              <a:pathLst>
                <a:path extrusionOk="0" fill="none" h="370" w="63">
                  <a:moveTo>
                    <a:pt x="1" y="0"/>
                  </a:moveTo>
                  <a:lnTo>
                    <a:pt x="62" y="37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69"/>
            <p:cNvSpPr/>
            <p:nvPr/>
          </p:nvSpPr>
          <p:spPr>
            <a:xfrm>
              <a:off x="884350" y="4265625"/>
              <a:ext cx="675" cy="6625"/>
            </a:xfrm>
            <a:custGeom>
              <a:rect b="b" l="l" r="r" t="t"/>
              <a:pathLst>
                <a:path extrusionOk="0" fill="none" h="265" w="27">
                  <a:moveTo>
                    <a:pt x="1" y="1"/>
                  </a:moveTo>
                  <a:cubicBezTo>
                    <a:pt x="9" y="89"/>
                    <a:pt x="18" y="177"/>
                    <a:pt x="27" y="26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69"/>
            <p:cNvSpPr/>
            <p:nvPr/>
          </p:nvSpPr>
          <p:spPr>
            <a:xfrm>
              <a:off x="894900" y="4399400"/>
              <a:ext cx="925" cy="4650"/>
            </a:xfrm>
            <a:custGeom>
              <a:rect b="b" l="l" r="r" t="t"/>
              <a:pathLst>
                <a:path extrusionOk="0" fill="none" h="186" w="37">
                  <a:moveTo>
                    <a:pt x="1" y="1"/>
                  </a:moveTo>
                  <a:cubicBezTo>
                    <a:pt x="10" y="62"/>
                    <a:pt x="19" y="124"/>
                    <a:pt x="36" y="18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69"/>
            <p:cNvSpPr/>
            <p:nvPr/>
          </p:nvSpPr>
          <p:spPr>
            <a:xfrm>
              <a:off x="939575" y="4368825"/>
              <a:ext cx="475" cy="4650"/>
            </a:xfrm>
            <a:custGeom>
              <a:rect b="b" l="l" r="r" t="t"/>
              <a:pathLst>
                <a:path extrusionOk="0" fill="none" h="186" w="19">
                  <a:moveTo>
                    <a:pt x="18" y="1"/>
                  </a:moveTo>
                  <a:lnTo>
                    <a:pt x="1" y="18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69"/>
            <p:cNvSpPr/>
            <p:nvPr/>
          </p:nvSpPr>
          <p:spPr>
            <a:xfrm>
              <a:off x="616800" y="3870025"/>
              <a:ext cx="237000" cy="337700"/>
            </a:xfrm>
            <a:custGeom>
              <a:rect b="b" l="l" r="r" t="t"/>
              <a:pathLst>
                <a:path extrusionOk="0" h="13508" w="9480">
                  <a:moveTo>
                    <a:pt x="5580" y="1"/>
                  </a:moveTo>
                  <a:lnTo>
                    <a:pt x="9" y="13229"/>
                  </a:lnTo>
                  <a:lnTo>
                    <a:pt x="1" y="13255"/>
                  </a:lnTo>
                  <a:lnTo>
                    <a:pt x="36" y="13264"/>
                  </a:lnTo>
                  <a:cubicBezTo>
                    <a:pt x="177" y="13317"/>
                    <a:pt x="326" y="13352"/>
                    <a:pt x="476" y="13387"/>
                  </a:cubicBezTo>
                  <a:cubicBezTo>
                    <a:pt x="573" y="13405"/>
                    <a:pt x="678" y="13422"/>
                    <a:pt x="810" y="13440"/>
                  </a:cubicBezTo>
                  <a:cubicBezTo>
                    <a:pt x="1104" y="13485"/>
                    <a:pt x="1400" y="13507"/>
                    <a:pt x="1695" y="13507"/>
                  </a:cubicBezTo>
                  <a:cubicBezTo>
                    <a:pt x="2436" y="13507"/>
                    <a:pt x="3175" y="13367"/>
                    <a:pt x="3873" y="13097"/>
                  </a:cubicBezTo>
                  <a:cubicBezTo>
                    <a:pt x="5149" y="12604"/>
                    <a:pt x="6584" y="11592"/>
                    <a:pt x="7904" y="9603"/>
                  </a:cubicBezTo>
                  <a:cubicBezTo>
                    <a:pt x="9418" y="7350"/>
                    <a:pt x="9479" y="5044"/>
                    <a:pt x="8097" y="2764"/>
                  </a:cubicBezTo>
                  <a:cubicBezTo>
                    <a:pt x="7939" y="2500"/>
                    <a:pt x="7772" y="2263"/>
                    <a:pt x="7605" y="2025"/>
                  </a:cubicBezTo>
                  <a:cubicBezTo>
                    <a:pt x="7173" y="1471"/>
                    <a:pt x="6698" y="951"/>
                    <a:pt x="6170" y="485"/>
                  </a:cubicBezTo>
                  <a:lnTo>
                    <a:pt x="6126" y="450"/>
                  </a:lnTo>
                  <a:cubicBezTo>
                    <a:pt x="5888" y="238"/>
                    <a:pt x="5704" y="98"/>
                    <a:pt x="5616" y="27"/>
                  </a:cubicBezTo>
                  <a:lnTo>
                    <a:pt x="5580" y="1"/>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69"/>
            <p:cNvSpPr/>
            <p:nvPr/>
          </p:nvSpPr>
          <p:spPr>
            <a:xfrm>
              <a:off x="643200" y="3898625"/>
              <a:ext cx="230400" cy="314950"/>
            </a:xfrm>
            <a:custGeom>
              <a:rect b="b" l="l" r="r" t="t"/>
              <a:pathLst>
                <a:path extrusionOk="0" h="12598" w="9216">
                  <a:moveTo>
                    <a:pt x="5985" y="1"/>
                  </a:moveTo>
                  <a:lnTo>
                    <a:pt x="5933" y="54"/>
                  </a:lnTo>
                  <a:cubicBezTo>
                    <a:pt x="6373" y="520"/>
                    <a:pt x="6760" y="1031"/>
                    <a:pt x="7094" y="1576"/>
                  </a:cubicBezTo>
                  <a:cubicBezTo>
                    <a:pt x="7728" y="2624"/>
                    <a:pt x="8265" y="4049"/>
                    <a:pt x="8027" y="5704"/>
                  </a:cubicBezTo>
                  <a:lnTo>
                    <a:pt x="8027" y="5730"/>
                  </a:lnTo>
                  <a:cubicBezTo>
                    <a:pt x="7992" y="5959"/>
                    <a:pt x="7948" y="6179"/>
                    <a:pt x="7895" y="6390"/>
                  </a:cubicBezTo>
                  <a:lnTo>
                    <a:pt x="7895" y="6399"/>
                  </a:lnTo>
                  <a:cubicBezTo>
                    <a:pt x="7684" y="7147"/>
                    <a:pt x="7358" y="7860"/>
                    <a:pt x="6918" y="8503"/>
                  </a:cubicBezTo>
                  <a:cubicBezTo>
                    <a:pt x="6540" y="9075"/>
                    <a:pt x="6109" y="9612"/>
                    <a:pt x="5633" y="10104"/>
                  </a:cubicBezTo>
                  <a:cubicBezTo>
                    <a:pt x="5589" y="10157"/>
                    <a:pt x="5537" y="10201"/>
                    <a:pt x="5493" y="10254"/>
                  </a:cubicBezTo>
                  <a:cubicBezTo>
                    <a:pt x="5352" y="10395"/>
                    <a:pt x="5211" y="10527"/>
                    <a:pt x="5070" y="10650"/>
                  </a:cubicBezTo>
                  <a:cubicBezTo>
                    <a:pt x="4929" y="10782"/>
                    <a:pt x="4788" y="10888"/>
                    <a:pt x="4648" y="11002"/>
                  </a:cubicBezTo>
                  <a:cubicBezTo>
                    <a:pt x="4577" y="11055"/>
                    <a:pt x="4516" y="11108"/>
                    <a:pt x="4436" y="11161"/>
                  </a:cubicBezTo>
                  <a:cubicBezTo>
                    <a:pt x="4357" y="11213"/>
                    <a:pt x="4278" y="11275"/>
                    <a:pt x="4199" y="11319"/>
                  </a:cubicBezTo>
                  <a:cubicBezTo>
                    <a:pt x="4164" y="11345"/>
                    <a:pt x="4128" y="11372"/>
                    <a:pt x="4084" y="11398"/>
                  </a:cubicBezTo>
                  <a:cubicBezTo>
                    <a:pt x="2785" y="12225"/>
                    <a:pt x="1559" y="12444"/>
                    <a:pt x="639" y="12444"/>
                  </a:cubicBezTo>
                  <a:cubicBezTo>
                    <a:pt x="412" y="12444"/>
                    <a:pt x="204" y="12431"/>
                    <a:pt x="18" y="12410"/>
                  </a:cubicBezTo>
                  <a:lnTo>
                    <a:pt x="1" y="12481"/>
                  </a:lnTo>
                  <a:cubicBezTo>
                    <a:pt x="375" y="12559"/>
                    <a:pt x="754" y="12597"/>
                    <a:pt x="1133" y="12597"/>
                  </a:cubicBezTo>
                  <a:cubicBezTo>
                    <a:pt x="1778" y="12597"/>
                    <a:pt x="2421" y="12486"/>
                    <a:pt x="3037" y="12269"/>
                  </a:cubicBezTo>
                  <a:cubicBezTo>
                    <a:pt x="4445" y="11794"/>
                    <a:pt x="6425" y="10571"/>
                    <a:pt x="7860" y="7499"/>
                  </a:cubicBezTo>
                  <a:cubicBezTo>
                    <a:pt x="9215" y="4067"/>
                    <a:pt x="7587" y="1524"/>
                    <a:pt x="5985"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69"/>
            <p:cNvSpPr/>
            <p:nvPr/>
          </p:nvSpPr>
          <p:spPr>
            <a:xfrm>
              <a:off x="617250" y="3870250"/>
              <a:ext cx="152725" cy="337100"/>
            </a:xfrm>
            <a:custGeom>
              <a:rect b="b" l="l" r="r" t="t"/>
              <a:pathLst>
                <a:path extrusionOk="0" h="13484" w="6109">
                  <a:moveTo>
                    <a:pt x="5562" y="1"/>
                  </a:moveTo>
                  <a:lnTo>
                    <a:pt x="0" y="13220"/>
                  </a:lnTo>
                  <a:lnTo>
                    <a:pt x="467" y="13378"/>
                  </a:lnTo>
                  <a:lnTo>
                    <a:pt x="775" y="13484"/>
                  </a:lnTo>
                  <a:lnTo>
                    <a:pt x="792" y="13440"/>
                  </a:lnTo>
                  <a:lnTo>
                    <a:pt x="6108" y="441"/>
                  </a:lnTo>
                  <a:cubicBezTo>
                    <a:pt x="5879" y="238"/>
                    <a:pt x="5694" y="97"/>
                    <a:pt x="5598" y="27"/>
                  </a:cubicBezTo>
                  <a:lnTo>
                    <a:pt x="5562" y="1"/>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69"/>
            <p:cNvSpPr/>
            <p:nvPr/>
          </p:nvSpPr>
          <p:spPr>
            <a:xfrm>
              <a:off x="840575" y="4041875"/>
              <a:ext cx="3525" cy="16525"/>
            </a:xfrm>
            <a:custGeom>
              <a:rect b="b" l="l" r="r" t="t"/>
              <a:pathLst>
                <a:path extrusionOk="0" h="661" w="141">
                  <a:moveTo>
                    <a:pt x="141" y="0"/>
                  </a:moveTo>
                  <a:lnTo>
                    <a:pt x="141" y="0"/>
                  </a:lnTo>
                  <a:cubicBezTo>
                    <a:pt x="106" y="229"/>
                    <a:pt x="53" y="449"/>
                    <a:pt x="0" y="660"/>
                  </a:cubicBezTo>
                  <a:cubicBezTo>
                    <a:pt x="62" y="449"/>
                    <a:pt x="115" y="229"/>
                    <a:pt x="141"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69"/>
            <p:cNvSpPr/>
            <p:nvPr/>
          </p:nvSpPr>
          <p:spPr>
            <a:xfrm>
              <a:off x="713625" y="3920850"/>
              <a:ext cx="147200" cy="276600"/>
            </a:xfrm>
            <a:custGeom>
              <a:rect b="b" l="l" r="r" t="t"/>
              <a:pathLst>
                <a:path extrusionOk="0" h="11064" w="5888">
                  <a:moveTo>
                    <a:pt x="3732" y="1"/>
                  </a:moveTo>
                  <a:cubicBezTo>
                    <a:pt x="4092" y="899"/>
                    <a:pt x="5888" y="6223"/>
                    <a:pt x="0" y="11064"/>
                  </a:cubicBezTo>
                  <a:cubicBezTo>
                    <a:pt x="1276" y="10571"/>
                    <a:pt x="2711" y="9559"/>
                    <a:pt x="4040" y="7570"/>
                  </a:cubicBezTo>
                  <a:cubicBezTo>
                    <a:pt x="5545" y="5325"/>
                    <a:pt x="5615" y="3020"/>
                    <a:pt x="4224" y="731"/>
                  </a:cubicBezTo>
                  <a:cubicBezTo>
                    <a:pt x="4066" y="467"/>
                    <a:pt x="3899" y="230"/>
                    <a:pt x="3732"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69"/>
            <p:cNvSpPr/>
            <p:nvPr/>
          </p:nvSpPr>
          <p:spPr>
            <a:xfrm>
              <a:off x="759375" y="4164875"/>
              <a:ext cx="10575" cy="8825"/>
            </a:xfrm>
            <a:custGeom>
              <a:rect b="b" l="l" r="r" t="t"/>
              <a:pathLst>
                <a:path extrusionOk="0" h="353" w="423">
                  <a:moveTo>
                    <a:pt x="423" y="0"/>
                  </a:moveTo>
                  <a:cubicBezTo>
                    <a:pt x="273" y="132"/>
                    <a:pt x="133" y="238"/>
                    <a:pt x="1" y="352"/>
                  </a:cubicBezTo>
                  <a:cubicBezTo>
                    <a:pt x="133" y="247"/>
                    <a:pt x="273" y="132"/>
                    <a:pt x="423"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69"/>
            <p:cNvSpPr/>
            <p:nvPr/>
          </p:nvSpPr>
          <p:spPr>
            <a:xfrm>
              <a:off x="769725" y="4154975"/>
              <a:ext cx="10800" cy="9925"/>
            </a:xfrm>
            <a:custGeom>
              <a:rect b="b" l="l" r="r" t="t"/>
              <a:pathLst>
                <a:path extrusionOk="0" h="397" w="432">
                  <a:moveTo>
                    <a:pt x="432" y="0"/>
                  </a:moveTo>
                  <a:lnTo>
                    <a:pt x="432" y="0"/>
                  </a:lnTo>
                  <a:cubicBezTo>
                    <a:pt x="304" y="120"/>
                    <a:pt x="183" y="240"/>
                    <a:pt x="62" y="344"/>
                  </a:cubicBezTo>
                  <a:lnTo>
                    <a:pt x="62" y="344"/>
                  </a:lnTo>
                  <a:cubicBezTo>
                    <a:pt x="189" y="236"/>
                    <a:pt x="310" y="121"/>
                    <a:pt x="432" y="0"/>
                  </a:cubicBezTo>
                  <a:close/>
                  <a:moveTo>
                    <a:pt x="62" y="344"/>
                  </a:moveTo>
                  <a:cubicBezTo>
                    <a:pt x="42" y="362"/>
                    <a:pt x="21" y="379"/>
                    <a:pt x="0" y="396"/>
                  </a:cubicBezTo>
                  <a:cubicBezTo>
                    <a:pt x="21" y="379"/>
                    <a:pt x="42" y="362"/>
                    <a:pt x="62" y="344"/>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69"/>
            <p:cNvSpPr/>
            <p:nvPr/>
          </p:nvSpPr>
          <p:spPr>
            <a:xfrm>
              <a:off x="615700" y="3868725"/>
              <a:ext cx="291125" cy="378675"/>
            </a:xfrm>
            <a:custGeom>
              <a:rect b="b" l="l" r="r" t="t"/>
              <a:pathLst>
                <a:path extrusionOk="0" fill="none" h="15147" w="11645">
                  <a:moveTo>
                    <a:pt x="5616" y="0"/>
                  </a:moveTo>
                  <a:lnTo>
                    <a:pt x="1" y="13325"/>
                  </a:lnTo>
                  <a:cubicBezTo>
                    <a:pt x="1" y="13325"/>
                    <a:pt x="4322" y="15146"/>
                    <a:pt x="7983" y="9672"/>
                  </a:cubicBezTo>
                  <a:cubicBezTo>
                    <a:pt x="11644" y="4207"/>
                    <a:pt x="5616" y="0"/>
                    <a:pt x="5616"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69"/>
            <p:cNvSpPr/>
            <p:nvPr/>
          </p:nvSpPr>
          <p:spPr>
            <a:xfrm>
              <a:off x="615700" y="3868725"/>
              <a:ext cx="279675" cy="363925"/>
            </a:xfrm>
            <a:custGeom>
              <a:rect b="b" l="l" r="r" t="t"/>
              <a:pathLst>
                <a:path extrusionOk="0" fill="none" h="14557" w="11187">
                  <a:moveTo>
                    <a:pt x="5616" y="0"/>
                  </a:moveTo>
                  <a:cubicBezTo>
                    <a:pt x="5616" y="0"/>
                    <a:pt x="11187" y="3168"/>
                    <a:pt x="9004" y="8704"/>
                  </a:cubicBezTo>
                  <a:cubicBezTo>
                    <a:pt x="6645" y="13738"/>
                    <a:pt x="2403" y="14557"/>
                    <a:pt x="1" y="1332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69"/>
            <p:cNvSpPr/>
            <p:nvPr/>
          </p:nvSpPr>
          <p:spPr>
            <a:xfrm>
              <a:off x="642325" y="4103050"/>
              <a:ext cx="31275" cy="72625"/>
            </a:xfrm>
            <a:custGeom>
              <a:rect b="b" l="l" r="r" t="t"/>
              <a:pathLst>
                <a:path extrusionOk="0" fill="none" h="2905" w="1251">
                  <a:moveTo>
                    <a:pt x="1250" y="0"/>
                  </a:moveTo>
                  <a:cubicBezTo>
                    <a:pt x="837" y="968"/>
                    <a:pt x="414" y="1936"/>
                    <a:pt x="1" y="290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69"/>
            <p:cNvSpPr/>
            <p:nvPr/>
          </p:nvSpPr>
          <p:spPr>
            <a:xfrm>
              <a:off x="659275" y="4127450"/>
              <a:ext cx="16525" cy="39200"/>
            </a:xfrm>
            <a:custGeom>
              <a:rect b="b" l="l" r="r" t="t"/>
              <a:pathLst>
                <a:path extrusionOk="0" fill="none" h="1568" w="661">
                  <a:moveTo>
                    <a:pt x="660" y="1"/>
                  </a:moveTo>
                  <a:lnTo>
                    <a:pt x="0" y="15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69"/>
            <p:cNvSpPr/>
            <p:nvPr/>
          </p:nvSpPr>
          <p:spPr>
            <a:xfrm>
              <a:off x="675775" y="4158475"/>
              <a:ext cx="4200" cy="8175"/>
            </a:xfrm>
            <a:custGeom>
              <a:rect b="b" l="l" r="r" t="t"/>
              <a:pathLst>
                <a:path extrusionOk="0" fill="none" h="327" w="168">
                  <a:moveTo>
                    <a:pt x="168" y="1"/>
                  </a:moveTo>
                  <a:lnTo>
                    <a:pt x="0" y="32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69"/>
            <p:cNvSpPr/>
            <p:nvPr/>
          </p:nvSpPr>
          <p:spPr>
            <a:xfrm>
              <a:off x="685675" y="4158925"/>
              <a:ext cx="6625" cy="11250"/>
            </a:xfrm>
            <a:custGeom>
              <a:rect b="b" l="l" r="r" t="t"/>
              <a:pathLst>
                <a:path extrusionOk="0" fill="none" h="450" w="265">
                  <a:moveTo>
                    <a:pt x="264" y="0"/>
                  </a:moveTo>
                  <a:lnTo>
                    <a:pt x="0" y="44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69"/>
            <p:cNvSpPr/>
            <p:nvPr/>
          </p:nvSpPr>
          <p:spPr>
            <a:xfrm>
              <a:off x="811975" y="3988400"/>
              <a:ext cx="19825" cy="97275"/>
            </a:xfrm>
            <a:custGeom>
              <a:rect b="b" l="l" r="r" t="t"/>
              <a:pathLst>
                <a:path extrusionOk="0" fill="none" h="3891" w="793">
                  <a:moveTo>
                    <a:pt x="326" y="1"/>
                  </a:moveTo>
                  <a:cubicBezTo>
                    <a:pt x="792" y="1286"/>
                    <a:pt x="669" y="2703"/>
                    <a:pt x="0" y="38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69"/>
            <p:cNvSpPr/>
            <p:nvPr/>
          </p:nvSpPr>
          <p:spPr>
            <a:xfrm>
              <a:off x="804275" y="4017225"/>
              <a:ext cx="9475" cy="46225"/>
            </a:xfrm>
            <a:custGeom>
              <a:rect b="b" l="l" r="r" t="t"/>
              <a:pathLst>
                <a:path extrusionOk="0" fill="none" h="1849" w="379">
                  <a:moveTo>
                    <a:pt x="317" y="1"/>
                  </a:moveTo>
                  <a:cubicBezTo>
                    <a:pt x="378" y="634"/>
                    <a:pt x="273" y="1268"/>
                    <a:pt x="0" y="184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69"/>
            <p:cNvSpPr/>
            <p:nvPr/>
          </p:nvSpPr>
          <p:spPr>
            <a:xfrm>
              <a:off x="790625" y="4035050"/>
              <a:ext cx="3975" cy="11900"/>
            </a:xfrm>
            <a:custGeom>
              <a:rect b="b" l="l" r="r" t="t"/>
              <a:pathLst>
                <a:path extrusionOk="0" fill="none" h="476" w="159">
                  <a:moveTo>
                    <a:pt x="159" y="1"/>
                  </a:moveTo>
                  <a:cubicBezTo>
                    <a:pt x="106" y="159"/>
                    <a:pt x="53" y="317"/>
                    <a:pt x="0" y="4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69"/>
            <p:cNvSpPr/>
            <p:nvPr/>
          </p:nvSpPr>
          <p:spPr>
            <a:xfrm>
              <a:off x="743750" y="3889625"/>
              <a:ext cx="15650" cy="46650"/>
            </a:xfrm>
            <a:custGeom>
              <a:rect b="b" l="l" r="r" t="t"/>
              <a:pathLst>
                <a:path extrusionOk="0" fill="none" h="1866" w="626">
                  <a:moveTo>
                    <a:pt x="626" y="0"/>
                  </a:moveTo>
                  <a:cubicBezTo>
                    <a:pt x="458" y="634"/>
                    <a:pt x="247" y="1259"/>
                    <a:pt x="1" y="186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69"/>
            <p:cNvSpPr/>
            <p:nvPr/>
          </p:nvSpPr>
          <p:spPr>
            <a:xfrm>
              <a:off x="762900" y="3904800"/>
              <a:ext cx="4200" cy="12350"/>
            </a:xfrm>
            <a:custGeom>
              <a:rect b="b" l="l" r="r" t="t"/>
              <a:pathLst>
                <a:path extrusionOk="0" fill="none" h="494" w="168">
                  <a:moveTo>
                    <a:pt x="168" y="0"/>
                  </a:moveTo>
                  <a:cubicBezTo>
                    <a:pt x="115" y="168"/>
                    <a:pt x="62" y="326"/>
                    <a:pt x="0" y="49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69"/>
            <p:cNvSpPr/>
            <p:nvPr/>
          </p:nvSpPr>
          <p:spPr>
            <a:xfrm>
              <a:off x="775650" y="3915800"/>
              <a:ext cx="2225" cy="9275"/>
            </a:xfrm>
            <a:custGeom>
              <a:rect b="b" l="l" r="r" t="t"/>
              <a:pathLst>
                <a:path extrusionOk="0" fill="none" h="371" w="89">
                  <a:moveTo>
                    <a:pt x="89" y="0"/>
                  </a:moveTo>
                  <a:cubicBezTo>
                    <a:pt x="36" y="124"/>
                    <a:pt x="10" y="247"/>
                    <a:pt x="1"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69"/>
            <p:cNvSpPr/>
            <p:nvPr/>
          </p:nvSpPr>
          <p:spPr>
            <a:xfrm>
              <a:off x="784450" y="3924825"/>
              <a:ext cx="1575" cy="2875"/>
            </a:xfrm>
            <a:custGeom>
              <a:rect b="b" l="l" r="r" t="t"/>
              <a:pathLst>
                <a:path extrusionOk="0" fill="none" h="115" w="63">
                  <a:moveTo>
                    <a:pt x="63" y="0"/>
                  </a:moveTo>
                  <a:lnTo>
                    <a:pt x="1" y="1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69"/>
            <p:cNvSpPr/>
            <p:nvPr/>
          </p:nvSpPr>
          <p:spPr>
            <a:xfrm>
              <a:off x="732525" y="4153425"/>
              <a:ext cx="30625" cy="20925"/>
            </a:xfrm>
            <a:custGeom>
              <a:rect b="b" l="l" r="r" t="t"/>
              <a:pathLst>
                <a:path extrusionOk="0" fill="none" h="837" w="1225">
                  <a:moveTo>
                    <a:pt x="1" y="837"/>
                  </a:moveTo>
                  <a:cubicBezTo>
                    <a:pt x="459" y="634"/>
                    <a:pt x="863" y="352"/>
                    <a:pt x="1224"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69"/>
            <p:cNvSpPr/>
            <p:nvPr/>
          </p:nvSpPr>
          <p:spPr>
            <a:xfrm>
              <a:off x="745950" y="4151875"/>
              <a:ext cx="4875" cy="3550"/>
            </a:xfrm>
            <a:custGeom>
              <a:rect b="b" l="l" r="r" t="t"/>
              <a:pathLst>
                <a:path extrusionOk="0" fill="none" h="142" w="195">
                  <a:moveTo>
                    <a:pt x="1" y="142"/>
                  </a:moveTo>
                  <a:lnTo>
                    <a:pt x="194"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69"/>
            <p:cNvSpPr/>
            <p:nvPr/>
          </p:nvSpPr>
          <p:spPr>
            <a:xfrm>
              <a:off x="741325" y="4133175"/>
              <a:ext cx="4650" cy="4425"/>
            </a:xfrm>
            <a:custGeom>
              <a:rect b="b" l="l" r="r" t="t"/>
              <a:pathLst>
                <a:path extrusionOk="0" fill="none" h="177" w="186">
                  <a:moveTo>
                    <a:pt x="1" y="177"/>
                  </a:moveTo>
                  <a:lnTo>
                    <a:pt x="186"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69"/>
            <p:cNvSpPr/>
            <p:nvPr/>
          </p:nvSpPr>
          <p:spPr>
            <a:xfrm>
              <a:off x="738025" y="4111625"/>
              <a:ext cx="3125" cy="3325"/>
            </a:xfrm>
            <a:custGeom>
              <a:rect b="b" l="l" r="r" t="t"/>
              <a:pathLst>
                <a:path extrusionOk="0" fill="none" h="133" w="125">
                  <a:moveTo>
                    <a:pt x="1" y="132"/>
                  </a:moveTo>
                  <a:lnTo>
                    <a:pt x="124"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69"/>
            <p:cNvSpPr/>
            <p:nvPr/>
          </p:nvSpPr>
          <p:spPr>
            <a:xfrm>
              <a:off x="710525" y="4032400"/>
              <a:ext cx="6625" cy="15425"/>
            </a:xfrm>
            <a:custGeom>
              <a:rect b="b" l="l" r="r" t="t"/>
              <a:pathLst>
                <a:path extrusionOk="0" fill="none" h="617" w="265">
                  <a:moveTo>
                    <a:pt x="265" y="1"/>
                  </a:moveTo>
                  <a:lnTo>
                    <a:pt x="1" y="6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69"/>
            <p:cNvSpPr/>
            <p:nvPr/>
          </p:nvSpPr>
          <p:spPr>
            <a:xfrm>
              <a:off x="723300" y="4033950"/>
              <a:ext cx="4425" cy="9050"/>
            </a:xfrm>
            <a:custGeom>
              <a:rect b="b" l="l" r="r" t="t"/>
              <a:pathLst>
                <a:path extrusionOk="0" fill="none" h="362" w="177">
                  <a:moveTo>
                    <a:pt x="176" y="1"/>
                  </a:moveTo>
                  <a:cubicBezTo>
                    <a:pt x="97" y="115"/>
                    <a:pt x="36" y="229"/>
                    <a:pt x="0" y="3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69"/>
            <p:cNvSpPr/>
            <p:nvPr/>
          </p:nvSpPr>
          <p:spPr>
            <a:xfrm>
              <a:off x="743750" y="4020975"/>
              <a:ext cx="4000" cy="8600"/>
            </a:xfrm>
            <a:custGeom>
              <a:rect b="b" l="l" r="r" t="t"/>
              <a:pathLst>
                <a:path extrusionOk="0" fill="none" h="344" w="160">
                  <a:moveTo>
                    <a:pt x="159" y="0"/>
                  </a:moveTo>
                  <a:lnTo>
                    <a:pt x="1" y="34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69"/>
            <p:cNvSpPr/>
            <p:nvPr/>
          </p:nvSpPr>
          <p:spPr>
            <a:xfrm>
              <a:off x="701950" y="4072225"/>
              <a:ext cx="3325" cy="5525"/>
            </a:xfrm>
            <a:custGeom>
              <a:rect b="b" l="l" r="r" t="t"/>
              <a:pathLst>
                <a:path extrusionOk="0" fill="none" h="221" w="133">
                  <a:moveTo>
                    <a:pt x="133" y="1"/>
                  </a:moveTo>
                  <a:lnTo>
                    <a:pt x="1" y="22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69"/>
            <p:cNvSpPr/>
            <p:nvPr/>
          </p:nvSpPr>
          <p:spPr>
            <a:xfrm>
              <a:off x="634175" y="4187300"/>
              <a:ext cx="2225" cy="4200"/>
            </a:xfrm>
            <a:custGeom>
              <a:rect b="b" l="l" r="r" t="t"/>
              <a:pathLst>
                <a:path extrusionOk="0" fill="none" h="168" w="89">
                  <a:moveTo>
                    <a:pt x="89" y="1"/>
                  </a:moveTo>
                  <a:lnTo>
                    <a:pt x="1" y="1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69"/>
            <p:cNvSpPr/>
            <p:nvPr/>
          </p:nvSpPr>
          <p:spPr>
            <a:xfrm>
              <a:off x="687875" y="4188625"/>
              <a:ext cx="2875" cy="3325"/>
            </a:xfrm>
            <a:custGeom>
              <a:rect b="b" l="l" r="r" t="t"/>
              <a:pathLst>
                <a:path extrusionOk="0" fill="none" h="133" w="115">
                  <a:moveTo>
                    <a:pt x="115" y="1"/>
                  </a:moveTo>
                  <a:lnTo>
                    <a:pt x="0" y="13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69"/>
            <p:cNvSpPr/>
            <p:nvPr/>
          </p:nvSpPr>
          <p:spPr>
            <a:xfrm>
              <a:off x="714725" y="3993475"/>
              <a:ext cx="184400" cy="357050"/>
            </a:xfrm>
            <a:custGeom>
              <a:rect b="b" l="l" r="r" t="t"/>
              <a:pathLst>
                <a:path extrusionOk="0" h="14282" w="7376">
                  <a:moveTo>
                    <a:pt x="1637" y="0"/>
                  </a:moveTo>
                  <a:lnTo>
                    <a:pt x="0" y="14249"/>
                  </a:lnTo>
                  <a:lnTo>
                    <a:pt x="0" y="14275"/>
                  </a:lnTo>
                  <a:lnTo>
                    <a:pt x="35" y="14275"/>
                  </a:lnTo>
                  <a:cubicBezTo>
                    <a:pt x="97" y="14279"/>
                    <a:pt x="159" y="14281"/>
                    <a:pt x="221" y="14281"/>
                  </a:cubicBezTo>
                  <a:cubicBezTo>
                    <a:pt x="309" y="14281"/>
                    <a:pt x="396" y="14277"/>
                    <a:pt x="484" y="14266"/>
                  </a:cubicBezTo>
                  <a:cubicBezTo>
                    <a:pt x="581" y="14266"/>
                    <a:pt x="695" y="14249"/>
                    <a:pt x="819" y="14231"/>
                  </a:cubicBezTo>
                  <a:cubicBezTo>
                    <a:pt x="1848" y="14090"/>
                    <a:pt x="2834" y="13686"/>
                    <a:pt x="3661" y="13043"/>
                  </a:cubicBezTo>
                  <a:cubicBezTo>
                    <a:pt x="4744" y="12216"/>
                    <a:pt x="5835" y="10843"/>
                    <a:pt x="6557" y="8563"/>
                  </a:cubicBezTo>
                  <a:cubicBezTo>
                    <a:pt x="7375" y="5976"/>
                    <a:pt x="6794" y="3749"/>
                    <a:pt x="4823" y="1936"/>
                  </a:cubicBezTo>
                  <a:cubicBezTo>
                    <a:pt x="4603" y="1734"/>
                    <a:pt x="4365" y="1549"/>
                    <a:pt x="4145" y="1373"/>
                  </a:cubicBezTo>
                  <a:cubicBezTo>
                    <a:pt x="3573" y="959"/>
                    <a:pt x="2975" y="599"/>
                    <a:pt x="2341" y="299"/>
                  </a:cubicBezTo>
                  <a:lnTo>
                    <a:pt x="2279" y="273"/>
                  </a:lnTo>
                  <a:cubicBezTo>
                    <a:pt x="1998" y="141"/>
                    <a:pt x="1787" y="53"/>
                    <a:pt x="1672" y="18"/>
                  </a:cubicBezTo>
                  <a:lnTo>
                    <a:pt x="1637" y="0"/>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69"/>
            <p:cNvSpPr/>
            <p:nvPr/>
          </p:nvSpPr>
          <p:spPr>
            <a:xfrm>
              <a:off x="742225" y="4010625"/>
              <a:ext cx="162625" cy="341275"/>
            </a:xfrm>
            <a:custGeom>
              <a:rect b="b" l="l" r="r" t="t"/>
              <a:pathLst>
                <a:path extrusionOk="0" h="13651" w="6505">
                  <a:moveTo>
                    <a:pt x="2262" y="1"/>
                  </a:moveTo>
                  <a:lnTo>
                    <a:pt x="2227" y="62"/>
                  </a:lnTo>
                  <a:cubicBezTo>
                    <a:pt x="2781" y="388"/>
                    <a:pt x="3292" y="766"/>
                    <a:pt x="3767" y="1198"/>
                  </a:cubicBezTo>
                  <a:cubicBezTo>
                    <a:pt x="4665" y="2025"/>
                    <a:pt x="5580" y="3248"/>
                    <a:pt x="5818" y="4894"/>
                  </a:cubicBezTo>
                  <a:lnTo>
                    <a:pt x="5818" y="4929"/>
                  </a:lnTo>
                  <a:cubicBezTo>
                    <a:pt x="5853" y="5149"/>
                    <a:pt x="5870" y="5378"/>
                    <a:pt x="5879" y="5607"/>
                  </a:cubicBezTo>
                  <a:cubicBezTo>
                    <a:pt x="5888" y="6390"/>
                    <a:pt x="5765" y="7165"/>
                    <a:pt x="5527" y="7904"/>
                  </a:cubicBezTo>
                  <a:cubicBezTo>
                    <a:pt x="5325" y="8555"/>
                    <a:pt x="5061" y="9189"/>
                    <a:pt x="4744" y="9796"/>
                  </a:cubicBezTo>
                  <a:cubicBezTo>
                    <a:pt x="4717" y="9866"/>
                    <a:pt x="4682" y="9919"/>
                    <a:pt x="4647" y="9981"/>
                  </a:cubicBezTo>
                  <a:cubicBezTo>
                    <a:pt x="4550" y="10157"/>
                    <a:pt x="4453" y="10324"/>
                    <a:pt x="4357" y="10483"/>
                  </a:cubicBezTo>
                  <a:cubicBezTo>
                    <a:pt x="4251" y="10641"/>
                    <a:pt x="4154" y="10791"/>
                    <a:pt x="4049" y="10931"/>
                  </a:cubicBezTo>
                  <a:cubicBezTo>
                    <a:pt x="3996" y="11011"/>
                    <a:pt x="3952" y="11072"/>
                    <a:pt x="3890" y="11143"/>
                  </a:cubicBezTo>
                  <a:cubicBezTo>
                    <a:pt x="3829" y="11222"/>
                    <a:pt x="3767" y="11292"/>
                    <a:pt x="3705" y="11363"/>
                  </a:cubicBezTo>
                  <a:cubicBezTo>
                    <a:pt x="3679" y="11398"/>
                    <a:pt x="3653" y="11433"/>
                    <a:pt x="3617" y="11468"/>
                  </a:cubicBezTo>
                  <a:cubicBezTo>
                    <a:pt x="2359" y="12912"/>
                    <a:pt x="933" y="13413"/>
                    <a:pt x="0" y="13580"/>
                  </a:cubicBezTo>
                  <a:lnTo>
                    <a:pt x="9" y="13651"/>
                  </a:lnTo>
                  <a:cubicBezTo>
                    <a:pt x="1039" y="13572"/>
                    <a:pt x="2024" y="13202"/>
                    <a:pt x="2860" y="12604"/>
                  </a:cubicBezTo>
                  <a:cubicBezTo>
                    <a:pt x="4075" y="11741"/>
                    <a:pt x="5642" y="10025"/>
                    <a:pt x="6161" y="6672"/>
                  </a:cubicBezTo>
                  <a:cubicBezTo>
                    <a:pt x="6504" y="2993"/>
                    <a:pt x="4233" y="1013"/>
                    <a:pt x="2262"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69"/>
            <p:cNvSpPr/>
            <p:nvPr/>
          </p:nvSpPr>
          <p:spPr>
            <a:xfrm>
              <a:off x="714500" y="3993475"/>
              <a:ext cx="57225" cy="357125"/>
            </a:xfrm>
            <a:custGeom>
              <a:rect b="b" l="l" r="r" t="t"/>
              <a:pathLst>
                <a:path extrusionOk="0" h="14285" w="2289">
                  <a:moveTo>
                    <a:pt x="1637" y="0"/>
                  </a:moveTo>
                  <a:lnTo>
                    <a:pt x="0" y="14249"/>
                  </a:lnTo>
                  <a:lnTo>
                    <a:pt x="493" y="14266"/>
                  </a:lnTo>
                  <a:lnTo>
                    <a:pt x="819" y="14284"/>
                  </a:lnTo>
                  <a:lnTo>
                    <a:pt x="819" y="14240"/>
                  </a:lnTo>
                  <a:lnTo>
                    <a:pt x="2288" y="273"/>
                  </a:lnTo>
                  <a:cubicBezTo>
                    <a:pt x="2007" y="141"/>
                    <a:pt x="1787" y="53"/>
                    <a:pt x="1681" y="18"/>
                  </a:cubicBezTo>
                  <a:lnTo>
                    <a:pt x="1637" y="0"/>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69"/>
            <p:cNvSpPr/>
            <p:nvPr/>
          </p:nvSpPr>
          <p:spPr>
            <a:xfrm>
              <a:off x="887650" y="4133850"/>
              <a:ext cx="1575" cy="16950"/>
            </a:xfrm>
            <a:custGeom>
              <a:rect b="b" l="l" r="r" t="t"/>
              <a:pathLst>
                <a:path extrusionOk="0" h="678" w="63">
                  <a:moveTo>
                    <a:pt x="1" y="0"/>
                  </a:moveTo>
                  <a:lnTo>
                    <a:pt x="1" y="0"/>
                  </a:lnTo>
                  <a:cubicBezTo>
                    <a:pt x="36" y="220"/>
                    <a:pt x="53" y="449"/>
                    <a:pt x="62" y="678"/>
                  </a:cubicBezTo>
                  <a:cubicBezTo>
                    <a:pt x="62" y="449"/>
                    <a:pt x="45" y="220"/>
                    <a:pt x="1"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69"/>
            <p:cNvSpPr/>
            <p:nvPr/>
          </p:nvSpPr>
          <p:spPr>
            <a:xfrm>
              <a:off x="806250" y="4027800"/>
              <a:ext cx="107400" cy="291775"/>
            </a:xfrm>
            <a:custGeom>
              <a:rect b="b" l="l" r="r" t="t"/>
              <a:pathLst>
                <a:path extrusionOk="0" h="11671" w="4296">
                  <a:moveTo>
                    <a:pt x="484" y="0"/>
                  </a:moveTo>
                  <a:lnTo>
                    <a:pt x="484" y="0"/>
                  </a:lnTo>
                  <a:cubicBezTo>
                    <a:pt x="1083" y="766"/>
                    <a:pt x="4295" y="5377"/>
                    <a:pt x="0" y="11670"/>
                  </a:cubicBezTo>
                  <a:cubicBezTo>
                    <a:pt x="1083" y="10843"/>
                    <a:pt x="2174" y="9470"/>
                    <a:pt x="2896" y="7190"/>
                  </a:cubicBezTo>
                  <a:cubicBezTo>
                    <a:pt x="3714" y="4603"/>
                    <a:pt x="3133" y="2376"/>
                    <a:pt x="1162" y="563"/>
                  </a:cubicBezTo>
                  <a:cubicBezTo>
                    <a:pt x="942" y="361"/>
                    <a:pt x="713" y="176"/>
                    <a:pt x="484" y="0"/>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69"/>
            <p:cNvSpPr/>
            <p:nvPr/>
          </p:nvSpPr>
          <p:spPr>
            <a:xfrm>
              <a:off x="843425" y="4272675"/>
              <a:ext cx="7725" cy="11250"/>
            </a:xfrm>
            <a:custGeom>
              <a:rect b="b" l="l" r="r" t="t"/>
              <a:pathLst>
                <a:path extrusionOk="0" h="450" w="309">
                  <a:moveTo>
                    <a:pt x="309" y="1"/>
                  </a:moveTo>
                  <a:lnTo>
                    <a:pt x="309" y="1"/>
                  </a:lnTo>
                  <a:cubicBezTo>
                    <a:pt x="203" y="150"/>
                    <a:pt x="106" y="300"/>
                    <a:pt x="1" y="449"/>
                  </a:cubicBezTo>
                  <a:cubicBezTo>
                    <a:pt x="106" y="309"/>
                    <a:pt x="203" y="159"/>
                    <a:pt x="309"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69"/>
            <p:cNvSpPr/>
            <p:nvPr/>
          </p:nvSpPr>
          <p:spPr>
            <a:xfrm>
              <a:off x="851125" y="4260125"/>
              <a:ext cx="7300" cy="12575"/>
            </a:xfrm>
            <a:custGeom>
              <a:rect b="b" l="l" r="r" t="t"/>
              <a:pathLst>
                <a:path extrusionOk="0" h="503" w="292">
                  <a:moveTo>
                    <a:pt x="291" y="1"/>
                  </a:moveTo>
                  <a:lnTo>
                    <a:pt x="291" y="1"/>
                  </a:lnTo>
                  <a:cubicBezTo>
                    <a:pt x="194" y="168"/>
                    <a:pt x="97" y="335"/>
                    <a:pt x="1" y="503"/>
                  </a:cubicBezTo>
                  <a:cubicBezTo>
                    <a:pt x="97" y="344"/>
                    <a:pt x="194" y="177"/>
                    <a:pt x="291"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69"/>
            <p:cNvSpPr/>
            <p:nvPr/>
          </p:nvSpPr>
          <p:spPr>
            <a:xfrm>
              <a:off x="713625" y="3992150"/>
              <a:ext cx="215425" cy="372525"/>
            </a:xfrm>
            <a:custGeom>
              <a:rect b="b" l="l" r="r" t="t"/>
              <a:pathLst>
                <a:path extrusionOk="0" fill="none" h="14901" w="8617">
                  <a:moveTo>
                    <a:pt x="1646" y="0"/>
                  </a:moveTo>
                  <a:lnTo>
                    <a:pt x="0" y="14363"/>
                  </a:lnTo>
                  <a:cubicBezTo>
                    <a:pt x="0" y="14363"/>
                    <a:pt x="4656" y="14900"/>
                    <a:pt x="6636" y="8625"/>
                  </a:cubicBezTo>
                  <a:cubicBezTo>
                    <a:pt x="8616" y="2350"/>
                    <a:pt x="1646" y="0"/>
                    <a:pt x="1646"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69"/>
            <p:cNvSpPr/>
            <p:nvPr/>
          </p:nvSpPr>
          <p:spPr>
            <a:xfrm>
              <a:off x="713400" y="3992150"/>
              <a:ext cx="197375" cy="371850"/>
            </a:xfrm>
            <a:custGeom>
              <a:rect b="b" l="l" r="r" t="t"/>
              <a:pathLst>
                <a:path extrusionOk="0" fill="none" h="14874" w="7895">
                  <a:moveTo>
                    <a:pt x="1655" y="0"/>
                  </a:moveTo>
                  <a:cubicBezTo>
                    <a:pt x="1655" y="0"/>
                    <a:pt x="7895" y="1479"/>
                    <a:pt x="7340" y="7411"/>
                  </a:cubicBezTo>
                  <a:cubicBezTo>
                    <a:pt x="6487" y="12894"/>
                    <a:pt x="2641" y="14874"/>
                    <a:pt x="0" y="14363"/>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69"/>
            <p:cNvSpPr/>
            <p:nvPr/>
          </p:nvSpPr>
          <p:spPr>
            <a:xfrm>
              <a:off x="731650" y="4240325"/>
              <a:ext cx="9700" cy="78350"/>
            </a:xfrm>
            <a:custGeom>
              <a:rect b="b" l="l" r="r" t="t"/>
              <a:pathLst>
                <a:path extrusionOk="0" fill="none" h="3134" w="388">
                  <a:moveTo>
                    <a:pt x="388" y="1"/>
                  </a:moveTo>
                  <a:cubicBezTo>
                    <a:pt x="256" y="1039"/>
                    <a:pt x="133" y="2087"/>
                    <a:pt x="1" y="31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69"/>
            <p:cNvSpPr/>
            <p:nvPr/>
          </p:nvSpPr>
          <p:spPr>
            <a:xfrm>
              <a:off x="745300" y="4263000"/>
              <a:ext cx="5075" cy="42475"/>
            </a:xfrm>
            <a:custGeom>
              <a:rect b="b" l="l" r="r" t="t"/>
              <a:pathLst>
                <a:path extrusionOk="0" fill="none" h="1699" w="203">
                  <a:moveTo>
                    <a:pt x="203" y="0"/>
                  </a:moveTo>
                  <a:lnTo>
                    <a:pt x="0" y="169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69"/>
            <p:cNvSpPr/>
            <p:nvPr/>
          </p:nvSpPr>
          <p:spPr>
            <a:xfrm>
              <a:off x="761350" y="4291600"/>
              <a:ext cx="1575" cy="9275"/>
            </a:xfrm>
            <a:custGeom>
              <a:rect b="b" l="l" r="r" t="t"/>
              <a:pathLst>
                <a:path extrusionOk="0" fill="none" h="371" w="63">
                  <a:moveTo>
                    <a:pt x="62" y="0"/>
                  </a:moveTo>
                  <a:lnTo>
                    <a:pt x="1" y="37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69"/>
            <p:cNvSpPr/>
            <p:nvPr/>
          </p:nvSpPr>
          <p:spPr>
            <a:xfrm>
              <a:off x="771700" y="4288750"/>
              <a:ext cx="3100" cy="12550"/>
            </a:xfrm>
            <a:custGeom>
              <a:rect b="b" l="l" r="r" t="t"/>
              <a:pathLst>
                <a:path extrusionOk="0" fill="none" h="502" w="124">
                  <a:moveTo>
                    <a:pt x="124" y="0"/>
                  </a:moveTo>
                  <a:lnTo>
                    <a:pt x="0" y="50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69"/>
            <p:cNvSpPr/>
            <p:nvPr/>
          </p:nvSpPr>
          <p:spPr>
            <a:xfrm>
              <a:off x="850025" y="4088950"/>
              <a:ext cx="27100" cy="95750"/>
            </a:xfrm>
            <a:custGeom>
              <a:rect b="b" l="l" r="r" t="t"/>
              <a:pathLst>
                <a:path extrusionOk="0" fill="none" h="3830" w="1084">
                  <a:moveTo>
                    <a:pt x="1" y="1"/>
                  </a:moveTo>
                  <a:cubicBezTo>
                    <a:pt x="801" y="1101"/>
                    <a:pt x="1083" y="2500"/>
                    <a:pt x="766" y="38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69"/>
            <p:cNvSpPr/>
            <p:nvPr/>
          </p:nvSpPr>
          <p:spPr>
            <a:xfrm>
              <a:off x="850250" y="4118875"/>
              <a:ext cx="7725" cy="46675"/>
            </a:xfrm>
            <a:custGeom>
              <a:rect b="b" l="l" r="r" t="t"/>
              <a:pathLst>
                <a:path extrusionOk="0" fill="none" h="1867" w="309">
                  <a:moveTo>
                    <a:pt x="0" y="1"/>
                  </a:moveTo>
                  <a:cubicBezTo>
                    <a:pt x="238" y="590"/>
                    <a:pt x="308" y="1233"/>
                    <a:pt x="212" y="186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69"/>
            <p:cNvSpPr/>
            <p:nvPr/>
          </p:nvSpPr>
          <p:spPr>
            <a:xfrm>
              <a:off x="837925" y="4141100"/>
              <a:ext cx="475" cy="12575"/>
            </a:xfrm>
            <a:custGeom>
              <a:rect b="b" l="l" r="r" t="t"/>
              <a:pathLst>
                <a:path extrusionOk="0" fill="none" h="503" w="19">
                  <a:moveTo>
                    <a:pt x="18" y="1"/>
                  </a:moveTo>
                  <a:cubicBezTo>
                    <a:pt x="18" y="168"/>
                    <a:pt x="9" y="335"/>
                    <a:pt x="1"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69"/>
            <p:cNvSpPr/>
            <p:nvPr/>
          </p:nvSpPr>
          <p:spPr>
            <a:xfrm>
              <a:off x="761800" y="4011300"/>
              <a:ext cx="2450" cy="48850"/>
            </a:xfrm>
            <a:custGeom>
              <a:rect b="b" l="l" r="r" t="t"/>
              <a:pathLst>
                <a:path extrusionOk="0" fill="none" h="1954" w="98">
                  <a:moveTo>
                    <a:pt x="88" y="0"/>
                  </a:moveTo>
                  <a:cubicBezTo>
                    <a:pt x="97" y="651"/>
                    <a:pt x="71" y="1311"/>
                    <a:pt x="0" y="195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69"/>
            <p:cNvSpPr/>
            <p:nvPr/>
          </p:nvSpPr>
          <p:spPr>
            <a:xfrm>
              <a:off x="775000" y="4023600"/>
              <a:ext cx="675" cy="13225"/>
            </a:xfrm>
            <a:custGeom>
              <a:rect b="b" l="l" r="r" t="t"/>
              <a:pathLst>
                <a:path extrusionOk="0" fill="none" h="529" w="27">
                  <a:moveTo>
                    <a:pt x="27" y="1"/>
                  </a:moveTo>
                  <a:lnTo>
                    <a:pt x="1" y="52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69"/>
            <p:cNvSpPr/>
            <p:nvPr/>
          </p:nvSpPr>
          <p:spPr>
            <a:xfrm>
              <a:off x="788425" y="4031300"/>
              <a:ext cx="900" cy="9500"/>
            </a:xfrm>
            <a:custGeom>
              <a:rect b="b" l="l" r="r" t="t"/>
              <a:pathLst>
                <a:path extrusionOk="0" fill="none" h="380" w="36">
                  <a:moveTo>
                    <a:pt x="18" y="1"/>
                  </a:moveTo>
                  <a:cubicBezTo>
                    <a:pt x="0" y="124"/>
                    <a:pt x="9" y="256"/>
                    <a:pt x="36" y="3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69"/>
            <p:cNvSpPr/>
            <p:nvPr/>
          </p:nvSpPr>
          <p:spPr>
            <a:xfrm>
              <a:off x="798550" y="4037700"/>
              <a:ext cx="900" cy="3100"/>
            </a:xfrm>
            <a:custGeom>
              <a:rect b="b" l="l" r="r" t="t"/>
              <a:pathLst>
                <a:path extrusionOk="0" fill="none" h="124" w="36">
                  <a:moveTo>
                    <a:pt x="35" y="0"/>
                  </a:moveTo>
                  <a:lnTo>
                    <a:pt x="0" y="12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69"/>
            <p:cNvSpPr/>
            <p:nvPr/>
          </p:nvSpPr>
          <p:spPr>
            <a:xfrm>
              <a:off x="817900" y="4263425"/>
              <a:ext cx="23575" cy="28650"/>
            </a:xfrm>
            <a:custGeom>
              <a:rect b="b" l="l" r="r" t="t"/>
              <a:pathLst>
                <a:path extrusionOk="0" fill="none" h="1146" w="943">
                  <a:moveTo>
                    <a:pt x="1" y="1145"/>
                  </a:moveTo>
                  <a:cubicBezTo>
                    <a:pt x="379" y="819"/>
                    <a:pt x="696" y="432"/>
                    <a:pt x="94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69"/>
            <p:cNvSpPr/>
            <p:nvPr/>
          </p:nvSpPr>
          <p:spPr>
            <a:xfrm>
              <a:off x="825375" y="4265425"/>
              <a:ext cx="3775" cy="4625"/>
            </a:xfrm>
            <a:custGeom>
              <a:rect b="b" l="l" r="r" t="t"/>
              <a:pathLst>
                <a:path extrusionOk="0" fill="none" h="185" w="151">
                  <a:moveTo>
                    <a:pt x="1" y="185"/>
                  </a:moveTo>
                  <a:lnTo>
                    <a:pt x="15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69"/>
            <p:cNvSpPr/>
            <p:nvPr/>
          </p:nvSpPr>
          <p:spPr>
            <a:xfrm>
              <a:off x="815925" y="4248925"/>
              <a:ext cx="3325" cy="5525"/>
            </a:xfrm>
            <a:custGeom>
              <a:rect b="b" l="l" r="r" t="t"/>
              <a:pathLst>
                <a:path extrusionOk="0" fill="none" h="221" w="133">
                  <a:moveTo>
                    <a:pt x="0" y="220"/>
                  </a:moveTo>
                  <a:cubicBezTo>
                    <a:pt x="44" y="141"/>
                    <a:pt x="88" y="70"/>
                    <a:pt x="132"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69"/>
            <p:cNvSpPr/>
            <p:nvPr/>
          </p:nvSpPr>
          <p:spPr>
            <a:xfrm>
              <a:off x="806675" y="4229550"/>
              <a:ext cx="1800" cy="4200"/>
            </a:xfrm>
            <a:custGeom>
              <a:rect b="b" l="l" r="r" t="t"/>
              <a:pathLst>
                <a:path extrusionOk="0" fill="none" h="168" w="72">
                  <a:moveTo>
                    <a:pt x="1" y="168"/>
                  </a:moveTo>
                  <a:lnTo>
                    <a:pt x="7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69"/>
            <p:cNvSpPr/>
            <p:nvPr/>
          </p:nvSpPr>
          <p:spPr>
            <a:xfrm>
              <a:off x="761150" y="4160250"/>
              <a:ext cx="2425" cy="16525"/>
            </a:xfrm>
            <a:custGeom>
              <a:rect b="b" l="l" r="r" t="t"/>
              <a:pathLst>
                <a:path extrusionOk="0" fill="none" h="661" w="97">
                  <a:moveTo>
                    <a:pt x="97" y="0"/>
                  </a:moveTo>
                  <a:lnTo>
                    <a:pt x="0" y="66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69"/>
            <p:cNvSpPr/>
            <p:nvPr/>
          </p:nvSpPr>
          <p:spPr>
            <a:xfrm>
              <a:off x="772150" y="4158700"/>
              <a:ext cx="2000" cy="9925"/>
            </a:xfrm>
            <a:custGeom>
              <a:rect b="b" l="l" r="r" t="t"/>
              <a:pathLst>
                <a:path extrusionOk="0" fill="none" h="397" w="80">
                  <a:moveTo>
                    <a:pt x="79" y="1"/>
                  </a:moveTo>
                  <a:cubicBezTo>
                    <a:pt x="26" y="124"/>
                    <a:pt x="0" y="256"/>
                    <a:pt x="0" y="3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69"/>
            <p:cNvSpPr/>
            <p:nvPr/>
          </p:nvSpPr>
          <p:spPr>
            <a:xfrm>
              <a:off x="788200" y="4140650"/>
              <a:ext cx="1575" cy="9275"/>
            </a:xfrm>
            <a:custGeom>
              <a:rect b="b" l="l" r="r" t="t"/>
              <a:pathLst>
                <a:path extrusionOk="0" fill="none" h="371" w="63">
                  <a:moveTo>
                    <a:pt x="62" y="1"/>
                  </a:moveTo>
                  <a:cubicBezTo>
                    <a:pt x="45" y="124"/>
                    <a:pt x="18" y="247"/>
                    <a:pt x="1" y="37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69"/>
            <p:cNvSpPr/>
            <p:nvPr/>
          </p:nvSpPr>
          <p:spPr>
            <a:xfrm>
              <a:off x="761350" y="4201600"/>
              <a:ext cx="1575" cy="6425"/>
            </a:xfrm>
            <a:custGeom>
              <a:rect b="b" l="l" r="r" t="t"/>
              <a:pathLst>
                <a:path extrusionOk="0" fill="none" h="257" w="63">
                  <a:moveTo>
                    <a:pt x="62" y="1"/>
                  </a:moveTo>
                  <a:cubicBezTo>
                    <a:pt x="45" y="89"/>
                    <a:pt x="27" y="168"/>
                    <a:pt x="1" y="25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69"/>
            <p:cNvSpPr/>
            <p:nvPr/>
          </p:nvSpPr>
          <p:spPr>
            <a:xfrm>
              <a:off x="728575" y="4331650"/>
              <a:ext cx="675" cy="4425"/>
            </a:xfrm>
            <a:custGeom>
              <a:rect b="b" l="l" r="r" t="t"/>
              <a:pathLst>
                <a:path extrusionOk="0" fill="none" h="177" w="27">
                  <a:moveTo>
                    <a:pt x="27" y="0"/>
                  </a:moveTo>
                  <a:lnTo>
                    <a:pt x="1" y="17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69"/>
            <p:cNvSpPr/>
            <p:nvPr/>
          </p:nvSpPr>
          <p:spPr>
            <a:xfrm>
              <a:off x="779850" y="4317550"/>
              <a:ext cx="2000" cy="4000"/>
            </a:xfrm>
            <a:custGeom>
              <a:rect b="b" l="l" r="r" t="t"/>
              <a:pathLst>
                <a:path extrusionOk="0" fill="none" h="160" w="80">
                  <a:moveTo>
                    <a:pt x="79" y="1"/>
                  </a:moveTo>
                  <a:lnTo>
                    <a:pt x="0" y="15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69"/>
            <p:cNvSpPr/>
            <p:nvPr/>
          </p:nvSpPr>
          <p:spPr>
            <a:xfrm>
              <a:off x="768175" y="3650675"/>
              <a:ext cx="252625" cy="404875"/>
            </a:xfrm>
            <a:custGeom>
              <a:rect b="b" l="l" r="r" t="t"/>
              <a:pathLst>
                <a:path extrusionOk="0" h="16195" w="10105">
                  <a:moveTo>
                    <a:pt x="2861" y="0"/>
                  </a:moveTo>
                  <a:lnTo>
                    <a:pt x="1" y="1400"/>
                  </a:lnTo>
                  <a:lnTo>
                    <a:pt x="27" y="1444"/>
                  </a:lnTo>
                  <a:cubicBezTo>
                    <a:pt x="599" y="2729"/>
                    <a:pt x="5686" y="14047"/>
                    <a:pt x="7226" y="16168"/>
                  </a:cubicBezTo>
                  <a:lnTo>
                    <a:pt x="7253" y="16194"/>
                  </a:lnTo>
                  <a:lnTo>
                    <a:pt x="10104" y="14803"/>
                  </a:lnTo>
                  <a:lnTo>
                    <a:pt x="10087" y="14751"/>
                  </a:lnTo>
                  <a:cubicBezTo>
                    <a:pt x="9506" y="13422"/>
                    <a:pt x="4366" y="1629"/>
                    <a:pt x="2887" y="27"/>
                  </a:cubicBezTo>
                  <a:lnTo>
                    <a:pt x="2861"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69"/>
            <p:cNvSpPr/>
            <p:nvPr/>
          </p:nvSpPr>
          <p:spPr>
            <a:xfrm>
              <a:off x="768400" y="3680150"/>
              <a:ext cx="201125" cy="375400"/>
            </a:xfrm>
            <a:custGeom>
              <a:rect b="b" l="l" r="r" t="t"/>
              <a:pathLst>
                <a:path extrusionOk="0" h="15016" w="8045">
                  <a:moveTo>
                    <a:pt x="441" y="1"/>
                  </a:moveTo>
                  <a:lnTo>
                    <a:pt x="0" y="221"/>
                  </a:lnTo>
                  <a:lnTo>
                    <a:pt x="18" y="265"/>
                  </a:lnTo>
                  <a:cubicBezTo>
                    <a:pt x="590" y="1550"/>
                    <a:pt x="5677" y="12868"/>
                    <a:pt x="7226" y="14980"/>
                  </a:cubicBezTo>
                  <a:lnTo>
                    <a:pt x="7244" y="15015"/>
                  </a:lnTo>
                  <a:lnTo>
                    <a:pt x="8044" y="14628"/>
                  </a:lnTo>
                  <a:cubicBezTo>
                    <a:pt x="7631" y="14188"/>
                    <a:pt x="7006" y="13184"/>
                    <a:pt x="6276" y="11873"/>
                  </a:cubicBezTo>
                  <a:cubicBezTo>
                    <a:pt x="6276" y="11873"/>
                    <a:pt x="6276" y="11864"/>
                    <a:pt x="6276" y="11864"/>
                  </a:cubicBezTo>
                  <a:cubicBezTo>
                    <a:pt x="3970" y="7701"/>
                    <a:pt x="731" y="626"/>
                    <a:pt x="441" y="1"/>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69"/>
            <p:cNvSpPr/>
            <p:nvPr/>
          </p:nvSpPr>
          <p:spPr>
            <a:xfrm>
              <a:off x="812625" y="3650675"/>
              <a:ext cx="208375" cy="377800"/>
            </a:xfrm>
            <a:custGeom>
              <a:rect b="b" l="l" r="r" t="t"/>
              <a:pathLst>
                <a:path extrusionOk="0" h="15112" w="8335">
                  <a:moveTo>
                    <a:pt x="1083" y="0"/>
                  </a:moveTo>
                  <a:lnTo>
                    <a:pt x="0" y="528"/>
                  </a:lnTo>
                  <a:lnTo>
                    <a:pt x="7684" y="15112"/>
                  </a:lnTo>
                  <a:lnTo>
                    <a:pt x="8335" y="14803"/>
                  </a:lnTo>
                  <a:lnTo>
                    <a:pt x="8309" y="14751"/>
                  </a:lnTo>
                  <a:cubicBezTo>
                    <a:pt x="7728" y="13422"/>
                    <a:pt x="2588" y="1629"/>
                    <a:pt x="1109" y="27"/>
                  </a:cubicBezTo>
                  <a:lnTo>
                    <a:pt x="1083"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69"/>
            <p:cNvSpPr/>
            <p:nvPr/>
          </p:nvSpPr>
          <p:spPr>
            <a:xfrm>
              <a:off x="766850" y="3649125"/>
              <a:ext cx="255700" cy="408175"/>
            </a:xfrm>
            <a:custGeom>
              <a:rect b="b" l="l" r="r" t="t"/>
              <a:pathLst>
                <a:path extrusionOk="0" fill="none" h="16327" w="10228">
                  <a:moveTo>
                    <a:pt x="1" y="1435"/>
                  </a:moveTo>
                  <a:cubicBezTo>
                    <a:pt x="1" y="1435"/>
                    <a:pt x="5713" y="14258"/>
                    <a:pt x="7297" y="16326"/>
                  </a:cubicBezTo>
                  <a:lnTo>
                    <a:pt x="10228" y="14883"/>
                  </a:lnTo>
                  <a:cubicBezTo>
                    <a:pt x="10228" y="14883"/>
                    <a:pt x="4428" y="1479"/>
                    <a:pt x="2932"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69"/>
            <p:cNvSpPr/>
            <p:nvPr/>
          </p:nvSpPr>
          <p:spPr>
            <a:xfrm>
              <a:off x="901075" y="3926575"/>
              <a:ext cx="52175" cy="101250"/>
            </a:xfrm>
            <a:custGeom>
              <a:rect b="b" l="l" r="r" t="t"/>
              <a:pathLst>
                <a:path extrusionOk="0" fill="none" h="4050" w="2087">
                  <a:moveTo>
                    <a:pt x="2086" y="4049"/>
                  </a:moveTo>
                  <a:cubicBezTo>
                    <a:pt x="1321" y="2738"/>
                    <a:pt x="625" y="139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69"/>
            <p:cNvSpPr/>
            <p:nvPr/>
          </p:nvSpPr>
          <p:spPr>
            <a:xfrm>
              <a:off x="938925" y="3971475"/>
              <a:ext cx="18275" cy="35450"/>
            </a:xfrm>
            <a:custGeom>
              <a:rect b="b" l="l" r="r" t="t"/>
              <a:pathLst>
                <a:path extrusionOk="0" fill="none" h="1418" w="731">
                  <a:moveTo>
                    <a:pt x="0" y="0"/>
                  </a:moveTo>
                  <a:cubicBezTo>
                    <a:pt x="211" y="493"/>
                    <a:pt x="458" y="959"/>
                    <a:pt x="731" y="141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69"/>
            <p:cNvSpPr/>
            <p:nvPr/>
          </p:nvSpPr>
          <p:spPr>
            <a:xfrm>
              <a:off x="858175" y="3711625"/>
              <a:ext cx="53475" cy="99900"/>
            </a:xfrm>
            <a:custGeom>
              <a:rect b="b" l="l" r="r" t="t"/>
              <a:pathLst>
                <a:path extrusionOk="0" fill="none" h="3996" w="2139">
                  <a:moveTo>
                    <a:pt x="0" y="0"/>
                  </a:moveTo>
                  <a:cubicBezTo>
                    <a:pt x="740" y="1320"/>
                    <a:pt x="1444" y="2649"/>
                    <a:pt x="2139" y="39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69"/>
            <p:cNvSpPr/>
            <p:nvPr/>
          </p:nvSpPr>
          <p:spPr>
            <a:xfrm>
              <a:off x="857725" y="3758050"/>
              <a:ext cx="18500" cy="35450"/>
            </a:xfrm>
            <a:custGeom>
              <a:rect b="b" l="l" r="r" t="t"/>
              <a:pathLst>
                <a:path extrusionOk="0" fill="none" h="1418" w="740">
                  <a:moveTo>
                    <a:pt x="1" y="0"/>
                  </a:moveTo>
                  <a:cubicBezTo>
                    <a:pt x="247" y="467"/>
                    <a:pt x="493" y="942"/>
                    <a:pt x="740" y="141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69"/>
            <p:cNvSpPr/>
            <p:nvPr/>
          </p:nvSpPr>
          <p:spPr>
            <a:xfrm>
              <a:off x="790850" y="3689825"/>
              <a:ext cx="36975" cy="82775"/>
            </a:xfrm>
            <a:custGeom>
              <a:rect b="b" l="l" r="r" t="t"/>
              <a:pathLst>
                <a:path extrusionOk="0" fill="none" h="3311" w="1479">
                  <a:moveTo>
                    <a:pt x="0" y="1"/>
                  </a:moveTo>
                  <a:lnTo>
                    <a:pt x="1479" y="33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69"/>
            <p:cNvSpPr/>
            <p:nvPr/>
          </p:nvSpPr>
          <p:spPr>
            <a:xfrm>
              <a:off x="808450" y="3693125"/>
              <a:ext cx="15200" cy="34575"/>
            </a:xfrm>
            <a:custGeom>
              <a:rect b="b" l="l" r="r" t="t"/>
              <a:pathLst>
                <a:path extrusionOk="0" fill="none" h="1383" w="608">
                  <a:moveTo>
                    <a:pt x="0" y="1"/>
                  </a:moveTo>
                  <a:cubicBezTo>
                    <a:pt x="185" y="467"/>
                    <a:pt x="387" y="934"/>
                    <a:pt x="608" y="138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69"/>
            <p:cNvSpPr/>
            <p:nvPr/>
          </p:nvSpPr>
          <p:spPr>
            <a:xfrm>
              <a:off x="956950" y="3910300"/>
              <a:ext cx="45350" cy="101450"/>
            </a:xfrm>
            <a:custGeom>
              <a:rect b="b" l="l" r="r" t="t"/>
              <a:pathLst>
                <a:path extrusionOk="0" fill="none" h="4058" w="1814">
                  <a:moveTo>
                    <a:pt x="1814" y="4058"/>
                  </a:moveTo>
                  <a:cubicBezTo>
                    <a:pt x="1207" y="2702"/>
                    <a:pt x="599" y="1347"/>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69"/>
            <p:cNvSpPr/>
            <p:nvPr/>
          </p:nvSpPr>
          <p:spPr>
            <a:xfrm>
              <a:off x="958500" y="3947925"/>
              <a:ext cx="16750" cy="38750"/>
            </a:xfrm>
            <a:custGeom>
              <a:rect b="b" l="l" r="r" t="t"/>
              <a:pathLst>
                <a:path extrusionOk="0" fill="none" h="1550" w="670">
                  <a:moveTo>
                    <a:pt x="669" y="1549"/>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69"/>
            <p:cNvSpPr/>
            <p:nvPr/>
          </p:nvSpPr>
          <p:spPr>
            <a:xfrm>
              <a:off x="853100" y="3829100"/>
              <a:ext cx="22925" cy="48000"/>
            </a:xfrm>
            <a:custGeom>
              <a:rect b="b" l="l" r="r" t="t"/>
              <a:pathLst>
                <a:path extrusionOk="0" fill="none" h="1920" w="917">
                  <a:moveTo>
                    <a:pt x="916" y="1919"/>
                  </a:moveTo>
                  <a:cubicBezTo>
                    <a:pt x="608" y="1277"/>
                    <a:pt x="309" y="643"/>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69"/>
            <p:cNvSpPr/>
            <p:nvPr/>
          </p:nvSpPr>
          <p:spPr>
            <a:xfrm>
              <a:off x="936725" y="3863875"/>
              <a:ext cx="3750" cy="7950"/>
            </a:xfrm>
            <a:custGeom>
              <a:rect b="b" l="l" r="r" t="t"/>
              <a:pathLst>
                <a:path extrusionOk="0" fill="none" h="318" w="150">
                  <a:moveTo>
                    <a:pt x="150" y="317"/>
                  </a:moveTo>
                  <a:cubicBezTo>
                    <a:pt x="97" y="212"/>
                    <a:pt x="53" y="106"/>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69"/>
            <p:cNvSpPr/>
            <p:nvPr/>
          </p:nvSpPr>
          <p:spPr>
            <a:xfrm>
              <a:off x="841450" y="3677950"/>
              <a:ext cx="4850" cy="8825"/>
            </a:xfrm>
            <a:custGeom>
              <a:rect b="b" l="l" r="r" t="t"/>
              <a:pathLst>
                <a:path extrusionOk="0" fill="none" h="353" w="194">
                  <a:moveTo>
                    <a:pt x="194" y="353"/>
                  </a:moveTo>
                  <a:cubicBezTo>
                    <a:pt x="141" y="229"/>
                    <a:pt x="80" y="106"/>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69"/>
            <p:cNvSpPr/>
            <p:nvPr/>
          </p:nvSpPr>
          <p:spPr>
            <a:xfrm>
              <a:off x="706575" y="3756275"/>
              <a:ext cx="285825" cy="391450"/>
            </a:xfrm>
            <a:custGeom>
              <a:rect b="b" l="l" r="r" t="t"/>
              <a:pathLst>
                <a:path extrusionOk="0" h="15658" w="11433">
                  <a:moveTo>
                    <a:pt x="2702" y="1"/>
                  </a:moveTo>
                  <a:lnTo>
                    <a:pt x="0" y="1691"/>
                  </a:lnTo>
                  <a:lnTo>
                    <a:pt x="27" y="1735"/>
                  </a:lnTo>
                  <a:cubicBezTo>
                    <a:pt x="731" y="2949"/>
                    <a:pt x="6953" y="13677"/>
                    <a:pt x="8713" y="15622"/>
                  </a:cubicBezTo>
                  <a:lnTo>
                    <a:pt x="8740" y="15658"/>
                  </a:lnTo>
                  <a:lnTo>
                    <a:pt x="11433" y="13968"/>
                  </a:lnTo>
                  <a:lnTo>
                    <a:pt x="11415" y="13933"/>
                  </a:lnTo>
                  <a:cubicBezTo>
                    <a:pt x="10694" y="12665"/>
                    <a:pt x="4366" y="1479"/>
                    <a:pt x="2729" y="27"/>
                  </a:cubicBezTo>
                  <a:lnTo>
                    <a:pt x="2702"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69"/>
            <p:cNvSpPr/>
            <p:nvPr/>
          </p:nvSpPr>
          <p:spPr>
            <a:xfrm>
              <a:off x="706575" y="3791925"/>
              <a:ext cx="237425" cy="355800"/>
            </a:xfrm>
            <a:custGeom>
              <a:rect b="b" l="l" r="r" t="t"/>
              <a:pathLst>
                <a:path extrusionOk="0" h="14232" w="9497">
                  <a:moveTo>
                    <a:pt x="414" y="1"/>
                  </a:moveTo>
                  <a:lnTo>
                    <a:pt x="0" y="265"/>
                  </a:lnTo>
                  <a:lnTo>
                    <a:pt x="27" y="309"/>
                  </a:lnTo>
                  <a:cubicBezTo>
                    <a:pt x="731" y="1523"/>
                    <a:pt x="6953" y="12260"/>
                    <a:pt x="8713" y="14205"/>
                  </a:cubicBezTo>
                  <a:lnTo>
                    <a:pt x="8740" y="14232"/>
                  </a:lnTo>
                  <a:lnTo>
                    <a:pt x="9497" y="13765"/>
                  </a:lnTo>
                  <a:cubicBezTo>
                    <a:pt x="9039" y="13369"/>
                    <a:pt x="8308" y="12427"/>
                    <a:pt x="7455" y="11213"/>
                  </a:cubicBezTo>
                  <a:cubicBezTo>
                    <a:pt x="7455" y="11213"/>
                    <a:pt x="7455" y="11204"/>
                    <a:pt x="7455" y="11195"/>
                  </a:cubicBezTo>
                  <a:cubicBezTo>
                    <a:pt x="4727" y="7305"/>
                    <a:pt x="766" y="599"/>
                    <a:pt x="414" y="1"/>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69"/>
            <p:cNvSpPr/>
            <p:nvPr/>
          </p:nvSpPr>
          <p:spPr>
            <a:xfrm>
              <a:off x="748375" y="3756275"/>
              <a:ext cx="244025" cy="358900"/>
            </a:xfrm>
            <a:custGeom>
              <a:rect b="b" l="l" r="r" t="t"/>
              <a:pathLst>
                <a:path extrusionOk="0" h="14356" w="9761">
                  <a:moveTo>
                    <a:pt x="1030" y="1"/>
                  </a:moveTo>
                  <a:lnTo>
                    <a:pt x="1" y="643"/>
                  </a:lnTo>
                  <a:lnTo>
                    <a:pt x="9154" y="14355"/>
                  </a:lnTo>
                  <a:lnTo>
                    <a:pt x="9761" y="13968"/>
                  </a:lnTo>
                  <a:lnTo>
                    <a:pt x="9743" y="13933"/>
                  </a:lnTo>
                  <a:cubicBezTo>
                    <a:pt x="9022" y="12665"/>
                    <a:pt x="2694" y="1479"/>
                    <a:pt x="1057" y="27"/>
                  </a:cubicBezTo>
                  <a:lnTo>
                    <a:pt x="1030" y="1"/>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69"/>
            <p:cNvSpPr/>
            <p:nvPr/>
          </p:nvSpPr>
          <p:spPr>
            <a:xfrm>
              <a:off x="705025" y="3754750"/>
              <a:ext cx="289150" cy="394525"/>
            </a:xfrm>
            <a:custGeom>
              <a:rect b="b" l="l" r="r" t="t"/>
              <a:pathLst>
                <a:path extrusionOk="0" fill="none" h="15781" w="11566">
                  <a:moveTo>
                    <a:pt x="1" y="1734"/>
                  </a:moveTo>
                  <a:cubicBezTo>
                    <a:pt x="1" y="1734"/>
                    <a:pt x="7006" y="13888"/>
                    <a:pt x="8802" y="15780"/>
                  </a:cubicBezTo>
                  <a:lnTo>
                    <a:pt x="11565" y="14055"/>
                  </a:lnTo>
                  <a:cubicBezTo>
                    <a:pt x="11565" y="14055"/>
                    <a:pt x="4419" y="1320"/>
                    <a:pt x="2764"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69"/>
            <p:cNvSpPr/>
            <p:nvPr/>
          </p:nvSpPr>
          <p:spPr>
            <a:xfrm>
              <a:off x="863675" y="4024500"/>
              <a:ext cx="62275" cy="95275"/>
            </a:xfrm>
            <a:custGeom>
              <a:rect b="b" l="l" r="r" t="t"/>
              <a:pathLst>
                <a:path extrusionOk="0" fill="none" h="3811" w="2491">
                  <a:moveTo>
                    <a:pt x="2491" y="3811"/>
                  </a:moveTo>
                  <a:cubicBezTo>
                    <a:pt x="1593" y="2588"/>
                    <a:pt x="757" y="1311"/>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69"/>
            <p:cNvSpPr/>
            <p:nvPr/>
          </p:nvSpPr>
          <p:spPr>
            <a:xfrm>
              <a:off x="905700" y="4065200"/>
              <a:ext cx="22025" cy="33475"/>
            </a:xfrm>
            <a:custGeom>
              <a:rect b="b" l="l" r="r" t="t"/>
              <a:pathLst>
                <a:path extrusionOk="0" fill="none" h="1339" w="881">
                  <a:moveTo>
                    <a:pt x="0" y="0"/>
                  </a:moveTo>
                  <a:cubicBezTo>
                    <a:pt x="273" y="467"/>
                    <a:pt x="563" y="907"/>
                    <a:pt x="880" y="133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69"/>
            <p:cNvSpPr/>
            <p:nvPr/>
          </p:nvSpPr>
          <p:spPr>
            <a:xfrm>
              <a:off x="798775" y="3815250"/>
              <a:ext cx="63150" cy="93750"/>
            </a:xfrm>
            <a:custGeom>
              <a:rect b="b" l="l" r="r" t="t"/>
              <a:pathLst>
                <a:path extrusionOk="0" fill="none" h="3750" w="2526">
                  <a:moveTo>
                    <a:pt x="0" y="0"/>
                  </a:moveTo>
                  <a:cubicBezTo>
                    <a:pt x="862" y="1233"/>
                    <a:pt x="1707" y="2482"/>
                    <a:pt x="2526" y="375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69"/>
            <p:cNvSpPr/>
            <p:nvPr/>
          </p:nvSpPr>
          <p:spPr>
            <a:xfrm>
              <a:off x="802950" y="3861225"/>
              <a:ext cx="22025" cy="33250"/>
            </a:xfrm>
            <a:custGeom>
              <a:rect b="b" l="l" r="r" t="t"/>
              <a:pathLst>
                <a:path extrusionOk="0" fill="none" h="1330" w="881">
                  <a:moveTo>
                    <a:pt x="0" y="1"/>
                  </a:moveTo>
                  <a:lnTo>
                    <a:pt x="880" y="133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69"/>
            <p:cNvSpPr/>
            <p:nvPr/>
          </p:nvSpPr>
          <p:spPr>
            <a:xfrm>
              <a:off x="729225" y="3800275"/>
              <a:ext cx="45350" cy="78575"/>
            </a:xfrm>
            <a:custGeom>
              <a:rect b="b" l="l" r="r" t="t"/>
              <a:pathLst>
                <a:path extrusionOk="0" fill="none" h="3143" w="1814">
                  <a:moveTo>
                    <a:pt x="1" y="1"/>
                  </a:moveTo>
                  <a:lnTo>
                    <a:pt x="1814" y="314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69"/>
            <p:cNvSpPr/>
            <p:nvPr/>
          </p:nvSpPr>
          <p:spPr>
            <a:xfrm>
              <a:off x="747275" y="3801825"/>
              <a:ext cx="18725" cy="32800"/>
            </a:xfrm>
            <a:custGeom>
              <a:rect b="b" l="l" r="r" t="t"/>
              <a:pathLst>
                <a:path extrusionOk="0" fill="none" h="1312" w="749">
                  <a:moveTo>
                    <a:pt x="1" y="1"/>
                  </a:moveTo>
                  <a:cubicBezTo>
                    <a:pt x="229" y="449"/>
                    <a:pt x="485" y="889"/>
                    <a:pt x="749" y="131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69"/>
            <p:cNvSpPr/>
            <p:nvPr/>
          </p:nvSpPr>
          <p:spPr>
            <a:xfrm>
              <a:off x="917350" y="4002275"/>
              <a:ext cx="55700" cy="96400"/>
            </a:xfrm>
            <a:custGeom>
              <a:rect b="b" l="l" r="r" t="t"/>
              <a:pathLst>
                <a:path extrusionOk="0" fill="none" h="3856" w="2228">
                  <a:moveTo>
                    <a:pt x="2227" y="3855"/>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69"/>
            <p:cNvSpPr/>
            <p:nvPr/>
          </p:nvSpPr>
          <p:spPr>
            <a:xfrm>
              <a:off x="922850" y="4039675"/>
              <a:ext cx="20700" cy="36775"/>
            </a:xfrm>
            <a:custGeom>
              <a:rect b="b" l="l" r="r" t="t"/>
              <a:pathLst>
                <a:path extrusionOk="0" fill="none" h="1471" w="828">
                  <a:moveTo>
                    <a:pt x="828" y="1470"/>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69"/>
            <p:cNvSpPr/>
            <p:nvPr/>
          </p:nvSpPr>
          <p:spPr>
            <a:xfrm>
              <a:off x="805800" y="3932525"/>
              <a:ext cx="27525" cy="45125"/>
            </a:xfrm>
            <a:custGeom>
              <a:rect b="b" l="l" r="r" t="t"/>
              <a:pathLst>
                <a:path extrusionOk="0" fill="none" h="1805" w="1101">
                  <a:moveTo>
                    <a:pt x="1101" y="1805"/>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69"/>
            <p:cNvSpPr/>
            <p:nvPr/>
          </p:nvSpPr>
          <p:spPr>
            <a:xfrm>
              <a:off x="892275" y="3958475"/>
              <a:ext cx="4650" cy="7300"/>
            </a:xfrm>
            <a:custGeom>
              <a:rect b="b" l="l" r="r" t="t"/>
              <a:pathLst>
                <a:path extrusionOk="0" fill="none" h="292" w="186">
                  <a:moveTo>
                    <a:pt x="185" y="291"/>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69"/>
            <p:cNvSpPr/>
            <p:nvPr/>
          </p:nvSpPr>
          <p:spPr>
            <a:xfrm>
              <a:off x="778525" y="3783350"/>
              <a:ext cx="5750" cy="8375"/>
            </a:xfrm>
            <a:custGeom>
              <a:rect b="b" l="l" r="r" t="t"/>
              <a:pathLst>
                <a:path extrusionOk="0" fill="none" h="335" w="230">
                  <a:moveTo>
                    <a:pt x="229" y="335"/>
                  </a:moveTo>
                  <a:cubicBezTo>
                    <a:pt x="168" y="212"/>
                    <a:pt x="88" y="106"/>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69"/>
            <p:cNvSpPr/>
            <p:nvPr/>
          </p:nvSpPr>
          <p:spPr>
            <a:xfrm>
              <a:off x="964000" y="3956275"/>
              <a:ext cx="319500" cy="371200"/>
            </a:xfrm>
            <a:custGeom>
              <a:rect b="b" l="l" r="r" t="t"/>
              <a:pathLst>
                <a:path extrusionOk="0" h="14848" w="12780">
                  <a:moveTo>
                    <a:pt x="2482" y="1"/>
                  </a:moveTo>
                  <a:lnTo>
                    <a:pt x="0" y="1990"/>
                  </a:lnTo>
                  <a:lnTo>
                    <a:pt x="27" y="2034"/>
                  </a:lnTo>
                  <a:cubicBezTo>
                    <a:pt x="872" y="3160"/>
                    <a:pt x="8300" y="13097"/>
                    <a:pt x="10271" y="14822"/>
                  </a:cubicBezTo>
                  <a:lnTo>
                    <a:pt x="10306" y="14848"/>
                  </a:lnTo>
                  <a:lnTo>
                    <a:pt x="12779" y="12859"/>
                  </a:lnTo>
                  <a:lnTo>
                    <a:pt x="12753" y="12824"/>
                  </a:lnTo>
                  <a:cubicBezTo>
                    <a:pt x="11899" y="11644"/>
                    <a:pt x="4304" y="1268"/>
                    <a:pt x="2509" y="27"/>
                  </a:cubicBezTo>
                  <a:lnTo>
                    <a:pt x="2482"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69"/>
            <p:cNvSpPr/>
            <p:nvPr/>
          </p:nvSpPr>
          <p:spPr>
            <a:xfrm>
              <a:off x="964000" y="3998300"/>
              <a:ext cx="275050" cy="329175"/>
            </a:xfrm>
            <a:custGeom>
              <a:rect b="b" l="l" r="r" t="t"/>
              <a:pathLst>
                <a:path extrusionOk="0" h="13167" w="11002">
                  <a:moveTo>
                    <a:pt x="379" y="1"/>
                  </a:moveTo>
                  <a:lnTo>
                    <a:pt x="0" y="309"/>
                  </a:lnTo>
                  <a:lnTo>
                    <a:pt x="27" y="344"/>
                  </a:lnTo>
                  <a:cubicBezTo>
                    <a:pt x="872" y="1471"/>
                    <a:pt x="8300" y="11407"/>
                    <a:pt x="10271" y="13132"/>
                  </a:cubicBezTo>
                  <a:lnTo>
                    <a:pt x="10306" y="13167"/>
                  </a:lnTo>
                  <a:lnTo>
                    <a:pt x="11002" y="12613"/>
                  </a:lnTo>
                  <a:cubicBezTo>
                    <a:pt x="10500" y="12278"/>
                    <a:pt x="9664" y="11424"/>
                    <a:pt x="8678" y="10315"/>
                  </a:cubicBezTo>
                  <a:cubicBezTo>
                    <a:pt x="8678" y="10307"/>
                    <a:pt x="8669" y="10307"/>
                    <a:pt x="8669" y="10298"/>
                  </a:cubicBezTo>
                  <a:cubicBezTo>
                    <a:pt x="5510" y="6751"/>
                    <a:pt x="801" y="546"/>
                    <a:pt x="379" y="1"/>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69"/>
            <p:cNvSpPr/>
            <p:nvPr/>
          </p:nvSpPr>
          <p:spPr>
            <a:xfrm>
              <a:off x="1002500" y="3956275"/>
              <a:ext cx="281000" cy="332700"/>
            </a:xfrm>
            <a:custGeom>
              <a:rect b="b" l="l" r="r" t="t"/>
              <a:pathLst>
                <a:path extrusionOk="0" h="13308" w="11240">
                  <a:moveTo>
                    <a:pt x="942" y="1"/>
                  </a:moveTo>
                  <a:lnTo>
                    <a:pt x="1" y="758"/>
                  </a:lnTo>
                  <a:lnTo>
                    <a:pt x="10685" y="13308"/>
                  </a:lnTo>
                  <a:lnTo>
                    <a:pt x="11239" y="12859"/>
                  </a:lnTo>
                  <a:lnTo>
                    <a:pt x="11213" y="12824"/>
                  </a:lnTo>
                  <a:cubicBezTo>
                    <a:pt x="10359" y="11644"/>
                    <a:pt x="2764" y="1268"/>
                    <a:pt x="969" y="27"/>
                  </a:cubicBezTo>
                  <a:lnTo>
                    <a:pt x="942" y="1"/>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69"/>
            <p:cNvSpPr/>
            <p:nvPr/>
          </p:nvSpPr>
          <p:spPr>
            <a:xfrm>
              <a:off x="962250" y="3954750"/>
              <a:ext cx="323000" cy="374275"/>
            </a:xfrm>
            <a:custGeom>
              <a:rect b="b" l="l" r="r" t="t"/>
              <a:pathLst>
                <a:path extrusionOk="0" fill="none" h="14971" w="12920">
                  <a:moveTo>
                    <a:pt x="0" y="2042"/>
                  </a:moveTo>
                  <a:cubicBezTo>
                    <a:pt x="0" y="2042"/>
                    <a:pt x="8379" y="13307"/>
                    <a:pt x="10376" y="14971"/>
                  </a:cubicBezTo>
                  <a:lnTo>
                    <a:pt x="12920" y="12929"/>
                  </a:lnTo>
                  <a:cubicBezTo>
                    <a:pt x="12920" y="12929"/>
                    <a:pt x="4339" y="1118"/>
                    <a:pt x="2552"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69"/>
            <p:cNvSpPr/>
            <p:nvPr/>
          </p:nvSpPr>
          <p:spPr>
            <a:xfrm>
              <a:off x="1146175" y="4212175"/>
              <a:ext cx="73075" cy="87375"/>
            </a:xfrm>
            <a:custGeom>
              <a:rect b="b" l="l" r="r" t="t"/>
              <a:pathLst>
                <a:path extrusionOk="0" fill="none" h="3495" w="2923">
                  <a:moveTo>
                    <a:pt x="2923" y="3494"/>
                  </a:moveTo>
                  <a:cubicBezTo>
                    <a:pt x="1884" y="2385"/>
                    <a:pt x="907" y="1215"/>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69"/>
            <p:cNvSpPr/>
            <p:nvPr/>
          </p:nvSpPr>
          <p:spPr>
            <a:xfrm>
              <a:off x="1192825" y="4247825"/>
              <a:ext cx="25775" cy="30600"/>
            </a:xfrm>
            <a:custGeom>
              <a:rect b="b" l="l" r="r" t="t"/>
              <a:pathLst>
                <a:path extrusionOk="0" fill="none" h="1224" w="1031">
                  <a:moveTo>
                    <a:pt x="0" y="0"/>
                  </a:moveTo>
                  <a:cubicBezTo>
                    <a:pt x="317" y="422"/>
                    <a:pt x="660" y="836"/>
                    <a:pt x="1030" y="12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69"/>
            <p:cNvSpPr/>
            <p:nvPr/>
          </p:nvSpPr>
          <p:spPr>
            <a:xfrm>
              <a:off x="1057300" y="4011725"/>
              <a:ext cx="73950" cy="86050"/>
            </a:xfrm>
            <a:custGeom>
              <a:rect b="b" l="l" r="r" t="t"/>
              <a:pathLst>
                <a:path extrusionOk="0" fill="none" h="3442" w="2958">
                  <a:moveTo>
                    <a:pt x="0" y="1"/>
                  </a:moveTo>
                  <a:cubicBezTo>
                    <a:pt x="1003" y="1127"/>
                    <a:pt x="1989" y="2280"/>
                    <a:pt x="2957" y="344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69"/>
            <p:cNvSpPr/>
            <p:nvPr/>
          </p:nvSpPr>
          <p:spPr>
            <a:xfrm>
              <a:off x="1066975" y="4057275"/>
              <a:ext cx="25750" cy="30375"/>
            </a:xfrm>
            <a:custGeom>
              <a:rect b="b" l="l" r="r" t="t"/>
              <a:pathLst>
                <a:path extrusionOk="0" fill="none" h="1215" w="1030">
                  <a:moveTo>
                    <a:pt x="0" y="0"/>
                  </a:moveTo>
                  <a:lnTo>
                    <a:pt x="1030" y="12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69"/>
            <p:cNvSpPr/>
            <p:nvPr/>
          </p:nvSpPr>
          <p:spPr>
            <a:xfrm>
              <a:off x="986650" y="4005125"/>
              <a:ext cx="54375" cy="72850"/>
            </a:xfrm>
            <a:custGeom>
              <a:rect b="b" l="l" r="r" t="t"/>
              <a:pathLst>
                <a:path extrusionOk="0" fill="none" h="2914" w="2175">
                  <a:moveTo>
                    <a:pt x="1" y="1"/>
                  </a:moveTo>
                  <a:lnTo>
                    <a:pt x="2175" y="291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69"/>
            <p:cNvSpPr/>
            <p:nvPr/>
          </p:nvSpPr>
          <p:spPr>
            <a:xfrm>
              <a:off x="1004700" y="4004700"/>
              <a:ext cx="22475" cy="30375"/>
            </a:xfrm>
            <a:custGeom>
              <a:rect b="b" l="l" r="r" t="t"/>
              <a:pathLst>
                <a:path extrusionOk="0" fill="none" h="1215" w="899">
                  <a:moveTo>
                    <a:pt x="1" y="0"/>
                  </a:moveTo>
                  <a:cubicBezTo>
                    <a:pt x="291" y="414"/>
                    <a:pt x="590" y="819"/>
                    <a:pt x="898" y="121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69"/>
            <p:cNvSpPr/>
            <p:nvPr/>
          </p:nvSpPr>
          <p:spPr>
            <a:xfrm>
              <a:off x="1197000" y="4184000"/>
              <a:ext cx="66475" cy="89150"/>
            </a:xfrm>
            <a:custGeom>
              <a:rect b="b" l="l" r="r" t="t"/>
              <a:pathLst>
                <a:path extrusionOk="0" fill="none" h="3566" w="2659">
                  <a:moveTo>
                    <a:pt x="2658" y="3565"/>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69"/>
            <p:cNvSpPr/>
            <p:nvPr/>
          </p:nvSpPr>
          <p:spPr>
            <a:xfrm>
              <a:off x="1206900" y="4220525"/>
              <a:ext cx="24675" cy="34125"/>
            </a:xfrm>
            <a:custGeom>
              <a:rect b="b" l="l" r="r" t="t"/>
              <a:pathLst>
                <a:path extrusionOk="0" fill="none" h="1365" w="987">
                  <a:moveTo>
                    <a:pt x="986" y="1365"/>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69"/>
            <p:cNvSpPr/>
            <p:nvPr/>
          </p:nvSpPr>
          <p:spPr>
            <a:xfrm>
              <a:off x="1077975" y="4127675"/>
              <a:ext cx="32800" cy="41625"/>
            </a:xfrm>
            <a:custGeom>
              <a:rect b="b" l="l" r="r" t="t"/>
              <a:pathLst>
                <a:path extrusionOk="0" fill="none" h="1665" w="1312">
                  <a:moveTo>
                    <a:pt x="1312" y="1664"/>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69"/>
            <p:cNvSpPr/>
            <p:nvPr/>
          </p:nvSpPr>
          <p:spPr>
            <a:xfrm>
              <a:off x="1167075" y="4143300"/>
              <a:ext cx="5525" cy="6850"/>
            </a:xfrm>
            <a:custGeom>
              <a:rect b="b" l="l" r="r" t="t"/>
              <a:pathLst>
                <a:path extrusionOk="0" fill="none" h="274" w="221">
                  <a:moveTo>
                    <a:pt x="221" y="273"/>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69"/>
            <p:cNvSpPr/>
            <p:nvPr/>
          </p:nvSpPr>
          <p:spPr>
            <a:xfrm>
              <a:off x="1033525" y="3982475"/>
              <a:ext cx="6850" cy="7725"/>
            </a:xfrm>
            <a:custGeom>
              <a:rect b="b" l="l" r="r" t="t"/>
              <a:pathLst>
                <a:path extrusionOk="0" fill="none" h="309" w="274">
                  <a:moveTo>
                    <a:pt x="273" y="308"/>
                  </a:moveTo>
                  <a:cubicBezTo>
                    <a:pt x="194" y="194"/>
                    <a:pt x="97" y="97"/>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69"/>
            <p:cNvSpPr/>
            <p:nvPr/>
          </p:nvSpPr>
          <p:spPr>
            <a:xfrm>
              <a:off x="885225" y="3982475"/>
              <a:ext cx="319725" cy="371200"/>
            </a:xfrm>
            <a:custGeom>
              <a:rect b="b" l="l" r="r" t="t"/>
              <a:pathLst>
                <a:path extrusionOk="0" h="14848" w="12789">
                  <a:moveTo>
                    <a:pt x="9145" y="11653"/>
                  </a:moveTo>
                  <a:lnTo>
                    <a:pt x="9145" y="11653"/>
                  </a:lnTo>
                  <a:cubicBezTo>
                    <a:pt x="9189" y="11697"/>
                    <a:pt x="9224" y="11741"/>
                    <a:pt x="9259" y="11793"/>
                  </a:cubicBezTo>
                  <a:cubicBezTo>
                    <a:pt x="9224" y="11741"/>
                    <a:pt x="9189" y="11705"/>
                    <a:pt x="9145" y="11653"/>
                  </a:cubicBezTo>
                  <a:close/>
                  <a:moveTo>
                    <a:pt x="2483" y="0"/>
                  </a:moveTo>
                  <a:lnTo>
                    <a:pt x="1" y="1989"/>
                  </a:lnTo>
                  <a:lnTo>
                    <a:pt x="27" y="2024"/>
                  </a:lnTo>
                  <a:cubicBezTo>
                    <a:pt x="872" y="3151"/>
                    <a:pt x="8309" y="13087"/>
                    <a:pt x="10271" y="14812"/>
                  </a:cubicBezTo>
                  <a:lnTo>
                    <a:pt x="10307" y="14847"/>
                  </a:lnTo>
                  <a:lnTo>
                    <a:pt x="12788" y="12858"/>
                  </a:lnTo>
                  <a:lnTo>
                    <a:pt x="12753" y="12814"/>
                  </a:lnTo>
                  <a:cubicBezTo>
                    <a:pt x="11900" y="11635"/>
                    <a:pt x="4304" y="1259"/>
                    <a:pt x="2518" y="18"/>
                  </a:cubicBezTo>
                  <a:lnTo>
                    <a:pt x="2483"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69"/>
            <p:cNvSpPr/>
            <p:nvPr/>
          </p:nvSpPr>
          <p:spPr>
            <a:xfrm>
              <a:off x="885225" y="4024275"/>
              <a:ext cx="275050" cy="329175"/>
            </a:xfrm>
            <a:custGeom>
              <a:rect b="b" l="l" r="r" t="t"/>
              <a:pathLst>
                <a:path extrusionOk="0" h="13167" w="11002">
                  <a:moveTo>
                    <a:pt x="388" y="0"/>
                  </a:moveTo>
                  <a:lnTo>
                    <a:pt x="1" y="308"/>
                  </a:lnTo>
                  <a:lnTo>
                    <a:pt x="27" y="344"/>
                  </a:lnTo>
                  <a:cubicBezTo>
                    <a:pt x="872" y="1470"/>
                    <a:pt x="8309" y="11406"/>
                    <a:pt x="10280" y="13131"/>
                  </a:cubicBezTo>
                  <a:lnTo>
                    <a:pt x="10307" y="13166"/>
                  </a:lnTo>
                  <a:lnTo>
                    <a:pt x="11002" y="12612"/>
                  </a:lnTo>
                  <a:cubicBezTo>
                    <a:pt x="10500" y="12278"/>
                    <a:pt x="9664" y="11424"/>
                    <a:pt x="8678" y="10315"/>
                  </a:cubicBezTo>
                  <a:cubicBezTo>
                    <a:pt x="8678" y="10306"/>
                    <a:pt x="8670" y="10306"/>
                    <a:pt x="8670" y="10297"/>
                  </a:cubicBezTo>
                  <a:cubicBezTo>
                    <a:pt x="5519" y="6751"/>
                    <a:pt x="802" y="546"/>
                    <a:pt x="388" y="0"/>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69"/>
            <p:cNvSpPr/>
            <p:nvPr/>
          </p:nvSpPr>
          <p:spPr>
            <a:xfrm>
              <a:off x="923725" y="3982250"/>
              <a:ext cx="281225" cy="332700"/>
            </a:xfrm>
            <a:custGeom>
              <a:rect b="b" l="l" r="r" t="t"/>
              <a:pathLst>
                <a:path extrusionOk="0" h="13308" w="11249">
                  <a:moveTo>
                    <a:pt x="943" y="0"/>
                  </a:moveTo>
                  <a:lnTo>
                    <a:pt x="1" y="757"/>
                  </a:lnTo>
                  <a:lnTo>
                    <a:pt x="10685" y="13307"/>
                  </a:lnTo>
                  <a:lnTo>
                    <a:pt x="11248" y="12858"/>
                  </a:lnTo>
                  <a:lnTo>
                    <a:pt x="11213" y="12823"/>
                  </a:lnTo>
                  <a:cubicBezTo>
                    <a:pt x="10360" y="11644"/>
                    <a:pt x="2764" y="1268"/>
                    <a:pt x="978" y="18"/>
                  </a:cubicBezTo>
                  <a:lnTo>
                    <a:pt x="943"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69"/>
            <p:cNvSpPr/>
            <p:nvPr/>
          </p:nvSpPr>
          <p:spPr>
            <a:xfrm>
              <a:off x="883700" y="3980700"/>
              <a:ext cx="322800" cy="374300"/>
            </a:xfrm>
            <a:custGeom>
              <a:rect b="b" l="l" r="r" t="t"/>
              <a:pathLst>
                <a:path extrusionOk="0" fill="none" h="14972" w="12912">
                  <a:moveTo>
                    <a:pt x="0" y="2043"/>
                  </a:moveTo>
                  <a:cubicBezTo>
                    <a:pt x="0" y="2043"/>
                    <a:pt x="8370" y="13308"/>
                    <a:pt x="10368" y="14971"/>
                  </a:cubicBezTo>
                  <a:lnTo>
                    <a:pt x="12911" y="12929"/>
                  </a:lnTo>
                  <a:cubicBezTo>
                    <a:pt x="12911" y="12929"/>
                    <a:pt x="4330" y="1118"/>
                    <a:pt x="2544"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69"/>
            <p:cNvSpPr/>
            <p:nvPr/>
          </p:nvSpPr>
          <p:spPr>
            <a:xfrm>
              <a:off x="1067400" y="4238125"/>
              <a:ext cx="73075" cy="87375"/>
            </a:xfrm>
            <a:custGeom>
              <a:rect b="b" l="l" r="r" t="t"/>
              <a:pathLst>
                <a:path extrusionOk="0" fill="none" h="3495" w="2923">
                  <a:moveTo>
                    <a:pt x="2923" y="3495"/>
                  </a:moveTo>
                  <a:cubicBezTo>
                    <a:pt x="1884" y="2386"/>
                    <a:pt x="916" y="1215"/>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69"/>
            <p:cNvSpPr/>
            <p:nvPr/>
          </p:nvSpPr>
          <p:spPr>
            <a:xfrm>
              <a:off x="1114050" y="4273775"/>
              <a:ext cx="25775" cy="30600"/>
            </a:xfrm>
            <a:custGeom>
              <a:rect b="b" l="l" r="r" t="t"/>
              <a:pathLst>
                <a:path extrusionOk="0" fill="none" h="1224" w="1031">
                  <a:moveTo>
                    <a:pt x="1" y="1"/>
                  </a:moveTo>
                  <a:cubicBezTo>
                    <a:pt x="318" y="423"/>
                    <a:pt x="661" y="837"/>
                    <a:pt x="1030" y="122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69"/>
            <p:cNvSpPr/>
            <p:nvPr/>
          </p:nvSpPr>
          <p:spPr>
            <a:xfrm>
              <a:off x="978525" y="4037700"/>
              <a:ext cx="73950" cy="86050"/>
            </a:xfrm>
            <a:custGeom>
              <a:rect b="b" l="l" r="r" t="t"/>
              <a:pathLst>
                <a:path extrusionOk="0" fill="none" h="3442" w="2958">
                  <a:moveTo>
                    <a:pt x="0" y="0"/>
                  </a:moveTo>
                  <a:cubicBezTo>
                    <a:pt x="1004" y="1127"/>
                    <a:pt x="1989" y="2271"/>
                    <a:pt x="2957" y="3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69"/>
            <p:cNvSpPr/>
            <p:nvPr/>
          </p:nvSpPr>
          <p:spPr>
            <a:xfrm>
              <a:off x="988200" y="4083025"/>
              <a:ext cx="25775" cy="30600"/>
            </a:xfrm>
            <a:custGeom>
              <a:rect b="b" l="l" r="r" t="t"/>
              <a:pathLst>
                <a:path extrusionOk="0" fill="none" h="1224" w="1031">
                  <a:moveTo>
                    <a:pt x="1" y="0"/>
                  </a:moveTo>
                  <a:lnTo>
                    <a:pt x="1030" y="122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69"/>
            <p:cNvSpPr/>
            <p:nvPr/>
          </p:nvSpPr>
          <p:spPr>
            <a:xfrm>
              <a:off x="907900" y="4031100"/>
              <a:ext cx="54375" cy="72850"/>
            </a:xfrm>
            <a:custGeom>
              <a:rect b="b" l="l" r="r" t="t"/>
              <a:pathLst>
                <a:path extrusionOk="0" fill="none" h="2914" w="2175">
                  <a:moveTo>
                    <a:pt x="0" y="0"/>
                  </a:moveTo>
                  <a:lnTo>
                    <a:pt x="2174" y="291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69"/>
            <p:cNvSpPr/>
            <p:nvPr/>
          </p:nvSpPr>
          <p:spPr>
            <a:xfrm>
              <a:off x="925925" y="4030650"/>
              <a:ext cx="22475" cy="30175"/>
            </a:xfrm>
            <a:custGeom>
              <a:rect b="b" l="l" r="r" t="t"/>
              <a:pathLst>
                <a:path extrusionOk="0" fill="none" h="1207" w="899">
                  <a:moveTo>
                    <a:pt x="1" y="1"/>
                  </a:moveTo>
                  <a:cubicBezTo>
                    <a:pt x="291" y="414"/>
                    <a:pt x="591" y="819"/>
                    <a:pt x="899" y="120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69"/>
            <p:cNvSpPr/>
            <p:nvPr/>
          </p:nvSpPr>
          <p:spPr>
            <a:xfrm>
              <a:off x="1118450" y="4210200"/>
              <a:ext cx="66250" cy="89125"/>
            </a:xfrm>
            <a:custGeom>
              <a:rect b="b" l="l" r="r" t="t"/>
              <a:pathLst>
                <a:path extrusionOk="0" fill="none" h="3565" w="2650">
                  <a:moveTo>
                    <a:pt x="2650" y="356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69"/>
            <p:cNvSpPr/>
            <p:nvPr/>
          </p:nvSpPr>
          <p:spPr>
            <a:xfrm>
              <a:off x="1127925" y="4246500"/>
              <a:ext cx="24875" cy="34125"/>
            </a:xfrm>
            <a:custGeom>
              <a:rect b="b" l="l" r="r" t="t"/>
              <a:pathLst>
                <a:path extrusionOk="0" fill="none" h="1365" w="995">
                  <a:moveTo>
                    <a:pt x="995" y="1364"/>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69"/>
            <p:cNvSpPr/>
            <p:nvPr/>
          </p:nvSpPr>
          <p:spPr>
            <a:xfrm>
              <a:off x="999200" y="4153650"/>
              <a:ext cx="32800" cy="41600"/>
            </a:xfrm>
            <a:custGeom>
              <a:rect b="b" l="l" r="r" t="t"/>
              <a:pathLst>
                <a:path extrusionOk="0" fill="none" h="1664" w="1312">
                  <a:moveTo>
                    <a:pt x="1312" y="166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69"/>
            <p:cNvSpPr/>
            <p:nvPr/>
          </p:nvSpPr>
          <p:spPr>
            <a:xfrm>
              <a:off x="1088300" y="4169275"/>
              <a:ext cx="5525" cy="6825"/>
            </a:xfrm>
            <a:custGeom>
              <a:rect b="b" l="l" r="r" t="t"/>
              <a:pathLst>
                <a:path extrusionOk="0" fill="none" h="273" w="221">
                  <a:moveTo>
                    <a:pt x="221" y="273"/>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69"/>
            <p:cNvSpPr/>
            <p:nvPr/>
          </p:nvSpPr>
          <p:spPr>
            <a:xfrm>
              <a:off x="954750" y="4008425"/>
              <a:ext cx="6850" cy="7725"/>
            </a:xfrm>
            <a:custGeom>
              <a:rect b="b" l="l" r="r" t="t"/>
              <a:pathLst>
                <a:path extrusionOk="0" fill="none" h="309" w="274">
                  <a:moveTo>
                    <a:pt x="274" y="309"/>
                  </a:moveTo>
                  <a:cubicBezTo>
                    <a:pt x="194" y="194"/>
                    <a:pt x="98" y="97"/>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69"/>
            <p:cNvSpPr/>
            <p:nvPr/>
          </p:nvSpPr>
          <p:spPr>
            <a:xfrm>
              <a:off x="757850" y="3814600"/>
              <a:ext cx="203325" cy="191425"/>
            </a:xfrm>
            <a:custGeom>
              <a:rect b="b" l="l" r="r" t="t"/>
              <a:pathLst>
                <a:path extrusionOk="0" h="7657" w="8133">
                  <a:moveTo>
                    <a:pt x="7639" y="0"/>
                  </a:moveTo>
                  <a:cubicBezTo>
                    <a:pt x="7481" y="0"/>
                    <a:pt x="7270" y="79"/>
                    <a:pt x="7023" y="246"/>
                  </a:cubicBezTo>
                  <a:cubicBezTo>
                    <a:pt x="6433" y="616"/>
                    <a:pt x="6011" y="1039"/>
                    <a:pt x="5166" y="1892"/>
                  </a:cubicBezTo>
                  <a:lnTo>
                    <a:pt x="1030" y="6037"/>
                  </a:lnTo>
                  <a:cubicBezTo>
                    <a:pt x="1021" y="6046"/>
                    <a:pt x="0" y="7076"/>
                    <a:pt x="475" y="7560"/>
                  </a:cubicBezTo>
                  <a:cubicBezTo>
                    <a:pt x="554" y="7622"/>
                    <a:pt x="651" y="7657"/>
                    <a:pt x="748" y="7657"/>
                  </a:cubicBezTo>
                  <a:cubicBezTo>
                    <a:pt x="1153" y="7657"/>
                    <a:pt x="1769" y="7243"/>
                    <a:pt x="2007" y="7006"/>
                  </a:cubicBezTo>
                  <a:lnTo>
                    <a:pt x="5949" y="3063"/>
                  </a:lnTo>
                  <a:cubicBezTo>
                    <a:pt x="6918" y="2086"/>
                    <a:pt x="7366" y="1646"/>
                    <a:pt x="7771" y="1012"/>
                  </a:cubicBezTo>
                  <a:cubicBezTo>
                    <a:pt x="7956" y="722"/>
                    <a:pt x="8132" y="352"/>
                    <a:pt x="7868" y="88"/>
                  </a:cubicBezTo>
                  <a:cubicBezTo>
                    <a:pt x="7806" y="26"/>
                    <a:pt x="7727" y="0"/>
                    <a:pt x="7639"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69"/>
            <p:cNvSpPr/>
            <p:nvPr/>
          </p:nvSpPr>
          <p:spPr>
            <a:xfrm>
              <a:off x="1011075" y="4074175"/>
              <a:ext cx="195425" cy="184675"/>
            </a:xfrm>
            <a:custGeom>
              <a:rect b="b" l="l" r="r" t="t"/>
              <a:pathLst>
                <a:path extrusionOk="0" h="7387" w="7817">
                  <a:moveTo>
                    <a:pt x="7435" y="0"/>
                  </a:moveTo>
                  <a:cubicBezTo>
                    <a:pt x="7427" y="0"/>
                    <a:pt x="7419" y="1"/>
                    <a:pt x="7411" y="2"/>
                  </a:cubicBezTo>
                  <a:cubicBezTo>
                    <a:pt x="7262" y="2"/>
                    <a:pt x="7059" y="81"/>
                    <a:pt x="6804" y="249"/>
                  </a:cubicBezTo>
                  <a:cubicBezTo>
                    <a:pt x="6249" y="627"/>
                    <a:pt x="5836" y="1041"/>
                    <a:pt x="5017" y="1859"/>
                  </a:cubicBezTo>
                  <a:lnTo>
                    <a:pt x="995" y="5881"/>
                  </a:lnTo>
                  <a:cubicBezTo>
                    <a:pt x="987" y="5890"/>
                    <a:pt x="1" y="6884"/>
                    <a:pt x="415" y="7307"/>
                  </a:cubicBezTo>
                  <a:cubicBezTo>
                    <a:pt x="467" y="7360"/>
                    <a:pt x="547" y="7386"/>
                    <a:pt x="626" y="7386"/>
                  </a:cubicBezTo>
                  <a:cubicBezTo>
                    <a:pt x="811" y="7386"/>
                    <a:pt x="1057" y="7272"/>
                    <a:pt x="1286" y="7140"/>
                  </a:cubicBezTo>
                  <a:cubicBezTo>
                    <a:pt x="1488" y="7025"/>
                    <a:pt x="1673" y="6884"/>
                    <a:pt x="1840" y="6726"/>
                  </a:cubicBezTo>
                  <a:lnTo>
                    <a:pt x="5669" y="2898"/>
                  </a:lnTo>
                  <a:cubicBezTo>
                    <a:pt x="6619" y="1947"/>
                    <a:pt x="7050" y="1516"/>
                    <a:pt x="7446" y="917"/>
                  </a:cubicBezTo>
                  <a:cubicBezTo>
                    <a:pt x="7631" y="645"/>
                    <a:pt x="7816" y="293"/>
                    <a:pt x="7587" y="64"/>
                  </a:cubicBezTo>
                  <a:cubicBezTo>
                    <a:pt x="7549" y="25"/>
                    <a:pt x="7491" y="0"/>
                    <a:pt x="7435"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69"/>
            <p:cNvSpPr/>
            <p:nvPr/>
          </p:nvSpPr>
          <p:spPr>
            <a:xfrm>
              <a:off x="867625" y="3924600"/>
              <a:ext cx="330500" cy="319125"/>
            </a:xfrm>
            <a:custGeom>
              <a:rect b="b" l="l" r="r" t="t"/>
              <a:pathLst>
                <a:path extrusionOk="0" h="12765" w="13220">
                  <a:moveTo>
                    <a:pt x="11805" y="1029"/>
                  </a:moveTo>
                  <a:cubicBezTo>
                    <a:pt x="11820" y="1098"/>
                    <a:pt x="11820" y="1174"/>
                    <a:pt x="11820" y="1241"/>
                  </a:cubicBezTo>
                  <a:cubicBezTo>
                    <a:pt x="11820" y="1168"/>
                    <a:pt x="11813" y="1102"/>
                    <a:pt x="11805" y="1029"/>
                  </a:cubicBezTo>
                  <a:close/>
                  <a:moveTo>
                    <a:pt x="8133" y="4850"/>
                  </a:moveTo>
                  <a:cubicBezTo>
                    <a:pt x="8142" y="4938"/>
                    <a:pt x="8159" y="5035"/>
                    <a:pt x="8186" y="5131"/>
                  </a:cubicBezTo>
                  <a:cubicBezTo>
                    <a:pt x="8159" y="5035"/>
                    <a:pt x="8142" y="4947"/>
                    <a:pt x="8124" y="4850"/>
                  </a:cubicBezTo>
                  <a:close/>
                  <a:moveTo>
                    <a:pt x="12841" y="0"/>
                  </a:moveTo>
                  <a:cubicBezTo>
                    <a:pt x="12630" y="0"/>
                    <a:pt x="12269" y="203"/>
                    <a:pt x="11785" y="581"/>
                  </a:cubicBezTo>
                  <a:cubicBezTo>
                    <a:pt x="10861" y="1303"/>
                    <a:pt x="10139" y="2025"/>
                    <a:pt x="8705" y="3459"/>
                  </a:cubicBezTo>
                  <a:lnTo>
                    <a:pt x="1690" y="10474"/>
                  </a:lnTo>
                  <a:cubicBezTo>
                    <a:pt x="1198" y="10966"/>
                    <a:pt x="1" y="12331"/>
                    <a:pt x="379" y="12709"/>
                  </a:cubicBezTo>
                  <a:cubicBezTo>
                    <a:pt x="408" y="12746"/>
                    <a:pt x="450" y="12764"/>
                    <a:pt x="499" y="12764"/>
                  </a:cubicBezTo>
                  <a:cubicBezTo>
                    <a:pt x="508" y="12764"/>
                    <a:pt x="518" y="12763"/>
                    <a:pt x="529" y="12762"/>
                  </a:cubicBezTo>
                  <a:cubicBezTo>
                    <a:pt x="960" y="12762"/>
                    <a:pt x="2069" y="11943"/>
                    <a:pt x="2615" y="11398"/>
                  </a:cubicBezTo>
                  <a:lnTo>
                    <a:pt x="9303" y="4709"/>
                  </a:lnTo>
                  <a:cubicBezTo>
                    <a:pt x="10958" y="3063"/>
                    <a:pt x="11715" y="2306"/>
                    <a:pt x="12480" y="1312"/>
                  </a:cubicBezTo>
                  <a:cubicBezTo>
                    <a:pt x="12815" y="889"/>
                    <a:pt x="13220" y="300"/>
                    <a:pt x="12973" y="44"/>
                  </a:cubicBezTo>
                  <a:cubicBezTo>
                    <a:pt x="12929" y="18"/>
                    <a:pt x="12885" y="0"/>
                    <a:pt x="12841"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69"/>
            <p:cNvSpPr/>
            <p:nvPr/>
          </p:nvSpPr>
          <p:spPr>
            <a:xfrm>
              <a:off x="813725" y="3863875"/>
              <a:ext cx="288025" cy="277100"/>
            </a:xfrm>
            <a:custGeom>
              <a:rect b="b" l="l" r="r" t="t"/>
              <a:pathLst>
                <a:path extrusionOk="0" h="11084" w="11521">
                  <a:moveTo>
                    <a:pt x="10993" y="0"/>
                  </a:moveTo>
                  <a:cubicBezTo>
                    <a:pt x="10588" y="0"/>
                    <a:pt x="9629" y="687"/>
                    <a:pt x="9171" y="1145"/>
                  </a:cubicBezTo>
                  <a:lnTo>
                    <a:pt x="3380" y="6936"/>
                  </a:lnTo>
                  <a:cubicBezTo>
                    <a:pt x="1945" y="8370"/>
                    <a:pt x="1285" y="9030"/>
                    <a:pt x="625" y="9901"/>
                  </a:cubicBezTo>
                  <a:cubicBezTo>
                    <a:pt x="344" y="10271"/>
                    <a:pt x="0" y="10790"/>
                    <a:pt x="247" y="11037"/>
                  </a:cubicBezTo>
                  <a:cubicBezTo>
                    <a:pt x="276" y="11066"/>
                    <a:pt x="317" y="11083"/>
                    <a:pt x="361" y="11083"/>
                  </a:cubicBezTo>
                  <a:cubicBezTo>
                    <a:pt x="370" y="11083"/>
                    <a:pt x="379" y="11082"/>
                    <a:pt x="388" y="11081"/>
                  </a:cubicBezTo>
                  <a:cubicBezTo>
                    <a:pt x="581" y="11081"/>
                    <a:pt x="889" y="10922"/>
                    <a:pt x="1303" y="10606"/>
                  </a:cubicBezTo>
                  <a:cubicBezTo>
                    <a:pt x="2113" y="9989"/>
                    <a:pt x="2738" y="9373"/>
                    <a:pt x="3978" y="8124"/>
                  </a:cubicBezTo>
                  <a:lnTo>
                    <a:pt x="10069" y="2042"/>
                  </a:lnTo>
                  <a:cubicBezTo>
                    <a:pt x="10491" y="1611"/>
                    <a:pt x="11521" y="423"/>
                    <a:pt x="11151" y="53"/>
                  </a:cubicBezTo>
                  <a:cubicBezTo>
                    <a:pt x="11107" y="18"/>
                    <a:pt x="11054" y="0"/>
                    <a:pt x="10993"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69"/>
            <p:cNvSpPr/>
            <p:nvPr/>
          </p:nvSpPr>
          <p:spPr>
            <a:xfrm>
              <a:off x="666100" y="3703025"/>
              <a:ext cx="674825" cy="652850"/>
            </a:xfrm>
            <a:custGeom>
              <a:rect b="b" l="l" r="r" t="t"/>
              <a:pathLst>
                <a:path extrusionOk="0" h="26114" w="26993">
                  <a:moveTo>
                    <a:pt x="11318" y="4384"/>
                  </a:moveTo>
                  <a:cubicBezTo>
                    <a:pt x="11415" y="4384"/>
                    <a:pt x="11520" y="4419"/>
                    <a:pt x="11600" y="4498"/>
                  </a:cubicBezTo>
                  <a:cubicBezTo>
                    <a:pt x="11943" y="4841"/>
                    <a:pt x="11626" y="5334"/>
                    <a:pt x="11512" y="5519"/>
                  </a:cubicBezTo>
                  <a:cubicBezTo>
                    <a:pt x="11098" y="6153"/>
                    <a:pt x="10649" y="6602"/>
                    <a:pt x="9672" y="7579"/>
                  </a:cubicBezTo>
                  <a:lnTo>
                    <a:pt x="5729" y="11530"/>
                  </a:lnTo>
                  <a:cubicBezTo>
                    <a:pt x="5501" y="11759"/>
                    <a:pt x="4876" y="12190"/>
                    <a:pt x="4418" y="12190"/>
                  </a:cubicBezTo>
                  <a:cubicBezTo>
                    <a:pt x="4408" y="12191"/>
                    <a:pt x="4397" y="12191"/>
                    <a:pt x="4387" y="12191"/>
                  </a:cubicBezTo>
                  <a:cubicBezTo>
                    <a:pt x="4276" y="12191"/>
                    <a:pt x="4173" y="12148"/>
                    <a:pt x="4092" y="12076"/>
                  </a:cubicBezTo>
                  <a:cubicBezTo>
                    <a:pt x="3556" y="11539"/>
                    <a:pt x="4594" y="10483"/>
                    <a:pt x="4647" y="10439"/>
                  </a:cubicBezTo>
                  <a:lnTo>
                    <a:pt x="8783" y="6294"/>
                  </a:lnTo>
                  <a:cubicBezTo>
                    <a:pt x="9628" y="5449"/>
                    <a:pt x="10059" y="5017"/>
                    <a:pt x="10649" y="4648"/>
                  </a:cubicBezTo>
                  <a:cubicBezTo>
                    <a:pt x="10913" y="4472"/>
                    <a:pt x="11142" y="4384"/>
                    <a:pt x="11318" y="4384"/>
                  </a:cubicBezTo>
                  <a:close/>
                  <a:moveTo>
                    <a:pt x="16907" y="6355"/>
                  </a:moveTo>
                  <a:cubicBezTo>
                    <a:pt x="16986" y="6355"/>
                    <a:pt x="17065" y="6382"/>
                    <a:pt x="17118" y="6434"/>
                  </a:cubicBezTo>
                  <a:cubicBezTo>
                    <a:pt x="17514" y="6830"/>
                    <a:pt x="16625" y="7939"/>
                    <a:pt x="16026" y="8529"/>
                  </a:cubicBezTo>
                  <a:lnTo>
                    <a:pt x="9945" y="14619"/>
                  </a:lnTo>
                  <a:cubicBezTo>
                    <a:pt x="8704" y="15860"/>
                    <a:pt x="8079" y="16485"/>
                    <a:pt x="7261" y="17101"/>
                  </a:cubicBezTo>
                  <a:cubicBezTo>
                    <a:pt x="6830" y="17436"/>
                    <a:pt x="6504" y="17603"/>
                    <a:pt x="6284" y="17603"/>
                  </a:cubicBezTo>
                  <a:cubicBezTo>
                    <a:pt x="6213" y="17603"/>
                    <a:pt x="6143" y="17576"/>
                    <a:pt x="6090" y="17524"/>
                  </a:cubicBezTo>
                  <a:cubicBezTo>
                    <a:pt x="5809" y="17242"/>
                    <a:pt x="6143" y="16714"/>
                    <a:pt x="6469" y="16283"/>
                  </a:cubicBezTo>
                  <a:cubicBezTo>
                    <a:pt x="7129" y="15403"/>
                    <a:pt x="7789" y="14751"/>
                    <a:pt x="9215" y="13317"/>
                  </a:cubicBezTo>
                  <a:lnTo>
                    <a:pt x="15023" y="7517"/>
                  </a:lnTo>
                  <a:cubicBezTo>
                    <a:pt x="15358" y="7183"/>
                    <a:pt x="16387" y="6355"/>
                    <a:pt x="16907" y="6355"/>
                  </a:cubicBezTo>
                  <a:close/>
                  <a:moveTo>
                    <a:pt x="20911" y="8784"/>
                  </a:moveTo>
                  <a:cubicBezTo>
                    <a:pt x="20981" y="8784"/>
                    <a:pt x="21043" y="8802"/>
                    <a:pt x="21096" y="8855"/>
                  </a:cubicBezTo>
                  <a:cubicBezTo>
                    <a:pt x="21386" y="9145"/>
                    <a:pt x="20990" y="9735"/>
                    <a:pt x="20612" y="10228"/>
                  </a:cubicBezTo>
                  <a:cubicBezTo>
                    <a:pt x="19837" y="11213"/>
                    <a:pt x="19080" y="11979"/>
                    <a:pt x="17417" y="13634"/>
                  </a:cubicBezTo>
                  <a:lnTo>
                    <a:pt x="10728" y="20313"/>
                  </a:lnTo>
                  <a:cubicBezTo>
                    <a:pt x="10508" y="20534"/>
                    <a:pt x="9206" y="21704"/>
                    <a:pt x="8581" y="21704"/>
                  </a:cubicBezTo>
                  <a:cubicBezTo>
                    <a:pt x="8511" y="21704"/>
                    <a:pt x="8431" y="21678"/>
                    <a:pt x="8379" y="21634"/>
                  </a:cubicBezTo>
                  <a:cubicBezTo>
                    <a:pt x="7974" y="21220"/>
                    <a:pt x="9012" y="19961"/>
                    <a:pt x="9699" y="19275"/>
                  </a:cubicBezTo>
                  <a:lnTo>
                    <a:pt x="16713" y="12261"/>
                  </a:lnTo>
                  <a:cubicBezTo>
                    <a:pt x="18148" y="10826"/>
                    <a:pt x="18869" y="10104"/>
                    <a:pt x="19793" y="9383"/>
                  </a:cubicBezTo>
                  <a:cubicBezTo>
                    <a:pt x="20304" y="8987"/>
                    <a:pt x="20673" y="8784"/>
                    <a:pt x="20911" y="8784"/>
                  </a:cubicBezTo>
                  <a:close/>
                  <a:moveTo>
                    <a:pt x="21210" y="14760"/>
                  </a:moveTo>
                  <a:cubicBezTo>
                    <a:pt x="21298" y="14760"/>
                    <a:pt x="21386" y="14795"/>
                    <a:pt x="21448" y="14857"/>
                  </a:cubicBezTo>
                  <a:cubicBezTo>
                    <a:pt x="21747" y="15156"/>
                    <a:pt x="21439" y="15623"/>
                    <a:pt x="21316" y="15807"/>
                  </a:cubicBezTo>
                  <a:cubicBezTo>
                    <a:pt x="20911" y="16415"/>
                    <a:pt x="20480" y="16846"/>
                    <a:pt x="19529" y="17796"/>
                  </a:cubicBezTo>
                  <a:lnTo>
                    <a:pt x="15701" y="21625"/>
                  </a:lnTo>
                  <a:cubicBezTo>
                    <a:pt x="15525" y="21801"/>
                    <a:pt x="14874" y="22311"/>
                    <a:pt x="14425" y="22311"/>
                  </a:cubicBezTo>
                  <a:cubicBezTo>
                    <a:pt x="14328" y="22311"/>
                    <a:pt x="14231" y="22276"/>
                    <a:pt x="14161" y="22206"/>
                  </a:cubicBezTo>
                  <a:cubicBezTo>
                    <a:pt x="13685" y="21730"/>
                    <a:pt x="14698" y="20710"/>
                    <a:pt x="14742" y="20666"/>
                  </a:cubicBezTo>
                  <a:lnTo>
                    <a:pt x="18755" y="16652"/>
                  </a:lnTo>
                  <a:cubicBezTo>
                    <a:pt x="19582" y="15825"/>
                    <a:pt x="19996" y="15411"/>
                    <a:pt x="20559" y="15033"/>
                  </a:cubicBezTo>
                  <a:cubicBezTo>
                    <a:pt x="20832" y="14857"/>
                    <a:pt x="21043" y="14760"/>
                    <a:pt x="21210" y="14760"/>
                  </a:cubicBezTo>
                  <a:close/>
                  <a:moveTo>
                    <a:pt x="13113" y="1"/>
                  </a:moveTo>
                  <a:cubicBezTo>
                    <a:pt x="12471" y="10"/>
                    <a:pt x="11837" y="63"/>
                    <a:pt x="11204" y="177"/>
                  </a:cubicBezTo>
                  <a:cubicBezTo>
                    <a:pt x="8660" y="643"/>
                    <a:pt x="6161" y="2025"/>
                    <a:pt x="4004" y="4173"/>
                  </a:cubicBezTo>
                  <a:cubicBezTo>
                    <a:pt x="1611" y="6566"/>
                    <a:pt x="185" y="9920"/>
                    <a:pt x="97" y="13361"/>
                  </a:cubicBezTo>
                  <a:cubicBezTo>
                    <a:pt x="0" y="16899"/>
                    <a:pt x="1267" y="20164"/>
                    <a:pt x="3652" y="22549"/>
                  </a:cubicBezTo>
                  <a:cubicBezTo>
                    <a:pt x="5087" y="23975"/>
                    <a:pt x="6856" y="25022"/>
                    <a:pt x="8792" y="25585"/>
                  </a:cubicBezTo>
                  <a:cubicBezTo>
                    <a:pt x="9998" y="25937"/>
                    <a:pt x="11248" y="26113"/>
                    <a:pt x="12506" y="26113"/>
                  </a:cubicBezTo>
                  <a:cubicBezTo>
                    <a:pt x="13105" y="26113"/>
                    <a:pt x="13712" y="26069"/>
                    <a:pt x="14310" y="25990"/>
                  </a:cubicBezTo>
                  <a:cubicBezTo>
                    <a:pt x="17223" y="25594"/>
                    <a:pt x="19943" y="24265"/>
                    <a:pt x="22029" y="22197"/>
                  </a:cubicBezTo>
                  <a:cubicBezTo>
                    <a:pt x="26992" y="17207"/>
                    <a:pt x="26992" y="9154"/>
                    <a:pt x="22029" y="4173"/>
                  </a:cubicBezTo>
                  <a:cubicBezTo>
                    <a:pt x="20189" y="2333"/>
                    <a:pt x="18244" y="1092"/>
                    <a:pt x="16220" y="476"/>
                  </a:cubicBezTo>
                  <a:cubicBezTo>
                    <a:pt x="15217" y="159"/>
                    <a:pt x="14170" y="1"/>
                    <a:pt x="13113" y="1"/>
                  </a:cubicBezTo>
                  <a:close/>
                </a:path>
              </a:pathLst>
            </a:custGeom>
            <a:solidFill>
              <a:srgbClr val="FFD4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69"/>
            <p:cNvSpPr/>
            <p:nvPr/>
          </p:nvSpPr>
          <p:spPr>
            <a:xfrm>
              <a:off x="1023625" y="3714925"/>
              <a:ext cx="317300" cy="637875"/>
            </a:xfrm>
            <a:custGeom>
              <a:rect b="b" l="l" r="r" t="t"/>
              <a:pathLst>
                <a:path extrusionOk="0" h="25515" w="12692">
                  <a:moveTo>
                    <a:pt x="1919" y="0"/>
                  </a:moveTo>
                  <a:cubicBezTo>
                    <a:pt x="5686" y="2121"/>
                    <a:pt x="8520" y="7199"/>
                    <a:pt x="8520" y="13008"/>
                  </a:cubicBezTo>
                  <a:cubicBezTo>
                    <a:pt x="8520" y="19970"/>
                    <a:pt x="2562" y="24080"/>
                    <a:pt x="1" y="25514"/>
                  </a:cubicBezTo>
                  <a:cubicBezTo>
                    <a:pt x="2922" y="25127"/>
                    <a:pt x="5633" y="23798"/>
                    <a:pt x="7728" y="21721"/>
                  </a:cubicBezTo>
                  <a:cubicBezTo>
                    <a:pt x="12691" y="16740"/>
                    <a:pt x="12691" y="8678"/>
                    <a:pt x="7728" y="3697"/>
                  </a:cubicBezTo>
                  <a:cubicBezTo>
                    <a:pt x="5888" y="1857"/>
                    <a:pt x="3943" y="625"/>
                    <a:pt x="1919" y="0"/>
                  </a:cubicBezTo>
                  <a:close/>
                </a:path>
              </a:pathLst>
            </a:custGeom>
            <a:solidFill>
              <a:srgbClr val="FFDC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69"/>
            <p:cNvSpPr/>
            <p:nvPr/>
          </p:nvSpPr>
          <p:spPr>
            <a:xfrm>
              <a:off x="666300" y="3707425"/>
              <a:ext cx="279900" cy="635250"/>
            </a:xfrm>
            <a:custGeom>
              <a:rect b="b" l="l" r="r" t="t"/>
              <a:pathLst>
                <a:path extrusionOk="0" h="25410" w="11196">
                  <a:moveTo>
                    <a:pt x="11196" y="1"/>
                  </a:moveTo>
                  <a:cubicBezTo>
                    <a:pt x="8652" y="467"/>
                    <a:pt x="6153" y="1849"/>
                    <a:pt x="4005" y="3997"/>
                  </a:cubicBezTo>
                  <a:cubicBezTo>
                    <a:pt x="1611" y="6390"/>
                    <a:pt x="186" y="9744"/>
                    <a:pt x="89" y="13185"/>
                  </a:cubicBezTo>
                  <a:cubicBezTo>
                    <a:pt x="1" y="16723"/>
                    <a:pt x="1259" y="19988"/>
                    <a:pt x="3644" y="22373"/>
                  </a:cubicBezTo>
                  <a:cubicBezTo>
                    <a:pt x="5079" y="23799"/>
                    <a:pt x="6848" y="24846"/>
                    <a:pt x="8784" y="25409"/>
                  </a:cubicBezTo>
                  <a:cubicBezTo>
                    <a:pt x="5185" y="23183"/>
                    <a:pt x="2518" y="18245"/>
                    <a:pt x="2518" y="12604"/>
                  </a:cubicBezTo>
                  <a:cubicBezTo>
                    <a:pt x="2518" y="5493"/>
                    <a:pt x="8731" y="1365"/>
                    <a:pt x="11196" y="1"/>
                  </a:cubicBezTo>
                  <a:close/>
                </a:path>
              </a:pathLst>
            </a:custGeom>
            <a:solidFill>
              <a:srgbClr val="FFB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69"/>
            <p:cNvSpPr/>
            <p:nvPr/>
          </p:nvSpPr>
          <p:spPr>
            <a:xfrm>
              <a:off x="631775" y="3655300"/>
              <a:ext cx="710475" cy="737100"/>
            </a:xfrm>
            <a:custGeom>
              <a:rect b="b" l="l" r="r" t="t"/>
              <a:pathLst>
                <a:path extrusionOk="0" fill="none" h="29484" w="28419">
                  <a:moveTo>
                    <a:pt x="5351" y="6055"/>
                  </a:moveTo>
                  <a:cubicBezTo>
                    <a:pt x="361" y="11045"/>
                    <a:pt x="0" y="19494"/>
                    <a:pt x="4990" y="24493"/>
                  </a:cubicBezTo>
                  <a:cubicBezTo>
                    <a:pt x="9980" y="29483"/>
                    <a:pt x="18438" y="29122"/>
                    <a:pt x="23428" y="24132"/>
                  </a:cubicBezTo>
                  <a:cubicBezTo>
                    <a:pt x="28418" y="19142"/>
                    <a:pt x="28418" y="11045"/>
                    <a:pt x="23428" y="6055"/>
                  </a:cubicBezTo>
                  <a:cubicBezTo>
                    <a:pt x="17373" y="0"/>
                    <a:pt x="10341" y="1056"/>
                    <a:pt x="5351" y="605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69"/>
            <p:cNvSpPr/>
            <p:nvPr/>
          </p:nvSpPr>
          <p:spPr>
            <a:xfrm>
              <a:off x="865875" y="3919750"/>
              <a:ext cx="333800" cy="331825"/>
            </a:xfrm>
            <a:custGeom>
              <a:rect b="b" l="l" r="r" t="t"/>
              <a:pathLst>
                <a:path extrusionOk="0" fill="none" h="13273" w="13352">
                  <a:moveTo>
                    <a:pt x="1734" y="10641"/>
                  </a:moveTo>
                  <a:lnTo>
                    <a:pt x="8414" y="3961"/>
                  </a:lnTo>
                  <a:cubicBezTo>
                    <a:pt x="10095" y="2280"/>
                    <a:pt x="10834" y="1523"/>
                    <a:pt x="11829" y="749"/>
                  </a:cubicBezTo>
                  <a:cubicBezTo>
                    <a:pt x="12216" y="450"/>
                    <a:pt x="12850" y="1"/>
                    <a:pt x="13070" y="212"/>
                  </a:cubicBezTo>
                  <a:cubicBezTo>
                    <a:pt x="13351" y="503"/>
                    <a:pt x="12885" y="1145"/>
                    <a:pt x="12586" y="1532"/>
                  </a:cubicBezTo>
                  <a:cubicBezTo>
                    <a:pt x="11811" y="2527"/>
                    <a:pt x="11072" y="3257"/>
                    <a:pt x="9391" y="4938"/>
                  </a:cubicBezTo>
                  <a:lnTo>
                    <a:pt x="2711" y="11627"/>
                  </a:lnTo>
                  <a:cubicBezTo>
                    <a:pt x="2218" y="12111"/>
                    <a:pt x="757" y="13273"/>
                    <a:pt x="414" y="12938"/>
                  </a:cubicBezTo>
                  <a:cubicBezTo>
                    <a:pt x="0" y="12516"/>
                    <a:pt x="1241" y="11125"/>
                    <a:pt x="1734" y="1064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69"/>
            <p:cNvSpPr/>
            <p:nvPr/>
          </p:nvSpPr>
          <p:spPr>
            <a:xfrm>
              <a:off x="1011300" y="4070025"/>
              <a:ext cx="196725" cy="195200"/>
            </a:xfrm>
            <a:custGeom>
              <a:rect b="b" l="l" r="r" t="t"/>
              <a:pathLst>
                <a:path extrusionOk="0" fill="none" h="7808" w="7869">
                  <a:moveTo>
                    <a:pt x="960" y="6012"/>
                  </a:moveTo>
                  <a:lnTo>
                    <a:pt x="4788" y="2192"/>
                  </a:lnTo>
                  <a:cubicBezTo>
                    <a:pt x="5748" y="1224"/>
                    <a:pt x="6170" y="793"/>
                    <a:pt x="6777" y="388"/>
                  </a:cubicBezTo>
                  <a:cubicBezTo>
                    <a:pt x="7006" y="230"/>
                    <a:pt x="7411" y="1"/>
                    <a:pt x="7613" y="203"/>
                  </a:cubicBezTo>
                  <a:cubicBezTo>
                    <a:pt x="7869" y="467"/>
                    <a:pt x="7631" y="863"/>
                    <a:pt x="7473" y="1101"/>
                  </a:cubicBezTo>
                  <a:cubicBezTo>
                    <a:pt x="7068" y="1708"/>
                    <a:pt x="6654" y="2131"/>
                    <a:pt x="5686" y="3090"/>
                  </a:cubicBezTo>
                  <a:lnTo>
                    <a:pt x="1858" y="6918"/>
                  </a:lnTo>
                  <a:cubicBezTo>
                    <a:pt x="1585" y="7191"/>
                    <a:pt x="687" y="7807"/>
                    <a:pt x="379" y="7499"/>
                  </a:cubicBezTo>
                  <a:cubicBezTo>
                    <a:pt x="1" y="7121"/>
                    <a:pt x="678" y="6294"/>
                    <a:pt x="960" y="6012"/>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69"/>
            <p:cNvSpPr/>
            <p:nvPr/>
          </p:nvSpPr>
          <p:spPr>
            <a:xfrm>
              <a:off x="758275" y="3810400"/>
              <a:ext cx="204650" cy="202675"/>
            </a:xfrm>
            <a:custGeom>
              <a:rect b="b" l="l" r="r" t="t"/>
              <a:pathLst>
                <a:path extrusionOk="0" fill="none" h="8107" w="8186">
                  <a:moveTo>
                    <a:pt x="978" y="6170"/>
                  </a:moveTo>
                  <a:lnTo>
                    <a:pt x="4929" y="2227"/>
                  </a:lnTo>
                  <a:cubicBezTo>
                    <a:pt x="5915" y="1233"/>
                    <a:pt x="6346" y="784"/>
                    <a:pt x="6980" y="379"/>
                  </a:cubicBezTo>
                  <a:cubicBezTo>
                    <a:pt x="7235" y="221"/>
                    <a:pt x="7657" y="1"/>
                    <a:pt x="7877" y="230"/>
                  </a:cubicBezTo>
                  <a:cubicBezTo>
                    <a:pt x="8185" y="529"/>
                    <a:pt x="7948" y="951"/>
                    <a:pt x="7789" y="1198"/>
                  </a:cubicBezTo>
                  <a:cubicBezTo>
                    <a:pt x="7385" y="1831"/>
                    <a:pt x="6945" y="2271"/>
                    <a:pt x="5959" y="3257"/>
                  </a:cubicBezTo>
                  <a:lnTo>
                    <a:pt x="2016" y="7200"/>
                  </a:lnTo>
                  <a:cubicBezTo>
                    <a:pt x="1726" y="7490"/>
                    <a:pt x="793" y="8106"/>
                    <a:pt x="432" y="7754"/>
                  </a:cubicBezTo>
                  <a:cubicBezTo>
                    <a:pt x="1" y="7314"/>
                    <a:pt x="696" y="6452"/>
                    <a:pt x="978" y="617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69"/>
            <p:cNvSpPr/>
            <p:nvPr/>
          </p:nvSpPr>
          <p:spPr>
            <a:xfrm>
              <a:off x="812175" y="3856400"/>
              <a:ext cx="291350" cy="289350"/>
            </a:xfrm>
            <a:custGeom>
              <a:rect b="b" l="l" r="r" t="t"/>
              <a:pathLst>
                <a:path extrusionOk="0" fill="none" h="11574" w="11654">
                  <a:moveTo>
                    <a:pt x="10157" y="2368"/>
                  </a:moveTo>
                  <a:lnTo>
                    <a:pt x="4366" y="8167"/>
                  </a:lnTo>
                  <a:cubicBezTo>
                    <a:pt x="2905" y="9620"/>
                    <a:pt x="2263" y="10280"/>
                    <a:pt x="1391" y="10940"/>
                  </a:cubicBezTo>
                  <a:cubicBezTo>
                    <a:pt x="1057" y="11195"/>
                    <a:pt x="485" y="11573"/>
                    <a:pt x="282" y="11362"/>
                  </a:cubicBezTo>
                  <a:cubicBezTo>
                    <a:pt x="1" y="11081"/>
                    <a:pt x="397" y="10517"/>
                    <a:pt x="652" y="10174"/>
                  </a:cubicBezTo>
                  <a:cubicBezTo>
                    <a:pt x="1312" y="9303"/>
                    <a:pt x="1955" y="8669"/>
                    <a:pt x="3407" y="7208"/>
                  </a:cubicBezTo>
                  <a:lnTo>
                    <a:pt x="9198" y="1417"/>
                  </a:lnTo>
                  <a:cubicBezTo>
                    <a:pt x="9620" y="995"/>
                    <a:pt x="10914" y="0"/>
                    <a:pt x="11240" y="326"/>
                  </a:cubicBezTo>
                  <a:cubicBezTo>
                    <a:pt x="11653" y="731"/>
                    <a:pt x="10580" y="1945"/>
                    <a:pt x="10157" y="2368"/>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69"/>
            <p:cNvSpPr/>
            <p:nvPr/>
          </p:nvSpPr>
          <p:spPr>
            <a:xfrm>
              <a:off x="789075" y="3976750"/>
              <a:ext cx="475" cy="6850"/>
            </a:xfrm>
            <a:custGeom>
              <a:rect b="b" l="l" r="r" t="t"/>
              <a:pathLst>
                <a:path extrusionOk="0" fill="none" h="274" w="19">
                  <a:moveTo>
                    <a:pt x="10" y="0"/>
                  </a:moveTo>
                  <a:cubicBezTo>
                    <a:pt x="1" y="88"/>
                    <a:pt x="1" y="185"/>
                    <a:pt x="18" y="27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69"/>
            <p:cNvSpPr/>
            <p:nvPr/>
          </p:nvSpPr>
          <p:spPr>
            <a:xfrm>
              <a:off x="799425" y="3963100"/>
              <a:ext cx="900" cy="12125"/>
            </a:xfrm>
            <a:custGeom>
              <a:rect b="b" l="l" r="r" t="t"/>
              <a:pathLst>
                <a:path extrusionOk="0" fill="none" h="485" w="36">
                  <a:moveTo>
                    <a:pt x="0" y="1"/>
                  </a:moveTo>
                  <a:lnTo>
                    <a:pt x="36" y="48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69"/>
            <p:cNvSpPr/>
            <p:nvPr/>
          </p:nvSpPr>
          <p:spPr>
            <a:xfrm>
              <a:off x="815050" y="3954525"/>
              <a:ext cx="25" cy="5525"/>
            </a:xfrm>
            <a:custGeom>
              <a:rect b="b" l="l" r="r" t="t"/>
              <a:pathLst>
                <a:path extrusionOk="0" fill="none" h="221" w="1">
                  <a:moveTo>
                    <a:pt x="0" y="0"/>
                  </a:moveTo>
                  <a:lnTo>
                    <a:pt x="0" y="22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69"/>
            <p:cNvSpPr/>
            <p:nvPr/>
          </p:nvSpPr>
          <p:spPr>
            <a:xfrm>
              <a:off x="825600" y="3938250"/>
              <a:ext cx="1800" cy="12550"/>
            </a:xfrm>
            <a:custGeom>
              <a:rect b="b" l="l" r="r" t="t"/>
              <a:pathLst>
                <a:path extrusionOk="0" fill="none" h="502" w="72">
                  <a:moveTo>
                    <a:pt x="1" y="0"/>
                  </a:moveTo>
                  <a:cubicBezTo>
                    <a:pt x="36" y="167"/>
                    <a:pt x="62" y="335"/>
                    <a:pt x="71"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69"/>
            <p:cNvSpPr/>
            <p:nvPr/>
          </p:nvSpPr>
          <p:spPr>
            <a:xfrm>
              <a:off x="852450" y="3912725"/>
              <a:ext cx="1575" cy="9925"/>
            </a:xfrm>
            <a:custGeom>
              <a:rect b="b" l="l" r="r" t="t"/>
              <a:pathLst>
                <a:path extrusionOk="0" fill="none" h="397" w="63">
                  <a:moveTo>
                    <a:pt x="0" y="0"/>
                  </a:moveTo>
                  <a:cubicBezTo>
                    <a:pt x="0" y="132"/>
                    <a:pt x="27" y="264"/>
                    <a:pt x="62" y="3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69"/>
            <p:cNvSpPr/>
            <p:nvPr/>
          </p:nvSpPr>
          <p:spPr>
            <a:xfrm>
              <a:off x="864325" y="3903475"/>
              <a:ext cx="1125" cy="7950"/>
            </a:xfrm>
            <a:custGeom>
              <a:rect b="b" l="l" r="r" t="t"/>
              <a:pathLst>
                <a:path extrusionOk="0" fill="none" h="318" w="45">
                  <a:moveTo>
                    <a:pt x="1" y="1"/>
                  </a:moveTo>
                  <a:lnTo>
                    <a:pt x="45" y="3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69"/>
            <p:cNvSpPr/>
            <p:nvPr/>
          </p:nvSpPr>
          <p:spPr>
            <a:xfrm>
              <a:off x="875325" y="3892025"/>
              <a:ext cx="475" cy="6200"/>
            </a:xfrm>
            <a:custGeom>
              <a:rect b="b" l="l" r="r" t="t"/>
              <a:pathLst>
                <a:path extrusionOk="0" fill="none" h="248" w="19">
                  <a:moveTo>
                    <a:pt x="1" y="1"/>
                  </a:moveTo>
                  <a:cubicBezTo>
                    <a:pt x="10" y="80"/>
                    <a:pt x="18" y="159"/>
                    <a:pt x="18"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69"/>
            <p:cNvSpPr/>
            <p:nvPr/>
          </p:nvSpPr>
          <p:spPr>
            <a:xfrm>
              <a:off x="898425" y="3871350"/>
              <a:ext cx="1350" cy="7300"/>
            </a:xfrm>
            <a:custGeom>
              <a:rect b="b" l="l" r="r" t="t"/>
              <a:pathLst>
                <a:path extrusionOk="0" fill="none" h="292" w="54">
                  <a:moveTo>
                    <a:pt x="1" y="1"/>
                  </a:moveTo>
                  <a:cubicBezTo>
                    <a:pt x="18" y="97"/>
                    <a:pt x="36" y="194"/>
                    <a:pt x="54"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69"/>
            <p:cNvSpPr/>
            <p:nvPr/>
          </p:nvSpPr>
          <p:spPr>
            <a:xfrm>
              <a:off x="913175" y="3853525"/>
              <a:ext cx="675" cy="8825"/>
            </a:xfrm>
            <a:custGeom>
              <a:rect b="b" l="l" r="r" t="t"/>
              <a:pathLst>
                <a:path extrusionOk="0" fill="none" h="353" w="27">
                  <a:moveTo>
                    <a:pt x="0" y="1"/>
                  </a:moveTo>
                  <a:cubicBezTo>
                    <a:pt x="18" y="115"/>
                    <a:pt x="27" y="230"/>
                    <a:pt x="18" y="3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69"/>
            <p:cNvSpPr/>
            <p:nvPr/>
          </p:nvSpPr>
          <p:spPr>
            <a:xfrm>
              <a:off x="929900" y="3835500"/>
              <a:ext cx="450" cy="8150"/>
            </a:xfrm>
            <a:custGeom>
              <a:rect b="b" l="l" r="r" t="t"/>
              <a:pathLst>
                <a:path extrusionOk="0" fill="none" h="326" w="18">
                  <a:moveTo>
                    <a:pt x="0" y="0"/>
                  </a:moveTo>
                  <a:cubicBezTo>
                    <a:pt x="0" y="115"/>
                    <a:pt x="18" y="220"/>
                    <a:pt x="18" y="32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69"/>
            <p:cNvSpPr/>
            <p:nvPr/>
          </p:nvSpPr>
          <p:spPr>
            <a:xfrm>
              <a:off x="938475" y="3829775"/>
              <a:ext cx="25" cy="3550"/>
            </a:xfrm>
            <a:custGeom>
              <a:rect b="b" l="l" r="r" t="t"/>
              <a:pathLst>
                <a:path extrusionOk="0" fill="none" h="142" w="1">
                  <a:moveTo>
                    <a:pt x="1" y="0"/>
                  </a:moveTo>
                  <a:lnTo>
                    <a:pt x="1" y="14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69"/>
            <p:cNvSpPr/>
            <p:nvPr/>
          </p:nvSpPr>
          <p:spPr>
            <a:xfrm>
              <a:off x="834625" y="4123275"/>
              <a:ext cx="25" cy="3325"/>
            </a:xfrm>
            <a:custGeom>
              <a:rect b="b" l="l" r="r" t="t"/>
              <a:pathLst>
                <a:path extrusionOk="0" fill="none" h="133" w="1">
                  <a:moveTo>
                    <a:pt x="1" y="1"/>
                  </a:moveTo>
                  <a:lnTo>
                    <a:pt x="1" y="13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69"/>
            <p:cNvSpPr/>
            <p:nvPr/>
          </p:nvSpPr>
          <p:spPr>
            <a:xfrm>
              <a:off x="844975" y="4106775"/>
              <a:ext cx="1550" cy="11025"/>
            </a:xfrm>
            <a:custGeom>
              <a:rect b="b" l="l" r="r" t="t"/>
              <a:pathLst>
                <a:path extrusionOk="0" fill="none" h="441" w="62">
                  <a:moveTo>
                    <a:pt x="0" y="1"/>
                  </a:moveTo>
                  <a:cubicBezTo>
                    <a:pt x="18" y="150"/>
                    <a:pt x="44" y="300"/>
                    <a:pt x="62" y="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69"/>
            <p:cNvSpPr/>
            <p:nvPr/>
          </p:nvSpPr>
          <p:spPr>
            <a:xfrm>
              <a:off x="855525" y="4099525"/>
              <a:ext cx="1125" cy="6625"/>
            </a:xfrm>
            <a:custGeom>
              <a:rect b="b" l="l" r="r" t="t"/>
              <a:pathLst>
                <a:path extrusionOk="0" fill="none" h="265" w="45">
                  <a:moveTo>
                    <a:pt x="1" y="0"/>
                  </a:moveTo>
                  <a:cubicBezTo>
                    <a:pt x="18" y="88"/>
                    <a:pt x="27" y="176"/>
                    <a:pt x="45" y="26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69"/>
            <p:cNvSpPr/>
            <p:nvPr/>
          </p:nvSpPr>
          <p:spPr>
            <a:xfrm>
              <a:off x="864775" y="4088950"/>
              <a:ext cx="1125" cy="8175"/>
            </a:xfrm>
            <a:custGeom>
              <a:rect b="b" l="l" r="r" t="t"/>
              <a:pathLst>
                <a:path extrusionOk="0" fill="none" h="327" w="45">
                  <a:moveTo>
                    <a:pt x="0" y="1"/>
                  </a:moveTo>
                  <a:lnTo>
                    <a:pt x="44" y="32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69"/>
            <p:cNvSpPr/>
            <p:nvPr/>
          </p:nvSpPr>
          <p:spPr>
            <a:xfrm>
              <a:off x="881925" y="4069150"/>
              <a:ext cx="2675" cy="10150"/>
            </a:xfrm>
            <a:custGeom>
              <a:rect b="b" l="l" r="r" t="t"/>
              <a:pathLst>
                <a:path extrusionOk="0" fill="none" h="406" w="107">
                  <a:moveTo>
                    <a:pt x="1" y="1"/>
                  </a:moveTo>
                  <a:cubicBezTo>
                    <a:pt x="71" y="124"/>
                    <a:pt x="106" y="265"/>
                    <a:pt x="106" y="40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69"/>
            <p:cNvSpPr/>
            <p:nvPr/>
          </p:nvSpPr>
          <p:spPr>
            <a:xfrm>
              <a:off x="894900" y="4060800"/>
              <a:ext cx="1575" cy="7275"/>
            </a:xfrm>
            <a:custGeom>
              <a:rect b="b" l="l" r="r" t="t"/>
              <a:pathLst>
                <a:path extrusionOk="0" fill="none" h="291" w="63">
                  <a:moveTo>
                    <a:pt x="1" y="0"/>
                  </a:moveTo>
                  <a:cubicBezTo>
                    <a:pt x="19" y="97"/>
                    <a:pt x="36" y="194"/>
                    <a:pt x="63"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69"/>
            <p:cNvSpPr/>
            <p:nvPr/>
          </p:nvSpPr>
          <p:spPr>
            <a:xfrm>
              <a:off x="901725" y="4052225"/>
              <a:ext cx="2225" cy="8150"/>
            </a:xfrm>
            <a:custGeom>
              <a:rect b="b" l="l" r="r" t="t"/>
              <a:pathLst>
                <a:path extrusionOk="0" fill="none" h="326" w="89">
                  <a:moveTo>
                    <a:pt x="1" y="0"/>
                  </a:moveTo>
                  <a:cubicBezTo>
                    <a:pt x="18" y="114"/>
                    <a:pt x="45" y="220"/>
                    <a:pt x="89" y="32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69"/>
            <p:cNvSpPr/>
            <p:nvPr/>
          </p:nvSpPr>
          <p:spPr>
            <a:xfrm>
              <a:off x="915825" y="4041200"/>
              <a:ext cx="900" cy="7300"/>
            </a:xfrm>
            <a:custGeom>
              <a:rect b="b" l="l" r="r" t="t"/>
              <a:pathLst>
                <a:path extrusionOk="0" fill="none" h="292" w="36">
                  <a:moveTo>
                    <a:pt x="0" y="1"/>
                  </a:moveTo>
                  <a:cubicBezTo>
                    <a:pt x="9" y="98"/>
                    <a:pt x="26" y="195"/>
                    <a:pt x="35"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69"/>
            <p:cNvSpPr/>
            <p:nvPr/>
          </p:nvSpPr>
          <p:spPr>
            <a:xfrm>
              <a:off x="931875" y="4023400"/>
              <a:ext cx="2000" cy="5950"/>
            </a:xfrm>
            <a:custGeom>
              <a:rect b="b" l="l" r="r" t="t"/>
              <a:pathLst>
                <a:path extrusionOk="0" fill="none" h="238" w="80">
                  <a:moveTo>
                    <a:pt x="1" y="0"/>
                  </a:moveTo>
                  <a:lnTo>
                    <a:pt x="80" y="23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69"/>
            <p:cNvSpPr/>
            <p:nvPr/>
          </p:nvSpPr>
          <p:spPr>
            <a:xfrm>
              <a:off x="942225" y="4014150"/>
              <a:ext cx="1550" cy="4650"/>
            </a:xfrm>
            <a:custGeom>
              <a:rect b="b" l="l" r="r" t="t"/>
              <a:pathLst>
                <a:path extrusionOk="0" fill="none" h="186" w="62">
                  <a:moveTo>
                    <a:pt x="0" y="0"/>
                  </a:moveTo>
                  <a:cubicBezTo>
                    <a:pt x="9" y="62"/>
                    <a:pt x="27" y="124"/>
                    <a:pt x="62" y="18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69"/>
            <p:cNvSpPr/>
            <p:nvPr/>
          </p:nvSpPr>
          <p:spPr>
            <a:xfrm>
              <a:off x="950575" y="4003375"/>
              <a:ext cx="475" cy="6175"/>
            </a:xfrm>
            <a:custGeom>
              <a:rect b="b" l="l" r="r" t="t"/>
              <a:pathLst>
                <a:path extrusionOk="0" fill="none" h="247" w="19">
                  <a:moveTo>
                    <a:pt x="1" y="0"/>
                  </a:moveTo>
                  <a:cubicBezTo>
                    <a:pt x="1" y="88"/>
                    <a:pt x="9" y="167"/>
                    <a:pt x="18"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69"/>
            <p:cNvSpPr/>
            <p:nvPr/>
          </p:nvSpPr>
          <p:spPr>
            <a:xfrm>
              <a:off x="958275" y="3995450"/>
              <a:ext cx="1125" cy="5300"/>
            </a:xfrm>
            <a:custGeom>
              <a:rect b="b" l="l" r="r" t="t"/>
              <a:pathLst>
                <a:path extrusionOk="0" fill="none" h="212" w="45">
                  <a:moveTo>
                    <a:pt x="1" y="0"/>
                  </a:moveTo>
                  <a:lnTo>
                    <a:pt x="45" y="21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69"/>
            <p:cNvSpPr/>
            <p:nvPr/>
          </p:nvSpPr>
          <p:spPr>
            <a:xfrm>
              <a:off x="977850" y="3972575"/>
              <a:ext cx="3550" cy="10800"/>
            </a:xfrm>
            <a:custGeom>
              <a:rect b="b" l="l" r="r" t="t"/>
              <a:pathLst>
                <a:path extrusionOk="0" fill="none" h="432" w="142">
                  <a:moveTo>
                    <a:pt x="1" y="0"/>
                  </a:moveTo>
                  <a:cubicBezTo>
                    <a:pt x="54" y="132"/>
                    <a:pt x="107" y="282"/>
                    <a:pt x="142" y="43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69"/>
            <p:cNvSpPr/>
            <p:nvPr/>
          </p:nvSpPr>
          <p:spPr>
            <a:xfrm>
              <a:off x="990850" y="3956500"/>
              <a:ext cx="2225" cy="15000"/>
            </a:xfrm>
            <a:custGeom>
              <a:rect b="b" l="l" r="r" t="t"/>
              <a:pathLst>
                <a:path extrusionOk="0" fill="none" h="600" w="89">
                  <a:moveTo>
                    <a:pt x="0" y="1"/>
                  </a:moveTo>
                  <a:cubicBezTo>
                    <a:pt x="27" y="203"/>
                    <a:pt x="62" y="397"/>
                    <a:pt x="88" y="59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69"/>
            <p:cNvSpPr/>
            <p:nvPr/>
          </p:nvSpPr>
          <p:spPr>
            <a:xfrm>
              <a:off x="1002075" y="3949675"/>
              <a:ext cx="1125" cy="6850"/>
            </a:xfrm>
            <a:custGeom>
              <a:rect b="b" l="l" r="r" t="t"/>
              <a:pathLst>
                <a:path extrusionOk="0" fill="none" h="274" w="45">
                  <a:moveTo>
                    <a:pt x="0" y="1"/>
                  </a:moveTo>
                  <a:cubicBezTo>
                    <a:pt x="0" y="89"/>
                    <a:pt x="9" y="186"/>
                    <a:pt x="44" y="27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69"/>
            <p:cNvSpPr/>
            <p:nvPr/>
          </p:nvSpPr>
          <p:spPr>
            <a:xfrm>
              <a:off x="1008675" y="3941750"/>
              <a:ext cx="675" cy="9500"/>
            </a:xfrm>
            <a:custGeom>
              <a:rect b="b" l="l" r="r" t="t"/>
              <a:pathLst>
                <a:path extrusionOk="0" fill="none" h="380" w="27">
                  <a:moveTo>
                    <a:pt x="0" y="1"/>
                  </a:moveTo>
                  <a:lnTo>
                    <a:pt x="26" y="37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69"/>
            <p:cNvSpPr/>
            <p:nvPr/>
          </p:nvSpPr>
          <p:spPr>
            <a:xfrm>
              <a:off x="1026925" y="3924375"/>
              <a:ext cx="2675" cy="13450"/>
            </a:xfrm>
            <a:custGeom>
              <a:rect b="b" l="l" r="r" t="t"/>
              <a:pathLst>
                <a:path extrusionOk="0" fill="none" h="538" w="107">
                  <a:moveTo>
                    <a:pt x="18" y="1"/>
                  </a:moveTo>
                  <a:cubicBezTo>
                    <a:pt x="1" y="186"/>
                    <a:pt x="27" y="370"/>
                    <a:pt x="106" y="53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69"/>
            <p:cNvSpPr/>
            <p:nvPr/>
          </p:nvSpPr>
          <p:spPr>
            <a:xfrm>
              <a:off x="1040350" y="3912275"/>
              <a:ext cx="1775" cy="8400"/>
            </a:xfrm>
            <a:custGeom>
              <a:rect b="b" l="l" r="r" t="t"/>
              <a:pathLst>
                <a:path extrusionOk="0" fill="none" h="336" w="71">
                  <a:moveTo>
                    <a:pt x="0" y="1"/>
                  </a:moveTo>
                  <a:cubicBezTo>
                    <a:pt x="36" y="106"/>
                    <a:pt x="62" y="221"/>
                    <a:pt x="71" y="33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69"/>
            <p:cNvSpPr/>
            <p:nvPr/>
          </p:nvSpPr>
          <p:spPr>
            <a:xfrm>
              <a:off x="1058600" y="3897325"/>
              <a:ext cx="1575" cy="8150"/>
            </a:xfrm>
            <a:custGeom>
              <a:rect b="b" l="l" r="r" t="t"/>
              <a:pathLst>
                <a:path extrusionOk="0" fill="none" h="326" w="63">
                  <a:moveTo>
                    <a:pt x="1" y="0"/>
                  </a:moveTo>
                  <a:lnTo>
                    <a:pt x="62" y="32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69"/>
            <p:cNvSpPr/>
            <p:nvPr/>
          </p:nvSpPr>
          <p:spPr>
            <a:xfrm>
              <a:off x="1071600" y="3884325"/>
              <a:ext cx="1325" cy="5750"/>
            </a:xfrm>
            <a:custGeom>
              <a:rect b="b" l="l" r="r" t="t"/>
              <a:pathLst>
                <a:path extrusionOk="0" fill="none" h="230" w="53">
                  <a:moveTo>
                    <a:pt x="0" y="1"/>
                  </a:moveTo>
                  <a:cubicBezTo>
                    <a:pt x="18" y="80"/>
                    <a:pt x="35" y="159"/>
                    <a:pt x="53" y="23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69"/>
            <p:cNvSpPr/>
            <p:nvPr/>
          </p:nvSpPr>
          <p:spPr>
            <a:xfrm>
              <a:off x="1080825" y="3879050"/>
              <a:ext cx="25" cy="2000"/>
            </a:xfrm>
            <a:custGeom>
              <a:rect b="b" l="l" r="r" t="t"/>
              <a:pathLst>
                <a:path extrusionOk="0" fill="none" h="80" w="1">
                  <a:moveTo>
                    <a:pt x="1" y="1"/>
                  </a:moveTo>
                  <a:lnTo>
                    <a:pt x="1" y="8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69"/>
            <p:cNvSpPr/>
            <p:nvPr/>
          </p:nvSpPr>
          <p:spPr>
            <a:xfrm>
              <a:off x="892500" y="4217900"/>
              <a:ext cx="2225" cy="7500"/>
            </a:xfrm>
            <a:custGeom>
              <a:rect b="b" l="l" r="r" t="t"/>
              <a:pathLst>
                <a:path extrusionOk="0" fill="none" h="300" w="89">
                  <a:moveTo>
                    <a:pt x="18" y="0"/>
                  </a:moveTo>
                  <a:cubicBezTo>
                    <a:pt x="0" y="106"/>
                    <a:pt x="27" y="211"/>
                    <a:pt x="88" y="29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69"/>
            <p:cNvSpPr/>
            <p:nvPr/>
          </p:nvSpPr>
          <p:spPr>
            <a:xfrm>
              <a:off x="906575" y="4204900"/>
              <a:ext cx="3100" cy="14775"/>
            </a:xfrm>
            <a:custGeom>
              <a:rect b="b" l="l" r="r" t="t"/>
              <a:pathLst>
                <a:path extrusionOk="0" fill="none" h="591" w="124">
                  <a:moveTo>
                    <a:pt x="0" y="1"/>
                  </a:moveTo>
                  <a:cubicBezTo>
                    <a:pt x="18" y="203"/>
                    <a:pt x="62" y="397"/>
                    <a:pt x="124" y="5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69"/>
            <p:cNvSpPr/>
            <p:nvPr/>
          </p:nvSpPr>
          <p:spPr>
            <a:xfrm>
              <a:off x="921525" y="4193475"/>
              <a:ext cx="925" cy="6175"/>
            </a:xfrm>
            <a:custGeom>
              <a:rect b="b" l="l" r="r" t="t"/>
              <a:pathLst>
                <a:path extrusionOk="0" fill="none" h="247" w="37">
                  <a:moveTo>
                    <a:pt x="1" y="0"/>
                  </a:moveTo>
                  <a:cubicBezTo>
                    <a:pt x="10" y="79"/>
                    <a:pt x="27" y="167"/>
                    <a:pt x="36"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69"/>
            <p:cNvSpPr/>
            <p:nvPr/>
          </p:nvSpPr>
          <p:spPr>
            <a:xfrm>
              <a:off x="931650" y="4183775"/>
              <a:ext cx="3100" cy="11050"/>
            </a:xfrm>
            <a:custGeom>
              <a:rect b="b" l="l" r="r" t="t"/>
              <a:pathLst>
                <a:path extrusionOk="0" fill="none" h="442" w="124">
                  <a:moveTo>
                    <a:pt x="1" y="1"/>
                  </a:moveTo>
                  <a:lnTo>
                    <a:pt x="124" y="44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69"/>
            <p:cNvSpPr/>
            <p:nvPr/>
          </p:nvSpPr>
          <p:spPr>
            <a:xfrm>
              <a:off x="941550" y="4178500"/>
              <a:ext cx="1125" cy="7075"/>
            </a:xfrm>
            <a:custGeom>
              <a:rect b="b" l="l" r="r" t="t"/>
              <a:pathLst>
                <a:path extrusionOk="0" fill="none" h="283" w="45">
                  <a:moveTo>
                    <a:pt x="1" y="1"/>
                  </a:moveTo>
                  <a:cubicBezTo>
                    <a:pt x="10" y="98"/>
                    <a:pt x="27" y="186"/>
                    <a:pt x="45" y="28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69"/>
            <p:cNvSpPr/>
            <p:nvPr/>
          </p:nvSpPr>
          <p:spPr>
            <a:xfrm>
              <a:off x="964000" y="4151450"/>
              <a:ext cx="3775" cy="11025"/>
            </a:xfrm>
            <a:custGeom>
              <a:rect b="b" l="l" r="r" t="t"/>
              <a:pathLst>
                <a:path extrusionOk="0" fill="none" h="441" w="151">
                  <a:moveTo>
                    <a:pt x="0" y="0"/>
                  </a:moveTo>
                  <a:cubicBezTo>
                    <a:pt x="27" y="159"/>
                    <a:pt x="80" y="308"/>
                    <a:pt x="150" y="44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69"/>
            <p:cNvSpPr/>
            <p:nvPr/>
          </p:nvSpPr>
          <p:spPr>
            <a:xfrm>
              <a:off x="975875" y="4143975"/>
              <a:ext cx="1800" cy="4850"/>
            </a:xfrm>
            <a:custGeom>
              <a:rect b="b" l="l" r="r" t="t"/>
              <a:pathLst>
                <a:path extrusionOk="0" fill="none" h="194" w="72">
                  <a:moveTo>
                    <a:pt x="1" y="0"/>
                  </a:moveTo>
                  <a:cubicBezTo>
                    <a:pt x="1" y="70"/>
                    <a:pt x="27" y="132"/>
                    <a:pt x="71" y="19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69"/>
            <p:cNvSpPr/>
            <p:nvPr/>
          </p:nvSpPr>
          <p:spPr>
            <a:xfrm>
              <a:off x="982925" y="4134275"/>
              <a:ext cx="2225" cy="7725"/>
            </a:xfrm>
            <a:custGeom>
              <a:rect b="b" l="l" r="r" t="t"/>
              <a:pathLst>
                <a:path extrusionOk="0" fill="none" h="309" w="89">
                  <a:moveTo>
                    <a:pt x="0" y="1"/>
                  </a:moveTo>
                  <a:cubicBezTo>
                    <a:pt x="36" y="106"/>
                    <a:pt x="62" y="203"/>
                    <a:pt x="88" y="30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69"/>
            <p:cNvSpPr/>
            <p:nvPr/>
          </p:nvSpPr>
          <p:spPr>
            <a:xfrm>
              <a:off x="990400" y="4126800"/>
              <a:ext cx="2225" cy="7950"/>
            </a:xfrm>
            <a:custGeom>
              <a:rect b="b" l="l" r="r" t="t"/>
              <a:pathLst>
                <a:path extrusionOk="0" fill="none" h="318" w="89">
                  <a:moveTo>
                    <a:pt x="1" y="1"/>
                  </a:moveTo>
                  <a:cubicBezTo>
                    <a:pt x="9" y="106"/>
                    <a:pt x="36" y="221"/>
                    <a:pt x="89" y="31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69"/>
            <p:cNvSpPr/>
            <p:nvPr/>
          </p:nvSpPr>
          <p:spPr>
            <a:xfrm>
              <a:off x="1013275" y="4099950"/>
              <a:ext cx="3325" cy="11475"/>
            </a:xfrm>
            <a:custGeom>
              <a:rect b="b" l="l" r="r" t="t"/>
              <a:pathLst>
                <a:path extrusionOk="0" fill="none" h="459" w="133">
                  <a:moveTo>
                    <a:pt x="1" y="1"/>
                  </a:moveTo>
                  <a:cubicBezTo>
                    <a:pt x="27" y="159"/>
                    <a:pt x="71" y="309"/>
                    <a:pt x="133"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69"/>
            <p:cNvSpPr/>
            <p:nvPr/>
          </p:nvSpPr>
          <p:spPr>
            <a:xfrm>
              <a:off x="1024950" y="4092025"/>
              <a:ext cx="3550" cy="7750"/>
            </a:xfrm>
            <a:custGeom>
              <a:rect b="b" l="l" r="r" t="t"/>
              <a:pathLst>
                <a:path extrusionOk="0" fill="none" h="310" w="142">
                  <a:moveTo>
                    <a:pt x="0" y="1"/>
                  </a:moveTo>
                  <a:cubicBezTo>
                    <a:pt x="27" y="107"/>
                    <a:pt x="71" y="212"/>
                    <a:pt x="141" y="30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69"/>
            <p:cNvSpPr/>
            <p:nvPr/>
          </p:nvSpPr>
          <p:spPr>
            <a:xfrm>
              <a:off x="1033750" y="4083450"/>
              <a:ext cx="2000" cy="5750"/>
            </a:xfrm>
            <a:custGeom>
              <a:rect b="b" l="l" r="r" t="t"/>
              <a:pathLst>
                <a:path extrusionOk="0" fill="none" h="230" w="80">
                  <a:moveTo>
                    <a:pt x="0" y="1"/>
                  </a:moveTo>
                  <a:cubicBezTo>
                    <a:pt x="18" y="80"/>
                    <a:pt x="44" y="159"/>
                    <a:pt x="80" y="23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69"/>
            <p:cNvSpPr/>
            <p:nvPr/>
          </p:nvSpPr>
          <p:spPr>
            <a:xfrm>
              <a:off x="1043425" y="4072225"/>
              <a:ext cx="675" cy="4875"/>
            </a:xfrm>
            <a:custGeom>
              <a:rect b="b" l="l" r="r" t="t"/>
              <a:pathLst>
                <a:path extrusionOk="0" fill="none" h="195" w="27">
                  <a:moveTo>
                    <a:pt x="1" y="1"/>
                  </a:moveTo>
                  <a:lnTo>
                    <a:pt x="27" y="19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69"/>
            <p:cNvSpPr/>
            <p:nvPr/>
          </p:nvSpPr>
          <p:spPr>
            <a:xfrm>
              <a:off x="1070925" y="4045825"/>
              <a:ext cx="2000" cy="9925"/>
            </a:xfrm>
            <a:custGeom>
              <a:rect b="b" l="l" r="r" t="t"/>
              <a:pathLst>
                <a:path extrusionOk="0" fill="none" h="397" w="80">
                  <a:moveTo>
                    <a:pt x="1" y="1"/>
                  </a:moveTo>
                  <a:cubicBezTo>
                    <a:pt x="18" y="133"/>
                    <a:pt x="45" y="265"/>
                    <a:pt x="80" y="3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69"/>
            <p:cNvSpPr/>
            <p:nvPr/>
          </p:nvSpPr>
          <p:spPr>
            <a:xfrm>
              <a:off x="1080825" y="4035500"/>
              <a:ext cx="1800" cy="9925"/>
            </a:xfrm>
            <a:custGeom>
              <a:rect b="b" l="l" r="r" t="t"/>
              <a:pathLst>
                <a:path extrusionOk="0" fill="none" h="397" w="72">
                  <a:moveTo>
                    <a:pt x="1" y="0"/>
                  </a:moveTo>
                  <a:cubicBezTo>
                    <a:pt x="36" y="132"/>
                    <a:pt x="54" y="264"/>
                    <a:pt x="71" y="3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69"/>
            <p:cNvSpPr/>
            <p:nvPr/>
          </p:nvSpPr>
          <p:spPr>
            <a:xfrm>
              <a:off x="1089400" y="4033300"/>
              <a:ext cx="925" cy="3325"/>
            </a:xfrm>
            <a:custGeom>
              <a:rect b="b" l="l" r="r" t="t"/>
              <a:pathLst>
                <a:path extrusionOk="0" fill="none" h="133" w="37">
                  <a:moveTo>
                    <a:pt x="1" y="0"/>
                  </a:moveTo>
                  <a:cubicBezTo>
                    <a:pt x="1" y="44"/>
                    <a:pt x="10" y="88"/>
                    <a:pt x="36"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69"/>
            <p:cNvSpPr/>
            <p:nvPr/>
          </p:nvSpPr>
          <p:spPr>
            <a:xfrm>
              <a:off x="1096450" y="4023600"/>
              <a:ext cx="475" cy="7300"/>
            </a:xfrm>
            <a:custGeom>
              <a:rect b="b" l="l" r="r" t="t"/>
              <a:pathLst>
                <a:path extrusionOk="0" fill="none" h="292" w="19">
                  <a:moveTo>
                    <a:pt x="9" y="1"/>
                  </a:moveTo>
                  <a:cubicBezTo>
                    <a:pt x="18" y="98"/>
                    <a:pt x="18" y="195"/>
                    <a:pt x="1"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69"/>
            <p:cNvSpPr/>
            <p:nvPr/>
          </p:nvSpPr>
          <p:spPr>
            <a:xfrm>
              <a:off x="1125725" y="3988625"/>
              <a:ext cx="1550" cy="13225"/>
            </a:xfrm>
            <a:custGeom>
              <a:rect b="b" l="l" r="r" t="t"/>
              <a:pathLst>
                <a:path extrusionOk="0" fill="none" h="529" w="62">
                  <a:moveTo>
                    <a:pt x="18" y="1"/>
                  </a:moveTo>
                  <a:cubicBezTo>
                    <a:pt x="0" y="177"/>
                    <a:pt x="9" y="361"/>
                    <a:pt x="62"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69"/>
            <p:cNvSpPr/>
            <p:nvPr/>
          </p:nvSpPr>
          <p:spPr>
            <a:xfrm>
              <a:off x="1137375" y="3974325"/>
              <a:ext cx="2000" cy="14100"/>
            </a:xfrm>
            <a:custGeom>
              <a:rect b="b" l="l" r="r" t="t"/>
              <a:pathLst>
                <a:path extrusionOk="0" fill="none" h="564" w="80">
                  <a:moveTo>
                    <a:pt x="1" y="0"/>
                  </a:moveTo>
                  <a:cubicBezTo>
                    <a:pt x="27" y="168"/>
                    <a:pt x="45" y="326"/>
                    <a:pt x="62" y="493"/>
                  </a:cubicBezTo>
                  <a:cubicBezTo>
                    <a:pt x="62" y="511"/>
                    <a:pt x="71" y="537"/>
                    <a:pt x="80" y="56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69"/>
            <p:cNvSpPr/>
            <p:nvPr/>
          </p:nvSpPr>
          <p:spPr>
            <a:xfrm>
              <a:off x="1147950" y="3970575"/>
              <a:ext cx="225" cy="6200"/>
            </a:xfrm>
            <a:custGeom>
              <a:rect b="b" l="l" r="r" t="t"/>
              <a:pathLst>
                <a:path extrusionOk="0" fill="none" h="248" w="9">
                  <a:moveTo>
                    <a:pt x="0" y="1"/>
                  </a:moveTo>
                  <a:cubicBezTo>
                    <a:pt x="0" y="80"/>
                    <a:pt x="9" y="168"/>
                    <a:pt x="9"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69"/>
            <p:cNvSpPr/>
            <p:nvPr/>
          </p:nvSpPr>
          <p:spPr>
            <a:xfrm>
              <a:off x="1155200" y="3959150"/>
              <a:ext cx="675" cy="8375"/>
            </a:xfrm>
            <a:custGeom>
              <a:rect b="b" l="l" r="r" t="t"/>
              <a:pathLst>
                <a:path extrusionOk="0" fill="none" h="335" w="27">
                  <a:moveTo>
                    <a:pt x="0" y="0"/>
                  </a:moveTo>
                  <a:cubicBezTo>
                    <a:pt x="18" y="115"/>
                    <a:pt x="27" y="220"/>
                    <a:pt x="27" y="33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69"/>
            <p:cNvSpPr/>
            <p:nvPr/>
          </p:nvSpPr>
          <p:spPr>
            <a:xfrm>
              <a:off x="1162675" y="3949900"/>
              <a:ext cx="700" cy="8400"/>
            </a:xfrm>
            <a:custGeom>
              <a:rect b="b" l="l" r="r" t="t"/>
              <a:pathLst>
                <a:path extrusionOk="0" fill="none" h="336" w="28">
                  <a:moveTo>
                    <a:pt x="1" y="1"/>
                  </a:moveTo>
                  <a:cubicBezTo>
                    <a:pt x="18" y="115"/>
                    <a:pt x="27" y="221"/>
                    <a:pt x="18" y="33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69"/>
            <p:cNvSpPr/>
            <p:nvPr/>
          </p:nvSpPr>
          <p:spPr>
            <a:xfrm>
              <a:off x="1174550" y="3942425"/>
              <a:ext cx="475" cy="675"/>
            </a:xfrm>
            <a:custGeom>
              <a:rect b="b" l="l" r="r" t="t"/>
              <a:pathLst>
                <a:path extrusionOk="0" fill="none" h="27" w="19">
                  <a:moveTo>
                    <a:pt x="19" y="0"/>
                  </a:moveTo>
                  <a:lnTo>
                    <a:pt x="1" y="2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69"/>
            <p:cNvSpPr/>
            <p:nvPr/>
          </p:nvSpPr>
          <p:spPr>
            <a:xfrm>
              <a:off x="1034625" y="4238125"/>
              <a:ext cx="1775" cy="7300"/>
            </a:xfrm>
            <a:custGeom>
              <a:rect b="b" l="l" r="r" t="t"/>
              <a:pathLst>
                <a:path extrusionOk="0" fill="none" h="292" w="71">
                  <a:moveTo>
                    <a:pt x="9" y="1"/>
                  </a:moveTo>
                  <a:cubicBezTo>
                    <a:pt x="1" y="98"/>
                    <a:pt x="18" y="203"/>
                    <a:pt x="71"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69"/>
            <p:cNvSpPr/>
            <p:nvPr/>
          </p:nvSpPr>
          <p:spPr>
            <a:xfrm>
              <a:off x="1047600" y="4222300"/>
              <a:ext cx="700" cy="14525"/>
            </a:xfrm>
            <a:custGeom>
              <a:rect b="b" l="l" r="r" t="t"/>
              <a:pathLst>
                <a:path extrusionOk="0" fill="none" h="581" w="28">
                  <a:moveTo>
                    <a:pt x="1" y="0"/>
                  </a:moveTo>
                  <a:cubicBezTo>
                    <a:pt x="10" y="194"/>
                    <a:pt x="18" y="387"/>
                    <a:pt x="27" y="5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69"/>
            <p:cNvSpPr/>
            <p:nvPr/>
          </p:nvSpPr>
          <p:spPr>
            <a:xfrm>
              <a:off x="1060800" y="4218325"/>
              <a:ext cx="925" cy="7500"/>
            </a:xfrm>
            <a:custGeom>
              <a:rect b="b" l="l" r="r" t="t"/>
              <a:pathLst>
                <a:path extrusionOk="0" fill="none" h="300" w="37">
                  <a:moveTo>
                    <a:pt x="1" y="1"/>
                  </a:moveTo>
                  <a:lnTo>
                    <a:pt x="36" y="30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69"/>
            <p:cNvSpPr/>
            <p:nvPr/>
          </p:nvSpPr>
          <p:spPr>
            <a:xfrm>
              <a:off x="1070500" y="4203800"/>
              <a:ext cx="1125" cy="10600"/>
            </a:xfrm>
            <a:custGeom>
              <a:rect b="b" l="l" r="r" t="t"/>
              <a:pathLst>
                <a:path extrusionOk="0" fill="none" h="424" w="45">
                  <a:moveTo>
                    <a:pt x="0" y="1"/>
                  </a:moveTo>
                  <a:cubicBezTo>
                    <a:pt x="27" y="142"/>
                    <a:pt x="35" y="282"/>
                    <a:pt x="44" y="4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69"/>
            <p:cNvSpPr/>
            <p:nvPr/>
          </p:nvSpPr>
          <p:spPr>
            <a:xfrm>
              <a:off x="1081275" y="4195000"/>
              <a:ext cx="675" cy="8825"/>
            </a:xfrm>
            <a:custGeom>
              <a:rect b="b" l="l" r="r" t="t"/>
              <a:pathLst>
                <a:path extrusionOk="0" fill="none" h="353" w="27">
                  <a:moveTo>
                    <a:pt x="9" y="1"/>
                  </a:moveTo>
                  <a:cubicBezTo>
                    <a:pt x="0" y="115"/>
                    <a:pt x="9" y="238"/>
                    <a:pt x="27" y="3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69"/>
            <p:cNvSpPr/>
            <p:nvPr/>
          </p:nvSpPr>
          <p:spPr>
            <a:xfrm>
              <a:off x="1098000" y="4175875"/>
              <a:ext cx="250" cy="10350"/>
            </a:xfrm>
            <a:custGeom>
              <a:rect b="b" l="l" r="r" t="t"/>
              <a:pathLst>
                <a:path extrusionOk="0" fill="none" h="414" w="10">
                  <a:moveTo>
                    <a:pt x="0" y="0"/>
                  </a:moveTo>
                  <a:cubicBezTo>
                    <a:pt x="0" y="141"/>
                    <a:pt x="9" y="282"/>
                    <a:pt x="9" y="41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69"/>
            <p:cNvSpPr/>
            <p:nvPr/>
          </p:nvSpPr>
          <p:spPr>
            <a:xfrm>
              <a:off x="1109425" y="4166400"/>
              <a:ext cx="1575" cy="10600"/>
            </a:xfrm>
            <a:custGeom>
              <a:rect b="b" l="l" r="r" t="t"/>
              <a:pathLst>
                <a:path extrusionOk="0" fill="none" h="424" w="63">
                  <a:moveTo>
                    <a:pt x="62" y="1"/>
                  </a:moveTo>
                  <a:cubicBezTo>
                    <a:pt x="18" y="142"/>
                    <a:pt x="1" y="282"/>
                    <a:pt x="10" y="4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69"/>
            <p:cNvSpPr/>
            <p:nvPr/>
          </p:nvSpPr>
          <p:spPr>
            <a:xfrm>
              <a:off x="1120000" y="4154975"/>
              <a:ext cx="25" cy="7925"/>
            </a:xfrm>
            <a:custGeom>
              <a:rect b="b" l="l" r="r" t="t"/>
              <a:pathLst>
                <a:path extrusionOk="0" fill="none" h="317" w="1">
                  <a:moveTo>
                    <a:pt x="0" y="0"/>
                  </a:moveTo>
                  <a:lnTo>
                    <a:pt x="0" y="3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69"/>
            <p:cNvSpPr/>
            <p:nvPr/>
          </p:nvSpPr>
          <p:spPr>
            <a:xfrm>
              <a:off x="1136500" y="4140450"/>
              <a:ext cx="450" cy="9925"/>
            </a:xfrm>
            <a:custGeom>
              <a:rect b="b" l="l" r="r" t="t"/>
              <a:pathLst>
                <a:path extrusionOk="0" fill="none" h="397" w="18">
                  <a:moveTo>
                    <a:pt x="0" y="0"/>
                  </a:moveTo>
                  <a:lnTo>
                    <a:pt x="18" y="39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69"/>
            <p:cNvSpPr/>
            <p:nvPr/>
          </p:nvSpPr>
          <p:spPr>
            <a:xfrm>
              <a:off x="1148150" y="4130975"/>
              <a:ext cx="700" cy="8175"/>
            </a:xfrm>
            <a:custGeom>
              <a:rect b="b" l="l" r="r" t="t"/>
              <a:pathLst>
                <a:path extrusionOk="0" fill="none" h="327" w="28">
                  <a:moveTo>
                    <a:pt x="18" y="1"/>
                  </a:moveTo>
                  <a:cubicBezTo>
                    <a:pt x="27" y="106"/>
                    <a:pt x="18" y="221"/>
                    <a:pt x="1" y="32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69"/>
            <p:cNvSpPr/>
            <p:nvPr/>
          </p:nvSpPr>
          <p:spPr>
            <a:xfrm>
              <a:off x="1155850" y="4119550"/>
              <a:ext cx="1125" cy="10575"/>
            </a:xfrm>
            <a:custGeom>
              <a:rect b="b" l="l" r="r" t="t"/>
              <a:pathLst>
                <a:path extrusionOk="0" fill="none" h="423" w="45">
                  <a:moveTo>
                    <a:pt x="1" y="0"/>
                  </a:moveTo>
                  <a:cubicBezTo>
                    <a:pt x="18" y="141"/>
                    <a:pt x="27" y="282"/>
                    <a:pt x="45" y="4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69"/>
            <p:cNvSpPr/>
            <p:nvPr/>
          </p:nvSpPr>
          <p:spPr>
            <a:xfrm>
              <a:off x="1172800" y="4106775"/>
              <a:ext cx="1125" cy="7300"/>
            </a:xfrm>
            <a:custGeom>
              <a:rect b="b" l="l" r="r" t="t"/>
              <a:pathLst>
                <a:path extrusionOk="0" fill="none" h="292" w="45">
                  <a:moveTo>
                    <a:pt x="1" y="1"/>
                  </a:moveTo>
                  <a:cubicBezTo>
                    <a:pt x="9" y="97"/>
                    <a:pt x="27" y="194"/>
                    <a:pt x="45"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69"/>
            <p:cNvSpPr/>
            <p:nvPr/>
          </p:nvSpPr>
          <p:spPr>
            <a:xfrm>
              <a:off x="1185775" y="4093575"/>
              <a:ext cx="475" cy="5750"/>
            </a:xfrm>
            <a:custGeom>
              <a:rect b="b" l="l" r="r" t="t"/>
              <a:pathLst>
                <a:path extrusionOk="0" fill="none" h="230" w="19">
                  <a:moveTo>
                    <a:pt x="10" y="1"/>
                  </a:moveTo>
                  <a:cubicBezTo>
                    <a:pt x="18" y="71"/>
                    <a:pt x="18" y="150"/>
                    <a:pt x="1" y="2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69"/>
            <p:cNvSpPr/>
            <p:nvPr/>
          </p:nvSpPr>
          <p:spPr>
            <a:xfrm>
              <a:off x="1193925" y="4082800"/>
              <a:ext cx="25" cy="4650"/>
            </a:xfrm>
            <a:custGeom>
              <a:rect b="b" l="l" r="r" t="t"/>
              <a:pathLst>
                <a:path extrusionOk="0" fill="none" h="186" w="1">
                  <a:moveTo>
                    <a:pt x="0" y="0"/>
                  </a:moveTo>
                  <a:lnTo>
                    <a:pt x="0" y="18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69"/>
            <p:cNvSpPr/>
            <p:nvPr/>
          </p:nvSpPr>
          <p:spPr>
            <a:xfrm>
              <a:off x="1174350" y="4105025"/>
              <a:ext cx="30150" cy="40275"/>
            </a:xfrm>
            <a:custGeom>
              <a:rect b="b" l="l" r="r" t="t"/>
              <a:pathLst>
                <a:path extrusionOk="0" fill="none" h="1611" w="1206">
                  <a:moveTo>
                    <a:pt x="0" y="1611"/>
                  </a:moveTo>
                  <a:cubicBezTo>
                    <a:pt x="475" y="1127"/>
                    <a:pt x="880" y="590"/>
                    <a:pt x="1206"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69"/>
            <p:cNvSpPr/>
            <p:nvPr/>
          </p:nvSpPr>
          <p:spPr>
            <a:xfrm>
              <a:off x="1196350" y="4127450"/>
              <a:ext cx="3975" cy="5100"/>
            </a:xfrm>
            <a:custGeom>
              <a:rect b="b" l="l" r="r" t="t"/>
              <a:pathLst>
                <a:path extrusionOk="0" fill="none" h="204" w="159">
                  <a:moveTo>
                    <a:pt x="0" y="203"/>
                  </a:moveTo>
                  <a:lnTo>
                    <a:pt x="159"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69"/>
            <p:cNvSpPr/>
            <p:nvPr/>
          </p:nvSpPr>
          <p:spPr>
            <a:xfrm>
              <a:off x="1202950" y="4141550"/>
              <a:ext cx="2225" cy="4650"/>
            </a:xfrm>
            <a:custGeom>
              <a:rect b="b" l="l" r="r" t="t"/>
              <a:pathLst>
                <a:path extrusionOk="0" fill="none" h="186" w="89">
                  <a:moveTo>
                    <a:pt x="0" y="185"/>
                  </a:moveTo>
                  <a:lnTo>
                    <a:pt x="88"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69"/>
            <p:cNvSpPr/>
            <p:nvPr/>
          </p:nvSpPr>
          <p:spPr>
            <a:xfrm>
              <a:off x="1006475" y="4192375"/>
              <a:ext cx="38725" cy="63375"/>
            </a:xfrm>
            <a:custGeom>
              <a:rect b="b" l="l" r="r" t="t"/>
              <a:pathLst>
                <a:path extrusionOk="0" fill="none" h="2535" w="1549">
                  <a:moveTo>
                    <a:pt x="44" y="2535"/>
                  </a:moveTo>
                  <a:cubicBezTo>
                    <a:pt x="0" y="2262"/>
                    <a:pt x="53" y="1980"/>
                    <a:pt x="185" y="1743"/>
                  </a:cubicBezTo>
                  <a:cubicBezTo>
                    <a:pt x="317" y="1496"/>
                    <a:pt x="475" y="1276"/>
                    <a:pt x="660" y="1074"/>
                  </a:cubicBezTo>
                  <a:lnTo>
                    <a:pt x="154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69"/>
            <p:cNvSpPr/>
            <p:nvPr/>
          </p:nvSpPr>
          <p:spPr>
            <a:xfrm>
              <a:off x="1013500" y="4211300"/>
              <a:ext cx="3550" cy="5525"/>
            </a:xfrm>
            <a:custGeom>
              <a:rect b="b" l="l" r="r" t="t"/>
              <a:pathLst>
                <a:path extrusionOk="0" fill="none" h="221" w="142">
                  <a:moveTo>
                    <a:pt x="1" y="220"/>
                  </a:moveTo>
                  <a:cubicBezTo>
                    <a:pt x="53" y="150"/>
                    <a:pt x="97" y="79"/>
                    <a:pt x="14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69"/>
            <p:cNvSpPr/>
            <p:nvPr/>
          </p:nvSpPr>
          <p:spPr>
            <a:xfrm>
              <a:off x="1004475" y="4205125"/>
              <a:ext cx="2225" cy="2900"/>
            </a:xfrm>
            <a:custGeom>
              <a:rect b="b" l="l" r="r" t="t"/>
              <a:pathLst>
                <a:path extrusionOk="0" fill="none" h="116" w="89">
                  <a:moveTo>
                    <a:pt x="1" y="115"/>
                  </a:moveTo>
                  <a:cubicBezTo>
                    <a:pt x="27" y="80"/>
                    <a:pt x="62" y="45"/>
                    <a:pt x="89"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69"/>
            <p:cNvSpPr/>
            <p:nvPr/>
          </p:nvSpPr>
          <p:spPr>
            <a:xfrm>
              <a:off x="928125" y="4208000"/>
              <a:ext cx="23150" cy="22900"/>
            </a:xfrm>
            <a:custGeom>
              <a:rect b="b" l="l" r="r" t="t"/>
              <a:pathLst>
                <a:path extrusionOk="0" fill="none" h="916" w="926">
                  <a:moveTo>
                    <a:pt x="1" y="915"/>
                  </a:moveTo>
                  <a:cubicBezTo>
                    <a:pt x="335" y="634"/>
                    <a:pt x="643" y="326"/>
                    <a:pt x="92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69"/>
            <p:cNvSpPr/>
            <p:nvPr/>
          </p:nvSpPr>
          <p:spPr>
            <a:xfrm>
              <a:off x="943750" y="4225600"/>
              <a:ext cx="3550" cy="3100"/>
            </a:xfrm>
            <a:custGeom>
              <a:rect b="b" l="l" r="r" t="t"/>
              <a:pathLst>
                <a:path extrusionOk="0" fill="none" h="124" w="142">
                  <a:moveTo>
                    <a:pt x="1" y="123"/>
                  </a:moveTo>
                  <a:cubicBezTo>
                    <a:pt x="54" y="88"/>
                    <a:pt x="98" y="44"/>
                    <a:pt x="142"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69"/>
            <p:cNvSpPr/>
            <p:nvPr/>
          </p:nvSpPr>
          <p:spPr>
            <a:xfrm>
              <a:off x="949050" y="4238575"/>
              <a:ext cx="5075" cy="4875"/>
            </a:xfrm>
            <a:custGeom>
              <a:rect b="b" l="l" r="r" t="t"/>
              <a:pathLst>
                <a:path extrusionOk="0" fill="none" h="195" w="203">
                  <a:moveTo>
                    <a:pt x="0" y="194"/>
                  </a:moveTo>
                  <a:lnTo>
                    <a:pt x="202"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69"/>
            <p:cNvSpPr/>
            <p:nvPr/>
          </p:nvSpPr>
          <p:spPr>
            <a:xfrm>
              <a:off x="1042775" y="4044500"/>
              <a:ext cx="68450" cy="75075"/>
            </a:xfrm>
            <a:custGeom>
              <a:rect b="b" l="l" r="r" t="t"/>
              <a:pathLst>
                <a:path extrusionOk="0" fill="none" h="3003" w="2738">
                  <a:moveTo>
                    <a:pt x="0" y="3002"/>
                  </a:moveTo>
                  <a:cubicBezTo>
                    <a:pt x="915" y="1999"/>
                    <a:pt x="1822" y="1004"/>
                    <a:pt x="2737"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69"/>
            <p:cNvSpPr/>
            <p:nvPr/>
          </p:nvSpPr>
          <p:spPr>
            <a:xfrm>
              <a:off x="1079500" y="4083450"/>
              <a:ext cx="13025" cy="14325"/>
            </a:xfrm>
            <a:custGeom>
              <a:rect b="b" l="l" r="r" t="t"/>
              <a:pathLst>
                <a:path extrusionOk="0" fill="none" h="573" w="521">
                  <a:moveTo>
                    <a:pt x="1" y="573"/>
                  </a:moveTo>
                  <a:lnTo>
                    <a:pt x="52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69"/>
            <p:cNvSpPr/>
            <p:nvPr/>
          </p:nvSpPr>
          <p:spPr>
            <a:xfrm>
              <a:off x="1088100" y="4094250"/>
              <a:ext cx="10575" cy="10800"/>
            </a:xfrm>
            <a:custGeom>
              <a:rect b="b" l="l" r="r" t="t"/>
              <a:pathLst>
                <a:path extrusionOk="0" fill="none" h="432" w="423">
                  <a:moveTo>
                    <a:pt x="0" y="431"/>
                  </a:moveTo>
                  <a:lnTo>
                    <a:pt x="423"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69"/>
            <p:cNvSpPr/>
            <p:nvPr/>
          </p:nvSpPr>
          <p:spPr>
            <a:xfrm>
              <a:off x="1125275" y="4082125"/>
              <a:ext cx="32375" cy="31500"/>
            </a:xfrm>
            <a:custGeom>
              <a:rect b="b" l="l" r="r" t="t"/>
              <a:pathLst>
                <a:path extrusionOk="0" fill="none" h="1260" w="1295">
                  <a:moveTo>
                    <a:pt x="1" y="1259"/>
                  </a:moveTo>
                  <a:cubicBezTo>
                    <a:pt x="414" y="828"/>
                    <a:pt x="845" y="406"/>
                    <a:pt x="1294"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69"/>
            <p:cNvSpPr/>
            <p:nvPr/>
          </p:nvSpPr>
          <p:spPr>
            <a:xfrm>
              <a:off x="1140225" y="4079050"/>
              <a:ext cx="7300" cy="6400"/>
            </a:xfrm>
            <a:custGeom>
              <a:rect b="b" l="l" r="r" t="t"/>
              <a:pathLst>
                <a:path extrusionOk="0" fill="none" h="256" w="292">
                  <a:moveTo>
                    <a:pt x="1" y="256"/>
                  </a:moveTo>
                  <a:lnTo>
                    <a:pt x="29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69"/>
            <p:cNvSpPr/>
            <p:nvPr/>
          </p:nvSpPr>
          <p:spPr>
            <a:xfrm>
              <a:off x="1081500" y="4142650"/>
              <a:ext cx="7275" cy="6625"/>
            </a:xfrm>
            <a:custGeom>
              <a:rect b="b" l="l" r="r" t="t"/>
              <a:pathLst>
                <a:path extrusionOk="0" fill="none" h="265" w="291">
                  <a:moveTo>
                    <a:pt x="0" y="264"/>
                  </a:moveTo>
                  <a:lnTo>
                    <a:pt x="29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69"/>
            <p:cNvSpPr/>
            <p:nvPr/>
          </p:nvSpPr>
          <p:spPr>
            <a:xfrm>
              <a:off x="942225" y="4062325"/>
              <a:ext cx="68225" cy="71975"/>
            </a:xfrm>
            <a:custGeom>
              <a:rect b="b" l="l" r="r" t="t"/>
              <a:pathLst>
                <a:path extrusionOk="0" fill="none" h="2879" w="2729">
                  <a:moveTo>
                    <a:pt x="0" y="2879"/>
                  </a:moveTo>
                  <a:lnTo>
                    <a:pt x="2728"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69"/>
            <p:cNvSpPr/>
            <p:nvPr/>
          </p:nvSpPr>
          <p:spPr>
            <a:xfrm>
              <a:off x="965325" y="4082125"/>
              <a:ext cx="14750" cy="15000"/>
            </a:xfrm>
            <a:custGeom>
              <a:rect b="b" l="l" r="r" t="t"/>
              <a:pathLst>
                <a:path extrusionOk="0" fill="none" h="600" w="590">
                  <a:moveTo>
                    <a:pt x="0" y="599"/>
                  </a:moveTo>
                  <a:lnTo>
                    <a:pt x="59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69"/>
            <p:cNvSpPr/>
            <p:nvPr/>
          </p:nvSpPr>
          <p:spPr>
            <a:xfrm>
              <a:off x="954100" y="4074875"/>
              <a:ext cx="14775" cy="13675"/>
            </a:xfrm>
            <a:custGeom>
              <a:rect b="b" l="l" r="r" t="t"/>
              <a:pathLst>
                <a:path extrusionOk="0" fill="none" h="547" w="591">
                  <a:moveTo>
                    <a:pt x="0" y="546"/>
                  </a:moveTo>
                  <a:cubicBezTo>
                    <a:pt x="176" y="344"/>
                    <a:pt x="370" y="159"/>
                    <a:pt x="59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69"/>
            <p:cNvSpPr/>
            <p:nvPr/>
          </p:nvSpPr>
          <p:spPr>
            <a:xfrm>
              <a:off x="830225" y="4114925"/>
              <a:ext cx="52825" cy="39625"/>
            </a:xfrm>
            <a:custGeom>
              <a:rect b="b" l="l" r="r" t="t"/>
              <a:pathLst>
                <a:path extrusionOk="0" fill="none" h="1585" w="2113">
                  <a:moveTo>
                    <a:pt x="1" y="1584"/>
                  </a:moveTo>
                  <a:cubicBezTo>
                    <a:pt x="810" y="1215"/>
                    <a:pt x="1532" y="669"/>
                    <a:pt x="2113"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69"/>
            <p:cNvSpPr/>
            <p:nvPr/>
          </p:nvSpPr>
          <p:spPr>
            <a:xfrm>
              <a:off x="864325" y="4140000"/>
              <a:ext cx="9925" cy="6850"/>
            </a:xfrm>
            <a:custGeom>
              <a:rect b="b" l="l" r="r" t="t"/>
              <a:pathLst>
                <a:path extrusionOk="0" fill="none" h="274" w="397">
                  <a:moveTo>
                    <a:pt x="1" y="273"/>
                  </a:moveTo>
                  <a:lnTo>
                    <a:pt x="397"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69"/>
            <p:cNvSpPr/>
            <p:nvPr/>
          </p:nvSpPr>
          <p:spPr>
            <a:xfrm>
              <a:off x="868725" y="4151450"/>
              <a:ext cx="13450" cy="12125"/>
            </a:xfrm>
            <a:custGeom>
              <a:rect b="b" l="l" r="r" t="t"/>
              <a:pathLst>
                <a:path extrusionOk="0" fill="none" h="485" w="538">
                  <a:moveTo>
                    <a:pt x="1" y="484"/>
                  </a:moveTo>
                  <a:cubicBezTo>
                    <a:pt x="203" y="361"/>
                    <a:pt x="388" y="194"/>
                    <a:pt x="53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69"/>
            <p:cNvSpPr/>
            <p:nvPr/>
          </p:nvSpPr>
          <p:spPr>
            <a:xfrm>
              <a:off x="868300" y="4173675"/>
              <a:ext cx="9025" cy="10800"/>
            </a:xfrm>
            <a:custGeom>
              <a:rect b="b" l="l" r="r" t="t"/>
              <a:pathLst>
                <a:path extrusionOk="0" fill="none" h="432" w="361">
                  <a:moveTo>
                    <a:pt x="0" y="431"/>
                  </a:moveTo>
                  <a:lnTo>
                    <a:pt x="36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69"/>
            <p:cNvSpPr/>
            <p:nvPr/>
          </p:nvSpPr>
          <p:spPr>
            <a:xfrm>
              <a:off x="861900" y="4221625"/>
              <a:ext cx="5525" cy="19625"/>
            </a:xfrm>
            <a:custGeom>
              <a:rect b="b" l="l" r="r" t="t"/>
              <a:pathLst>
                <a:path extrusionOk="0" fill="none" h="785" w="221">
                  <a:moveTo>
                    <a:pt x="221" y="1"/>
                  </a:moveTo>
                  <a:cubicBezTo>
                    <a:pt x="80" y="238"/>
                    <a:pt x="10" y="511"/>
                    <a:pt x="1" y="78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69"/>
            <p:cNvSpPr/>
            <p:nvPr/>
          </p:nvSpPr>
          <p:spPr>
            <a:xfrm>
              <a:off x="845175" y="4249125"/>
              <a:ext cx="25" cy="2450"/>
            </a:xfrm>
            <a:custGeom>
              <a:rect b="b" l="l" r="r" t="t"/>
              <a:pathLst>
                <a:path extrusionOk="0" fill="none" h="98" w="1">
                  <a:moveTo>
                    <a:pt x="1" y="1"/>
                  </a:moveTo>
                  <a:lnTo>
                    <a:pt x="1" y="9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69"/>
            <p:cNvSpPr/>
            <p:nvPr/>
          </p:nvSpPr>
          <p:spPr>
            <a:xfrm>
              <a:off x="699975" y="4144625"/>
              <a:ext cx="57225" cy="104975"/>
            </a:xfrm>
            <a:custGeom>
              <a:rect b="b" l="l" r="r" t="t"/>
              <a:pathLst>
                <a:path extrusionOk="0" fill="none" h="4199" w="2289">
                  <a:moveTo>
                    <a:pt x="0" y="0"/>
                  </a:moveTo>
                  <a:cubicBezTo>
                    <a:pt x="308" y="1576"/>
                    <a:pt x="1285" y="2940"/>
                    <a:pt x="2289" y="419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69"/>
            <p:cNvSpPr/>
            <p:nvPr/>
          </p:nvSpPr>
          <p:spPr>
            <a:xfrm>
              <a:off x="727250" y="4173225"/>
              <a:ext cx="14775" cy="31275"/>
            </a:xfrm>
            <a:custGeom>
              <a:rect b="b" l="l" r="r" t="t"/>
              <a:pathLst>
                <a:path extrusionOk="0" fill="none" h="1251" w="591">
                  <a:moveTo>
                    <a:pt x="1" y="1"/>
                  </a:moveTo>
                  <a:cubicBezTo>
                    <a:pt x="106" y="458"/>
                    <a:pt x="309" y="881"/>
                    <a:pt x="590" y="125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69"/>
            <p:cNvSpPr/>
            <p:nvPr/>
          </p:nvSpPr>
          <p:spPr>
            <a:xfrm>
              <a:off x="754550" y="4190400"/>
              <a:ext cx="4625" cy="9250"/>
            </a:xfrm>
            <a:custGeom>
              <a:rect b="b" l="l" r="r" t="t"/>
              <a:pathLst>
                <a:path extrusionOk="0" fill="none" h="370" w="185">
                  <a:moveTo>
                    <a:pt x="0" y="0"/>
                  </a:moveTo>
                  <a:cubicBezTo>
                    <a:pt x="70" y="114"/>
                    <a:pt x="132" y="238"/>
                    <a:pt x="185"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69"/>
            <p:cNvSpPr/>
            <p:nvPr/>
          </p:nvSpPr>
          <p:spPr>
            <a:xfrm>
              <a:off x="694900" y="4114475"/>
              <a:ext cx="2225" cy="12575"/>
            </a:xfrm>
            <a:custGeom>
              <a:rect b="b" l="l" r="r" t="t"/>
              <a:pathLst>
                <a:path extrusionOk="0" fill="none" h="503" w="89">
                  <a:moveTo>
                    <a:pt x="89" y="502"/>
                  </a:moveTo>
                  <a:cubicBezTo>
                    <a:pt x="45" y="344"/>
                    <a:pt x="19" y="168"/>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69"/>
            <p:cNvSpPr/>
            <p:nvPr/>
          </p:nvSpPr>
          <p:spPr>
            <a:xfrm>
              <a:off x="804700" y="3957825"/>
              <a:ext cx="57675" cy="52400"/>
            </a:xfrm>
            <a:custGeom>
              <a:rect b="b" l="l" r="r" t="t"/>
              <a:pathLst>
                <a:path extrusionOk="0" fill="none" h="2096" w="2307">
                  <a:moveTo>
                    <a:pt x="1" y="2095"/>
                  </a:moveTo>
                  <a:cubicBezTo>
                    <a:pt x="863" y="1505"/>
                    <a:pt x="1638" y="801"/>
                    <a:pt x="2306"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69"/>
            <p:cNvSpPr/>
            <p:nvPr/>
          </p:nvSpPr>
          <p:spPr>
            <a:xfrm>
              <a:off x="838375" y="3988850"/>
              <a:ext cx="9250" cy="9250"/>
            </a:xfrm>
            <a:custGeom>
              <a:rect b="b" l="l" r="r" t="t"/>
              <a:pathLst>
                <a:path extrusionOk="0" fill="none" h="370" w="370">
                  <a:moveTo>
                    <a:pt x="0" y="370"/>
                  </a:moveTo>
                  <a:lnTo>
                    <a:pt x="37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69"/>
            <p:cNvSpPr/>
            <p:nvPr/>
          </p:nvSpPr>
          <p:spPr>
            <a:xfrm>
              <a:off x="851350" y="3823400"/>
              <a:ext cx="56125" cy="55675"/>
            </a:xfrm>
            <a:custGeom>
              <a:rect b="b" l="l" r="r" t="t"/>
              <a:pathLst>
                <a:path extrusionOk="0" fill="none" h="2227" w="2245">
                  <a:moveTo>
                    <a:pt x="0" y="2227"/>
                  </a:moveTo>
                  <a:cubicBezTo>
                    <a:pt x="704" y="1443"/>
                    <a:pt x="1453" y="704"/>
                    <a:pt x="224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69"/>
            <p:cNvSpPr/>
            <p:nvPr/>
          </p:nvSpPr>
          <p:spPr>
            <a:xfrm>
              <a:off x="868500" y="3831750"/>
              <a:ext cx="13450" cy="14550"/>
            </a:xfrm>
            <a:custGeom>
              <a:rect b="b" l="l" r="r" t="t"/>
              <a:pathLst>
                <a:path extrusionOk="0" fill="none" h="582" w="538">
                  <a:moveTo>
                    <a:pt x="1" y="581"/>
                  </a:moveTo>
                  <a:cubicBezTo>
                    <a:pt x="177" y="388"/>
                    <a:pt x="362" y="194"/>
                    <a:pt x="53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69"/>
            <p:cNvSpPr/>
            <p:nvPr/>
          </p:nvSpPr>
          <p:spPr>
            <a:xfrm>
              <a:off x="848050" y="3831525"/>
              <a:ext cx="6400" cy="8175"/>
            </a:xfrm>
            <a:custGeom>
              <a:rect b="b" l="l" r="r" t="t"/>
              <a:pathLst>
                <a:path extrusionOk="0" fill="none" h="327" w="256">
                  <a:moveTo>
                    <a:pt x="0" y="326"/>
                  </a:moveTo>
                  <a:cubicBezTo>
                    <a:pt x="71" y="212"/>
                    <a:pt x="159" y="98"/>
                    <a:pt x="256"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69"/>
            <p:cNvSpPr/>
            <p:nvPr/>
          </p:nvSpPr>
          <p:spPr>
            <a:xfrm>
              <a:off x="702400" y="3824500"/>
              <a:ext cx="65150" cy="112225"/>
            </a:xfrm>
            <a:custGeom>
              <a:rect b="b" l="l" r="r" t="t"/>
              <a:pathLst>
                <a:path extrusionOk="0" fill="none" h="4489" w="2606">
                  <a:moveTo>
                    <a:pt x="0" y="4489"/>
                  </a:moveTo>
                  <a:cubicBezTo>
                    <a:pt x="546" y="2825"/>
                    <a:pt x="1435" y="1303"/>
                    <a:pt x="260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69"/>
            <p:cNvSpPr/>
            <p:nvPr/>
          </p:nvSpPr>
          <p:spPr>
            <a:xfrm>
              <a:off x="728800" y="3874425"/>
              <a:ext cx="15425" cy="25550"/>
            </a:xfrm>
            <a:custGeom>
              <a:rect b="b" l="l" r="r" t="t"/>
              <a:pathLst>
                <a:path extrusionOk="0" fill="none" h="1022" w="617">
                  <a:moveTo>
                    <a:pt x="0" y="1022"/>
                  </a:moveTo>
                  <a:cubicBezTo>
                    <a:pt x="159" y="652"/>
                    <a:pt x="361" y="309"/>
                    <a:pt x="616"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69"/>
            <p:cNvSpPr/>
            <p:nvPr/>
          </p:nvSpPr>
          <p:spPr>
            <a:xfrm>
              <a:off x="749475" y="3895550"/>
              <a:ext cx="8400" cy="15875"/>
            </a:xfrm>
            <a:custGeom>
              <a:rect b="b" l="l" r="r" t="t"/>
              <a:pathLst>
                <a:path extrusionOk="0" fill="none" h="635" w="336">
                  <a:moveTo>
                    <a:pt x="1" y="634"/>
                  </a:moveTo>
                  <a:lnTo>
                    <a:pt x="335"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69"/>
            <p:cNvSpPr/>
            <p:nvPr/>
          </p:nvSpPr>
          <p:spPr>
            <a:xfrm>
              <a:off x="1032875" y="3918450"/>
              <a:ext cx="51500" cy="50175"/>
            </a:xfrm>
            <a:custGeom>
              <a:rect b="b" l="l" r="r" t="t"/>
              <a:pathLst>
                <a:path extrusionOk="0" fill="none" h="2007" w="2060">
                  <a:moveTo>
                    <a:pt x="0" y="2007"/>
                  </a:moveTo>
                  <a:cubicBezTo>
                    <a:pt x="678" y="1329"/>
                    <a:pt x="1355" y="660"/>
                    <a:pt x="206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69"/>
            <p:cNvSpPr/>
            <p:nvPr/>
          </p:nvSpPr>
          <p:spPr>
            <a:xfrm>
              <a:off x="1068500" y="3943525"/>
              <a:ext cx="11025" cy="11025"/>
            </a:xfrm>
            <a:custGeom>
              <a:rect b="b" l="l" r="r" t="t"/>
              <a:pathLst>
                <a:path extrusionOk="0" fill="none" h="441" w="441">
                  <a:moveTo>
                    <a:pt x="1" y="440"/>
                  </a:moveTo>
                  <a:lnTo>
                    <a:pt x="44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69"/>
            <p:cNvSpPr/>
            <p:nvPr/>
          </p:nvSpPr>
          <p:spPr>
            <a:xfrm>
              <a:off x="1119325" y="3919325"/>
              <a:ext cx="52625" cy="40275"/>
            </a:xfrm>
            <a:custGeom>
              <a:rect b="b" l="l" r="r" t="t"/>
              <a:pathLst>
                <a:path extrusionOk="0" fill="none" h="1611" w="2105">
                  <a:moveTo>
                    <a:pt x="1" y="1611"/>
                  </a:moveTo>
                  <a:cubicBezTo>
                    <a:pt x="599" y="960"/>
                    <a:pt x="1312" y="414"/>
                    <a:pt x="2104"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69"/>
            <p:cNvSpPr/>
            <p:nvPr/>
          </p:nvSpPr>
          <p:spPr>
            <a:xfrm>
              <a:off x="1136500" y="3917550"/>
              <a:ext cx="12575" cy="8825"/>
            </a:xfrm>
            <a:custGeom>
              <a:rect b="b" l="l" r="r" t="t"/>
              <a:pathLst>
                <a:path extrusionOk="0" fill="none" h="353" w="503">
                  <a:moveTo>
                    <a:pt x="0" y="353"/>
                  </a:moveTo>
                  <a:cubicBezTo>
                    <a:pt x="168" y="238"/>
                    <a:pt x="335" y="115"/>
                    <a:pt x="50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69"/>
            <p:cNvSpPr/>
            <p:nvPr/>
          </p:nvSpPr>
          <p:spPr>
            <a:xfrm>
              <a:off x="1086550" y="3964425"/>
              <a:ext cx="6400" cy="9275"/>
            </a:xfrm>
            <a:custGeom>
              <a:rect b="b" l="l" r="r" t="t"/>
              <a:pathLst>
                <a:path extrusionOk="0" fill="none" h="371" w="256">
                  <a:moveTo>
                    <a:pt x="1" y="370"/>
                  </a:moveTo>
                  <a:lnTo>
                    <a:pt x="256"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69"/>
            <p:cNvSpPr/>
            <p:nvPr/>
          </p:nvSpPr>
          <p:spPr>
            <a:xfrm>
              <a:off x="997225" y="4026700"/>
              <a:ext cx="5525" cy="5725"/>
            </a:xfrm>
            <a:custGeom>
              <a:rect b="b" l="l" r="r" t="t"/>
              <a:pathLst>
                <a:path extrusionOk="0" fill="none" h="229" w="221">
                  <a:moveTo>
                    <a:pt x="0" y="229"/>
                  </a:moveTo>
                  <a:cubicBezTo>
                    <a:pt x="80" y="159"/>
                    <a:pt x="150" y="88"/>
                    <a:pt x="22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69"/>
            <p:cNvSpPr/>
            <p:nvPr/>
          </p:nvSpPr>
          <p:spPr>
            <a:xfrm>
              <a:off x="938475" y="3900625"/>
              <a:ext cx="70225" cy="72175"/>
            </a:xfrm>
            <a:custGeom>
              <a:rect b="b" l="l" r="r" t="t"/>
              <a:pathLst>
                <a:path extrusionOk="0" fill="none" h="2887" w="2809">
                  <a:moveTo>
                    <a:pt x="1" y="2887"/>
                  </a:moveTo>
                  <a:lnTo>
                    <a:pt x="2808"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69"/>
            <p:cNvSpPr/>
            <p:nvPr/>
          </p:nvSpPr>
          <p:spPr>
            <a:xfrm>
              <a:off x="958950" y="3914475"/>
              <a:ext cx="14525" cy="15000"/>
            </a:xfrm>
            <a:custGeom>
              <a:rect b="b" l="l" r="r" t="t"/>
              <a:pathLst>
                <a:path extrusionOk="0" fill="none" h="600" w="581">
                  <a:moveTo>
                    <a:pt x="0" y="599"/>
                  </a:moveTo>
                  <a:lnTo>
                    <a:pt x="58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69"/>
            <p:cNvSpPr/>
            <p:nvPr/>
          </p:nvSpPr>
          <p:spPr>
            <a:xfrm>
              <a:off x="951450" y="3892475"/>
              <a:ext cx="9500" cy="11475"/>
            </a:xfrm>
            <a:custGeom>
              <a:rect b="b" l="l" r="r" t="t"/>
              <a:pathLst>
                <a:path extrusionOk="0" fill="none" h="459" w="380">
                  <a:moveTo>
                    <a:pt x="1" y="458"/>
                  </a:moveTo>
                  <a:cubicBezTo>
                    <a:pt x="124" y="300"/>
                    <a:pt x="256" y="150"/>
                    <a:pt x="379"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69"/>
            <p:cNvSpPr/>
            <p:nvPr/>
          </p:nvSpPr>
          <p:spPr>
            <a:xfrm>
              <a:off x="957850" y="3839000"/>
              <a:ext cx="11900" cy="18725"/>
            </a:xfrm>
            <a:custGeom>
              <a:rect b="b" l="l" r="r" t="t"/>
              <a:pathLst>
                <a:path extrusionOk="0" fill="none" h="749" w="476">
                  <a:moveTo>
                    <a:pt x="0" y="749"/>
                  </a:moveTo>
                  <a:cubicBezTo>
                    <a:pt x="194" y="520"/>
                    <a:pt x="352" y="265"/>
                    <a:pt x="475"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69"/>
            <p:cNvSpPr/>
            <p:nvPr/>
          </p:nvSpPr>
          <p:spPr>
            <a:xfrm>
              <a:off x="877300" y="3718650"/>
              <a:ext cx="160000" cy="31050"/>
            </a:xfrm>
            <a:custGeom>
              <a:rect b="b" l="l" r="r" t="t"/>
              <a:pathLst>
                <a:path extrusionOk="0" fill="none" h="1242" w="6400">
                  <a:moveTo>
                    <a:pt x="1" y="1242"/>
                  </a:moveTo>
                  <a:cubicBezTo>
                    <a:pt x="687" y="767"/>
                    <a:pt x="1515" y="555"/>
                    <a:pt x="2324" y="362"/>
                  </a:cubicBezTo>
                  <a:cubicBezTo>
                    <a:pt x="2967" y="203"/>
                    <a:pt x="3609" y="54"/>
                    <a:pt x="4261" y="27"/>
                  </a:cubicBezTo>
                  <a:cubicBezTo>
                    <a:pt x="4982" y="1"/>
                    <a:pt x="5686" y="133"/>
                    <a:pt x="6399" y="27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69"/>
            <p:cNvSpPr/>
            <p:nvPr/>
          </p:nvSpPr>
          <p:spPr>
            <a:xfrm>
              <a:off x="936725" y="3732750"/>
              <a:ext cx="64925" cy="11025"/>
            </a:xfrm>
            <a:custGeom>
              <a:rect b="b" l="l" r="r" t="t"/>
              <a:pathLst>
                <a:path extrusionOk="0" fill="none" h="441" w="2597">
                  <a:moveTo>
                    <a:pt x="0" y="440"/>
                  </a:moveTo>
                  <a:cubicBezTo>
                    <a:pt x="827" y="114"/>
                    <a:pt x="1716" y="0"/>
                    <a:pt x="2596" y="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69"/>
            <p:cNvSpPr/>
            <p:nvPr/>
          </p:nvSpPr>
          <p:spPr>
            <a:xfrm>
              <a:off x="981600" y="3752750"/>
              <a:ext cx="9925" cy="475"/>
            </a:xfrm>
            <a:custGeom>
              <a:rect b="b" l="l" r="r" t="t"/>
              <a:pathLst>
                <a:path extrusionOk="0" fill="none" h="19" w="397">
                  <a:moveTo>
                    <a:pt x="1" y="19"/>
                  </a:moveTo>
                  <a:cubicBezTo>
                    <a:pt x="133" y="19"/>
                    <a:pt x="265" y="19"/>
                    <a:pt x="397"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69"/>
            <p:cNvSpPr/>
            <p:nvPr/>
          </p:nvSpPr>
          <p:spPr>
            <a:xfrm>
              <a:off x="1056400" y="3729000"/>
              <a:ext cx="10600" cy="2875"/>
            </a:xfrm>
            <a:custGeom>
              <a:rect b="b" l="l" r="r" t="t"/>
              <a:pathLst>
                <a:path extrusionOk="0" fill="none" h="115" w="424">
                  <a:moveTo>
                    <a:pt x="1" y="0"/>
                  </a:moveTo>
                  <a:lnTo>
                    <a:pt x="423" y="1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69"/>
            <p:cNvSpPr/>
            <p:nvPr/>
          </p:nvSpPr>
          <p:spPr>
            <a:xfrm>
              <a:off x="1237925" y="3851325"/>
              <a:ext cx="35450" cy="77050"/>
            </a:xfrm>
            <a:custGeom>
              <a:rect b="b" l="l" r="r" t="t"/>
              <a:pathLst>
                <a:path extrusionOk="0" fill="none" h="3082" w="1418">
                  <a:moveTo>
                    <a:pt x="1" y="1"/>
                  </a:moveTo>
                  <a:cubicBezTo>
                    <a:pt x="634" y="951"/>
                    <a:pt x="1109" y="1990"/>
                    <a:pt x="1418" y="30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69"/>
            <p:cNvSpPr/>
            <p:nvPr/>
          </p:nvSpPr>
          <p:spPr>
            <a:xfrm>
              <a:off x="1235275" y="3882575"/>
              <a:ext cx="8400" cy="15200"/>
            </a:xfrm>
            <a:custGeom>
              <a:rect b="b" l="l" r="r" t="t"/>
              <a:pathLst>
                <a:path extrusionOk="0" fill="none" h="608" w="336">
                  <a:moveTo>
                    <a:pt x="1" y="1"/>
                  </a:moveTo>
                  <a:cubicBezTo>
                    <a:pt x="124" y="194"/>
                    <a:pt x="239" y="397"/>
                    <a:pt x="335" y="60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69"/>
            <p:cNvSpPr/>
            <p:nvPr/>
          </p:nvSpPr>
          <p:spPr>
            <a:xfrm>
              <a:off x="1245625" y="3936250"/>
              <a:ext cx="3775" cy="12125"/>
            </a:xfrm>
            <a:custGeom>
              <a:rect b="b" l="l" r="r" t="t"/>
              <a:pathLst>
                <a:path extrusionOk="0" fill="none" h="485" w="151">
                  <a:moveTo>
                    <a:pt x="1" y="1"/>
                  </a:moveTo>
                  <a:cubicBezTo>
                    <a:pt x="71" y="151"/>
                    <a:pt x="124" y="318"/>
                    <a:pt x="150" y="48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69"/>
            <p:cNvSpPr/>
            <p:nvPr/>
          </p:nvSpPr>
          <p:spPr>
            <a:xfrm>
              <a:off x="1250025" y="4088525"/>
              <a:ext cx="37650" cy="106725"/>
            </a:xfrm>
            <a:custGeom>
              <a:rect b="b" l="l" r="r" t="t"/>
              <a:pathLst>
                <a:path extrusionOk="0" fill="none" h="4269" w="1506">
                  <a:moveTo>
                    <a:pt x="1" y="4269"/>
                  </a:moveTo>
                  <a:cubicBezTo>
                    <a:pt x="784" y="2966"/>
                    <a:pt x="1294" y="1514"/>
                    <a:pt x="1506"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69"/>
            <p:cNvSpPr/>
            <p:nvPr/>
          </p:nvSpPr>
          <p:spPr>
            <a:xfrm>
              <a:off x="1255300" y="4129650"/>
              <a:ext cx="11700" cy="27550"/>
            </a:xfrm>
            <a:custGeom>
              <a:rect b="b" l="l" r="r" t="t"/>
              <a:pathLst>
                <a:path extrusionOk="0" fill="none" h="1102" w="468">
                  <a:moveTo>
                    <a:pt x="1" y="1101"/>
                  </a:moveTo>
                  <a:cubicBezTo>
                    <a:pt x="212" y="758"/>
                    <a:pt x="362" y="388"/>
                    <a:pt x="467"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69"/>
            <p:cNvSpPr/>
            <p:nvPr/>
          </p:nvSpPr>
          <p:spPr>
            <a:xfrm>
              <a:off x="1018350" y="4290050"/>
              <a:ext cx="131825" cy="50200"/>
            </a:xfrm>
            <a:custGeom>
              <a:rect b="b" l="l" r="r" t="t"/>
              <a:pathLst>
                <a:path extrusionOk="0" fill="none" h="2008" w="5273">
                  <a:moveTo>
                    <a:pt x="0" y="2007"/>
                  </a:moveTo>
                  <a:cubicBezTo>
                    <a:pt x="361" y="1946"/>
                    <a:pt x="713" y="1893"/>
                    <a:pt x="1056" y="1805"/>
                  </a:cubicBezTo>
                  <a:cubicBezTo>
                    <a:pt x="1831" y="1611"/>
                    <a:pt x="2579" y="1347"/>
                    <a:pt x="3292" y="1004"/>
                  </a:cubicBezTo>
                  <a:cubicBezTo>
                    <a:pt x="3969" y="696"/>
                    <a:pt x="4630" y="362"/>
                    <a:pt x="527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69"/>
            <p:cNvSpPr/>
            <p:nvPr/>
          </p:nvSpPr>
          <p:spPr>
            <a:xfrm>
              <a:off x="1063900" y="4302150"/>
              <a:ext cx="36975" cy="15225"/>
            </a:xfrm>
            <a:custGeom>
              <a:rect b="b" l="l" r="r" t="t"/>
              <a:pathLst>
                <a:path extrusionOk="0" fill="none" h="609" w="1479">
                  <a:moveTo>
                    <a:pt x="0" y="608"/>
                  </a:moveTo>
                  <a:cubicBezTo>
                    <a:pt x="511" y="450"/>
                    <a:pt x="1030" y="291"/>
                    <a:pt x="1479"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69"/>
            <p:cNvSpPr/>
            <p:nvPr/>
          </p:nvSpPr>
          <p:spPr>
            <a:xfrm>
              <a:off x="1091400" y="4289850"/>
              <a:ext cx="8375" cy="3975"/>
            </a:xfrm>
            <a:custGeom>
              <a:rect b="b" l="l" r="r" t="t"/>
              <a:pathLst>
                <a:path extrusionOk="0" fill="none" h="159" w="335">
                  <a:moveTo>
                    <a:pt x="0" y="158"/>
                  </a:moveTo>
                  <a:lnTo>
                    <a:pt x="335"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69"/>
            <p:cNvSpPr/>
            <p:nvPr/>
          </p:nvSpPr>
          <p:spPr>
            <a:xfrm>
              <a:off x="824275" y="4301950"/>
              <a:ext cx="25350" cy="14325"/>
            </a:xfrm>
            <a:custGeom>
              <a:rect b="b" l="l" r="r" t="t"/>
              <a:pathLst>
                <a:path extrusionOk="0" fill="none" h="573" w="1014">
                  <a:moveTo>
                    <a:pt x="1" y="0"/>
                  </a:moveTo>
                  <a:cubicBezTo>
                    <a:pt x="318" y="211"/>
                    <a:pt x="661" y="405"/>
                    <a:pt x="1013" y="57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69"/>
            <p:cNvSpPr/>
            <p:nvPr/>
          </p:nvSpPr>
          <p:spPr>
            <a:xfrm>
              <a:off x="851125" y="4301500"/>
              <a:ext cx="10150" cy="6850"/>
            </a:xfrm>
            <a:custGeom>
              <a:rect b="b" l="l" r="r" t="t"/>
              <a:pathLst>
                <a:path extrusionOk="0" fill="none" h="274" w="406">
                  <a:moveTo>
                    <a:pt x="1" y="0"/>
                  </a:moveTo>
                  <a:cubicBezTo>
                    <a:pt x="124" y="106"/>
                    <a:pt x="256" y="203"/>
                    <a:pt x="405" y="27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69"/>
            <p:cNvSpPr/>
            <p:nvPr/>
          </p:nvSpPr>
          <p:spPr>
            <a:xfrm>
              <a:off x="877750" y="4297325"/>
              <a:ext cx="9475" cy="4850"/>
            </a:xfrm>
            <a:custGeom>
              <a:rect b="b" l="l" r="r" t="t"/>
              <a:pathLst>
                <a:path extrusionOk="0" fill="none" h="194" w="379">
                  <a:moveTo>
                    <a:pt x="1" y="0"/>
                  </a:moveTo>
                  <a:cubicBezTo>
                    <a:pt x="124" y="71"/>
                    <a:pt x="247" y="141"/>
                    <a:pt x="379" y="19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69"/>
            <p:cNvSpPr/>
            <p:nvPr/>
          </p:nvSpPr>
          <p:spPr>
            <a:xfrm>
              <a:off x="972800" y="4294675"/>
              <a:ext cx="8825" cy="3775"/>
            </a:xfrm>
            <a:custGeom>
              <a:rect b="b" l="l" r="r" t="t"/>
              <a:pathLst>
                <a:path extrusionOk="0" fill="none" h="151" w="353">
                  <a:moveTo>
                    <a:pt x="1" y="1"/>
                  </a:moveTo>
                  <a:cubicBezTo>
                    <a:pt x="124" y="36"/>
                    <a:pt x="238" y="80"/>
                    <a:pt x="353" y="15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5" name="Google Shape;10415;p69"/>
          <p:cNvGrpSpPr/>
          <p:nvPr/>
        </p:nvGrpSpPr>
        <p:grpSpPr>
          <a:xfrm>
            <a:off x="401737" y="-1141679"/>
            <a:ext cx="2915223" cy="2873138"/>
            <a:chOff x="578300" y="1746150"/>
            <a:chExt cx="871100" cy="858550"/>
          </a:xfrm>
        </p:grpSpPr>
        <p:sp>
          <p:nvSpPr>
            <p:cNvPr id="10416" name="Google Shape;10416;p69"/>
            <p:cNvSpPr/>
            <p:nvPr/>
          </p:nvSpPr>
          <p:spPr>
            <a:xfrm>
              <a:off x="770150" y="1857600"/>
              <a:ext cx="665825" cy="654625"/>
            </a:xfrm>
            <a:custGeom>
              <a:rect b="b" l="l" r="r" t="t"/>
              <a:pathLst>
                <a:path extrusionOk="0" h="26185" w="26633">
                  <a:moveTo>
                    <a:pt x="18923" y="4229"/>
                  </a:moveTo>
                  <a:cubicBezTo>
                    <a:pt x="18932" y="4282"/>
                    <a:pt x="18949" y="4343"/>
                    <a:pt x="18958" y="4405"/>
                  </a:cubicBezTo>
                  <a:cubicBezTo>
                    <a:pt x="18949" y="4343"/>
                    <a:pt x="18932" y="4291"/>
                    <a:pt x="18923" y="4229"/>
                  </a:cubicBezTo>
                  <a:close/>
                  <a:moveTo>
                    <a:pt x="25031" y="8445"/>
                  </a:moveTo>
                  <a:cubicBezTo>
                    <a:pt x="24978" y="8559"/>
                    <a:pt x="24916" y="8656"/>
                    <a:pt x="24863" y="8753"/>
                  </a:cubicBezTo>
                  <a:cubicBezTo>
                    <a:pt x="24916" y="8656"/>
                    <a:pt x="24969" y="8550"/>
                    <a:pt x="25031" y="8445"/>
                  </a:cubicBezTo>
                  <a:close/>
                  <a:moveTo>
                    <a:pt x="11055" y="8905"/>
                  </a:moveTo>
                  <a:lnTo>
                    <a:pt x="11055" y="8905"/>
                  </a:lnTo>
                  <a:cubicBezTo>
                    <a:pt x="11073" y="9001"/>
                    <a:pt x="11090" y="9097"/>
                    <a:pt x="11116" y="9193"/>
                  </a:cubicBezTo>
                  <a:cubicBezTo>
                    <a:pt x="11116" y="9228"/>
                    <a:pt x="11125" y="9263"/>
                    <a:pt x="11134" y="9307"/>
                  </a:cubicBezTo>
                  <a:cubicBezTo>
                    <a:pt x="11125" y="9272"/>
                    <a:pt x="11116" y="9237"/>
                    <a:pt x="11108" y="9193"/>
                  </a:cubicBezTo>
                  <a:cubicBezTo>
                    <a:pt x="11090" y="9097"/>
                    <a:pt x="11073" y="9001"/>
                    <a:pt x="11055" y="8905"/>
                  </a:cubicBezTo>
                  <a:close/>
                  <a:moveTo>
                    <a:pt x="17334" y="13832"/>
                  </a:moveTo>
                  <a:cubicBezTo>
                    <a:pt x="17315" y="13835"/>
                    <a:pt x="17296" y="13837"/>
                    <a:pt x="17277" y="13840"/>
                  </a:cubicBezTo>
                  <a:cubicBezTo>
                    <a:pt x="17198" y="13848"/>
                    <a:pt x="17127" y="13857"/>
                    <a:pt x="17057" y="13866"/>
                  </a:cubicBezTo>
                  <a:cubicBezTo>
                    <a:pt x="17127" y="13848"/>
                    <a:pt x="17198" y="13840"/>
                    <a:pt x="17268" y="13840"/>
                  </a:cubicBezTo>
                  <a:cubicBezTo>
                    <a:pt x="17290" y="13837"/>
                    <a:pt x="17312" y="13834"/>
                    <a:pt x="17334" y="13832"/>
                  </a:cubicBezTo>
                  <a:close/>
                  <a:moveTo>
                    <a:pt x="18212" y="1"/>
                  </a:moveTo>
                  <a:cubicBezTo>
                    <a:pt x="17618" y="1"/>
                    <a:pt x="17134" y="473"/>
                    <a:pt x="16520" y="1087"/>
                  </a:cubicBezTo>
                  <a:cubicBezTo>
                    <a:pt x="15585" y="2006"/>
                    <a:pt x="14435" y="3147"/>
                    <a:pt x="12271" y="3147"/>
                  </a:cubicBezTo>
                  <a:cubicBezTo>
                    <a:pt x="12115" y="3147"/>
                    <a:pt x="11953" y="3141"/>
                    <a:pt x="11785" y="3129"/>
                  </a:cubicBezTo>
                  <a:cubicBezTo>
                    <a:pt x="11661" y="3120"/>
                    <a:pt x="11543" y="3116"/>
                    <a:pt x="11429" y="3116"/>
                  </a:cubicBezTo>
                  <a:cubicBezTo>
                    <a:pt x="9347" y="3116"/>
                    <a:pt x="8936" y="4531"/>
                    <a:pt x="8503" y="6033"/>
                  </a:cubicBezTo>
                  <a:cubicBezTo>
                    <a:pt x="8133" y="7301"/>
                    <a:pt x="7746" y="8621"/>
                    <a:pt x="6338" y="9202"/>
                  </a:cubicBezTo>
                  <a:cubicBezTo>
                    <a:pt x="4912" y="9800"/>
                    <a:pt x="5237" y="10988"/>
                    <a:pt x="5581" y="12255"/>
                  </a:cubicBezTo>
                  <a:cubicBezTo>
                    <a:pt x="5809" y="13118"/>
                    <a:pt x="6056" y="14007"/>
                    <a:pt x="5625" y="14623"/>
                  </a:cubicBezTo>
                  <a:cubicBezTo>
                    <a:pt x="5475" y="14825"/>
                    <a:pt x="5281" y="14993"/>
                    <a:pt x="5061" y="15098"/>
                  </a:cubicBezTo>
                  <a:lnTo>
                    <a:pt x="5044" y="15098"/>
                  </a:lnTo>
                  <a:cubicBezTo>
                    <a:pt x="4683" y="15283"/>
                    <a:pt x="4199" y="15397"/>
                    <a:pt x="3583" y="15450"/>
                  </a:cubicBezTo>
                  <a:cubicBezTo>
                    <a:pt x="2430" y="15547"/>
                    <a:pt x="1506" y="15723"/>
                    <a:pt x="828" y="15969"/>
                  </a:cubicBezTo>
                  <a:cubicBezTo>
                    <a:pt x="397" y="16128"/>
                    <a:pt x="98" y="16515"/>
                    <a:pt x="45" y="16973"/>
                  </a:cubicBezTo>
                  <a:cubicBezTo>
                    <a:pt x="1" y="17298"/>
                    <a:pt x="98" y="17624"/>
                    <a:pt x="300" y="17879"/>
                  </a:cubicBezTo>
                  <a:cubicBezTo>
                    <a:pt x="379" y="17976"/>
                    <a:pt x="476" y="18055"/>
                    <a:pt x="582" y="18126"/>
                  </a:cubicBezTo>
                  <a:cubicBezTo>
                    <a:pt x="970" y="18387"/>
                    <a:pt x="1427" y="18477"/>
                    <a:pt x="1917" y="18477"/>
                  </a:cubicBezTo>
                  <a:cubicBezTo>
                    <a:pt x="2005" y="18477"/>
                    <a:pt x="2094" y="18474"/>
                    <a:pt x="2184" y="18469"/>
                  </a:cubicBezTo>
                  <a:cubicBezTo>
                    <a:pt x="2632" y="18434"/>
                    <a:pt x="3072" y="18372"/>
                    <a:pt x="3512" y="18293"/>
                  </a:cubicBezTo>
                  <a:cubicBezTo>
                    <a:pt x="3996" y="18196"/>
                    <a:pt x="4489" y="18135"/>
                    <a:pt x="4982" y="18117"/>
                  </a:cubicBezTo>
                  <a:cubicBezTo>
                    <a:pt x="5008" y="18116"/>
                    <a:pt x="5034" y="18116"/>
                    <a:pt x="5061" y="18116"/>
                  </a:cubicBezTo>
                  <a:cubicBezTo>
                    <a:pt x="6314" y="18116"/>
                    <a:pt x="8260" y="18735"/>
                    <a:pt x="9708" y="20502"/>
                  </a:cubicBezTo>
                  <a:cubicBezTo>
                    <a:pt x="10016" y="20880"/>
                    <a:pt x="10289" y="21285"/>
                    <a:pt x="10518" y="21725"/>
                  </a:cubicBezTo>
                  <a:cubicBezTo>
                    <a:pt x="10835" y="22341"/>
                    <a:pt x="11213" y="22922"/>
                    <a:pt x="11653" y="23459"/>
                  </a:cubicBezTo>
                  <a:cubicBezTo>
                    <a:pt x="12217" y="24154"/>
                    <a:pt x="12903" y="24744"/>
                    <a:pt x="13669" y="25219"/>
                  </a:cubicBezTo>
                  <a:cubicBezTo>
                    <a:pt x="14399" y="25659"/>
                    <a:pt x="15209" y="25967"/>
                    <a:pt x="16054" y="26108"/>
                  </a:cubicBezTo>
                  <a:cubicBezTo>
                    <a:pt x="16353" y="26159"/>
                    <a:pt x="16637" y="26184"/>
                    <a:pt x="16906" y="26184"/>
                  </a:cubicBezTo>
                  <a:cubicBezTo>
                    <a:pt x="17618" y="26184"/>
                    <a:pt x="18225" y="26006"/>
                    <a:pt x="18729" y="25642"/>
                  </a:cubicBezTo>
                  <a:cubicBezTo>
                    <a:pt x="19530" y="25087"/>
                    <a:pt x="20049" y="24066"/>
                    <a:pt x="20278" y="22641"/>
                  </a:cubicBezTo>
                  <a:cubicBezTo>
                    <a:pt x="20533" y="20986"/>
                    <a:pt x="21264" y="20757"/>
                    <a:pt x="22197" y="20467"/>
                  </a:cubicBezTo>
                  <a:cubicBezTo>
                    <a:pt x="22813" y="20264"/>
                    <a:pt x="23517" y="20044"/>
                    <a:pt x="24247" y="19367"/>
                  </a:cubicBezTo>
                  <a:cubicBezTo>
                    <a:pt x="25444" y="18240"/>
                    <a:pt x="24960" y="17325"/>
                    <a:pt x="24397" y="16260"/>
                  </a:cubicBezTo>
                  <a:cubicBezTo>
                    <a:pt x="24115" y="15732"/>
                    <a:pt x="23825" y="15186"/>
                    <a:pt x="23746" y="14588"/>
                  </a:cubicBezTo>
                  <a:cubicBezTo>
                    <a:pt x="23649" y="13787"/>
                    <a:pt x="24230" y="13039"/>
                    <a:pt x="24899" y="12167"/>
                  </a:cubicBezTo>
                  <a:cubicBezTo>
                    <a:pt x="25708" y="11111"/>
                    <a:pt x="26632" y="9914"/>
                    <a:pt x="26544" y="8304"/>
                  </a:cubicBezTo>
                  <a:cubicBezTo>
                    <a:pt x="26544" y="8251"/>
                    <a:pt x="26536" y="8207"/>
                    <a:pt x="26536" y="8154"/>
                  </a:cubicBezTo>
                  <a:cubicBezTo>
                    <a:pt x="26500" y="7714"/>
                    <a:pt x="26333" y="7292"/>
                    <a:pt x="26052" y="6949"/>
                  </a:cubicBezTo>
                  <a:cubicBezTo>
                    <a:pt x="25972" y="6852"/>
                    <a:pt x="25893" y="6773"/>
                    <a:pt x="25805" y="6693"/>
                  </a:cubicBezTo>
                  <a:cubicBezTo>
                    <a:pt x="25163" y="6112"/>
                    <a:pt x="24177" y="5848"/>
                    <a:pt x="23147" y="5567"/>
                  </a:cubicBezTo>
                  <a:cubicBezTo>
                    <a:pt x="22206" y="5303"/>
                    <a:pt x="21220" y="5030"/>
                    <a:pt x="20551" y="4493"/>
                  </a:cubicBezTo>
                  <a:cubicBezTo>
                    <a:pt x="20410" y="4387"/>
                    <a:pt x="20287" y="4264"/>
                    <a:pt x="20181" y="4132"/>
                  </a:cubicBezTo>
                  <a:cubicBezTo>
                    <a:pt x="19644" y="3472"/>
                    <a:pt x="19644" y="2715"/>
                    <a:pt x="19644" y="2038"/>
                  </a:cubicBezTo>
                  <a:cubicBezTo>
                    <a:pt x="19644" y="1474"/>
                    <a:pt x="19644" y="929"/>
                    <a:pt x="19319" y="533"/>
                  </a:cubicBezTo>
                  <a:cubicBezTo>
                    <a:pt x="19143" y="339"/>
                    <a:pt x="18923" y="181"/>
                    <a:pt x="18676" y="93"/>
                  </a:cubicBezTo>
                  <a:cubicBezTo>
                    <a:pt x="18512" y="30"/>
                    <a:pt x="18359" y="1"/>
                    <a:pt x="18212"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69"/>
            <p:cNvSpPr/>
            <p:nvPr/>
          </p:nvSpPr>
          <p:spPr>
            <a:xfrm>
              <a:off x="893150" y="1857750"/>
              <a:ext cx="522150" cy="377325"/>
            </a:xfrm>
            <a:custGeom>
              <a:rect b="b" l="l" r="r" t="t"/>
              <a:pathLst>
                <a:path extrusionOk="0" h="15093" w="20886">
                  <a:moveTo>
                    <a:pt x="13297" y="0"/>
                  </a:moveTo>
                  <a:cubicBezTo>
                    <a:pt x="12707" y="0"/>
                    <a:pt x="12228" y="478"/>
                    <a:pt x="11609" y="1090"/>
                  </a:cubicBezTo>
                  <a:cubicBezTo>
                    <a:pt x="10671" y="2012"/>
                    <a:pt x="9517" y="3149"/>
                    <a:pt x="7350" y="3149"/>
                  </a:cubicBezTo>
                  <a:cubicBezTo>
                    <a:pt x="7199" y="3149"/>
                    <a:pt x="7044" y="3143"/>
                    <a:pt x="6883" y="3132"/>
                  </a:cubicBezTo>
                  <a:cubicBezTo>
                    <a:pt x="6759" y="3123"/>
                    <a:pt x="6640" y="3119"/>
                    <a:pt x="6526" y="3119"/>
                  </a:cubicBezTo>
                  <a:cubicBezTo>
                    <a:pt x="4444" y="3119"/>
                    <a:pt x="4034" y="4533"/>
                    <a:pt x="3591" y="6027"/>
                  </a:cubicBezTo>
                  <a:cubicBezTo>
                    <a:pt x="3222" y="7303"/>
                    <a:pt x="2843" y="8624"/>
                    <a:pt x="1435" y="9204"/>
                  </a:cubicBezTo>
                  <a:cubicBezTo>
                    <a:pt x="1" y="9803"/>
                    <a:pt x="326" y="10991"/>
                    <a:pt x="669" y="12249"/>
                  </a:cubicBezTo>
                  <a:cubicBezTo>
                    <a:pt x="907" y="13112"/>
                    <a:pt x="1145" y="14010"/>
                    <a:pt x="713" y="14626"/>
                  </a:cubicBezTo>
                  <a:cubicBezTo>
                    <a:pt x="573" y="14828"/>
                    <a:pt x="370" y="14987"/>
                    <a:pt x="150" y="15092"/>
                  </a:cubicBezTo>
                  <a:cubicBezTo>
                    <a:pt x="1954" y="14388"/>
                    <a:pt x="1594" y="12874"/>
                    <a:pt x="1849" y="11669"/>
                  </a:cubicBezTo>
                  <a:cubicBezTo>
                    <a:pt x="2183" y="10102"/>
                    <a:pt x="4691" y="10639"/>
                    <a:pt x="5510" y="9363"/>
                  </a:cubicBezTo>
                  <a:cubicBezTo>
                    <a:pt x="6328" y="8087"/>
                    <a:pt x="3688" y="5895"/>
                    <a:pt x="5844" y="4857"/>
                  </a:cubicBezTo>
                  <a:cubicBezTo>
                    <a:pt x="6435" y="4573"/>
                    <a:pt x="7015" y="4490"/>
                    <a:pt x="7563" y="4490"/>
                  </a:cubicBezTo>
                  <a:cubicBezTo>
                    <a:pt x="8335" y="4490"/>
                    <a:pt x="9042" y="4655"/>
                    <a:pt x="9623" y="4655"/>
                  </a:cubicBezTo>
                  <a:cubicBezTo>
                    <a:pt x="10142" y="4655"/>
                    <a:pt x="10560" y="4524"/>
                    <a:pt x="10834" y="4029"/>
                  </a:cubicBezTo>
                  <a:cubicBezTo>
                    <a:pt x="11239" y="3299"/>
                    <a:pt x="11935" y="2586"/>
                    <a:pt x="12489" y="2348"/>
                  </a:cubicBezTo>
                  <a:cubicBezTo>
                    <a:pt x="12623" y="2288"/>
                    <a:pt x="12749" y="2255"/>
                    <a:pt x="12862" y="2255"/>
                  </a:cubicBezTo>
                  <a:cubicBezTo>
                    <a:pt x="13208" y="2255"/>
                    <a:pt x="13423" y="2572"/>
                    <a:pt x="13316" y="3396"/>
                  </a:cubicBezTo>
                  <a:cubicBezTo>
                    <a:pt x="13246" y="3889"/>
                    <a:pt x="13299" y="4390"/>
                    <a:pt x="13466" y="4857"/>
                  </a:cubicBezTo>
                  <a:cubicBezTo>
                    <a:pt x="13875" y="5883"/>
                    <a:pt x="14874" y="6493"/>
                    <a:pt x="16083" y="6493"/>
                  </a:cubicBezTo>
                  <a:cubicBezTo>
                    <a:pt x="16357" y="6493"/>
                    <a:pt x="16642" y="6462"/>
                    <a:pt x="16934" y="6397"/>
                  </a:cubicBezTo>
                  <a:cubicBezTo>
                    <a:pt x="17432" y="6284"/>
                    <a:pt x="17916" y="6241"/>
                    <a:pt x="18364" y="6241"/>
                  </a:cubicBezTo>
                  <a:cubicBezTo>
                    <a:pt x="19809" y="6241"/>
                    <a:pt x="20885" y="6687"/>
                    <a:pt x="20885" y="6687"/>
                  </a:cubicBezTo>
                  <a:cubicBezTo>
                    <a:pt x="20243" y="6115"/>
                    <a:pt x="19266" y="5842"/>
                    <a:pt x="18245" y="5570"/>
                  </a:cubicBezTo>
                  <a:cubicBezTo>
                    <a:pt x="17286" y="5306"/>
                    <a:pt x="16309" y="5033"/>
                    <a:pt x="15640" y="4496"/>
                  </a:cubicBezTo>
                  <a:cubicBezTo>
                    <a:pt x="15508" y="4381"/>
                    <a:pt x="15385" y="4267"/>
                    <a:pt x="15270" y="4135"/>
                  </a:cubicBezTo>
                  <a:cubicBezTo>
                    <a:pt x="14733" y="3475"/>
                    <a:pt x="14733" y="2718"/>
                    <a:pt x="14733" y="2040"/>
                  </a:cubicBezTo>
                  <a:cubicBezTo>
                    <a:pt x="14733" y="1477"/>
                    <a:pt x="14733" y="932"/>
                    <a:pt x="14408" y="535"/>
                  </a:cubicBezTo>
                  <a:cubicBezTo>
                    <a:pt x="14232" y="333"/>
                    <a:pt x="14012" y="183"/>
                    <a:pt x="13765" y="95"/>
                  </a:cubicBezTo>
                  <a:cubicBezTo>
                    <a:pt x="13600" y="30"/>
                    <a:pt x="13445" y="0"/>
                    <a:pt x="13297"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69"/>
            <p:cNvSpPr/>
            <p:nvPr/>
          </p:nvSpPr>
          <p:spPr>
            <a:xfrm>
              <a:off x="824725" y="2061675"/>
              <a:ext cx="611475" cy="450725"/>
            </a:xfrm>
            <a:custGeom>
              <a:rect b="b" l="l" r="r" t="t"/>
              <a:pathLst>
                <a:path extrusionOk="0" h="18029" w="24459">
                  <a:moveTo>
                    <a:pt x="24353" y="0"/>
                  </a:moveTo>
                  <a:cubicBezTo>
                    <a:pt x="21580" y="3688"/>
                    <a:pt x="21422" y="2614"/>
                    <a:pt x="17972" y="5034"/>
                  </a:cubicBezTo>
                  <a:cubicBezTo>
                    <a:pt x="14522" y="7454"/>
                    <a:pt x="18931" y="9795"/>
                    <a:pt x="17858" y="10332"/>
                  </a:cubicBezTo>
                  <a:cubicBezTo>
                    <a:pt x="16793" y="10878"/>
                    <a:pt x="14689" y="10420"/>
                    <a:pt x="16229" y="12005"/>
                  </a:cubicBezTo>
                  <a:cubicBezTo>
                    <a:pt x="17556" y="13362"/>
                    <a:pt x="17113" y="16261"/>
                    <a:pt x="15147" y="16261"/>
                  </a:cubicBezTo>
                  <a:cubicBezTo>
                    <a:pt x="14831" y="16261"/>
                    <a:pt x="14475" y="16186"/>
                    <a:pt x="14082" y="16018"/>
                  </a:cubicBezTo>
                  <a:cubicBezTo>
                    <a:pt x="11248" y="14794"/>
                    <a:pt x="11019" y="12427"/>
                    <a:pt x="8141" y="10772"/>
                  </a:cubicBezTo>
                  <a:cubicBezTo>
                    <a:pt x="6968" y="10100"/>
                    <a:pt x="5393" y="9901"/>
                    <a:pt x="3941" y="9901"/>
                  </a:cubicBezTo>
                  <a:cubicBezTo>
                    <a:pt x="1898" y="9901"/>
                    <a:pt x="98" y="10294"/>
                    <a:pt x="1" y="10315"/>
                  </a:cubicBezTo>
                  <a:cubicBezTo>
                    <a:pt x="449" y="10280"/>
                    <a:pt x="889" y="10218"/>
                    <a:pt x="1329" y="10139"/>
                  </a:cubicBezTo>
                  <a:cubicBezTo>
                    <a:pt x="1813" y="10042"/>
                    <a:pt x="2306" y="9980"/>
                    <a:pt x="2799" y="9954"/>
                  </a:cubicBezTo>
                  <a:cubicBezTo>
                    <a:pt x="2825" y="9953"/>
                    <a:pt x="2851" y="9953"/>
                    <a:pt x="2877" y="9953"/>
                  </a:cubicBezTo>
                  <a:cubicBezTo>
                    <a:pt x="4139" y="9953"/>
                    <a:pt x="6077" y="10580"/>
                    <a:pt x="7534" y="12339"/>
                  </a:cubicBezTo>
                  <a:cubicBezTo>
                    <a:pt x="7842" y="12717"/>
                    <a:pt x="8115" y="13131"/>
                    <a:pt x="8335" y="13562"/>
                  </a:cubicBezTo>
                  <a:cubicBezTo>
                    <a:pt x="8652" y="14178"/>
                    <a:pt x="9030" y="14759"/>
                    <a:pt x="9470" y="15296"/>
                  </a:cubicBezTo>
                  <a:cubicBezTo>
                    <a:pt x="10042" y="16000"/>
                    <a:pt x="10720" y="16590"/>
                    <a:pt x="11494" y="17056"/>
                  </a:cubicBezTo>
                  <a:cubicBezTo>
                    <a:pt x="12225" y="17505"/>
                    <a:pt x="13035" y="17813"/>
                    <a:pt x="13880" y="17954"/>
                  </a:cubicBezTo>
                  <a:cubicBezTo>
                    <a:pt x="14172" y="18004"/>
                    <a:pt x="14451" y="18029"/>
                    <a:pt x="14716" y="18029"/>
                  </a:cubicBezTo>
                  <a:cubicBezTo>
                    <a:pt x="15432" y="18029"/>
                    <a:pt x="16048" y="17847"/>
                    <a:pt x="16555" y="17487"/>
                  </a:cubicBezTo>
                  <a:cubicBezTo>
                    <a:pt x="17347" y="16924"/>
                    <a:pt x="17866" y="15903"/>
                    <a:pt x="18095" y="14478"/>
                  </a:cubicBezTo>
                  <a:cubicBezTo>
                    <a:pt x="18359" y="12832"/>
                    <a:pt x="19090" y="12603"/>
                    <a:pt x="20014" y="12304"/>
                  </a:cubicBezTo>
                  <a:cubicBezTo>
                    <a:pt x="20630" y="12110"/>
                    <a:pt x="21334" y="11890"/>
                    <a:pt x="22064" y="11204"/>
                  </a:cubicBezTo>
                  <a:cubicBezTo>
                    <a:pt x="23270" y="10086"/>
                    <a:pt x="22777" y="9162"/>
                    <a:pt x="22214" y="8106"/>
                  </a:cubicBezTo>
                  <a:cubicBezTo>
                    <a:pt x="21932" y="7578"/>
                    <a:pt x="21642" y="7023"/>
                    <a:pt x="21571" y="6425"/>
                  </a:cubicBezTo>
                  <a:cubicBezTo>
                    <a:pt x="21466" y="5624"/>
                    <a:pt x="22047" y="4876"/>
                    <a:pt x="22716" y="4004"/>
                  </a:cubicBezTo>
                  <a:cubicBezTo>
                    <a:pt x="23534" y="2948"/>
                    <a:pt x="24458" y="1751"/>
                    <a:pt x="24361" y="141"/>
                  </a:cubicBezTo>
                  <a:cubicBezTo>
                    <a:pt x="24361" y="97"/>
                    <a:pt x="24361" y="44"/>
                    <a:pt x="24353"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69"/>
            <p:cNvSpPr/>
            <p:nvPr/>
          </p:nvSpPr>
          <p:spPr>
            <a:xfrm>
              <a:off x="1134075" y="2453750"/>
              <a:ext cx="25" cy="25"/>
            </a:xfrm>
            <a:custGeom>
              <a:rect b="b" l="l" r="r" t="t"/>
              <a:pathLst>
                <a:path extrusionOk="0" h="1" w="1">
                  <a:moveTo>
                    <a:pt x="1" y="0"/>
                  </a:moveTo>
                  <a:lnTo>
                    <a:pt x="1" y="0"/>
                  </a:lnTo>
                  <a:lnTo>
                    <a:pt x="1" y="0"/>
                  </a:lnTo>
                  <a:close/>
                </a:path>
              </a:pathLst>
            </a:custGeom>
            <a:solidFill>
              <a:srgbClr val="FF49F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69"/>
            <p:cNvSpPr/>
            <p:nvPr/>
          </p:nvSpPr>
          <p:spPr>
            <a:xfrm>
              <a:off x="763125" y="1840325"/>
              <a:ext cx="675700" cy="681425"/>
            </a:xfrm>
            <a:custGeom>
              <a:rect b="b" l="l" r="r" t="t"/>
              <a:pathLst>
                <a:path extrusionOk="0" fill="none" h="27257" w="27028">
                  <a:moveTo>
                    <a:pt x="845" y="18852"/>
                  </a:moveTo>
                  <a:cubicBezTo>
                    <a:pt x="0" y="18271"/>
                    <a:pt x="159" y="16995"/>
                    <a:pt x="1118" y="16634"/>
                  </a:cubicBezTo>
                  <a:cubicBezTo>
                    <a:pt x="1699" y="16414"/>
                    <a:pt x="2570" y="16220"/>
                    <a:pt x="3873" y="16115"/>
                  </a:cubicBezTo>
                  <a:cubicBezTo>
                    <a:pt x="8933" y="15684"/>
                    <a:pt x="3406" y="11213"/>
                    <a:pt x="6619" y="9875"/>
                  </a:cubicBezTo>
                  <a:cubicBezTo>
                    <a:pt x="9778" y="8555"/>
                    <a:pt x="7745" y="3485"/>
                    <a:pt x="12084" y="3794"/>
                  </a:cubicBezTo>
                  <a:cubicBezTo>
                    <a:pt x="16423" y="4110"/>
                    <a:pt x="17021" y="0"/>
                    <a:pt x="18975" y="757"/>
                  </a:cubicBezTo>
                  <a:cubicBezTo>
                    <a:pt x="20929" y="1523"/>
                    <a:pt x="19037" y="3688"/>
                    <a:pt x="20858" y="5158"/>
                  </a:cubicBezTo>
                  <a:cubicBezTo>
                    <a:pt x="22671" y="6627"/>
                    <a:pt x="26702" y="6064"/>
                    <a:pt x="26869" y="8995"/>
                  </a:cubicBezTo>
                  <a:cubicBezTo>
                    <a:pt x="27028" y="11926"/>
                    <a:pt x="23851" y="13519"/>
                    <a:pt x="24071" y="15279"/>
                  </a:cubicBezTo>
                  <a:cubicBezTo>
                    <a:pt x="24291" y="17030"/>
                    <a:pt x="26403" y="18359"/>
                    <a:pt x="24555" y="20084"/>
                  </a:cubicBezTo>
                  <a:cubicBezTo>
                    <a:pt x="22707" y="21809"/>
                    <a:pt x="21026" y="20630"/>
                    <a:pt x="20594" y="23340"/>
                  </a:cubicBezTo>
                  <a:cubicBezTo>
                    <a:pt x="20163" y="26042"/>
                    <a:pt x="18711" y="27257"/>
                    <a:pt x="16335" y="26852"/>
                  </a:cubicBezTo>
                  <a:cubicBezTo>
                    <a:pt x="13958" y="26447"/>
                    <a:pt x="11996" y="24793"/>
                    <a:pt x="10773" y="22434"/>
                  </a:cubicBezTo>
                  <a:cubicBezTo>
                    <a:pt x="9540" y="20075"/>
                    <a:pt x="7173" y="18808"/>
                    <a:pt x="5272" y="18843"/>
                  </a:cubicBezTo>
                  <a:cubicBezTo>
                    <a:pt x="3811" y="18870"/>
                    <a:pt x="2024" y="19644"/>
                    <a:pt x="845" y="18852"/>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69"/>
            <p:cNvSpPr/>
            <p:nvPr/>
          </p:nvSpPr>
          <p:spPr>
            <a:xfrm>
              <a:off x="922200" y="2010175"/>
              <a:ext cx="97500" cy="222475"/>
            </a:xfrm>
            <a:custGeom>
              <a:rect b="b" l="l" r="r" t="t"/>
              <a:pathLst>
                <a:path extrusionOk="0" fill="none" h="8899" w="3900">
                  <a:moveTo>
                    <a:pt x="0" y="8898"/>
                  </a:moveTo>
                  <a:lnTo>
                    <a:pt x="1743" y="8124"/>
                  </a:lnTo>
                  <a:cubicBezTo>
                    <a:pt x="2025" y="8009"/>
                    <a:pt x="2306" y="7869"/>
                    <a:pt x="2561" y="7701"/>
                  </a:cubicBezTo>
                  <a:cubicBezTo>
                    <a:pt x="3318" y="7173"/>
                    <a:pt x="3714" y="6249"/>
                    <a:pt x="3846" y="5334"/>
                  </a:cubicBezTo>
                  <a:cubicBezTo>
                    <a:pt x="3890" y="5052"/>
                    <a:pt x="3899" y="4753"/>
                    <a:pt x="3855" y="4472"/>
                  </a:cubicBezTo>
                  <a:cubicBezTo>
                    <a:pt x="3820" y="4234"/>
                    <a:pt x="3741" y="4005"/>
                    <a:pt x="3697" y="3776"/>
                  </a:cubicBezTo>
                  <a:cubicBezTo>
                    <a:pt x="3635" y="3407"/>
                    <a:pt x="3626" y="3028"/>
                    <a:pt x="3653" y="2650"/>
                  </a:cubicBezTo>
                  <a:cubicBezTo>
                    <a:pt x="3697" y="1770"/>
                    <a:pt x="3732" y="881"/>
                    <a:pt x="37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69"/>
            <p:cNvSpPr/>
            <p:nvPr/>
          </p:nvSpPr>
          <p:spPr>
            <a:xfrm>
              <a:off x="1038150" y="1918650"/>
              <a:ext cx="185950" cy="221150"/>
            </a:xfrm>
            <a:custGeom>
              <a:rect b="b" l="l" r="r" t="t"/>
              <a:pathLst>
                <a:path extrusionOk="0" fill="none" h="8846" w="7438">
                  <a:moveTo>
                    <a:pt x="599" y="2157"/>
                  </a:moveTo>
                  <a:cubicBezTo>
                    <a:pt x="0" y="3591"/>
                    <a:pt x="97" y="5228"/>
                    <a:pt x="388" y="6760"/>
                  </a:cubicBezTo>
                  <a:cubicBezTo>
                    <a:pt x="440" y="7129"/>
                    <a:pt x="555" y="7481"/>
                    <a:pt x="731" y="7807"/>
                  </a:cubicBezTo>
                  <a:cubicBezTo>
                    <a:pt x="1144" y="8511"/>
                    <a:pt x="2033" y="8845"/>
                    <a:pt x="2843" y="8740"/>
                  </a:cubicBezTo>
                  <a:cubicBezTo>
                    <a:pt x="3653" y="8625"/>
                    <a:pt x="4374" y="8133"/>
                    <a:pt x="4902" y="7508"/>
                  </a:cubicBezTo>
                  <a:cubicBezTo>
                    <a:pt x="5431" y="6892"/>
                    <a:pt x="5800" y="6144"/>
                    <a:pt x="6135" y="5404"/>
                  </a:cubicBezTo>
                  <a:cubicBezTo>
                    <a:pt x="6328" y="5017"/>
                    <a:pt x="6469" y="4621"/>
                    <a:pt x="6575" y="4216"/>
                  </a:cubicBezTo>
                  <a:cubicBezTo>
                    <a:pt x="6698" y="3679"/>
                    <a:pt x="6680" y="3134"/>
                    <a:pt x="6724" y="2588"/>
                  </a:cubicBezTo>
                  <a:cubicBezTo>
                    <a:pt x="6812" y="1690"/>
                    <a:pt x="7050" y="810"/>
                    <a:pt x="743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69"/>
            <p:cNvSpPr/>
            <p:nvPr/>
          </p:nvSpPr>
          <p:spPr>
            <a:xfrm>
              <a:off x="1070050" y="1975425"/>
              <a:ext cx="324550" cy="258750"/>
            </a:xfrm>
            <a:custGeom>
              <a:rect b="b" l="l" r="r" t="t"/>
              <a:pathLst>
                <a:path extrusionOk="0" fill="none" h="10350" w="12982">
                  <a:moveTo>
                    <a:pt x="6390" y="0"/>
                  </a:moveTo>
                  <a:cubicBezTo>
                    <a:pt x="6496" y="2174"/>
                    <a:pt x="5888" y="4489"/>
                    <a:pt x="4313" y="5994"/>
                  </a:cubicBezTo>
                  <a:cubicBezTo>
                    <a:pt x="3970" y="6302"/>
                    <a:pt x="3609" y="6592"/>
                    <a:pt x="3239" y="6865"/>
                  </a:cubicBezTo>
                  <a:lnTo>
                    <a:pt x="775" y="8695"/>
                  </a:lnTo>
                  <a:cubicBezTo>
                    <a:pt x="537" y="8871"/>
                    <a:pt x="282" y="9065"/>
                    <a:pt x="141" y="9338"/>
                  </a:cubicBezTo>
                  <a:cubicBezTo>
                    <a:pt x="1" y="9602"/>
                    <a:pt x="9" y="9980"/>
                    <a:pt x="247" y="10174"/>
                  </a:cubicBezTo>
                  <a:cubicBezTo>
                    <a:pt x="458" y="10350"/>
                    <a:pt x="766" y="10324"/>
                    <a:pt x="1030" y="10280"/>
                  </a:cubicBezTo>
                  <a:cubicBezTo>
                    <a:pt x="2474" y="10007"/>
                    <a:pt x="3820" y="9267"/>
                    <a:pt x="5281" y="9127"/>
                  </a:cubicBezTo>
                  <a:cubicBezTo>
                    <a:pt x="5853" y="9065"/>
                    <a:pt x="6434" y="9109"/>
                    <a:pt x="7006" y="9056"/>
                  </a:cubicBezTo>
                  <a:cubicBezTo>
                    <a:pt x="8221" y="8959"/>
                    <a:pt x="9391" y="8467"/>
                    <a:pt x="10394" y="7763"/>
                  </a:cubicBezTo>
                  <a:cubicBezTo>
                    <a:pt x="11389" y="7058"/>
                    <a:pt x="12234" y="6152"/>
                    <a:pt x="12982" y="51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69"/>
            <p:cNvSpPr/>
            <p:nvPr/>
          </p:nvSpPr>
          <p:spPr>
            <a:xfrm>
              <a:off x="867850" y="2285650"/>
              <a:ext cx="337750" cy="169000"/>
            </a:xfrm>
            <a:custGeom>
              <a:rect b="b" l="l" r="r" t="t"/>
              <a:pathLst>
                <a:path extrusionOk="0" fill="none" h="6760" w="13510">
                  <a:moveTo>
                    <a:pt x="0" y="396"/>
                  </a:moveTo>
                  <a:cubicBezTo>
                    <a:pt x="722" y="203"/>
                    <a:pt x="1461" y="0"/>
                    <a:pt x="2210" y="44"/>
                  </a:cubicBezTo>
                  <a:cubicBezTo>
                    <a:pt x="2746" y="88"/>
                    <a:pt x="3283" y="229"/>
                    <a:pt x="3776" y="440"/>
                  </a:cubicBezTo>
                  <a:cubicBezTo>
                    <a:pt x="4850" y="880"/>
                    <a:pt x="5827" y="1514"/>
                    <a:pt x="6645" y="2324"/>
                  </a:cubicBezTo>
                  <a:cubicBezTo>
                    <a:pt x="7587" y="3248"/>
                    <a:pt x="8309" y="4374"/>
                    <a:pt x="9338" y="5184"/>
                  </a:cubicBezTo>
                  <a:cubicBezTo>
                    <a:pt x="10518" y="6117"/>
                    <a:pt x="12014" y="6575"/>
                    <a:pt x="13510" y="67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69"/>
            <p:cNvSpPr/>
            <p:nvPr/>
          </p:nvSpPr>
          <p:spPr>
            <a:xfrm>
              <a:off x="996125" y="2226675"/>
              <a:ext cx="352950" cy="60550"/>
            </a:xfrm>
            <a:custGeom>
              <a:rect b="b" l="l" r="r" t="t"/>
              <a:pathLst>
                <a:path extrusionOk="0" fill="none" h="2422" w="14118">
                  <a:moveTo>
                    <a:pt x="62" y="1823"/>
                  </a:moveTo>
                  <a:cubicBezTo>
                    <a:pt x="0" y="1629"/>
                    <a:pt x="71" y="1409"/>
                    <a:pt x="229" y="1286"/>
                  </a:cubicBezTo>
                  <a:cubicBezTo>
                    <a:pt x="388" y="1162"/>
                    <a:pt x="572" y="1083"/>
                    <a:pt x="775" y="1066"/>
                  </a:cubicBezTo>
                  <a:cubicBezTo>
                    <a:pt x="1875" y="898"/>
                    <a:pt x="2975" y="1550"/>
                    <a:pt x="4093" y="1409"/>
                  </a:cubicBezTo>
                  <a:cubicBezTo>
                    <a:pt x="5035" y="1294"/>
                    <a:pt x="5827" y="634"/>
                    <a:pt x="6733" y="362"/>
                  </a:cubicBezTo>
                  <a:cubicBezTo>
                    <a:pt x="7983" y="1"/>
                    <a:pt x="9329" y="406"/>
                    <a:pt x="10509" y="942"/>
                  </a:cubicBezTo>
                  <a:cubicBezTo>
                    <a:pt x="11697" y="1488"/>
                    <a:pt x="12841" y="2175"/>
                    <a:pt x="14117" y="242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69"/>
            <p:cNvSpPr/>
            <p:nvPr/>
          </p:nvSpPr>
          <p:spPr>
            <a:xfrm>
              <a:off x="1007350" y="2284325"/>
              <a:ext cx="254575" cy="116200"/>
            </a:xfrm>
            <a:custGeom>
              <a:rect b="b" l="l" r="r" t="t"/>
              <a:pathLst>
                <a:path extrusionOk="0" fill="none" h="4648" w="10183">
                  <a:moveTo>
                    <a:pt x="0" y="1"/>
                  </a:moveTo>
                  <a:cubicBezTo>
                    <a:pt x="1417" y="1400"/>
                    <a:pt x="3019" y="2597"/>
                    <a:pt x="4744" y="3565"/>
                  </a:cubicBezTo>
                  <a:cubicBezTo>
                    <a:pt x="5210" y="3847"/>
                    <a:pt x="5703" y="4067"/>
                    <a:pt x="6222" y="4216"/>
                  </a:cubicBezTo>
                  <a:cubicBezTo>
                    <a:pt x="7516" y="4542"/>
                    <a:pt x="8942" y="4155"/>
                    <a:pt x="10183" y="46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69"/>
            <p:cNvSpPr/>
            <p:nvPr/>
          </p:nvSpPr>
          <p:spPr>
            <a:xfrm>
              <a:off x="1195475" y="2374525"/>
              <a:ext cx="82075" cy="10825"/>
            </a:xfrm>
            <a:custGeom>
              <a:rect b="b" l="l" r="r" t="t"/>
              <a:pathLst>
                <a:path extrusionOk="0" fill="none" h="433" w="3283">
                  <a:moveTo>
                    <a:pt x="0" y="27"/>
                  </a:moveTo>
                  <a:cubicBezTo>
                    <a:pt x="1109" y="1"/>
                    <a:pt x="2218" y="133"/>
                    <a:pt x="3283"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69"/>
            <p:cNvSpPr/>
            <p:nvPr/>
          </p:nvSpPr>
          <p:spPr>
            <a:xfrm>
              <a:off x="1257075" y="2361775"/>
              <a:ext cx="16750" cy="3550"/>
            </a:xfrm>
            <a:custGeom>
              <a:rect b="b" l="l" r="r" t="t"/>
              <a:pathLst>
                <a:path extrusionOk="0" fill="none" h="142" w="670">
                  <a:moveTo>
                    <a:pt x="0" y="1"/>
                  </a:moveTo>
                  <a:lnTo>
                    <a:pt x="669" y="14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69"/>
            <p:cNvSpPr/>
            <p:nvPr/>
          </p:nvSpPr>
          <p:spPr>
            <a:xfrm>
              <a:off x="1269600" y="2349025"/>
              <a:ext cx="15875" cy="1325"/>
            </a:xfrm>
            <a:custGeom>
              <a:rect b="b" l="l" r="r" t="t"/>
              <a:pathLst>
                <a:path extrusionOk="0" fill="none" h="53" w="635">
                  <a:moveTo>
                    <a:pt x="1" y="0"/>
                  </a:moveTo>
                  <a:cubicBezTo>
                    <a:pt x="212" y="44"/>
                    <a:pt x="423" y="53"/>
                    <a:pt x="635" y="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69"/>
            <p:cNvSpPr/>
            <p:nvPr/>
          </p:nvSpPr>
          <p:spPr>
            <a:xfrm>
              <a:off x="1303725" y="2293125"/>
              <a:ext cx="50850" cy="10800"/>
            </a:xfrm>
            <a:custGeom>
              <a:rect b="b" l="l" r="r" t="t"/>
              <a:pathLst>
                <a:path extrusionOk="0" fill="none" h="432" w="2034">
                  <a:moveTo>
                    <a:pt x="0" y="1"/>
                  </a:moveTo>
                  <a:cubicBezTo>
                    <a:pt x="651" y="229"/>
                    <a:pt x="1338" y="379"/>
                    <a:pt x="2033"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69"/>
            <p:cNvSpPr/>
            <p:nvPr/>
          </p:nvSpPr>
          <p:spPr>
            <a:xfrm>
              <a:off x="1333200" y="2319525"/>
              <a:ext cx="10375" cy="700"/>
            </a:xfrm>
            <a:custGeom>
              <a:rect b="b" l="l" r="r" t="t"/>
              <a:pathLst>
                <a:path extrusionOk="0" fill="none" h="28" w="415">
                  <a:moveTo>
                    <a:pt x="0" y="10"/>
                  </a:moveTo>
                  <a:cubicBezTo>
                    <a:pt x="141" y="27"/>
                    <a:pt x="282" y="27"/>
                    <a:pt x="4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69"/>
            <p:cNvSpPr/>
            <p:nvPr/>
          </p:nvSpPr>
          <p:spPr>
            <a:xfrm>
              <a:off x="1332100" y="2260775"/>
              <a:ext cx="22250" cy="5975"/>
            </a:xfrm>
            <a:custGeom>
              <a:rect b="b" l="l" r="r" t="t"/>
              <a:pathLst>
                <a:path extrusionOk="0" fill="none" h="239" w="890">
                  <a:moveTo>
                    <a:pt x="0" y="1"/>
                  </a:moveTo>
                  <a:cubicBezTo>
                    <a:pt x="282" y="133"/>
                    <a:pt x="581" y="212"/>
                    <a:pt x="889" y="2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69"/>
            <p:cNvSpPr/>
            <p:nvPr/>
          </p:nvSpPr>
          <p:spPr>
            <a:xfrm>
              <a:off x="1338700" y="2239225"/>
              <a:ext cx="11250" cy="1125"/>
            </a:xfrm>
            <a:custGeom>
              <a:rect b="b" l="l" r="r" t="t"/>
              <a:pathLst>
                <a:path extrusionOk="0" fill="none" h="45" w="450">
                  <a:moveTo>
                    <a:pt x="0" y="0"/>
                  </a:moveTo>
                  <a:lnTo>
                    <a:pt x="449"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69"/>
            <p:cNvSpPr/>
            <p:nvPr/>
          </p:nvSpPr>
          <p:spPr>
            <a:xfrm>
              <a:off x="1353225" y="2068700"/>
              <a:ext cx="42700" cy="57900"/>
            </a:xfrm>
            <a:custGeom>
              <a:rect b="b" l="l" r="r" t="t"/>
              <a:pathLst>
                <a:path extrusionOk="0" fill="none" h="2316" w="1708">
                  <a:moveTo>
                    <a:pt x="1708" y="1"/>
                  </a:moveTo>
                  <a:cubicBezTo>
                    <a:pt x="1268" y="854"/>
                    <a:pt x="687" y="1638"/>
                    <a:pt x="0" y="231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69"/>
            <p:cNvSpPr/>
            <p:nvPr/>
          </p:nvSpPr>
          <p:spPr>
            <a:xfrm>
              <a:off x="1367525" y="2068700"/>
              <a:ext cx="8600" cy="17625"/>
            </a:xfrm>
            <a:custGeom>
              <a:rect b="b" l="l" r="r" t="t"/>
              <a:pathLst>
                <a:path extrusionOk="0" fill="none" h="705" w="344">
                  <a:moveTo>
                    <a:pt x="344" y="1"/>
                  </a:moveTo>
                  <a:cubicBezTo>
                    <a:pt x="229" y="238"/>
                    <a:pt x="115" y="467"/>
                    <a:pt x="0" y="70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69"/>
            <p:cNvSpPr/>
            <p:nvPr/>
          </p:nvSpPr>
          <p:spPr>
            <a:xfrm>
              <a:off x="1337375" y="2070675"/>
              <a:ext cx="5750" cy="7075"/>
            </a:xfrm>
            <a:custGeom>
              <a:rect b="b" l="l" r="r" t="t"/>
              <a:pathLst>
                <a:path extrusionOk="0" fill="none" h="283" w="230">
                  <a:moveTo>
                    <a:pt x="229" y="1"/>
                  </a:moveTo>
                  <a:lnTo>
                    <a:pt x="1" y="28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69"/>
            <p:cNvSpPr/>
            <p:nvPr/>
          </p:nvSpPr>
          <p:spPr>
            <a:xfrm>
              <a:off x="1243200" y="1963325"/>
              <a:ext cx="6850" cy="62050"/>
            </a:xfrm>
            <a:custGeom>
              <a:rect b="b" l="l" r="r" t="t"/>
              <a:pathLst>
                <a:path extrusionOk="0" fill="none" h="2482" w="274">
                  <a:moveTo>
                    <a:pt x="1" y="0"/>
                  </a:moveTo>
                  <a:cubicBezTo>
                    <a:pt x="186" y="819"/>
                    <a:pt x="274" y="1646"/>
                    <a:pt x="265" y="24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69"/>
            <p:cNvSpPr/>
            <p:nvPr/>
          </p:nvSpPr>
          <p:spPr>
            <a:xfrm>
              <a:off x="1264775" y="1988175"/>
              <a:ext cx="3550" cy="23800"/>
            </a:xfrm>
            <a:custGeom>
              <a:rect b="b" l="l" r="r" t="t"/>
              <a:pathLst>
                <a:path extrusionOk="0" fill="none" h="952" w="142">
                  <a:moveTo>
                    <a:pt x="9" y="1"/>
                  </a:moveTo>
                  <a:cubicBezTo>
                    <a:pt x="0" y="326"/>
                    <a:pt x="44" y="643"/>
                    <a:pt x="141" y="95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69"/>
            <p:cNvSpPr/>
            <p:nvPr/>
          </p:nvSpPr>
          <p:spPr>
            <a:xfrm>
              <a:off x="1186000" y="1907200"/>
              <a:ext cx="24675" cy="66475"/>
            </a:xfrm>
            <a:custGeom>
              <a:rect b="b" l="l" r="r" t="t"/>
              <a:pathLst>
                <a:path extrusionOk="0" fill="none" h="2659" w="987">
                  <a:moveTo>
                    <a:pt x="986" y="1"/>
                  </a:moveTo>
                  <a:cubicBezTo>
                    <a:pt x="467" y="802"/>
                    <a:pt x="133" y="1708"/>
                    <a:pt x="1" y="265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69"/>
            <p:cNvSpPr/>
            <p:nvPr/>
          </p:nvSpPr>
          <p:spPr>
            <a:xfrm>
              <a:off x="1173450" y="1917775"/>
              <a:ext cx="5975" cy="16525"/>
            </a:xfrm>
            <a:custGeom>
              <a:rect b="b" l="l" r="r" t="t"/>
              <a:pathLst>
                <a:path extrusionOk="0" fill="none" h="661" w="239">
                  <a:moveTo>
                    <a:pt x="239" y="0"/>
                  </a:moveTo>
                  <a:lnTo>
                    <a:pt x="1" y="66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69"/>
            <p:cNvSpPr/>
            <p:nvPr/>
          </p:nvSpPr>
          <p:spPr>
            <a:xfrm>
              <a:off x="1141125" y="1959800"/>
              <a:ext cx="1325" cy="6850"/>
            </a:xfrm>
            <a:custGeom>
              <a:rect b="b" l="l" r="r" t="t"/>
              <a:pathLst>
                <a:path extrusionOk="0" fill="none" h="274" w="53">
                  <a:moveTo>
                    <a:pt x="53" y="0"/>
                  </a:moveTo>
                  <a:lnTo>
                    <a:pt x="0" y="27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69"/>
            <p:cNvSpPr/>
            <p:nvPr/>
          </p:nvSpPr>
          <p:spPr>
            <a:xfrm>
              <a:off x="997000" y="2037450"/>
              <a:ext cx="1350" cy="42050"/>
            </a:xfrm>
            <a:custGeom>
              <a:rect b="b" l="l" r="r" t="t"/>
              <a:pathLst>
                <a:path extrusionOk="0" fill="none" h="1682" w="54">
                  <a:moveTo>
                    <a:pt x="18" y="1"/>
                  </a:moveTo>
                  <a:cubicBezTo>
                    <a:pt x="1" y="564"/>
                    <a:pt x="18" y="1119"/>
                    <a:pt x="53" y="16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69"/>
            <p:cNvSpPr/>
            <p:nvPr/>
          </p:nvSpPr>
          <p:spPr>
            <a:xfrm>
              <a:off x="981600" y="2070250"/>
              <a:ext cx="2225" cy="16525"/>
            </a:xfrm>
            <a:custGeom>
              <a:rect b="b" l="l" r="r" t="t"/>
              <a:pathLst>
                <a:path extrusionOk="0" fill="none" h="661" w="89">
                  <a:moveTo>
                    <a:pt x="45" y="0"/>
                  </a:moveTo>
                  <a:cubicBezTo>
                    <a:pt x="1" y="220"/>
                    <a:pt x="18" y="449"/>
                    <a:pt x="89" y="6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69"/>
            <p:cNvSpPr/>
            <p:nvPr/>
          </p:nvSpPr>
          <p:spPr>
            <a:xfrm>
              <a:off x="978525" y="2107200"/>
              <a:ext cx="250" cy="4425"/>
            </a:xfrm>
            <a:custGeom>
              <a:rect b="b" l="l" r="r" t="t"/>
              <a:pathLst>
                <a:path extrusionOk="0" fill="none" h="177" w="10">
                  <a:moveTo>
                    <a:pt x="0" y="1"/>
                  </a:moveTo>
                  <a:cubicBezTo>
                    <a:pt x="0" y="62"/>
                    <a:pt x="9" y="124"/>
                    <a:pt x="9" y="17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69"/>
            <p:cNvSpPr/>
            <p:nvPr/>
          </p:nvSpPr>
          <p:spPr>
            <a:xfrm>
              <a:off x="1066975" y="1959800"/>
              <a:ext cx="13000" cy="62950"/>
            </a:xfrm>
            <a:custGeom>
              <a:rect b="b" l="l" r="r" t="t"/>
              <a:pathLst>
                <a:path extrusionOk="0" fill="none" h="2518" w="520">
                  <a:moveTo>
                    <a:pt x="520" y="0"/>
                  </a:moveTo>
                  <a:cubicBezTo>
                    <a:pt x="27" y="722"/>
                    <a:pt x="9" y="1646"/>
                    <a:pt x="0" y="251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69"/>
            <p:cNvSpPr/>
            <p:nvPr/>
          </p:nvSpPr>
          <p:spPr>
            <a:xfrm>
              <a:off x="1085000" y="1996975"/>
              <a:ext cx="2450" cy="12350"/>
            </a:xfrm>
            <a:custGeom>
              <a:rect b="b" l="l" r="r" t="t"/>
              <a:pathLst>
                <a:path extrusionOk="0" fill="none" h="494" w="98">
                  <a:moveTo>
                    <a:pt x="98" y="1"/>
                  </a:moveTo>
                  <a:cubicBezTo>
                    <a:pt x="45" y="159"/>
                    <a:pt x="10" y="326"/>
                    <a:pt x="1" y="49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69"/>
            <p:cNvSpPr/>
            <p:nvPr/>
          </p:nvSpPr>
          <p:spPr>
            <a:xfrm>
              <a:off x="1102400" y="2030850"/>
              <a:ext cx="2650" cy="9275"/>
            </a:xfrm>
            <a:custGeom>
              <a:rect b="b" l="l" r="r" t="t"/>
              <a:pathLst>
                <a:path extrusionOk="0" fill="none" h="371" w="106">
                  <a:moveTo>
                    <a:pt x="106" y="1"/>
                  </a:moveTo>
                  <a:cubicBezTo>
                    <a:pt x="53" y="115"/>
                    <a:pt x="9" y="239"/>
                    <a:pt x="0" y="37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69"/>
            <p:cNvSpPr/>
            <p:nvPr/>
          </p:nvSpPr>
          <p:spPr>
            <a:xfrm>
              <a:off x="1101525" y="2102800"/>
              <a:ext cx="36325" cy="16750"/>
            </a:xfrm>
            <a:custGeom>
              <a:rect b="b" l="l" r="r" t="t"/>
              <a:pathLst>
                <a:path extrusionOk="0" fill="none" h="670" w="1453">
                  <a:moveTo>
                    <a:pt x="0" y="617"/>
                  </a:moveTo>
                  <a:cubicBezTo>
                    <a:pt x="537" y="670"/>
                    <a:pt x="1021" y="326"/>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69"/>
            <p:cNvSpPr/>
            <p:nvPr/>
          </p:nvSpPr>
          <p:spPr>
            <a:xfrm>
              <a:off x="1123725" y="2083675"/>
              <a:ext cx="9725" cy="7925"/>
            </a:xfrm>
            <a:custGeom>
              <a:rect b="b" l="l" r="r" t="t"/>
              <a:pathLst>
                <a:path extrusionOk="0" fill="none" h="317" w="389">
                  <a:moveTo>
                    <a:pt x="1" y="317"/>
                  </a:moveTo>
                  <a:lnTo>
                    <a:pt x="38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69"/>
            <p:cNvSpPr/>
            <p:nvPr/>
          </p:nvSpPr>
          <p:spPr>
            <a:xfrm>
              <a:off x="1055975" y="2135800"/>
              <a:ext cx="32575" cy="13250"/>
            </a:xfrm>
            <a:custGeom>
              <a:rect b="b" l="l" r="r" t="t"/>
              <a:pathLst>
                <a:path extrusionOk="0" fill="none" h="530" w="1303">
                  <a:moveTo>
                    <a:pt x="0" y="1"/>
                  </a:moveTo>
                  <a:cubicBezTo>
                    <a:pt x="343" y="344"/>
                    <a:pt x="819" y="529"/>
                    <a:pt x="1303" y="51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69"/>
            <p:cNvSpPr/>
            <p:nvPr/>
          </p:nvSpPr>
          <p:spPr>
            <a:xfrm>
              <a:off x="1055100" y="2199625"/>
              <a:ext cx="6625" cy="20475"/>
            </a:xfrm>
            <a:custGeom>
              <a:rect b="b" l="l" r="r" t="t"/>
              <a:pathLst>
                <a:path extrusionOk="0" fill="none" h="819" w="265">
                  <a:moveTo>
                    <a:pt x="264" y="0"/>
                  </a:moveTo>
                  <a:cubicBezTo>
                    <a:pt x="70" y="229"/>
                    <a:pt x="0" y="537"/>
                    <a:pt x="79"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69"/>
            <p:cNvSpPr/>
            <p:nvPr/>
          </p:nvSpPr>
          <p:spPr>
            <a:xfrm>
              <a:off x="1034400" y="2213700"/>
              <a:ext cx="2225" cy="10800"/>
            </a:xfrm>
            <a:custGeom>
              <a:rect b="b" l="l" r="r" t="t"/>
              <a:pathLst>
                <a:path extrusionOk="0" fill="none" h="432" w="89">
                  <a:moveTo>
                    <a:pt x="71" y="1"/>
                  </a:moveTo>
                  <a:cubicBezTo>
                    <a:pt x="1" y="133"/>
                    <a:pt x="1" y="300"/>
                    <a:pt x="89"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69"/>
            <p:cNvSpPr/>
            <p:nvPr/>
          </p:nvSpPr>
          <p:spPr>
            <a:xfrm>
              <a:off x="959825" y="2156725"/>
              <a:ext cx="33025" cy="40050"/>
            </a:xfrm>
            <a:custGeom>
              <a:rect b="b" l="l" r="r" t="t"/>
              <a:pathLst>
                <a:path extrusionOk="0" fill="none" h="1602" w="1321">
                  <a:moveTo>
                    <a:pt x="1320" y="0"/>
                  </a:moveTo>
                  <a:cubicBezTo>
                    <a:pt x="1232" y="748"/>
                    <a:pt x="713" y="1382"/>
                    <a:pt x="0" y="16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69"/>
            <p:cNvSpPr/>
            <p:nvPr/>
          </p:nvSpPr>
          <p:spPr>
            <a:xfrm>
              <a:off x="948600" y="2168825"/>
              <a:ext cx="5525" cy="4425"/>
            </a:xfrm>
            <a:custGeom>
              <a:rect b="b" l="l" r="r" t="t"/>
              <a:pathLst>
                <a:path extrusionOk="0" fill="none" h="177" w="221">
                  <a:moveTo>
                    <a:pt x="220" y="0"/>
                  </a:moveTo>
                  <a:lnTo>
                    <a:pt x="0" y="17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69"/>
            <p:cNvSpPr/>
            <p:nvPr/>
          </p:nvSpPr>
          <p:spPr>
            <a:xfrm>
              <a:off x="1042100" y="2260350"/>
              <a:ext cx="114225" cy="25550"/>
            </a:xfrm>
            <a:custGeom>
              <a:rect b="b" l="l" r="r" t="t"/>
              <a:pathLst>
                <a:path extrusionOk="0" fill="none" h="1022" w="4569">
                  <a:moveTo>
                    <a:pt x="1" y="564"/>
                  </a:moveTo>
                  <a:cubicBezTo>
                    <a:pt x="758" y="493"/>
                    <a:pt x="1471" y="1021"/>
                    <a:pt x="2236" y="1004"/>
                  </a:cubicBezTo>
                  <a:cubicBezTo>
                    <a:pt x="3090" y="977"/>
                    <a:pt x="3768" y="300"/>
                    <a:pt x="45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69"/>
            <p:cNvSpPr/>
            <p:nvPr/>
          </p:nvSpPr>
          <p:spPr>
            <a:xfrm>
              <a:off x="1096675" y="2296875"/>
              <a:ext cx="14775" cy="1775"/>
            </a:xfrm>
            <a:custGeom>
              <a:rect b="b" l="l" r="r" t="t"/>
              <a:pathLst>
                <a:path extrusionOk="0" fill="none" h="71" w="591">
                  <a:moveTo>
                    <a:pt x="0" y="71"/>
                  </a:moveTo>
                  <a:lnTo>
                    <a:pt x="59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69"/>
            <p:cNvSpPr/>
            <p:nvPr/>
          </p:nvSpPr>
          <p:spPr>
            <a:xfrm>
              <a:off x="1112950" y="2312925"/>
              <a:ext cx="8175" cy="1125"/>
            </a:xfrm>
            <a:custGeom>
              <a:rect b="b" l="l" r="r" t="t"/>
              <a:pathLst>
                <a:path extrusionOk="0" fill="none" h="45" w="327">
                  <a:moveTo>
                    <a:pt x="1" y="45"/>
                  </a:moveTo>
                  <a:lnTo>
                    <a:pt x="32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69"/>
            <p:cNvSpPr/>
            <p:nvPr/>
          </p:nvSpPr>
          <p:spPr>
            <a:xfrm>
              <a:off x="1188850" y="2167925"/>
              <a:ext cx="91350" cy="18300"/>
            </a:xfrm>
            <a:custGeom>
              <a:rect b="b" l="l" r="r" t="t"/>
              <a:pathLst>
                <a:path extrusionOk="0" fill="none" h="732" w="3654">
                  <a:moveTo>
                    <a:pt x="1" y="731"/>
                  </a:moveTo>
                  <a:cubicBezTo>
                    <a:pt x="714" y="511"/>
                    <a:pt x="1488" y="687"/>
                    <a:pt x="2228" y="555"/>
                  </a:cubicBezTo>
                  <a:cubicBezTo>
                    <a:pt x="2729" y="459"/>
                    <a:pt x="3196" y="230"/>
                    <a:pt x="365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69"/>
            <p:cNvSpPr/>
            <p:nvPr/>
          </p:nvSpPr>
          <p:spPr>
            <a:xfrm>
              <a:off x="1231325" y="2152100"/>
              <a:ext cx="12575" cy="5750"/>
            </a:xfrm>
            <a:custGeom>
              <a:rect b="b" l="l" r="r" t="t"/>
              <a:pathLst>
                <a:path extrusionOk="0" fill="none" h="230" w="503">
                  <a:moveTo>
                    <a:pt x="1" y="229"/>
                  </a:moveTo>
                  <a:lnTo>
                    <a:pt x="50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69"/>
            <p:cNvSpPr/>
            <p:nvPr/>
          </p:nvSpPr>
          <p:spPr>
            <a:xfrm>
              <a:off x="1237700" y="2116675"/>
              <a:ext cx="14125" cy="8150"/>
            </a:xfrm>
            <a:custGeom>
              <a:rect b="b" l="l" r="r" t="t"/>
              <a:pathLst>
                <a:path extrusionOk="0" fill="none" h="326" w="565">
                  <a:moveTo>
                    <a:pt x="1" y="326"/>
                  </a:moveTo>
                  <a:lnTo>
                    <a:pt x="56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69"/>
            <p:cNvSpPr/>
            <p:nvPr/>
          </p:nvSpPr>
          <p:spPr>
            <a:xfrm>
              <a:off x="1097550" y="2433950"/>
              <a:ext cx="36550" cy="19825"/>
            </a:xfrm>
            <a:custGeom>
              <a:rect b="b" l="l" r="r" t="t"/>
              <a:pathLst>
                <a:path extrusionOk="0" fill="none" h="793" w="1462">
                  <a:moveTo>
                    <a:pt x="1" y="0"/>
                  </a:moveTo>
                  <a:cubicBezTo>
                    <a:pt x="441" y="343"/>
                    <a:pt x="934" y="607"/>
                    <a:pt x="1462" y="79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69"/>
            <p:cNvSpPr/>
            <p:nvPr/>
          </p:nvSpPr>
          <p:spPr>
            <a:xfrm>
              <a:off x="1114500" y="2466075"/>
              <a:ext cx="17850" cy="5075"/>
            </a:xfrm>
            <a:custGeom>
              <a:rect b="b" l="l" r="r" t="t"/>
              <a:pathLst>
                <a:path extrusionOk="0" fill="none" h="203" w="714">
                  <a:moveTo>
                    <a:pt x="0" y="0"/>
                  </a:moveTo>
                  <a:lnTo>
                    <a:pt x="713" y="20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69"/>
            <p:cNvSpPr/>
            <p:nvPr/>
          </p:nvSpPr>
          <p:spPr>
            <a:xfrm>
              <a:off x="1187750" y="2482125"/>
              <a:ext cx="6200" cy="700"/>
            </a:xfrm>
            <a:custGeom>
              <a:rect b="b" l="l" r="r" t="t"/>
              <a:pathLst>
                <a:path extrusionOk="0" fill="none" h="28" w="248">
                  <a:moveTo>
                    <a:pt x="1" y="1"/>
                  </a:moveTo>
                  <a:lnTo>
                    <a:pt x="247" y="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69"/>
            <p:cNvSpPr/>
            <p:nvPr/>
          </p:nvSpPr>
          <p:spPr>
            <a:xfrm>
              <a:off x="832425" y="2266950"/>
              <a:ext cx="105850" cy="18725"/>
            </a:xfrm>
            <a:custGeom>
              <a:rect b="b" l="l" r="r" t="t"/>
              <a:pathLst>
                <a:path extrusionOk="0" fill="none" h="749" w="4234">
                  <a:moveTo>
                    <a:pt x="1" y="748"/>
                  </a:moveTo>
                  <a:cubicBezTo>
                    <a:pt x="1391" y="370"/>
                    <a:pt x="2799" y="124"/>
                    <a:pt x="42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69"/>
            <p:cNvSpPr/>
            <p:nvPr/>
          </p:nvSpPr>
          <p:spPr>
            <a:xfrm>
              <a:off x="873575" y="2257475"/>
              <a:ext cx="26425" cy="4225"/>
            </a:xfrm>
            <a:custGeom>
              <a:rect b="b" l="l" r="r" t="t"/>
              <a:pathLst>
                <a:path extrusionOk="0" fill="none" h="169" w="1057">
                  <a:moveTo>
                    <a:pt x="0" y="168"/>
                  </a:moveTo>
                  <a:lnTo>
                    <a:pt x="105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69"/>
            <p:cNvSpPr/>
            <p:nvPr/>
          </p:nvSpPr>
          <p:spPr>
            <a:xfrm>
              <a:off x="1175450" y="2438125"/>
              <a:ext cx="38950" cy="4425"/>
            </a:xfrm>
            <a:custGeom>
              <a:rect b="b" l="l" r="r" t="t"/>
              <a:pathLst>
                <a:path extrusionOk="0" fill="none" h="177" w="1558">
                  <a:moveTo>
                    <a:pt x="0" y="0"/>
                  </a:moveTo>
                  <a:cubicBezTo>
                    <a:pt x="511" y="132"/>
                    <a:pt x="1039" y="176"/>
                    <a:pt x="1558" y="1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69"/>
            <p:cNvSpPr/>
            <p:nvPr/>
          </p:nvSpPr>
          <p:spPr>
            <a:xfrm>
              <a:off x="1206475" y="2425150"/>
              <a:ext cx="14100" cy="1325"/>
            </a:xfrm>
            <a:custGeom>
              <a:rect b="b" l="l" r="r" t="t"/>
              <a:pathLst>
                <a:path extrusionOk="0" fill="none" h="53" w="564">
                  <a:moveTo>
                    <a:pt x="0" y="44"/>
                  </a:moveTo>
                  <a:cubicBezTo>
                    <a:pt x="185" y="53"/>
                    <a:pt x="378" y="35"/>
                    <a:pt x="56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69"/>
            <p:cNvSpPr/>
            <p:nvPr/>
          </p:nvSpPr>
          <p:spPr>
            <a:xfrm>
              <a:off x="1209325" y="2303475"/>
              <a:ext cx="16075" cy="2650"/>
            </a:xfrm>
            <a:custGeom>
              <a:rect b="b" l="l" r="r" t="t"/>
              <a:pathLst>
                <a:path extrusionOk="0" fill="none" h="106" w="643">
                  <a:moveTo>
                    <a:pt x="0" y="62"/>
                  </a:moveTo>
                  <a:cubicBezTo>
                    <a:pt x="220" y="106"/>
                    <a:pt x="441" y="79"/>
                    <a:pt x="64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69"/>
            <p:cNvSpPr/>
            <p:nvPr/>
          </p:nvSpPr>
          <p:spPr>
            <a:xfrm>
              <a:off x="595900" y="1773325"/>
              <a:ext cx="648875" cy="608875"/>
            </a:xfrm>
            <a:custGeom>
              <a:rect b="b" l="l" r="r" t="t"/>
              <a:pathLst>
                <a:path extrusionOk="0" h="24355" w="25955">
                  <a:moveTo>
                    <a:pt x="6452" y="2531"/>
                  </a:moveTo>
                  <a:cubicBezTo>
                    <a:pt x="6514" y="2545"/>
                    <a:pt x="6576" y="2559"/>
                    <a:pt x="6639" y="2575"/>
                  </a:cubicBezTo>
                  <a:lnTo>
                    <a:pt x="6639" y="2575"/>
                  </a:lnTo>
                  <a:cubicBezTo>
                    <a:pt x="6576" y="2561"/>
                    <a:pt x="6513" y="2549"/>
                    <a:pt x="6452" y="2540"/>
                  </a:cubicBezTo>
                  <a:lnTo>
                    <a:pt x="6452" y="2531"/>
                  </a:lnTo>
                  <a:close/>
                  <a:moveTo>
                    <a:pt x="4172" y="9457"/>
                  </a:moveTo>
                  <a:lnTo>
                    <a:pt x="4093" y="9501"/>
                  </a:lnTo>
                  <a:lnTo>
                    <a:pt x="4093" y="9501"/>
                  </a:lnTo>
                  <a:cubicBezTo>
                    <a:pt x="4119" y="9486"/>
                    <a:pt x="4146" y="9470"/>
                    <a:pt x="4172" y="9457"/>
                  </a:cubicBezTo>
                  <a:close/>
                  <a:moveTo>
                    <a:pt x="4867" y="9853"/>
                  </a:moveTo>
                  <a:lnTo>
                    <a:pt x="4780" y="9880"/>
                  </a:lnTo>
                  <a:lnTo>
                    <a:pt x="4780" y="9880"/>
                  </a:lnTo>
                  <a:cubicBezTo>
                    <a:pt x="4809" y="9868"/>
                    <a:pt x="4838" y="9860"/>
                    <a:pt x="4867" y="9853"/>
                  </a:cubicBezTo>
                  <a:close/>
                  <a:moveTo>
                    <a:pt x="4715" y="9905"/>
                  </a:moveTo>
                  <a:lnTo>
                    <a:pt x="4691" y="9915"/>
                  </a:lnTo>
                  <a:cubicBezTo>
                    <a:pt x="4698" y="9911"/>
                    <a:pt x="4706" y="9908"/>
                    <a:pt x="4715" y="9905"/>
                  </a:cubicBezTo>
                  <a:close/>
                  <a:moveTo>
                    <a:pt x="12797" y="13532"/>
                  </a:moveTo>
                  <a:cubicBezTo>
                    <a:pt x="12806" y="13567"/>
                    <a:pt x="12815" y="13611"/>
                    <a:pt x="12823" y="13646"/>
                  </a:cubicBezTo>
                  <a:cubicBezTo>
                    <a:pt x="12815" y="13611"/>
                    <a:pt x="12806" y="13576"/>
                    <a:pt x="12797" y="13532"/>
                  </a:cubicBezTo>
                  <a:close/>
                  <a:moveTo>
                    <a:pt x="16004" y="0"/>
                  </a:moveTo>
                  <a:cubicBezTo>
                    <a:pt x="15282" y="0"/>
                    <a:pt x="14743" y="509"/>
                    <a:pt x="14152" y="1070"/>
                  </a:cubicBezTo>
                  <a:cubicBezTo>
                    <a:pt x="13712" y="1483"/>
                    <a:pt x="13272" y="1906"/>
                    <a:pt x="12709" y="2135"/>
                  </a:cubicBezTo>
                  <a:cubicBezTo>
                    <a:pt x="12510" y="2219"/>
                    <a:pt x="12302" y="2255"/>
                    <a:pt x="12084" y="2255"/>
                  </a:cubicBezTo>
                  <a:cubicBezTo>
                    <a:pt x="11486" y="2255"/>
                    <a:pt x="10818" y="1980"/>
                    <a:pt x="10069" y="1677"/>
                  </a:cubicBezTo>
                  <a:cubicBezTo>
                    <a:pt x="9172" y="1314"/>
                    <a:pt x="8192" y="910"/>
                    <a:pt x="7143" y="910"/>
                  </a:cubicBezTo>
                  <a:cubicBezTo>
                    <a:pt x="6741" y="910"/>
                    <a:pt x="6328" y="970"/>
                    <a:pt x="5906" y="1114"/>
                  </a:cubicBezTo>
                  <a:cubicBezTo>
                    <a:pt x="5862" y="1131"/>
                    <a:pt x="5809" y="1149"/>
                    <a:pt x="5765" y="1167"/>
                  </a:cubicBezTo>
                  <a:cubicBezTo>
                    <a:pt x="5352" y="1316"/>
                    <a:pt x="4991" y="1589"/>
                    <a:pt x="4735" y="1950"/>
                  </a:cubicBezTo>
                  <a:cubicBezTo>
                    <a:pt x="4665" y="2047"/>
                    <a:pt x="4603" y="2152"/>
                    <a:pt x="4551" y="2258"/>
                  </a:cubicBezTo>
                  <a:cubicBezTo>
                    <a:pt x="4172" y="3024"/>
                    <a:pt x="4172" y="4044"/>
                    <a:pt x="4172" y="5118"/>
                  </a:cubicBezTo>
                  <a:cubicBezTo>
                    <a:pt x="4172" y="6104"/>
                    <a:pt x="4172" y="7116"/>
                    <a:pt x="3829" y="7908"/>
                  </a:cubicBezTo>
                  <a:cubicBezTo>
                    <a:pt x="3759" y="8066"/>
                    <a:pt x="3679" y="8216"/>
                    <a:pt x="3583" y="8357"/>
                  </a:cubicBezTo>
                  <a:cubicBezTo>
                    <a:pt x="3090" y="9052"/>
                    <a:pt x="2359" y="9255"/>
                    <a:pt x="1708" y="9431"/>
                  </a:cubicBezTo>
                  <a:cubicBezTo>
                    <a:pt x="1162" y="9580"/>
                    <a:pt x="643" y="9721"/>
                    <a:pt x="344" y="10144"/>
                  </a:cubicBezTo>
                  <a:cubicBezTo>
                    <a:pt x="194" y="10364"/>
                    <a:pt x="115" y="10619"/>
                    <a:pt x="97" y="10883"/>
                  </a:cubicBezTo>
                  <a:cubicBezTo>
                    <a:pt x="1" y="11763"/>
                    <a:pt x="678" y="12159"/>
                    <a:pt x="1620" y="12696"/>
                  </a:cubicBezTo>
                  <a:cubicBezTo>
                    <a:pt x="2843" y="13400"/>
                    <a:pt x="4366" y="14271"/>
                    <a:pt x="4850" y="16709"/>
                  </a:cubicBezTo>
                  <a:cubicBezTo>
                    <a:pt x="5325" y="19050"/>
                    <a:pt x="6874" y="19076"/>
                    <a:pt x="8520" y="19103"/>
                  </a:cubicBezTo>
                  <a:cubicBezTo>
                    <a:pt x="9840" y="19120"/>
                    <a:pt x="11222" y="19138"/>
                    <a:pt x="12163" y="20335"/>
                  </a:cubicBezTo>
                  <a:cubicBezTo>
                    <a:pt x="12554" y="20835"/>
                    <a:pt x="12968" y="21022"/>
                    <a:pt x="13397" y="21022"/>
                  </a:cubicBezTo>
                  <a:cubicBezTo>
                    <a:pt x="14004" y="21022"/>
                    <a:pt x="14643" y="20651"/>
                    <a:pt x="15297" y="20265"/>
                  </a:cubicBezTo>
                  <a:cubicBezTo>
                    <a:pt x="15921" y="19896"/>
                    <a:pt x="16556" y="19515"/>
                    <a:pt x="17153" y="19515"/>
                  </a:cubicBezTo>
                  <a:cubicBezTo>
                    <a:pt x="17296" y="19515"/>
                    <a:pt x="17438" y="19537"/>
                    <a:pt x="17576" y="19587"/>
                  </a:cubicBezTo>
                  <a:cubicBezTo>
                    <a:pt x="17805" y="19675"/>
                    <a:pt x="18016" y="19816"/>
                    <a:pt x="18174" y="20009"/>
                  </a:cubicBezTo>
                  <a:lnTo>
                    <a:pt x="18192" y="20018"/>
                  </a:lnTo>
                  <a:cubicBezTo>
                    <a:pt x="18456" y="20317"/>
                    <a:pt x="18702" y="20757"/>
                    <a:pt x="18914" y="21338"/>
                  </a:cubicBezTo>
                  <a:cubicBezTo>
                    <a:pt x="19310" y="22421"/>
                    <a:pt x="19732" y="23266"/>
                    <a:pt x="20146" y="23855"/>
                  </a:cubicBezTo>
                  <a:cubicBezTo>
                    <a:pt x="20373" y="24173"/>
                    <a:pt x="20743" y="24354"/>
                    <a:pt x="21133" y="24354"/>
                  </a:cubicBezTo>
                  <a:cubicBezTo>
                    <a:pt x="21196" y="24354"/>
                    <a:pt x="21261" y="24349"/>
                    <a:pt x="21325" y="24339"/>
                  </a:cubicBezTo>
                  <a:cubicBezTo>
                    <a:pt x="21642" y="24295"/>
                    <a:pt x="21932" y="24119"/>
                    <a:pt x="22126" y="23855"/>
                  </a:cubicBezTo>
                  <a:cubicBezTo>
                    <a:pt x="22196" y="23759"/>
                    <a:pt x="22249" y="23644"/>
                    <a:pt x="22284" y="23530"/>
                  </a:cubicBezTo>
                  <a:cubicBezTo>
                    <a:pt x="22460" y="23010"/>
                    <a:pt x="22372" y="22456"/>
                    <a:pt x="22188" y="21902"/>
                  </a:cubicBezTo>
                  <a:cubicBezTo>
                    <a:pt x="22038" y="21479"/>
                    <a:pt x="21862" y="21065"/>
                    <a:pt x="21668" y="20661"/>
                  </a:cubicBezTo>
                  <a:cubicBezTo>
                    <a:pt x="21448" y="20221"/>
                    <a:pt x="21255" y="19763"/>
                    <a:pt x="21105" y="19296"/>
                  </a:cubicBezTo>
                  <a:cubicBezTo>
                    <a:pt x="20744" y="18091"/>
                    <a:pt x="20806" y="16005"/>
                    <a:pt x="22144" y="14104"/>
                  </a:cubicBezTo>
                  <a:cubicBezTo>
                    <a:pt x="22425" y="13699"/>
                    <a:pt x="22751" y="13329"/>
                    <a:pt x="23112" y="13004"/>
                  </a:cubicBezTo>
                  <a:cubicBezTo>
                    <a:pt x="23613" y="12529"/>
                    <a:pt x="24071" y="12001"/>
                    <a:pt x="24476" y="11437"/>
                  </a:cubicBezTo>
                  <a:cubicBezTo>
                    <a:pt x="24995" y="10707"/>
                    <a:pt x="25391" y="9888"/>
                    <a:pt x="25638" y="9017"/>
                  </a:cubicBezTo>
                  <a:cubicBezTo>
                    <a:pt x="25875" y="8199"/>
                    <a:pt x="25954" y="7336"/>
                    <a:pt x="25866" y="6482"/>
                  </a:cubicBezTo>
                  <a:cubicBezTo>
                    <a:pt x="25761" y="5382"/>
                    <a:pt x="25365" y="4564"/>
                    <a:pt x="24705" y="4027"/>
                  </a:cubicBezTo>
                  <a:cubicBezTo>
                    <a:pt x="24115" y="3541"/>
                    <a:pt x="23295" y="3296"/>
                    <a:pt x="22268" y="3296"/>
                  </a:cubicBezTo>
                  <a:cubicBezTo>
                    <a:pt x="21992" y="3296"/>
                    <a:pt x="21701" y="3314"/>
                    <a:pt x="21396" y="3349"/>
                  </a:cubicBezTo>
                  <a:cubicBezTo>
                    <a:pt x="21202" y="3371"/>
                    <a:pt x="21025" y="3381"/>
                    <a:pt x="20863" y="3381"/>
                  </a:cubicBezTo>
                  <a:cubicBezTo>
                    <a:pt x="19641" y="3381"/>
                    <a:pt x="19257" y="2796"/>
                    <a:pt x="18790" y="2073"/>
                  </a:cubicBezTo>
                  <a:cubicBezTo>
                    <a:pt x="18438" y="1536"/>
                    <a:pt x="18034" y="911"/>
                    <a:pt x="17180" y="392"/>
                  </a:cubicBezTo>
                  <a:cubicBezTo>
                    <a:pt x="16730" y="115"/>
                    <a:pt x="16346" y="0"/>
                    <a:pt x="16004" y="0"/>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69"/>
            <p:cNvSpPr/>
            <p:nvPr/>
          </p:nvSpPr>
          <p:spPr>
            <a:xfrm>
              <a:off x="595900" y="1829550"/>
              <a:ext cx="454375" cy="469350"/>
            </a:xfrm>
            <a:custGeom>
              <a:rect b="b" l="l" r="r" t="t"/>
              <a:pathLst>
                <a:path extrusionOk="0" h="18774" w="18175">
                  <a:moveTo>
                    <a:pt x="4551" y="0"/>
                  </a:moveTo>
                  <a:lnTo>
                    <a:pt x="4551" y="0"/>
                  </a:lnTo>
                  <a:cubicBezTo>
                    <a:pt x="4172" y="775"/>
                    <a:pt x="4172" y="1787"/>
                    <a:pt x="4172" y="2852"/>
                  </a:cubicBezTo>
                  <a:cubicBezTo>
                    <a:pt x="4172" y="3837"/>
                    <a:pt x="4172" y="4858"/>
                    <a:pt x="3829" y="5650"/>
                  </a:cubicBezTo>
                  <a:cubicBezTo>
                    <a:pt x="3767" y="5809"/>
                    <a:pt x="3679" y="5958"/>
                    <a:pt x="3583" y="6099"/>
                  </a:cubicBezTo>
                  <a:cubicBezTo>
                    <a:pt x="3090" y="6794"/>
                    <a:pt x="2359" y="6988"/>
                    <a:pt x="1717" y="7164"/>
                  </a:cubicBezTo>
                  <a:cubicBezTo>
                    <a:pt x="1162" y="7322"/>
                    <a:pt x="643" y="7463"/>
                    <a:pt x="344" y="7886"/>
                  </a:cubicBezTo>
                  <a:cubicBezTo>
                    <a:pt x="203" y="8106"/>
                    <a:pt x="115" y="8352"/>
                    <a:pt x="97" y="8616"/>
                  </a:cubicBezTo>
                  <a:cubicBezTo>
                    <a:pt x="1" y="9496"/>
                    <a:pt x="687" y="9892"/>
                    <a:pt x="1620" y="10429"/>
                  </a:cubicBezTo>
                  <a:cubicBezTo>
                    <a:pt x="2843" y="11133"/>
                    <a:pt x="4366" y="12013"/>
                    <a:pt x="4859" y="14442"/>
                  </a:cubicBezTo>
                  <a:cubicBezTo>
                    <a:pt x="5334" y="16792"/>
                    <a:pt x="6874" y="16819"/>
                    <a:pt x="8520" y="16845"/>
                  </a:cubicBezTo>
                  <a:cubicBezTo>
                    <a:pt x="9849" y="16863"/>
                    <a:pt x="11204" y="16863"/>
                    <a:pt x="12155" y="18086"/>
                  </a:cubicBezTo>
                  <a:cubicBezTo>
                    <a:pt x="12550" y="18587"/>
                    <a:pt x="12962" y="18773"/>
                    <a:pt x="13389" y="18773"/>
                  </a:cubicBezTo>
                  <a:cubicBezTo>
                    <a:pt x="13997" y="18773"/>
                    <a:pt x="14635" y="18395"/>
                    <a:pt x="15297" y="18007"/>
                  </a:cubicBezTo>
                  <a:cubicBezTo>
                    <a:pt x="15916" y="17637"/>
                    <a:pt x="16558" y="17261"/>
                    <a:pt x="17158" y="17261"/>
                  </a:cubicBezTo>
                  <a:cubicBezTo>
                    <a:pt x="17300" y="17261"/>
                    <a:pt x="17440" y="17282"/>
                    <a:pt x="17576" y="17329"/>
                  </a:cubicBezTo>
                  <a:cubicBezTo>
                    <a:pt x="17805" y="17417"/>
                    <a:pt x="18016" y="17567"/>
                    <a:pt x="18174" y="17752"/>
                  </a:cubicBezTo>
                  <a:cubicBezTo>
                    <a:pt x="17597" y="16981"/>
                    <a:pt x="16971" y="16779"/>
                    <a:pt x="16336" y="16779"/>
                  </a:cubicBezTo>
                  <a:cubicBezTo>
                    <a:pt x="15693" y="16779"/>
                    <a:pt x="15040" y="16986"/>
                    <a:pt x="14416" y="17021"/>
                  </a:cubicBezTo>
                  <a:cubicBezTo>
                    <a:pt x="14387" y="17023"/>
                    <a:pt x="14358" y="17024"/>
                    <a:pt x="14330" y="17024"/>
                  </a:cubicBezTo>
                  <a:cubicBezTo>
                    <a:pt x="12818" y="17024"/>
                    <a:pt x="12656" y="14540"/>
                    <a:pt x="11231" y="14108"/>
                  </a:cubicBezTo>
                  <a:cubicBezTo>
                    <a:pt x="11133" y="14078"/>
                    <a:pt x="11036" y="14065"/>
                    <a:pt x="10939" y="14065"/>
                  </a:cubicBezTo>
                  <a:cubicBezTo>
                    <a:pt x="9917" y="14065"/>
                    <a:pt x="8907" y="15554"/>
                    <a:pt x="7840" y="15554"/>
                  </a:cubicBezTo>
                  <a:cubicBezTo>
                    <a:pt x="7495" y="15554"/>
                    <a:pt x="7145" y="15399"/>
                    <a:pt x="6786" y="14988"/>
                  </a:cubicBezTo>
                  <a:cubicBezTo>
                    <a:pt x="5211" y="13184"/>
                    <a:pt x="6267" y="10781"/>
                    <a:pt x="4656" y="10394"/>
                  </a:cubicBezTo>
                  <a:cubicBezTo>
                    <a:pt x="3855" y="10200"/>
                    <a:pt x="2984" y="9716"/>
                    <a:pt x="2597" y="9250"/>
                  </a:cubicBezTo>
                  <a:cubicBezTo>
                    <a:pt x="2218" y="8783"/>
                    <a:pt x="2306" y="8335"/>
                    <a:pt x="3389" y="8176"/>
                  </a:cubicBezTo>
                  <a:cubicBezTo>
                    <a:pt x="3882" y="8115"/>
                    <a:pt x="4357" y="7930"/>
                    <a:pt x="4762" y="7639"/>
                  </a:cubicBezTo>
                  <a:cubicBezTo>
                    <a:pt x="5844" y="6830"/>
                    <a:pt x="6091" y="5307"/>
                    <a:pt x="5325" y="3890"/>
                  </a:cubicBezTo>
                  <a:cubicBezTo>
                    <a:pt x="4304" y="1998"/>
                    <a:pt x="4551" y="0"/>
                    <a:pt x="4551"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69"/>
            <p:cNvSpPr/>
            <p:nvPr/>
          </p:nvSpPr>
          <p:spPr>
            <a:xfrm>
              <a:off x="740225" y="1773325"/>
              <a:ext cx="504550" cy="547325"/>
            </a:xfrm>
            <a:custGeom>
              <a:rect b="b" l="l" r="r" t="t"/>
              <a:pathLst>
                <a:path extrusionOk="0" h="21893" w="20182">
                  <a:moveTo>
                    <a:pt x="10235" y="0"/>
                  </a:moveTo>
                  <a:cubicBezTo>
                    <a:pt x="9513" y="0"/>
                    <a:pt x="8976" y="509"/>
                    <a:pt x="8379" y="1070"/>
                  </a:cubicBezTo>
                  <a:cubicBezTo>
                    <a:pt x="7948" y="1475"/>
                    <a:pt x="7499" y="1906"/>
                    <a:pt x="6945" y="2135"/>
                  </a:cubicBezTo>
                  <a:cubicBezTo>
                    <a:pt x="6744" y="2216"/>
                    <a:pt x="6535" y="2252"/>
                    <a:pt x="6318" y="2252"/>
                  </a:cubicBezTo>
                  <a:cubicBezTo>
                    <a:pt x="5716" y="2252"/>
                    <a:pt x="5048" y="1981"/>
                    <a:pt x="4305" y="1677"/>
                  </a:cubicBezTo>
                  <a:cubicBezTo>
                    <a:pt x="3410" y="1309"/>
                    <a:pt x="2433" y="909"/>
                    <a:pt x="1387" y="909"/>
                  </a:cubicBezTo>
                  <a:cubicBezTo>
                    <a:pt x="982" y="909"/>
                    <a:pt x="567" y="969"/>
                    <a:pt x="142" y="1114"/>
                  </a:cubicBezTo>
                  <a:cubicBezTo>
                    <a:pt x="89" y="1123"/>
                    <a:pt x="45" y="1140"/>
                    <a:pt x="1" y="1167"/>
                  </a:cubicBezTo>
                  <a:cubicBezTo>
                    <a:pt x="4287" y="2848"/>
                    <a:pt x="3293" y="3279"/>
                    <a:pt x="6540" y="5972"/>
                  </a:cubicBezTo>
                  <a:cubicBezTo>
                    <a:pt x="7259" y="6567"/>
                    <a:pt x="7872" y="6792"/>
                    <a:pt x="8400" y="6792"/>
                  </a:cubicBezTo>
                  <a:cubicBezTo>
                    <a:pt x="10059" y="6792"/>
                    <a:pt x="10872" y="4561"/>
                    <a:pt x="11476" y="4561"/>
                  </a:cubicBezTo>
                  <a:cubicBezTo>
                    <a:pt x="11549" y="4561"/>
                    <a:pt x="11620" y="4595"/>
                    <a:pt x="11689" y="4669"/>
                  </a:cubicBezTo>
                  <a:cubicBezTo>
                    <a:pt x="12257" y="5301"/>
                    <a:pt x="12484" y="6567"/>
                    <a:pt x="12968" y="6567"/>
                  </a:cubicBezTo>
                  <a:cubicBezTo>
                    <a:pt x="13166" y="6567"/>
                    <a:pt x="13406" y="6356"/>
                    <a:pt x="13730" y="5805"/>
                  </a:cubicBezTo>
                  <a:cubicBezTo>
                    <a:pt x="14237" y="4932"/>
                    <a:pt x="15295" y="4427"/>
                    <a:pt x="16254" y="4427"/>
                  </a:cubicBezTo>
                  <a:cubicBezTo>
                    <a:pt x="17394" y="4427"/>
                    <a:pt x="18395" y="5141"/>
                    <a:pt x="18166" y="6799"/>
                  </a:cubicBezTo>
                  <a:cubicBezTo>
                    <a:pt x="17744" y="9862"/>
                    <a:pt x="15517" y="10707"/>
                    <a:pt x="14690" y="13919"/>
                  </a:cubicBezTo>
                  <a:cubicBezTo>
                    <a:pt x="13880" y="17079"/>
                    <a:pt x="16335" y="21743"/>
                    <a:pt x="16415" y="21893"/>
                  </a:cubicBezTo>
                  <a:cubicBezTo>
                    <a:pt x="16265" y="21470"/>
                    <a:pt x="16089" y="21057"/>
                    <a:pt x="15887" y="20652"/>
                  </a:cubicBezTo>
                  <a:cubicBezTo>
                    <a:pt x="15667" y="20212"/>
                    <a:pt x="15482" y="19754"/>
                    <a:pt x="15323" y="19288"/>
                  </a:cubicBezTo>
                  <a:cubicBezTo>
                    <a:pt x="14971" y="18091"/>
                    <a:pt x="15024" y="15996"/>
                    <a:pt x="16362" y="14095"/>
                  </a:cubicBezTo>
                  <a:cubicBezTo>
                    <a:pt x="16652" y="13690"/>
                    <a:pt x="16969" y="13321"/>
                    <a:pt x="17330" y="12995"/>
                  </a:cubicBezTo>
                  <a:cubicBezTo>
                    <a:pt x="17840" y="12520"/>
                    <a:pt x="18298" y="12001"/>
                    <a:pt x="18703" y="11437"/>
                  </a:cubicBezTo>
                  <a:cubicBezTo>
                    <a:pt x="19222" y="10707"/>
                    <a:pt x="19618" y="9888"/>
                    <a:pt x="19865" y="9026"/>
                  </a:cubicBezTo>
                  <a:cubicBezTo>
                    <a:pt x="20102" y="8199"/>
                    <a:pt x="20181" y="7336"/>
                    <a:pt x="20093" y="6482"/>
                  </a:cubicBezTo>
                  <a:cubicBezTo>
                    <a:pt x="19988" y="5382"/>
                    <a:pt x="19601" y="4564"/>
                    <a:pt x="18940" y="4027"/>
                  </a:cubicBezTo>
                  <a:cubicBezTo>
                    <a:pt x="18338" y="3537"/>
                    <a:pt x="17508" y="3292"/>
                    <a:pt x="16467" y="3292"/>
                  </a:cubicBezTo>
                  <a:cubicBezTo>
                    <a:pt x="16199" y="3292"/>
                    <a:pt x="15918" y="3308"/>
                    <a:pt x="15623" y="3340"/>
                  </a:cubicBezTo>
                  <a:cubicBezTo>
                    <a:pt x="15429" y="3362"/>
                    <a:pt x="15252" y="3372"/>
                    <a:pt x="15090" y="3372"/>
                  </a:cubicBezTo>
                  <a:cubicBezTo>
                    <a:pt x="13869" y="3372"/>
                    <a:pt x="13491" y="2788"/>
                    <a:pt x="13017" y="2073"/>
                  </a:cubicBezTo>
                  <a:cubicBezTo>
                    <a:pt x="12665" y="1527"/>
                    <a:pt x="12269" y="911"/>
                    <a:pt x="11416" y="392"/>
                  </a:cubicBezTo>
                  <a:cubicBezTo>
                    <a:pt x="10963" y="115"/>
                    <a:pt x="10578" y="0"/>
                    <a:pt x="10235"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69"/>
            <p:cNvSpPr/>
            <p:nvPr/>
          </p:nvSpPr>
          <p:spPr>
            <a:xfrm>
              <a:off x="1197875" y="1986625"/>
              <a:ext cx="25" cy="25"/>
            </a:xfrm>
            <a:custGeom>
              <a:rect b="b" l="l" r="r" t="t"/>
              <a:pathLst>
                <a:path extrusionOk="0" h="1" w="1">
                  <a:moveTo>
                    <a:pt x="1" y="1"/>
                  </a:moveTo>
                  <a:lnTo>
                    <a:pt x="1" y="1"/>
                  </a:lnTo>
                  <a:lnTo>
                    <a:pt x="1" y="1"/>
                  </a:lnTo>
                  <a:close/>
                </a:path>
              </a:pathLst>
            </a:custGeom>
            <a:solidFill>
              <a:srgbClr val="FF49F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69"/>
            <p:cNvSpPr/>
            <p:nvPr/>
          </p:nvSpPr>
          <p:spPr>
            <a:xfrm>
              <a:off x="591950" y="1749225"/>
              <a:ext cx="657875" cy="641400"/>
            </a:xfrm>
            <a:custGeom>
              <a:rect b="b" l="l" r="r" t="t"/>
              <a:pathLst>
                <a:path extrusionOk="0" fill="none" h="25656" w="26315">
                  <a:moveTo>
                    <a:pt x="22478" y="24503"/>
                  </a:moveTo>
                  <a:cubicBezTo>
                    <a:pt x="22143" y="25471"/>
                    <a:pt x="20867" y="25655"/>
                    <a:pt x="20277" y="24837"/>
                  </a:cubicBezTo>
                  <a:cubicBezTo>
                    <a:pt x="19908" y="24335"/>
                    <a:pt x="19485" y="23543"/>
                    <a:pt x="19036" y="22320"/>
                  </a:cubicBezTo>
                  <a:cubicBezTo>
                    <a:pt x="17276" y="17559"/>
                    <a:pt x="14434" y="24062"/>
                    <a:pt x="12286" y="21325"/>
                  </a:cubicBezTo>
                  <a:cubicBezTo>
                    <a:pt x="10183" y="18641"/>
                    <a:pt x="5835" y="21941"/>
                    <a:pt x="4981" y="17673"/>
                  </a:cubicBezTo>
                  <a:cubicBezTo>
                    <a:pt x="4128" y="13413"/>
                    <a:pt x="0" y="13924"/>
                    <a:pt x="220" y="11838"/>
                  </a:cubicBezTo>
                  <a:cubicBezTo>
                    <a:pt x="431" y="9743"/>
                    <a:pt x="3028" y="10993"/>
                    <a:pt x="3961" y="8854"/>
                  </a:cubicBezTo>
                  <a:cubicBezTo>
                    <a:pt x="4885" y="6707"/>
                    <a:pt x="3274" y="2975"/>
                    <a:pt x="6055" y="2043"/>
                  </a:cubicBezTo>
                  <a:cubicBezTo>
                    <a:pt x="8836" y="1101"/>
                    <a:pt x="11221" y="3741"/>
                    <a:pt x="12849" y="3063"/>
                  </a:cubicBezTo>
                  <a:cubicBezTo>
                    <a:pt x="14486" y="2386"/>
                    <a:pt x="15208" y="1"/>
                    <a:pt x="17364" y="1321"/>
                  </a:cubicBezTo>
                  <a:cubicBezTo>
                    <a:pt x="19521" y="2641"/>
                    <a:pt x="18834" y="4577"/>
                    <a:pt x="21554" y="4269"/>
                  </a:cubicBezTo>
                  <a:cubicBezTo>
                    <a:pt x="24273" y="3970"/>
                    <a:pt x="25831" y="5044"/>
                    <a:pt x="26068" y="7438"/>
                  </a:cubicBezTo>
                  <a:cubicBezTo>
                    <a:pt x="26315" y="9840"/>
                    <a:pt x="25241" y="12172"/>
                    <a:pt x="23296" y="13985"/>
                  </a:cubicBezTo>
                  <a:cubicBezTo>
                    <a:pt x="21342" y="15798"/>
                    <a:pt x="20753" y="18412"/>
                    <a:pt x="21298" y="20243"/>
                  </a:cubicBezTo>
                  <a:cubicBezTo>
                    <a:pt x="21703" y="21633"/>
                    <a:pt x="22926" y="23156"/>
                    <a:pt x="22478" y="2450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69"/>
            <p:cNvSpPr/>
            <p:nvPr/>
          </p:nvSpPr>
          <p:spPr>
            <a:xfrm>
              <a:off x="801625" y="2177825"/>
              <a:ext cx="239400" cy="71975"/>
            </a:xfrm>
            <a:custGeom>
              <a:rect b="b" l="l" r="r" t="t"/>
              <a:pathLst>
                <a:path extrusionOk="0" fill="none" h="2879" w="9576">
                  <a:moveTo>
                    <a:pt x="9576" y="2879"/>
                  </a:moveTo>
                  <a:lnTo>
                    <a:pt x="8370" y="1400"/>
                  </a:lnTo>
                  <a:cubicBezTo>
                    <a:pt x="8185" y="1154"/>
                    <a:pt x="7974" y="934"/>
                    <a:pt x="7745" y="731"/>
                  </a:cubicBezTo>
                  <a:cubicBezTo>
                    <a:pt x="7032" y="133"/>
                    <a:pt x="6038" y="1"/>
                    <a:pt x="5123" y="115"/>
                  </a:cubicBezTo>
                  <a:cubicBezTo>
                    <a:pt x="4832" y="151"/>
                    <a:pt x="4550" y="221"/>
                    <a:pt x="4278" y="335"/>
                  </a:cubicBezTo>
                  <a:cubicBezTo>
                    <a:pt x="4058" y="432"/>
                    <a:pt x="3873" y="573"/>
                    <a:pt x="3653" y="679"/>
                  </a:cubicBezTo>
                  <a:cubicBezTo>
                    <a:pt x="3310" y="828"/>
                    <a:pt x="2958" y="943"/>
                    <a:pt x="2588" y="1013"/>
                  </a:cubicBezTo>
                  <a:lnTo>
                    <a:pt x="0" y="160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69"/>
            <p:cNvSpPr/>
            <p:nvPr/>
          </p:nvSpPr>
          <p:spPr>
            <a:xfrm>
              <a:off x="657950" y="2034825"/>
              <a:ext cx="249300" cy="162625"/>
            </a:xfrm>
            <a:custGeom>
              <a:rect b="b" l="l" r="r" t="t"/>
              <a:pathLst>
                <a:path extrusionOk="0" fill="none" h="6505" w="9972">
                  <a:moveTo>
                    <a:pt x="3899" y="6311"/>
                  </a:moveTo>
                  <a:cubicBezTo>
                    <a:pt x="5448" y="6504"/>
                    <a:pt x="6997" y="5985"/>
                    <a:pt x="8396" y="5290"/>
                  </a:cubicBezTo>
                  <a:cubicBezTo>
                    <a:pt x="8731" y="5149"/>
                    <a:pt x="9048" y="4938"/>
                    <a:pt x="9312" y="4691"/>
                  </a:cubicBezTo>
                  <a:cubicBezTo>
                    <a:pt x="9884" y="4102"/>
                    <a:pt x="9972" y="3151"/>
                    <a:pt x="9646" y="2403"/>
                  </a:cubicBezTo>
                  <a:cubicBezTo>
                    <a:pt x="9312" y="1655"/>
                    <a:pt x="8652" y="1092"/>
                    <a:pt x="7912" y="740"/>
                  </a:cubicBezTo>
                  <a:cubicBezTo>
                    <a:pt x="7173" y="396"/>
                    <a:pt x="6363" y="247"/>
                    <a:pt x="5554" y="115"/>
                  </a:cubicBezTo>
                  <a:cubicBezTo>
                    <a:pt x="5140" y="36"/>
                    <a:pt x="4718" y="0"/>
                    <a:pt x="4295" y="0"/>
                  </a:cubicBezTo>
                  <a:cubicBezTo>
                    <a:pt x="3750" y="36"/>
                    <a:pt x="3222" y="194"/>
                    <a:pt x="2685" y="291"/>
                  </a:cubicBezTo>
                  <a:cubicBezTo>
                    <a:pt x="1796" y="449"/>
                    <a:pt x="889" y="449"/>
                    <a:pt x="0" y="29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69"/>
            <p:cNvSpPr/>
            <p:nvPr/>
          </p:nvSpPr>
          <p:spPr>
            <a:xfrm>
              <a:off x="711200" y="1828450"/>
              <a:ext cx="288900" cy="283175"/>
            </a:xfrm>
            <a:custGeom>
              <a:rect b="b" l="l" r="r" t="t"/>
              <a:pathLst>
                <a:path extrusionOk="0" fill="none" h="11327" w="11556">
                  <a:moveTo>
                    <a:pt x="0" y="7727"/>
                  </a:moveTo>
                  <a:cubicBezTo>
                    <a:pt x="2077" y="7050"/>
                    <a:pt x="4462" y="7014"/>
                    <a:pt x="6337" y="8141"/>
                  </a:cubicBezTo>
                  <a:cubicBezTo>
                    <a:pt x="6724" y="8387"/>
                    <a:pt x="7103" y="8651"/>
                    <a:pt x="7463" y="8942"/>
                  </a:cubicBezTo>
                  <a:lnTo>
                    <a:pt x="9884" y="10825"/>
                  </a:lnTo>
                  <a:cubicBezTo>
                    <a:pt x="10121" y="11019"/>
                    <a:pt x="10368" y="11204"/>
                    <a:pt x="10667" y="11265"/>
                  </a:cubicBezTo>
                  <a:cubicBezTo>
                    <a:pt x="10966" y="11327"/>
                    <a:pt x="11327" y="11221"/>
                    <a:pt x="11450" y="10948"/>
                  </a:cubicBezTo>
                  <a:cubicBezTo>
                    <a:pt x="11556" y="10693"/>
                    <a:pt x="11459" y="10403"/>
                    <a:pt x="11336" y="10165"/>
                  </a:cubicBezTo>
                  <a:cubicBezTo>
                    <a:pt x="10702" y="8845"/>
                    <a:pt x="9628" y="7745"/>
                    <a:pt x="9100" y="6372"/>
                  </a:cubicBezTo>
                  <a:cubicBezTo>
                    <a:pt x="8889" y="5835"/>
                    <a:pt x="8775" y="5272"/>
                    <a:pt x="8581" y="4717"/>
                  </a:cubicBezTo>
                  <a:cubicBezTo>
                    <a:pt x="8159" y="3573"/>
                    <a:pt x="7367" y="2579"/>
                    <a:pt x="6425" y="1804"/>
                  </a:cubicBezTo>
                  <a:cubicBezTo>
                    <a:pt x="5483" y="1021"/>
                    <a:pt x="4383" y="458"/>
                    <a:pt x="324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69"/>
            <p:cNvSpPr/>
            <p:nvPr/>
          </p:nvSpPr>
          <p:spPr>
            <a:xfrm>
              <a:off x="1090300" y="1917550"/>
              <a:ext cx="95075" cy="367900"/>
            </a:xfrm>
            <a:custGeom>
              <a:rect b="b" l="l" r="r" t="t"/>
              <a:pathLst>
                <a:path extrusionOk="0" fill="none" h="14716" w="3803">
                  <a:moveTo>
                    <a:pt x="1039" y="14716"/>
                  </a:moveTo>
                  <a:cubicBezTo>
                    <a:pt x="651" y="14073"/>
                    <a:pt x="264" y="13413"/>
                    <a:pt x="115" y="12683"/>
                  </a:cubicBezTo>
                  <a:cubicBezTo>
                    <a:pt x="9" y="12146"/>
                    <a:pt x="0" y="11600"/>
                    <a:pt x="71" y="11063"/>
                  </a:cubicBezTo>
                  <a:cubicBezTo>
                    <a:pt x="211" y="9910"/>
                    <a:pt x="563" y="8801"/>
                    <a:pt x="1127" y="7789"/>
                  </a:cubicBezTo>
                  <a:cubicBezTo>
                    <a:pt x="1769" y="6645"/>
                    <a:pt x="2658" y="5642"/>
                    <a:pt x="3169" y="4436"/>
                  </a:cubicBezTo>
                  <a:cubicBezTo>
                    <a:pt x="3758" y="3054"/>
                    <a:pt x="3802" y="1488"/>
                    <a:pt x="358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69"/>
            <p:cNvSpPr/>
            <p:nvPr/>
          </p:nvSpPr>
          <p:spPr>
            <a:xfrm>
              <a:off x="962450" y="1823600"/>
              <a:ext cx="96850" cy="345675"/>
            </a:xfrm>
            <a:custGeom>
              <a:rect b="b" l="l" r="r" t="t"/>
              <a:pathLst>
                <a:path extrusionOk="0" fill="none" h="13827" w="3874">
                  <a:moveTo>
                    <a:pt x="3873" y="13721"/>
                  </a:moveTo>
                  <a:cubicBezTo>
                    <a:pt x="3697" y="13827"/>
                    <a:pt x="3477" y="13818"/>
                    <a:pt x="3310" y="13704"/>
                  </a:cubicBezTo>
                  <a:cubicBezTo>
                    <a:pt x="3143" y="13580"/>
                    <a:pt x="3020" y="13413"/>
                    <a:pt x="2949" y="13228"/>
                  </a:cubicBezTo>
                  <a:cubicBezTo>
                    <a:pt x="2500" y="12207"/>
                    <a:pt x="2826" y="10975"/>
                    <a:pt x="2404" y="9937"/>
                  </a:cubicBezTo>
                  <a:cubicBezTo>
                    <a:pt x="2034" y="9057"/>
                    <a:pt x="1189" y="8476"/>
                    <a:pt x="687" y="7666"/>
                  </a:cubicBezTo>
                  <a:cubicBezTo>
                    <a:pt x="1" y="6557"/>
                    <a:pt x="36" y="5158"/>
                    <a:pt x="247" y="3873"/>
                  </a:cubicBezTo>
                  <a:cubicBezTo>
                    <a:pt x="450" y="2588"/>
                    <a:pt x="811" y="1294"/>
                    <a:pt x="70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69"/>
            <p:cNvSpPr/>
            <p:nvPr/>
          </p:nvSpPr>
          <p:spPr>
            <a:xfrm>
              <a:off x="1068300" y="1877500"/>
              <a:ext cx="60075" cy="276375"/>
            </a:xfrm>
            <a:custGeom>
              <a:rect b="b" l="l" r="r" t="t"/>
              <a:pathLst>
                <a:path extrusionOk="0" fill="none" h="11055" w="2403">
                  <a:moveTo>
                    <a:pt x="0" y="11055"/>
                  </a:moveTo>
                  <a:cubicBezTo>
                    <a:pt x="968" y="9321"/>
                    <a:pt x="1699" y="7464"/>
                    <a:pt x="2174" y="5536"/>
                  </a:cubicBezTo>
                  <a:cubicBezTo>
                    <a:pt x="2324" y="5017"/>
                    <a:pt x="2394" y="4480"/>
                    <a:pt x="2403" y="3944"/>
                  </a:cubicBezTo>
                  <a:cubicBezTo>
                    <a:pt x="2385" y="2606"/>
                    <a:pt x="1628" y="1330"/>
                    <a:pt x="176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69"/>
            <p:cNvSpPr/>
            <p:nvPr/>
          </p:nvSpPr>
          <p:spPr>
            <a:xfrm>
              <a:off x="1093600" y="1866725"/>
              <a:ext cx="12350" cy="81650"/>
            </a:xfrm>
            <a:custGeom>
              <a:rect b="b" l="l" r="r" t="t"/>
              <a:pathLst>
                <a:path extrusionOk="0" fill="none" h="3266" w="494">
                  <a:moveTo>
                    <a:pt x="493" y="3266"/>
                  </a:moveTo>
                  <a:cubicBezTo>
                    <a:pt x="167" y="2201"/>
                    <a:pt x="0" y="1101"/>
                    <a:pt x="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69"/>
            <p:cNvSpPr/>
            <p:nvPr/>
          </p:nvSpPr>
          <p:spPr>
            <a:xfrm>
              <a:off x="1075325" y="1875750"/>
              <a:ext cx="1125" cy="16950"/>
            </a:xfrm>
            <a:custGeom>
              <a:rect b="b" l="l" r="r" t="t"/>
              <a:pathLst>
                <a:path extrusionOk="0" fill="none" h="678" w="45">
                  <a:moveTo>
                    <a:pt x="45" y="678"/>
                  </a:moveTo>
                  <a:cubicBezTo>
                    <a:pt x="27" y="449"/>
                    <a:pt x="18" y="220"/>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69"/>
            <p:cNvSpPr/>
            <p:nvPr/>
          </p:nvSpPr>
          <p:spPr>
            <a:xfrm>
              <a:off x="1057500" y="1868475"/>
              <a:ext cx="3325" cy="15425"/>
            </a:xfrm>
            <a:custGeom>
              <a:rect b="b" l="l" r="r" t="t"/>
              <a:pathLst>
                <a:path extrusionOk="0" fill="none" h="617" w="133">
                  <a:moveTo>
                    <a:pt x="133" y="617"/>
                  </a:moveTo>
                  <a:cubicBezTo>
                    <a:pt x="124" y="406"/>
                    <a:pt x="80" y="194"/>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69"/>
            <p:cNvSpPr/>
            <p:nvPr/>
          </p:nvSpPr>
          <p:spPr>
            <a:xfrm>
              <a:off x="994800" y="1814150"/>
              <a:ext cx="4425" cy="51725"/>
            </a:xfrm>
            <a:custGeom>
              <a:rect b="b" l="l" r="r" t="t"/>
              <a:pathLst>
                <a:path extrusionOk="0" fill="none" h="2069" w="177">
                  <a:moveTo>
                    <a:pt x="124" y="2068"/>
                  </a:moveTo>
                  <a:cubicBezTo>
                    <a:pt x="177" y="1373"/>
                    <a:pt x="133" y="678"/>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69"/>
            <p:cNvSpPr/>
            <p:nvPr/>
          </p:nvSpPr>
          <p:spPr>
            <a:xfrm>
              <a:off x="1012625" y="1820525"/>
              <a:ext cx="3100" cy="9700"/>
            </a:xfrm>
            <a:custGeom>
              <a:rect b="b" l="l" r="r" t="t"/>
              <a:pathLst>
                <a:path extrusionOk="0" fill="none" h="388" w="124">
                  <a:moveTo>
                    <a:pt x="124" y="387"/>
                  </a:moveTo>
                  <a:cubicBezTo>
                    <a:pt x="106" y="255"/>
                    <a:pt x="62" y="123"/>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69"/>
            <p:cNvSpPr/>
            <p:nvPr/>
          </p:nvSpPr>
          <p:spPr>
            <a:xfrm>
              <a:off x="958950" y="1824050"/>
              <a:ext cx="1550" cy="23125"/>
            </a:xfrm>
            <a:custGeom>
              <a:rect b="b" l="l" r="r" t="t"/>
              <a:pathLst>
                <a:path extrusionOk="0" fill="none" h="925" w="62">
                  <a:moveTo>
                    <a:pt x="9" y="924"/>
                  </a:moveTo>
                  <a:cubicBezTo>
                    <a:pt x="62" y="616"/>
                    <a:pt x="62" y="308"/>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69"/>
            <p:cNvSpPr/>
            <p:nvPr/>
          </p:nvSpPr>
          <p:spPr>
            <a:xfrm>
              <a:off x="934725" y="1835475"/>
              <a:ext cx="2025" cy="11025"/>
            </a:xfrm>
            <a:custGeom>
              <a:rect b="b" l="l" r="r" t="t"/>
              <a:pathLst>
                <a:path extrusionOk="0" fill="none" h="441" w="81">
                  <a:moveTo>
                    <a:pt x="80" y="441"/>
                  </a:moveTo>
                  <a:cubicBezTo>
                    <a:pt x="54" y="291"/>
                    <a:pt x="27" y="142"/>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69"/>
            <p:cNvSpPr/>
            <p:nvPr/>
          </p:nvSpPr>
          <p:spPr>
            <a:xfrm>
              <a:off x="757175" y="1836575"/>
              <a:ext cx="67125" cy="25775"/>
            </a:xfrm>
            <a:custGeom>
              <a:rect b="b" l="l" r="r" t="t"/>
              <a:pathLst>
                <a:path extrusionOk="0" fill="none" h="1031" w="2685">
                  <a:moveTo>
                    <a:pt x="1" y="1"/>
                  </a:moveTo>
                  <a:cubicBezTo>
                    <a:pt x="942" y="203"/>
                    <a:pt x="1849" y="546"/>
                    <a:pt x="2685" y="103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69"/>
            <p:cNvSpPr/>
            <p:nvPr/>
          </p:nvSpPr>
          <p:spPr>
            <a:xfrm>
              <a:off x="762250" y="1855725"/>
              <a:ext cx="19150" cy="3775"/>
            </a:xfrm>
            <a:custGeom>
              <a:rect b="b" l="l" r="r" t="t"/>
              <a:pathLst>
                <a:path extrusionOk="0" fill="none" h="151" w="766">
                  <a:moveTo>
                    <a:pt x="0" y="0"/>
                  </a:moveTo>
                  <a:lnTo>
                    <a:pt x="766" y="15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69"/>
            <p:cNvSpPr/>
            <p:nvPr/>
          </p:nvSpPr>
          <p:spPr>
            <a:xfrm>
              <a:off x="773025" y="1886975"/>
              <a:ext cx="8150" cy="3750"/>
            </a:xfrm>
            <a:custGeom>
              <a:rect b="b" l="l" r="r" t="t"/>
              <a:pathLst>
                <a:path extrusionOk="0" fill="none" h="150" w="326">
                  <a:moveTo>
                    <a:pt x="0" y="0"/>
                  </a:moveTo>
                  <a:lnTo>
                    <a:pt x="326" y="15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69"/>
            <p:cNvSpPr/>
            <p:nvPr/>
          </p:nvSpPr>
          <p:spPr>
            <a:xfrm>
              <a:off x="696225" y="1989050"/>
              <a:ext cx="58125" cy="22925"/>
            </a:xfrm>
            <a:custGeom>
              <a:rect b="b" l="l" r="r" t="t"/>
              <a:pathLst>
                <a:path extrusionOk="0" fill="none" h="917" w="2325">
                  <a:moveTo>
                    <a:pt x="1" y="916"/>
                  </a:moveTo>
                  <a:cubicBezTo>
                    <a:pt x="731" y="520"/>
                    <a:pt x="1515" y="212"/>
                    <a:pt x="232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69"/>
            <p:cNvSpPr/>
            <p:nvPr/>
          </p:nvSpPr>
          <p:spPr>
            <a:xfrm>
              <a:off x="714275" y="1974750"/>
              <a:ext cx="22025" cy="9500"/>
            </a:xfrm>
            <a:custGeom>
              <a:rect b="b" l="l" r="r" t="t"/>
              <a:pathLst>
                <a:path extrusionOk="0" fill="none" h="380" w="881">
                  <a:moveTo>
                    <a:pt x="0" y="379"/>
                  </a:moveTo>
                  <a:cubicBezTo>
                    <a:pt x="308" y="300"/>
                    <a:pt x="608" y="168"/>
                    <a:pt x="88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69"/>
            <p:cNvSpPr/>
            <p:nvPr/>
          </p:nvSpPr>
          <p:spPr>
            <a:xfrm>
              <a:off x="650700" y="2058150"/>
              <a:ext cx="70425" cy="9250"/>
            </a:xfrm>
            <a:custGeom>
              <a:rect b="b" l="l" r="r" t="t"/>
              <a:pathLst>
                <a:path extrusionOk="0" fill="none" h="370" w="2817">
                  <a:moveTo>
                    <a:pt x="0" y="0"/>
                  </a:moveTo>
                  <a:cubicBezTo>
                    <a:pt x="906" y="282"/>
                    <a:pt x="1875" y="370"/>
                    <a:pt x="2816"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69"/>
            <p:cNvSpPr/>
            <p:nvPr/>
          </p:nvSpPr>
          <p:spPr>
            <a:xfrm>
              <a:off x="669175" y="2085425"/>
              <a:ext cx="17625" cy="1575"/>
            </a:xfrm>
            <a:custGeom>
              <a:rect b="b" l="l" r="r" t="t"/>
              <a:pathLst>
                <a:path extrusionOk="0" fill="none" h="63" w="705">
                  <a:moveTo>
                    <a:pt x="0" y="1"/>
                  </a:moveTo>
                  <a:lnTo>
                    <a:pt x="704"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69"/>
            <p:cNvSpPr/>
            <p:nvPr/>
          </p:nvSpPr>
          <p:spPr>
            <a:xfrm>
              <a:off x="719550" y="2109400"/>
              <a:ext cx="6850" cy="700"/>
            </a:xfrm>
            <a:custGeom>
              <a:rect b="b" l="l" r="r" t="t"/>
              <a:pathLst>
                <a:path extrusionOk="0" fill="none" h="28" w="274">
                  <a:moveTo>
                    <a:pt x="1" y="27"/>
                  </a:moveTo>
                  <a:lnTo>
                    <a:pt x="27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69"/>
            <p:cNvSpPr/>
            <p:nvPr/>
          </p:nvSpPr>
          <p:spPr>
            <a:xfrm>
              <a:off x="832875" y="2217000"/>
              <a:ext cx="40275" cy="12125"/>
            </a:xfrm>
            <a:custGeom>
              <a:rect b="b" l="l" r="r" t="t"/>
              <a:pathLst>
                <a:path extrusionOk="0" fill="none" h="485" w="1611">
                  <a:moveTo>
                    <a:pt x="0" y="485"/>
                  </a:moveTo>
                  <a:cubicBezTo>
                    <a:pt x="546" y="353"/>
                    <a:pt x="1083" y="185"/>
                    <a:pt x="161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69"/>
            <p:cNvSpPr/>
            <p:nvPr/>
          </p:nvSpPr>
          <p:spPr>
            <a:xfrm>
              <a:off x="868500" y="2229100"/>
              <a:ext cx="15650" cy="5525"/>
            </a:xfrm>
            <a:custGeom>
              <a:rect b="b" l="l" r="r" t="t"/>
              <a:pathLst>
                <a:path extrusionOk="0" fill="none" h="221" w="626">
                  <a:moveTo>
                    <a:pt x="1" y="221"/>
                  </a:moveTo>
                  <a:cubicBezTo>
                    <a:pt x="221" y="203"/>
                    <a:pt x="432" y="124"/>
                    <a:pt x="62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69"/>
            <p:cNvSpPr/>
            <p:nvPr/>
          </p:nvSpPr>
          <p:spPr>
            <a:xfrm>
              <a:off x="905250" y="2227350"/>
              <a:ext cx="4200" cy="1325"/>
            </a:xfrm>
            <a:custGeom>
              <a:rect b="b" l="l" r="r" t="t"/>
              <a:pathLst>
                <a:path extrusionOk="0" fill="none" h="53" w="168">
                  <a:moveTo>
                    <a:pt x="1" y="53"/>
                  </a:moveTo>
                  <a:lnTo>
                    <a:pt x="16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69"/>
            <p:cNvSpPr/>
            <p:nvPr/>
          </p:nvSpPr>
          <p:spPr>
            <a:xfrm>
              <a:off x="736050" y="2165950"/>
              <a:ext cx="64275" cy="11250"/>
            </a:xfrm>
            <a:custGeom>
              <a:rect b="b" l="l" r="r" t="t"/>
              <a:pathLst>
                <a:path extrusionOk="0" fill="none" h="450" w="2571">
                  <a:moveTo>
                    <a:pt x="1" y="168"/>
                  </a:moveTo>
                  <a:cubicBezTo>
                    <a:pt x="828" y="450"/>
                    <a:pt x="1726" y="230"/>
                    <a:pt x="25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69"/>
            <p:cNvSpPr/>
            <p:nvPr/>
          </p:nvSpPr>
          <p:spPr>
            <a:xfrm>
              <a:off x="769725" y="2152100"/>
              <a:ext cx="12775" cy="1350"/>
            </a:xfrm>
            <a:custGeom>
              <a:rect b="b" l="l" r="r" t="t"/>
              <a:pathLst>
                <a:path extrusionOk="0" fill="none" h="54" w="511">
                  <a:moveTo>
                    <a:pt x="0" y="44"/>
                  </a:moveTo>
                  <a:cubicBezTo>
                    <a:pt x="176" y="53"/>
                    <a:pt x="344" y="35"/>
                    <a:pt x="51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69"/>
            <p:cNvSpPr/>
            <p:nvPr/>
          </p:nvSpPr>
          <p:spPr>
            <a:xfrm>
              <a:off x="797875" y="2127000"/>
              <a:ext cx="9725" cy="925"/>
            </a:xfrm>
            <a:custGeom>
              <a:rect b="b" l="l" r="r" t="t"/>
              <a:pathLst>
                <a:path extrusionOk="0" fill="none" h="37" w="389">
                  <a:moveTo>
                    <a:pt x="1" y="1"/>
                  </a:moveTo>
                  <a:cubicBezTo>
                    <a:pt x="133" y="27"/>
                    <a:pt x="265" y="36"/>
                    <a:pt x="388" y="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69"/>
            <p:cNvSpPr/>
            <p:nvPr/>
          </p:nvSpPr>
          <p:spPr>
            <a:xfrm>
              <a:off x="858600" y="2076400"/>
              <a:ext cx="24675" cy="30825"/>
            </a:xfrm>
            <a:custGeom>
              <a:rect b="b" l="l" r="r" t="t"/>
              <a:pathLst>
                <a:path extrusionOk="0" fill="none" h="1233" w="987">
                  <a:moveTo>
                    <a:pt x="987" y="1233"/>
                  </a:moveTo>
                  <a:cubicBezTo>
                    <a:pt x="899" y="705"/>
                    <a:pt x="432" y="326"/>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69"/>
            <p:cNvSpPr/>
            <p:nvPr/>
          </p:nvSpPr>
          <p:spPr>
            <a:xfrm>
              <a:off x="841225" y="2085650"/>
              <a:ext cx="10375" cy="7275"/>
            </a:xfrm>
            <a:custGeom>
              <a:rect b="b" l="l" r="r" t="t"/>
              <a:pathLst>
                <a:path extrusionOk="0" fill="none" h="291" w="415">
                  <a:moveTo>
                    <a:pt x="414" y="291"/>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69"/>
            <p:cNvSpPr/>
            <p:nvPr/>
          </p:nvSpPr>
          <p:spPr>
            <a:xfrm>
              <a:off x="912300" y="2111825"/>
              <a:ext cx="7050" cy="34800"/>
            </a:xfrm>
            <a:custGeom>
              <a:rect b="b" l="l" r="r" t="t"/>
              <a:pathLst>
                <a:path extrusionOk="0" fill="none" h="1392" w="282">
                  <a:moveTo>
                    <a:pt x="0" y="1391"/>
                  </a:moveTo>
                  <a:cubicBezTo>
                    <a:pt x="238" y="960"/>
                    <a:pt x="282" y="458"/>
                    <a:pt x="14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69"/>
            <p:cNvSpPr/>
            <p:nvPr/>
          </p:nvSpPr>
          <p:spPr>
            <a:xfrm>
              <a:off x="972150" y="2123050"/>
              <a:ext cx="20925" cy="4200"/>
            </a:xfrm>
            <a:custGeom>
              <a:rect b="b" l="l" r="r" t="t"/>
              <a:pathLst>
                <a:path extrusionOk="0" fill="none" h="168" w="837">
                  <a:moveTo>
                    <a:pt x="0" y="45"/>
                  </a:moveTo>
                  <a:cubicBezTo>
                    <a:pt x="273" y="168"/>
                    <a:pt x="581" y="150"/>
                    <a:pt x="83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69"/>
            <p:cNvSpPr/>
            <p:nvPr/>
          </p:nvSpPr>
          <p:spPr>
            <a:xfrm>
              <a:off x="992375" y="2141525"/>
              <a:ext cx="10375" cy="4225"/>
            </a:xfrm>
            <a:custGeom>
              <a:rect b="b" l="l" r="r" t="t"/>
              <a:pathLst>
                <a:path extrusionOk="0" fill="none" h="169" w="415">
                  <a:moveTo>
                    <a:pt x="1" y="133"/>
                  </a:moveTo>
                  <a:cubicBezTo>
                    <a:pt x="150" y="168"/>
                    <a:pt x="309" y="124"/>
                    <a:pt x="4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69"/>
            <p:cNvSpPr/>
            <p:nvPr/>
          </p:nvSpPr>
          <p:spPr>
            <a:xfrm>
              <a:off x="949250" y="2198950"/>
              <a:ext cx="47350" cy="24025"/>
            </a:xfrm>
            <a:custGeom>
              <a:rect b="b" l="l" r="r" t="t"/>
              <a:pathLst>
                <a:path extrusionOk="0" fill="none" h="961" w="1894">
                  <a:moveTo>
                    <a:pt x="1" y="115"/>
                  </a:moveTo>
                  <a:cubicBezTo>
                    <a:pt x="740" y="1"/>
                    <a:pt x="1488" y="335"/>
                    <a:pt x="1893" y="9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69"/>
            <p:cNvSpPr/>
            <p:nvPr/>
          </p:nvSpPr>
          <p:spPr>
            <a:xfrm>
              <a:off x="971050" y="2235925"/>
              <a:ext cx="5725" cy="3975"/>
            </a:xfrm>
            <a:custGeom>
              <a:rect b="b" l="l" r="r" t="t"/>
              <a:pathLst>
                <a:path extrusionOk="0" fill="none" h="159" w="229">
                  <a:moveTo>
                    <a:pt x="0" y="0"/>
                  </a:moveTo>
                  <a:lnTo>
                    <a:pt x="229" y="15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69"/>
            <p:cNvSpPr/>
            <p:nvPr/>
          </p:nvSpPr>
          <p:spPr>
            <a:xfrm>
              <a:off x="1005375" y="2016775"/>
              <a:ext cx="45350" cy="106300"/>
            </a:xfrm>
            <a:custGeom>
              <a:rect b="b" l="l" r="r" t="t"/>
              <a:pathLst>
                <a:path extrusionOk="0" fill="none" h="4252" w="1814">
                  <a:moveTo>
                    <a:pt x="1760" y="4252"/>
                  </a:moveTo>
                  <a:cubicBezTo>
                    <a:pt x="1496" y="3539"/>
                    <a:pt x="1813" y="2711"/>
                    <a:pt x="1584" y="1981"/>
                  </a:cubicBezTo>
                  <a:cubicBezTo>
                    <a:pt x="1338" y="1171"/>
                    <a:pt x="502" y="696"/>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69"/>
            <p:cNvSpPr/>
            <p:nvPr/>
          </p:nvSpPr>
          <p:spPr>
            <a:xfrm>
              <a:off x="1052675" y="2050225"/>
              <a:ext cx="5525" cy="13875"/>
            </a:xfrm>
            <a:custGeom>
              <a:rect b="b" l="l" r="r" t="t"/>
              <a:pathLst>
                <a:path extrusionOk="0" fill="none" h="555" w="221">
                  <a:moveTo>
                    <a:pt x="220" y="555"/>
                  </a:moveTo>
                  <a:cubicBezTo>
                    <a:pt x="150" y="370"/>
                    <a:pt x="71" y="185"/>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69"/>
            <p:cNvSpPr/>
            <p:nvPr/>
          </p:nvSpPr>
          <p:spPr>
            <a:xfrm>
              <a:off x="1065650" y="2036575"/>
              <a:ext cx="3100" cy="7725"/>
            </a:xfrm>
            <a:custGeom>
              <a:rect b="b" l="l" r="r" t="t"/>
              <a:pathLst>
                <a:path extrusionOk="0" fill="none" h="309" w="124">
                  <a:moveTo>
                    <a:pt x="124" y="309"/>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69"/>
            <p:cNvSpPr/>
            <p:nvPr/>
          </p:nvSpPr>
          <p:spPr>
            <a:xfrm>
              <a:off x="883475" y="1921950"/>
              <a:ext cx="41825" cy="83200"/>
            </a:xfrm>
            <a:custGeom>
              <a:rect b="b" l="l" r="r" t="t"/>
              <a:pathLst>
                <a:path extrusionOk="0" fill="none" h="3328" w="1673">
                  <a:moveTo>
                    <a:pt x="1673" y="3327"/>
                  </a:moveTo>
                  <a:cubicBezTo>
                    <a:pt x="1276" y="2694"/>
                    <a:pt x="1232" y="1901"/>
                    <a:pt x="916" y="1224"/>
                  </a:cubicBezTo>
                  <a:cubicBezTo>
                    <a:pt x="696" y="766"/>
                    <a:pt x="344" y="379"/>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69"/>
            <p:cNvSpPr/>
            <p:nvPr/>
          </p:nvSpPr>
          <p:spPr>
            <a:xfrm>
              <a:off x="877750" y="1961125"/>
              <a:ext cx="8825" cy="10575"/>
            </a:xfrm>
            <a:custGeom>
              <a:rect b="b" l="l" r="r" t="t"/>
              <a:pathLst>
                <a:path extrusionOk="0" fill="none" h="423" w="353">
                  <a:moveTo>
                    <a:pt x="353" y="422"/>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69"/>
            <p:cNvSpPr/>
            <p:nvPr/>
          </p:nvSpPr>
          <p:spPr>
            <a:xfrm>
              <a:off x="841675" y="1962875"/>
              <a:ext cx="11675" cy="11475"/>
            </a:xfrm>
            <a:custGeom>
              <a:rect b="b" l="l" r="r" t="t"/>
              <a:pathLst>
                <a:path extrusionOk="0" fill="none" h="459" w="467">
                  <a:moveTo>
                    <a:pt x="467" y="458"/>
                  </a:moveTo>
                  <a:lnTo>
                    <a:pt x="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69"/>
            <p:cNvSpPr/>
            <p:nvPr/>
          </p:nvSpPr>
          <p:spPr>
            <a:xfrm>
              <a:off x="1188425" y="1986625"/>
              <a:ext cx="9275" cy="40750"/>
            </a:xfrm>
            <a:custGeom>
              <a:rect b="b" l="l" r="r" t="t"/>
              <a:pathLst>
                <a:path extrusionOk="0" fill="none" h="1630" w="371">
                  <a:moveTo>
                    <a:pt x="0" y="1629"/>
                  </a:moveTo>
                  <a:cubicBezTo>
                    <a:pt x="212" y="1110"/>
                    <a:pt x="344" y="564"/>
                    <a:pt x="37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5" name="Google Shape;10515;p69"/>
            <p:cNvSpPr/>
            <p:nvPr/>
          </p:nvSpPr>
          <p:spPr>
            <a:xfrm>
              <a:off x="1215050" y="1983775"/>
              <a:ext cx="25" cy="18500"/>
            </a:xfrm>
            <a:custGeom>
              <a:rect b="b" l="l" r="r" t="t"/>
              <a:pathLst>
                <a:path extrusionOk="0" fill="none" h="740" w="1">
                  <a:moveTo>
                    <a:pt x="0" y="740"/>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69"/>
            <p:cNvSpPr/>
            <p:nvPr/>
          </p:nvSpPr>
          <p:spPr>
            <a:xfrm>
              <a:off x="1209975" y="1921300"/>
              <a:ext cx="1125" cy="6175"/>
            </a:xfrm>
            <a:custGeom>
              <a:rect b="b" l="l" r="r" t="t"/>
              <a:pathLst>
                <a:path extrusionOk="0" fill="none" h="247" w="45">
                  <a:moveTo>
                    <a:pt x="45" y="246"/>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69"/>
            <p:cNvSpPr/>
            <p:nvPr/>
          </p:nvSpPr>
          <p:spPr>
            <a:xfrm>
              <a:off x="1069825" y="2225150"/>
              <a:ext cx="46225" cy="97050"/>
            </a:xfrm>
            <a:custGeom>
              <a:rect b="b" l="l" r="r" t="t"/>
              <a:pathLst>
                <a:path extrusionOk="0" fill="none" h="3882" w="1849">
                  <a:moveTo>
                    <a:pt x="1849" y="3881"/>
                  </a:moveTo>
                  <a:cubicBezTo>
                    <a:pt x="1118" y="2649"/>
                    <a:pt x="502" y="1347"/>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69"/>
            <p:cNvSpPr/>
            <p:nvPr/>
          </p:nvSpPr>
          <p:spPr>
            <a:xfrm>
              <a:off x="1070925" y="2264525"/>
              <a:ext cx="11025" cy="24225"/>
            </a:xfrm>
            <a:custGeom>
              <a:rect b="b" l="l" r="r" t="t"/>
              <a:pathLst>
                <a:path extrusionOk="0" fill="none" h="969" w="441">
                  <a:moveTo>
                    <a:pt x="441" y="969"/>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69"/>
            <p:cNvSpPr/>
            <p:nvPr/>
          </p:nvSpPr>
          <p:spPr>
            <a:xfrm>
              <a:off x="1164875" y="1912500"/>
              <a:ext cx="6850" cy="38525"/>
            </a:xfrm>
            <a:custGeom>
              <a:rect b="b" l="l" r="r" t="t"/>
              <a:pathLst>
                <a:path extrusionOk="0" fill="none" h="1541" w="274">
                  <a:moveTo>
                    <a:pt x="274" y="1540"/>
                  </a:moveTo>
                  <a:cubicBezTo>
                    <a:pt x="265" y="1012"/>
                    <a:pt x="177" y="493"/>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69"/>
            <p:cNvSpPr/>
            <p:nvPr/>
          </p:nvSpPr>
          <p:spPr>
            <a:xfrm>
              <a:off x="1147500" y="1910950"/>
              <a:ext cx="4875" cy="13225"/>
            </a:xfrm>
            <a:custGeom>
              <a:rect b="b" l="l" r="r" t="t"/>
              <a:pathLst>
                <a:path extrusionOk="0" fill="none" h="529" w="195">
                  <a:moveTo>
                    <a:pt x="194" y="528"/>
                  </a:moveTo>
                  <a:cubicBezTo>
                    <a:pt x="150" y="352"/>
                    <a:pt x="80" y="168"/>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69"/>
            <p:cNvSpPr/>
            <p:nvPr/>
          </p:nvSpPr>
          <p:spPr>
            <a:xfrm>
              <a:off x="1028675" y="1938675"/>
              <a:ext cx="5750" cy="14975"/>
            </a:xfrm>
            <a:custGeom>
              <a:rect b="b" l="l" r="r" t="t"/>
              <a:pathLst>
                <a:path extrusionOk="0" fill="none" h="599" w="230">
                  <a:moveTo>
                    <a:pt x="230" y="599"/>
                  </a:moveTo>
                  <a:cubicBezTo>
                    <a:pt x="212" y="379"/>
                    <a:pt x="133" y="176"/>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69"/>
            <p:cNvSpPr/>
            <p:nvPr/>
          </p:nvSpPr>
          <p:spPr>
            <a:xfrm>
              <a:off x="599850" y="2035625"/>
              <a:ext cx="263625" cy="277775"/>
            </a:xfrm>
            <a:custGeom>
              <a:rect b="b" l="l" r="r" t="t"/>
              <a:pathLst>
                <a:path extrusionOk="0" h="11111" w="10545">
                  <a:moveTo>
                    <a:pt x="3315" y="603"/>
                  </a:moveTo>
                  <a:cubicBezTo>
                    <a:pt x="3592" y="603"/>
                    <a:pt x="3855" y="681"/>
                    <a:pt x="4085" y="840"/>
                  </a:cubicBezTo>
                  <a:cubicBezTo>
                    <a:pt x="4938" y="1403"/>
                    <a:pt x="5493" y="3498"/>
                    <a:pt x="5651" y="4122"/>
                  </a:cubicBezTo>
                  <a:lnTo>
                    <a:pt x="5669" y="4193"/>
                  </a:lnTo>
                  <a:lnTo>
                    <a:pt x="5722" y="4149"/>
                  </a:lnTo>
                  <a:cubicBezTo>
                    <a:pt x="6336" y="3754"/>
                    <a:pt x="7347" y="3705"/>
                    <a:pt x="8120" y="3705"/>
                  </a:cubicBezTo>
                  <a:cubicBezTo>
                    <a:pt x="8277" y="3705"/>
                    <a:pt x="8424" y="3707"/>
                    <a:pt x="8555" y="3709"/>
                  </a:cubicBezTo>
                  <a:cubicBezTo>
                    <a:pt x="8643" y="3709"/>
                    <a:pt x="8724" y="3713"/>
                    <a:pt x="8796" y="3713"/>
                  </a:cubicBezTo>
                  <a:cubicBezTo>
                    <a:pt x="8832" y="3713"/>
                    <a:pt x="8866" y="3712"/>
                    <a:pt x="8899" y="3709"/>
                  </a:cubicBezTo>
                  <a:cubicBezTo>
                    <a:pt x="9216" y="3709"/>
                    <a:pt x="9550" y="3990"/>
                    <a:pt x="9726" y="4395"/>
                  </a:cubicBezTo>
                  <a:cubicBezTo>
                    <a:pt x="9920" y="4844"/>
                    <a:pt x="9893" y="5355"/>
                    <a:pt x="9647" y="5865"/>
                  </a:cubicBezTo>
                  <a:lnTo>
                    <a:pt x="9638" y="5891"/>
                  </a:lnTo>
                  <a:cubicBezTo>
                    <a:pt x="9506" y="6147"/>
                    <a:pt x="9339" y="6393"/>
                    <a:pt x="9136" y="6604"/>
                  </a:cubicBezTo>
                  <a:cubicBezTo>
                    <a:pt x="9031" y="6710"/>
                    <a:pt x="8925" y="6798"/>
                    <a:pt x="8802" y="6886"/>
                  </a:cubicBezTo>
                  <a:cubicBezTo>
                    <a:pt x="8422" y="7141"/>
                    <a:pt x="7994" y="7234"/>
                    <a:pt x="7570" y="7234"/>
                  </a:cubicBezTo>
                  <a:cubicBezTo>
                    <a:pt x="6646" y="7234"/>
                    <a:pt x="5742" y="6791"/>
                    <a:pt x="5405" y="6604"/>
                  </a:cubicBezTo>
                  <a:lnTo>
                    <a:pt x="5343" y="6569"/>
                  </a:lnTo>
                  <a:lnTo>
                    <a:pt x="5334" y="6639"/>
                  </a:lnTo>
                  <a:cubicBezTo>
                    <a:pt x="5026" y="8496"/>
                    <a:pt x="4102" y="9623"/>
                    <a:pt x="3583" y="10125"/>
                  </a:cubicBezTo>
                  <a:cubicBezTo>
                    <a:pt x="3539" y="10169"/>
                    <a:pt x="3504" y="10195"/>
                    <a:pt x="3460" y="10230"/>
                  </a:cubicBezTo>
                  <a:cubicBezTo>
                    <a:pt x="3236" y="10381"/>
                    <a:pt x="2928" y="10456"/>
                    <a:pt x="2607" y="10456"/>
                  </a:cubicBezTo>
                  <a:cubicBezTo>
                    <a:pt x="2310" y="10456"/>
                    <a:pt x="2001" y="10392"/>
                    <a:pt x="1735" y="10265"/>
                  </a:cubicBezTo>
                  <a:cubicBezTo>
                    <a:pt x="1348" y="10072"/>
                    <a:pt x="714" y="9579"/>
                    <a:pt x="837" y="8400"/>
                  </a:cubicBezTo>
                  <a:cubicBezTo>
                    <a:pt x="934" y="7440"/>
                    <a:pt x="1462" y="6578"/>
                    <a:pt x="2272" y="6059"/>
                  </a:cubicBezTo>
                  <a:cubicBezTo>
                    <a:pt x="2360" y="5997"/>
                    <a:pt x="2456" y="5935"/>
                    <a:pt x="2553" y="5883"/>
                  </a:cubicBezTo>
                  <a:lnTo>
                    <a:pt x="2527" y="5839"/>
                  </a:lnTo>
                  <a:lnTo>
                    <a:pt x="2527" y="5839"/>
                  </a:lnTo>
                  <a:lnTo>
                    <a:pt x="2571" y="5874"/>
                  </a:lnTo>
                  <a:cubicBezTo>
                    <a:pt x="2712" y="5795"/>
                    <a:pt x="2861" y="5724"/>
                    <a:pt x="3011" y="5671"/>
                  </a:cubicBezTo>
                  <a:lnTo>
                    <a:pt x="3486" y="5539"/>
                  </a:lnTo>
                  <a:lnTo>
                    <a:pt x="3134" y="5258"/>
                  </a:lnTo>
                  <a:cubicBezTo>
                    <a:pt x="2131" y="4598"/>
                    <a:pt x="1295" y="2925"/>
                    <a:pt x="1506" y="2001"/>
                  </a:cubicBezTo>
                  <a:cubicBezTo>
                    <a:pt x="1629" y="1561"/>
                    <a:pt x="1911" y="1183"/>
                    <a:pt x="2298" y="936"/>
                  </a:cubicBezTo>
                  <a:cubicBezTo>
                    <a:pt x="2421" y="848"/>
                    <a:pt x="2553" y="778"/>
                    <a:pt x="2694" y="725"/>
                  </a:cubicBezTo>
                  <a:cubicBezTo>
                    <a:pt x="2905" y="644"/>
                    <a:pt x="3114" y="603"/>
                    <a:pt x="3315" y="603"/>
                  </a:cubicBezTo>
                  <a:close/>
                  <a:moveTo>
                    <a:pt x="3368" y="1"/>
                  </a:moveTo>
                  <a:cubicBezTo>
                    <a:pt x="2966" y="1"/>
                    <a:pt x="2534" y="153"/>
                    <a:pt x="2078" y="461"/>
                  </a:cubicBezTo>
                  <a:cubicBezTo>
                    <a:pt x="1321" y="972"/>
                    <a:pt x="907" y="1588"/>
                    <a:pt x="855" y="2292"/>
                  </a:cubicBezTo>
                  <a:cubicBezTo>
                    <a:pt x="740" y="3753"/>
                    <a:pt x="2201" y="5152"/>
                    <a:pt x="2219" y="5170"/>
                  </a:cubicBezTo>
                  <a:cubicBezTo>
                    <a:pt x="2228" y="5178"/>
                    <a:pt x="2236" y="5196"/>
                    <a:pt x="2236" y="5205"/>
                  </a:cubicBezTo>
                  <a:cubicBezTo>
                    <a:pt x="2228" y="5223"/>
                    <a:pt x="2219" y="5240"/>
                    <a:pt x="2210" y="5249"/>
                  </a:cubicBezTo>
                  <a:cubicBezTo>
                    <a:pt x="2113" y="5293"/>
                    <a:pt x="2025" y="5355"/>
                    <a:pt x="1928" y="5407"/>
                  </a:cubicBezTo>
                  <a:cubicBezTo>
                    <a:pt x="740" y="6217"/>
                    <a:pt x="1" y="7845"/>
                    <a:pt x="230" y="9192"/>
                  </a:cubicBezTo>
                  <a:cubicBezTo>
                    <a:pt x="406" y="10221"/>
                    <a:pt x="1084" y="10890"/>
                    <a:pt x="2148" y="11066"/>
                  </a:cubicBezTo>
                  <a:cubicBezTo>
                    <a:pt x="2301" y="11096"/>
                    <a:pt x="2456" y="11110"/>
                    <a:pt x="2610" y="11110"/>
                  </a:cubicBezTo>
                  <a:cubicBezTo>
                    <a:pt x="3102" y="11110"/>
                    <a:pt x="3590" y="10963"/>
                    <a:pt x="4005" y="10688"/>
                  </a:cubicBezTo>
                  <a:cubicBezTo>
                    <a:pt x="5378" y="9764"/>
                    <a:pt x="5748" y="7625"/>
                    <a:pt x="5748" y="7599"/>
                  </a:cubicBezTo>
                  <a:lnTo>
                    <a:pt x="5757" y="7581"/>
                  </a:lnTo>
                  <a:cubicBezTo>
                    <a:pt x="5757" y="7572"/>
                    <a:pt x="5766" y="7572"/>
                    <a:pt x="5766" y="7572"/>
                  </a:cubicBezTo>
                  <a:lnTo>
                    <a:pt x="5792" y="7572"/>
                  </a:lnTo>
                  <a:lnTo>
                    <a:pt x="5801" y="7520"/>
                  </a:lnTo>
                  <a:lnTo>
                    <a:pt x="5818" y="7572"/>
                  </a:lnTo>
                  <a:cubicBezTo>
                    <a:pt x="5831" y="7579"/>
                    <a:pt x="6652" y="7980"/>
                    <a:pt x="7605" y="7980"/>
                  </a:cubicBezTo>
                  <a:cubicBezTo>
                    <a:pt x="7971" y="7980"/>
                    <a:pt x="8356" y="7921"/>
                    <a:pt x="8723" y="7757"/>
                  </a:cubicBezTo>
                  <a:cubicBezTo>
                    <a:pt x="8846" y="7704"/>
                    <a:pt x="8960" y="7643"/>
                    <a:pt x="9075" y="7564"/>
                  </a:cubicBezTo>
                  <a:cubicBezTo>
                    <a:pt x="9647" y="7176"/>
                    <a:pt x="10069" y="6534"/>
                    <a:pt x="10307" y="5636"/>
                  </a:cubicBezTo>
                  <a:cubicBezTo>
                    <a:pt x="10544" y="4782"/>
                    <a:pt x="10456" y="4131"/>
                    <a:pt x="10043" y="3709"/>
                  </a:cubicBezTo>
                  <a:cubicBezTo>
                    <a:pt x="9578" y="3236"/>
                    <a:pt x="8783" y="3100"/>
                    <a:pt x="8020" y="3100"/>
                  </a:cubicBezTo>
                  <a:cubicBezTo>
                    <a:pt x="7023" y="3100"/>
                    <a:pt x="6082" y="3333"/>
                    <a:pt x="6012" y="3348"/>
                  </a:cubicBezTo>
                  <a:lnTo>
                    <a:pt x="5968" y="3348"/>
                  </a:lnTo>
                  <a:cubicBezTo>
                    <a:pt x="5959" y="3339"/>
                    <a:pt x="5950" y="3322"/>
                    <a:pt x="5950" y="3313"/>
                  </a:cubicBezTo>
                  <a:cubicBezTo>
                    <a:pt x="5950" y="3286"/>
                    <a:pt x="5361" y="681"/>
                    <a:pt x="3935" y="109"/>
                  </a:cubicBezTo>
                  <a:cubicBezTo>
                    <a:pt x="3753" y="37"/>
                    <a:pt x="3564" y="1"/>
                    <a:pt x="3368"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69"/>
            <p:cNvSpPr/>
            <p:nvPr/>
          </p:nvSpPr>
          <p:spPr>
            <a:xfrm>
              <a:off x="620325" y="2191700"/>
              <a:ext cx="46000" cy="103225"/>
            </a:xfrm>
            <a:custGeom>
              <a:rect b="b" l="l" r="r" t="t"/>
              <a:pathLst>
                <a:path extrusionOk="0" h="4129" w="1840">
                  <a:moveTo>
                    <a:pt x="1356" y="0"/>
                  </a:moveTo>
                  <a:cubicBezTo>
                    <a:pt x="652" y="511"/>
                    <a:pt x="194" y="1303"/>
                    <a:pt x="115" y="2174"/>
                  </a:cubicBezTo>
                  <a:cubicBezTo>
                    <a:pt x="0" y="3301"/>
                    <a:pt x="599" y="3776"/>
                    <a:pt x="969" y="3943"/>
                  </a:cubicBezTo>
                  <a:cubicBezTo>
                    <a:pt x="1030" y="3970"/>
                    <a:pt x="1092" y="3996"/>
                    <a:pt x="1162" y="4022"/>
                  </a:cubicBezTo>
                  <a:lnTo>
                    <a:pt x="1215" y="3943"/>
                  </a:lnTo>
                  <a:lnTo>
                    <a:pt x="1215" y="3943"/>
                  </a:lnTo>
                  <a:cubicBezTo>
                    <a:pt x="1254" y="3986"/>
                    <a:pt x="1294" y="4028"/>
                    <a:pt x="1338" y="4066"/>
                  </a:cubicBezTo>
                  <a:lnTo>
                    <a:pt x="1347" y="4075"/>
                  </a:lnTo>
                  <a:lnTo>
                    <a:pt x="1356" y="4075"/>
                  </a:lnTo>
                  <a:cubicBezTo>
                    <a:pt x="1479" y="4102"/>
                    <a:pt x="1602" y="4119"/>
                    <a:pt x="1725" y="4128"/>
                  </a:cubicBezTo>
                  <a:lnTo>
                    <a:pt x="1840" y="4128"/>
                  </a:lnTo>
                  <a:lnTo>
                    <a:pt x="1761" y="4040"/>
                  </a:lnTo>
                  <a:cubicBezTo>
                    <a:pt x="1373" y="3600"/>
                    <a:pt x="185" y="2025"/>
                    <a:pt x="1426" y="62"/>
                  </a:cubicBezTo>
                  <a:lnTo>
                    <a:pt x="1356" y="0"/>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69"/>
            <p:cNvSpPr/>
            <p:nvPr/>
          </p:nvSpPr>
          <p:spPr>
            <a:xfrm>
              <a:off x="637275" y="2053025"/>
              <a:ext cx="76375" cy="96225"/>
            </a:xfrm>
            <a:custGeom>
              <a:rect b="b" l="l" r="r" t="t"/>
              <a:pathLst>
                <a:path extrusionOk="0" h="3849" w="3055">
                  <a:moveTo>
                    <a:pt x="889" y="1411"/>
                  </a:moveTo>
                  <a:cubicBezTo>
                    <a:pt x="854" y="1481"/>
                    <a:pt x="819" y="1561"/>
                    <a:pt x="792" y="1631"/>
                  </a:cubicBezTo>
                  <a:cubicBezTo>
                    <a:pt x="819" y="1561"/>
                    <a:pt x="845" y="1481"/>
                    <a:pt x="880" y="1411"/>
                  </a:cubicBezTo>
                  <a:close/>
                  <a:moveTo>
                    <a:pt x="775" y="1693"/>
                  </a:moveTo>
                  <a:lnTo>
                    <a:pt x="775" y="1693"/>
                  </a:lnTo>
                  <a:cubicBezTo>
                    <a:pt x="757" y="1754"/>
                    <a:pt x="739" y="1807"/>
                    <a:pt x="722" y="1869"/>
                  </a:cubicBezTo>
                  <a:cubicBezTo>
                    <a:pt x="731" y="1807"/>
                    <a:pt x="748" y="1754"/>
                    <a:pt x="775" y="1693"/>
                  </a:cubicBezTo>
                  <a:close/>
                  <a:moveTo>
                    <a:pt x="704" y="1930"/>
                  </a:moveTo>
                  <a:lnTo>
                    <a:pt x="704" y="1930"/>
                  </a:lnTo>
                  <a:cubicBezTo>
                    <a:pt x="697" y="1983"/>
                    <a:pt x="682" y="2037"/>
                    <a:pt x="673" y="2090"/>
                  </a:cubicBezTo>
                  <a:lnTo>
                    <a:pt x="673" y="2090"/>
                  </a:lnTo>
                  <a:cubicBezTo>
                    <a:pt x="681" y="2041"/>
                    <a:pt x="689" y="1983"/>
                    <a:pt x="704" y="1930"/>
                  </a:cubicBezTo>
                  <a:close/>
                  <a:moveTo>
                    <a:pt x="651" y="2168"/>
                  </a:moveTo>
                  <a:cubicBezTo>
                    <a:pt x="643" y="2247"/>
                    <a:pt x="634" y="2317"/>
                    <a:pt x="625" y="2388"/>
                  </a:cubicBezTo>
                  <a:cubicBezTo>
                    <a:pt x="634" y="2317"/>
                    <a:pt x="643" y="2238"/>
                    <a:pt x="651" y="2168"/>
                  </a:cubicBezTo>
                  <a:close/>
                  <a:moveTo>
                    <a:pt x="1798" y="1"/>
                  </a:moveTo>
                  <a:cubicBezTo>
                    <a:pt x="1608" y="1"/>
                    <a:pt x="1419" y="40"/>
                    <a:pt x="1241" y="117"/>
                  </a:cubicBezTo>
                  <a:cubicBezTo>
                    <a:pt x="1109" y="170"/>
                    <a:pt x="986" y="240"/>
                    <a:pt x="863" y="320"/>
                  </a:cubicBezTo>
                  <a:cubicBezTo>
                    <a:pt x="502" y="548"/>
                    <a:pt x="229" y="909"/>
                    <a:pt x="115" y="1332"/>
                  </a:cubicBezTo>
                  <a:cubicBezTo>
                    <a:pt x="0" y="1781"/>
                    <a:pt x="176" y="2467"/>
                    <a:pt x="563" y="3162"/>
                  </a:cubicBezTo>
                  <a:lnTo>
                    <a:pt x="651" y="3136"/>
                  </a:lnTo>
                  <a:cubicBezTo>
                    <a:pt x="625" y="2952"/>
                    <a:pt x="614" y="2768"/>
                    <a:pt x="617" y="2584"/>
                  </a:cubicBezTo>
                  <a:lnTo>
                    <a:pt x="617" y="2584"/>
                  </a:lnTo>
                  <a:cubicBezTo>
                    <a:pt x="613" y="2871"/>
                    <a:pt x="650" y="3152"/>
                    <a:pt x="722" y="3426"/>
                  </a:cubicBezTo>
                  <a:cubicBezTo>
                    <a:pt x="810" y="3576"/>
                    <a:pt x="915" y="3717"/>
                    <a:pt x="1021" y="3849"/>
                  </a:cubicBezTo>
                  <a:lnTo>
                    <a:pt x="1109" y="3805"/>
                  </a:lnTo>
                  <a:cubicBezTo>
                    <a:pt x="995" y="3338"/>
                    <a:pt x="924" y="2643"/>
                    <a:pt x="1250" y="2009"/>
                  </a:cubicBezTo>
                  <a:cubicBezTo>
                    <a:pt x="1408" y="1710"/>
                    <a:pt x="1637" y="1446"/>
                    <a:pt x="1928" y="1261"/>
                  </a:cubicBezTo>
                  <a:cubicBezTo>
                    <a:pt x="2253" y="1059"/>
                    <a:pt x="2614" y="909"/>
                    <a:pt x="2984" y="821"/>
                  </a:cubicBezTo>
                  <a:lnTo>
                    <a:pt x="3054" y="804"/>
                  </a:lnTo>
                  <a:lnTo>
                    <a:pt x="3019" y="742"/>
                  </a:lnTo>
                  <a:cubicBezTo>
                    <a:pt x="2896" y="540"/>
                    <a:pt x="2737" y="364"/>
                    <a:pt x="2544" y="223"/>
                  </a:cubicBezTo>
                  <a:cubicBezTo>
                    <a:pt x="2319" y="75"/>
                    <a:pt x="2059" y="1"/>
                    <a:pt x="1798" y="1"/>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69"/>
            <p:cNvSpPr/>
            <p:nvPr/>
          </p:nvSpPr>
          <p:spPr>
            <a:xfrm>
              <a:off x="675325" y="2229100"/>
              <a:ext cx="87375" cy="90975"/>
            </a:xfrm>
            <a:custGeom>
              <a:rect b="b" l="l" r="r" t="t"/>
              <a:pathLst>
                <a:path extrusionOk="0" h="3639" w="3495">
                  <a:moveTo>
                    <a:pt x="2799" y="1"/>
                  </a:moveTo>
                  <a:lnTo>
                    <a:pt x="2773" y="106"/>
                  </a:lnTo>
                  <a:cubicBezTo>
                    <a:pt x="2632" y="740"/>
                    <a:pt x="2166" y="2280"/>
                    <a:pt x="1039" y="3028"/>
                  </a:cubicBezTo>
                  <a:cubicBezTo>
                    <a:pt x="722" y="3239"/>
                    <a:pt x="370" y="3380"/>
                    <a:pt x="1" y="3433"/>
                  </a:cubicBezTo>
                  <a:lnTo>
                    <a:pt x="1" y="3530"/>
                  </a:lnTo>
                  <a:cubicBezTo>
                    <a:pt x="384" y="3603"/>
                    <a:pt x="731" y="3639"/>
                    <a:pt x="1040" y="3639"/>
                  </a:cubicBezTo>
                  <a:cubicBezTo>
                    <a:pt x="1284" y="3639"/>
                    <a:pt x="1505" y="3617"/>
                    <a:pt x="1699" y="3574"/>
                  </a:cubicBezTo>
                  <a:lnTo>
                    <a:pt x="1708" y="3574"/>
                  </a:lnTo>
                  <a:lnTo>
                    <a:pt x="1717" y="3565"/>
                  </a:lnTo>
                  <a:cubicBezTo>
                    <a:pt x="1858" y="3451"/>
                    <a:pt x="3178" y="2465"/>
                    <a:pt x="3495" y="1048"/>
                  </a:cubicBezTo>
                  <a:lnTo>
                    <a:pt x="3495" y="1021"/>
                  </a:lnTo>
                  <a:lnTo>
                    <a:pt x="2799"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69"/>
            <p:cNvSpPr/>
            <p:nvPr/>
          </p:nvSpPr>
          <p:spPr>
            <a:xfrm>
              <a:off x="795675" y="2131100"/>
              <a:ext cx="49100" cy="41050"/>
            </a:xfrm>
            <a:custGeom>
              <a:rect b="b" l="l" r="r" t="t"/>
              <a:pathLst>
                <a:path extrusionOk="0" h="1642" w="1964">
                  <a:moveTo>
                    <a:pt x="275" y="0"/>
                  </a:moveTo>
                  <a:cubicBezTo>
                    <a:pt x="192" y="0"/>
                    <a:pt x="106" y="1"/>
                    <a:pt x="18" y="4"/>
                  </a:cubicBezTo>
                  <a:lnTo>
                    <a:pt x="1" y="101"/>
                  </a:lnTo>
                  <a:cubicBezTo>
                    <a:pt x="696" y="312"/>
                    <a:pt x="1567" y="770"/>
                    <a:pt x="1779" y="1641"/>
                  </a:cubicBezTo>
                  <a:lnTo>
                    <a:pt x="1875" y="1641"/>
                  </a:lnTo>
                  <a:cubicBezTo>
                    <a:pt x="1963" y="1307"/>
                    <a:pt x="1946" y="955"/>
                    <a:pt x="1814" y="629"/>
                  </a:cubicBezTo>
                  <a:cubicBezTo>
                    <a:pt x="1647" y="259"/>
                    <a:pt x="1347" y="4"/>
                    <a:pt x="1075" y="4"/>
                  </a:cubicBezTo>
                  <a:lnTo>
                    <a:pt x="722" y="4"/>
                  </a:lnTo>
                  <a:cubicBezTo>
                    <a:pt x="593" y="4"/>
                    <a:pt x="441" y="0"/>
                    <a:pt x="275"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69"/>
            <p:cNvSpPr/>
            <p:nvPr/>
          </p:nvSpPr>
          <p:spPr>
            <a:xfrm>
              <a:off x="709425" y="2039650"/>
              <a:ext cx="53050" cy="76825"/>
            </a:xfrm>
            <a:custGeom>
              <a:rect b="b" l="l" r="r" t="t"/>
              <a:pathLst>
                <a:path extrusionOk="0" h="3073" w="2122">
                  <a:moveTo>
                    <a:pt x="45" y="1"/>
                  </a:moveTo>
                  <a:lnTo>
                    <a:pt x="1" y="80"/>
                  </a:lnTo>
                  <a:cubicBezTo>
                    <a:pt x="1066" y="855"/>
                    <a:pt x="1559" y="2668"/>
                    <a:pt x="1638" y="3028"/>
                  </a:cubicBezTo>
                  <a:lnTo>
                    <a:pt x="1655" y="3072"/>
                  </a:lnTo>
                  <a:lnTo>
                    <a:pt x="1699" y="3064"/>
                  </a:lnTo>
                  <a:cubicBezTo>
                    <a:pt x="1787" y="3046"/>
                    <a:pt x="1911" y="3011"/>
                    <a:pt x="2078" y="2984"/>
                  </a:cubicBezTo>
                  <a:lnTo>
                    <a:pt x="2122" y="2976"/>
                  </a:lnTo>
                  <a:lnTo>
                    <a:pt x="2113" y="2923"/>
                  </a:lnTo>
                  <a:cubicBezTo>
                    <a:pt x="1849" y="1004"/>
                    <a:pt x="846" y="274"/>
                    <a:pt x="45"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69"/>
            <p:cNvSpPr/>
            <p:nvPr/>
          </p:nvSpPr>
          <p:spPr>
            <a:xfrm>
              <a:off x="748375" y="2127450"/>
              <a:ext cx="127650" cy="129750"/>
            </a:xfrm>
            <a:custGeom>
              <a:rect b="b" l="l" r="r" t="t"/>
              <a:pathLst>
                <a:path extrusionOk="0" h="5190" w="5106">
                  <a:moveTo>
                    <a:pt x="4339" y="1"/>
                  </a:moveTo>
                  <a:lnTo>
                    <a:pt x="4269" y="71"/>
                  </a:lnTo>
                  <a:cubicBezTo>
                    <a:pt x="4621" y="529"/>
                    <a:pt x="4691" y="1171"/>
                    <a:pt x="4463" y="1981"/>
                  </a:cubicBezTo>
                  <a:cubicBezTo>
                    <a:pt x="4207" y="2896"/>
                    <a:pt x="3785" y="3565"/>
                    <a:pt x="3195" y="3961"/>
                  </a:cubicBezTo>
                  <a:cubicBezTo>
                    <a:pt x="3072" y="4040"/>
                    <a:pt x="2949" y="4111"/>
                    <a:pt x="2817" y="4163"/>
                  </a:cubicBezTo>
                  <a:cubicBezTo>
                    <a:pt x="2430" y="4337"/>
                    <a:pt x="2028" y="4400"/>
                    <a:pt x="1647" y="4400"/>
                  </a:cubicBezTo>
                  <a:cubicBezTo>
                    <a:pt x="1043" y="4400"/>
                    <a:pt x="493" y="4240"/>
                    <a:pt x="141" y="4111"/>
                  </a:cubicBezTo>
                  <a:lnTo>
                    <a:pt x="1" y="4049"/>
                  </a:lnTo>
                  <a:lnTo>
                    <a:pt x="1" y="4049"/>
                  </a:lnTo>
                  <a:lnTo>
                    <a:pt x="661" y="5035"/>
                  </a:lnTo>
                  <a:lnTo>
                    <a:pt x="678" y="5035"/>
                  </a:lnTo>
                  <a:cubicBezTo>
                    <a:pt x="794" y="5075"/>
                    <a:pt x="1191" y="5189"/>
                    <a:pt x="1706" y="5189"/>
                  </a:cubicBezTo>
                  <a:cubicBezTo>
                    <a:pt x="2095" y="5189"/>
                    <a:pt x="2551" y="5124"/>
                    <a:pt x="3002" y="4911"/>
                  </a:cubicBezTo>
                  <a:cubicBezTo>
                    <a:pt x="3134" y="4850"/>
                    <a:pt x="3257" y="4779"/>
                    <a:pt x="3371" y="4700"/>
                  </a:cubicBezTo>
                  <a:cubicBezTo>
                    <a:pt x="3961" y="4304"/>
                    <a:pt x="4419" y="3671"/>
                    <a:pt x="4727" y="2808"/>
                  </a:cubicBezTo>
                  <a:cubicBezTo>
                    <a:pt x="5105" y="1778"/>
                    <a:pt x="5088" y="960"/>
                    <a:pt x="4691" y="379"/>
                  </a:cubicBezTo>
                  <a:cubicBezTo>
                    <a:pt x="4595" y="238"/>
                    <a:pt x="4471" y="106"/>
                    <a:pt x="4339"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69"/>
            <p:cNvSpPr/>
            <p:nvPr/>
          </p:nvSpPr>
          <p:spPr>
            <a:xfrm>
              <a:off x="578300" y="1996975"/>
              <a:ext cx="306300" cy="328750"/>
            </a:xfrm>
            <a:custGeom>
              <a:rect b="b" l="l" r="r" t="t"/>
              <a:pathLst>
                <a:path extrusionOk="0" fill="none" h="13150" w="12252">
                  <a:moveTo>
                    <a:pt x="3046" y="6751"/>
                  </a:moveTo>
                  <a:cubicBezTo>
                    <a:pt x="3046" y="6751"/>
                    <a:pt x="18" y="3908"/>
                    <a:pt x="2914" y="1954"/>
                  </a:cubicBezTo>
                  <a:cubicBezTo>
                    <a:pt x="5818" y="1"/>
                    <a:pt x="6865" y="4841"/>
                    <a:pt x="6865" y="4841"/>
                  </a:cubicBezTo>
                  <a:cubicBezTo>
                    <a:pt x="6865" y="4841"/>
                    <a:pt x="12251" y="3459"/>
                    <a:pt x="11222" y="7191"/>
                  </a:cubicBezTo>
                  <a:cubicBezTo>
                    <a:pt x="10183" y="10914"/>
                    <a:pt x="6663" y="9154"/>
                    <a:pt x="6663" y="9154"/>
                  </a:cubicBezTo>
                  <a:cubicBezTo>
                    <a:pt x="6663" y="9154"/>
                    <a:pt x="6003" y="13149"/>
                    <a:pt x="3002" y="12656"/>
                  </a:cubicBezTo>
                  <a:cubicBezTo>
                    <a:pt x="1" y="12163"/>
                    <a:pt x="678" y="8009"/>
                    <a:pt x="3046" y="675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69"/>
            <p:cNvSpPr/>
            <p:nvPr/>
          </p:nvSpPr>
          <p:spPr>
            <a:xfrm>
              <a:off x="653325" y="2113150"/>
              <a:ext cx="244475" cy="213000"/>
            </a:xfrm>
            <a:custGeom>
              <a:rect b="b" l="l" r="r" t="t"/>
              <a:pathLst>
                <a:path extrusionOk="0" fill="none" h="8520" w="9779">
                  <a:moveTo>
                    <a:pt x="1" y="8018"/>
                  </a:moveTo>
                  <a:cubicBezTo>
                    <a:pt x="1" y="8018"/>
                    <a:pt x="1558" y="8520"/>
                    <a:pt x="2606" y="8256"/>
                  </a:cubicBezTo>
                  <a:cubicBezTo>
                    <a:pt x="2606" y="8256"/>
                    <a:pt x="4102" y="7208"/>
                    <a:pt x="4427" y="5651"/>
                  </a:cubicBezTo>
                  <a:cubicBezTo>
                    <a:pt x="4427" y="5651"/>
                    <a:pt x="7385" y="6733"/>
                    <a:pt x="8581" y="3406"/>
                  </a:cubicBezTo>
                  <a:cubicBezTo>
                    <a:pt x="9778" y="88"/>
                    <a:pt x="6636" y="0"/>
                    <a:pt x="66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69"/>
            <p:cNvSpPr/>
            <p:nvPr/>
          </p:nvSpPr>
          <p:spPr>
            <a:xfrm>
              <a:off x="744850" y="2225800"/>
              <a:ext cx="19175" cy="28625"/>
            </a:xfrm>
            <a:custGeom>
              <a:rect b="b" l="l" r="r" t="t"/>
              <a:pathLst>
                <a:path extrusionOk="0" fill="none" h="1145" w="767">
                  <a:moveTo>
                    <a:pt x="1" y="1"/>
                  </a:moveTo>
                  <a:lnTo>
                    <a:pt x="766" y="114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69"/>
            <p:cNvSpPr/>
            <p:nvPr/>
          </p:nvSpPr>
          <p:spPr>
            <a:xfrm>
              <a:off x="688750" y="2032400"/>
              <a:ext cx="75275" cy="82750"/>
            </a:xfrm>
            <a:custGeom>
              <a:rect b="b" l="l" r="r" t="t"/>
              <a:pathLst>
                <a:path extrusionOk="0" fill="none" h="3310" w="3011">
                  <a:moveTo>
                    <a:pt x="1" y="89"/>
                  </a:moveTo>
                  <a:cubicBezTo>
                    <a:pt x="1" y="89"/>
                    <a:pt x="2606" y="1"/>
                    <a:pt x="3010" y="331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69"/>
            <p:cNvSpPr/>
            <p:nvPr/>
          </p:nvSpPr>
          <p:spPr>
            <a:xfrm>
              <a:off x="616375" y="2041425"/>
              <a:ext cx="245125" cy="262725"/>
            </a:xfrm>
            <a:custGeom>
              <a:rect b="b" l="l" r="r" t="t"/>
              <a:pathLst>
                <a:path extrusionOk="0" fill="none" h="10509" w="9805">
                  <a:moveTo>
                    <a:pt x="2368" y="5492"/>
                  </a:moveTo>
                  <a:cubicBezTo>
                    <a:pt x="2368" y="5492"/>
                    <a:pt x="440" y="6091"/>
                    <a:pt x="220" y="8185"/>
                  </a:cubicBezTo>
                  <a:cubicBezTo>
                    <a:pt x="0" y="10289"/>
                    <a:pt x="2235" y="10509"/>
                    <a:pt x="2887" y="9875"/>
                  </a:cubicBezTo>
                  <a:cubicBezTo>
                    <a:pt x="3538" y="9233"/>
                    <a:pt x="4383" y="8062"/>
                    <a:pt x="4647" y="6267"/>
                  </a:cubicBezTo>
                  <a:cubicBezTo>
                    <a:pt x="4647" y="6267"/>
                    <a:pt x="7085" y="7772"/>
                    <a:pt x="8440" y="6346"/>
                  </a:cubicBezTo>
                  <a:cubicBezTo>
                    <a:pt x="9804" y="4929"/>
                    <a:pt x="8907" y="3538"/>
                    <a:pt x="8247" y="3538"/>
                  </a:cubicBezTo>
                  <a:cubicBezTo>
                    <a:pt x="7578" y="3547"/>
                    <a:pt x="5791" y="3398"/>
                    <a:pt x="4981" y="4049"/>
                  </a:cubicBezTo>
                  <a:cubicBezTo>
                    <a:pt x="4981" y="4049"/>
                    <a:pt x="4374" y="1303"/>
                    <a:pt x="3406" y="652"/>
                  </a:cubicBezTo>
                  <a:cubicBezTo>
                    <a:pt x="2438" y="0"/>
                    <a:pt x="1109" y="872"/>
                    <a:pt x="898" y="1787"/>
                  </a:cubicBezTo>
                  <a:cubicBezTo>
                    <a:pt x="687" y="2702"/>
                    <a:pt x="1558" y="4366"/>
                    <a:pt x="2508" y="4999"/>
                  </a:cubicBezTo>
                  <a:lnTo>
                    <a:pt x="2940" y="5334"/>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69"/>
            <p:cNvSpPr/>
            <p:nvPr/>
          </p:nvSpPr>
          <p:spPr>
            <a:xfrm>
              <a:off x="640125" y="2073775"/>
              <a:ext cx="75275" cy="84725"/>
            </a:xfrm>
            <a:custGeom>
              <a:rect b="b" l="l" r="r" t="t"/>
              <a:pathLst>
                <a:path extrusionOk="0" fill="none" h="3389" w="3011">
                  <a:moveTo>
                    <a:pt x="1171" y="3388"/>
                  </a:moveTo>
                  <a:cubicBezTo>
                    <a:pt x="1171" y="3388"/>
                    <a:pt x="1" y="651"/>
                    <a:pt x="301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69"/>
            <p:cNvSpPr/>
            <p:nvPr/>
          </p:nvSpPr>
          <p:spPr>
            <a:xfrm>
              <a:off x="779175" y="2130525"/>
              <a:ext cx="61200" cy="51725"/>
            </a:xfrm>
            <a:custGeom>
              <a:rect b="b" l="l" r="r" t="t"/>
              <a:pathLst>
                <a:path extrusionOk="0" fill="none" h="2069" w="2448">
                  <a:moveTo>
                    <a:pt x="1" y="1"/>
                  </a:moveTo>
                  <a:cubicBezTo>
                    <a:pt x="1" y="1"/>
                    <a:pt x="2447" y="335"/>
                    <a:pt x="2439" y="206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69"/>
            <p:cNvSpPr/>
            <p:nvPr/>
          </p:nvSpPr>
          <p:spPr>
            <a:xfrm>
              <a:off x="614175" y="2183550"/>
              <a:ext cx="55025" cy="112250"/>
            </a:xfrm>
            <a:custGeom>
              <a:rect b="b" l="l" r="r" t="t"/>
              <a:pathLst>
                <a:path extrusionOk="0" fill="none" h="4490" w="2201">
                  <a:moveTo>
                    <a:pt x="2200" y="4489"/>
                  </a:moveTo>
                  <a:cubicBezTo>
                    <a:pt x="2200" y="4489"/>
                    <a:pt x="0" y="2544"/>
                    <a:pt x="200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69"/>
            <p:cNvSpPr/>
            <p:nvPr/>
          </p:nvSpPr>
          <p:spPr>
            <a:xfrm>
              <a:off x="734525" y="2263425"/>
              <a:ext cx="13875" cy="21800"/>
            </a:xfrm>
            <a:custGeom>
              <a:rect b="b" l="l" r="r" t="t"/>
              <a:pathLst>
                <a:path extrusionOk="0" fill="none" h="872" w="555">
                  <a:moveTo>
                    <a:pt x="0" y="872"/>
                  </a:moveTo>
                  <a:cubicBezTo>
                    <a:pt x="273" y="643"/>
                    <a:pt x="467" y="344"/>
                    <a:pt x="55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69"/>
            <p:cNvSpPr/>
            <p:nvPr/>
          </p:nvSpPr>
          <p:spPr>
            <a:xfrm>
              <a:off x="748600" y="2251100"/>
              <a:ext cx="1575" cy="5750"/>
            </a:xfrm>
            <a:custGeom>
              <a:rect b="b" l="l" r="r" t="t"/>
              <a:pathLst>
                <a:path extrusionOk="0" fill="none" h="230" w="63">
                  <a:moveTo>
                    <a:pt x="0" y="229"/>
                  </a:moveTo>
                  <a:cubicBezTo>
                    <a:pt x="18" y="150"/>
                    <a:pt x="44" y="80"/>
                    <a:pt x="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69"/>
            <p:cNvSpPr/>
            <p:nvPr/>
          </p:nvSpPr>
          <p:spPr>
            <a:xfrm>
              <a:off x="638800" y="2269575"/>
              <a:ext cx="17425" cy="26000"/>
            </a:xfrm>
            <a:custGeom>
              <a:rect b="b" l="l" r="r" t="t"/>
              <a:pathLst>
                <a:path extrusionOk="0" fill="none" h="1040" w="697">
                  <a:moveTo>
                    <a:pt x="696" y="1039"/>
                  </a:moveTo>
                  <a:cubicBezTo>
                    <a:pt x="370" y="767"/>
                    <a:pt x="124" y="406"/>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69"/>
            <p:cNvSpPr/>
            <p:nvPr/>
          </p:nvSpPr>
          <p:spPr>
            <a:xfrm>
              <a:off x="632875" y="2247575"/>
              <a:ext cx="900" cy="8175"/>
            </a:xfrm>
            <a:custGeom>
              <a:rect b="b" l="l" r="r" t="t"/>
              <a:pathLst>
                <a:path extrusionOk="0" fill="none" h="327" w="36">
                  <a:moveTo>
                    <a:pt x="35" y="326"/>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69"/>
            <p:cNvSpPr/>
            <p:nvPr/>
          </p:nvSpPr>
          <p:spPr>
            <a:xfrm>
              <a:off x="650250" y="2086975"/>
              <a:ext cx="9700" cy="59425"/>
            </a:xfrm>
            <a:custGeom>
              <a:rect b="b" l="l" r="r" t="t"/>
              <a:pathLst>
                <a:path extrusionOk="0" fill="none" h="2377" w="388">
                  <a:moveTo>
                    <a:pt x="291" y="2376"/>
                  </a:moveTo>
                  <a:cubicBezTo>
                    <a:pt x="0" y="1602"/>
                    <a:pt x="36" y="748"/>
                    <a:pt x="38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69"/>
            <p:cNvSpPr/>
            <p:nvPr/>
          </p:nvSpPr>
          <p:spPr>
            <a:xfrm>
              <a:off x="670925" y="2072675"/>
              <a:ext cx="4425" cy="3100"/>
            </a:xfrm>
            <a:custGeom>
              <a:rect b="b" l="l" r="r" t="t"/>
              <a:pathLst>
                <a:path extrusionOk="0" fill="none" h="124" w="177">
                  <a:moveTo>
                    <a:pt x="1" y="123"/>
                  </a:moveTo>
                  <a:lnTo>
                    <a:pt x="17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69"/>
            <p:cNvSpPr/>
            <p:nvPr/>
          </p:nvSpPr>
          <p:spPr>
            <a:xfrm>
              <a:off x="691400" y="2066275"/>
              <a:ext cx="2650" cy="250"/>
            </a:xfrm>
            <a:custGeom>
              <a:rect b="b" l="l" r="r" t="t"/>
              <a:pathLst>
                <a:path extrusionOk="0" fill="none" h="10" w="106">
                  <a:moveTo>
                    <a:pt x="0" y="1"/>
                  </a:moveTo>
                  <a:lnTo>
                    <a:pt x="106" y="1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69"/>
            <p:cNvSpPr/>
            <p:nvPr/>
          </p:nvSpPr>
          <p:spPr>
            <a:xfrm>
              <a:off x="770825" y="2245825"/>
              <a:ext cx="24450" cy="4650"/>
            </a:xfrm>
            <a:custGeom>
              <a:rect b="b" l="l" r="r" t="t"/>
              <a:pathLst>
                <a:path extrusionOk="0" fill="none" h="186" w="978">
                  <a:moveTo>
                    <a:pt x="0" y="0"/>
                  </a:moveTo>
                  <a:cubicBezTo>
                    <a:pt x="308" y="141"/>
                    <a:pt x="652" y="185"/>
                    <a:pt x="977" y="12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69"/>
            <p:cNvSpPr/>
            <p:nvPr/>
          </p:nvSpPr>
          <p:spPr>
            <a:xfrm>
              <a:off x="809550" y="2244950"/>
              <a:ext cx="3550" cy="450"/>
            </a:xfrm>
            <a:custGeom>
              <a:rect b="b" l="l" r="r" t="t"/>
              <a:pathLst>
                <a:path extrusionOk="0" fill="none" h="18" w="142">
                  <a:moveTo>
                    <a:pt x="0" y="18"/>
                  </a:moveTo>
                  <a:lnTo>
                    <a:pt x="14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69"/>
            <p:cNvSpPr/>
            <p:nvPr/>
          </p:nvSpPr>
          <p:spPr>
            <a:xfrm>
              <a:off x="881925" y="2314650"/>
              <a:ext cx="278150" cy="252900"/>
            </a:xfrm>
            <a:custGeom>
              <a:rect b="b" l="l" r="r" t="t"/>
              <a:pathLst>
                <a:path extrusionOk="0" h="10116" w="11126">
                  <a:moveTo>
                    <a:pt x="3242" y="525"/>
                  </a:moveTo>
                  <a:cubicBezTo>
                    <a:pt x="3322" y="525"/>
                    <a:pt x="3403" y="530"/>
                    <a:pt x="3486" y="539"/>
                  </a:cubicBezTo>
                  <a:lnTo>
                    <a:pt x="3512" y="539"/>
                  </a:lnTo>
                  <a:cubicBezTo>
                    <a:pt x="3803" y="565"/>
                    <a:pt x="4084" y="645"/>
                    <a:pt x="4357" y="768"/>
                  </a:cubicBezTo>
                  <a:cubicBezTo>
                    <a:pt x="4489" y="829"/>
                    <a:pt x="4612" y="900"/>
                    <a:pt x="4736" y="988"/>
                  </a:cubicBezTo>
                  <a:cubicBezTo>
                    <a:pt x="5915" y="1842"/>
                    <a:pt x="5721" y="3725"/>
                    <a:pt x="5633" y="4279"/>
                  </a:cubicBezTo>
                  <a:lnTo>
                    <a:pt x="5625" y="4350"/>
                  </a:lnTo>
                  <a:lnTo>
                    <a:pt x="5695" y="4332"/>
                  </a:lnTo>
                  <a:cubicBezTo>
                    <a:pt x="6149" y="4248"/>
                    <a:pt x="6574" y="4213"/>
                    <a:pt x="6968" y="4213"/>
                  </a:cubicBezTo>
                  <a:cubicBezTo>
                    <a:pt x="8174" y="4213"/>
                    <a:pt x="9076" y="4542"/>
                    <a:pt x="9567" y="4781"/>
                  </a:cubicBezTo>
                  <a:cubicBezTo>
                    <a:pt x="9620" y="4807"/>
                    <a:pt x="9664" y="4834"/>
                    <a:pt x="9708" y="4860"/>
                  </a:cubicBezTo>
                  <a:cubicBezTo>
                    <a:pt x="10122" y="5168"/>
                    <a:pt x="10395" y="5855"/>
                    <a:pt x="10333" y="6462"/>
                  </a:cubicBezTo>
                  <a:cubicBezTo>
                    <a:pt x="10289" y="6893"/>
                    <a:pt x="10043" y="7659"/>
                    <a:pt x="8890" y="7949"/>
                  </a:cubicBezTo>
                  <a:cubicBezTo>
                    <a:pt x="8628" y="8019"/>
                    <a:pt x="8360" y="8052"/>
                    <a:pt x="8094" y="8052"/>
                  </a:cubicBezTo>
                  <a:cubicBezTo>
                    <a:pt x="7412" y="8052"/>
                    <a:pt x="6736" y="7830"/>
                    <a:pt x="6179" y="7413"/>
                  </a:cubicBezTo>
                  <a:cubicBezTo>
                    <a:pt x="6091" y="7351"/>
                    <a:pt x="6003" y="7280"/>
                    <a:pt x="5915" y="7210"/>
                  </a:cubicBezTo>
                  <a:lnTo>
                    <a:pt x="5889" y="7245"/>
                  </a:lnTo>
                  <a:lnTo>
                    <a:pt x="5906" y="7192"/>
                  </a:lnTo>
                  <a:cubicBezTo>
                    <a:pt x="5774" y="7087"/>
                    <a:pt x="5669" y="6972"/>
                    <a:pt x="5563" y="6840"/>
                  </a:cubicBezTo>
                  <a:lnTo>
                    <a:pt x="5281" y="6444"/>
                  </a:lnTo>
                  <a:lnTo>
                    <a:pt x="5140" y="6876"/>
                  </a:lnTo>
                  <a:cubicBezTo>
                    <a:pt x="4859" y="8037"/>
                    <a:pt x="3574" y="9402"/>
                    <a:pt x="2632" y="9516"/>
                  </a:cubicBezTo>
                  <a:cubicBezTo>
                    <a:pt x="2594" y="9518"/>
                    <a:pt x="2556" y="9519"/>
                    <a:pt x="2517" y="9519"/>
                  </a:cubicBezTo>
                  <a:cubicBezTo>
                    <a:pt x="2100" y="9519"/>
                    <a:pt x="1695" y="9387"/>
                    <a:pt x="1356" y="9137"/>
                  </a:cubicBezTo>
                  <a:cubicBezTo>
                    <a:pt x="1242" y="9049"/>
                    <a:pt x="1127" y="8944"/>
                    <a:pt x="1030" y="8838"/>
                  </a:cubicBezTo>
                  <a:cubicBezTo>
                    <a:pt x="670" y="8433"/>
                    <a:pt x="538" y="7958"/>
                    <a:pt x="661" y="7483"/>
                  </a:cubicBezTo>
                  <a:cubicBezTo>
                    <a:pt x="907" y="6497"/>
                    <a:pt x="2676" y="5247"/>
                    <a:pt x="3213" y="4895"/>
                  </a:cubicBezTo>
                  <a:lnTo>
                    <a:pt x="3266" y="4851"/>
                  </a:lnTo>
                  <a:lnTo>
                    <a:pt x="3213" y="4816"/>
                  </a:lnTo>
                  <a:cubicBezTo>
                    <a:pt x="2509" y="4288"/>
                    <a:pt x="2087" y="3047"/>
                    <a:pt x="1831" y="2299"/>
                  </a:cubicBezTo>
                  <a:cubicBezTo>
                    <a:pt x="1787" y="2176"/>
                    <a:pt x="1752" y="2070"/>
                    <a:pt x="1726" y="1982"/>
                  </a:cubicBezTo>
                  <a:cubicBezTo>
                    <a:pt x="1611" y="1683"/>
                    <a:pt x="1752" y="1269"/>
                    <a:pt x="2078" y="961"/>
                  </a:cubicBezTo>
                  <a:cubicBezTo>
                    <a:pt x="2385" y="676"/>
                    <a:pt x="2783" y="525"/>
                    <a:pt x="3242" y="525"/>
                  </a:cubicBezTo>
                  <a:close/>
                  <a:moveTo>
                    <a:pt x="3461" y="1"/>
                  </a:moveTo>
                  <a:cubicBezTo>
                    <a:pt x="3322" y="1"/>
                    <a:pt x="3177" y="7"/>
                    <a:pt x="3028" y="20"/>
                  </a:cubicBezTo>
                  <a:cubicBezTo>
                    <a:pt x="2139" y="90"/>
                    <a:pt x="1558" y="398"/>
                    <a:pt x="1303" y="926"/>
                  </a:cubicBezTo>
                  <a:cubicBezTo>
                    <a:pt x="643" y="2308"/>
                    <a:pt x="2280" y="4737"/>
                    <a:pt x="2351" y="4843"/>
                  </a:cubicBezTo>
                  <a:cubicBezTo>
                    <a:pt x="2368" y="4860"/>
                    <a:pt x="2359" y="4895"/>
                    <a:pt x="2333" y="4904"/>
                  </a:cubicBezTo>
                  <a:cubicBezTo>
                    <a:pt x="2315" y="4922"/>
                    <a:pt x="71" y="6356"/>
                    <a:pt x="18" y="7897"/>
                  </a:cubicBezTo>
                  <a:cubicBezTo>
                    <a:pt x="1" y="8495"/>
                    <a:pt x="326" y="9049"/>
                    <a:pt x="978" y="9525"/>
                  </a:cubicBezTo>
                  <a:cubicBezTo>
                    <a:pt x="1527" y="9917"/>
                    <a:pt x="2067" y="10115"/>
                    <a:pt x="2589" y="10115"/>
                  </a:cubicBezTo>
                  <a:cubicBezTo>
                    <a:pt x="2770" y="10115"/>
                    <a:pt x="2949" y="10091"/>
                    <a:pt x="3125" y="10044"/>
                  </a:cubicBezTo>
                  <a:cubicBezTo>
                    <a:pt x="4542" y="9648"/>
                    <a:pt x="5360" y="7800"/>
                    <a:pt x="5360" y="7782"/>
                  </a:cubicBezTo>
                  <a:cubicBezTo>
                    <a:pt x="5369" y="7765"/>
                    <a:pt x="5387" y="7756"/>
                    <a:pt x="5396" y="7747"/>
                  </a:cubicBezTo>
                  <a:cubicBezTo>
                    <a:pt x="5413" y="7747"/>
                    <a:pt x="5431" y="7747"/>
                    <a:pt x="5440" y="7756"/>
                  </a:cubicBezTo>
                  <a:cubicBezTo>
                    <a:pt x="5519" y="7826"/>
                    <a:pt x="5607" y="7897"/>
                    <a:pt x="5695" y="7958"/>
                  </a:cubicBezTo>
                  <a:cubicBezTo>
                    <a:pt x="6360" y="8442"/>
                    <a:pt x="7227" y="8692"/>
                    <a:pt x="8069" y="8692"/>
                  </a:cubicBezTo>
                  <a:cubicBezTo>
                    <a:pt x="8699" y="8692"/>
                    <a:pt x="9314" y="8552"/>
                    <a:pt x="9823" y="8266"/>
                  </a:cubicBezTo>
                  <a:cubicBezTo>
                    <a:pt x="10738" y="7747"/>
                    <a:pt x="11125" y="6884"/>
                    <a:pt x="10923" y="5820"/>
                  </a:cubicBezTo>
                  <a:cubicBezTo>
                    <a:pt x="10826" y="5168"/>
                    <a:pt x="10465" y="4587"/>
                    <a:pt x="9937" y="4200"/>
                  </a:cubicBezTo>
                  <a:cubicBezTo>
                    <a:pt x="9186" y="3660"/>
                    <a:pt x="8192" y="3539"/>
                    <a:pt x="7454" y="3539"/>
                  </a:cubicBezTo>
                  <a:cubicBezTo>
                    <a:pt x="6869" y="3539"/>
                    <a:pt x="6446" y="3615"/>
                    <a:pt x="6434" y="3619"/>
                  </a:cubicBezTo>
                  <a:lnTo>
                    <a:pt x="6399" y="3619"/>
                  </a:lnTo>
                  <a:lnTo>
                    <a:pt x="6390" y="3602"/>
                  </a:lnTo>
                  <a:lnTo>
                    <a:pt x="6337" y="3602"/>
                  </a:lnTo>
                  <a:lnTo>
                    <a:pt x="6381" y="3575"/>
                  </a:lnTo>
                  <a:cubicBezTo>
                    <a:pt x="6381" y="3558"/>
                    <a:pt x="6566" y="1824"/>
                    <a:pt x="5563" y="785"/>
                  </a:cubicBezTo>
                  <a:cubicBezTo>
                    <a:pt x="5475" y="689"/>
                    <a:pt x="5369" y="592"/>
                    <a:pt x="5264" y="513"/>
                  </a:cubicBezTo>
                  <a:cubicBezTo>
                    <a:pt x="4791" y="173"/>
                    <a:pt x="4189" y="1"/>
                    <a:pt x="3461"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69"/>
            <p:cNvSpPr/>
            <p:nvPr/>
          </p:nvSpPr>
          <p:spPr>
            <a:xfrm>
              <a:off x="1041450" y="2453750"/>
              <a:ext cx="96400" cy="59700"/>
            </a:xfrm>
            <a:custGeom>
              <a:rect b="b" l="l" r="r" t="t"/>
              <a:pathLst>
                <a:path extrusionOk="0" h="2388" w="3856">
                  <a:moveTo>
                    <a:pt x="3714" y="0"/>
                  </a:moveTo>
                  <a:lnTo>
                    <a:pt x="3662" y="106"/>
                  </a:lnTo>
                  <a:cubicBezTo>
                    <a:pt x="3415" y="552"/>
                    <a:pt x="2563" y="1875"/>
                    <a:pt x="839" y="1875"/>
                  </a:cubicBezTo>
                  <a:cubicBezTo>
                    <a:pt x="592" y="1875"/>
                    <a:pt x="328" y="1847"/>
                    <a:pt x="44" y="1787"/>
                  </a:cubicBezTo>
                  <a:lnTo>
                    <a:pt x="0" y="1875"/>
                  </a:lnTo>
                  <a:cubicBezTo>
                    <a:pt x="510" y="2213"/>
                    <a:pt x="1102" y="2388"/>
                    <a:pt x="1700" y="2388"/>
                  </a:cubicBezTo>
                  <a:cubicBezTo>
                    <a:pt x="1958" y="2388"/>
                    <a:pt x="2218" y="2355"/>
                    <a:pt x="2473" y="2289"/>
                  </a:cubicBezTo>
                  <a:cubicBezTo>
                    <a:pt x="3574" y="2016"/>
                    <a:pt x="3802" y="1294"/>
                    <a:pt x="3846" y="889"/>
                  </a:cubicBezTo>
                  <a:cubicBezTo>
                    <a:pt x="3855" y="819"/>
                    <a:pt x="3855" y="757"/>
                    <a:pt x="3855" y="687"/>
                  </a:cubicBezTo>
                  <a:lnTo>
                    <a:pt x="3760" y="661"/>
                  </a:lnTo>
                  <a:lnTo>
                    <a:pt x="3760" y="661"/>
                  </a:lnTo>
                  <a:cubicBezTo>
                    <a:pt x="3784" y="610"/>
                    <a:pt x="3806" y="558"/>
                    <a:pt x="3829" y="502"/>
                  </a:cubicBezTo>
                  <a:lnTo>
                    <a:pt x="3829" y="493"/>
                  </a:lnTo>
                  <a:lnTo>
                    <a:pt x="3829" y="476"/>
                  </a:lnTo>
                  <a:cubicBezTo>
                    <a:pt x="3820" y="352"/>
                    <a:pt x="3794" y="229"/>
                    <a:pt x="3750" y="115"/>
                  </a:cubicBezTo>
                  <a:lnTo>
                    <a:pt x="3714" y="0"/>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69"/>
            <p:cNvSpPr/>
            <p:nvPr/>
          </p:nvSpPr>
          <p:spPr>
            <a:xfrm>
              <a:off x="898000" y="2485425"/>
              <a:ext cx="100800" cy="64800"/>
            </a:xfrm>
            <a:custGeom>
              <a:rect b="b" l="l" r="r" t="t"/>
              <a:pathLst>
                <a:path extrusionOk="0" h="2592" w="4032">
                  <a:moveTo>
                    <a:pt x="3058" y="1656"/>
                  </a:moveTo>
                  <a:cubicBezTo>
                    <a:pt x="2976" y="1686"/>
                    <a:pt x="2892" y="1712"/>
                    <a:pt x="2808" y="1734"/>
                  </a:cubicBezTo>
                  <a:cubicBezTo>
                    <a:pt x="2892" y="1712"/>
                    <a:pt x="2976" y="1686"/>
                    <a:pt x="3058" y="1656"/>
                  </a:cubicBezTo>
                  <a:close/>
                  <a:moveTo>
                    <a:pt x="2271" y="1831"/>
                  </a:moveTo>
                  <a:cubicBezTo>
                    <a:pt x="2209" y="1840"/>
                    <a:pt x="2156" y="1840"/>
                    <a:pt x="2095" y="1840"/>
                  </a:cubicBezTo>
                  <a:cubicBezTo>
                    <a:pt x="2148" y="1840"/>
                    <a:pt x="2209" y="1840"/>
                    <a:pt x="2271" y="1831"/>
                  </a:cubicBezTo>
                  <a:close/>
                  <a:moveTo>
                    <a:pt x="467" y="1"/>
                  </a:moveTo>
                  <a:lnTo>
                    <a:pt x="431" y="62"/>
                  </a:lnTo>
                  <a:cubicBezTo>
                    <a:pt x="282" y="247"/>
                    <a:pt x="176" y="458"/>
                    <a:pt x="106" y="678"/>
                  </a:cubicBezTo>
                  <a:cubicBezTo>
                    <a:pt x="0" y="1136"/>
                    <a:pt x="132" y="1602"/>
                    <a:pt x="458" y="1937"/>
                  </a:cubicBezTo>
                  <a:cubicBezTo>
                    <a:pt x="546" y="2042"/>
                    <a:pt x="651" y="2139"/>
                    <a:pt x="766" y="2227"/>
                  </a:cubicBezTo>
                  <a:cubicBezTo>
                    <a:pt x="1087" y="2468"/>
                    <a:pt x="1473" y="2592"/>
                    <a:pt x="1866" y="2592"/>
                  </a:cubicBezTo>
                  <a:cubicBezTo>
                    <a:pt x="1904" y="2592"/>
                    <a:pt x="1942" y="2590"/>
                    <a:pt x="1980" y="2588"/>
                  </a:cubicBezTo>
                  <a:cubicBezTo>
                    <a:pt x="2438" y="2527"/>
                    <a:pt x="3028" y="2139"/>
                    <a:pt x="3547" y="1541"/>
                  </a:cubicBezTo>
                  <a:lnTo>
                    <a:pt x="3485" y="1462"/>
                  </a:lnTo>
                  <a:cubicBezTo>
                    <a:pt x="3420" y="1497"/>
                    <a:pt x="3353" y="1531"/>
                    <a:pt x="3284" y="1562"/>
                  </a:cubicBezTo>
                  <a:lnTo>
                    <a:pt x="3284" y="1562"/>
                  </a:lnTo>
                  <a:cubicBezTo>
                    <a:pt x="3445" y="1488"/>
                    <a:pt x="3601" y="1398"/>
                    <a:pt x="3749" y="1294"/>
                  </a:cubicBezTo>
                  <a:cubicBezTo>
                    <a:pt x="3846" y="1162"/>
                    <a:pt x="3943" y="1013"/>
                    <a:pt x="4031" y="872"/>
                  </a:cubicBezTo>
                  <a:lnTo>
                    <a:pt x="3961" y="802"/>
                  </a:lnTo>
                  <a:cubicBezTo>
                    <a:pt x="3613" y="1041"/>
                    <a:pt x="3081" y="1301"/>
                    <a:pt x="2480" y="1301"/>
                  </a:cubicBezTo>
                  <a:cubicBezTo>
                    <a:pt x="2397" y="1301"/>
                    <a:pt x="2312" y="1296"/>
                    <a:pt x="2227" y="1286"/>
                  </a:cubicBezTo>
                  <a:cubicBezTo>
                    <a:pt x="1884" y="1242"/>
                    <a:pt x="1567" y="1110"/>
                    <a:pt x="1294" y="907"/>
                  </a:cubicBezTo>
                  <a:cubicBezTo>
                    <a:pt x="986" y="670"/>
                    <a:pt x="722" y="388"/>
                    <a:pt x="511" y="62"/>
                  </a:cubicBezTo>
                  <a:lnTo>
                    <a:pt x="467"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69"/>
            <p:cNvSpPr/>
            <p:nvPr/>
          </p:nvSpPr>
          <p:spPr>
            <a:xfrm>
              <a:off x="1045200" y="2376550"/>
              <a:ext cx="107375" cy="62050"/>
            </a:xfrm>
            <a:custGeom>
              <a:rect b="b" l="l" r="r" t="t"/>
              <a:pathLst>
                <a:path extrusionOk="0" h="2482" w="4295">
                  <a:moveTo>
                    <a:pt x="1148" y="1"/>
                  </a:moveTo>
                  <a:cubicBezTo>
                    <a:pt x="1016" y="1"/>
                    <a:pt x="882" y="8"/>
                    <a:pt x="748" y="26"/>
                  </a:cubicBezTo>
                  <a:lnTo>
                    <a:pt x="730" y="26"/>
                  </a:lnTo>
                  <a:lnTo>
                    <a:pt x="0" y="1029"/>
                  </a:lnTo>
                  <a:lnTo>
                    <a:pt x="114" y="1020"/>
                  </a:lnTo>
                  <a:cubicBezTo>
                    <a:pt x="313" y="996"/>
                    <a:pt x="603" y="970"/>
                    <a:pt x="942" y="970"/>
                  </a:cubicBezTo>
                  <a:cubicBezTo>
                    <a:pt x="1702" y="970"/>
                    <a:pt x="2707" y="1097"/>
                    <a:pt x="3468" y="1645"/>
                  </a:cubicBezTo>
                  <a:cubicBezTo>
                    <a:pt x="3767" y="1865"/>
                    <a:pt x="4022" y="2155"/>
                    <a:pt x="4198" y="2481"/>
                  </a:cubicBezTo>
                  <a:lnTo>
                    <a:pt x="4295" y="2455"/>
                  </a:lnTo>
                  <a:cubicBezTo>
                    <a:pt x="4172" y="1759"/>
                    <a:pt x="3987" y="1214"/>
                    <a:pt x="3740" y="844"/>
                  </a:cubicBezTo>
                  <a:lnTo>
                    <a:pt x="3740" y="835"/>
                  </a:lnTo>
                  <a:lnTo>
                    <a:pt x="3732" y="835"/>
                  </a:lnTo>
                  <a:cubicBezTo>
                    <a:pt x="3588" y="747"/>
                    <a:pt x="2438" y="1"/>
                    <a:pt x="1148"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69"/>
            <p:cNvSpPr/>
            <p:nvPr/>
          </p:nvSpPr>
          <p:spPr>
            <a:xfrm>
              <a:off x="924625" y="2330525"/>
              <a:ext cx="35000" cy="57900"/>
            </a:xfrm>
            <a:custGeom>
              <a:rect b="b" l="l" r="r" t="t"/>
              <a:pathLst>
                <a:path extrusionOk="0" h="2316" w="1400">
                  <a:moveTo>
                    <a:pt x="1364" y="1"/>
                  </a:moveTo>
                  <a:cubicBezTo>
                    <a:pt x="1021" y="27"/>
                    <a:pt x="687" y="177"/>
                    <a:pt x="431" y="406"/>
                  </a:cubicBezTo>
                  <a:cubicBezTo>
                    <a:pt x="141" y="687"/>
                    <a:pt x="0" y="1057"/>
                    <a:pt x="106" y="1321"/>
                  </a:cubicBezTo>
                  <a:cubicBezTo>
                    <a:pt x="132" y="1400"/>
                    <a:pt x="167" y="1506"/>
                    <a:pt x="211" y="1647"/>
                  </a:cubicBezTo>
                  <a:cubicBezTo>
                    <a:pt x="282" y="1840"/>
                    <a:pt x="361" y="2069"/>
                    <a:pt x="449" y="2315"/>
                  </a:cubicBezTo>
                  <a:lnTo>
                    <a:pt x="546" y="2289"/>
                  </a:lnTo>
                  <a:cubicBezTo>
                    <a:pt x="519" y="1559"/>
                    <a:pt x="643" y="582"/>
                    <a:pt x="1399" y="89"/>
                  </a:cubicBezTo>
                  <a:lnTo>
                    <a:pt x="1364"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69"/>
            <p:cNvSpPr/>
            <p:nvPr/>
          </p:nvSpPr>
          <p:spPr>
            <a:xfrm>
              <a:off x="879075" y="2425575"/>
              <a:ext cx="58775" cy="74400"/>
            </a:xfrm>
            <a:custGeom>
              <a:rect b="b" l="l" r="r" t="t"/>
              <a:pathLst>
                <a:path extrusionOk="0" h="2976" w="2351">
                  <a:moveTo>
                    <a:pt x="2095" y="1"/>
                  </a:moveTo>
                  <a:lnTo>
                    <a:pt x="2051" y="18"/>
                  </a:lnTo>
                  <a:cubicBezTo>
                    <a:pt x="344" y="925"/>
                    <a:pt x="0" y="2122"/>
                    <a:pt x="9" y="2967"/>
                  </a:cubicBezTo>
                  <a:lnTo>
                    <a:pt x="106" y="2976"/>
                  </a:lnTo>
                  <a:cubicBezTo>
                    <a:pt x="467" y="1717"/>
                    <a:pt x="2007" y="643"/>
                    <a:pt x="2306" y="432"/>
                  </a:cubicBezTo>
                  <a:lnTo>
                    <a:pt x="2350" y="406"/>
                  </a:lnTo>
                  <a:lnTo>
                    <a:pt x="2324" y="370"/>
                  </a:lnTo>
                  <a:cubicBezTo>
                    <a:pt x="2280" y="300"/>
                    <a:pt x="2209" y="186"/>
                    <a:pt x="2121" y="36"/>
                  </a:cubicBezTo>
                  <a:lnTo>
                    <a:pt x="2095"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69"/>
            <p:cNvSpPr/>
            <p:nvPr/>
          </p:nvSpPr>
          <p:spPr>
            <a:xfrm>
              <a:off x="911850" y="2298850"/>
              <a:ext cx="149875" cy="100575"/>
            </a:xfrm>
            <a:custGeom>
              <a:rect b="b" l="l" r="r" t="t"/>
              <a:pathLst>
                <a:path extrusionOk="0" h="4023" w="5995">
                  <a:moveTo>
                    <a:pt x="2509" y="0"/>
                  </a:moveTo>
                  <a:cubicBezTo>
                    <a:pt x="1409" y="0"/>
                    <a:pt x="652" y="300"/>
                    <a:pt x="238" y="872"/>
                  </a:cubicBezTo>
                  <a:cubicBezTo>
                    <a:pt x="133" y="1013"/>
                    <a:pt x="53" y="1162"/>
                    <a:pt x="1" y="1329"/>
                  </a:cubicBezTo>
                  <a:lnTo>
                    <a:pt x="97" y="1373"/>
                  </a:lnTo>
                  <a:cubicBezTo>
                    <a:pt x="397" y="889"/>
                    <a:pt x="978" y="608"/>
                    <a:pt x="1814" y="546"/>
                  </a:cubicBezTo>
                  <a:cubicBezTo>
                    <a:pt x="1962" y="534"/>
                    <a:pt x="2106" y="528"/>
                    <a:pt x="2246" y="528"/>
                  </a:cubicBezTo>
                  <a:cubicBezTo>
                    <a:pt x="3001" y="528"/>
                    <a:pt x="3628" y="707"/>
                    <a:pt x="4111" y="1057"/>
                  </a:cubicBezTo>
                  <a:cubicBezTo>
                    <a:pt x="4225" y="1145"/>
                    <a:pt x="4340" y="1233"/>
                    <a:pt x="4436" y="1338"/>
                  </a:cubicBezTo>
                  <a:cubicBezTo>
                    <a:pt x="5202" y="2130"/>
                    <a:pt x="5308" y="3266"/>
                    <a:pt x="5299" y="3873"/>
                  </a:cubicBezTo>
                  <a:lnTo>
                    <a:pt x="5299" y="4022"/>
                  </a:lnTo>
                  <a:lnTo>
                    <a:pt x="5994" y="3063"/>
                  </a:lnTo>
                  <a:lnTo>
                    <a:pt x="5994" y="3046"/>
                  </a:lnTo>
                  <a:cubicBezTo>
                    <a:pt x="5985" y="2834"/>
                    <a:pt x="5906" y="1717"/>
                    <a:pt x="5079" y="898"/>
                  </a:cubicBezTo>
                  <a:cubicBezTo>
                    <a:pt x="4982" y="801"/>
                    <a:pt x="4868" y="705"/>
                    <a:pt x="4753" y="625"/>
                  </a:cubicBezTo>
                  <a:cubicBezTo>
                    <a:pt x="4172" y="203"/>
                    <a:pt x="3424" y="0"/>
                    <a:pt x="2509" y="0"/>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3" name="Google Shape;10553;p69"/>
            <p:cNvSpPr/>
            <p:nvPr/>
          </p:nvSpPr>
          <p:spPr>
            <a:xfrm>
              <a:off x="834850" y="2305900"/>
              <a:ext cx="335550" cy="298800"/>
            </a:xfrm>
            <a:custGeom>
              <a:rect b="b" l="l" r="r" t="t"/>
              <a:pathLst>
                <a:path extrusionOk="0" fill="none" h="11952" w="13422">
                  <a:moveTo>
                    <a:pt x="7287" y="8141"/>
                  </a:moveTo>
                  <a:cubicBezTo>
                    <a:pt x="7287" y="8141"/>
                    <a:pt x="5659" y="11952"/>
                    <a:pt x="2825" y="9901"/>
                  </a:cubicBezTo>
                  <a:cubicBezTo>
                    <a:pt x="0" y="7842"/>
                    <a:pt x="4190" y="5201"/>
                    <a:pt x="4190" y="5201"/>
                  </a:cubicBezTo>
                  <a:cubicBezTo>
                    <a:pt x="4190" y="5201"/>
                    <a:pt x="1039" y="616"/>
                    <a:pt x="4902" y="308"/>
                  </a:cubicBezTo>
                  <a:cubicBezTo>
                    <a:pt x="8757" y="0"/>
                    <a:pt x="8308" y="3916"/>
                    <a:pt x="8308" y="3916"/>
                  </a:cubicBezTo>
                  <a:cubicBezTo>
                    <a:pt x="8308" y="3916"/>
                    <a:pt x="12295" y="3168"/>
                    <a:pt x="12858" y="6152"/>
                  </a:cubicBezTo>
                  <a:cubicBezTo>
                    <a:pt x="13422" y="9135"/>
                    <a:pt x="9285" y="9928"/>
                    <a:pt x="7287" y="814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69"/>
            <p:cNvSpPr/>
            <p:nvPr/>
          </p:nvSpPr>
          <p:spPr>
            <a:xfrm>
              <a:off x="886325" y="2297300"/>
              <a:ext cx="270000" cy="162400"/>
            </a:xfrm>
            <a:custGeom>
              <a:rect b="b" l="l" r="r" t="t"/>
              <a:pathLst>
                <a:path extrusionOk="0" fill="none" h="6496" w="10800">
                  <a:moveTo>
                    <a:pt x="10799" y="6496"/>
                  </a:moveTo>
                  <a:cubicBezTo>
                    <a:pt x="10799" y="6496"/>
                    <a:pt x="10729" y="4868"/>
                    <a:pt x="10131" y="3970"/>
                  </a:cubicBezTo>
                  <a:cubicBezTo>
                    <a:pt x="10131" y="3970"/>
                    <a:pt x="8634" y="2923"/>
                    <a:pt x="7059" y="3143"/>
                  </a:cubicBezTo>
                  <a:cubicBezTo>
                    <a:pt x="7059" y="3143"/>
                    <a:pt x="7059" y="1"/>
                    <a:pt x="3530" y="10"/>
                  </a:cubicBezTo>
                  <a:cubicBezTo>
                    <a:pt x="1" y="27"/>
                    <a:pt x="986" y="3002"/>
                    <a:pt x="986" y="30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69"/>
            <p:cNvSpPr/>
            <p:nvPr/>
          </p:nvSpPr>
          <p:spPr>
            <a:xfrm>
              <a:off x="1042550" y="2375850"/>
              <a:ext cx="20275" cy="27975"/>
            </a:xfrm>
            <a:custGeom>
              <a:rect b="b" l="l" r="r" t="t"/>
              <a:pathLst>
                <a:path extrusionOk="0" fill="none" h="1119" w="811">
                  <a:moveTo>
                    <a:pt x="0" y="1118"/>
                  </a:moveTo>
                  <a:lnTo>
                    <a:pt x="81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69"/>
            <p:cNvSpPr/>
            <p:nvPr/>
          </p:nvSpPr>
          <p:spPr>
            <a:xfrm>
              <a:off x="857725" y="2423825"/>
              <a:ext cx="74400" cy="98150"/>
            </a:xfrm>
            <a:custGeom>
              <a:rect b="b" l="l" r="r" t="t"/>
              <a:pathLst>
                <a:path extrusionOk="0" fill="none" h="3926" w="2976">
                  <a:moveTo>
                    <a:pt x="978" y="3926"/>
                  </a:moveTo>
                  <a:cubicBezTo>
                    <a:pt x="978" y="3926"/>
                    <a:pt x="1" y="1514"/>
                    <a:pt x="297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69"/>
            <p:cNvSpPr/>
            <p:nvPr/>
          </p:nvSpPr>
          <p:spPr>
            <a:xfrm>
              <a:off x="892500" y="2315350"/>
              <a:ext cx="262500" cy="238750"/>
            </a:xfrm>
            <a:custGeom>
              <a:rect b="b" l="l" r="r" t="t"/>
              <a:pathLst>
                <a:path extrusionOk="0" fill="none" h="9550" w="10500">
                  <a:moveTo>
                    <a:pt x="5175" y="6786"/>
                  </a:moveTo>
                  <a:cubicBezTo>
                    <a:pt x="5175" y="6786"/>
                    <a:pt x="6398" y="8388"/>
                    <a:pt x="8449" y="7877"/>
                  </a:cubicBezTo>
                  <a:cubicBezTo>
                    <a:pt x="10500" y="7358"/>
                    <a:pt x="9936" y="5193"/>
                    <a:pt x="9118" y="4797"/>
                  </a:cubicBezTo>
                  <a:cubicBezTo>
                    <a:pt x="8299" y="4392"/>
                    <a:pt x="6909" y="4014"/>
                    <a:pt x="5131" y="4383"/>
                  </a:cubicBezTo>
                  <a:cubicBezTo>
                    <a:pt x="5131" y="4383"/>
                    <a:pt x="5703" y="1576"/>
                    <a:pt x="3908" y="784"/>
                  </a:cubicBezTo>
                  <a:cubicBezTo>
                    <a:pt x="2104" y="1"/>
                    <a:pt x="1109" y="1312"/>
                    <a:pt x="1338" y="1937"/>
                  </a:cubicBezTo>
                  <a:cubicBezTo>
                    <a:pt x="1567" y="2553"/>
                    <a:pt x="2042" y="4295"/>
                    <a:pt x="2940" y="4823"/>
                  </a:cubicBezTo>
                  <a:cubicBezTo>
                    <a:pt x="2940" y="4823"/>
                    <a:pt x="555" y="6337"/>
                    <a:pt x="282" y="7473"/>
                  </a:cubicBezTo>
                  <a:cubicBezTo>
                    <a:pt x="0" y="8599"/>
                    <a:pt x="1268" y="9550"/>
                    <a:pt x="2200" y="9435"/>
                  </a:cubicBezTo>
                  <a:cubicBezTo>
                    <a:pt x="3142" y="9321"/>
                    <a:pt x="4401" y="7930"/>
                    <a:pt x="4665" y="6821"/>
                  </a:cubicBezTo>
                  <a:lnTo>
                    <a:pt x="4841" y="6311"/>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69"/>
            <p:cNvSpPr/>
            <p:nvPr/>
          </p:nvSpPr>
          <p:spPr>
            <a:xfrm>
              <a:off x="909875" y="2483450"/>
              <a:ext cx="95300" cy="65375"/>
            </a:xfrm>
            <a:custGeom>
              <a:rect b="b" l="l" r="r" t="t"/>
              <a:pathLst>
                <a:path extrusionOk="0" fill="none" h="2615" w="3812">
                  <a:moveTo>
                    <a:pt x="3811" y="572"/>
                  </a:moveTo>
                  <a:cubicBezTo>
                    <a:pt x="3811" y="572"/>
                    <a:pt x="1637" y="2614"/>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69"/>
            <p:cNvSpPr/>
            <p:nvPr/>
          </p:nvSpPr>
          <p:spPr>
            <a:xfrm>
              <a:off x="928350" y="2329425"/>
              <a:ext cx="40725" cy="74850"/>
            </a:xfrm>
            <a:custGeom>
              <a:rect b="b" l="l" r="r" t="t"/>
              <a:pathLst>
                <a:path extrusionOk="0" fill="none" h="2994" w="1629">
                  <a:moveTo>
                    <a:pt x="520" y="2993"/>
                  </a:moveTo>
                  <a:cubicBezTo>
                    <a:pt x="520" y="2993"/>
                    <a:pt x="1" y="582"/>
                    <a:pt x="162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69"/>
            <p:cNvSpPr/>
            <p:nvPr/>
          </p:nvSpPr>
          <p:spPr>
            <a:xfrm>
              <a:off x="1030450" y="2451100"/>
              <a:ext cx="103875" cy="68225"/>
            </a:xfrm>
            <a:custGeom>
              <a:rect b="b" l="l" r="r" t="t"/>
              <a:pathLst>
                <a:path extrusionOk="0" fill="none" h="2729" w="4155">
                  <a:moveTo>
                    <a:pt x="4154" y="1"/>
                  </a:moveTo>
                  <a:cubicBezTo>
                    <a:pt x="4154" y="1"/>
                    <a:pt x="3072" y="2729"/>
                    <a:pt x="0" y="171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69"/>
            <p:cNvSpPr/>
            <p:nvPr/>
          </p:nvSpPr>
          <p:spPr>
            <a:xfrm>
              <a:off x="1076875" y="2386850"/>
              <a:ext cx="24875" cy="6425"/>
            </a:xfrm>
            <a:custGeom>
              <a:rect b="b" l="l" r="r" t="t"/>
              <a:pathLst>
                <a:path extrusionOk="0" fill="none" h="257" w="995">
                  <a:moveTo>
                    <a:pt x="995" y="256"/>
                  </a:moveTo>
                  <a:cubicBezTo>
                    <a:pt x="696" y="80"/>
                    <a:pt x="344" y="1"/>
                    <a:pt x="0" y="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69"/>
            <p:cNvSpPr/>
            <p:nvPr/>
          </p:nvSpPr>
          <p:spPr>
            <a:xfrm>
              <a:off x="1064550" y="2389725"/>
              <a:ext cx="5975" cy="450"/>
            </a:xfrm>
            <a:custGeom>
              <a:rect b="b" l="l" r="r" t="t"/>
              <a:pathLst>
                <a:path extrusionOk="0" fill="none" h="18" w="239">
                  <a:moveTo>
                    <a:pt x="238" y="0"/>
                  </a:moveTo>
                  <a:lnTo>
                    <a:pt x="0" y="1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69"/>
            <p:cNvSpPr/>
            <p:nvPr/>
          </p:nvSpPr>
          <p:spPr>
            <a:xfrm>
              <a:off x="1120000" y="2463200"/>
              <a:ext cx="18500" cy="25325"/>
            </a:xfrm>
            <a:custGeom>
              <a:rect b="b" l="l" r="r" t="t"/>
              <a:pathLst>
                <a:path extrusionOk="0" fill="none" h="1013" w="740">
                  <a:moveTo>
                    <a:pt x="740" y="1"/>
                  </a:moveTo>
                  <a:cubicBezTo>
                    <a:pt x="599" y="406"/>
                    <a:pt x="344" y="758"/>
                    <a:pt x="0" y="101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69"/>
            <p:cNvSpPr/>
            <p:nvPr/>
          </p:nvSpPr>
          <p:spPr>
            <a:xfrm>
              <a:off x="1101300" y="2497975"/>
              <a:ext cx="7500" cy="3550"/>
            </a:xfrm>
            <a:custGeom>
              <a:rect b="b" l="l" r="r" t="t"/>
              <a:pathLst>
                <a:path extrusionOk="0" fill="none" h="142" w="300">
                  <a:moveTo>
                    <a:pt x="299" y="0"/>
                  </a:moveTo>
                  <a:lnTo>
                    <a:pt x="0" y="14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69"/>
            <p:cNvSpPr/>
            <p:nvPr/>
          </p:nvSpPr>
          <p:spPr>
            <a:xfrm>
              <a:off x="941325" y="2513150"/>
              <a:ext cx="56375" cy="20050"/>
            </a:xfrm>
            <a:custGeom>
              <a:rect b="b" l="l" r="r" t="t"/>
              <a:pathLst>
                <a:path extrusionOk="0" fill="none" h="802" w="2255">
                  <a:moveTo>
                    <a:pt x="2254" y="1"/>
                  </a:moveTo>
                  <a:cubicBezTo>
                    <a:pt x="1638" y="537"/>
                    <a:pt x="819" y="801"/>
                    <a:pt x="1"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69"/>
            <p:cNvSpPr/>
            <p:nvPr/>
          </p:nvSpPr>
          <p:spPr>
            <a:xfrm>
              <a:off x="922625" y="2521500"/>
              <a:ext cx="4225" cy="3325"/>
            </a:xfrm>
            <a:custGeom>
              <a:rect b="b" l="l" r="r" t="t"/>
              <a:pathLst>
                <a:path extrusionOk="0" fill="none" h="133" w="169">
                  <a:moveTo>
                    <a:pt x="168" y="133"/>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69"/>
            <p:cNvSpPr/>
            <p:nvPr/>
          </p:nvSpPr>
          <p:spPr>
            <a:xfrm>
              <a:off x="910325" y="2506100"/>
              <a:ext cx="675" cy="2675"/>
            </a:xfrm>
            <a:custGeom>
              <a:rect b="b" l="l" r="r" t="t"/>
              <a:pathLst>
                <a:path extrusionOk="0" fill="none" h="107" w="27">
                  <a:moveTo>
                    <a:pt x="26" y="107"/>
                  </a:moveTo>
                  <a:cubicBezTo>
                    <a:pt x="18" y="71"/>
                    <a:pt x="9" y="36"/>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69"/>
            <p:cNvSpPr/>
            <p:nvPr/>
          </p:nvSpPr>
          <p:spPr>
            <a:xfrm>
              <a:off x="1046950" y="2348575"/>
              <a:ext cx="6175" cy="24000"/>
            </a:xfrm>
            <a:custGeom>
              <a:rect b="b" l="l" r="r" t="t"/>
              <a:pathLst>
                <a:path extrusionOk="0" fill="none" h="960" w="247">
                  <a:moveTo>
                    <a:pt x="220" y="960"/>
                  </a:moveTo>
                  <a:cubicBezTo>
                    <a:pt x="247" y="625"/>
                    <a:pt x="168" y="291"/>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69"/>
            <p:cNvSpPr/>
            <p:nvPr/>
          </p:nvSpPr>
          <p:spPr>
            <a:xfrm>
              <a:off x="1037275" y="2333175"/>
              <a:ext cx="1550" cy="3325"/>
            </a:xfrm>
            <a:custGeom>
              <a:rect b="b" l="l" r="r" t="t"/>
              <a:pathLst>
                <a:path extrusionOk="0" fill="none" h="133" w="62">
                  <a:moveTo>
                    <a:pt x="62" y="132"/>
                  </a:moveTo>
                  <a:cubicBezTo>
                    <a:pt x="44" y="88"/>
                    <a:pt x="18" y="44"/>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69"/>
            <p:cNvSpPr/>
            <p:nvPr/>
          </p:nvSpPr>
          <p:spPr>
            <a:xfrm>
              <a:off x="1138700" y="2001950"/>
              <a:ext cx="271525" cy="273600"/>
            </a:xfrm>
            <a:custGeom>
              <a:rect b="b" l="l" r="r" t="t"/>
              <a:pathLst>
                <a:path extrusionOk="0" h="10944" w="10861">
                  <a:moveTo>
                    <a:pt x="4044" y="587"/>
                  </a:moveTo>
                  <a:cubicBezTo>
                    <a:pt x="4392" y="587"/>
                    <a:pt x="4734" y="712"/>
                    <a:pt x="4999" y="946"/>
                  </a:cubicBezTo>
                  <a:cubicBezTo>
                    <a:pt x="5765" y="1623"/>
                    <a:pt x="6029" y="3771"/>
                    <a:pt x="6099" y="4413"/>
                  </a:cubicBezTo>
                  <a:lnTo>
                    <a:pt x="6108" y="4484"/>
                  </a:lnTo>
                  <a:lnTo>
                    <a:pt x="6170" y="4457"/>
                  </a:lnTo>
                  <a:cubicBezTo>
                    <a:pt x="6512" y="4294"/>
                    <a:pt x="6949" y="4239"/>
                    <a:pt x="7396" y="4239"/>
                  </a:cubicBezTo>
                  <a:cubicBezTo>
                    <a:pt x="7986" y="4239"/>
                    <a:pt x="8595" y="4334"/>
                    <a:pt x="9030" y="4404"/>
                  </a:cubicBezTo>
                  <a:lnTo>
                    <a:pt x="9365" y="4457"/>
                  </a:lnTo>
                  <a:cubicBezTo>
                    <a:pt x="9681" y="4501"/>
                    <a:pt x="9981" y="4818"/>
                    <a:pt x="10095" y="5249"/>
                  </a:cubicBezTo>
                  <a:cubicBezTo>
                    <a:pt x="10227" y="5725"/>
                    <a:pt x="10130" y="6226"/>
                    <a:pt x="9822" y="6693"/>
                  </a:cubicBezTo>
                  <a:lnTo>
                    <a:pt x="9805" y="6719"/>
                  </a:lnTo>
                  <a:cubicBezTo>
                    <a:pt x="9646" y="6957"/>
                    <a:pt x="9444" y="7168"/>
                    <a:pt x="9206" y="7353"/>
                  </a:cubicBezTo>
                  <a:cubicBezTo>
                    <a:pt x="9092" y="7441"/>
                    <a:pt x="8968" y="7520"/>
                    <a:pt x="8836" y="7590"/>
                  </a:cubicBezTo>
                  <a:cubicBezTo>
                    <a:pt x="8541" y="7736"/>
                    <a:pt x="8232" y="7795"/>
                    <a:pt x="7925" y="7795"/>
                  </a:cubicBezTo>
                  <a:cubicBezTo>
                    <a:pt x="6878" y="7795"/>
                    <a:pt x="5857" y="7110"/>
                    <a:pt x="5510" y="6851"/>
                  </a:cubicBezTo>
                  <a:lnTo>
                    <a:pt x="5457" y="6807"/>
                  </a:lnTo>
                  <a:lnTo>
                    <a:pt x="5439" y="6878"/>
                  </a:lnTo>
                  <a:cubicBezTo>
                    <a:pt x="4876" y="8673"/>
                    <a:pt x="3811" y="9667"/>
                    <a:pt x="3230" y="10099"/>
                  </a:cubicBezTo>
                  <a:cubicBezTo>
                    <a:pt x="3186" y="10125"/>
                    <a:pt x="3142" y="10151"/>
                    <a:pt x="3089" y="10178"/>
                  </a:cubicBezTo>
                  <a:cubicBezTo>
                    <a:pt x="2917" y="10264"/>
                    <a:pt x="2705" y="10305"/>
                    <a:pt x="2479" y="10305"/>
                  </a:cubicBezTo>
                  <a:cubicBezTo>
                    <a:pt x="2107" y="10305"/>
                    <a:pt x="1700" y="10193"/>
                    <a:pt x="1382" y="9984"/>
                  </a:cubicBezTo>
                  <a:cubicBezTo>
                    <a:pt x="1021" y="9738"/>
                    <a:pt x="458" y="9166"/>
                    <a:pt x="748" y="8013"/>
                  </a:cubicBezTo>
                  <a:cubicBezTo>
                    <a:pt x="968" y="7071"/>
                    <a:pt x="1602" y="6279"/>
                    <a:pt x="2482" y="5865"/>
                  </a:cubicBezTo>
                  <a:cubicBezTo>
                    <a:pt x="2579" y="5821"/>
                    <a:pt x="2685" y="5777"/>
                    <a:pt x="2790" y="5733"/>
                  </a:cubicBezTo>
                  <a:lnTo>
                    <a:pt x="2773" y="5689"/>
                  </a:lnTo>
                  <a:lnTo>
                    <a:pt x="2808" y="5725"/>
                  </a:lnTo>
                  <a:cubicBezTo>
                    <a:pt x="2957" y="5672"/>
                    <a:pt x="3116" y="5619"/>
                    <a:pt x="3274" y="5593"/>
                  </a:cubicBezTo>
                  <a:lnTo>
                    <a:pt x="3758" y="5531"/>
                  </a:lnTo>
                  <a:lnTo>
                    <a:pt x="3450" y="5197"/>
                  </a:lnTo>
                  <a:cubicBezTo>
                    <a:pt x="2544" y="4404"/>
                    <a:pt x="1945" y="2627"/>
                    <a:pt x="2280" y="1747"/>
                  </a:cubicBezTo>
                  <a:cubicBezTo>
                    <a:pt x="2465" y="1324"/>
                    <a:pt x="2799" y="990"/>
                    <a:pt x="3213" y="796"/>
                  </a:cubicBezTo>
                  <a:cubicBezTo>
                    <a:pt x="3345" y="734"/>
                    <a:pt x="3486" y="682"/>
                    <a:pt x="3635" y="646"/>
                  </a:cubicBezTo>
                  <a:cubicBezTo>
                    <a:pt x="3770" y="607"/>
                    <a:pt x="3907" y="587"/>
                    <a:pt x="4044" y="587"/>
                  </a:cubicBezTo>
                  <a:close/>
                  <a:moveTo>
                    <a:pt x="4160" y="0"/>
                  </a:moveTo>
                  <a:cubicBezTo>
                    <a:pt x="3825" y="0"/>
                    <a:pt x="3458" y="95"/>
                    <a:pt x="3063" y="286"/>
                  </a:cubicBezTo>
                  <a:cubicBezTo>
                    <a:pt x="2245" y="690"/>
                    <a:pt x="1752" y="1245"/>
                    <a:pt x="1602" y="1940"/>
                  </a:cubicBezTo>
                  <a:cubicBezTo>
                    <a:pt x="1285" y="3384"/>
                    <a:pt x="2544" y="4968"/>
                    <a:pt x="2553" y="4977"/>
                  </a:cubicBezTo>
                  <a:cubicBezTo>
                    <a:pt x="2561" y="4994"/>
                    <a:pt x="2570" y="5012"/>
                    <a:pt x="2561" y="5021"/>
                  </a:cubicBezTo>
                  <a:cubicBezTo>
                    <a:pt x="2561" y="5038"/>
                    <a:pt x="2553" y="5056"/>
                    <a:pt x="2535" y="5056"/>
                  </a:cubicBezTo>
                  <a:cubicBezTo>
                    <a:pt x="2438" y="5091"/>
                    <a:pt x="2333" y="5135"/>
                    <a:pt x="2236" y="5188"/>
                  </a:cubicBezTo>
                  <a:cubicBezTo>
                    <a:pt x="951" y="5821"/>
                    <a:pt x="0" y="7326"/>
                    <a:pt x="36" y="8699"/>
                  </a:cubicBezTo>
                  <a:cubicBezTo>
                    <a:pt x="62" y="9738"/>
                    <a:pt x="652" y="10495"/>
                    <a:pt x="1681" y="10812"/>
                  </a:cubicBezTo>
                  <a:cubicBezTo>
                    <a:pt x="1938" y="10900"/>
                    <a:pt x="2207" y="10943"/>
                    <a:pt x="2476" y="10943"/>
                  </a:cubicBezTo>
                  <a:cubicBezTo>
                    <a:pt x="2853" y="10943"/>
                    <a:pt x="3230" y="10858"/>
                    <a:pt x="3574" y="10688"/>
                  </a:cubicBezTo>
                  <a:cubicBezTo>
                    <a:pt x="5052" y="9958"/>
                    <a:pt x="5712" y="7890"/>
                    <a:pt x="5721" y="7872"/>
                  </a:cubicBezTo>
                  <a:lnTo>
                    <a:pt x="5730" y="7854"/>
                  </a:lnTo>
                  <a:cubicBezTo>
                    <a:pt x="5730" y="7854"/>
                    <a:pt x="5739" y="7846"/>
                    <a:pt x="5739" y="7846"/>
                  </a:cubicBezTo>
                  <a:lnTo>
                    <a:pt x="5765" y="7846"/>
                  </a:lnTo>
                  <a:lnTo>
                    <a:pt x="5783" y="7793"/>
                  </a:lnTo>
                  <a:lnTo>
                    <a:pt x="5791" y="7846"/>
                  </a:lnTo>
                  <a:cubicBezTo>
                    <a:pt x="5806" y="7860"/>
                    <a:pt x="6799" y="8533"/>
                    <a:pt x="7931" y="8533"/>
                  </a:cubicBezTo>
                  <a:cubicBezTo>
                    <a:pt x="8165" y="8533"/>
                    <a:pt x="8405" y="8505"/>
                    <a:pt x="8643" y="8435"/>
                  </a:cubicBezTo>
                  <a:cubicBezTo>
                    <a:pt x="8775" y="8391"/>
                    <a:pt x="8898" y="8347"/>
                    <a:pt x="9021" y="8286"/>
                  </a:cubicBezTo>
                  <a:cubicBezTo>
                    <a:pt x="9637" y="7986"/>
                    <a:pt x="10139" y="7397"/>
                    <a:pt x="10509" y="6543"/>
                  </a:cubicBezTo>
                  <a:cubicBezTo>
                    <a:pt x="10861" y="5725"/>
                    <a:pt x="10852" y="5073"/>
                    <a:pt x="10509" y="4598"/>
                  </a:cubicBezTo>
                  <a:cubicBezTo>
                    <a:pt x="9909" y="3791"/>
                    <a:pt x="8457" y="3645"/>
                    <a:pt x="7489" y="3645"/>
                  </a:cubicBezTo>
                  <a:cubicBezTo>
                    <a:pt x="6978" y="3645"/>
                    <a:pt x="6603" y="3686"/>
                    <a:pt x="6557" y="3692"/>
                  </a:cubicBezTo>
                  <a:cubicBezTo>
                    <a:pt x="6548" y="3692"/>
                    <a:pt x="6539" y="3692"/>
                    <a:pt x="6522" y="3683"/>
                  </a:cubicBezTo>
                  <a:cubicBezTo>
                    <a:pt x="6513" y="3674"/>
                    <a:pt x="6504" y="3665"/>
                    <a:pt x="6504" y="3648"/>
                  </a:cubicBezTo>
                  <a:cubicBezTo>
                    <a:pt x="6504" y="3621"/>
                    <a:pt x="6284" y="963"/>
                    <a:pt x="4946" y="206"/>
                  </a:cubicBezTo>
                  <a:cubicBezTo>
                    <a:pt x="4708" y="69"/>
                    <a:pt x="4445" y="0"/>
                    <a:pt x="4160" y="0"/>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69"/>
            <p:cNvSpPr/>
            <p:nvPr/>
          </p:nvSpPr>
          <p:spPr>
            <a:xfrm>
              <a:off x="1153000" y="2152750"/>
              <a:ext cx="46450" cy="104100"/>
            </a:xfrm>
            <a:custGeom>
              <a:rect b="b" l="l" r="r" t="t"/>
              <a:pathLst>
                <a:path extrusionOk="0" h="4164" w="1858">
                  <a:moveTo>
                    <a:pt x="1796" y="1"/>
                  </a:moveTo>
                  <a:cubicBezTo>
                    <a:pt x="1030" y="423"/>
                    <a:pt x="476" y="1145"/>
                    <a:pt x="273" y="1998"/>
                  </a:cubicBezTo>
                  <a:cubicBezTo>
                    <a:pt x="0" y="3099"/>
                    <a:pt x="528" y="3635"/>
                    <a:pt x="872" y="3864"/>
                  </a:cubicBezTo>
                  <a:cubicBezTo>
                    <a:pt x="933" y="3899"/>
                    <a:pt x="986" y="3935"/>
                    <a:pt x="1057" y="3961"/>
                  </a:cubicBezTo>
                  <a:lnTo>
                    <a:pt x="1117" y="3892"/>
                  </a:lnTo>
                  <a:lnTo>
                    <a:pt x="1117" y="3892"/>
                  </a:lnTo>
                  <a:cubicBezTo>
                    <a:pt x="1149" y="3939"/>
                    <a:pt x="1185" y="3987"/>
                    <a:pt x="1224" y="4031"/>
                  </a:cubicBezTo>
                  <a:lnTo>
                    <a:pt x="1233" y="4040"/>
                  </a:lnTo>
                  <a:lnTo>
                    <a:pt x="1241" y="4040"/>
                  </a:lnTo>
                  <a:cubicBezTo>
                    <a:pt x="1356" y="4084"/>
                    <a:pt x="1479" y="4119"/>
                    <a:pt x="1602" y="4137"/>
                  </a:cubicBezTo>
                  <a:lnTo>
                    <a:pt x="1717" y="4163"/>
                  </a:lnTo>
                  <a:lnTo>
                    <a:pt x="1646" y="4067"/>
                  </a:lnTo>
                  <a:cubicBezTo>
                    <a:pt x="1321" y="3574"/>
                    <a:pt x="370" y="1849"/>
                    <a:pt x="1857" y="80"/>
                  </a:cubicBezTo>
                  <a:lnTo>
                    <a:pt x="1796"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69"/>
            <p:cNvSpPr/>
            <p:nvPr/>
          </p:nvSpPr>
          <p:spPr>
            <a:xfrm>
              <a:off x="1193925" y="2019350"/>
              <a:ext cx="78800" cy="92725"/>
            </a:xfrm>
            <a:custGeom>
              <a:rect b="b" l="l" r="r" t="t"/>
              <a:pathLst>
                <a:path extrusionOk="0" h="3709" w="3152">
                  <a:moveTo>
                    <a:pt x="924" y="1271"/>
                  </a:moveTo>
                  <a:cubicBezTo>
                    <a:pt x="880" y="1341"/>
                    <a:pt x="836" y="1411"/>
                    <a:pt x="801" y="1482"/>
                  </a:cubicBezTo>
                  <a:cubicBezTo>
                    <a:pt x="836" y="1411"/>
                    <a:pt x="880" y="1341"/>
                    <a:pt x="916" y="1271"/>
                  </a:cubicBezTo>
                  <a:close/>
                  <a:moveTo>
                    <a:pt x="678" y="1763"/>
                  </a:moveTo>
                  <a:cubicBezTo>
                    <a:pt x="652" y="1825"/>
                    <a:pt x="634" y="1887"/>
                    <a:pt x="608" y="1939"/>
                  </a:cubicBezTo>
                  <a:cubicBezTo>
                    <a:pt x="625" y="1887"/>
                    <a:pt x="652" y="1825"/>
                    <a:pt x="669" y="1763"/>
                  </a:cubicBezTo>
                  <a:close/>
                  <a:moveTo>
                    <a:pt x="599" y="1983"/>
                  </a:moveTo>
                  <a:lnTo>
                    <a:pt x="599" y="1983"/>
                  </a:lnTo>
                  <a:cubicBezTo>
                    <a:pt x="572" y="2063"/>
                    <a:pt x="555" y="2133"/>
                    <a:pt x="537" y="2204"/>
                  </a:cubicBezTo>
                  <a:cubicBezTo>
                    <a:pt x="555" y="2133"/>
                    <a:pt x="572" y="2063"/>
                    <a:pt x="590" y="1992"/>
                  </a:cubicBezTo>
                  <a:lnTo>
                    <a:pt x="599" y="1983"/>
                  </a:lnTo>
                  <a:close/>
                  <a:moveTo>
                    <a:pt x="1837" y="1"/>
                  </a:moveTo>
                  <a:cubicBezTo>
                    <a:pt x="1710" y="1"/>
                    <a:pt x="1578" y="16"/>
                    <a:pt x="1444" y="47"/>
                  </a:cubicBezTo>
                  <a:cubicBezTo>
                    <a:pt x="1312" y="82"/>
                    <a:pt x="1180" y="126"/>
                    <a:pt x="1048" y="197"/>
                  </a:cubicBezTo>
                  <a:cubicBezTo>
                    <a:pt x="660" y="373"/>
                    <a:pt x="344" y="690"/>
                    <a:pt x="168" y="1095"/>
                  </a:cubicBezTo>
                  <a:cubicBezTo>
                    <a:pt x="0" y="1535"/>
                    <a:pt x="80" y="2230"/>
                    <a:pt x="361" y="2969"/>
                  </a:cubicBezTo>
                  <a:lnTo>
                    <a:pt x="458" y="2952"/>
                  </a:lnTo>
                  <a:cubicBezTo>
                    <a:pt x="458" y="2705"/>
                    <a:pt x="476" y="2459"/>
                    <a:pt x="537" y="2221"/>
                  </a:cubicBezTo>
                  <a:lnTo>
                    <a:pt x="537" y="2221"/>
                  </a:lnTo>
                  <a:cubicBezTo>
                    <a:pt x="458" y="2556"/>
                    <a:pt x="440" y="2908"/>
                    <a:pt x="484" y="3251"/>
                  </a:cubicBezTo>
                  <a:cubicBezTo>
                    <a:pt x="555" y="3409"/>
                    <a:pt x="634" y="3568"/>
                    <a:pt x="722" y="3708"/>
                  </a:cubicBezTo>
                  <a:lnTo>
                    <a:pt x="819" y="3682"/>
                  </a:lnTo>
                  <a:cubicBezTo>
                    <a:pt x="766" y="3198"/>
                    <a:pt x="792" y="2503"/>
                    <a:pt x="1206" y="1922"/>
                  </a:cubicBezTo>
                  <a:cubicBezTo>
                    <a:pt x="1400" y="1640"/>
                    <a:pt x="1664" y="1420"/>
                    <a:pt x="1972" y="1271"/>
                  </a:cubicBezTo>
                  <a:cubicBezTo>
                    <a:pt x="2324" y="1103"/>
                    <a:pt x="2693" y="1007"/>
                    <a:pt x="3081" y="971"/>
                  </a:cubicBezTo>
                  <a:lnTo>
                    <a:pt x="3151" y="963"/>
                  </a:lnTo>
                  <a:lnTo>
                    <a:pt x="3125" y="901"/>
                  </a:lnTo>
                  <a:cubicBezTo>
                    <a:pt x="3028" y="690"/>
                    <a:pt x="2887" y="487"/>
                    <a:pt x="2720" y="329"/>
                  </a:cubicBezTo>
                  <a:cubicBezTo>
                    <a:pt x="2483" y="111"/>
                    <a:pt x="2176" y="1"/>
                    <a:pt x="1837" y="1"/>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69"/>
            <p:cNvSpPr/>
            <p:nvPr/>
          </p:nvSpPr>
          <p:spPr>
            <a:xfrm>
              <a:off x="1201400" y="2202475"/>
              <a:ext cx="95300" cy="84800"/>
            </a:xfrm>
            <a:custGeom>
              <a:rect b="b" l="l" r="r" t="t"/>
              <a:pathLst>
                <a:path extrusionOk="0" h="3392" w="3812">
                  <a:moveTo>
                    <a:pt x="3257" y="1"/>
                  </a:moveTo>
                  <a:lnTo>
                    <a:pt x="3222" y="106"/>
                  </a:lnTo>
                  <a:cubicBezTo>
                    <a:pt x="2993" y="705"/>
                    <a:pt x="2315" y="2166"/>
                    <a:pt x="1101" y="2764"/>
                  </a:cubicBezTo>
                  <a:cubicBezTo>
                    <a:pt x="766" y="2931"/>
                    <a:pt x="397" y="3019"/>
                    <a:pt x="18" y="3019"/>
                  </a:cubicBezTo>
                  <a:lnTo>
                    <a:pt x="1" y="3116"/>
                  </a:lnTo>
                  <a:cubicBezTo>
                    <a:pt x="558" y="3300"/>
                    <a:pt x="1042" y="3391"/>
                    <a:pt x="1448" y="3391"/>
                  </a:cubicBezTo>
                  <a:cubicBezTo>
                    <a:pt x="1529" y="3391"/>
                    <a:pt x="1607" y="3388"/>
                    <a:pt x="1682" y="3380"/>
                  </a:cubicBezTo>
                  <a:lnTo>
                    <a:pt x="1690" y="3380"/>
                  </a:lnTo>
                  <a:cubicBezTo>
                    <a:pt x="1858" y="3292"/>
                    <a:pt x="3292" y="2491"/>
                    <a:pt x="3803" y="1127"/>
                  </a:cubicBezTo>
                  <a:lnTo>
                    <a:pt x="3811" y="1110"/>
                  </a:lnTo>
                  <a:lnTo>
                    <a:pt x="3257"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69"/>
            <p:cNvSpPr/>
            <p:nvPr/>
          </p:nvSpPr>
          <p:spPr>
            <a:xfrm>
              <a:off x="1345950" y="2112050"/>
              <a:ext cx="45125" cy="47325"/>
            </a:xfrm>
            <a:custGeom>
              <a:rect b="b" l="l" r="r" t="t"/>
              <a:pathLst>
                <a:path extrusionOk="0" h="1893" w="1805">
                  <a:moveTo>
                    <a:pt x="27" y="0"/>
                  </a:moveTo>
                  <a:lnTo>
                    <a:pt x="1" y="97"/>
                  </a:lnTo>
                  <a:cubicBezTo>
                    <a:pt x="661" y="414"/>
                    <a:pt x="1462" y="977"/>
                    <a:pt x="1550" y="1875"/>
                  </a:cubicBezTo>
                  <a:lnTo>
                    <a:pt x="1647" y="1893"/>
                  </a:lnTo>
                  <a:cubicBezTo>
                    <a:pt x="1779" y="1567"/>
                    <a:pt x="1805" y="1215"/>
                    <a:pt x="1717" y="881"/>
                  </a:cubicBezTo>
                  <a:cubicBezTo>
                    <a:pt x="1603" y="493"/>
                    <a:pt x="1339" y="194"/>
                    <a:pt x="1066" y="159"/>
                  </a:cubicBezTo>
                  <a:cubicBezTo>
                    <a:pt x="978" y="150"/>
                    <a:pt x="872" y="132"/>
                    <a:pt x="731" y="106"/>
                  </a:cubicBezTo>
                  <a:cubicBezTo>
                    <a:pt x="529" y="71"/>
                    <a:pt x="291" y="36"/>
                    <a:pt x="27"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69"/>
            <p:cNvSpPr/>
            <p:nvPr/>
          </p:nvSpPr>
          <p:spPr>
            <a:xfrm>
              <a:off x="1272900" y="2009950"/>
              <a:ext cx="42725" cy="81650"/>
            </a:xfrm>
            <a:custGeom>
              <a:rect b="b" l="l" r="r" t="t"/>
              <a:pathLst>
                <a:path extrusionOk="0" h="3266" w="1709">
                  <a:moveTo>
                    <a:pt x="54" y="1"/>
                  </a:moveTo>
                  <a:lnTo>
                    <a:pt x="1" y="80"/>
                  </a:lnTo>
                  <a:cubicBezTo>
                    <a:pt x="951" y="987"/>
                    <a:pt x="1189" y="2852"/>
                    <a:pt x="1224" y="3213"/>
                  </a:cubicBezTo>
                  <a:lnTo>
                    <a:pt x="1224" y="3266"/>
                  </a:lnTo>
                  <a:lnTo>
                    <a:pt x="1277" y="3266"/>
                  </a:lnTo>
                  <a:cubicBezTo>
                    <a:pt x="1356" y="3257"/>
                    <a:pt x="1497" y="3248"/>
                    <a:pt x="1655" y="3240"/>
                  </a:cubicBezTo>
                  <a:lnTo>
                    <a:pt x="1708" y="3240"/>
                  </a:lnTo>
                  <a:lnTo>
                    <a:pt x="1708" y="3196"/>
                  </a:lnTo>
                  <a:cubicBezTo>
                    <a:pt x="1708" y="1251"/>
                    <a:pt x="811" y="388"/>
                    <a:pt x="54"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69"/>
            <p:cNvSpPr/>
            <p:nvPr/>
          </p:nvSpPr>
          <p:spPr>
            <a:xfrm>
              <a:off x="1285900" y="2117100"/>
              <a:ext cx="136875" cy="120275"/>
            </a:xfrm>
            <a:custGeom>
              <a:rect b="b" l="l" r="r" t="t"/>
              <a:pathLst>
                <a:path extrusionOk="0" h="4811" w="5475">
                  <a:moveTo>
                    <a:pt x="4858" y="1"/>
                  </a:moveTo>
                  <a:lnTo>
                    <a:pt x="4779" y="54"/>
                  </a:lnTo>
                  <a:cubicBezTo>
                    <a:pt x="5069" y="555"/>
                    <a:pt x="5043" y="1198"/>
                    <a:pt x="4709" y="1972"/>
                  </a:cubicBezTo>
                  <a:cubicBezTo>
                    <a:pt x="4330" y="2852"/>
                    <a:pt x="3811" y="3451"/>
                    <a:pt x="3177" y="3768"/>
                  </a:cubicBezTo>
                  <a:cubicBezTo>
                    <a:pt x="3054" y="3829"/>
                    <a:pt x="2913" y="3882"/>
                    <a:pt x="2781" y="3917"/>
                  </a:cubicBezTo>
                  <a:cubicBezTo>
                    <a:pt x="2527" y="3991"/>
                    <a:pt x="2273" y="4022"/>
                    <a:pt x="2026" y="4022"/>
                  </a:cubicBezTo>
                  <a:cubicBezTo>
                    <a:pt x="1247" y="4022"/>
                    <a:pt x="542" y="3715"/>
                    <a:pt x="141" y="3495"/>
                  </a:cubicBezTo>
                  <a:lnTo>
                    <a:pt x="0" y="3416"/>
                  </a:lnTo>
                  <a:lnTo>
                    <a:pt x="528" y="4481"/>
                  </a:lnTo>
                  <a:lnTo>
                    <a:pt x="537" y="4489"/>
                  </a:lnTo>
                  <a:cubicBezTo>
                    <a:pt x="678" y="4554"/>
                    <a:pt x="1266" y="4810"/>
                    <a:pt x="2001" y="4810"/>
                  </a:cubicBezTo>
                  <a:cubicBezTo>
                    <a:pt x="2273" y="4810"/>
                    <a:pt x="2564" y="4776"/>
                    <a:pt x="2860" y="4683"/>
                  </a:cubicBezTo>
                  <a:cubicBezTo>
                    <a:pt x="3001" y="4648"/>
                    <a:pt x="3133" y="4595"/>
                    <a:pt x="3265" y="4525"/>
                  </a:cubicBezTo>
                  <a:cubicBezTo>
                    <a:pt x="3899" y="4217"/>
                    <a:pt x="4436" y="3644"/>
                    <a:pt x="4858" y="2835"/>
                  </a:cubicBezTo>
                  <a:cubicBezTo>
                    <a:pt x="5369" y="1867"/>
                    <a:pt x="5474" y="1057"/>
                    <a:pt x="5158" y="415"/>
                  </a:cubicBezTo>
                  <a:cubicBezTo>
                    <a:pt x="5078" y="265"/>
                    <a:pt x="4981" y="124"/>
                    <a:pt x="4858"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69"/>
            <p:cNvSpPr/>
            <p:nvPr/>
          </p:nvSpPr>
          <p:spPr>
            <a:xfrm>
              <a:off x="1107900" y="1969475"/>
              <a:ext cx="332925" cy="326325"/>
            </a:xfrm>
            <a:custGeom>
              <a:rect b="b" l="l" r="r" t="t"/>
              <a:pathLst>
                <a:path extrusionOk="0" fill="none" h="13053" w="13317">
                  <a:moveTo>
                    <a:pt x="3749" y="6311"/>
                  </a:moveTo>
                  <a:cubicBezTo>
                    <a:pt x="3749" y="6311"/>
                    <a:pt x="1136" y="3081"/>
                    <a:pt x="4277" y="1541"/>
                  </a:cubicBezTo>
                  <a:cubicBezTo>
                    <a:pt x="7411" y="0"/>
                    <a:pt x="7789" y="4938"/>
                    <a:pt x="7789" y="4938"/>
                  </a:cubicBezTo>
                  <a:cubicBezTo>
                    <a:pt x="7789" y="4938"/>
                    <a:pt x="13316" y="4304"/>
                    <a:pt x="11785" y="7860"/>
                  </a:cubicBezTo>
                  <a:cubicBezTo>
                    <a:pt x="10253" y="11415"/>
                    <a:pt x="6997" y="9180"/>
                    <a:pt x="6997" y="9180"/>
                  </a:cubicBezTo>
                  <a:cubicBezTo>
                    <a:pt x="6997" y="9180"/>
                    <a:pt x="5791" y="13052"/>
                    <a:pt x="2896" y="12146"/>
                  </a:cubicBezTo>
                  <a:cubicBezTo>
                    <a:pt x="0" y="11248"/>
                    <a:pt x="1232" y="7235"/>
                    <a:pt x="3749" y="631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69"/>
            <p:cNvSpPr/>
            <p:nvPr/>
          </p:nvSpPr>
          <p:spPr>
            <a:xfrm>
              <a:off x="1180275" y="2097525"/>
              <a:ext cx="269125" cy="193650"/>
            </a:xfrm>
            <a:custGeom>
              <a:rect b="b" l="l" r="r" t="t"/>
              <a:pathLst>
                <a:path extrusionOk="0" fill="none" h="7746" w="10765">
                  <a:moveTo>
                    <a:pt x="1" y="7033"/>
                  </a:moveTo>
                  <a:cubicBezTo>
                    <a:pt x="1" y="7033"/>
                    <a:pt x="1479" y="7745"/>
                    <a:pt x="2544" y="7631"/>
                  </a:cubicBezTo>
                  <a:cubicBezTo>
                    <a:pt x="2544" y="7631"/>
                    <a:pt x="4172" y="6795"/>
                    <a:pt x="4709" y="5299"/>
                  </a:cubicBezTo>
                  <a:cubicBezTo>
                    <a:pt x="4709" y="5299"/>
                    <a:pt x="7490" y="6777"/>
                    <a:pt x="9127" y="3644"/>
                  </a:cubicBezTo>
                  <a:cubicBezTo>
                    <a:pt x="10764" y="520"/>
                    <a:pt x="7675" y="1"/>
                    <a:pt x="767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69"/>
            <p:cNvSpPr/>
            <p:nvPr/>
          </p:nvSpPr>
          <p:spPr>
            <a:xfrm>
              <a:off x="1282800" y="2199175"/>
              <a:ext cx="15225" cy="30825"/>
            </a:xfrm>
            <a:custGeom>
              <a:rect b="b" l="l" r="r" t="t"/>
              <a:pathLst>
                <a:path extrusionOk="0" fill="none" h="1233" w="609">
                  <a:moveTo>
                    <a:pt x="1" y="1"/>
                  </a:moveTo>
                  <a:lnTo>
                    <a:pt x="608" y="123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69"/>
            <p:cNvSpPr/>
            <p:nvPr/>
          </p:nvSpPr>
          <p:spPr>
            <a:xfrm>
              <a:off x="1253550" y="2002050"/>
              <a:ext cx="64700" cy="90000"/>
            </a:xfrm>
            <a:custGeom>
              <a:rect b="b" l="l" r="r" t="t"/>
              <a:pathLst>
                <a:path extrusionOk="0" fill="none" h="3600" w="2588">
                  <a:moveTo>
                    <a:pt x="0" y="0"/>
                  </a:moveTo>
                  <a:cubicBezTo>
                    <a:pt x="0" y="0"/>
                    <a:pt x="2588" y="264"/>
                    <a:pt x="2535" y="36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69"/>
            <p:cNvSpPr/>
            <p:nvPr/>
          </p:nvSpPr>
          <p:spPr>
            <a:xfrm>
              <a:off x="1145950" y="2007100"/>
              <a:ext cx="260975" cy="259650"/>
            </a:xfrm>
            <a:custGeom>
              <a:rect b="b" l="l" r="r" t="t"/>
              <a:pathLst>
                <a:path extrusionOk="0" fill="none" h="10386" w="10439">
                  <a:moveTo>
                    <a:pt x="2993" y="5439"/>
                  </a:moveTo>
                  <a:cubicBezTo>
                    <a:pt x="2993" y="5439"/>
                    <a:pt x="1004" y="5765"/>
                    <a:pt x="502" y="7816"/>
                  </a:cubicBezTo>
                  <a:cubicBezTo>
                    <a:pt x="1" y="9866"/>
                    <a:pt x="2175" y="10386"/>
                    <a:pt x="2914" y="9849"/>
                  </a:cubicBezTo>
                  <a:cubicBezTo>
                    <a:pt x="3653" y="9303"/>
                    <a:pt x="4639" y="8256"/>
                    <a:pt x="5149" y="6513"/>
                  </a:cubicBezTo>
                  <a:cubicBezTo>
                    <a:pt x="5149" y="6513"/>
                    <a:pt x="7358" y="8335"/>
                    <a:pt x="8899" y="7112"/>
                  </a:cubicBezTo>
                  <a:cubicBezTo>
                    <a:pt x="10439" y="5888"/>
                    <a:pt x="9735" y="4392"/>
                    <a:pt x="9075" y="4304"/>
                  </a:cubicBezTo>
                  <a:cubicBezTo>
                    <a:pt x="8414" y="4216"/>
                    <a:pt x="6663" y="3829"/>
                    <a:pt x="5774" y="4366"/>
                  </a:cubicBezTo>
                  <a:cubicBezTo>
                    <a:pt x="5774" y="4366"/>
                    <a:pt x="5545" y="1558"/>
                    <a:pt x="4674" y="784"/>
                  </a:cubicBezTo>
                  <a:cubicBezTo>
                    <a:pt x="3803" y="0"/>
                    <a:pt x="2368" y="678"/>
                    <a:pt x="2034" y="1567"/>
                  </a:cubicBezTo>
                  <a:cubicBezTo>
                    <a:pt x="1699" y="2447"/>
                    <a:pt x="2333" y="4207"/>
                    <a:pt x="3187" y="4964"/>
                  </a:cubicBezTo>
                  <a:lnTo>
                    <a:pt x="3565" y="536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69"/>
            <p:cNvSpPr/>
            <p:nvPr/>
          </p:nvSpPr>
          <p:spPr>
            <a:xfrm>
              <a:off x="1197675" y="2044500"/>
              <a:ext cx="77025" cy="77475"/>
            </a:xfrm>
            <a:custGeom>
              <a:rect b="b" l="l" r="r" t="t"/>
              <a:pathLst>
                <a:path extrusionOk="0" fill="none" h="3099" w="3081">
                  <a:moveTo>
                    <a:pt x="792" y="3099"/>
                  </a:moveTo>
                  <a:cubicBezTo>
                    <a:pt x="792" y="3099"/>
                    <a:pt x="0" y="229"/>
                    <a:pt x="308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69"/>
            <p:cNvSpPr/>
            <p:nvPr/>
          </p:nvSpPr>
          <p:spPr>
            <a:xfrm>
              <a:off x="1329900" y="2109400"/>
              <a:ext cx="59425" cy="59650"/>
            </a:xfrm>
            <a:custGeom>
              <a:rect b="b" l="l" r="r" t="t"/>
              <a:pathLst>
                <a:path extrusionOk="0" fill="none" h="2386" w="2377">
                  <a:moveTo>
                    <a:pt x="0" y="1"/>
                  </a:moveTo>
                  <a:cubicBezTo>
                    <a:pt x="0" y="1"/>
                    <a:pt x="2377" y="670"/>
                    <a:pt x="2130" y="238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69"/>
            <p:cNvSpPr/>
            <p:nvPr/>
          </p:nvSpPr>
          <p:spPr>
            <a:xfrm>
              <a:off x="1150575" y="2146375"/>
              <a:ext cx="58550" cy="111800"/>
            </a:xfrm>
            <a:custGeom>
              <a:rect b="b" l="l" r="r" t="t"/>
              <a:pathLst>
                <a:path extrusionOk="0" fill="none" h="4472" w="2342">
                  <a:moveTo>
                    <a:pt x="1910" y="4471"/>
                  </a:moveTo>
                  <a:cubicBezTo>
                    <a:pt x="1910" y="4471"/>
                    <a:pt x="1" y="2236"/>
                    <a:pt x="234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69"/>
            <p:cNvSpPr/>
            <p:nvPr/>
          </p:nvSpPr>
          <p:spPr>
            <a:xfrm>
              <a:off x="1264550" y="2237025"/>
              <a:ext cx="16750" cy="19375"/>
            </a:xfrm>
            <a:custGeom>
              <a:rect b="b" l="l" r="r" t="t"/>
              <a:pathLst>
                <a:path extrusionOk="0" fill="none" h="775" w="670">
                  <a:moveTo>
                    <a:pt x="0" y="775"/>
                  </a:moveTo>
                  <a:cubicBezTo>
                    <a:pt x="300" y="590"/>
                    <a:pt x="529" y="317"/>
                    <a:pt x="66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69"/>
            <p:cNvSpPr/>
            <p:nvPr/>
          </p:nvSpPr>
          <p:spPr>
            <a:xfrm>
              <a:off x="1282375" y="2224925"/>
              <a:ext cx="2225" cy="5525"/>
            </a:xfrm>
            <a:custGeom>
              <a:rect b="b" l="l" r="r" t="t"/>
              <a:pathLst>
                <a:path extrusionOk="0" fill="none" h="221" w="89">
                  <a:moveTo>
                    <a:pt x="0" y="220"/>
                  </a:moveTo>
                  <a:lnTo>
                    <a:pt x="8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69"/>
            <p:cNvSpPr/>
            <p:nvPr/>
          </p:nvSpPr>
          <p:spPr>
            <a:xfrm>
              <a:off x="1171925" y="2227775"/>
              <a:ext cx="13875" cy="28425"/>
            </a:xfrm>
            <a:custGeom>
              <a:rect b="b" l="l" r="r" t="t"/>
              <a:pathLst>
                <a:path extrusionOk="0" fill="none" h="1137" w="555">
                  <a:moveTo>
                    <a:pt x="555" y="1136"/>
                  </a:moveTo>
                  <a:cubicBezTo>
                    <a:pt x="264" y="819"/>
                    <a:pt x="71" y="423"/>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69"/>
            <p:cNvSpPr/>
            <p:nvPr/>
          </p:nvSpPr>
          <p:spPr>
            <a:xfrm>
              <a:off x="1168625" y="2205350"/>
              <a:ext cx="675" cy="8150"/>
            </a:xfrm>
            <a:custGeom>
              <a:rect b="b" l="l" r="r" t="t"/>
              <a:pathLst>
                <a:path extrusionOk="0" fill="none" h="326" w="27">
                  <a:moveTo>
                    <a:pt x="0" y="326"/>
                  </a:moveTo>
                  <a:cubicBezTo>
                    <a:pt x="9" y="220"/>
                    <a:pt x="18" y="106"/>
                    <a:pt x="2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69"/>
            <p:cNvSpPr/>
            <p:nvPr/>
          </p:nvSpPr>
          <p:spPr>
            <a:xfrm>
              <a:off x="1202725" y="2050000"/>
              <a:ext cx="14975" cy="58325"/>
            </a:xfrm>
            <a:custGeom>
              <a:rect b="b" l="l" r="r" t="t"/>
              <a:pathLst>
                <a:path extrusionOk="0" fill="none" h="2333" w="599">
                  <a:moveTo>
                    <a:pt x="185" y="2333"/>
                  </a:moveTo>
                  <a:cubicBezTo>
                    <a:pt x="0" y="1532"/>
                    <a:pt x="150" y="687"/>
                    <a:pt x="59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69"/>
            <p:cNvSpPr/>
            <p:nvPr/>
          </p:nvSpPr>
          <p:spPr>
            <a:xfrm>
              <a:off x="1230225" y="2037900"/>
              <a:ext cx="4650" cy="2450"/>
            </a:xfrm>
            <a:custGeom>
              <a:rect b="b" l="l" r="r" t="t"/>
              <a:pathLst>
                <a:path extrusionOk="0" fill="none" h="98" w="186">
                  <a:moveTo>
                    <a:pt x="1" y="97"/>
                  </a:moveTo>
                  <a:lnTo>
                    <a:pt x="18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69"/>
            <p:cNvSpPr/>
            <p:nvPr/>
          </p:nvSpPr>
          <p:spPr>
            <a:xfrm>
              <a:off x="1251800" y="2033725"/>
              <a:ext cx="2650" cy="675"/>
            </a:xfrm>
            <a:custGeom>
              <a:rect b="b" l="l" r="r" t="t"/>
              <a:pathLst>
                <a:path extrusionOk="0" fill="none" h="27" w="106">
                  <a:moveTo>
                    <a:pt x="0" y="0"/>
                  </a:moveTo>
                  <a:lnTo>
                    <a:pt x="106" y="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69"/>
            <p:cNvSpPr/>
            <p:nvPr/>
          </p:nvSpPr>
          <p:spPr>
            <a:xfrm>
              <a:off x="1305925" y="2222500"/>
              <a:ext cx="23775" cy="6850"/>
            </a:xfrm>
            <a:custGeom>
              <a:rect b="b" l="l" r="r" t="t"/>
              <a:pathLst>
                <a:path extrusionOk="0" fill="none" h="274" w="951">
                  <a:moveTo>
                    <a:pt x="0" y="1"/>
                  </a:moveTo>
                  <a:cubicBezTo>
                    <a:pt x="282" y="177"/>
                    <a:pt x="616" y="273"/>
                    <a:pt x="951" y="2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69"/>
            <p:cNvSpPr/>
            <p:nvPr/>
          </p:nvSpPr>
          <p:spPr>
            <a:xfrm>
              <a:off x="1344200" y="2227350"/>
              <a:ext cx="3550" cy="225"/>
            </a:xfrm>
            <a:custGeom>
              <a:rect b="b" l="l" r="r" t="t"/>
              <a:pathLst>
                <a:path extrusionOk="0" fill="none" h="9" w="142">
                  <a:moveTo>
                    <a:pt x="0" y="0"/>
                  </a:moveTo>
                  <a:lnTo>
                    <a:pt x="141" y="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69"/>
            <p:cNvSpPr/>
            <p:nvPr/>
          </p:nvSpPr>
          <p:spPr>
            <a:xfrm>
              <a:off x="765975" y="2113600"/>
              <a:ext cx="301250" cy="420250"/>
            </a:xfrm>
            <a:custGeom>
              <a:rect b="b" l="l" r="r" t="t"/>
              <a:pathLst>
                <a:path extrusionOk="0" h="16810" w="12050">
                  <a:moveTo>
                    <a:pt x="2852" y="9822"/>
                  </a:moveTo>
                  <a:lnTo>
                    <a:pt x="2852" y="9822"/>
                  </a:lnTo>
                  <a:cubicBezTo>
                    <a:pt x="2729" y="10033"/>
                    <a:pt x="2606" y="10236"/>
                    <a:pt x="2491" y="10438"/>
                  </a:cubicBezTo>
                  <a:cubicBezTo>
                    <a:pt x="2606" y="10236"/>
                    <a:pt x="2729" y="10024"/>
                    <a:pt x="2852" y="9822"/>
                  </a:cubicBezTo>
                  <a:close/>
                  <a:moveTo>
                    <a:pt x="7877" y="0"/>
                  </a:moveTo>
                  <a:lnTo>
                    <a:pt x="7869" y="26"/>
                  </a:lnTo>
                  <a:cubicBezTo>
                    <a:pt x="7121" y="1241"/>
                    <a:pt x="599" y="11978"/>
                    <a:pt x="1" y="14530"/>
                  </a:cubicBezTo>
                  <a:lnTo>
                    <a:pt x="1" y="14557"/>
                  </a:lnTo>
                  <a:lnTo>
                    <a:pt x="4172" y="16810"/>
                  </a:lnTo>
                  <a:lnTo>
                    <a:pt x="4181" y="16783"/>
                  </a:lnTo>
                  <a:cubicBezTo>
                    <a:pt x="4973" y="15534"/>
                    <a:pt x="11926" y="4480"/>
                    <a:pt x="12049" y="2280"/>
                  </a:cubicBezTo>
                  <a:lnTo>
                    <a:pt x="12049" y="2253"/>
                  </a:lnTo>
                  <a:lnTo>
                    <a:pt x="7877"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69"/>
            <p:cNvSpPr/>
            <p:nvPr/>
          </p:nvSpPr>
          <p:spPr>
            <a:xfrm>
              <a:off x="765975" y="2113600"/>
              <a:ext cx="228400" cy="379125"/>
            </a:xfrm>
            <a:custGeom>
              <a:rect b="b" l="l" r="r" t="t"/>
              <a:pathLst>
                <a:path extrusionOk="0" h="15165" w="9136">
                  <a:moveTo>
                    <a:pt x="7877" y="0"/>
                  </a:moveTo>
                  <a:lnTo>
                    <a:pt x="7860" y="26"/>
                  </a:lnTo>
                  <a:cubicBezTo>
                    <a:pt x="7121" y="1241"/>
                    <a:pt x="590" y="11978"/>
                    <a:pt x="1" y="14530"/>
                  </a:cubicBezTo>
                  <a:lnTo>
                    <a:pt x="1" y="14557"/>
                  </a:lnTo>
                  <a:lnTo>
                    <a:pt x="1118" y="15164"/>
                  </a:lnTo>
                  <a:cubicBezTo>
                    <a:pt x="1858" y="13149"/>
                    <a:pt x="2703" y="11177"/>
                    <a:pt x="3662" y="9250"/>
                  </a:cubicBezTo>
                  <a:cubicBezTo>
                    <a:pt x="5387" y="5773"/>
                    <a:pt x="8212" y="1910"/>
                    <a:pt x="9136" y="678"/>
                  </a:cubicBezTo>
                  <a:lnTo>
                    <a:pt x="7877" y="0"/>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69"/>
            <p:cNvSpPr/>
            <p:nvPr/>
          </p:nvSpPr>
          <p:spPr>
            <a:xfrm>
              <a:off x="833750" y="2146600"/>
              <a:ext cx="233475" cy="387250"/>
            </a:xfrm>
            <a:custGeom>
              <a:rect b="b" l="l" r="r" t="t"/>
              <a:pathLst>
                <a:path extrusionOk="0" h="15490" w="9339">
                  <a:moveTo>
                    <a:pt x="7604" y="0"/>
                  </a:moveTo>
                  <a:cubicBezTo>
                    <a:pt x="7305" y="1048"/>
                    <a:pt x="6460" y="3327"/>
                    <a:pt x="4084" y="7648"/>
                  </a:cubicBezTo>
                  <a:cubicBezTo>
                    <a:pt x="1866" y="11661"/>
                    <a:pt x="634" y="13721"/>
                    <a:pt x="0" y="14707"/>
                  </a:cubicBezTo>
                  <a:lnTo>
                    <a:pt x="1452" y="15490"/>
                  </a:lnTo>
                  <a:lnTo>
                    <a:pt x="1470" y="15463"/>
                  </a:lnTo>
                  <a:cubicBezTo>
                    <a:pt x="2262" y="14214"/>
                    <a:pt x="9215" y="3160"/>
                    <a:pt x="9338" y="960"/>
                  </a:cubicBezTo>
                  <a:lnTo>
                    <a:pt x="9338" y="942"/>
                  </a:lnTo>
                  <a:lnTo>
                    <a:pt x="7604"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69"/>
            <p:cNvSpPr/>
            <p:nvPr/>
          </p:nvSpPr>
          <p:spPr>
            <a:xfrm>
              <a:off x="764875" y="2112500"/>
              <a:ext cx="303225" cy="422250"/>
            </a:xfrm>
            <a:custGeom>
              <a:rect b="b" l="l" r="r" t="t"/>
              <a:pathLst>
                <a:path extrusionOk="0" fill="none" h="16890" w="12129">
                  <a:moveTo>
                    <a:pt x="7913" y="0"/>
                  </a:moveTo>
                  <a:cubicBezTo>
                    <a:pt x="7913" y="0"/>
                    <a:pt x="564" y="12005"/>
                    <a:pt x="1" y="14610"/>
                  </a:cubicBezTo>
                  <a:lnTo>
                    <a:pt x="4216" y="16889"/>
                  </a:lnTo>
                  <a:cubicBezTo>
                    <a:pt x="4216" y="16889"/>
                    <a:pt x="12075" y="4524"/>
                    <a:pt x="12128" y="228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69"/>
            <p:cNvSpPr/>
            <p:nvPr/>
          </p:nvSpPr>
          <p:spPr>
            <a:xfrm>
              <a:off x="785775" y="2359125"/>
              <a:ext cx="51525" cy="102125"/>
            </a:xfrm>
            <a:custGeom>
              <a:rect b="b" l="l" r="r" t="t"/>
              <a:pathLst>
                <a:path extrusionOk="0" fill="none" h="4085" w="2061">
                  <a:moveTo>
                    <a:pt x="1" y="4085"/>
                  </a:moveTo>
                  <a:cubicBezTo>
                    <a:pt x="582" y="2668"/>
                    <a:pt x="1268" y="1303"/>
                    <a:pt x="206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69"/>
            <p:cNvSpPr/>
            <p:nvPr/>
          </p:nvSpPr>
          <p:spPr>
            <a:xfrm>
              <a:off x="805375" y="2414350"/>
              <a:ext cx="17825" cy="35900"/>
            </a:xfrm>
            <a:custGeom>
              <a:rect b="b" l="l" r="r" t="t"/>
              <a:pathLst>
                <a:path extrusionOk="0" fill="none" h="1436" w="713">
                  <a:moveTo>
                    <a:pt x="713" y="1"/>
                  </a:moveTo>
                  <a:cubicBezTo>
                    <a:pt x="440" y="459"/>
                    <a:pt x="202" y="943"/>
                    <a:pt x="0" y="14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69"/>
            <p:cNvSpPr/>
            <p:nvPr/>
          </p:nvSpPr>
          <p:spPr>
            <a:xfrm>
              <a:off x="825175" y="2430200"/>
              <a:ext cx="10350" cy="18500"/>
            </a:xfrm>
            <a:custGeom>
              <a:rect b="b" l="l" r="r" t="t"/>
              <a:pathLst>
                <a:path extrusionOk="0" fill="none" h="740" w="414">
                  <a:moveTo>
                    <a:pt x="414" y="1"/>
                  </a:moveTo>
                  <a:cubicBezTo>
                    <a:pt x="247" y="229"/>
                    <a:pt x="106" y="476"/>
                    <a:pt x="0" y="74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69"/>
            <p:cNvSpPr/>
            <p:nvPr/>
          </p:nvSpPr>
          <p:spPr>
            <a:xfrm>
              <a:off x="842325" y="2443175"/>
              <a:ext cx="5075" cy="10600"/>
            </a:xfrm>
            <a:custGeom>
              <a:rect b="b" l="l" r="r" t="t"/>
              <a:pathLst>
                <a:path extrusionOk="0" fill="none" h="424" w="203">
                  <a:moveTo>
                    <a:pt x="203" y="1"/>
                  </a:moveTo>
                  <a:cubicBezTo>
                    <a:pt x="133" y="142"/>
                    <a:pt x="71" y="282"/>
                    <a:pt x="1" y="4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69"/>
            <p:cNvSpPr/>
            <p:nvPr/>
          </p:nvSpPr>
          <p:spPr>
            <a:xfrm>
              <a:off x="984900" y="2224050"/>
              <a:ext cx="48875" cy="102550"/>
            </a:xfrm>
            <a:custGeom>
              <a:rect b="b" l="l" r="r" t="t"/>
              <a:pathLst>
                <a:path extrusionOk="0" fill="none" h="4102" w="1955">
                  <a:moveTo>
                    <a:pt x="1954" y="0"/>
                  </a:moveTo>
                  <a:cubicBezTo>
                    <a:pt x="1338" y="1382"/>
                    <a:pt x="687" y="2755"/>
                    <a:pt x="1" y="41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69"/>
            <p:cNvSpPr/>
            <p:nvPr/>
          </p:nvSpPr>
          <p:spPr>
            <a:xfrm>
              <a:off x="990400" y="2257475"/>
              <a:ext cx="17850" cy="35675"/>
            </a:xfrm>
            <a:custGeom>
              <a:rect b="b" l="l" r="r" t="t"/>
              <a:pathLst>
                <a:path extrusionOk="0" fill="none" h="1427" w="714">
                  <a:moveTo>
                    <a:pt x="713" y="1"/>
                  </a:moveTo>
                  <a:cubicBezTo>
                    <a:pt x="476" y="476"/>
                    <a:pt x="238" y="951"/>
                    <a:pt x="1" y="14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69"/>
            <p:cNvSpPr/>
            <p:nvPr/>
          </p:nvSpPr>
          <p:spPr>
            <a:xfrm>
              <a:off x="957400" y="2276850"/>
              <a:ext cx="12125" cy="24225"/>
            </a:xfrm>
            <a:custGeom>
              <a:rect b="b" l="l" r="r" t="t"/>
              <a:pathLst>
                <a:path extrusionOk="0" fill="none" h="969" w="485">
                  <a:moveTo>
                    <a:pt x="484" y="0"/>
                  </a:moveTo>
                  <a:cubicBezTo>
                    <a:pt x="344" y="335"/>
                    <a:pt x="185" y="652"/>
                    <a:pt x="0"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69"/>
            <p:cNvSpPr/>
            <p:nvPr/>
          </p:nvSpPr>
          <p:spPr>
            <a:xfrm>
              <a:off x="932750" y="2286100"/>
              <a:ext cx="13675" cy="25525"/>
            </a:xfrm>
            <a:custGeom>
              <a:rect b="b" l="l" r="r" t="t"/>
              <a:pathLst>
                <a:path extrusionOk="0" fill="none" h="1021" w="547">
                  <a:moveTo>
                    <a:pt x="546" y="0"/>
                  </a:moveTo>
                  <a:lnTo>
                    <a:pt x="1" y="102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69"/>
            <p:cNvSpPr/>
            <p:nvPr/>
          </p:nvSpPr>
          <p:spPr>
            <a:xfrm>
              <a:off x="918675" y="2129425"/>
              <a:ext cx="47325" cy="77700"/>
            </a:xfrm>
            <a:custGeom>
              <a:rect b="b" l="l" r="r" t="t"/>
              <a:pathLst>
                <a:path extrusionOk="0" fill="none" h="3108" w="1893">
                  <a:moveTo>
                    <a:pt x="1893" y="1"/>
                  </a:moveTo>
                  <a:lnTo>
                    <a:pt x="0" y="310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69"/>
            <p:cNvSpPr/>
            <p:nvPr/>
          </p:nvSpPr>
          <p:spPr>
            <a:xfrm>
              <a:off x="948375" y="2144825"/>
              <a:ext cx="19825" cy="32150"/>
            </a:xfrm>
            <a:custGeom>
              <a:rect b="b" l="l" r="r" t="t"/>
              <a:pathLst>
                <a:path extrusionOk="0" fill="none" h="1286" w="793">
                  <a:moveTo>
                    <a:pt x="793" y="1"/>
                  </a:moveTo>
                  <a:cubicBezTo>
                    <a:pt x="511" y="414"/>
                    <a:pt x="238" y="846"/>
                    <a:pt x="1" y="128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69"/>
            <p:cNvSpPr/>
            <p:nvPr/>
          </p:nvSpPr>
          <p:spPr>
            <a:xfrm>
              <a:off x="969725" y="2155625"/>
              <a:ext cx="9250" cy="17175"/>
            </a:xfrm>
            <a:custGeom>
              <a:rect b="b" l="l" r="r" t="t"/>
              <a:pathLst>
                <a:path extrusionOk="0" fill="none" h="687" w="370">
                  <a:moveTo>
                    <a:pt x="370" y="0"/>
                  </a:moveTo>
                  <a:lnTo>
                    <a:pt x="0" y="68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69"/>
            <p:cNvSpPr/>
            <p:nvPr/>
          </p:nvSpPr>
          <p:spPr>
            <a:xfrm>
              <a:off x="984900" y="2165950"/>
              <a:ext cx="7500" cy="13675"/>
            </a:xfrm>
            <a:custGeom>
              <a:rect b="b" l="l" r="r" t="t"/>
              <a:pathLst>
                <a:path extrusionOk="0" fill="none" h="547" w="300">
                  <a:moveTo>
                    <a:pt x="300" y="1"/>
                  </a:moveTo>
                  <a:lnTo>
                    <a:pt x="1" y="54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69"/>
            <p:cNvSpPr/>
            <p:nvPr/>
          </p:nvSpPr>
          <p:spPr>
            <a:xfrm>
              <a:off x="1007775" y="2175625"/>
              <a:ext cx="6625" cy="12125"/>
            </a:xfrm>
            <a:custGeom>
              <a:rect b="b" l="l" r="r" t="t"/>
              <a:pathLst>
                <a:path extrusionOk="0" fill="none" h="485" w="265">
                  <a:moveTo>
                    <a:pt x="265" y="1"/>
                  </a:moveTo>
                  <a:lnTo>
                    <a:pt x="1" y="48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1" name="Google Shape;10611;p69"/>
            <p:cNvSpPr/>
            <p:nvPr/>
          </p:nvSpPr>
          <p:spPr>
            <a:xfrm>
              <a:off x="863900" y="2423150"/>
              <a:ext cx="57875" cy="95075"/>
            </a:xfrm>
            <a:custGeom>
              <a:rect b="b" l="l" r="r" t="t"/>
              <a:pathLst>
                <a:path extrusionOk="0" fill="none" h="3803" w="2315">
                  <a:moveTo>
                    <a:pt x="0" y="3803"/>
                  </a:moveTo>
                  <a:cubicBezTo>
                    <a:pt x="775" y="2536"/>
                    <a:pt x="1540" y="1268"/>
                    <a:pt x="23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69"/>
            <p:cNvSpPr/>
            <p:nvPr/>
          </p:nvSpPr>
          <p:spPr>
            <a:xfrm>
              <a:off x="870500" y="2447375"/>
              <a:ext cx="22675" cy="35650"/>
            </a:xfrm>
            <a:custGeom>
              <a:rect b="b" l="l" r="r" t="t"/>
              <a:pathLst>
                <a:path extrusionOk="0" fill="none" h="1426" w="907">
                  <a:moveTo>
                    <a:pt x="0" y="1426"/>
                  </a:moveTo>
                  <a:lnTo>
                    <a:pt x="90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69"/>
            <p:cNvSpPr/>
            <p:nvPr/>
          </p:nvSpPr>
          <p:spPr>
            <a:xfrm>
              <a:off x="873575" y="2435925"/>
              <a:ext cx="10800" cy="16525"/>
            </a:xfrm>
            <a:custGeom>
              <a:rect b="b" l="l" r="r" t="t"/>
              <a:pathLst>
                <a:path extrusionOk="0" fill="none" h="661" w="432">
                  <a:moveTo>
                    <a:pt x="0" y="661"/>
                  </a:moveTo>
                  <a:cubicBezTo>
                    <a:pt x="168" y="458"/>
                    <a:pt x="308" y="238"/>
                    <a:pt x="43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69"/>
            <p:cNvSpPr/>
            <p:nvPr/>
          </p:nvSpPr>
          <p:spPr>
            <a:xfrm>
              <a:off x="868300" y="2261875"/>
              <a:ext cx="25975" cy="46250"/>
            </a:xfrm>
            <a:custGeom>
              <a:rect b="b" l="l" r="r" t="t"/>
              <a:pathLst>
                <a:path extrusionOk="0" fill="none" h="1850" w="1039">
                  <a:moveTo>
                    <a:pt x="0" y="1849"/>
                  </a:moveTo>
                  <a:lnTo>
                    <a:pt x="103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69"/>
            <p:cNvSpPr/>
            <p:nvPr/>
          </p:nvSpPr>
          <p:spPr>
            <a:xfrm>
              <a:off x="883250" y="2304350"/>
              <a:ext cx="8600" cy="14325"/>
            </a:xfrm>
            <a:custGeom>
              <a:rect b="b" l="l" r="r" t="t"/>
              <a:pathLst>
                <a:path extrusionOk="0" fill="none" h="573" w="344">
                  <a:moveTo>
                    <a:pt x="1" y="573"/>
                  </a:moveTo>
                  <a:lnTo>
                    <a:pt x="34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69"/>
            <p:cNvSpPr/>
            <p:nvPr/>
          </p:nvSpPr>
          <p:spPr>
            <a:xfrm>
              <a:off x="912950" y="2361125"/>
              <a:ext cx="4425" cy="6825"/>
            </a:xfrm>
            <a:custGeom>
              <a:rect b="b" l="l" r="r" t="t"/>
              <a:pathLst>
                <a:path extrusionOk="0" fill="none" h="273" w="177">
                  <a:moveTo>
                    <a:pt x="1" y="273"/>
                  </a:moveTo>
                  <a:cubicBezTo>
                    <a:pt x="53" y="185"/>
                    <a:pt x="115" y="88"/>
                    <a:pt x="17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69"/>
            <p:cNvSpPr/>
            <p:nvPr/>
          </p:nvSpPr>
          <p:spPr>
            <a:xfrm>
              <a:off x="879300" y="2376950"/>
              <a:ext cx="1325" cy="2675"/>
            </a:xfrm>
            <a:custGeom>
              <a:rect b="b" l="l" r="r" t="t"/>
              <a:pathLst>
                <a:path extrusionOk="0" fill="none" h="107" w="53">
                  <a:moveTo>
                    <a:pt x="0" y="106"/>
                  </a:moveTo>
                  <a:cubicBezTo>
                    <a:pt x="18" y="71"/>
                    <a:pt x="35" y="36"/>
                    <a:pt x="5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69"/>
            <p:cNvSpPr/>
            <p:nvPr/>
          </p:nvSpPr>
          <p:spPr>
            <a:xfrm>
              <a:off x="941550" y="2371450"/>
              <a:ext cx="4200" cy="7725"/>
            </a:xfrm>
            <a:custGeom>
              <a:rect b="b" l="l" r="r" t="t"/>
              <a:pathLst>
                <a:path extrusionOk="0" fill="none" h="309" w="168">
                  <a:moveTo>
                    <a:pt x="1" y="309"/>
                  </a:moveTo>
                  <a:cubicBezTo>
                    <a:pt x="54" y="212"/>
                    <a:pt x="106" y="106"/>
                    <a:pt x="16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69"/>
            <p:cNvSpPr/>
            <p:nvPr/>
          </p:nvSpPr>
          <p:spPr>
            <a:xfrm>
              <a:off x="943100" y="2232850"/>
              <a:ext cx="5750" cy="9250"/>
            </a:xfrm>
            <a:custGeom>
              <a:rect b="b" l="l" r="r" t="t"/>
              <a:pathLst>
                <a:path extrusionOk="0" fill="none" h="370" w="230">
                  <a:moveTo>
                    <a:pt x="0" y="370"/>
                  </a:moveTo>
                  <a:lnTo>
                    <a:pt x="22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69"/>
            <p:cNvSpPr/>
            <p:nvPr/>
          </p:nvSpPr>
          <p:spPr>
            <a:xfrm>
              <a:off x="975650" y="2224050"/>
              <a:ext cx="11025" cy="14100"/>
            </a:xfrm>
            <a:custGeom>
              <a:rect b="b" l="l" r="r" t="t"/>
              <a:pathLst>
                <a:path extrusionOk="0" fill="none" h="564" w="441">
                  <a:moveTo>
                    <a:pt x="1" y="563"/>
                  </a:moveTo>
                  <a:lnTo>
                    <a:pt x="44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69"/>
            <p:cNvSpPr/>
            <p:nvPr/>
          </p:nvSpPr>
          <p:spPr>
            <a:xfrm>
              <a:off x="833075" y="2480600"/>
              <a:ext cx="4000" cy="8825"/>
            </a:xfrm>
            <a:custGeom>
              <a:rect b="b" l="l" r="r" t="t"/>
              <a:pathLst>
                <a:path extrusionOk="0" fill="none" h="353" w="160">
                  <a:moveTo>
                    <a:pt x="1" y="352"/>
                  </a:moveTo>
                  <a:cubicBezTo>
                    <a:pt x="36" y="229"/>
                    <a:pt x="89" y="106"/>
                    <a:pt x="15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69"/>
            <p:cNvSpPr/>
            <p:nvPr/>
          </p:nvSpPr>
          <p:spPr>
            <a:xfrm>
              <a:off x="811300" y="2473325"/>
              <a:ext cx="4875" cy="9050"/>
            </a:xfrm>
            <a:custGeom>
              <a:rect b="b" l="l" r="r" t="t"/>
              <a:pathLst>
                <a:path extrusionOk="0" fill="none" h="362" w="195">
                  <a:moveTo>
                    <a:pt x="1" y="361"/>
                  </a:moveTo>
                  <a:cubicBezTo>
                    <a:pt x="62" y="247"/>
                    <a:pt x="124" y="124"/>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69"/>
            <p:cNvSpPr/>
            <p:nvPr/>
          </p:nvSpPr>
          <p:spPr>
            <a:xfrm>
              <a:off x="1045400" y="2189725"/>
              <a:ext cx="4425" cy="9250"/>
            </a:xfrm>
            <a:custGeom>
              <a:rect b="b" l="l" r="r" t="t"/>
              <a:pathLst>
                <a:path extrusionOk="0" fill="none" h="370" w="177">
                  <a:moveTo>
                    <a:pt x="1" y="370"/>
                  </a:moveTo>
                  <a:cubicBezTo>
                    <a:pt x="80" y="255"/>
                    <a:pt x="142" y="132"/>
                    <a:pt x="17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69"/>
            <p:cNvSpPr/>
            <p:nvPr/>
          </p:nvSpPr>
          <p:spPr>
            <a:xfrm>
              <a:off x="618575" y="2068700"/>
              <a:ext cx="407500" cy="333150"/>
            </a:xfrm>
            <a:custGeom>
              <a:rect b="b" l="l" r="r" t="t"/>
              <a:pathLst>
                <a:path extrusionOk="0" h="13326" w="16300">
                  <a:moveTo>
                    <a:pt x="4682" y="6496"/>
                  </a:moveTo>
                  <a:lnTo>
                    <a:pt x="4682" y="6496"/>
                  </a:lnTo>
                  <a:cubicBezTo>
                    <a:pt x="4471" y="6628"/>
                    <a:pt x="4277" y="6751"/>
                    <a:pt x="4075" y="6883"/>
                  </a:cubicBezTo>
                  <a:lnTo>
                    <a:pt x="4075" y="6874"/>
                  </a:lnTo>
                  <a:cubicBezTo>
                    <a:pt x="4277" y="6751"/>
                    <a:pt x="4480" y="6619"/>
                    <a:pt x="4682" y="6496"/>
                  </a:cubicBezTo>
                  <a:close/>
                  <a:moveTo>
                    <a:pt x="3186" y="8212"/>
                  </a:moveTo>
                  <a:cubicBezTo>
                    <a:pt x="3155" y="8234"/>
                    <a:pt x="3122" y="8254"/>
                    <a:pt x="3089" y="8274"/>
                  </a:cubicBezTo>
                  <a:lnTo>
                    <a:pt x="3089" y="8274"/>
                  </a:lnTo>
                  <a:lnTo>
                    <a:pt x="3186" y="8212"/>
                  </a:lnTo>
                  <a:close/>
                  <a:moveTo>
                    <a:pt x="13597" y="1"/>
                  </a:moveTo>
                  <a:lnTo>
                    <a:pt x="13571" y="18"/>
                  </a:lnTo>
                  <a:cubicBezTo>
                    <a:pt x="12365" y="766"/>
                    <a:pt x="1690" y="7411"/>
                    <a:pt x="18" y="9418"/>
                  </a:cubicBezTo>
                  <a:lnTo>
                    <a:pt x="0" y="9435"/>
                  </a:lnTo>
                  <a:lnTo>
                    <a:pt x="2702" y="13325"/>
                  </a:lnTo>
                  <a:lnTo>
                    <a:pt x="2728" y="13316"/>
                  </a:lnTo>
                  <a:cubicBezTo>
                    <a:pt x="3996" y="12542"/>
                    <a:pt x="15182" y="5818"/>
                    <a:pt x="16291" y="3908"/>
                  </a:cubicBezTo>
                  <a:lnTo>
                    <a:pt x="16299" y="3891"/>
                  </a:lnTo>
                  <a:lnTo>
                    <a:pt x="13597"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69"/>
            <p:cNvSpPr/>
            <p:nvPr/>
          </p:nvSpPr>
          <p:spPr>
            <a:xfrm>
              <a:off x="618575" y="2068700"/>
              <a:ext cx="360400" cy="262075"/>
            </a:xfrm>
            <a:custGeom>
              <a:rect b="b" l="l" r="r" t="t"/>
              <a:pathLst>
                <a:path extrusionOk="0" h="10483" w="14416">
                  <a:moveTo>
                    <a:pt x="13597" y="1"/>
                  </a:moveTo>
                  <a:lnTo>
                    <a:pt x="13571" y="9"/>
                  </a:lnTo>
                  <a:cubicBezTo>
                    <a:pt x="12365" y="766"/>
                    <a:pt x="1699" y="7411"/>
                    <a:pt x="18" y="9418"/>
                  </a:cubicBezTo>
                  <a:lnTo>
                    <a:pt x="0" y="9435"/>
                  </a:lnTo>
                  <a:lnTo>
                    <a:pt x="731" y="10483"/>
                  </a:lnTo>
                  <a:cubicBezTo>
                    <a:pt x="2288" y="9013"/>
                    <a:pt x="3943" y="7640"/>
                    <a:pt x="5659" y="6355"/>
                  </a:cubicBezTo>
                  <a:cubicBezTo>
                    <a:pt x="8766" y="4023"/>
                    <a:pt x="13034" y="1858"/>
                    <a:pt x="14416" y="1171"/>
                  </a:cubicBezTo>
                  <a:lnTo>
                    <a:pt x="13597" y="1"/>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69"/>
            <p:cNvSpPr/>
            <p:nvPr/>
          </p:nvSpPr>
          <p:spPr>
            <a:xfrm>
              <a:off x="662575" y="2125475"/>
              <a:ext cx="363725" cy="276375"/>
            </a:xfrm>
            <a:custGeom>
              <a:rect b="b" l="l" r="r" t="t"/>
              <a:pathLst>
                <a:path extrusionOk="0" h="11055" w="14549">
                  <a:moveTo>
                    <a:pt x="13413" y="0"/>
                  </a:moveTo>
                  <a:cubicBezTo>
                    <a:pt x="12674" y="801"/>
                    <a:pt x="10896" y="2456"/>
                    <a:pt x="6821" y="5246"/>
                  </a:cubicBezTo>
                  <a:cubicBezTo>
                    <a:pt x="3045" y="7824"/>
                    <a:pt x="1012" y="9100"/>
                    <a:pt x="0" y="9708"/>
                  </a:cubicBezTo>
                  <a:lnTo>
                    <a:pt x="942" y="11054"/>
                  </a:lnTo>
                  <a:lnTo>
                    <a:pt x="968" y="11045"/>
                  </a:lnTo>
                  <a:cubicBezTo>
                    <a:pt x="2236" y="10271"/>
                    <a:pt x="13422" y="3547"/>
                    <a:pt x="14539" y="1637"/>
                  </a:cubicBezTo>
                  <a:lnTo>
                    <a:pt x="14548" y="1620"/>
                  </a:lnTo>
                  <a:lnTo>
                    <a:pt x="13413"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69"/>
            <p:cNvSpPr/>
            <p:nvPr/>
          </p:nvSpPr>
          <p:spPr>
            <a:xfrm>
              <a:off x="617675" y="2067600"/>
              <a:ext cx="409275" cy="335125"/>
            </a:xfrm>
            <a:custGeom>
              <a:rect b="b" l="l" r="r" t="t"/>
              <a:pathLst>
                <a:path extrusionOk="0" fill="none" h="13405" w="16371">
                  <a:moveTo>
                    <a:pt x="13642" y="1"/>
                  </a:moveTo>
                  <a:cubicBezTo>
                    <a:pt x="13642" y="1"/>
                    <a:pt x="1664" y="7402"/>
                    <a:pt x="1" y="9479"/>
                  </a:cubicBezTo>
                  <a:lnTo>
                    <a:pt x="2729" y="13404"/>
                  </a:lnTo>
                  <a:cubicBezTo>
                    <a:pt x="2729" y="13404"/>
                    <a:pt x="15323" y="5906"/>
                    <a:pt x="16371" y="393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69"/>
            <p:cNvSpPr/>
            <p:nvPr/>
          </p:nvSpPr>
          <p:spPr>
            <a:xfrm>
              <a:off x="643650" y="2231075"/>
              <a:ext cx="92000" cy="68025"/>
            </a:xfrm>
            <a:custGeom>
              <a:rect b="b" l="l" r="r" t="t"/>
              <a:pathLst>
                <a:path extrusionOk="0" fill="none" h="2721" w="3680">
                  <a:moveTo>
                    <a:pt x="0" y="2720"/>
                  </a:moveTo>
                  <a:cubicBezTo>
                    <a:pt x="1153" y="1717"/>
                    <a:pt x="2377" y="810"/>
                    <a:pt x="36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69"/>
            <p:cNvSpPr/>
            <p:nvPr/>
          </p:nvSpPr>
          <p:spPr>
            <a:xfrm>
              <a:off x="665875" y="2274200"/>
              <a:ext cx="32150" cy="23800"/>
            </a:xfrm>
            <a:custGeom>
              <a:rect b="b" l="l" r="r" t="t"/>
              <a:pathLst>
                <a:path extrusionOk="0" fill="none" h="952" w="1286">
                  <a:moveTo>
                    <a:pt x="1285" y="1"/>
                  </a:moveTo>
                  <a:cubicBezTo>
                    <a:pt x="836" y="282"/>
                    <a:pt x="405" y="599"/>
                    <a:pt x="0" y="95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69"/>
            <p:cNvSpPr/>
            <p:nvPr/>
          </p:nvSpPr>
          <p:spPr>
            <a:xfrm>
              <a:off x="684350" y="2293575"/>
              <a:ext cx="17625" cy="12125"/>
            </a:xfrm>
            <a:custGeom>
              <a:rect b="b" l="l" r="r" t="t"/>
              <a:pathLst>
                <a:path extrusionOk="0" fill="none" h="485" w="705">
                  <a:moveTo>
                    <a:pt x="705" y="0"/>
                  </a:moveTo>
                  <a:cubicBezTo>
                    <a:pt x="449" y="132"/>
                    <a:pt x="221" y="299"/>
                    <a:pt x="1" y="4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69"/>
            <p:cNvSpPr/>
            <p:nvPr/>
          </p:nvSpPr>
          <p:spPr>
            <a:xfrm>
              <a:off x="697550" y="2310725"/>
              <a:ext cx="9050" cy="7300"/>
            </a:xfrm>
            <a:custGeom>
              <a:rect b="b" l="l" r="r" t="t"/>
              <a:pathLst>
                <a:path extrusionOk="0" fill="none" h="292" w="362">
                  <a:moveTo>
                    <a:pt x="361" y="1"/>
                  </a:moveTo>
                  <a:lnTo>
                    <a:pt x="1" y="29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69"/>
            <p:cNvSpPr/>
            <p:nvPr/>
          </p:nvSpPr>
          <p:spPr>
            <a:xfrm>
              <a:off x="881925" y="2199175"/>
              <a:ext cx="90025" cy="69550"/>
            </a:xfrm>
            <a:custGeom>
              <a:rect b="b" l="l" r="r" t="t"/>
              <a:pathLst>
                <a:path extrusionOk="0" fill="none" h="2782" w="3601">
                  <a:moveTo>
                    <a:pt x="3600" y="1"/>
                  </a:moveTo>
                  <a:cubicBezTo>
                    <a:pt x="2430" y="951"/>
                    <a:pt x="1224" y="1884"/>
                    <a:pt x="1" y="27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69"/>
            <p:cNvSpPr/>
            <p:nvPr/>
          </p:nvSpPr>
          <p:spPr>
            <a:xfrm>
              <a:off x="901950" y="2217450"/>
              <a:ext cx="32150" cy="24000"/>
            </a:xfrm>
            <a:custGeom>
              <a:rect b="b" l="l" r="r" t="t"/>
              <a:pathLst>
                <a:path extrusionOk="0" fill="none" h="960" w="1286">
                  <a:moveTo>
                    <a:pt x="1286" y="0"/>
                  </a:moveTo>
                  <a:lnTo>
                    <a:pt x="1" y="95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69"/>
            <p:cNvSpPr/>
            <p:nvPr/>
          </p:nvSpPr>
          <p:spPr>
            <a:xfrm>
              <a:off x="868950" y="2217450"/>
              <a:ext cx="21800" cy="15850"/>
            </a:xfrm>
            <a:custGeom>
              <a:rect b="b" l="l" r="r" t="t"/>
              <a:pathLst>
                <a:path extrusionOk="0" fill="none" h="634" w="872">
                  <a:moveTo>
                    <a:pt x="872" y="0"/>
                  </a:moveTo>
                  <a:cubicBezTo>
                    <a:pt x="590" y="229"/>
                    <a:pt x="300" y="440"/>
                    <a:pt x="0"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69"/>
            <p:cNvSpPr/>
            <p:nvPr/>
          </p:nvSpPr>
          <p:spPr>
            <a:xfrm>
              <a:off x="842100" y="2215025"/>
              <a:ext cx="24025" cy="16525"/>
            </a:xfrm>
            <a:custGeom>
              <a:rect b="b" l="l" r="r" t="t"/>
              <a:pathLst>
                <a:path extrusionOk="0" fill="none" h="661" w="961">
                  <a:moveTo>
                    <a:pt x="960" y="0"/>
                  </a:moveTo>
                  <a:lnTo>
                    <a:pt x="1" y="66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69"/>
            <p:cNvSpPr/>
            <p:nvPr/>
          </p:nvSpPr>
          <p:spPr>
            <a:xfrm>
              <a:off x="876650" y="2084100"/>
              <a:ext cx="77475" cy="48000"/>
            </a:xfrm>
            <a:custGeom>
              <a:rect b="b" l="l" r="r" t="t"/>
              <a:pathLst>
                <a:path extrusionOk="0" fill="none" h="1920" w="3099">
                  <a:moveTo>
                    <a:pt x="3098" y="1"/>
                  </a:moveTo>
                  <a:lnTo>
                    <a:pt x="1" y="191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69"/>
            <p:cNvSpPr/>
            <p:nvPr/>
          </p:nvSpPr>
          <p:spPr>
            <a:xfrm>
              <a:off x="916925" y="2099075"/>
              <a:ext cx="32350" cy="19825"/>
            </a:xfrm>
            <a:custGeom>
              <a:rect b="b" l="l" r="r" t="t"/>
              <a:pathLst>
                <a:path extrusionOk="0" fill="none" h="793" w="1294">
                  <a:moveTo>
                    <a:pt x="1294" y="0"/>
                  </a:moveTo>
                  <a:cubicBezTo>
                    <a:pt x="845" y="238"/>
                    <a:pt x="414" y="502"/>
                    <a:pt x="0" y="79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69"/>
            <p:cNvSpPr/>
            <p:nvPr/>
          </p:nvSpPr>
          <p:spPr>
            <a:xfrm>
              <a:off x="937825" y="2113375"/>
              <a:ext cx="16075" cy="11250"/>
            </a:xfrm>
            <a:custGeom>
              <a:rect b="b" l="l" r="r" t="t"/>
              <a:pathLst>
                <a:path extrusionOk="0" fill="none" h="450" w="643">
                  <a:moveTo>
                    <a:pt x="643" y="0"/>
                  </a:moveTo>
                  <a:lnTo>
                    <a:pt x="0" y="44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69"/>
            <p:cNvSpPr/>
            <p:nvPr/>
          </p:nvSpPr>
          <p:spPr>
            <a:xfrm>
              <a:off x="948375" y="2128775"/>
              <a:ext cx="12575" cy="8825"/>
            </a:xfrm>
            <a:custGeom>
              <a:rect b="b" l="l" r="r" t="t"/>
              <a:pathLst>
                <a:path extrusionOk="0" fill="none" h="353" w="503">
                  <a:moveTo>
                    <a:pt x="502" y="0"/>
                  </a:moveTo>
                  <a:lnTo>
                    <a:pt x="1" y="35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69"/>
            <p:cNvSpPr/>
            <p:nvPr/>
          </p:nvSpPr>
          <p:spPr>
            <a:xfrm>
              <a:off x="965100" y="2147250"/>
              <a:ext cx="11475" cy="7725"/>
            </a:xfrm>
            <a:custGeom>
              <a:rect b="b" l="l" r="r" t="t"/>
              <a:pathLst>
                <a:path extrusionOk="0" fill="none" h="309" w="459">
                  <a:moveTo>
                    <a:pt x="458" y="1"/>
                  </a:moveTo>
                  <a:lnTo>
                    <a:pt x="0" y="30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69"/>
            <p:cNvSpPr/>
            <p:nvPr/>
          </p:nvSpPr>
          <p:spPr>
            <a:xfrm>
              <a:off x="687425" y="2326350"/>
              <a:ext cx="94850" cy="58775"/>
            </a:xfrm>
            <a:custGeom>
              <a:rect b="b" l="l" r="r" t="t"/>
              <a:pathLst>
                <a:path extrusionOk="0" fill="none" h="2351" w="3794">
                  <a:moveTo>
                    <a:pt x="1" y="2350"/>
                  </a:moveTo>
                  <a:lnTo>
                    <a:pt x="379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69"/>
            <p:cNvSpPr/>
            <p:nvPr/>
          </p:nvSpPr>
          <p:spPr>
            <a:xfrm>
              <a:off x="709425" y="2335150"/>
              <a:ext cx="36325" cy="21600"/>
            </a:xfrm>
            <a:custGeom>
              <a:rect b="b" l="l" r="r" t="t"/>
              <a:pathLst>
                <a:path extrusionOk="0" fill="none" h="864" w="1453">
                  <a:moveTo>
                    <a:pt x="1" y="863"/>
                  </a:moveTo>
                  <a:lnTo>
                    <a:pt x="145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69"/>
            <p:cNvSpPr/>
            <p:nvPr/>
          </p:nvSpPr>
          <p:spPr>
            <a:xfrm>
              <a:off x="725925" y="2320850"/>
              <a:ext cx="16975" cy="10150"/>
            </a:xfrm>
            <a:custGeom>
              <a:rect b="b" l="l" r="r" t="t"/>
              <a:pathLst>
                <a:path extrusionOk="0" fill="none" h="406" w="679">
                  <a:moveTo>
                    <a:pt x="1" y="405"/>
                  </a:moveTo>
                  <a:cubicBezTo>
                    <a:pt x="239" y="291"/>
                    <a:pt x="467" y="159"/>
                    <a:pt x="6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69"/>
            <p:cNvSpPr/>
            <p:nvPr/>
          </p:nvSpPr>
          <p:spPr>
            <a:xfrm>
              <a:off x="786225" y="2169925"/>
              <a:ext cx="44025" cy="29725"/>
            </a:xfrm>
            <a:custGeom>
              <a:rect b="b" l="l" r="r" t="t"/>
              <a:pathLst>
                <a:path extrusionOk="0" fill="none" h="1189" w="1761">
                  <a:moveTo>
                    <a:pt x="0" y="1188"/>
                  </a:moveTo>
                  <a:lnTo>
                    <a:pt x="176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69"/>
            <p:cNvSpPr/>
            <p:nvPr/>
          </p:nvSpPr>
          <p:spPr>
            <a:xfrm>
              <a:off x="794800" y="2206875"/>
              <a:ext cx="14100" cy="8825"/>
            </a:xfrm>
            <a:custGeom>
              <a:rect b="b" l="l" r="r" t="t"/>
              <a:pathLst>
                <a:path extrusionOk="0" fill="none" h="353" w="564">
                  <a:moveTo>
                    <a:pt x="1" y="353"/>
                  </a:moveTo>
                  <a:lnTo>
                    <a:pt x="56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69"/>
            <p:cNvSpPr/>
            <p:nvPr/>
          </p:nvSpPr>
          <p:spPr>
            <a:xfrm>
              <a:off x="799200" y="2269150"/>
              <a:ext cx="6850" cy="3975"/>
            </a:xfrm>
            <a:custGeom>
              <a:rect b="b" l="l" r="r" t="t"/>
              <a:pathLst>
                <a:path extrusionOk="0" fill="none" h="159" w="274">
                  <a:moveTo>
                    <a:pt x="1" y="159"/>
                  </a:moveTo>
                  <a:lnTo>
                    <a:pt x="27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69"/>
            <p:cNvSpPr/>
            <p:nvPr/>
          </p:nvSpPr>
          <p:spPr>
            <a:xfrm>
              <a:off x="763775" y="2266500"/>
              <a:ext cx="2450" cy="1800"/>
            </a:xfrm>
            <a:custGeom>
              <a:rect b="b" l="l" r="r" t="t"/>
              <a:pathLst>
                <a:path extrusionOk="0" fill="none" h="72" w="98">
                  <a:moveTo>
                    <a:pt x="1" y="71"/>
                  </a:moveTo>
                  <a:lnTo>
                    <a:pt x="9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69"/>
            <p:cNvSpPr/>
            <p:nvPr/>
          </p:nvSpPr>
          <p:spPr>
            <a:xfrm>
              <a:off x="819450" y="2291150"/>
              <a:ext cx="7275" cy="4875"/>
            </a:xfrm>
            <a:custGeom>
              <a:rect b="b" l="l" r="r" t="t"/>
              <a:pathLst>
                <a:path extrusionOk="0" fill="none" h="195" w="291">
                  <a:moveTo>
                    <a:pt x="0" y="194"/>
                  </a:moveTo>
                  <a:lnTo>
                    <a:pt x="29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69"/>
            <p:cNvSpPr/>
            <p:nvPr/>
          </p:nvSpPr>
          <p:spPr>
            <a:xfrm>
              <a:off x="882800" y="2168600"/>
              <a:ext cx="9275" cy="5525"/>
            </a:xfrm>
            <a:custGeom>
              <a:rect b="b" l="l" r="r" t="t"/>
              <a:pathLst>
                <a:path extrusionOk="0" fill="none" h="221" w="371">
                  <a:moveTo>
                    <a:pt x="1" y="220"/>
                  </a:moveTo>
                  <a:lnTo>
                    <a:pt x="37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69"/>
            <p:cNvSpPr/>
            <p:nvPr/>
          </p:nvSpPr>
          <p:spPr>
            <a:xfrm>
              <a:off x="913625" y="2177825"/>
              <a:ext cx="16075" cy="7725"/>
            </a:xfrm>
            <a:custGeom>
              <a:rect b="b" l="l" r="r" t="t"/>
              <a:pathLst>
                <a:path extrusionOk="0" fill="none" h="309" w="643">
                  <a:moveTo>
                    <a:pt x="0" y="309"/>
                  </a:moveTo>
                  <a:lnTo>
                    <a:pt x="64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69"/>
            <p:cNvSpPr/>
            <p:nvPr/>
          </p:nvSpPr>
          <p:spPr>
            <a:xfrm>
              <a:off x="673125" y="2339325"/>
              <a:ext cx="7500" cy="6200"/>
            </a:xfrm>
            <a:custGeom>
              <a:rect b="b" l="l" r="r" t="t"/>
              <a:pathLst>
                <a:path extrusionOk="0" fill="none" h="248" w="300">
                  <a:moveTo>
                    <a:pt x="1" y="247"/>
                  </a:moveTo>
                  <a:cubicBezTo>
                    <a:pt x="89" y="150"/>
                    <a:pt x="186" y="71"/>
                    <a:pt x="30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69"/>
            <p:cNvSpPr/>
            <p:nvPr/>
          </p:nvSpPr>
          <p:spPr>
            <a:xfrm>
              <a:off x="656625" y="2323500"/>
              <a:ext cx="8400" cy="5950"/>
            </a:xfrm>
            <a:custGeom>
              <a:rect b="b" l="l" r="r" t="t"/>
              <a:pathLst>
                <a:path extrusionOk="0" fill="none" h="238" w="336">
                  <a:moveTo>
                    <a:pt x="1" y="238"/>
                  </a:moveTo>
                  <a:lnTo>
                    <a:pt x="33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69"/>
            <p:cNvSpPr/>
            <p:nvPr/>
          </p:nvSpPr>
          <p:spPr>
            <a:xfrm>
              <a:off x="993700" y="2175850"/>
              <a:ext cx="7950" cy="6400"/>
            </a:xfrm>
            <a:custGeom>
              <a:rect b="b" l="l" r="r" t="t"/>
              <a:pathLst>
                <a:path extrusionOk="0" fill="none" h="256" w="318">
                  <a:moveTo>
                    <a:pt x="1" y="256"/>
                  </a:moveTo>
                  <a:cubicBezTo>
                    <a:pt x="124" y="186"/>
                    <a:pt x="229" y="98"/>
                    <a:pt x="31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69"/>
            <p:cNvSpPr/>
            <p:nvPr/>
          </p:nvSpPr>
          <p:spPr>
            <a:xfrm>
              <a:off x="944850" y="2083225"/>
              <a:ext cx="388600" cy="362850"/>
            </a:xfrm>
            <a:custGeom>
              <a:rect b="b" l="l" r="r" t="t"/>
              <a:pathLst>
                <a:path extrusionOk="0" h="14514" w="15544">
                  <a:moveTo>
                    <a:pt x="3134" y="1"/>
                  </a:moveTo>
                  <a:lnTo>
                    <a:pt x="1" y="3547"/>
                  </a:lnTo>
                  <a:lnTo>
                    <a:pt x="18" y="3574"/>
                  </a:lnTo>
                  <a:cubicBezTo>
                    <a:pt x="1057" y="4630"/>
                    <a:pt x="10263" y="13888"/>
                    <a:pt x="12384" y="14504"/>
                  </a:cubicBezTo>
                  <a:lnTo>
                    <a:pt x="12410" y="14513"/>
                  </a:lnTo>
                  <a:lnTo>
                    <a:pt x="15543" y="10958"/>
                  </a:lnTo>
                  <a:lnTo>
                    <a:pt x="15526" y="10931"/>
                  </a:lnTo>
                  <a:cubicBezTo>
                    <a:pt x="14505" y="9937"/>
                    <a:pt x="5510" y="1162"/>
                    <a:pt x="3152" y="9"/>
                  </a:cubicBezTo>
                  <a:lnTo>
                    <a:pt x="3134"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69"/>
            <p:cNvSpPr/>
            <p:nvPr/>
          </p:nvSpPr>
          <p:spPr>
            <a:xfrm>
              <a:off x="1001850" y="2083225"/>
              <a:ext cx="331375" cy="300800"/>
            </a:xfrm>
            <a:custGeom>
              <a:rect b="b" l="l" r="r" t="t"/>
              <a:pathLst>
                <a:path extrusionOk="0" h="12032" w="13255">
                  <a:moveTo>
                    <a:pt x="854" y="1"/>
                  </a:moveTo>
                  <a:lnTo>
                    <a:pt x="0" y="960"/>
                  </a:lnTo>
                  <a:cubicBezTo>
                    <a:pt x="1804" y="2130"/>
                    <a:pt x="3529" y="3398"/>
                    <a:pt x="5193" y="4762"/>
                  </a:cubicBezTo>
                  <a:cubicBezTo>
                    <a:pt x="8194" y="7226"/>
                    <a:pt x="11318" y="10843"/>
                    <a:pt x="12304" y="12031"/>
                  </a:cubicBezTo>
                  <a:lnTo>
                    <a:pt x="13254" y="10958"/>
                  </a:lnTo>
                  <a:lnTo>
                    <a:pt x="13237" y="10940"/>
                  </a:lnTo>
                  <a:cubicBezTo>
                    <a:pt x="12216" y="9946"/>
                    <a:pt x="3221" y="1171"/>
                    <a:pt x="872" y="9"/>
                  </a:cubicBezTo>
                  <a:lnTo>
                    <a:pt x="854" y="1"/>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69"/>
            <p:cNvSpPr/>
            <p:nvPr/>
          </p:nvSpPr>
          <p:spPr>
            <a:xfrm>
              <a:off x="944850" y="2141100"/>
              <a:ext cx="342600" cy="304975"/>
            </a:xfrm>
            <a:custGeom>
              <a:rect b="b" l="l" r="r" t="t"/>
              <a:pathLst>
                <a:path extrusionOk="0" h="12199" w="13704">
                  <a:moveTo>
                    <a:pt x="1083" y="0"/>
                  </a:moveTo>
                  <a:lnTo>
                    <a:pt x="1" y="1232"/>
                  </a:lnTo>
                  <a:lnTo>
                    <a:pt x="18" y="1259"/>
                  </a:lnTo>
                  <a:cubicBezTo>
                    <a:pt x="1057" y="2315"/>
                    <a:pt x="10263" y="11573"/>
                    <a:pt x="12384" y="12189"/>
                  </a:cubicBezTo>
                  <a:lnTo>
                    <a:pt x="12401" y="12198"/>
                  </a:lnTo>
                  <a:lnTo>
                    <a:pt x="13704" y="10711"/>
                  </a:lnTo>
                  <a:cubicBezTo>
                    <a:pt x="12753" y="10183"/>
                    <a:pt x="10729" y="8854"/>
                    <a:pt x="7050" y="5562"/>
                  </a:cubicBezTo>
                  <a:cubicBezTo>
                    <a:pt x="3636" y="2508"/>
                    <a:pt x="1911" y="836"/>
                    <a:pt x="1083" y="0"/>
                  </a:cubicBez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69"/>
            <p:cNvSpPr/>
            <p:nvPr/>
          </p:nvSpPr>
          <p:spPr>
            <a:xfrm>
              <a:off x="943750" y="2082350"/>
              <a:ext cx="390575" cy="364375"/>
            </a:xfrm>
            <a:custGeom>
              <a:rect b="b" l="l" r="r" t="t"/>
              <a:pathLst>
                <a:path extrusionOk="0" fill="none" h="14575" w="15623">
                  <a:moveTo>
                    <a:pt x="15622" y="10993"/>
                  </a:moveTo>
                  <a:cubicBezTo>
                    <a:pt x="15622" y="10993"/>
                    <a:pt x="5581" y="1127"/>
                    <a:pt x="3169" y="0"/>
                  </a:cubicBezTo>
                  <a:lnTo>
                    <a:pt x="1" y="3591"/>
                  </a:lnTo>
                  <a:cubicBezTo>
                    <a:pt x="1" y="3591"/>
                    <a:pt x="10289" y="14029"/>
                    <a:pt x="12454" y="1457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69"/>
            <p:cNvSpPr/>
            <p:nvPr/>
          </p:nvSpPr>
          <p:spPr>
            <a:xfrm>
              <a:off x="1034400" y="2106325"/>
              <a:ext cx="88050" cy="73075"/>
            </a:xfrm>
            <a:custGeom>
              <a:rect b="b" l="l" r="r" t="t"/>
              <a:pathLst>
                <a:path extrusionOk="0" fill="none" h="2923" w="3522">
                  <a:moveTo>
                    <a:pt x="1" y="1"/>
                  </a:moveTo>
                  <a:cubicBezTo>
                    <a:pt x="1250" y="881"/>
                    <a:pt x="2430" y="1858"/>
                    <a:pt x="3521" y="29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69"/>
            <p:cNvSpPr/>
            <p:nvPr/>
          </p:nvSpPr>
          <p:spPr>
            <a:xfrm>
              <a:off x="1040575" y="2127675"/>
              <a:ext cx="31050" cy="25550"/>
            </a:xfrm>
            <a:custGeom>
              <a:rect b="b" l="l" r="r" t="t"/>
              <a:pathLst>
                <a:path extrusionOk="0" fill="none" h="1022" w="1242">
                  <a:moveTo>
                    <a:pt x="1241" y="1021"/>
                  </a:moveTo>
                  <a:cubicBezTo>
                    <a:pt x="854" y="652"/>
                    <a:pt x="440" y="308"/>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69"/>
            <p:cNvSpPr/>
            <p:nvPr/>
          </p:nvSpPr>
          <p:spPr>
            <a:xfrm>
              <a:off x="1037700" y="2147475"/>
              <a:ext cx="15875" cy="14100"/>
            </a:xfrm>
            <a:custGeom>
              <a:rect b="b" l="l" r="r" t="t"/>
              <a:pathLst>
                <a:path extrusionOk="0" fill="none" h="564" w="635">
                  <a:moveTo>
                    <a:pt x="634" y="564"/>
                  </a:moveTo>
                  <a:cubicBezTo>
                    <a:pt x="441" y="352"/>
                    <a:pt x="238" y="159"/>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69"/>
            <p:cNvSpPr/>
            <p:nvPr/>
          </p:nvSpPr>
          <p:spPr>
            <a:xfrm>
              <a:off x="1028900" y="2163100"/>
              <a:ext cx="9275" cy="7050"/>
            </a:xfrm>
            <a:custGeom>
              <a:rect b="b" l="l" r="r" t="t"/>
              <a:pathLst>
                <a:path extrusionOk="0" fill="none" h="282" w="371">
                  <a:moveTo>
                    <a:pt x="370" y="282"/>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2" name="Google Shape;10662;p69"/>
            <p:cNvSpPr/>
            <p:nvPr/>
          </p:nvSpPr>
          <p:spPr>
            <a:xfrm>
              <a:off x="1120875" y="2330525"/>
              <a:ext cx="88700" cy="70875"/>
            </a:xfrm>
            <a:custGeom>
              <a:rect b="b" l="l" r="r" t="t"/>
              <a:pathLst>
                <a:path extrusionOk="0" fill="none" h="2835" w="3548">
                  <a:moveTo>
                    <a:pt x="3547" y="2835"/>
                  </a:moveTo>
                  <a:cubicBezTo>
                    <a:pt x="2342" y="1919"/>
                    <a:pt x="1153" y="969"/>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3" name="Google Shape;10663;p69"/>
            <p:cNvSpPr/>
            <p:nvPr/>
          </p:nvSpPr>
          <p:spPr>
            <a:xfrm>
              <a:off x="1152125" y="2343525"/>
              <a:ext cx="30825" cy="25325"/>
            </a:xfrm>
            <a:custGeom>
              <a:rect b="b" l="l" r="r" t="t"/>
              <a:pathLst>
                <a:path extrusionOk="0" fill="none" h="1013" w="1233">
                  <a:moveTo>
                    <a:pt x="1232" y="1012"/>
                  </a:moveTo>
                  <a:lnTo>
                    <a:pt x="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69"/>
            <p:cNvSpPr/>
            <p:nvPr/>
          </p:nvSpPr>
          <p:spPr>
            <a:xfrm>
              <a:off x="1151900" y="2309400"/>
              <a:ext cx="20700" cy="17425"/>
            </a:xfrm>
            <a:custGeom>
              <a:rect b="b" l="l" r="r" t="t"/>
              <a:pathLst>
                <a:path extrusionOk="0" fill="none" h="697" w="828">
                  <a:moveTo>
                    <a:pt x="828" y="696"/>
                  </a:moveTo>
                  <a:cubicBezTo>
                    <a:pt x="537" y="476"/>
                    <a:pt x="264" y="247"/>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69"/>
            <p:cNvSpPr/>
            <p:nvPr/>
          </p:nvSpPr>
          <p:spPr>
            <a:xfrm>
              <a:off x="1147275" y="2283000"/>
              <a:ext cx="21800" cy="19175"/>
            </a:xfrm>
            <a:custGeom>
              <a:rect b="b" l="l" r="r" t="t"/>
              <a:pathLst>
                <a:path extrusionOk="0" fill="none" h="767" w="872">
                  <a:moveTo>
                    <a:pt x="872" y="766"/>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69"/>
            <p:cNvSpPr/>
            <p:nvPr/>
          </p:nvSpPr>
          <p:spPr>
            <a:xfrm>
              <a:off x="1252000" y="2292700"/>
              <a:ext cx="65150" cy="63825"/>
            </a:xfrm>
            <a:custGeom>
              <a:rect b="b" l="l" r="r" t="t"/>
              <a:pathLst>
                <a:path extrusionOk="0" fill="none" h="2553" w="2606">
                  <a:moveTo>
                    <a:pt x="2606" y="2552"/>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69"/>
            <p:cNvSpPr/>
            <p:nvPr/>
          </p:nvSpPr>
          <p:spPr>
            <a:xfrm>
              <a:off x="1274675" y="2328550"/>
              <a:ext cx="27075" cy="26650"/>
            </a:xfrm>
            <a:custGeom>
              <a:rect b="b" l="l" r="r" t="t"/>
              <a:pathLst>
                <a:path extrusionOk="0" fill="none" h="1066" w="1083">
                  <a:moveTo>
                    <a:pt x="1083" y="1065"/>
                  </a:moveTo>
                  <a:cubicBezTo>
                    <a:pt x="740" y="696"/>
                    <a:pt x="379" y="335"/>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69"/>
            <p:cNvSpPr/>
            <p:nvPr/>
          </p:nvSpPr>
          <p:spPr>
            <a:xfrm>
              <a:off x="1274000" y="2350325"/>
              <a:ext cx="14775" cy="13025"/>
            </a:xfrm>
            <a:custGeom>
              <a:rect b="b" l="l" r="r" t="t"/>
              <a:pathLst>
                <a:path extrusionOk="0" fill="none" h="521" w="591">
                  <a:moveTo>
                    <a:pt x="591" y="520"/>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69"/>
            <p:cNvSpPr/>
            <p:nvPr/>
          </p:nvSpPr>
          <p:spPr>
            <a:xfrm>
              <a:off x="1264100" y="2363750"/>
              <a:ext cx="11475" cy="10150"/>
            </a:xfrm>
            <a:custGeom>
              <a:rect b="b" l="l" r="r" t="t"/>
              <a:pathLst>
                <a:path extrusionOk="0" fill="none" h="406" w="459">
                  <a:moveTo>
                    <a:pt x="459" y="406"/>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69"/>
            <p:cNvSpPr/>
            <p:nvPr/>
          </p:nvSpPr>
          <p:spPr>
            <a:xfrm>
              <a:off x="1250900" y="2384225"/>
              <a:ext cx="10375" cy="9050"/>
            </a:xfrm>
            <a:custGeom>
              <a:rect b="b" l="l" r="r" t="t"/>
              <a:pathLst>
                <a:path extrusionOk="0" fill="none" h="362" w="415">
                  <a:moveTo>
                    <a:pt x="414" y="361"/>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69"/>
            <p:cNvSpPr/>
            <p:nvPr/>
          </p:nvSpPr>
          <p:spPr>
            <a:xfrm>
              <a:off x="961350" y="2169475"/>
              <a:ext cx="79450" cy="77925"/>
            </a:xfrm>
            <a:custGeom>
              <a:rect b="b" l="l" r="r" t="t"/>
              <a:pathLst>
                <a:path extrusionOk="0" fill="none" h="3117" w="3178">
                  <a:moveTo>
                    <a:pt x="1" y="1"/>
                  </a:moveTo>
                  <a:lnTo>
                    <a:pt x="3178" y="311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69"/>
            <p:cNvSpPr/>
            <p:nvPr/>
          </p:nvSpPr>
          <p:spPr>
            <a:xfrm>
              <a:off x="994150" y="2183775"/>
              <a:ext cx="29725" cy="30400"/>
            </a:xfrm>
            <a:custGeom>
              <a:rect b="b" l="l" r="r" t="t"/>
              <a:pathLst>
                <a:path extrusionOk="0" fill="none" h="1216" w="1189">
                  <a:moveTo>
                    <a:pt x="0" y="1"/>
                  </a:moveTo>
                  <a:lnTo>
                    <a:pt x="1188" y="121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69"/>
            <p:cNvSpPr/>
            <p:nvPr/>
          </p:nvSpPr>
          <p:spPr>
            <a:xfrm>
              <a:off x="1023175" y="2193900"/>
              <a:ext cx="13675" cy="14100"/>
            </a:xfrm>
            <a:custGeom>
              <a:rect b="b" l="l" r="r" t="t"/>
              <a:pathLst>
                <a:path extrusionOk="0" fill="none" h="564" w="547">
                  <a:moveTo>
                    <a:pt x="1" y="0"/>
                  </a:moveTo>
                  <a:cubicBezTo>
                    <a:pt x="159" y="203"/>
                    <a:pt x="344" y="396"/>
                    <a:pt x="547" y="56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69"/>
            <p:cNvSpPr/>
            <p:nvPr/>
          </p:nvSpPr>
          <p:spPr>
            <a:xfrm>
              <a:off x="1165100" y="2220950"/>
              <a:ext cx="39200" cy="35675"/>
            </a:xfrm>
            <a:custGeom>
              <a:rect b="b" l="l" r="r" t="t"/>
              <a:pathLst>
                <a:path extrusionOk="0" fill="none" h="1427" w="1568">
                  <a:moveTo>
                    <a:pt x="0" y="1"/>
                  </a:moveTo>
                  <a:lnTo>
                    <a:pt x="1567" y="14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69"/>
            <p:cNvSpPr/>
            <p:nvPr/>
          </p:nvSpPr>
          <p:spPr>
            <a:xfrm>
              <a:off x="1151250" y="2233275"/>
              <a:ext cx="12125" cy="11475"/>
            </a:xfrm>
            <a:custGeom>
              <a:rect b="b" l="l" r="r" t="t"/>
              <a:pathLst>
                <a:path extrusionOk="0" fill="none" h="459" w="485">
                  <a:moveTo>
                    <a:pt x="0" y="1"/>
                  </a:moveTo>
                  <a:lnTo>
                    <a:pt x="484" y="45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69"/>
            <p:cNvSpPr/>
            <p:nvPr/>
          </p:nvSpPr>
          <p:spPr>
            <a:xfrm>
              <a:off x="1096675" y="2251100"/>
              <a:ext cx="5525" cy="5750"/>
            </a:xfrm>
            <a:custGeom>
              <a:rect b="b" l="l" r="r" t="t"/>
              <a:pathLst>
                <a:path extrusionOk="0" fill="none" h="230" w="221">
                  <a:moveTo>
                    <a:pt x="0" y="1"/>
                  </a:moveTo>
                  <a:lnTo>
                    <a:pt x="220" y="22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69"/>
            <p:cNvSpPr/>
            <p:nvPr/>
          </p:nvSpPr>
          <p:spPr>
            <a:xfrm>
              <a:off x="1092925" y="2215675"/>
              <a:ext cx="2225" cy="2000"/>
            </a:xfrm>
            <a:custGeom>
              <a:rect b="b" l="l" r="r" t="t"/>
              <a:pathLst>
                <a:path extrusionOk="0" fill="none" h="80" w="89">
                  <a:moveTo>
                    <a:pt x="1" y="1"/>
                  </a:moveTo>
                  <a:lnTo>
                    <a:pt x="89" y="8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8" name="Google Shape;10678;p69"/>
            <p:cNvSpPr/>
            <p:nvPr/>
          </p:nvSpPr>
          <p:spPr>
            <a:xfrm>
              <a:off x="1079300" y="2276400"/>
              <a:ext cx="6625" cy="5750"/>
            </a:xfrm>
            <a:custGeom>
              <a:rect b="b" l="l" r="r" t="t"/>
              <a:pathLst>
                <a:path extrusionOk="0" fill="none" h="230" w="265">
                  <a:moveTo>
                    <a:pt x="0" y="1"/>
                  </a:moveTo>
                  <a:lnTo>
                    <a:pt x="264" y="23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69"/>
            <p:cNvSpPr/>
            <p:nvPr/>
          </p:nvSpPr>
          <p:spPr>
            <a:xfrm>
              <a:off x="1212625" y="2308750"/>
              <a:ext cx="7725" cy="7725"/>
            </a:xfrm>
            <a:custGeom>
              <a:rect b="b" l="l" r="r" t="t"/>
              <a:pathLst>
                <a:path extrusionOk="0" fill="none" h="309" w="309">
                  <a:moveTo>
                    <a:pt x="0" y="0"/>
                  </a:moveTo>
                  <a:lnTo>
                    <a:pt x="309" y="30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69"/>
            <p:cNvSpPr/>
            <p:nvPr/>
          </p:nvSpPr>
          <p:spPr>
            <a:xfrm>
              <a:off x="1209100" y="2341325"/>
              <a:ext cx="11250" cy="13875"/>
            </a:xfrm>
            <a:custGeom>
              <a:rect b="b" l="l" r="r" t="t"/>
              <a:pathLst>
                <a:path extrusionOk="0" fill="none" h="555" w="450">
                  <a:moveTo>
                    <a:pt x="1" y="0"/>
                  </a:moveTo>
                  <a:lnTo>
                    <a:pt x="450" y="55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69"/>
            <p:cNvSpPr/>
            <p:nvPr/>
          </p:nvSpPr>
          <p:spPr>
            <a:xfrm>
              <a:off x="996350" y="2145925"/>
              <a:ext cx="7725" cy="5750"/>
            </a:xfrm>
            <a:custGeom>
              <a:rect b="b" l="l" r="r" t="t"/>
              <a:pathLst>
                <a:path extrusionOk="0" fill="none" h="230" w="309">
                  <a:moveTo>
                    <a:pt x="0" y="1"/>
                  </a:moveTo>
                  <a:cubicBezTo>
                    <a:pt x="115" y="62"/>
                    <a:pt x="220" y="142"/>
                    <a:pt x="308" y="23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69"/>
            <p:cNvSpPr/>
            <p:nvPr/>
          </p:nvSpPr>
          <p:spPr>
            <a:xfrm>
              <a:off x="1008000" y="2126125"/>
              <a:ext cx="7725" cy="6850"/>
            </a:xfrm>
            <a:custGeom>
              <a:rect b="b" l="l" r="r" t="t"/>
              <a:pathLst>
                <a:path extrusionOk="0" fill="none" h="274" w="309">
                  <a:moveTo>
                    <a:pt x="1" y="1"/>
                  </a:moveTo>
                  <a:lnTo>
                    <a:pt x="309" y="27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69"/>
            <p:cNvSpPr/>
            <p:nvPr/>
          </p:nvSpPr>
          <p:spPr>
            <a:xfrm>
              <a:off x="1231550" y="2418325"/>
              <a:ext cx="7950" cy="6175"/>
            </a:xfrm>
            <a:custGeom>
              <a:rect b="b" l="l" r="r" t="t"/>
              <a:pathLst>
                <a:path extrusionOk="0" fill="none" h="247" w="318">
                  <a:moveTo>
                    <a:pt x="0" y="0"/>
                  </a:moveTo>
                  <a:cubicBezTo>
                    <a:pt x="88" y="97"/>
                    <a:pt x="203" y="185"/>
                    <a:pt x="317"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69"/>
            <p:cNvSpPr/>
            <p:nvPr/>
          </p:nvSpPr>
          <p:spPr>
            <a:xfrm>
              <a:off x="971250" y="1880375"/>
              <a:ext cx="404225" cy="339500"/>
            </a:xfrm>
            <a:custGeom>
              <a:rect b="b" l="l" r="r" t="t"/>
              <a:pathLst>
                <a:path extrusionOk="0" h="13580" w="16169">
                  <a:moveTo>
                    <a:pt x="13378" y="0"/>
                  </a:moveTo>
                  <a:lnTo>
                    <a:pt x="13352" y="18"/>
                  </a:lnTo>
                  <a:cubicBezTo>
                    <a:pt x="12155" y="792"/>
                    <a:pt x="1647" y="7683"/>
                    <a:pt x="19" y="9734"/>
                  </a:cubicBezTo>
                  <a:lnTo>
                    <a:pt x="1" y="9752"/>
                  </a:lnTo>
                  <a:lnTo>
                    <a:pt x="2791" y="13580"/>
                  </a:lnTo>
                  <a:lnTo>
                    <a:pt x="2817" y="13562"/>
                  </a:lnTo>
                  <a:cubicBezTo>
                    <a:pt x="4067" y="12770"/>
                    <a:pt x="15094" y="5782"/>
                    <a:pt x="16159" y="3846"/>
                  </a:cubicBezTo>
                  <a:lnTo>
                    <a:pt x="16168" y="3829"/>
                  </a:lnTo>
                  <a:lnTo>
                    <a:pt x="13378"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69"/>
            <p:cNvSpPr/>
            <p:nvPr/>
          </p:nvSpPr>
          <p:spPr>
            <a:xfrm>
              <a:off x="971250" y="1880375"/>
              <a:ext cx="355600" cy="269550"/>
            </a:xfrm>
            <a:custGeom>
              <a:rect b="b" l="l" r="r" t="t"/>
              <a:pathLst>
                <a:path extrusionOk="0" h="10782" w="14224">
                  <a:moveTo>
                    <a:pt x="13378" y="0"/>
                  </a:moveTo>
                  <a:lnTo>
                    <a:pt x="13352" y="18"/>
                  </a:lnTo>
                  <a:cubicBezTo>
                    <a:pt x="12155" y="792"/>
                    <a:pt x="1647" y="7683"/>
                    <a:pt x="19" y="9734"/>
                  </a:cubicBezTo>
                  <a:lnTo>
                    <a:pt x="1" y="9752"/>
                  </a:lnTo>
                  <a:lnTo>
                    <a:pt x="758" y="10781"/>
                  </a:lnTo>
                  <a:cubicBezTo>
                    <a:pt x="2289" y="9276"/>
                    <a:pt x="3900" y="7859"/>
                    <a:pt x="5589" y="6539"/>
                  </a:cubicBezTo>
                  <a:cubicBezTo>
                    <a:pt x="8643" y="4137"/>
                    <a:pt x="12850" y="1866"/>
                    <a:pt x="14223" y="1153"/>
                  </a:cubicBezTo>
                  <a:lnTo>
                    <a:pt x="13378" y="0"/>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69"/>
            <p:cNvSpPr/>
            <p:nvPr/>
          </p:nvSpPr>
          <p:spPr>
            <a:xfrm>
              <a:off x="1016800" y="1936250"/>
              <a:ext cx="358675" cy="283425"/>
            </a:xfrm>
            <a:custGeom>
              <a:rect b="b" l="l" r="r" t="t"/>
              <a:pathLst>
                <a:path extrusionOk="0" h="11337" w="14347">
                  <a:moveTo>
                    <a:pt x="13184" y="1"/>
                  </a:moveTo>
                  <a:cubicBezTo>
                    <a:pt x="12463" y="810"/>
                    <a:pt x="10729" y="2509"/>
                    <a:pt x="6716" y="5387"/>
                  </a:cubicBezTo>
                  <a:cubicBezTo>
                    <a:pt x="3002" y="8062"/>
                    <a:pt x="986" y="9382"/>
                    <a:pt x="1" y="10007"/>
                  </a:cubicBezTo>
                  <a:lnTo>
                    <a:pt x="969" y="11336"/>
                  </a:lnTo>
                  <a:lnTo>
                    <a:pt x="995" y="11327"/>
                  </a:lnTo>
                  <a:cubicBezTo>
                    <a:pt x="2245" y="10535"/>
                    <a:pt x="13272" y="3547"/>
                    <a:pt x="14337" y="1611"/>
                  </a:cubicBezTo>
                  <a:lnTo>
                    <a:pt x="14346" y="1594"/>
                  </a:lnTo>
                  <a:lnTo>
                    <a:pt x="13184" y="1"/>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69"/>
            <p:cNvSpPr/>
            <p:nvPr/>
          </p:nvSpPr>
          <p:spPr>
            <a:xfrm>
              <a:off x="970150" y="1879275"/>
              <a:ext cx="406200" cy="341500"/>
            </a:xfrm>
            <a:custGeom>
              <a:rect b="b" l="l" r="r" t="t"/>
              <a:pathLst>
                <a:path extrusionOk="0" fill="none" h="13660" w="16248">
                  <a:moveTo>
                    <a:pt x="13422" y="0"/>
                  </a:moveTo>
                  <a:cubicBezTo>
                    <a:pt x="13422" y="0"/>
                    <a:pt x="1629" y="7683"/>
                    <a:pt x="1" y="9796"/>
                  </a:cubicBezTo>
                  <a:lnTo>
                    <a:pt x="2826" y="13659"/>
                  </a:lnTo>
                  <a:cubicBezTo>
                    <a:pt x="2826" y="13659"/>
                    <a:pt x="15235" y="5870"/>
                    <a:pt x="16247" y="387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69"/>
            <p:cNvSpPr/>
            <p:nvPr/>
          </p:nvSpPr>
          <p:spPr>
            <a:xfrm>
              <a:off x="996350" y="2048025"/>
              <a:ext cx="90225" cy="70000"/>
            </a:xfrm>
            <a:custGeom>
              <a:rect b="b" l="l" r="r" t="t"/>
              <a:pathLst>
                <a:path extrusionOk="0" fill="none" h="2800" w="3609">
                  <a:moveTo>
                    <a:pt x="0" y="2799"/>
                  </a:moveTo>
                  <a:cubicBezTo>
                    <a:pt x="1127" y="1769"/>
                    <a:pt x="2332" y="836"/>
                    <a:pt x="360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69"/>
            <p:cNvSpPr/>
            <p:nvPr/>
          </p:nvSpPr>
          <p:spPr>
            <a:xfrm>
              <a:off x="1018575" y="2091800"/>
              <a:ext cx="31475" cy="24900"/>
            </a:xfrm>
            <a:custGeom>
              <a:rect b="b" l="l" r="r" t="t"/>
              <a:pathLst>
                <a:path extrusionOk="0" fill="none" h="996" w="1259">
                  <a:moveTo>
                    <a:pt x="1259" y="1"/>
                  </a:moveTo>
                  <a:cubicBezTo>
                    <a:pt x="810" y="300"/>
                    <a:pt x="396" y="626"/>
                    <a:pt x="0" y="99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69"/>
            <p:cNvSpPr/>
            <p:nvPr/>
          </p:nvSpPr>
          <p:spPr>
            <a:xfrm>
              <a:off x="1037275" y="2111400"/>
              <a:ext cx="17175" cy="12125"/>
            </a:xfrm>
            <a:custGeom>
              <a:rect b="b" l="l" r="r" t="t"/>
              <a:pathLst>
                <a:path extrusionOk="0" fill="none" h="485" w="687">
                  <a:moveTo>
                    <a:pt x="687" y="0"/>
                  </a:moveTo>
                  <a:cubicBezTo>
                    <a:pt x="440" y="132"/>
                    <a:pt x="203" y="299"/>
                    <a:pt x="0" y="4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69"/>
            <p:cNvSpPr/>
            <p:nvPr/>
          </p:nvSpPr>
          <p:spPr>
            <a:xfrm>
              <a:off x="1050475" y="2128100"/>
              <a:ext cx="9050" cy="7525"/>
            </a:xfrm>
            <a:custGeom>
              <a:rect b="b" l="l" r="r" t="t"/>
              <a:pathLst>
                <a:path extrusionOk="0" fill="none" h="301" w="362">
                  <a:moveTo>
                    <a:pt x="361" y="1"/>
                  </a:moveTo>
                  <a:lnTo>
                    <a:pt x="0" y="30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69"/>
            <p:cNvSpPr/>
            <p:nvPr/>
          </p:nvSpPr>
          <p:spPr>
            <a:xfrm>
              <a:off x="1233750" y="2010625"/>
              <a:ext cx="88250" cy="71525"/>
            </a:xfrm>
            <a:custGeom>
              <a:rect b="b" l="l" r="r" t="t"/>
              <a:pathLst>
                <a:path extrusionOk="0" fill="none" h="2861" w="3530">
                  <a:moveTo>
                    <a:pt x="3530" y="0"/>
                  </a:moveTo>
                  <a:cubicBezTo>
                    <a:pt x="2385" y="986"/>
                    <a:pt x="1206" y="1936"/>
                    <a:pt x="0" y="286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69"/>
            <p:cNvSpPr/>
            <p:nvPr/>
          </p:nvSpPr>
          <p:spPr>
            <a:xfrm>
              <a:off x="1253325" y="2029550"/>
              <a:ext cx="31500" cy="24875"/>
            </a:xfrm>
            <a:custGeom>
              <a:rect b="b" l="l" r="r" t="t"/>
              <a:pathLst>
                <a:path extrusionOk="0" fill="none" h="995" w="1260">
                  <a:moveTo>
                    <a:pt x="1259" y="0"/>
                  </a:moveTo>
                  <a:lnTo>
                    <a:pt x="1" y="99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69"/>
            <p:cNvSpPr/>
            <p:nvPr/>
          </p:nvSpPr>
          <p:spPr>
            <a:xfrm>
              <a:off x="1219875" y="2030650"/>
              <a:ext cx="21375" cy="16525"/>
            </a:xfrm>
            <a:custGeom>
              <a:rect b="b" l="l" r="r" t="t"/>
              <a:pathLst>
                <a:path extrusionOk="0" fill="none" h="661" w="855">
                  <a:moveTo>
                    <a:pt x="855" y="0"/>
                  </a:moveTo>
                  <a:cubicBezTo>
                    <a:pt x="591" y="238"/>
                    <a:pt x="300" y="458"/>
                    <a:pt x="1" y="6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69"/>
            <p:cNvSpPr/>
            <p:nvPr/>
          </p:nvSpPr>
          <p:spPr>
            <a:xfrm>
              <a:off x="1193050" y="2028875"/>
              <a:ext cx="23550" cy="17200"/>
            </a:xfrm>
            <a:custGeom>
              <a:rect b="b" l="l" r="r" t="t"/>
              <a:pathLst>
                <a:path extrusionOk="0" fill="none" h="688" w="942">
                  <a:moveTo>
                    <a:pt x="942" y="1"/>
                  </a:moveTo>
                  <a:lnTo>
                    <a:pt x="0" y="68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6" name="Google Shape;10696;p69"/>
            <p:cNvSpPr/>
            <p:nvPr/>
          </p:nvSpPr>
          <p:spPr>
            <a:xfrm>
              <a:off x="1225375" y="1895975"/>
              <a:ext cx="76175" cy="49750"/>
            </a:xfrm>
            <a:custGeom>
              <a:rect b="b" l="l" r="r" t="t"/>
              <a:pathLst>
                <a:path extrusionOk="0" fill="none" h="1990" w="3047">
                  <a:moveTo>
                    <a:pt x="3046" y="1"/>
                  </a:moveTo>
                  <a:lnTo>
                    <a:pt x="1" y="199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69"/>
            <p:cNvSpPr/>
            <p:nvPr/>
          </p:nvSpPr>
          <p:spPr>
            <a:xfrm>
              <a:off x="1265200" y="1910725"/>
              <a:ext cx="31725" cy="20500"/>
            </a:xfrm>
            <a:custGeom>
              <a:rect b="b" l="l" r="r" t="t"/>
              <a:pathLst>
                <a:path extrusionOk="0" fill="none" h="820" w="1269">
                  <a:moveTo>
                    <a:pt x="1268" y="1"/>
                  </a:moveTo>
                  <a:cubicBezTo>
                    <a:pt x="837" y="256"/>
                    <a:pt x="406" y="529"/>
                    <a:pt x="1"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69"/>
            <p:cNvSpPr/>
            <p:nvPr/>
          </p:nvSpPr>
          <p:spPr>
            <a:xfrm>
              <a:off x="1286100" y="1925025"/>
              <a:ext cx="15875" cy="11700"/>
            </a:xfrm>
            <a:custGeom>
              <a:rect b="b" l="l" r="r" t="t"/>
              <a:pathLst>
                <a:path extrusionOk="0" fill="none" h="468" w="635">
                  <a:moveTo>
                    <a:pt x="635" y="1"/>
                  </a:moveTo>
                  <a:lnTo>
                    <a:pt x="1" y="46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69"/>
            <p:cNvSpPr/>
            <p:nvPr/>
          </p:nvSpPr>
          <p:spPr>
            <a:xfrm>
              <a:off x="1297125" y="1940200"/>
              <a:ext cx="12325" cy="9050"/>
            </a:xfrm>
            <a:custGeom>
              <a:rect b="b" l="l" r="r" t="t"/>
              <a:pathLst>
                <a:path extrusionOk="0" fill="none" h="362" w="493">
                  <a:moveTo>
                    <a:pt x="493" y="1"/>
                  </a:moveTo>
                  <a:lnTo>
                    <a:pt x="0" y="3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69"/>
            <p:cNvSpPr/>
            <p:nvPr/>
          </p:nvSpPr>
          <p:spPr>
            <a:xfrm>
              <a:off x="1314275" y="1958475"/>
              <a:ext cx="11250" cy="8175"/>
            </a:xfrm>
            <a:custGeom>
              <a:rect b="b" l="l" r="r" t="t"/>
              <a:pathLst>
                <a:path extrusionOk="0" fill="none" h="327" w="450">
                  <a:moveTo>
                    <a:pt x="449" y="0"/>
                  </a:moveTo>
                  <a:lnTo>
                    <a:pt x="0"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69"/>
            <p:cNvSpPr/>
            <p:nvPr/>
          </p:nvSpPr>
          <p:spPr>
            <a:xfrm>
              <a:off x="1042100" y="2142200"/>
              <a:ext cx="93325" cy="60975"/>
            </a:xfrm>
            <a:custGeom>
              <a:rect b="b" l="l" r="r" t="t"/>
              <a:pathLst>
                <a:path extrusionOk="0" fill="none" h="2439" w="3733">
                  <a:moveTo>
                    <a:pt x="1" y="2438"/>
                  </a:moveTo>
                  <a:lnTo>
                    <a:pt x="373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69"/>
            <p:cNvSpPr/>
            <p:nvPr/>
          </p:nvSpPr>
          <p:spPr>
            <a:xfrm>
              <a:off x="1063225" y="2151650"/>
              <a:ext cx="35900" cy="22475"/>
            </a:xfrm>
            <a:custGeom>
              <a:rect b="b" l="l" r="r" t="t"/>
              <a:pathLst>
                <a:path extrusionOk="0" fill="none" h="899" w="1436">
                  <a:moveTo>
                    <a:pt x="1" y="898"/>
                  </a:moveTo>
                  <a:lnTo>
                    <a:pt x="143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69"/>
            <p:cNvSpPr/>
            <p:nvPr/>
          </p:nvSpPr>
          <p:spPr>
            <a:xfrm>
              <a:off x="1079300" y="2137575"/>
              <a:ext cx="16750" cy="10375"/>
            </a:xfrm>
            <a:custGeom>
              <a:rect b="b" l="l" r="r" t="t"/>
              <a:pathLst>
                <a:path extrusionOk="0" fill="none" h="415" w="670">
                  <a:moveTo>
                    <a:pt x="0" y="414"/>
                  </a:moveTo>
                  <a:cubicBezTo>
                    <a:pt x="238" y="300"/>
                    <a:pt x="458" y="159"/>
                    <a:pt x="66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69"/>
            <p:cNvSpPr/>
            <p:nvPr/>
          </p:nvSpPr>
          <p:spPr>
            <a:xfrm>
              <a:off x="1136500" y="1984650"/>
              <a:ext cx="43375" cy="30625"/>
            </a:xfrm>
            <a:custGeom>
              <a:rect b="b" l="l" r="r" t="t"/>
              <a:pathLst>
                <a:path extrusionOk="0" fill="none" h="1225" w="1735">
                  <a:moveTo>
                    <a:pt x="0" y="1224"/>
                  </a:moveTo>
                  <a:lnTo>
                    <a:pt x="173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69"/>
            <p:cNvSpPr/>
            <p:nvPr/>
          </p:nvSpPr>
          <p:spPr>
            <a:xfrm>
              <a:off x="1145300" y="2022050"/>
              <a:ext cx="14100" cy="9275"/>
            </a:xfrm>
            <a:custGeom>
              <a:rect b="b" l="l" r="r" t="t"/>
              <a:pathLst>
                <a:path extrusionOk="0" fill="none" h="371" w="564">
                  <a:moveTo>
                    <a:pt x="0" y="371"/>
                  </a:moveTo>
                  <a:lnTo>
                    <a:pt x="56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69"/>
            <p:cNvSpPr/>
            <p:nvPr/>
          </p:nvSpPr>
          <p:spPr>
            <a:xfrm>
              <a:off x="1151025" y="2084325"/>
              <a:ext cx="7050" cy="3975"/>
            </a:xfrm>
            <a:custGeom>
              <a:rect b="b" l="l" r="r" t="t"/>
              <a:pathLst>
                <a:path extrusionOk="0" fill="none" h="159" w="282">
                  <a:moveTo>
                    <a:pt x="0" y="159"/>
                  </a:moveTo>
                  <a:lnTo>
                    <a:pt x="28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7" name="Google Shape;10707;p69"/>
            <p:cNvSpPr/>
            <p:nvPr/>
          </p:nvSpPr>
          <p:spPr>
            <a:xfrm>
              <a:off x="1115825" y="2082775"/>
              <a:ext cx="2225" cy="1575"/>
            </a:xfrm>
            <a:custGeom>
              <a:rect b="b" l="l" r="r" t="t"/>
              <a:pathLst>
                <a:path extrusionOk="0" fill="none" h="63" w="89">
                  <a:moveTo>
                    <a:pt x="0" y="63"/>
                  </a:moveTo>
                  <a:lnTo>
                    <a:pt x="8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69"/>
            <p:cNvSpPr/>
            <p:nvPr/>
          </p:nvSpPr>
          <p:spPr>
            <a:xfrm>
              <a:off x="1171925" y="2105675"/>
              <a:ext cx="7050" cy="5300"/>
            </a:xfrm>
            <a:custGeom>
              <a:rect b="b" l="l" r="r" t="t"/>
              <a:pathLst>
                <a:path extrusionOk="0" fill="none" h="212" w="282">
                  <a:moveTo>
                    <a:pt x="0" y="211"/>
                  </a:moveTo>
                  <a:lnTo>
                    <a:pt x="28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69"/>
            <p:cNvSpPr/>
            <p:nvPr/>
          </p:nvSpPr>
          <p:spPr>
            <a:xfrm>
              <a:off x="1232425" y="1981800"/>
              <a:ext cx="9275" cy="5750"/>
            </a:xfrm>
            <a:custGeom>
              <a:rect b="b" l="l" r="r" t="t"/>
              <a:pathLst>
                <a:path extrusionOk="0" fill="none" h="230" w="371">
                  <a:moveTo>
                    <a:pt x="1" y="229"/>
                  </a:moveTo>
                  <a:lnTo>
                    <a:pt x="37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69"/>
            <p:cNvSpPr/>
            <p:nvPr/>
          </p:nvSpPr>
          <p:spPr>
            <a:xfrm>
              <a:off x="1263450" y="1990150"/>
              <a:ext cx="15875" cy="8175"/>
            </a:xfrm>
            <a:custGeom>
              <a:rect b="b" l="l" r="r" t="t"/>
              <a:pathLst>
                <a:path extrusionOk="0" fill="none" h="327" w="635">
                  <a:moveTo>
                    <a:pt x="0" y="326"/>
                  </a:moveTo>
                  <a:lnTo>
                    <a:pt x="63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69"/>
            <p:cNvSpPr/>
            <p:nvPr/>
          </p:nvSpPr>
          <p:spPr>
            <a:xfrm>
              <a:off x="1026925" y="2157600"/>
              <a:ext cx="7075" cy="6175"/>
            </a:xfrm>
            <a:custGeom>
              <a:rect b="b" l="l" r="r" t="t"/>
              <a:pathLst>
                <a:path extrusionOk="0" fill="none" h="247" w="283">
                  <a:moveTo>
                    <a:pt x="1" y="247"/>
                  </a:moveTo>
                  <a:cubicBezTo>
                    <a:pt x="80" y="150"/>
                    <a:pt x="177" y="62"/>
                    <a:pt x="28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69"/>
            <p:cNvSpPr/>
            <p:nvPr/>
          </p:nvSpPr>
          <p:spPr>
            <a:xfrm>
              <a:off x="1009975" y="2141975"/>
              <a:ext cx="8400" cy="6175"/>
            </a:xfrm>
            <a:custGeom>
              <a:rect b="b" l="l" r="r" t="t"/>
              <a:pathLst>
                <a:path extrusionOk="0" fill="none" h="247" w="336">
                  <a:moveTo>
                    <a:pt x="1" y="247"/>
                  </a:moveTo>
                  <a:lnTo>
                    <a:pt x="33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69"/>
            <p:cNvSpPr/>
            <p:nvPr/>
          </p:nvSpPr>
          <p:spPr>
            <a:xfrm>
              <a:off x="1343550" y="1986425"/>
              <a:ext cx="7725" cy="6625"/>
            </a:xfrm>
            <a:custGeom>
              <a:rect b="b" l="l" r="r" t="t"/>
              <a:pathLst>
                <a:path extrusionOk="0" fill="none" h="265" w="309">
                  <a:moveTo>
                    <a:pt x="0" y="264"/>
                  </a:moveTo>
                  <a:cubicBezTo>
                    <a:pt x="114" y="194"/>
                    <a:pt x="220" y="106"/>
                    <a:pt x="30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69"/>
            <p:cNvSpPr/>
            <p:nvPr/>
          </p:nvSpPr>
          <p:spPr>
            <a:xfrm>
              <a:off x="871600" y="1747025"/>
              <a:ext cx="315525" cy="415225"/>
            </a:xfrm>
            <a:custGeom>
              <a:rect b="b" l="l" r="r" t="t"/>
              <a:pathLst>
                <a:path extrusionOk="0" h="16609" w="12621">
                  <a:moveTo>
                    <a:pt x="8563" y="1"/>
                  </a:moveTo>
                  <a:lnTo>
                    <a:pt x="8555" y="18"/>
                  </a:lnTo>
                  <a:cubicBezTo>
                    <a:pt x="7754" y="1198"/>
                    <a:pt x="722" y="11618"/>
                    <a:pt x="9" y="14135"/>
                  </a:cubicBezTo>
                  <a:lnTo>
                    <a:pt x="0" y="14161"/>
                  </a:lnTo>
                  <a:lnTo>
                    <a:pt x="4057" y="16608"/>
                  </a:lnTo>
                  <a:lnTo>
                    <a:pt x="4075" y="16590"/>
                  </a:lnTo>
                  <a:cubicBezTo>
                    <a:pt x="4920" y="15376"/>
                    <a:pt x="12392" y="4674"/>
                    <a:pt x="12621" y="2474"/>
                  </a:cubicBezTo>
                  <a:lnTo>
                    <a:pt x="12621" y="2456"/>
                  </a:lnTo>
                  <a:lnTo>
                    <a:pt x="8563"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69"/>
            <p:cNvSpPr/>
            <p:nvPr/>
          </p:nvSpPr>
          <p:spPr>
            <a:xfrm>
              <a:off x="871375" y="1747025"/>
              <a:ext cx="244900" cy="370775"/>
            </a:xfrm>
            <a:custGeom>
              <a:rect b="b" l="l" r="r" t="t"/>
              <a:pathLst>
                <a:path extrusionOk="0" h="14831" w="9796">
                  <a:moveTo>
                    <a:pt x="8572" y="1"/>
                  </a:moveTo>
                  <a:lnTo>
                    <a:pt x="8555" y="27"/>
                  </a:lnTo>
                  <a:cubicBezTo>
                    <a:pt x="7754" y="1206"/>
                    <a:pt x="722" y="11627"/>
                    <a:pt x="9" y="14144"/>
                  </a:cubicBezTo>
                  <a:lnTo>
                    <a:pt x="0" y="14170"/>
                  </a:lnTo>
                  <a:lnTo>
                    <a:pt x="1100" y="14830"/>
                  </a:lnTo>
                  <a:cubicBezTo>
                    <a:pt x="1936" y="12850"/>
                    <a:pt x="2878" y="10923"/>
                    <a:pt x="3917" y="9048"/>
                  </a:cubicBezTo>
                  <a:cubicBezTo>
                    <a:pt x="5809" y="5651"/>
                    <a:pt x="8819" y="1928"/>
                    <a:pt x="9796" y="740"/>
                  </a:cubicBezTo>
                  <a:lnTo>
                    <a:pt x="8572" y="1"/>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69"/>
            <p:cNvSpPr/>
            <p:nvPr/>
          </p:nvSpPr>
          <p:spPr>
            <a:xfrm>
              <a:off x="937600" y="1782675"/>
              <a:ext cx="249525" cy="379775"/>
            </a:xfrm>
            <a:custGeom>
              <a:rect b="b" l="l" r="r" t="t"/>
              <a:pathLst>
                <a:path extrusionOk="0" h="15191" w="9981">
                  <a:moveTo>
                    <a:pt x="8291" y="0"/>
                  </a:moveTo>
                  <a:cubicBezTo>
                    <a:pt x="7948" y="1039"/>
                    <a:pt x="6997" y="3274"/>
                    <a:pt x="4418" y="7481"/>
                  </a:cubicBezTo>
                  <a:cubicBezTo>
                    <a:pt x="2016" y="11380"/>
                    <a:pt x="678" y="13378"/>
                    <a:pt x="0" y="14337"/>
                  </a:cubicBezTo>
                  <a:lnTo>
                    <a:pt x="1417" y="15191"/>
                  </a:lnTo>
                  <a:lnTo>
                    <a:pt x="1435" y="15164"/>
                  </a:lnTo>
                  <a:cubicBezTo>
                    <a:pt x="2280" y="13950"/>
                    <a:pt x="9752" y="3248"/>
                    <a:pt x="9981" y="1039"/>
                  </a:cubicBezTo>
                  <a:lnTo>
                    <a:pt x="9981" y="1021"/>
                  </a:lnTo>
                  <a:lnTo>
                    <a:pt x="8291"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69"/>
            <p:cNvSpPr/>
            <p:nvPr/>
          </p:nvSpPr>
          <p:spPr>
            <a:xfrm>
              <a:off x="870700" y="1746150"/>
              <a:ext cx="317300" cy="417200"/>
            </a:xfrm>
            <a:custGeom>
              <a:rect b="b" l="l" r="r" t="t"/>
              <a:pathLst>
                <a:path extrusionOk="0" fill="none" h="16688" w="12692">
                  <a:moveTo>
                    <a:pt x="8591" y="1"/>
                  </a:moveTo>
                  <a:cubicBezTo>
                    <a:pt x="8591" y="1"/>
                    <a:pt x="679" y="11635"/>
                    <a:pt x="1" y="14214"/>
                  </a:cubicBezTo>
                  <a:lnTo>
                    <a:pt x="4102" y="16687"/>
                  </a:lnTo>
                  <a:cubicBezTo>
                    <a:pt x="4102" y="16687"/>
                    <a:pt x="12533" y="4709"/>
                    <a:pt x="12692" y="247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69"/>
            <p:cNvSpPr/>
            <p:nvPr/>
          </p:nvSpPr>
          <p:spPr>
            <a:xfrm>
              <a:off x="892275" y="1986425"/>
              <a:ext cx="56350" cy="99475"/>
            </a:xfrm>
            <a:custGeom>
              <a:rect b="b" l="l" r="r" t="t"/>
              <a:pathLst>
                <a:path extrusionOk="0" fill="none" h="3979" w="2254">
                  <a:moveTo>
                    <a:pt x="0" y="3978"/>
                  </a:moveTo>
                  <a:cubicBezTo>
                    <a:pt x="643" y="2596"/>
                    <a:pt x="1391" y="1267"/>
                    <a:pt x="22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69"/>
            <p:cNvSpPr/>
            <p:nvPr/>
          </p:nvSpPr>
          <p:spPr>
            <a:xfrm>
              <a:off x="912300" y="2040975"/>
              <a:ext cx="19600" cy="35025"/>
            </a:xfrm>
            <a:custGeom>
              <a:rect b="b" l="l" r="r" t="t"/>
              <a:pathLst>
                <a:path extrusionOk="0" fill="none" h="1401" w="784">
                  <a:moveTo>
                    <a:pt x="784" y="1"/>
                  </a:moveTo>
                  <a:cubicBezTo>
                    <a:pt x="484" y="441"/>
                    <a:pt x="220" y="916"/>
                    <a:pt x="0" y="14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69"/>
            <p:cNvSpPr/>
            <p:nvPr/>
          </p:nvSpPr>
          <p:spPr>
            <a:xfrm>
              <a:off x="932325" y="2057275"/>
              <a:ext cx="11025" cy="18050"/>
            </a:xfrm>
            <a:custGeom>
              <a:rect b="b" l="l" r="r" t="t"/>
              <a:pathLst>
                <a:path extrusionOk="0" fill="none" h="722" w="441">
                  <a:moveTo>
                    <a:pt x="440" y="0"/>
                  </a:moveTo>
                  <a:cubicBezTo>
                    <a:pt x="264" y="220"/>
                    <a:pt x="115" y="466"/>
                    <a:pt x="0"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69"/>
            <p:cNvSpPr/>
            <p:nvPr/>
          </p:nvSpPr>
          <p:spPr>
            <a:xfrm>
              <a:off x="949050" y="2070900"/>
              <a:ext cx="5525" cy="10375"/>
            </a:xfrm>
            <a:custGeom>
              <a:rect b="b" l="l" r="r" t="t"/>
              <a:pathLst>
                <a:path extrusionOk="0" fill="none" h="415" w="221">
                  <a:moveTo>
                    <a:pt x="220" y="1"/>
                  </a:moveTo>
                  <a:cubicBezTo>
                    <a:pt x="150" y="133"/>
                    <a:pt x="79" y="274"/>
                    <a:pt x="0" y="41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69"/>
            <p:cNvSpPr/>
            <p:nvPr/>
          </p:nvSpPr>
          <p:spPr>
            <a:xfrm>
              <a:off x="1097325" y="1860775"/>
              <a:ext cx="53950" cy="100150"/>
            </a:xfrm>
            <a:custGeom>
              <a:rect b="b" l="l" r="r" t="t"/>
              <a:pathLst>
                <a:path extrusionOk="0" fill="none" h="4006" w="2158">
                  <a:moveTo>
                    <a:pt x="2157" y="1"/>
                  </a:moveTo>
                  <a:cubicBezTo>
                    <a:pt x="1479" y="1356"/>
                    <a:pt x="758" y="2694"/>
                    <a:pt x="1" y="400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69"/>
            <p:cNvSpPr/>
            <p:nvPr/>
          </p:nvSpPr>
          <p:spPr>
            <a:xfrm>
              <a:off x="1104600" y="1892900"/>
              <a:ext cx="19600" cy="35025"/>
            </a:xfrm>
            <a:custGeom>
              <a:rect b="b" l="l" r="r" t="t"/>
              <a:pathLst>
                <a:path extrusionOk="0" fill="none" h="1401" w="784">
                  <a:moveTo>
                    <a:pt x="784" y="1"/>
                  </a:moveTo>
                  <a:cubicBezTo>
                    <a:pt x="519" y="467"/>
                    <a:pt x="264" y="934"/>
                    <a:pt x="0" y="14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69"/>
            <p:cNvSpPr/>
            <p:nvPr/>
          </p:nvSpPr>
          <p:spPr>
            <a:xfrm>
              <a:off x="1071150" y="1910500"/>
              <a:ext cx="13450" cy="23575"/>
            </a:xfrm>
            <a:custGeom>
              <a:rect b="b" l="l" r="r" t="t"/>
              <a:pathLst>
                <a:path extrusionOk="0" fill="none" h="943" w="538">
                  <a:moveTo>
                    <a:pt x="537" y="1"/>
                  </a:moveTo>
                  <a:cubicBezTo>
                    <a:pt x="379" y="326"/>
                    <a:pt x="203" y="643"/>
                    <a:pt x="1" y="94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69"/>
            <p:cNvSpPr/>
            <p:nvPr/>
          </p:nvSpPr>
          <p:spPr>
            <a:xfrm>
              <a:off x="1046075" y="1918425"/>
              <a:ext cx="14975" cy="25100"/>
            </a:xfrm>
            <a:custGeom>
              <a:rect b="b" l="l" r="r" t="t"/>
              <a:pathLst>
                <a:path extrusionOk="0" fill="none" h="1004" w="599">
                  <a:moveTo>
                    <a:pt x="599" y="1"/>
                  </a:moveTo>
                  <a:lnTo>
                    <a:pt x="0" y="100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69"/>
            <p:cNvSpPr/>
            <p:nvPr/>
          </p:nvSpPr>
          <p:spPr>
            <a:xfrm>
              <a:off x="1037050" y="1763100"/>
              <a:ext cx="51075" cy="75475"/>
            </a:xfrm>
            <a:custGeom>
              <a:rect b="b" l="l" r="r" t="t"/>
              <a:pathLst>
                <a:path extrusionOk="0" fill="none" h="3019" w="2043">
                  <a:moveTo>
                    <a:pt x="2042" y="0"/>
                  </a:moveTo>
                  <a:lnTo>
                    <a:pt x="0" y="301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69"/>
            <p:cNvSpPr/>
            <p:nvPr/>
          </p:nvSpPr>
          <p:spPr>
            <a:xfrm>
              <a:off x="1068075" y="1778500"/>
              <a:ext cx="21350" cy="31250"/>
            </a:xfrm>
            <a:custGeom>
              <a:rect b="b" l="l" r="r" t="t"/>
              <a:pathLst>
                <a:path extrusionOk="0" fill="none" h="1250" w="854">
                  <a:moveTo>
                    <a:pt x="854" y="0"/>
                  </a:moveTo>
                  <a:cubicBezTo>
                    <a:pt x="546" y="405"/>
                    <a:pt x="264" y="819"/>
                    <a:pt x="0" y="12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69"/>
            <p:cNvSpPr/>
            <p:nvPr/>
          </p:nvSpPr>
          <p:spPr>
            <a:xfrm>
              <a:off x="1089625" y="1789725"/>
              <a:ext cx="10150" cy="16950"/>
            </a:xfrm>
            <a:custGeom>
              <a:rect b="b" l="l" r="r" t="t"/>
              <a:pathLst>
                <a:path extrusionOk="0" fill="none" h="678" w="406">
                  <a:moveTo>
                    <a:pt x="406" y="0"/>
                  </a:moveTo>
                  <a:lnTo>
                    <a:pt x="1" y="67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69"/>
            <p:cNvSpPr/>
            <p:nvPr/>
          </p:nvSpPr>
          <p:spPr>
            <a:xfrm>
              <a:off x="1104600" y="1800925"/>
              <a:ext cx="7950" cy="13025"/>
            </a:xfrm>
            <a:custGeom>
              <a:rect b="b" l="l" r="r" t="t"/>
              <a:pathLst>
                <a:path extrusionOk="0" fill="none" h="521" w="318">
                  <a:moveTo>
                    <a:pt x="317" y="1"/>
                  </a:moveTo>
                  <a:lnTo>
                    <a:pt x="0" y="5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69"/>
            <p:cNvSpPr/>
            <p:nvPr/>
          </p:nvSpPr>
          <p:spPr>
            <a:xfrm>
              <a:off x="1127025" y="1811500"/>
              <a:ext cx="7300" cy="11900"/>
            </a:xfrm>
            <a:custGeom>
              <a:rect b="b" l="l" r="r" t="t"/>
              <a:pathLst>
                <a:path extrusionOk="0" fill="none" h="476" w="292">
                  <a:moveTo>
                    <a:pt x="291" y="0"/>
                  </a:moveTo>
                  <a:lnTo>
                    <a:pt x="1" y="47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69"/>
            <p:cNvSpPr/>
            <p:nvPr/>
          </p:nvSpPr>
          <p:spPr>
            <a:xfrm>
              <a:off x="967525" y="2054400"/>
              <a:ext cx="62500" cy="92225"/>
            </a:xfrm>
            <a:custGeom>
              <a:rect b="b" l="l" r="r" t="t"/>
              <a:pathLst>
                <a:path extrusionOk="0" fill="none" h="3689" w="2500">
                  <a:moveTo>
                    <a:pt x="0" y="3688"/>
                  </a:moveTo>
                  <a:lnTo>
                    <a:pt x="250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69"/>
            <p:cNvSpPr/>
            <p:nvPr/>
          </p:nvSpPr>
          <p:spPr>
            <a:xfrm>
              <a:off x="975875" y="2077275"/>
              <a:ext cx="24225" cy="34575"/>
            </a:xfrm>
            <a:custGeom>
              <a:rect b="b" l="l" r="r" t="t"/>
              <a:pathLst>
                <a:path extrusionOk="0" fill="none" h="1383" w="969">
                  <a:moveTo>
                    <a:pt x="1" y="1383"/>
                  </a:moveTo>
                  <a:lnTo>
                    <a:pt x="96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69"/>
            <p:cNvSpPr/>
            <p:nvPr/>
          </p:nvSpPr>
          <p:spPr>
            <a:xfrm>
              <a:off x="980500" y="2065400"/>
              <a:ext cx="11475" cy="16100"/>
            </a:xfrm>
            <a:custGeom>
              <a:rect b="b" l="l" r="r" t="t"/>
              <a:pathLst>
                <a:path extrusionOk="0" fill="none" h="644" w="459">
                  <a:moveTo>
                    <a:pt x="1" y="643"/>
                  </a:moveTo>
                  <a:cubicBezTo>
                    <a:pt x="168" y="441"/>
                    <a:pt x="326" y="23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69"/>
            <p:cNvSpPr/>
            <p:nvPr/>
          </p:nvSpPr>
          <p:spPr>
            <a:xfrm>
              <a:off x="981825" y="1891800"/>
              <a:ext cx="28175" cy="45125"/>
            </a:xfrm>
            <a:custGeom>
              <a:rect b="b" l="l" r="r" t="t"/>
              <a:pathLst>
                <a:path extrusionOk="0" fill="none" h="1805" w="1127">
                  <a:moveTo>
                    <a:pt x="0" y="1805"/>
                  </a:moveTo>
                  <a:lnTo>
                    <a:pt x="112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69"/>
            <p:cNvSpPr/>
            <p:nvPr/>
          </p:nvSpPr>
          <p:spPr>
            <a:xfrm>
              <a:off x="996350" y="1934275"/>
              <a:ext cx="9250" cy="13875"/>
            </a:xfrm>
            <a:custGeom>
              <a:rect b="b" l="l" r="r" t="t"/>
              <a:pathLst>
                <a:path extrusionOk="0" fill="none" h="555" w="370">
                  <a:moveTo>
                    <a:pt x="0" y="555"/>
                  </a:moveTo>
                  <a:lnTo>
                    <a:pt x="37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69"/>
            <p:cNvSpPr/>
            <p:nvPr/>
          </p:nvSpPr>
          <p:spPr>
            <a:xfrm>
              <a:off x="1023400" y="1992125"/>
              <a:ext cx="4875" cy="6625"/>
            </a:xfrm>
            <a:custGeom>
              <a:rect b="b" l="l" r="r" t="t"/>
              <a:pathLst>
                <a:path extrusionOk="0" fill="none" h="265" w="195">
                  <a:moveTo>
                    <a:pt x="1" y="265"/>
                  </a:moveTo>
                  <a:cubicBezTo>
                    <a:pt x="71" y="177"/>
                    <a:pt x="133"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69"/>
            <p:cNvSpPr/>
            <p:nvPr/>
          </p:nvSpPr>
          <p:spPr>
            <a:xfrm>
              <a:off x="989525" y="2006225"/>
              <a:ext cx="1550" cy="2450"/>
            </a:xfrm>
            <a:custGeom>
              <a:rect b="b" l="l" r="r" t="t"/>
              <a:pathLst>
                <a:path extrusionOk="0" fill="none" h="98" w="62">
                  <a:moveTo>
                    <a:pt x="0" y="97"/>
                  </a:moveTo>
                  <a:cubicBezTo>
                    <a:pt x="18" y="71"/>
                    <a:pt x="44" y="35"/>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69"/>
            <p:cNvSpPr/>
            <p:nvPr/>
          </p:nvSpPr>
          <p:spPr>
            <a:xfrm>
              <a:off x="1051575" y="2004025"/>
              <a:ext cx="4650" cy="7500"/>
            </a:xfrm>
            <a:custGeom>
              <a:rect b="b" l="l" r="r" t="t"/>
              <a:pathLst>
                <a:path extrusionOk="0" fill="none" h="300" w="186">
                  <a:moveTo>
                    <a:pt x="0" y="299"/>
                  </a:moveTo>
                  <a:cubicBezTo>
                    <a:pt x="62" y="194"/>
                    <a:pt x="123" y="97"/>
                    <a:pt x="18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69"/>
            <p:cNvSpPr/>
            <p:nvPr/>
          </p:nvSpPr>
          <p:spPr>
            <a:xfrm>
              <a:off x="1059700" y="1865400"/>
              <a:ext cx="6200" cy="9050"/>
            </a:xfrm>
            <a:custGeom>
              <a:rect b="b" l="l" r="r" t="t"/>
              <a:pathLst>
                <a:path extrusionOk="0" fill="none" h="362" w="248">
                  <a:moveTo>
                    <a:pt x="1" y="361"/>
                  </a:moveTo>
                  <a:lnTo>
                    <a:pt x="24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69"/>
            <p:cNvSpPr/>
            <p:nvPr/>
          </p:nvSpPr>
          <p:spPr>
            <a:xfrm>
              <a:off x="1092500" y="1858575"/>
              <a:ext cx="11450" cy="13450"/>
            </a:xfrm>
            <a:custGeom>
              <a:rect b="b" l="l" r="r" t="t"/>
              <a:pathLst>
                <a:path extrusionOk="0" fill="none" h="538" w="458">
                  <a:moveTo>
                    <a:pt x="0" y="538"/>
                  </a:moveTo>
                  <a:cubicBezTo>
                    <a:pt x="150" y="362"/>
                    <a:pt x="308" y="186"/>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69"/>
            <p:cNvSpPr/>
            <p:nvPr/>
          </p:nvSpPr>
          <p:spPr>
            <a:xfrm>
              <a:off x="938250" y="2107650"/>
              <a:ext cx="4200" cy="8600"/>
            </a:xfrm>
            <a:custGeom>
              <a:rect b="b" l="l" r="r" t="t"/>
              <a:pathLst>
                <a:path extrusionOk="0" fill="none" h="344" w="168">
                  <a:moveTo>
                    <a:pt x="1" y="344"/>
                  </a:moveTo>
                  <a:cubicBezTo>
                    <a:pt x="36" y="220"/>
                    <a:pt x="98" y="106"/>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69"/>
            <p:cNvSpPr/>
            <p:nvPr/>
          </p:nvSpPr>
          <p:spPr>
            <a:xfrm>
              <a:off x="916700" y="2099500"/>
              <a:ext cx="5300" cy="8825"/>
            </a:xfrm>
            <a:custGeom>
              <a:rect b="b" l="l" r="r" t="t"/>
              <a:pathLst>
                <a:path extrusionOk="0" fill="none" h="353" w="212">
                  <a:moveTo>
                    <a:pt x="0" y="353"/>
                  </a:moveTo>
                  <a:lnTo>
                    <a:pt x="21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69"/>
            <p:cNvSpPr/>
            <p:nvPr/>
          </p:nvSpPr>
          <p:spPr>
            <a:xfrm>
              <a:off x="1164225" y="1827350"/>
              <a:ext cx="4650" cy="9025"/>
            </a:xfrm>
            <a:custGeom>
              <a:rect b="b" l="l" r="r" t="t"/>
              <a:pathLst>
                <a:path extrusionOk="0" fill="none" h="361" w="186">
                  <a:moveTo>
                    <a:pt x="0" y="361"/>
                  </a:moveTo>
                  <a:cubicBezTo>
                    <a:pt x="79" y="255"/>
                    <a:pt x="141" y="132"/>
                    <a:pt x="18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69"/>
            <p:cNvSpPr/>
            <p:nvPr/>
          </p:nvSpPr>
          <p:spPr>
            <a:xfrm>
              <a:off x="902400" y="2219375"/>
              <a:ext cx="362175" cy="164650"/>
            </a:xfrm>
            <a:custGeom>
              <a:rect b="b" l="l" r="r" t="t"/>
              <a:pathLst>
                <a:path extrusionOk="0" h="6586" w="14487">
                  <a:moveTo>
                    <a:pt x="14209" y="1"/>
                  </a:moveTo>
                  <a:cubicBezTo>
                    <a:pt x="14199" y="1"/>
                    <a:pt x="14189" y="1"/>
                    <a:pt x="14178" y="2"/>
                  </a:cubicBezTo>
                  <a:cubicBezTo>
                    <a:pt x="6971" y="170"/>
                    <a:pt x="2121" y="4368"/>
                    <a:pt x="299" y="5943"/>
                  </a:cubicBezTo>
                  <a:cubicBezTo>
                    <a:pt x="53" y="6163"/>
                    <a:pt x="0" y="6348"/>
                    <a:pt x="35" y="6453"/>
                  </a:cubicBezTo>
                  <a:cubicBezTo>
                    <a:pt x="62" y="6533"/>
                    <a:pt x="141" y="6577"/>
                    <a:pt x="273" y="6585"/>
                  </a:cubicBezTo>
                  <a:lnTo>
                    <a:pt x="308" y="6585"/>
                  </a:lnTo>
                  <a:cubicBezTo>
                    <a:pt x="431" y="6585"/>
                    <a:pt x="555" y="6541"/>
                    <a:pt x="660" y="6471"/>
                  </a:cubicBezTo>
                  <a:cubicBezTo>
                    <a:pt x="6082" y="2775"/>
                    <a:pt x="9241" y="1410"/>
                    <a:pt x="14187" y="583"/>
                  </a:cubicBezTo>
                  <a:cubicBezTo>
                    <a:pt x="14354" y="574"/>
                    <a:pt x="14486" y="416"/>
                    <a:pt x="14469" y="249"/>
                  </a:cubicBezTo>
                  <a:cubicBezTo>
                    <a:pt x="14461" y="109"/>
                    <a:pt x="14346" y="1"/>
                    <a:pt x="14209" y="1"/>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69"/>
            <p:cNvSpPr/>
            <p:nvPr/>
          </p:nvSpPr>
          <p:spPr>
            <a:xfrm>
              <a:off x="833300" y="2111175"/>
              <a:ext cx="415650" cy="188150"/>
            </a:xfrm>
            <a:custGeom>
              <a:rect b="b" l="l" r="r" t="t"/>
              <a:pathLst>
                <a:path extrusionOk="0" h="7526" w="16626">
                  <a:moveTo>
                    <a:pt x="16388" y="0"/>
                  </a:moveTo>
                  <a:cubicBezTo>
                    <a:pt x="16362" y="0"/>
                    <a:pt x="16344" y="0"/>
                    <a:pt x="16318" y="9"/>
                  </a:cubicBezTo>
                  <a:cubicBezTo>
                    <a:pt x="8379" y="995"/>
                    <a:pt x="2571" y="5325"/>
                    <a:pt x="388" y="6953"/>
                  </a:cubicBezTo>
                  <a:cubicBezTo>
                    <a:pt x="98" y="7173"/>
                    <a:pt x="1" y="7358"/>
                    <a:pt x="36" y="7446"/>
                  </a:cubicBezTo>
                  <a:cubicBezTo>
                    <a:pt x="54" y="7499"/>
                    <a:pt x="124" y="7525"/>
                    <a:pt x="238" y="7525"/>
                  </a:cubicBezTo>
                  <a:lnTo>
                    <a:pt x="274" y="7525"/>
                  </a:lnTo>
                  <a:cubicBezTo>
                    <a:pt x="441" y="7507"/>
                    <a:pt x="590" y="7455"/>
                    <a:pt x="722" y="7367"/>
                  </a:cubicBezTo>
                  <a:cubicBezTo>
                    <a:pt x="7094" y="3424"/>
                    <a:pt x="10720" y="1831"/>
                    <a:pt x="16238" y="520"/>
                  </a:cubicBezTo>
                  <a:cubicBezTo>
                    <a:pt x="16502" y="458"/>
                    <a:pt x="16626" y="273"/>
                    <a:pt x="16608" y="141"/>
                  </a:cubicBezTo>
                  <a:cubicBezTo>
                    <a:pt x="16590" y="53"/>
                    <a:pt x="16511" y="0"/>
                    <a:pt x="16388" y="0"/>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69"/>
            <p:cNvSpPr/>
            <p:nvPr/>
          </p:nvSpPr>
          <p:spPr>
            <a:xfrm>
              <a:off x="650025" y="1807100"/>
              <a:ext cx="741050" cy="691325"/>
            </a:xfrm>
            <a:custGeom>
              <a:rect b="b" l="l" r="r" t="t"/>
              <a:pathLst>
                <a:path extrusionOk="0" h="27653" w="29642">
                  <a:moveTo>
                    <a:pt x="19055" y="5228"/>
                  </a:moveTo>
                  <a:lnTo>
                    <a:pt x="19055" y="5272"/>
                  </a:lnTo>
                  <a:cubicBezTo>
                    <a:pt x="19065" y="5271"/>
                    <a:pt x="19076" y="5271"/>
                    <a:pt x="19087" y="5271"/>
                  </a:cubicBezTo>
                  <a:cubicBezTo>
                    <a:pt x="19268" y="5271"/>
                    <a:pt x="19425" y="5406"/>
                    <a:pt x="19433" y="5589"/>
                  </a:cubicBezTo>
                  <a:cubicBezTo>
                    <a:pt x="19451" y="5809"/>
                    <a:pt x="19292" y="6011"/>
                    <a:pt x="19072" y="6029"/>
                  </a:cubicBezTo>
                  <a:cubicBezTo>
                    <a:pt x="14144" y="6848"/>
                    <a:pt x="10993" y="8212"/>
                    <a:pt x="5589" y="11899"/>
                  </a:cubicBezTo>
                  <a:cubicBezTo>
                    <a:pt x="5466" y="11978"/>
                    <a:pt x="5325" y="12031"/>
                    <a:pt x="5176" y="12031"/>
                  </a:cubicBezTo>
                  <a:lnTo>
                    <a:pt x="5149" y="12031"/>
                  </a:lnTo>
                  <a:cubicBezTo>
                    <a:pt x="5142" y="12032"/>
                    <a:pt x="5135" y="12032"/>
                    <a:pt x="5128" y="12032"/>
                  </a:cubicBezTo>
                  <a:cubicBezTo>
                    <a:pt x="4996" y="12032"/>
                    <a:pt x="4882" y="11955"/>
                    <a:pt x="4832" y="11838"/>
                  </a:cubicBezTo>
                  <a:cubicBezTo>
                    <a:pt x="4771" y="11662"/>
                    <a:pt x="4876" y="11442"/>
                    <a:pt x="5114" y="11230"/>
                  </a:cubicBezTo>
                  <a:cubicBezTo>
                    <a:pt x="6945" y="9646"/>
                    <a:pt x="11811" y="5439"/>
                    <a:pt x="19046" y="5272"/>
                  </a:cubicBezTo>
                  <a:lnTo>
                    <a:pt x="19055" y="5228"/>
                  </a:lnTo>
                  <a:close/>
                  <a:moveTo>
                    <a:pt x="22469" y="8203"/>
                  </a:moveTo>
                  <a:cubicBezTo>
                    <a:pt x="22689" y="8203"/>
                    <a:pt x="22786" y="8326"/>
                    <a:pt x="22804" y="8432"/>
                  </a:cubicBezTo>
                  <a:cubicBezTo>
                    <a:pt x="22839" y="8616"/>
                    <a:pt x="22672" y="8863"/>
                    <a:pt x="22337" y="8942"/>
                  </a:cubicBezTo>
                  <a:lnTo>
                    <a:pt x="22337" y="8951"/>
                  </a:lnTo>
                  <a:cubicBezTo>
                    <a:pt x="16388" y="10359"/>
                    <a:pt x="12480" y="12075"/>
                    <a:pt x="5607" y="16326"/>
                  </a:cubicBezTo>
                  <a:cubicBezTo>
                    <a:pt x="5448" y="16432"/>
                    <a:pt x="5272" y="16493"/>
                    <a:pt x="5079" y="16520"/>
                  </a:cubicBezTo>
                  <a:lnTo>
                    <a:pt x="5026" y="16520"/>
                  </a:lnTo>
                  <a:cubicBezTo>
                    <a:pt x="4806" y="16520"/>
                    <a:pt x="4744" y="16423"/>
                    <a:pt x="4727" y="16370"/>
                  </a:cubicBezTo>
                  <a:cubicBezTo>
                    <a:pt x="4665" y="16203"/>
                    <a:pt x="4823" y="15974"/>
                    <a:pt x="5132" y="15736"/>
                  </a:cubicBezTo>
                  <a:cubicBezTo>
                    <a:pt x="7499" y="13967"/>
                    <a:pt x="13792" y="9277"/>
                    <a:pt x="22390" y="8212"/>
                  </a:cubicBezTo>
                  <a:cubicBezTo>
                    <a:pt x="22416" y="8203"/>
                    <a:pt x="22443" y="8203"/>
                    <a:pt x="22469" y="8203"/>
                  </a:cubicBezTo>
                  <a:close/>
                  <a:moveTo>
                    <a:pt x="23719" y="12075"/>
                  </a:moveTo>
                  <a:cubicBezTo>
                    <a:pt x="23921" y="12075"/>
                    <a:pt x="24009" y="12190"/>
                    <a:pt x="24027" y="12286"/>
                  </a:cubicBezTo>
                  <a:cubicBezTo>
                    <a:pt x="24062" y="12471"/>
                    <a:pt x="23904" y="12700"/>
                    <a:pt x="23596" y="12771"/>
                  </a:cubicBezTo>
                  <a:cubicBezTo>
                    <a:pt x="18086" y="14073"/>
                    <a:pt x="14469" y="15666"/>
                    <a:pt x="8106" y="19609"/>
                  </a:cubicBezTo>
                  <a:cubicBezTo>
                    <a:pt x="7957" y="19706"/>
                    <a:pt x="7789" y="19758"/>
                    <a:pt x="7613" y="19776"/>
                  </a:cubicBezTo>
                  <a:lnTo>
                    <a:pt x="7569" y="19776"/>
                  </a:lnTo>
                  <a:cubicBezTo>
                    <a:pt x="7367" y="19776"/>
                    <a:pt x="7305" y="19688"/>
                    <a:pt x="7288" y="19635"/>
                  </a:cubicBezTo>
                  <a:cubicBezTo>
                    <a:pt x="7226" y="19486"/>
                    <a:pt x="7367" y="19266"/>
                    <a:pt x="7666" y="19046"/>
                  </a:cubicBezTo>
                  <a:cubicBezTo>
                    <a:pt x="9858" y="17409"/>
                    <a:pt x="15684" y="13070"/>
                    <a:pt x="23640" y="12075"/>
                  </a:cubicBezTo>
                  <a:close/>
                  <a:moveTo>
                    <a:pt x="24282" y="16361"/>
                  </a:moveTo>
                  <a:lnTo>
                    <a:pt x="24282" y="16405"/>
                  </a:lnTo>
                  <a:cubicBezTo>
                    <a:pt x="24293" y="16404"/>
                    <a:pt x="24303" y="16404"/>
                    <a:pt x="24313" y="16404"/>
                  </a:cubicBezTo>
                  <a:cubicBezTo>
                    <a:pt x="24493" y="16404"/>
                    <a:pt x="24644" y="16548"/>
                    <a:pt x="24652" y="16731"/>
                  </a:cubicBezTo>
                  <a:cubicBezTo>
                    <a:pt x="24670" y="16951"/>
                    <a:pt x="24511" y="17145"/>
                    <a:pt x="24291" y="17171"/>
                  </a:cubicBezTo>
                  <a:cubicBezTo>
                    <a:pt x="19363" y="17981"/>
                    <a:pt x="16212" y="19354"/>
                    <a:pt x="10808" y="23032"/>
                  </a:cubicBezTo>
                  <a:cubicBezTo>
                    <a:pt x="10685" y="23120"/>
                    <a:pt x="10544" y="23164"/>
                    <a:pt x="10394" y="23173"/>
                  </a:cubicBezTo>
                  <a:lnTo>
                    <a:pt x="10368" y="23173"/>
                  </a:lnTo>
                  <a:cubicBezTo>
                    <a:pt x="10227" y="23173"/>
                    <a:pt x="10095" y="23103"/>
                    <a:pt x="10042" y="22971"/>
                  </a:cubicBezTo>
                  <a:cubicBezTo>
                    <a:pt x="9990" y="22804"/>
                    <a:pt x="10095" y="22575"/>
                    <a:pt x="10333" y="22372"/>
                  </a:cubicBezTo>
                  <a:cubicBezTo>
                    <a:pt x="12163" y="20788"/>
                    <a:pt x="17030" y="16573"/>
                    <a:pt x="24273" y="16405"/>
                  </a:cubicBezTo>
                  <a:lnTo>
                    <a:pt x="24282" y="16361"/>
                  </a:lnTo>
                  <a:close/>
                  <a:moveTo>
                    <a:pt x="14654" y="0"/>
                  </a:moveTo>
                  <a:cubicBezTo>
                    <a:pt x="13475" y="0"/>
                    <a:pt x="12304" y="150"/>
                    <a:pt x="11169" y="449"/>
                  </a:cubicBezTo>
                  <a:cubicBezTo>
                    <a:pt x="10641" y="590"/>
                    <a:pt x="10130" y="757"/>
                    <a:pt x="9620" y="951"/>
                  </a:cubicBezTo>
                  <a:cubicBezTo>
                    <a:pt x="6214" y="2280"/>
                    <a:pt x="3433" y="4841"/>
                    <a:pt x="1831" y="8132"/>
                  </a:cubicBezTo>
                  <a:cubicBezTo>
                    <a:pt x="177" y="11530"/>
                    <a:pt x="1" y="15296"/>
                    <a:pt x="1321" y="18729"/>
                  </a:cubicBezTo>
                  <a:cubicBezTo>
                    <a:pt x="2667" y="22223"/>
                    <a:pt x="5140" y="24960"/>
                    <a:pt x="8291" y="26447"/>
                  </a:cubicBezTo>
                  <a:cubicBezTo>
                    <a:pt x="9963" y="27239"/>
                    <a:pt x="11785" y="27653"/>
                    <a:pt x="13642" y="27653"/>
                  </a:cubicBezTo>
                  <a:cubicBezTo>
                    <a:pt x="14945" y="27653"/>
                    <a:pt x="16238" y="27450"/>
                    <a:pt x="17488" y="27063"/>
                  </a:cubicBezTo>
                  <a:cubicBezTo>
                    <a:pt x="17778" y="26975"/>
                    <a:pt x="18078" y="26870"/>
                    <a:pt x="18368" y="26764"/>
                  </a:cubicBezTo>
                  <a:cubicBezTo>
                    <a:pt x="25611" y="23974"/>
                    <a:pt x="29642" y="15490"/>
                    <a:pt x="27002" y="8599"/>
                  </a:cubicBezTo>
                  <a:cubicBezTo>
                    <a:pt x="25673" y="5149"/>
                    <a:pt x="23138" y="2473"/>
                    <a:pt x="19873" y="1065"/>
                  </a:cubicBezTo>
                  <a:cubicBezTo>
                    <a:pt x="18720" y="572"/>
                    <a:pt x="17506" y="247"/>
                    <a:pt x="16265" y="97"/>
                  </a:cubicBezTo>
                  <a:cubicBezTo>
                    <a:pt x="15728" y="27"/>
                    <a:pt x="15191" y="0"/>
                    <a:pt x="14654" y="0"/>
                  </a:cubicBezTo>
                  <a:close/>
                </a:path>
              </a:pathLst>
            </a:custGeom>
            <a:solidFill>
              <a:srgbClr val="F1CC9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69"/>
            <p:cNvSpPr/>
            <p:nvPr/>
          </p:nvSpPr>
          <p:spPr>
            <a:xfrm>
              <a:off x="769275" y="2014350"/>
              <a:ext cx="449325" cy="203325"/>
            </a:xfrm>
            <a:custGeom>
              <a:rect b="b" l="l" r="r" t="t"/>
              <a:pathLst>
                <a:path extrusionOk="0" h="8133" w="17973">
                  <a:moveTo>
                    <a:pt x="17629" y="1"/>
                  </a:moveTo>
                  <a:cubicBezTo>
                    <a:pt x="9057" y="1066"/>
                    <a:pt x="2782" y="5748"/>
                    <a:pt x="414" y="7508"/>
                  </a:cubicBezTo>
                  <a:cubicBezTo>
                    <a:pt x="106" y="7737"/>
                    <a:pt x="1" y="7939"/>
                    <a:pt x="36" y="8036"/>
                  </a:cubicBezTo>
                  <a:cubicBezTo>
                    <a:pt x="62" y="8098"/>
                    <a:pt x="141" y="8133"/>
                    <a:pt x="256" y="8133"/>
                  </a:cubicBezTo>
                  <a:lnTo>
                    <a:pt x="309" y="8133"/>
                  </a:lnTo>
                  <a:cubicBezTo>
                    <a:pt x="476" y="8115"/>
                    <a:pt x="643" y="8054"/>
                    <a:pt x="793" y="7966"/>
                  </a:cubicBezTo>
                  <a:cubicBezTo>
                    <a:pt x="7675" y="3706"/>
                    <a:pt x="11591" y="1972"/>
                    <a:pt x="17550" y="564"/>
                  </a:cubicBezTo>
                  <a:cubicBezTo>
                    <a:pt x="17831" y="503"/>
                    <a:pt x="17972" y="309"/>
                    <a:pt x="17946" y="150"/>
                  </a:cubicBezTo>
                  <a:cubicBezTo>
                    <a:pt x="17928" y="54"/>
                    <a:pt x="17831" y="1"/>
                    <a:pt x="17699" y="1"/>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69"/>
            <p:cNvSpPr/>
            <p:nvPr/>
          </p:nvSpPr>
          <p:spPr>
            <a:xfrm>
              <a:off x="771925" y="1941050"/>
              <a:ext cx="362175" cy="164650"/>
            </a:xfrm>
            <a:custGeom>
              <a:rect b="b" l="l" r="r" t="t"/>
              <a:pathLst>
                <a:path extrusionOk="0" h="6586" w="14487">
                  <a:moveTo>
                    <a:pt x="14209" y="0"/>
                  </a:moveTo>
                  <a:cubicBezTo>
                    <a:pt x="14199" y="0"/>
                    <a:pt x="14189" y="1"/>
                    <a:pt x="14179" y="2"/>
                  </a:cubicBezTo>
                  <a:cubicBezTo>
                    <a:pt x="10570" y="81"/>
                    <a:pt x="7551" y="1173"/>
                    <a:pt x="5219" y="2440"/>
                  </a:cubicBezTo>
                  <a:cubicBezTo>
                    <a:pt x="2878" y="3707"/>
                    <a:pt x="1206" y="5151"/>
                    <a:pt x="291" y="5943"/>
                  </a:cubicBezTo>
                  <a:cubicBezTo>
                    <a:pt x="44" y="6163"/>
                    <a:pt x="0" y="6348"/>
                    <a:pt x="35" y="6444"/>
                  </a:cubicBezTo>
                  <a:cubicBezTo>
                    <a:pt x="62" y="6532"/>
                    <a:pt x="141" y="6576"/>
                    <a:pt x="273" y="6585"/>
                  </a:cubicBezTo>
                  <a:lnTo>
                    <a:pt x="300" y="6585"/>
                  </a:lnTo>
                  <a:cubicBezTo>
                    <a:pt x="432" y="6576"/>
                    <a:pt x="555" y="6541"/>
                    <a:pt x="660" y="6462"/>
                  </a:cubicBezTo>
                  <a:cubicBezTo>
                    <a:pt x="6082" y="2774"/>
                    <a:pt x="9232" y="1402"/>
                    <a:pt x="14179" y="583"/>
                  </a:cubicBezTo>
                  <a:cubicBezTo>
                    <a:pt x="14355" y="565"/>
                    <a:pt x="14487" y="416"/>
                    <a:pt x="14469" y="240"/>
                  </a:cubicBezTo>
                  <a:cubicBezTo>
                    <a:pt x="14461" y="101"/>
                    <a:pt x="14339" y="0"/>
                    <a:pt x="14209" y="0"/>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69"/>
            <p:cNvSpPr/>
            <p:nvPr/>
          </p:nvSpPr>
          <p:spPr>
            <a:xfrm>
              <a:off x="1056625" y="1809525"/>
              <a:ext cx="334450" cy="674175"/>
            </a:xfrm>
            <a:custGeom>
              <a:rect b="b" l="l" r="r" t="t"/>
              <a:pathLst>
                <a:path extrusionOk="0" h="26967" w="13378">
                  <a:moveTo>
                    <a:pt x="1" y="0"/>
                  </a:moveTo>
                  <a:lnTo>
                    <a:pt x="1" y="0"/>
                  </a:lnTo>
                  <a:cubicBezTo>
                    <a:pt x="1778" y="687"/>
                    <a:pt x="9066" y="4084"/>
                    <a:pt x="9066" y="13298"/>
                  </a:cubicBezTo>
                  <a:cubicBezTo>
                    <a:pt x="9066" y="20946"/>
                    <a:pt x="3979" y="25215"/>
                    <a:pt x="1224" y="26966"/>
                  </a:cubicBezTo>
                  <a:cubicBezTo>
                    <a:pt x="1514" y="26878"/>
                    <a:pt x="1805" y="26773"/>
                    <a:pt x="2104" y="26667"/>
                  </a:cubicBezTo>
                  <a:cubicBezTo>
                    <a:pt x="9347" y="23877"/>
                    <a:pt x="13378" y="15393"/>
                    <a:pt x="10738" y="8502"/>
                  </a:cubicBezTo>
                  <a:cubicBezTo>
                    <a:pt x="9409" y="5052"/>
                    <a:pt x="6883" y="2376"/>
                    <a:pt x="3609" y="968"/>
                  </a:cubicBezTo>
                  <a:cubicBezTo>
                    <a:pt x="2456" y="475"/>
                    <a:pt x="1242" y="150"/>
                    <a:pt x="1" y="0"/>
                  </a:cubicBezTo>
                  <a:close/>
                </a:path>
              </a:pathLst>
            </a:custGeom>
            <a:solidFill>
              <a:srgbClr val="FFD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69"/>
            <p:cNvSpPr/>
            <p:nvPr/>
          </p:nvSpPr>
          <p:spPr>
            <a:xfrm>
              <a:off x="650025" y="1818325"/>
              <a:ext cx="279225" cy="666250"/>
            </a:xfrm>
            <a:custGeom>
              <a:rect b="b" l="l" r="r" t="t"/>
              <a:pathLst>
                <a:path extrusionOk="0" h="26650" w="11169">
                  <a:moveTo>
                    <a:pt x="11169" y="0"/>
                  </a:moveTo>
                  <a:cubicBezTo>
                    <a:pt x="10641" y="141"/>
                    <a:pt x="10122" y="308"/>
                    <a:pt x="9620" y="502"/>
                  </a:cubicBezTo>
                  <a:cubicBezTo>
                    <a:pt x="6205" y="1831"/>
                    <a:pt x="3424" y="4392"/>
                    <a:pt x="1822" y="7683"/>
                  </a:cubicBezTo>
                  <a:cubicBezTo>
                    <a:pt x="177" y="11081"/>
                    <a:pt x="1" y="14847"/>
                    <a:pt x="1321" y="18280"/>
                  </a:cubicBezTo>
                  <a:cubicBezTo>
                    <a:pt x="2658" y="21774"/>
                    <a:pt x="5140" y="24511"/>
                    <a:pt x="8282" y="25998"/>
                  </a:cubicBezTo>
                  <a:cubicBezTo>
                    <a:pt x="8819" y="26253"/>
                    <a:pt x="9374" y="26473"/>
                    <a:pt x="9946" y="26649"/>
                  </a:cubicBezTo>
                  <a:cubicBezTo>
                    <a:pt x="7165" y="25118"/>
                    <a:pt x="2544" y="21474"/>
                    <a:pt x="2544" y="14135"/>
                  </a:cubicBezTo>
                  <a:cubicBezTo>
                    <a:pt x="2544" y="5694"/>
                    <a:pt x="8740" y="1373"/>
                    <a:pt x="11169" y="0"/>
                  </a:cubicBezTo>
                  <a:close/>
                </a:path>
              </a:pathLst>
            </a:custGeom>
            <a:solidFill>
              <a:srgbClr val="E9B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69"/>
            <p:cNvSpPr/>
            <p:nvPr/>
          </p:nvSpPr>
          <p:spPr>
            <a:xfrm>
              <a:off x="612400" y="1762875"/>
              <a:ext cx="783300" cy="781100"/>
            </a:xfrm>
            <a:custGeom>
              <a:rect b="b" l="l" r="r" t="t"/>
              <a:pathLst>
                <a:path extrusionOk="0" fill="none" h="31244" w="31332">
                  <a:moveTo>
                    <a:pt x="28542" y="10350"/>
                  </a:moveTo>
                  <a:cubicBezTo>
                    <a:pt x="31332" y="17593"/>
                    <a:pt x="26843" y="25893"/>
                    <a:pt x="19891" y="28568"/>
                  </a:cubicBezTo>
                  <a:cubicBezTo>
                    <a:pt x="12929" y="31244"/>
                    <a:pt x="5563" y="27750"/>
                    <a:pt x="2782" y="20515"/>
                  </a:cubicBezTo>
                  <a:cubicBezTo>
                    <a:pt x="1" y="13272"/>
                    <a:pt x="4146" y="5351"/>
                    <a:pt x="11107" y="2676"/>
                  </a:cubicBezTo>
                  <a:cubicBezTo>
                    <a:pt x="18069" y="0"/>
                    <a:pt x="25761" y="3116"/>
                    <a:pt x="28542" y="1035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69"/>
            <p:cNvSpPr/>
            <p:nvPr/>
          </p:nvSpPr>
          <p:spPr>
            <a:xfrm>
              <a:off x="899325" y="2218100"/>
              <a:ext cx="369000" cy="167250"/>
            </a:xfrm>
            <a:custGeom>
              <a:rect b="b" l="l" r="r" t="t"/>
              <a:pathLst>
                <a:path extrusionOk="0" fill="none" h="6690" w="14760">
                  <a:moveTo>
                    <a:pt x="387" y="5968"/>
                  </a:moveTo>
                  <a:cubicBezTo>
                    <a:pt x="2631" y="4023"/>
                    <a:pt x="7322" y="177"/>
                    <a:pt x="14301" y="9"/>
                  </a:cubicBezTo>
                  <a:cubicBezTo>
                    <a:pt x="14742" y="1"/>
                    <a:pt x="14759" y="617"/>
                    <a:pt x="14310" y="687"/>
                  </a:cubicBezTo>
                  <a:cubicBezTo>
                    <a:pt x="9399" y="1497"/>
                    <a:pt x="6213" y="2870"/>
                    <a:pt x="810" y="6557"/>
                  </a:cubicBezTo>
                  <a:cubicBezTo>
                    <a:pt x="686" y="6645"/>
                    <a:pt x="546" y="6689"/>
                    <a:pt x="396" y="6680"/>
                  </a:cubicBezTo>
                  <a:cubicBezTo>
                    <a:pt x="18" y="6663"/>
                    <a:pt x="0" y="6302"/>
                    <a:pt x="387" y="596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69"/>
            <p:cNvSpPr/>
            <p:nvPr/>
          </p:nvSpPr>
          <p:spPr>
            <a:xfrm>
              <a:off x="768625" y="1939775"/>
              <a:ext cx="369225" cy="167025"/>
            </a:xfrm>
            <a:custGeom>
              <a:rect b="b" l="l" r="r" t="t"/>
              <a:pathLst>
                <a:path extrusionOk="0" fill="none" h="6681" w="14769">
                  <a:moveTo>
                    <a:pt x="396" y="5959"/>
                  </a:moveTo>
                  <a:cubicBezTo>
                    <a:pt x="2632" y="4022"/>
                    <a:pt x="7331" y="168"/>
                    <a:pt x="14311" y="9"/>
                  </a:cubicBezTo>
                  <a:cubicBezTo>
                    <a:pt x="14751" y="0"/>
                    <a:pt x="14768" y="608"/>
                    <a:pt x="14319" y="678"/>
                  </a:cubicBezTo>
                  <a:cubicBezTo>
                    <a:pt x="9408" y="1488"/>
                    <a:pt x="6223" y="2869"/>
                    <a:pt x="819" y="6548"/>
                  </a:cubicBezTo>
                  <a:cubicBezTo>
                    <a:pt x="696" y="6636"/>
                    <a:pt x="555" y="6680"/>
                    <a:pt x="405" y="6680"/>
                  </a:cubicBezTo>
                  <a:cubicBezTo>
                    <a:pt x="18" y="6663"/>
                    <a:pt x="0" y="6302"/>
                    <a:pt x="396" y="5959"/>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69"/>
            <p:cNvSpPr/>
            <p:nvPr/>
          </p:nvSpPr>
          <p:spPr>
            <a:xfrm>
              <a:off x="829775" y="2108750"/>
              <a:ext cx="423575" cy="192325"/>
            </a:xfrm>
            <a:custGeom>
              <a:rect b="b" l="l" r="r" t="t"/>
              <a:pathLst>
                <a:path extrusionOk="0" fill="none" h="7693" w="16943">
                  <a:moveTo>
                    <a:pt x="503" y="7015"/>
                  </a:moveTo>
                  <a:cubicBezTo>
                    <a:pt x="3178" y="5017"/>
                    <a:pt x="8775" y="1013"/>
                    <a:pt x="16450" y="62"/>
                  </a:cubicBezTo>
                  <a:cubicBezTo>
                    <a:pt x="16943" y="0"/>
                    <a:pt x="16890" y="546"/>
                    <a:pt x="16388" y="661"/>
                  </a:cubicBezTo>
                  <a:cubicBezTo>
                    <a:pt x="10905" y="1954"/>
                    <a:pt x="7244" y="3565"/>
                    <a:pt x="881" y="7499"/>
                  </a:cubicBezTo>
                  <a:cubicBezTo>
                    <a:pt x="740" y="7596"/>
                    <a:pt x="582" y="7648"/>
                    <a:pt x="415" y="7666"/>
                  </a:cubicBezTo>
                  <a:cubicBezTo>
                    <a:pt x="1" y="7692"/>
                    <a:pt x="27" y="7367"/>
                    <a:pt x="503" y="701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69"/>
            <p:cNvSpPr/>
            <p:nvPr/>
          </p:nvSpPr>
          <p:spPr>
            <a:xfrm>
              <a:off x="765750" y="2011725"/>
              <a:ext cx="457450" cy="207725"/>
            </a:xfrm>
            <a:custGeom>
              <a:rect b="b" l="l" r="r" t="t"/>
              <a:pathLst>
                <a:path extrusionOk="0" fill="none" h="8309" w="18298">
                  <a:moveTo>
                    <a:pt x="529" y="7587"/>
                  </a:moveTo>
                  <a:cubicBezTo>
                    <a:pt x="3433" y="5422"/>
                    <a:pt x="9471" y="1092"/>
                    <a:pt x="17770" y="71"/>
                  </a:cubicBezTo>
                  <a:cubicBezTo>
                    <a:pt x="18298" y="0"/>
                    <a:pt x="18236" y="590"/>
                    <a:pt x="17699" y="713"/>
                  </a:cubicBezTo>
                  <a:cubicBezTo>
                    <a:pt x="11776" y="2121"/>
                    <a:pt x="7825" y="3855"/>
                    <a:pt x="960" y="8115"/>
                  </a:cubicBezTo>
                  <a:cubicBezTo>
                    <a:pt x="811" y="8212"/>
                    <a:pt x="635" y="8273"/>
                    <a:pt x="450" y="8291"/>
                  </a:cubicBezTo>
                  <a:cubicBezTo>
                    <a:pt x="1" y="8308"/>
                    <a:pt x="18" y="7965"/>
                    <a:pt x="529" y="7587"/>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69"/>
            <p:cNvSpPr/>
            <p:nvPr/>
          </p:nvSpPr>
          <p:spPr>
            <a:xfrm>
              <a:off x="678850" y="1975200"/>
              <a:ext cx="54375" cy="146550"/>
            </a:xfrm>
            <a:custGeom>
              <a:rect b="b" l="l" r="r" t="t"/>
              <a:pathLst>
                <a:path extrusionOk="0" fill="none" h="5862" w="2175">
                  <a:moveTo>
                    <a:pt x="1" y="5862"/>
                  </a:moveTo>
                  <a:cubicBezTo>
                    <a:pt x="309" y="3776"/>
                    <a:pt x="1048" y="1778"/>
                    <a:pt x="217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69"/>
            <p:cNvSpPr/>
            <p:nvPr/>
          </p:nvSpPr>
          <p:spPr>
            <a:xfrm>
              <a:off x="709225" y="2052650"/>
              <a:ext cx="4425" cy="15425"/>
            </a:xfrm>
            <a:custGeom>
              <a:rect b="b" l="l" r="r" t="t"/>
              <a:pathLst>
                <a:path extrusionOk="0" fill="none" h="617" w="177">
                  <a:moveTo>
                    <a:pt x="0" y="616"/>
                  </a:moveTo>
                  <a:lnTo>
                    <a:pt x="17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69"/>
            <p:cNvSpPr/>
            <p:nvPr/>
          </p:nvSpPr>
          <p:spPr>
            <a:xfrm>
              <a:off x="724825" y="2050000"/>
              <a:ext cx="8625" cy="21150"/>
            </a:xfrm>
            <a:custGeom>
              <a:rect b="b" l="l" r="r" t="t"/>
              <a:pathLst>
                <a:path extrusionOk="0" fill="none" h="846" w="345">
                  <a:moveTo>
                    <a:pt x="1" y="846"/>
                  </a:moveTo>
                  <a:cubicBezTo>
                    <a:pt x="115" y="564"/>
                    <a:pt x="230" y="282"/>
                    <a:pt x="34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69"/>
            <p:cNvSpPr/>
            <p:nvPr/>
          </p:nvSpPr>
          <p:spPr>
            <a:xfrm>
              <a:off x="681925" y="2160225"/>
              <a:ext cx="900" cy="13025"/>
            </a:xfrm>
            <a:custGeom>
              <a:rect b="b" l="l" r="r" t="t"/>
              <a:pathLst>
                <a:path extrusionOk="0" fill="none" h="521" w="36">
                  <a:moveTo>
                    <a:pt x="10" y="1"/>
                  </a:moveTo>
                  <a:cubicBezTo>
                    <a:pt x="1" y="177"/>
                    <a:pt x="10" y="344"/>
                    <a:pt x="36" y="52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69"/>
            <p:cNvSpPr/>
            <p:nvPr/>
          </p:nvSpPr>
          <p:spPr>
            <a:xfrm>
              <a:off x="692700" y="2223375"/>
              <a:ext cx="5100" cy="17850"/>
            </a:xfrm>
            <a:custGeom>
              <a:rect b="b" l="l" r="r" t="t"/>
              <a:pathLst>
                <a:path extrusionOk="0" fill="none" h="714" w="204">
                  <a:moveTo>
                    <a:pt x="1" y="1"/>
                  </a:moveTo>
                  <a:cubicBezTo>
                    <a:pt x="19" y="247"/>
                    <a:pt x="89" y="494"/>
                    <a:pt x="203" y="71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69"/>
            <p:cNvSpPr/>
            <p:nvPr/>
          </p:nvSpPr>
          <p:spPr>
            <a:xfrm>
              <a:off x="710750" y="2297525"/>
              <a:ext cx="64275" cy="93975"/>
            </a:xfrm>
            <a:custGeom>
              <a:rect b="b" l="l" r="r" t="t"/>
              <a:pathLst>
                <a:path extrusionOk="0" fill="none" h="3759" w="2571">
                  <a:moveTo>
                    <a:pt x="1" y="1"/>
                  </a:moveTo>
                  <a:cubicBezTo>
                    <a:pt x="546" y="1435"/>
                    <a:pt x="1435" y="2729"/>
                    <a:pt x="2571" y="375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69"/>
            <p:cNvSpPr/>
            <p:nvPr/>
          </p:nvSpPr>
          <p:spPr>
            <a:xfrm>
              <a:off x="732750" y="2319300"/>
              <a:ext cx="17425" cy="30175"/>
            </a:xfrm>
            <a:custGeom>
              <a:rect b="b" l="l" r="r" t="t"/>
              <a:pathLst>
                <a:path extrusionOk="0" fill="none" h="1207" w="697">
                  <a:moveTo>
                    <a:pt x="1" y="1"/>
                  </a:moveTo>
                  <a:cubicBezTo>
                    <a:pt x="203" y="423"/>
                    <a:pt x="432" y="828"/>
                    <a:pt x="696" y="12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69"/>
            <p:cNvSpPr/>
            <p:nvPr/>
          </p:nvSpPr>
          <p:spPr>
            <a:xfrm>
              <a:off x="767525" y="2341100"/>
              <a:ext cx="1350" cy="2450"/>
            </a:xfrm>
            <a:custGeom>
              <a:rect b="b" l="l" r="r" t="t"/>
              <a:pathLst>
                <a:path extrusionOk="0" fill="none" h="98" w="54">
                  <a:moveTo>
                    <a:pt x="0" y="0"/>
                  </a:moveTo>
                  <a:lnTo>
                    <a:pt x="53" y="9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69"/>
            <p:cNvSpPr/>
            <p:nvPr/>
          </p:nvSpPr>
          <p:spPr>
            <a:xfrm>
              <a:off x="778750" y="2341525"/>
              <a:ext cx="8150" cy="13025"/>
            </a:xfrm>
            <a:custGeom>
              <a:rect b="b" l="l" r="r" t="t"/>
              <a:pathLst>
                <a:path extrusionOk="0" fill="none" h="521" w="326">
                  <a:moveTo>
                    <a:pt x="0" y="1"/>
                  </a:moveTo>
                  <a:lnTo>
                    <a:pt x="326" y="5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69"/>
            <p:cNvSpPr/>
            <p:nvPr/>
          </p:nvSpPr>
          <p:spPr>
            <a:xfrm>
              <a:off x="1099325" y="2364625"/>
              <a:ext cx="136875" cy="101475"/>
            </a:xfrm>
            <a:custGeom>
              <a:rect b="b" l="l" r="r" t="t"/>
              <a:pathLst>
                <a:path extrusionOk="0" fill="none" h="4059" w="5475">
                  <a:moveTo>
                    <a:pt x="0" y="4058"/>
                  </a:moveTo>
                  <a:cubicBezTo>
                    <a:pt x="2112" y="3143"/>
                    <a:pt x="3987" y="1761"/>
                    <a:pt x="547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69"/>
            <p:cNvSpPr/>
            <p:nvPr/>
          </p:nvSpPr>
          <p:spPr>
            <a:xfrm>
              <a:off x="1136725" y="2384450"/>
              <a:ext cx="58550" cy="47100"/>
            </a:xfrm>
            <a:custGeom>
              <a:rect b="b" l="l" r="r" t="t"/>
              <a:pathLst>
                <a:path extrusionOk="0" fill="none" h="1884" w="2342">
                  <a:moveTo>
                    <a:pt x="0" y="1883"/>
                  </a:moveTo>
                  <a:cubicBezTo>
                    <a:pt x="854" y="1347"/>
                    <a:pt x="1637" y="713"/>
                    <a:pt x="23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69"/>
            <p:cNvSpPr/>
            <p:nvPr/>
          </p:nvSpPr>
          <p:spPr>
            <a:xfrm>
              <a:off x="1147950" y="2382675"/>
              <a:ext cx="17175" cy="14775"/>
            </a:xfrm>
            <a:custGeom>
              <a:rect b="b" l="l" r="r" t="t"/>
              <a:pathLst>
                <a:path extrusionOk="0" fill="none" h="591" w="687">
                  <a:moveTo>
                    <a:pt x="0" y="590"/>
                  </a:moveTo>
                  <a:cubicBezTo>
                    <a:pt x="264" y="441"/>
                    <a:pt x="493" y="238"/>
                    <a:pt x="68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69"/>
            <p:cNvSpPr/>
            <p:nvPr/>
          </p:nvSpPr>
          <p:spPr>
            <a:xfrm>
              <a:off x="1150575" y="2368825"/>
              <a:ext cx="2450" cy="2425"/>
            </a:xfrm>
            <a:custGeom>
              <a:rect b="b" l="l" r="r" t="t"/>
              <a:pathLst>
                <a:path extrusionOk="0" fill="none" h="97" w="98">
                  <a:moveTo>
                    <a:pt x="1" y="97"/>
                  </a:moveTo>
                  <a:lnTo>
                    <a:pt x="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69"/>
            <p:cNvSpPr/>
            <p:nvPr/>
          </p:nvSpPr>
          <p:spPr>
            <a:xfrm>
              <a:off x="1308550" y="2030425"/>
              <a:ext cx="24225" cy="118625"/>
            </a:xfrm>
            <a:custGeom>
              <a:rect b="b" l="l" r="r" t="t"/>
              <a:pathLst>
                <a:path extrusionOk="0" fill="none" h="4745" w="969">
                  <a:moveTo>
                    <a:pt x="1" y="0"/>
                  </a:moveTo>
                  <a:cubicBezTo>
                    <a:pt x="652" y="1496"/>
                    <a:pt x="969" y="3116"/>
                    <a:pt x="934" y="474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69"/>
            <p:cNvSpPr/>
            <p:nvPr/>
          </p:nvSpPr>
          <p:spPr>
            <a:xfrm>
              <a:off x="1303275" y="2076625"/>
              <a:ext cx="8175" cy="30400"/>
            </a:xfrm>
            <a:custGeom>
              <a:rect b="b" l="l" r="r" t="t"/>
              <a:pathLst>
                <a:path extrusionOk="0" fill="none" h="1216" w="327">
                  <a:moveTo>
                    <a:pt x="0" y="1"/>
                  </a:moveTo>
                  <a:cubicBezTo>
                    <a:pt x="150" y="397"/>
                    <a:pt x="256" y="801"/>
                    <a:pt x="326" y="121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69"/>
            <p:cNvSpPr/>
            <p:nvPr/>
          </p:nvSpPr>
          <p:spPr>
            <a:xfrm>
              <a:off x="1297775" y="2129200"/>
              <a:ext cx="3775" cy="20500"/>
            </a:xfrm>
            <a:custGeom>
              <a:rect b="b" l="l" r="r" t="t"/>
              <a:pathLst>
                <a:path extrusionOk="0" fill="none" h="820" w="151">
                  <a:moveTo>
                    <a:pt x="0" y="1"/>
                  </a:moveTo>
                  <a:cubicBezTo>
                    <a:pt x="97" y="265"/>
                    <a:pt x="150" y="538"/>
                    <a:pt x="150"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69"/>
            <p:cNvSpPr/>
            <p:nvPr/>
          </p:nvSpPr>
          <p:spPr>
            <a:xfrm>
              <a:off x="946175" y="2126800"/>
              <a:ext cx="145675" cy="68875"/>
            </a:xfrm>
            <a:custGeom>
              <a:rect b="b" l="l" r="r" t="t"/>
              <a:pathLst>
                <a:path extrusionOk="0" fill="none" h="2755" w="5827">
                  <a:moveTo>
                    <a:pt x="1" y="2755"/>
                  </a:moveTo>
                  <a:cubicBezTo>
                    <a:pt x="1884" y="1725"/>
                    <a:pt x="3829" y="801"/>
                    <a:pt x="582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69"/>
            <p:cNvSpPr/>
            <p:nvPr/>
          </p:nvSpPr>
          <p:spPr>
            <a:xfrm>
              <a:off x="988200" y="2145050"/>
              <a:ext cx="36100" cy="14550"/>
            </a:xfrm>
            <a:custGeom>
              <a:rect b="b" l="l" r="r" t="t"/>
              <a:pathLst>
                <a:path extrusionOk="0" fill="none" h="582" w="1444">
                  <a:moveTo>
                    <a:pt x="1" y="581"/>
                  </a:moveTo>
                  <a:lnTo>
                    <a:pt x="14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69"/>
            <p:cNvSpPr/>
            <p:nvPr/>
          </p:nvSpPr>
          <p:spPr>
            <a:xfrm>
              <a:off x="982700" y="2129000"/>
              <a:ext cx="31275" cy="14325"/>
            </a:xfrm>
            <a:custGeom>
              <a:rect b="b" l="l" r="r" t="t"/>
              <a:pathLst>
                <a:path extrusionOk="0" fill="none" h="573" w="1251">
                  <a:moveTo>
                    <a:pt x="1" y="572"/>
                  </a:moveTo>
                  <a:lnTo>
                    <a:pt x="125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69"/>
            <p:cNvSpPr/>
            <p:nvPr/>
          </p:nvSpPr>
          <p:spPr>
            <a:xfrm>
              <a:off x="1161575" y="2204250"/>
              <a:ext cx="69325" cy="5300"/>
            </a:xfrm>
            <a:custGeom>
              <a:rect b="b" l="l" r="r" t="t"/>
              <a:pathLst>
                <a:path extrusionOk="0" fill="none" h="212" w="2773">
                  <a:moveTo>
                    <a:pt x="1" y="211"/>
                  </a:moveTo>
                  <a:cubicBezTo>
                    <a:pt x="916" y="53"/>
                    <a:pt x="1849" y="0"/>
                    <a:pt x="2773" y="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69"/>
            <p:cNvSpPr/>
            <p:nvPr/>
          </p:nvSpPr>
          <p:spPr>
            <a:xfrm>
              <a:off x="1192600" y="2198075"/>
              <a:ext cx="17850" cy="1575"/>
            </a:xfrm>
            <a:custGeom>
              <a:rect b="b" l="l" r="r" t="t"/>
              <a:pathLst>
                <a:path extrusionOk="0" fill="none" h="63" w="714">
                  <a:moveTo>
                    <a:pt x="1" y="45"/>
                  </a:moveTo>
                  <a:cubicBezTo>
                    <a:pt x="238" y="62"/>
                    <a:pt x="485" y="45"/>
                    <a:pt x="71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69"/>
            <p:cNvSpPr/>
            <p:nvPr/>
          </p:nvSpPr>
          <p:spPr>
            <a:xfrm>
              <a:off x="1192600" y="2186200"/>
              <a:ext cx="9275" cy="675"/>
            </a:xfrm>
            <a:custGeom>
              <a:rect b="b" l="l" r="r" t="t"/>
              <a:pathLst>
                <a:path extrusionOk="0" fill="none" h="27" w="371">
                  <a:moveTo>
                    <a:pt x="1" y="0"/>
                  </a:moveTo>
                  <a:lnTo>
                    <a:pt x="370" y="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69"/>
            <p:cNvSpPr/>
            <p:nvPr/>
          </p:nvSpPr>
          <p:spPr>
            <a:xfrm>
              <a:off x="948150" y="2334050"/>
              <a:ext cx="73075" cy="53725"/>
            </a:xfrm>
            <a:custGeom>
              <a:rect b="b" l="l" r="r" t="t"/>
              <a:pathLst>
                <a:path extrusionOk="0" fill="none" h="2149" w="2923">
                  <a:moveTo>
                    <a:pt x="1" y="2148"/>
                  </a:moveTo>
                  <a:cubicBezTo>
                    <a:pt x="881" y="1312"/>
                    <a:pt x="1867" y="590"/>
                    <a:pt x="29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69"/>
            <p:cNvSpPr/>
            <p:nvPr/>
          </p:nvSpPr>
          <p:spPr>
            <a:xfrm>
              <a:off x="993925" y="2368150"/>
              <a:ext cx="14975" cy="11700"/>
            </a:xfrm>
            <a:custGeom>
              <a:rect b="b" l="l" r="r" t="t"/>
              <a:pathLst>
                <a:path extrusionOk="0" fill="none" h="468" w="599">
                  <a:moveTo>
                    <a:pt x="0" y="467"/>
                  </a:moveTo>
                  <a:cubicBezTo>
                    <a:pt x="212" y="326"/>
                    <a:pt x="405" y="168"/>
                    <a:pt x="59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69"/>
            <p:cNvSpPr/>
            <p:nvPr/>
          </p:nvSpPr>
          <p:spPr>
            <a:xfrm>
              <a:off x="1011300" y="2409750"/>
              <a:ext cx="13675" cy="11025"/>
            </a:xfrm>
            <a:custGeom>
              <a:rect b="b" l="l" r="r" t="t"/>
              <a:pathLst>
                <a:path extrusionOk="0" fill="none" h="441" w="547">
                  <a:moveTo>
                    <a:pt x="1" y="440"/>
                  </a:moveTo>
                  <a:cubicBezTo>
                    <a:pt x="194" y="317"/>
                    <a:pt x="379" y="167"/>
                    <a:pt x="54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69"/>
            <p:cNvSpPr/>
            <p:nvPr/>
          </p:nvSpPr>
          <p:spPr>
            <a:xfrm>
              <a:off x="1276000" y="2282775"/>
              <a:ext cx="20700" cy="29525"/>
            </a:xfrm>
            <a:custGeom>
              <a:rect b="b" l="l" r="r" t="t"/>
              <a:pathLst>
                <a:path extrusionOk="0" fill="none" h="1181" w="828">
                  <a:moveTo>
                    <a:pt x="0" y="1180"/>
                  </a:moveTo>
                  <a:cubicBezTo>
                    <a:pt x="308" y="811"/>
                    <a:pt x="581" y="415"/>
                    <a:pt x="82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69"/>
            <p:cNvSpPr/>
            <p:nvPr/>
          </p:nvSpPr>
          <p:spPr>
            <a:xfrm>
              <a:off x="1269400" y="2280800"/>
              <a:ext cx="12325" cy="19825"/>
            </a:xfrm>
            <a:custGeom>
              <a:rect b="b" l="l" r="r" t="t"/>
              <a:pathLst>
                <a:path extrusionOk="0" fill="none" h="793" w="493">
                  <a:moveTo>
                    <a:pt x="0" y="793"/>
                  </a:moveTo>
                  <a:cubicBezTo>
                    <a:pt x="185" y="546"/>
                    <a:pt x="352" y="282"/>
                    <a:pt x="49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69"/>
            <p:cNvSpPr/>
            <p:nvPr/>
          </p:nvSpPr>
          <p:spPr>
            <a:xfrm>
              <a:off x="1255525" y="2281025"/>
              <a:ext cx="5750" cy="11025"/>
            </a:xfrm>
            <a:custGeom>
              <a:rect b="b" l="l" r="r" t="t"/>
              <a:pathLst>
                <a:path extrusionOk="0" fill="none" h="441" w="230">
                  <a:moveTo>
                    <a:pt x="1" y="441"/>
                  </a:moveTo>
                  <a:lnTo>
                    <a:pt x="22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69"/>
            <p:cNvSpPr/>
            <p:nvPr/>
          </p:nvSpPr>
          <p:spPr>
            <a:xfrm>
              <a:off x="1229125" y="2290050"/>
              <a:ext cx="4875" cy="7500"/>
            </a:xfrm>
            <a:custGeom>
              <a:rect b="b" l="l" r="r" t="t"/>
              <a:pathLst>
                <a:path extrusionOk="0" fill="none" h="300" w="195">
                  <a:moveTo>
                    <a:pt x="1" y="300"/>
                  </a:moveTo>
                  <a:cubicBezTo>
                    <a:pt x="36" y="185"/>
                    <a:pt x="106" y="80"/>
                    <a:pt x="19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69"/>
            <p:cNvSpPr/>
            <p:nvPr/>
          </p:nvSpPr>
          <p:spPr>
            <a:xfrm>
              <a:off x="1054425" y="2000725"/>
              <a:ext cx="117075" cy="28175"/>
            </a:xfrm>
            <a:custGeom>
              <a:rect b="b" l="l" r="r" t="t"/>
              <a:pathLst>
                <a:path extrusionOk="0" fill="none" h="1127" w="4683">
                  <a:moveTo>
                    <a:pt x="1" y="1127"/>
                  </a:moveTo>
                  <a:cubicBezTo>
                    <a:pt x="1541" y="660"/>
                    <a:pt x="3099" y="282"/>
                    <a:pt x="468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69"/>
            <p:cNvSpPr/>
            <p:nvPr/>
          </p:nvSpPr>
          <p:spPr>
            <a:xfrm>
              <a:off x="1094925" y="2000050"/>
              <a:ext cx="29050" cy="6625"/>
            </a:xfrm>
            <a:custGeom>
              <a:rect b="b" l="l" r="r" t="t"/>
              <a:pathLst>
                <a:path extrusionOk="0" fill="none" h="265" w="1162">
                  <a:moveTo>
                    <a:pt x="0" y="265"/>
                  </a:moveTo>
                  <a:cubicBezTo>
                    <a:pt x="378" y="142"/>
                    <a:pt x="766" y="54"/>
                    <a:pt x="11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69"/>
            <p:cNvSpPr/>
            <p:nvPr/>
          </p:nvSpPr>
          <p:spPr>
            <a:xfrm>
              <a:off x="1073125" y="1995000"/>
              <a:ext cx="11900" cy="3750"/>
            </a:xfrm>
            <a:custGeom>
              <a:rect b="b" l="l" r="r" t="t"/>
              <a:pathLst>
                <a:path extrusionOk="0" fill="none" h="150" w="476">
                  <a:moveTo>
                    <a:pt x="1" y="150"/>
                  </a:moveTo>
                  <a:lnTo>
                    <a:pt x="47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8" name="Google Shape;10788;p69"/>
            <p:cNvSpPr/>
            <p:nvPr/>
          </p:nvSpPr>
          <p:spPr>
            <a:xfrm>
              <a:off x="912525" y="1930525"/>
              <a:ext cx="161300" cy="49525"/>
            </a:xfrm>
            <a:custGeom>
              <a:rect b="b" l="l" r="r" t="t"/>
              <a:pathLst>
                <a:path extrusionOk="0" fill="none" h="1981" w="6452">
                  <a:moveTo>
                    <a:pt x="0" y="1981"/>
                  </a:moveTo>
                  <a:cubicBezTo>
                    <a:pt x="1971" y="828"/>
                    <a:pt x="4172" y="150"/>
                    <a:pt x="645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69"/>
            <p:cNvSpPr/>
            <p:nvPr/>
          </p:nvSpPr>
          <p:spPr>
            <a:xfrm>
              <a:off x="973450" y="1927000"/>
              <a:ext cx="36125" cy="11700"/>
            </a:xfrm>
            <a:custGeom>
              <a:rect b="b" l="l" r="r" t="t"/>
              <a:pathLst>
                <a:path extrusionOk="0" fill="none" h="468" w="1445">
                  <a:moveTo>
                    <a:pt x="1" y="467"/>
                  </a:moveTo>
                  <a:cubicBezTo>
                    <a:pt x="494" y="344"/>
                    <a:pt x="969" y="186"/>
                    <a:pt x="144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69"/>
            <p:cNvSpPr/>
            <p:nvPr/>
          </p:nvSpPr>
          <p:spPr>
            <a:xfrm>
              <a:off x="976100" y="1913375"/>
              <a:ext cx="9925" cy="6175"/>
            </a:xfrm>
            <a:custGeom>
              <a:rect b="b" l="l" r="r" t="t"/>
              <a:pathLst>
                <a:path extrusionOk="0" fill="none" h="247" w="397">
                  <a:moveTo>
                    <a:pt x="1" y="247"/>
                  </a:moveTo>
                  <a:lnTo>
                    <a:pt x="3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69"/>
            <p:cNvSpPr/>
            <p:nvPr/>
          </p:nvSpPr>
          <p:spPr>
            <a:xfrm>
              <a:off x="977200" y="1893575"/>
              <a:ext cx="10575" cy="4200"/>
            </a:xfrm>
            <a:custGeom>
              <a:rect b="b" l="l" r="r" t="t"/>
              <a:pathLst>
                <a:path extrusionOk="0" fill="none" h="168" w="423">
                  <a:moveTo>
                    <a:pt x="1" y="167"/>
                  </a:moveTo>
                  <a:lnTo>
                    <a:pt x="42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69"/>
            <p:cNvSpPr/>
            <p:nvPr/>
          </p:nvSpPr>
          <p:spPr>
            <a:xfrm>
              <a:off x="769275" y="1934925"/>
              <a:ext cx="3325" cy="3775"/>
            </a:xfrm>
            <a:custGeom>
              <a:rect b="b" l="l" r="r" t="t"/>
              <a:pathLst>
                <a:path extrusionOk="0" fill="none" h="151" w="133">
                  <a:moveTo>
                    <a:pt x="1" y="150"/>
                  </a:moveTo>
                  <a:lnTo>
                    <a:pt x="13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69"/>
            <p:cNvSpPr/>
            <p:nvPr/>
          </p:nvSpPr>
          <p:spPr>
            <a:xfrm>
              <a:off x="808875" y="1897300"/>
              <a:ext cx="14325" cy="10600"/>
            </a:xfrm>
            <a:custGeom>
              <a:rect b="b" l="l" r="r" t="t"/>
              <a:pathLst>
                <a:path extrusionOk="0" fill="none" h="424" w="573">
                  <a:moveTo>
                    <a:pt x="1" y="423"/>
                  </a:moveTo>
                  <a:cubicBezTo>
                    <a:pt x="186" y="265"/>
                    <a:pt x="370" y="124"/>
                    <a:pt x="57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69"/>
            <p:cNvSpPr/>
            <p:nvPr/>
          </p:nvSpPr>
          <p:spPr>
            <a:xfrm>
              <a:off x="798325" y="2136700"/>
              <a:ext cx="53500" cy="35875"/>
            </a:xfrm>
            <a:custGeom>
              <a:rect b="b" l="l" r="r" t="t"/>
              <a:pathLst>
                <a:path extrusionOk="0" fill="none" h="1435" w="2140">
                  <a:moveTo>
                    <a:pt x="0" y="1435"/>
                  </a:moveTo>
                  <a:cubicBezTo>
                    <a:pt x="652" y="863"/>
                    <a:pt x="1365" y="387"/>
                    <a:pt x="213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69"/>
            <p:cNvSpPr/>
            <p:nvPr/>
          </p:nvSpPr>
          <p:spPr>
            <a:xfrm>
              <a:off x="882600" y="2107650"/>
              <a:ext cx="9925" cy="6175"/>
            </a:xfrm>
            <a:custGeom>
              <a:rect b="b" l="l" r="r" t="t"/>
              <a:pathLst>
                <a:path extrusionOk="0" fill="none" h="247" w="397">
                  <a:moveTo>
                    <a:pt x="0" y="247"/>
                  </a:moveTo>
                  <a:lnTo>
                    <a:pt x="39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69"/>
            <p:cNvSpPr/>
            <p:nvPr/>
          </p:nvSpPr>
          <p:spPr>
            <a:xfrm>
              <a:off x="822750" y="2131200"/>
              <a:ext cx="12350" cy="7925"/>
            </a:xfrm>
            <a:custGeom>
              <a:rect b="b" l="l" r="r" t="t"/>
              <a:pathLst>
                <a:path extrusionOk="0" fill="none" h="317" w="494">
                  <a:moveTo>
                    <a:pt x="0" y="317"/>
                  </a:moveTo>
                  <a:cubicBezTo>
                    <a:pt x="176" y="220"/>
                    <a:pt x="335" y="115"/>
                    <a:pt x="49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69"/>
            <p:cNvSpPr/>
            <p:nvPr/>
          </p:nvSpPr>
          <p:spPr>
            <a:xfrm>
              <a:off x="972800" y="2275975"/>
              <a:ext cx="30400" cy="17175"/>
            </a:xfrm>
            <a:custGeom>
              <a:rect b="b" l="l" r="r" t="t"/>
              <a:pathLst>
                <a:path extrusionOk="0" fill="none" h="687" w="1216">
                  <a:moveTo>
                    <a:pt x="1" y="687"/>
                  </a:moveTo>
                  <a:lnTo>
                    <a:pt x="121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69"/>
            <p:cNvSpPr/>
            <p:nvPr/>
          </p:nvSpPr>
          <p:spPr>
            <a:xfrm>
              <a:off x="1107900" y="2301275"/>
              <a:ext cx="24000" cy="16750"/>
            </a:xfrm>
            <a:custGeom>
              <a:rect b="b" l="l" r="r" t="t"/>
              <a:pathLst>
                <a:path extrusionOk="0" fill="none" h="670" w="960">
                  <a:moveTo>
                    <a:pt x="0" y="669"/>
                  </a:moveTo>
                  <a:cubicBezTo>
                    <a:pt x="335" y="467"/>
                    <a:pt x="660" y="247"/>
                    <a:pt x="96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69"/>
            <p:cNvSpPr/>
            <p:nvPr/>
          </p:nvSpPr>
          <p:spPr>
            <a:xfrm>
              <a:off x="841000" y="2440550"/>
              <a:ext cx="88700" cy="33450"/>
            </a:xfrm>
            <a:custGeom>
              <a:rect b="b" l="l" r="r" t="t"/>
              <a:pathLst>
                <a:path extrusionOk="0" fill="none" h="1338" w="3548">
                  <a:moveTo>
                    <a:pt x="1" y="0"/>
                  </a:moveTo>
                  <a:cubicBezTo>
                    <a:pt x="1083" y="678"/>
                    <a:pt x="2289" y="1136"/>
                    <a:pt x="3548" y="13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69"/>
            <p:cNvSpPr/>
            <p:nvPr/>
          </p:nvSpPr>
          <p:spPr>
            <a:xfrm>
              <a:off x="953225" y="2477075"/>
              <a:ext cx="13650" cy="25"/>
            </a:xfrm>
            <a:custGeom>
              <a:rect b="b" l="l" r="r" t="t"/>
              <a:pathLst>
                <a:path extrusionOk="0" fill="none" h="1" w="546">
                  <a:moveTo>
                    <a:pt x="0" y="0"/>
                  </a:moveTo>
                  <a:lnTo>
                    <a:pt x="54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1" name="Google Shape;10801;p69"/>
            <p:cNvSpPr/>
            <p:nvPr/>
          </p:nvSpPr>
          <p:spPr>
            <a:xfrm>
              <a:off x="880825" y="2442975"/>
              <a:ext cx="40075" cy="14325"/>
            </a:xfrm>
            <a:custGeom>
              <a:rect b="b" l="l" r="r" t="t"/>
              <a:pathLst>
                <a:path extrusionOk="0" fill="none" h="573" w="1603">
                  <a:moveTo>
                    <a:pt x="1" y="0"/>
                  </a:moveTo>
                  <a:cubicBezTo>
                    <a:pt x="502" y="273"/>
                    <a:pt x="1039" y="467"/>
                    <a:pt x="1602" y="57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2" name="Google Shape;10802;p69"/>
            <p:cNvSpPr/>
            <p:nvPr/>
          </p:nvSpPr>
          <p:spPr>
            <a:xfrm>
              <a:off x="1147950" y="1853525"/>
              <a:ext cx="67350" cy="44475"/>
            </a:xfrm>
            <a:custGeom>
              <a:rect b="b" l="l" r="r" t="t"/>
              <a:pathLst>
                <a:path extrusionOk="0" fill="none" h="1779" w="2694">
                  <a:moveTo>
                    <a:pt x="0" y="0"/>
                  </a:moveTo>
                  <a:cubicBezTo>
                    <a:pt x="1056" y="308"/>
                    <a:pt x="1998" y="924"/>
                    <a:pt x="2693" y="177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3" name="Google Shape;10803;p69"/>
            <p:cNvSpPr/>
            <p:nvPr/>
          </p:nvSpPr>
          <p:spPr>
            <a:xfrm>
              <a:off x="1167750" y="1873100"/>
              <a:ext cx="19375" cy="12350"/>
            </a:xfrm>
            <a:custGeom>
              <a:rect b="b" l="l" r="r" t="t"/>
              <a:pathLst>
                <a:path extrusionOk="0" fill="none" h="494" w="775">
                  <a:moveTo>
                    <a:pt x="0" y="1"/>
                  </a:moveTo>
                  <a:cubicBezTo>
                    <a:pt x="291" y="115"/>
                    <a:pt x="555" y="282"/>
                    <a:pt x="775"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69"/>
            <p:cNvSpPr/>
            <p:nvPr/>
          </p:nvSpPr>
          <p:spPr>
            <a:xfrm>
              <a:off x="787975" y="2090925"/>
              <a:ext cx="25" cy="5525"/>
            </a:xfrm>
            <a:custGeom>
              <a:rect b="b" l="l" r="r" t="t"/>
              <a:pathLst>
                <a:path extrusionOk="0" fill="none" h="221" w="1">
                  <a:moveTo>
                    <a:pt x="1" y="221"/>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69"/>
            <p:cNvSpPr/>
            <p:nvPr/>
          </p:nvSpPr>
          <p:spPr>
            <a:xfrm>
              <a:off x="793925" y="2085200"/>
              <a:ext cx="900" cy="4000"/>
            </a:xfrm>
            <a:custGeom>
              <a:rect b="b" l="l" r="r" t="t"/>
              <a:pathLst>
                <a:path extrusionOk="0" fill="none" h="160" w="36">
                  <a:moveTo>
                    <a:pt x="0" y="159"/>
                  </a:moveTo>
                  <a:cubicBezTo>
                    <a:pt x="18" y="106"/>
                    <a:pt x="27" y="54"/>
                    <a:pt x="3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6" name="Google Shape;10806;p69"/>
            <p:cNvSpPr/>
            <p:nvPr/>
          </p:nvSpPr>
          <p:spPr>
            <a:xfrm>
              <a:off x="798550" y="2082575"/>
              <a:ext cx="675" cy="5075"/>
            </a:xfrm>
            <a:custGeom>
              <a:rect b="b" l="l" r="r" t="t"/>
              <a:pathLst>
                <a:path extrusionOk="0" fill="none" h="203" w="27">
                  <a:moveTo>
                    <a:pt x="0" y="203"/>
                  </a:moveTo>
                  <a:lnTo>
                    <a:pt x="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69"/>
            <p:cNvSpPr/>
            <p:nvPr/>
          </p:nvSpPr>
          <p:spPr>
            <a:xfrm>
              <a:off x="821200" y="2062775"/>
              <a:ext cx="1800" cy="10350"/>
            </a:xfrm>
            <a:custGeom>
              <a:rect b="b" l="l" r="r" t="t"/>
              <a:pathLst>
                <a:path extrusionOk="0" fill="none" h="414" w="72">
                  <a:moveTo>
                    <a:pt x="1" y="414"/>
                  </a:moveTo>
                  <a:cubicBezTo>
                    <a:pt x="27" y="282"/>
                    <a:pt x="54" y="141"/>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69"/>
            <p:cNvSpPr/>
            <p:nvPr/>
          </p:nvSpPr>
          <p:spPr>
            <a:xfrm>
              <a:off x="829775" y="2057050"/>
              <a:ext cx="2225" cy="7050"/>
            </a:xfrm>
            <a:custGeom>
              <a:rect b="b" l="l" r="r" t="t"/>
              <a:pathLst>
                <a:path extrusionOk="0" fill="none" h="282" w="89">
                  <a:moveTo>
                    <a:pt x="1" y="282"/>
                  </a:moveTo>
                  <a:cubicBezTo>
                    <a:pt x="63" y="203"/>
                    <a:pt x="89" y="106"/>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69"/>
            <p:cNvSpPr/>
            <p:nvPr/>
          </p:nvSpPr>
          <p:spPr>
            <a:xfrm>
              <a:off x="869175" y="2029100"/>
              <a:ext cx="2875" cy="14975"/>
            </a:xfrm>
            <a:custGeom>
              <a:rect b="b" l="l" r="r" t="t"/>
              <a:pathLst>
                <a:path extrusionOk="0" fill="none" h="599" w="115">
                  <a:moveTo>
                    <a:pt x="0" y="599"/>
                  </a:moveTo>
                  <a:cubicBezTo>
                    <a:pt x="44" y="405"/>
                    <a:pt x="79" y="203"/>
                    <a:pt x="1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69"/>
            <p:cNvSpPr/>
            <p:nvPr/>
          </p:nvSpPr>
          <p:spPr>
            <a:xfrm>
              <a:off x="877300" y="2026675"/>
              <a:ext cx="3325" cy="13225"/>
            </a:xfrm>
            <a:custGeom>
              <a:rect b="b" l="l" r="r" t="t"/>
              <a:pathLst>
                <a:path extrusionOk="0" fill="none" h="529" w="133">
                  <a:moveTo>
                    <a:pt x="1" y="529"/>
                  </a:moveTo>
                  <a:cubicBezTo>
                    <a:pt x="71" y="362"/>
                    <a:pt x="115" y="186"/>
                    <a:pt x="13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69"/>
            <p:cNvSpPr/>
            <p:nvPr/>
          </p:nvSpPr>
          <p:spPr>
            <a:xfrm>
              <a:off x="885675" y="2021625"/>
              <a:ext cx="2450" cy="10800"/>
            </a:xfrm>
            <a:custGeom>
              <a:rect b="b" l="l" r="r" t="t"/>
              <a:pathLst>
                <a:path extrusionOk="0" fill="none" h="432" w="98">
                  <a:moveTo>
                    <a:pt x="0" y="432"/>
                  </a:moveTo>
                  <a:cubicBezTo>
                    <a:pt x="27" y="282"/>
                    <a:pt x="62" y="141"/>
                    <a:pt x="9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69"/>
            <p:cNvSpPr/>
            <p:nvPr/>
          </p:nvSpPr>
          <p:spPr>
            <a:xfrm>
              <a:off x="892275" y="2017000"/>
              <a:ext cx="2875" cy="9925"/>
            </a:xfrm>
            <a:custGeom>
              <a:rect b="b" l="l" r="r" t="t"/>
              <a:pathLst>
                <a:path extrusionOk="0" fill="none" h="397" w="115">
                  <a:moveTo>
                    <a:pt x="0" y="397"/>
                  </a:moveTo>
                  <a:cubicBezTo>
                    <a:pt x="9" y="256"/>
                    <a:pt x="53" y="124"/>
                    <a:pt x="11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69"/>
            <p:cNvSpPr/>
            <p:nvPr/>
          </p:nvSpPr>
          <p:spPr>
            <a:xfrm>
              <a:off x="938475" y="1995425"/>
              <a:ext cx="3975" cy="10150"/>
            </a:xfrm>
            <a:custGeom>
              <a:rect b="b" l="l" r="r" t="t"/>
              <a:pathLst>
                <a:path extrusionOk="0" fill="none" h="406" w="159">
                  <a:moveTo>
                    <a:pt x="1" y="406"/>
                  </a:moveTo>
                  <a:cubicBezTo>
                    <a:pt x="62" y="274"/>
                    <a:pt x="115" y="142"/>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69"/>
            <p:cNvSpPr/>
            <p:nvPr/>
          </p:nvSpPr>
          <p:spPr>
            <a:xfrm>
              <a:off x="947050" y="1989725"/>
              <a:ext cx="4650" cy="10800"/>
            </a:xfrm>
            <a:custGeom>
              <a:rect b="b" l="l" r="r" t="t"/>
              <a:pathLst>
                <a:path extrusionOk="0" fill="none" h="432" w="186">
                  <a:moveTo>
                    <a:pt x="1" y="431"/>
                  </a:moveTo>
                  <a:cubicBezTo>
                    <a:pt x="89" y="299"/>
                    <a:pt x="89" y="132"/>
                    <a:pt x="18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69"/>
            <p:cNvSpPr/>
            <p:nvPr/>
          </p:nvSpPr>
          <p:spPr>
            <a:xfrm>
              <a:off x="955650" y="1985100"/>
              <a:ext cx="3750" cy="8825"/>
            </a:xfrm>
            <a:custGeom>
              <a:rect b="b" l="l" r="r" t="t"/>
              <a:pathLst>
                <a:path extrusionOk="0" fill="none" h="353" w="150">
                  <a:moveTo>
                    <a:pt x="0" y="352"/>
                  </a:moveTo>
                  <a:cubicBezTo>
                    <a:pt x="35" y="229"/>
                    <a:pt x="79" y="115"/>
                    <a:pt x="15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69"/>
            <p:cNvSpPr/>
            <p:nvPr/>
          </p:nvSpPr>
          <p:spPr>
            <a:xfrm>
              <a:off x="964225" y="1982675"/>
              <a:ext cx="3100" cy="6400"/>
            </a:xfrm>
            <a:custGeom>
              <a:rect b="b" l="l" r="r" t="t"/>
              <a:pathLst>
                <a:path extrusionOk="0" fill="none" h="256" w="124">
                  <a:moveTo>
                    <a:pt x="0" y="256"/>
                  </a:moveTo>
                  <a:cubicBezTo>
                    <a:pt x="27" y="159"/>
                    <a:pt x="71" y="71"/>
                    <a:pt x="1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7" name="Google Shape;10817;p69"/>
            <p:cNvSpPr/>
            <p:nvPr/>
          </p:nvSpPr>
          <p:spPr>
            <a:xfrm>
              <a:off x="1019675" y="1964200"/>
              <a:ext cx="5950" cy="8375"/>
            </a:xfrm>
            <a:custGeom>
              <a:rect b="b" l="l" r="r" t="t"/>
              <a:pathLst>
                <a:path extrusionOk="0" fill="none" h="335" w="238">
                  <a:moveTo>
                    <a:pt x="0" y="335"/>
                  </a:moveTo>
                  <a:cubicBezTo>
                    <a:pt x="88" y="229"/>
                    <a:pt x="167" y="123"/>
                    <a:pt x="23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8" name="Google Shape;10818;p69"/>
            <p:cNvSpPr/>
            <p:nvPr/>
          </p:nvSpPr>
          <p:spPr>
            <a:xfrm>
              <a:off x="1029350" y="1962225"/>
              <a:ext cx="4850" cy="6625"/>
            </a:xfrm>
            <a:custGeom>
              <a:rect b="b" l="l" r="r" t="t"/>
              <a:pathLst>
                <a:path extrusionOk="0" fill="none" h="265" w="194">
                  <a:moveTo>
                    <a:pt x="0" y="264"/>
                  </a:moveTo>
                  <a:cubicBezTo>
                    <a:pt x="62" y="167"/>
                    <a:pt x="124" y="79"/>
                    <a:pt x="19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69"/>
            <p:cNvSpPr/>
            <p:nvPr/>
          </p:nvSpPr>
          <p:spPr>
            <a:xfrm>
              <a:off x="1037475" y="1961325"/>
              <a:ext cx="4425" cy="6850"/>
            </a:xfrm>
            <a:custGeom>
              <a:rect b="b" l="l" r="r" t="t"/>
              <a:pathLst>
                <a:path extrusionOk="0" fill="none" h="274" w="177">
                  <a:moveTo>
                    <a:pt x="1" y="274"/>
                  </a:moveTo>
                  <a:cubicBezTo>
                    <a:pt x="45" y="177"/>
                    <a:pt x="107" y="80"/>
                    <a:pt x="17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69"/>
            <p:cNvSpPr/>
            <p:nvPr/>
          </p:nvSpPr>
          <p:spPr>
            <a:xfrm>
              <a:off x="1048925" y="1959125"/>
              <a:ext cx="700" cy="1800"/>
            </a:xfrm>
            <a:custGeom>
              <a:rect b="b" l="l" r="r" t="t"/>
              <a:pathLst>
                <a:path extrusionOk="0" fill="none" h="72" w="28">
                  <a:moveTo>
                    <a:pt x="1" y="71"/>
                  </a:moveTo>
                  <a:lnTo>
                    <a:pt x="2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69"/>
            <p:cNvSpPr/>
            <p:nvPr/>
          </p:nvSpPr>
          <p:spPr>
            <a:xfrm>
              <a:off x="1089200" y="1951000"/>
              <a:ext cx="5300" cy="5950"/>
            </a:xfrm>
            <a:custGeom>
              <a:rect b="b" l="l" r="r" t="t"/>
              <a:pathLst>
                <a:path extrusionOk="0" fill="none" h="238" w="212">
                  <a:moveTo>
                    <a:pt x="0" y="238"/>
                  </a:moveTo>
                  <a:cubicBezTo>
                    <a:pt x="71" y="150"/>
                    <a:pt x="132" y="71"/>
                    <a:pt x="21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69"/>
            <p:cNvSpPr/>
            <p:nvPr/>
          </p:nvSpPr>
          <p:spPr>
            <a:xfrm>
              <a:off x="1099525" y="1949675"/>
              <a:ext cx="5325" cy="4650"/>
            </a:xfrm>
            <a:custGeom>
              <a:rect b="b" l="l" r="r" t="t"/>
              <a:pathLst>
                <a:path extrusionOk="0" fill="none" h="186" w="213">
                  <a:moveTo>
                    <a:pt x="1" y="185"/>
                  </a:moveTo>
                  <a:cubicBezTo>
                    <a:pt x="71" y="115"/>
                    <a:pt x="142" y="53"/>
                    <a:pt x="21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69"/>
            <p:cNvSpPr/>
            <p:nvPr/>
          </p:nvSpPr>
          <p:spPr>
            <a:xfrm>
              <a:off x="1123725" y="1949000"/>
              <a:ext cx="1575" cy="2025"/>
            </a:xfrm>
            <a:custGeom>
              <a:rect b="b" l="l" r="r" t="t"/>
              <a:pathLst>
                <a:path extrusionOk="0" fill="none" h="81" w="63">
                  <a:moveTo>
                    <a:pt x="1" y="80"/>
                  </a:moveTo>
                  <a:lnTo>
                    <a:pt x="6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69"/>
            <p:cNvSpPr/>
            <p:nvPr/>
          </p:nvSpPr>
          <p:spPr>
            <a:xfrm>
              <a:off x="788425" y="2205125"/>
              <a:ext cx="450" cy="2650"/>
            </a:xfrm>
            <a:custGeom>
              <a:rect b="b" l="l" r="r" t="t"/>
              <a:pathLst>
                <a:path extrusionOk="0" fill="none" h="106" w="18">
                  <a:moveTo>
                    <a:pt x="0" y="106"/>
                  </a:moveTo>
                  <a:lnTo>
                    <a:pt x="1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5" name="Google Shape;10825;p69"/>
            <p:cNvSpPr/>
            <p:nvPr/>
          </p:nvSpPr>
          <p:spPr>
            <a:xfrm>
              <a:off x="797000" y="2196975"/>
              <a:ext cx="475" cy="4200"/>
            </a:xfrm>
            <a:custGeom>
              <a:rect b="b" l="l" r="r" t="t"/>
              <a:pathLst>
                <a:path extrusionOk="0" fill="none" h="168" w="19">
                  <a:moveTo>
                    <a:pt x="1" y="168"/>
                  </a:moveTo>
                  <a:lnTo>
                    <a:pt x="1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69"/>
            <p:cNvSpPr/>
            <p:nvPr/>
          </p:nvSpPr>
          <p:spPr>
            <a:xfrm>
              <a:off x="804275" y="2191250"/>
              <a:ext cx="675" cy="2900"/>
            </a:xfrm>
            <a:custGeom>
              <a:rect b="b" l="l" r="r" t="t"/>
              <a:pathLst>
                <a:path extrusionOk="0" fill="none" h="116" w="27">
                  <a:moveTo>
                    <a:pt x="0" y="115"/>
                  </a:moveTo>
                  <a:cubicBezTo>
                    <a:pt x="9" y="71"/>
                    <a:pt x="18" y="36"/>
                    <a:pt x="2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69"/>
            <p:cNvSpPr/>
            <p:nvPr/>
          </p:nvSpPr>
          <p:spPr>
            <a:xfrm>
              <a:off x="834175" y="2169475"/>
              <a:ext cx="3775" cy="11025"/>
            </a:xfrm>
            <a:custGeom>
              <a:rect b="b" l="l" r="r" t="t"/>
              <a:pathLst>
                <a:path extrusionOk="0" fill="none" h="441" w="151">
                  <a:moveTo>
                    <a:pt x="1" y="441"/>
                  </a:moveTo>
                  <a:cubicBezTo>
                    <a:pt x="54" y="291"/>
                    <a:pt x="98" y="150"/>
                    <a:pt x="15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69"/>
            <p:cNvSpPr/>
            <p:nvPr/>
          </p:nvSpPr>
          <p:spPr>
            <a:xfrm>
              <a:off x="844075" y="2163100"/>
              <a:ext cx="2025" cy="7500"/>
            </a:xfrm>
            <a:custGeom>
              <a:rect b="b" l="l" r="r" t="t"/>
              <a:pathLst>
                <a:path extrusionOk="0" fill="none" h="300" w="81">
                  <a:moveTo>
                    <a:pt x="1" y="300"/>
                  </a:moveTo>
                  <a:cubicBezTo>
                    <a:pt x="27" y="194"/>
                    <a:pt x="54" y="97"/>
                    <a:pt x="8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69"/>
            <p:cNvSpPr/>
            <p:nvPr/>
          </p:nvSpPr>
          <p:spPr>
            <a:xfrm>
              <a:off x="852675" y="2160025"/>
              <a:ext cx="1550" cy="4425"/>
            </a:xfrm>
            <a:custGeom>
              <a:rect b="b" l="l" r="r" t="t"/>
              <a:pathLst>
                <a:path extrusionOk="0" fill="none" h="177" w="62">
                  <a:moveTo>
                    <a:pt x="0" y="176"/>
                  </a:moveTo>
                  <a:cubicBezTo>
                    <a:pt x="0" y="114"/>
                    <a:pt x="18" y="53"/>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69"/>
            <p:cNvSpPr/>
            <p:nvPr/>
          </p:nvSpPr>
          <p:spPr>
            <a:xfrm>
              <a:off x="886325" y="2138675"/>
              <a:ext cx="2675" cy="5975"/>
            </a:xfrm>
            <a:custGeom>
              <a:rect b="b" l="l" r="r" t="t"/>
              <a:pathLst>
                <a:path extrusionOk="0" fill="none" h="239" w="107">
                  <a:moveTo>
                    <a:pt x="1" y="238"/>
                  </a:moveTo>
                  <a:cubicBezTo>
                    <a:pt x="36" y="150"/>
                    <a:pt x="71" y="71"/>
                    <a:pt x="10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69"/>
            <p:cNvSpPr/>
            <p:nvPr/>
          </p:nvSpPr>
          <p:spPr>
            <a:xfrm>
              <a:off x="898000" y="2133175"/>
              <a:ext cx="2225" cy="4425"/>
            </a:xfrm>
            <a:custGeom>
              <a:rect b="b" l="l" r="r" t="t"/>
              <a:pathLst>
                <a:path extrusionOk="0" fill="none" h="177" w="89">
                  <a:moveTo>
                    <a:pt x="0" y="176"/>
                  </a:moveTo>
                  <a:cubicBezTo>
                    <a:pt x="35" y="124"/>
                    <a:pt x="62" y="62"/>
                    <a:pt x="8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69"/>
            <p:cNvSpPr/>
            <p:nvPr/>
          </p:nvSpPr>
          <p:spPr>
            <a:xfrm>
              <a:off x="907675" y="2130300"/>
              <a:ext cx="1125" cy="2450"/>
            </a:xfrm>
            <a:custGeom>
              <a:rect b="b" l="l" r="r" t="t"/>
              <a:pathLst>
                <a:path extrusionOk="0" fill="none" h="98" w="45">
                  <a:moveTo>
                    <a:pt x="0" y="98"/>
                  </a:moveTo>
                  <a:lnTo>
                    <a:pt x="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69"/>
            <p:cNvSpPr/>
            <p:nvPr/>
          </p:nvSpPr>
          <p:spPr>
            <a:xfrm>
              <a:off x="958500" y="2100600"/>
              <a:ext cx="4650" cy="8400"/>
            </a:xfrm>
            <a:custGeom>
              <a:rect b="b" l="l" r="r" t="t"/>
              <a:pathLst>
                <a:path extrusionOk="0" fill="none" h="336" w="186">
                  <a:moveTo>
                    <a:pt x="0" y="335"/>
                  </a:moveTo>
                  <a:cubicBezTo>
                    <a:pt x="53" y="212"/>
                    <a:pt x="115" y="106"/>
                    <a:pt x="18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69"/>
            <p:cNvSpPr/>
            <p:nvPr/>
          </p:nvSpPr>
          <p:spPr>
            <a:xfrm>
              <a:off x="969950" y="2096000"/>
              <a:ext cx="2425" cy="4625"/>
            </a:xfrm>
            <a:custGeom>
              <a:rect b="b" l="l" r="r" t="t"/>
              <a:pathLst>
                <a:path extrusionOk="0" fill="none" h="185" w="97">
                  <a:moveTo>
                    <a:pt x="0" y="185"/>
                  </a:moveTo>
                  <a:lnTo>
                    <a:pt x="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69"/>
            <p:cNvSpPr/>
            <p:nvPr/>
          </p:nvSpPr>
          <p:spPr>
            <a:xfrm>
              <a:off x="980050" y="2090925"/>
              <a:ext cx="1575" cy="3100"/>
            </a:xfrm>
            <a:custGeom>
              <a:rect b="b" l="l" r="r" t="t"/>
              <a:pathLst>
                <a:path extrusionOk="0" fill="none" h="124" w="63">
                  <a:moveTo>
                    <a:pt x="1" y="124"/>
                  </a:moveTo>
                  <a:cubicBezTo>
                    <a:pt x="27" y="80"/>
                    <a:pt x="45" y="45"/>
                    <a:pt x="6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69"/>
            <p:cNvSpPr/>
            <p:nvPr/>
          </p:nvSpPr>
          <p:spPr>
            <a:xfrm>
              <a:off x="1026475" y="2071575"/>
              <a:ext cx="3125" cy="5950"/>
            </a:xfrm>
            <a:custGeom>
              <a:rect b="b" l="l" r="r" t="t"/>
              <a:pathLst>
                <a:path extrusionOk="0" fill="none" h="238" w="125">
                  <a:moveTo>
                    <a:pt x="1" y="238"/>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69"/>
            <p:cNvSpPr/>
            <p:nvPr/>
          </p:nvSpPr>
          <p:spPr>
            <a:xfrm>
              <a:off x="1036175" y="2068050"/>
              <a:ext cx="2875" cy="3975"/>
            </a:xfrm>
            <a:custGeom>
              <a:rect b="b" l="l" r="r" t="t"/>
              <a:pathLst>
                <a:path extrusionOk="0" fill="none" h="159" w="115">
                  <a:moveTo>
                    <a:pt x="0" y="159"/>
                  </a:moveTo>
                  <a:lnTo>
                    <a:pt x="11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69"/>
            <p:cNvSpPr/>
            <p:nvPr/>
          </p:nvSpPr>
          <p:spPr>
            <a:xfrm>
              <a:off x="1048500" y="2061675"/>
              <a:ext cx="3100" cy="4850"/>
            </a:xfrm>
            <a:custGeom>
              <a:rect b="b" l="l" r="r" t="t"/>
              <a:pathLst>
                <a:path extrusionOk="0" fill="none" h="194" w="124">
                  <a:moveTo>
                    <a:pt x="0" y="194"/>
                  </a:moveTo>
                  <a:cubicBezTo>
                    <a:pt x="18" y="123"/>
                    <a:pt x="62" y="53"/>
                    <a:pt x="1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69"/>
            <p:cNvSpPr/>
            <p:nvPr/>
          </p:nvSpPr>
          <p:spPr>
            <a:xfrm>
              <a:off x="1100850" y="2045375"/>
              <a:ext cx="3775" cy="5975"/>
            </a:xfrm>
            <a:custGeom>
              <a:rect b="b" l="l" r="r" t="t"/>
              <a:pathLst>
                <a:path extrusionOk="0" fill="none" h="239" w="151">
                  <a:moveTo>
                    <a:pt x="1" y="238"/>
                  </a:moveTo>
                  <a:cubicBezTo>
                    <a:pt x="45" y="159"/>
                    <a:pt x="97" y="80"/>
                    <a:pt x="15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69"/>
            <p:cNvSpPr/>
            <p:nvPr/>
          </p:nvSpPr>
          <p:spPr>
            <a:xfrm>
              <a:off x="1107450" y="2042300"/>
              <a:ext cx="2450" cy="3325"/>
            </a:xfrm>
            <a:custGeom>
              <a:rect b="b" l="l" r="r" t="t"/>
              <a:pathLst>
                <a:path extrusionOk="0" fill="none" h="133" w="98">
                  <a:moveTo>
                    <a:pt x="1" y="133"/>
                  </a:moveTo>
                  <a:lnTo>
                    <a:pt x="9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69"/>
            <p:cNvSpPr/>
            <p:nvPr/>
          </p:nvSpPr>
          <p:spPr>
            <a:xfrm>
              <a:off x="1114925" y="2040750"/>
              <a:ext cx="3550" cy="4425"/>
            </a:xfrm>
            <a:custGeom>
              <a:rect b="b" l="l" r="r" t="t"/>
              <a:pathLst>
                <a:path extrusionOk="0" fill="none" h="177" w="142">
                  <a:moveTo>
                    <a:pt x="1" y="177"/>
                  </a:moveTo>
                  <a:lnTo>
                    <a:pt x="14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69"/>
            <p:cNvSpPr/>
            <p:nvPr/>
          </p:nvSpPr>
          <p:spPr>
            <a:xfrm>
              <a:off x="1157625" y="2031300"/>
              <a:ext cx="2000" cy="2875"/>
            </a:xfrm>
            <a:custGeom>
              <a:rect b="b" l="l" r="r" t="t"/>
              <a:pathLst>
                <a:path extrusionOk="0" fill="none" h="115" w="80">
                  <a:moveTo>
                    <a:pt x="0" y="115"/>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69"/>
            <p:cNvSpPr/>
            <p:nvPr/>
          </p:nvSpPr>
          <p:spPr>
            <a:xfrm>
              <a:off x="1175225" y="2026675"/>
              <a:ext cx="2225" cy="1350"/>
            </a:xfrm>
            <a:custGeom>
              <a:rect b="b" l="l" r="r" t="t"/>
              <a:pathLst>
                <a:path extrusionOk="0" fill="none" h="54" w="89">
                  <a:moveTo>
                    <a:pt x="0" y="54"/>
                  </a:moveTo>
                  <a:lnTo>
                    <a:pt x="8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69"/>
            <p:cNvSpPr/>
            <p:nvPr/>
          </p:nvSpPr>
          <p:spPr>
            <a:xfrm>
              <a:off x="1191725" y="2023150"/>
              <a:ext cx="2000" cy="925"/>
            </a:xfrm>
            <a:custGeom>
              <a:rect b="b" l="l" r="r" t="t"/>
              <a:pathLst>
                <a:path extrusionOk="0" fill="none" h="37" w="80">
                  <a:moveTo>
                    <a:pt x="0" y="36"/>
                  </a:moveTo>
                  <a:cubicBezTo>
                    <a:pt x="27" y="27"/>
                    <a:pt x="53" y="19"/>
                    <a:pt x="8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69"/>
            <p:cNvSpPr/>
            <p:nvPr/>
          </p:nvSpPr>
          <p:spPr>
            <a:xfrm>
              <a:off x="856850" y="2278375"/>
              <a:ext cx="1575" cy="5750"/>
            </a:xfrm>
            <a:custGeom>
              <a:rect b="b" l="l" r="r" t="t"/>
              <a:pathLst>
                <a:path extrusionOk="0" fill="none" h="230" w="63">
                  <a:moveTo>
                    <a:pt x="0" y="230"/>
                  </a:moveTo>
                  <a:cubicBezTo>
                    <a:pt x="18" y="151"/>
                    <a:pt x="36" y="80"/>
                    <a:pt x="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69"/>
            <p:cNvSpPr/>
            <p:nvPr/>
          </p:nvSpPr>
          <p:spPr>
            <a:xfrm>
              <a:off x="868725" y="2273775"/>
              <a:ext cx="900" cy="2425"/>
            </a:xfrm>
            <a:custGeom>
              <a:rect b="b" l="l" r="r" t="t"/>
              <a:pathLst>
                <a:path extrusionOk="0" fill="none" h="97" w="36">
                  <a:moveTo>
                    <a:pt x="1" y="97"/>
                  </a:moveTo>
                  <a:cubicBezTo>
                    <a:pt x="18" y="62"/>
                    <a:pt x="27" y="35"/>
                    <a:pt x="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69"/>
            <p:cNvSpPr/>
            <p:nvPr/>
          </p:nvSpPr>
          <p:spPr>
            <a:xfrm>
              <a:off x="899750" y="2252875"/>
              <a:ext cx="1575" cy="3750"/>
            </a:xfrm>
            <a:custGeom>
              <a:rect b="b" l="l" r="r" t="t"/>
              <a:pathLst>
                <a:path extrusionOk="0" fill="none" h="150" w="63">
                  <a:moveTo>
                    <a:pt x="1" y="150"/>
                  </a:moveTo>
                  <a:lnTo>
                    <a:pt x="6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69"/>
            <p:cNvSpPr/>
            <p:nvPr/>
          </p:nvSpPr>
          <p:spPr>
            <a:xfrm>
              <a:off x="910975" y="2244950"/>
              <a:ext cx="1575" cy="5525"/>
            </a:xfrm>
            <a:custGeom>
              <a:rect b="b" l="l" r="r" t="t"/>
              <a:pathLst>
                <a:path extrusionOk="0" fill="none" h="221" w="63">
                  <a:moveTo>
                    <a:pt x="0" y="220"/>
                  </a:moveTo>
                  <a:cubicBezTo>
                    <a:pt x="9" y="150"/>
                    <a:pt x="27" y="71"/>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69"/>
            <p:cNvSpPr/>
            <p:nvPr/>
          </p:nvSpPr>
          <p:spPr>
            <a:xfrm>
              <a:off x="938925" y="2229550"/>
              <a:ext cx="2000" cy="5725"/>
            </a:xfrm>
            <a:custGeom>
              <a:rect b="b" l="l" r="r" t="t"/>
              <a:pathLst>
                <a:path extrusionOk="0" fill="none" h="229" w="80">
                  <a:moveTo>
                    <a:pt x="0" y="229"/>
                  </a:moveTo>
                  <a:lnTo>
                    <a:pt x="7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69"/>
            <p:cNvSpPr/>
            <p:nvPr/>
          </p:nvSpPr>
          <p:spPr>
            <a:xfrm>
              <a:off x="954550" y="2217875"/>
              <a:ext cx="2875" cy="6850"/>
            </a:xfrm>
            <a:custGeom>
              <a:rect b="b" l="l" r="r" t="t"/>
              <a:pathLst>
                <a:path extrusionOk="0" fill="none" h="274" w="115">
                  <a:moveTo>
                    <a:pt x="0" y="274"/>
                  </a:moveTo>
                  <a:lnTo>
                    <a:pt x="11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69"/>
            <p:cNvSpPr/>
            <p:nvPr/>
          </p:nvSpPr>
          <p:spPr>
            <a:xfrm>
              <a:off x="980725" y="2202250"/>
              <a:ext cx="3975" cy="8825"/>
            </a:xfrm>
            <a:custGeom>
              <a:rect b="b" l="l" r="r" t="t"/>
              <a:pathLst>
                <a:path extrusionOk="0" fill="none" h="353" w="159">
                  <a:moveTo>
                    <a:pt x="0" y="353"/>
                  </a:moveTo>
                  <a:cubicBezTo>
                    <a:pt x="53" y="230"/>
                    <a:pt x="115" y="115"/>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69"/>
            <p:cNvSpPr/>
            <p:nvPr/>
          </p:nvSpPr>
          <p:spPr>
            <a:xfrm>
              <a:off x="994350" y="2201375"/>
              <a:ext cx="2900" cy="4650"/>
            </a:xfrm>
            <a:custGeom>
              <a:rect b="b" l="l" r="r" t="t"/>
              <a:pathLst>
                <a:path extrusionOk="0" fill="none" h="186" w="116">
                  <a:moveTo>
                    <a:pt x="1" y="185"/>
                  </a:moveTo>
                  <a:cubicBezTo>
                    <a:pt x="45" y="133"/>
                    <a:pt x="80" y="71"/>
                    <a:pt x="1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69"/>
            <p:cNvSpPr/>
            <p:nvPr/>
          </p:nvSpPr>
          <p:spPr>
            <a:xfrm>
              <a:off x="1021875" y="2185325"/>
              <a:ext cx="2425" cy="4850"/>
            </a:xfrm>
            <a:custGeom>
              <a:rect b="b" l="l" r="r" t="t"/>
              <a:pathLst>
                <a:path extrusionOk="0" fill="none" h="194" w="97">
                  <a:moveTo>
                    <a:pt x="0" y="194"/>
                  </a:moveTo>
                  <a:lnTo>
                    <a:pt x="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69"/>
            <p:cNvSpPr/>
            <p:nvPr/>
          </p:nvSpPr>
          <p:spPr>
            <a:xfrm>
              <a:off x="1033075" y="2180250"/>
              <a:ext cx="4000" cy="7500"/>
            </a:xfrm>
            <a:custGeom>
              <a:rect b="b" l="l" r="r" t="t"/>
              <a:pathLst>
                <a:path extrusionOk="0" fill="none" h="300" w="160">
                  <a:moveTo>
                    <a:pt x="1" y="300"/>
                  </a:moveTo>
                  <a:cubicBezTo>
                    <a:pt x="63" y="203"/>
                    <a:pt x="115" y="98"/>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69"/>
            <p:cNvSpPr/>
            <p:nvPr/>
          </p:nvSpPr>
          <p:spPr>
            <a:xfrm>
              <a:off x="1042975" y="2177825"/>
              <a:ext cx="250" cy="475"/>
            </a:xfrm>
            <a:custGeom>
              <a:rect b="b" l="l" r="r" t="t"/>
              <a:pathLst>
                <a:path extrusionOk="0" fill="none" h="19" w="10">
                  <a:moveTo>
                    <a:pt x="1" y="19"/>
                  </a:moveTo>
                  <a:cubicBezTo>
                    <a:pt x="1" y="10"/>
                    <a:pt x="1" y="10"/>
                    <a:pt x="1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69"/>
            <p:cNvSpPr/>
            <p:nvPr/>
          </p:nvSpPr>
          <p:spPr>
            <a:xfrm>
              <a:off x="1056625" y="2171025"/>
              <a:ext cx="2675" cy="4425"/>
            </a:xfrm>
            <a:custGeom>
              <a:rect b="b" l="l" r="r" t="t"/>
              <a:pathLst>
                <a:path extrusionOk="0" fill="none" h="177" w="107">
                  <a:moveTo>
                    <a:pt x="1" y="176"/>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69"/>
            <p:cNvSpPr/>
            <p:nvPr/>
          </p:nvSpPr>
          <p:spPr>
            <a:xfrm>
              <a:off x="1077975" y="2157150"/>
              <a:ext cx="3975" cy="7300"/>
            </a:xfrm>
            <a:custGeom>
              <a:rect b="b" l="l" r="r" t="t"/>
              <a:pathLst>
                <a:path extrusionOk="0" fill="none" h="292" w="159">
                  <a:moveTo>
                    <a:pt x="0" y="291"/>
                  </a:moveTo>
                  <a:lnTo>
                    <a:pt x="15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69"/>
            <p:cNvSpPr/>
            <p:nvPr/>
          </p:nvSpPr>
          <p:spPr>
            <a:xfrm>
              <a:off x="1097550" y="2151425"/>
              <a:ext cx="3775" cy="6625"/>
            </a:xfrm>
            <a:custGeom>
              <a:rect b="b" l="l" r="r" t="t"/>
              <a:pathLst>
                <a:path extrusionOk="0" fill="none" h="265" w="151">
                  <a:moveTo>
                    <a:pt x="1" y="265"/>
                  </a:moveTo>
                  <a:cubicBezTo>
                    <a:pt x="53" y="177"/>
                    <a:pt x="106" y="89"/>
                    <a:pt x="15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69"/>
            <p:cNvSpPr/>
            <p:nvPr/>
          </p:nvSpPr>
          <p:spPr>
            <a:xfrm>
              <a:off x="1130775" y="2141100"/>
              <a:ext cx="4200" cy="6625"/>
            </a:xfrm>
            <a:custGeom>
              <a:rect b="b" l="l" r="r" t="t"/>
              <a:pathLst>
                <a:path extrusionOk="0" fill="none" h="265" w="168">
                  <a:moveTo>
                    <a:pt x="1" y="264"/>
                  </a:moveTo>
                  <a:cubicBezTo>
                    <a:pt x="45" y="167"/>
                    <a:pt x="97" y="79"/>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69"/>
            <p:cNvSpPr/>
            <p:nvPr/>
          </p:nvSpPr>
          <p:spPr>
            <a:xfrm>
              <a:off x="1151025" y="2135150"/>
              <a:ext cx="2875" cy="4425"/>
            </a:xfrm>
            <a:custGeom>
              <a:rect b="b" l="l" r="r" t="t"/>
              <a:pathLst>
                <a:path extrusionOk="0" fill="none" h="177" w="115">
                  <a:moveTo>
                    <a:pt x="0" y="177"/>
                  </a:moveTo>
                  <a:cubicBezTo>
                    <a:pt x="53" y="124"/>
                    <a:pt x="88" y="62"/>
                    <a:pt x="1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69"/>
            <p:cNvSpPr/>
            <p:nvPr/>
          </p:nvSpPr>
          <p:spPr>
            <a:xfrm>
              <a:off x="1182250" y="2128550"/>
              <a:ext cx="2225" cy="2875"/>
            </a:xfrm>
            <a:custGeom>
              <a:rect b="b" l="l" r="r" t="t"/>
              <a:pathLst>
                <a:path extrusionOk="0" fill="none" h="115" w="89">
                  <a:moveTo>
                    <a:pt x="1" y="115"/>
                  </a:moveTo>
                  <a:cubicBezTo>
                    <a:pt x="27" y="71"/>
                    <a:pt x="54" y="36"/>
                    <a:pt x="8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69"/>
            <p:cNvSpPr/>
            <p:nvPr/>
          </p:nvSpPr>
          <p:spPr>
            <a:xfrm>
              <a:off x="1193925" y="2125025"/>
              <a:ext cx="2875" cy="2900"/>
            </a:xfrm>
            <a:custGeom>
              <a:rect b="b" l="l" r="r" t="t"/>
              <a:pathLst>
                <a:path extrusionOk="0" fill="none" h="116" w="115">
                  <a:moveTo>
                    <a:pt x="0" y="115"/>
                  </a:moveTo>
                  <a:lnTo>
                    <a:pt x="11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69"/>
            <p:cNvSpPr/>
            <p:nvPr/>
          </p:nvSpPr>
          <p:spPr>
            <a:xfrm>
              <a:off x="1221425" y="2118000"/>
              <a:ext cx="2225" cy="3975"/>
            </a:xfrm>
            <a:custGeom>
              <a:rect b="b" l="l" r="r" t="t"/>
              <a:pathLst>
                <a:path extrusionOk="0" fill="none" h="159" w="89">
                  <a:moveTo>
                    <a:pt x="1" y="159"/>
                  </a:moveTo>
                  <a:cubicBezTo>
                    <a:pt x="36" y="106"/>
                    <a:pt x="71" y="53"/>
                    <a:pt x="8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69"/>
            <p:cNvSpPr/>
            <p:nvPr/>
          </p:nvSpPr>
          <p:spPr>
            <a:xfrm>
              <a:off x="925050" y="2362650"/>
              <a:ext cx="1350" cy="6850"/>
            </a:xfrm>
            <a:custGeom>
              <a:rect b="b" l="l" r="r" t="t"/>
              <a:pathLst>
                <a:path extrusionOk="0" fill="none" h="274" w="54">
                  <a:moveTo>
                    <a:pt x="1" y="274"/>
                  </a:moveTo>
                  <a:lnTo>
                    <a:pt x="5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69"/>
            <p:cNvSpPr/>
            <p:nvPr/>
          </p:nvSpPr>
          <p:spPr>
            <a:xfrm>
              <a:off x="917125" y="2369925"/>
              <a:ext cx="700" cy="3525"/>
            </a:xfrm>
            <a:custGeom>
              <a:rect b="b" l="l" r="r" t="t"/>
              <a:pathLst>
                <a:path extrusionOk="0" fill="none" h="141" w="28">
                  <a:moveTo>
                    <a:pt x="1" y="141"/>
                  </a:moveTo>
                  <a:lnTo>
                    <a:pt x="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69"/>
            <p:cNvSpPr/>
            <p:nvPr/>
          </p:nvSpPr>
          <p:spPr>
            <a:xfrm>
              <a:off x="942225" y="2347700"/>
              <a:ext cx="1775" cy="7275"/>
            </a:xfrm>
            <a:custGeom>
              <a:rect b="b" l="l" r="r" t="t"/>
              <a:pathLst>
                <a:path extrusionOk="0" fill="none" h="291" w="71">
                  <a:moveTo>
                    <a:pt x="0" y="291"/>
                  </a:moveTo>
                  <a:cubicBezTo>
                    <a:pt x="9" y="185"/>
                    <a:pt x="27" y="88"/>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69"/>
            <p:cNvSpPr/>
            <p:nvPr/>
          </p:nvSpPr>
          <p:spPr>
            <a:xfrm>
              <a:off x="953875" y="2340000"/>
              <a:ext cx="4200" cy="9050"/>
            </a:xfrm>
            <a:custGeom>
              <a:rect b="b" l="l" r="r" t="t"/>
              <a:pathLst>
                <a:path extrusionOk="0" fill="none" h="362" w="168">
                  <a:moveTo>
                    <a:pt x="1" y="361"/>
                  </a:moveTo>
                  <a:cubicBezTo>
                    <a:pt x="80" y="255"/>
                    <a:pt x="133" y="132"/>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69"/>
            <p:cNvSpPr/>
            <p:nvPr/>
          </p:nvSpPr>
          <p:spPr>
            <a:xfrm>
              <a:off x="978525" y="2322400"/>
              <a:ext cx="2875" cy="9250"/>
            </a:xfrm>
            <a:custGeom>
              <a:rect b="b" l="l" r="r" t="t"/>
              <a:pathLst>
                <a:path extrusionOk="0" fill="none" h="370" w="115">
                  <a:moveTo>
                    <a:pt x="0" y="370"/>
                  </a:moveTo>
                  <a:lnTo>
                    <a:pt x="11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69"/>
            <p:cNvSpPr/>
            <p:nvPr/>
          </p:nvSpPr>
          <p:spPr>
            <a:xfrm>
              <a:off x="993250" y="2316450"/>
              <a:ext cx="1125" cy="5075"/>
            </a:xfrm>
            <a:custGeom>
              <a:rect b="b" l="l" r="r" t="t"/>
              <a:pathLst>
                <a:path extrusionOk="0" fill="none" h="203" w="45">
                  <a:moveTo>
                    <a:pt x="1" y="203"/>
                  </a:moveTo>
                  <a:cubicBezTo>
                    <a:pt x="19" y="133"/>
                    <a:pt x="27" y="71"/>
                    <a:pt x="4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69"/>
            <p:cNvSpPr/>
            <p:nvPr/>
          </p:nvSpPr>
          <p:spPr>
            <a:xfrm>
              <a:off x="1014825" y="2303475"/>
              <a:ext cx="1775" cy="6400"/>
            </a:xfrm>
            <a:custGeom>
              <a:rect b="b" l="l" r="r" t="t"/>
              <a:pathLst>
                <a:path extrusionOk="0" fill="none" h="256" w="71">
                  <a:moveTo>
                    <a:pt x="0" y="256"/>
                  </a:moveTo>
                  <a:cubicBezTo>
                    <a:pt x="44" y="176"/>
                    <a:pt x="71" y="88"/>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69"/>
            <p:cNvSpPr/>
            <p:nvPr/>
          </p:nvSpPr>
          <p:spPr>
            <a:xfrm>
              <a:off x="1036175" y="2289600"/>
              <a:ext cx="3100" cy="9050"/>
            </a:xfrm>
            <a:custGeom>
              <a:rect b="b" l="l" r="r" t="t"/>
              <a:pathLst>
                <a:path extrusionOk="0" fill="none" h="362" w="124">
                  <a:moveTo>
                    <a:pt x="0" y="362"/>
                  </a:moveTo>
                  <a:cubicBezTo>
                    <a:pt x="53" y="247"/>
                    <a:pt x="97" y="124"/>
                    <a:pt x="1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69"/>
            <p:cNvSpPr/>
            <p:nvPr/>
          </p:nvSpPr>
          <p:spPr>
            <a:xfrm>
              <a:off x="1051350" y="2283225"/>
              <a:ext cx="1775" cy="5100"/>
            </a:xfrm>
            <a:custGeom>
              <a:rect b="b" l="l" r="r" t="t"/>
              <a:pathLst>
                <a:path extrusionOk="0" fill="none" h="204" w="71">
                  <a:moveTo>
                    <a:pt x="0" y="203"/>
                  </a:moveTo>
                  <a:cubicBezTo>
                    <a:pt x="18" y="133"/>
                    <a:pt x="44" y="62"/>
                    <a:pt x="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69"/>
            <p:cNvSpPr/>
            <p:nvPr/>
          </p:nvSpPr>
          <p:spPr>
            <a:xfrm>
              <a:off x="1087200" y="2262100"/>
              <a:ext cx="5975" cy="9925"/>
            </a:xfrm>
            <a:custGeom>
              <a:rect b="b" l="l" r="r" t="t"/>
              <a:pathLst>
                <a:path extrusionOk="0" fill="none" h="397" w="239">
                  <a:moveTo>
                    <a:pt x="1" y="397"/>
                  </a:moveTo>
                  <a:cubicBezTo>
                    <a:pt x="89" y="265"/>
                    <a:pt x="168" y="133"/>
                    <a:pt x="23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69"/>
            <p:cNvSpPr/>
            <p:nvPr/>
          </p:nvSpPr>
          <p:spPr>
            <a:xfrm>
              <a:off x="1101525" y="2258575"/>
              <a:ext cx="3525" cy="6625"/>
            </a:xfrm>
            <a:custGeom>
              <a:rect b="b" l="l" r="r" t="t"/>
              <a:pathLst>
                <a:path extrusionOk="0" fill="none" h="265" w="141">
                  <a:moveTo>
                    <a:pt x="0" y="265"/>
                  </a:moveTo>
                  <a:cubicBezTo>
                    <a:pt x="35" y="168"/>
                    <a:pt x="88" y="80"/>
                    <a:pt x="14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5" name="Google Shape;10875;p69"/>
            <p:cNvSpPr/>
            <p:nvPr/>
          </p:nvSpPr>
          <p:spPr>
            <a:xfrm>
              <a:off x="1136275" y="2245175"/>
              <a:ext cx="7500" cy="9700"/>
            </a:xfrm>
            <a:custGeom>
              <a:rect b="b" l="l" r="r" t="t"/>
              <a:pathLst>
                <a:path extrusionOk="0" fill="none" h="388" w="300">
                  <a:moveTo>
                    <a:pt x="1" y="387"/>
                  </a:moveTo>
                  <a:cubicBezTo>
                    <a:pt x="106" y="264"/>
                    <a:pt x="203" y="132"/>
                    <a:pt x="30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69"/>
            <p:cNvSpPr/>
            <p:nvPr/>
          </p:nvSpPr>
          <p:spPr>
            <a:xfrm>
              <a:off x="1151250" y="2242300"/>
              <a:ext cx="4625" cy="6400"/>
            </a:xfrm>
            <a:custGeom>
              <a:rect b="b" l="l" r="r" t="t"/>
              <a:pathLst>
                <a:path extrusionOk="0" fill="none" h="256" w="185">
                  <a:moveTo>
                    <a:pt x="0" y="256"/>
                  </a:moveTo>
                  <a:cubicBezTo>
                    <a:pt x="79" y="177"/>
                    <a:pt x="132" y="97"/>
                    <a:pt x="18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69"/>
            <p:cNvSpPr/>
            <p:nvPr/>
          </p:nvSpPr>
          <p:spPr>
            <a:xfrm>
              <a:off x="1186875" y="2234600"/>
              <a:ext cx="4000" cy="5975"/>
            </a:xfrm>
            <a:custGeom>
              <a:rect b="b" l="l" r="r" t="t"/>
              <a:pathLst>
                <a:path extrusionOk="0" fill="none" h="239" w="160">
                  <a:moveTo>
                    <a:pt x="1" y="238"/>
                  </a:moveTo>
                  <a:cubicBezTo>
                    <a:pt x="45" y="159"/>
                    <a:pt x="98" y="80"/>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69"/>
            <p:cNvSpPr/>
            <p:nvPr/>
          </p:nvSpPr>
          <p:spPr>
            <a:xfrm>
              <a:off x="1200975" y="2230200"/>
              <a:ext cx="3750" cy="4200"/>
            </a:xfrm>
            <a:custGeom>
              <a:rect b="b" l="l" r="r" t="t"/>
              <a:pathLst>
                <a:path extrusionOk="0" fill="none" h="168" w="150">
                  <a:moveTo>
                    <a:pt x="0" y="168"/>
                  </a:moveTo>
                  <a:lnTo>
                    <a:pt x="15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69"/>
            <p:cNvSpPr/>
            <p:nvPr/>
          </p:nvSpPr>
          <p:spPr>
            <a:xfrm>
              <a:off x="1214175" y="2226450"/>
              <a:ext cx="3100" cy="3775"/>
            </a:xfrm>
            <a:custGeom>
              <a:rect b="b" l="l" r="r" t="t"/>
              <a:pathLst>
                <a:path extrusionOk="0" fill="none" h="151" w="124">
                  <a:moveTo>
                    <a:pt x="0" y="151"/>
                  </a:moveTo>
                  <a:cubicBezTo>
                    <a:pt x="35" y="98"/>
                    <a:pt x="79" y="45"/>
                    <a:pt x="1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69"/>
            <p:cNvSpPr/>
            <p:nvPr/>
          </p:nvSpPr>
          <p:spPr>
            <a:xfrm>
              <a:off x="1246500" y="2226900"/>
              <a:ext cx="1575" cy="1350"/>
            </a:xfrm>
            <a:custGeom>
              <a:rect b="b" l="l" r="r" t="t"/>
              <a:pathLst>
                <a:path extrusionOk="0" fill="none" h="54" w="63">
                  <a:moveTo>
                    <a:pt x="1" y="53"/>
                  </a:moveTo>
                  <a:lnTo>
                    <a:pt x="6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1" name="Google Shape;10881;p69"/>
            <p:cNvSpPr/>
            <p:nvPr/>
          </p:nvSpPr>
          <p:spPr>
            <a:xfrm>
              <a:off x="1255975" y="2225350"/>
              <a:ext cx="1775" cy="2025"/>
            </a:xfrm>
            <a:custGeom>
              <a:rect b="b" l="l" r="r" t="t"/>
              <a:pathLst>
                <a:path extrusionOk="0" fill="none" h="81" w="71">
                  <a:moveTo>
                    <a:pt x="0" y="80"/>
                  </a:moveTo>
                  <a:lnTo>
                    <a:pt x="7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2" name="Google Shape;10882;p69"/>
            <p:cNvSpPr/>
            <p:nvPr/>
          </p:nvSpPr>
          <p:spPr>
            <a:xfrm>
              <a:off x="1165100" y="2251100"/>
              <a:ext cx="74400" cy="16525"/>
            </a:xfrm>
            <a:custGeom>
              <a:rect b="b" l="l" r="r" t="t"/>
              <a:pathLst>
                <a:path extrusionOk="0" fill="none" h="661" w="2976">
                  <a:moveTo>
                    <a:pt x="0" y="661"/>
                  </a:moveTo>
                  <a:cubicBezTo>
                    <a:pt x="960" y="317"/>
                    <a:pt x="1954" y="97"/>
                    <a:pt x="297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3" name="Google Shape;10883;p69"/>
            <p:cNvSpPr/>
            <p:nvPr/>
          </p:nvSpPr>
          <p:spPr>
            <a:xfrm>
              <a:off x="1194375" y="2266075"/>
              <a:ext cx="17825" cy="4850"/>
            </a:xfrm>
            <a:custGeom>
              <a:rect b="b" l="l" r="r" t="t"/>
              <a:pathLst>
                <a:path extrusionOk="0" fill="none" h="194" w="713">
                  <a:moveTo>
                    <a:pt x="0" y="194"/>
                  </a:moveTo>
                  <a:lnTo>
                    <a:pt x="71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69"/>
            <p:cNvSpPr/>
            <p:nvPr/>
          </p:nvSpPr>
          <p:spPr>
            <a:xfrm>
              <a:off x="1187750" y="2287400"/>
              <a:ext cx="12800" cy="5750"/>
            </a:xfrm>
            <a:custGeom>
              <a:rect b="b" l="l" r="r" t="t"/>
              <a:pathLst>
                <a:path extrusionOk="0" fill="none" h="230" w="512">
                  <a:moveTo>
                    <a:pt x="1" y="230"/>
                  </a:moveTo>
                  <a:lnTo>
                    <a:pt x="51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69"/>
            <p:cNvSpPr/>
            <p:nvPr/>
          </p:nvSpPr>
          <p:spPr>
            <a:xfrm>
              <a:off x="1047600" y="2215250"/>
              <a:ext cx="22700" cy="9475"/>
            </a:xfrm>
            <a:custGeom>
              <a:rect b="b" l="l" r="r" t="t"/>
              <a:pathLst>
                <a:path extrusionOk="0" fill="none" h="379" w="908">
                  <a:moveTo>
                    <a:pt x="1" y="379"/>
                  </a:moveTo>
                  <a:lnTo>
                    <a:pt x="90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69"/>
            <p:cNvSpPr/>
            <p:nvPr/>
          </p:nvSpPr>
          <p:spPr>
            <a:xfrm>
              <a:off x="1020550" y="2200275"/>
              <a:ext cx="73275" cy="28400"/>
            </a:xfrm>
            <a:custGeom>
              <a:rect b="b" l="l" r="r" t="t"/>
              <a:pathLst>
                <a:path extrusionOk="0" fill="none" h="1136" w="2931">
                  <a:moveTo>
                    <a:pt x="0" y="1136"/>
                  </a:moveTo>
                  <a:cubicBezTo>
                    <a:pt x="898" y="582"/>
                    <a:pt x="1892" y="194"/>
                    <a:pt x="293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69"/>
            <p:cNvSpPr/>
            <p:nvPr/>
          </p:nvSpPr>
          <p:spPr>
            <a:xfrm>
              <a:off x="1055300" y="2191700"/>
              <a:ext cx="28200" cy="11900"/>
            </a:xfrm>
            <a:custGeom>
              <a:rect b="b" l="l" r="r" t="t"/>
              <a:pathLst>
                <a:path extrusionOk="0" fill="none" h="476" w="1128">
                  <a:moveTo>
                    <a:pt x="1" y="476"/>
                  </a:moveTo>
                  <a:lnTo>
                    <a:pt x="11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8" name="Google Shape;10888;p69"/>
            <p:cNvSpPr/>
            <p:nvPr/>
          </p:nvSpPr>
          <p:spPr>
            <a:xfrm>
              <a:off x="896900" y="2270475"/>
              <a:ext cx="20250" cy="13650"/>
            </a:xfrm>
            <a:custGeom>
              <a:rect b="b" l="l" r="r" t="t"/>
              <a:pathLst>
                <a:path extrusionOk="0" fill="none" h="546" w="810">
                  <a:moveTo>
                    <a:pt x="0" y="546"/>
                  </a:moveTo>
                  <a:lnTo>
                    <a:pt x="81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9" name="Google Shape;10889;p69"/>
            <p:cNvSpPr/>
            <p:nvPr/>
          </p:nvSpPr>
          <p:spPr>
            <a:xfrm>
              <a:off x="914275" y="2279475"/>
              <a:ext cx="12775" cy="7525"/>
            </a:xfrm>
            <a:custGeom>
              <a:rect b="b" l="l" r="r" t="t"/>
              <a:pathLst>
                <a:path extrusionOk="0" fill="none" h="301" w="511">
                  <a:moveTo>
                    <a:pt x="0" y="300"/>
                  </a:moveTo>
                  <a:cubicBezTo>
                    <a:pt x="168" y="186"/>
                    <a:pt x="335" y="89"/>
                    <a:pt x="51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69"/>
            <p:cNvSpPr/>
            <p:nvPr/>
          </p:nvSpPr>
          <p:spPr>
            <a:xfrm>
              <a:off x="918025" y="2293125"/>
              <a:ext cx="14100" cy="10375"/>
            </a:xfrm>
            <a:custGeom>
              <a:rect b="b" l="l" r="r" t="t"/>
              <a:pathLst>
                <a:path extrusionOk="0" fill="none" h="415" w="564">
                  <a:moveTo>
                    <a:pt x="0" y="414"/>
                  </a:moveTo>
                  <a:cubicBezTo>
                    <a:pt x="203" y="291"/>
                    <a:pt x="387" y="159"/>
                    <a:pt x="56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69"/>
            <p:cNvSpPr/>
            <p:nvPr/>
          </p:nvSpPr>
          <p:spPr>
            <a:xfrm>
              <a:off x="818575" y="2206225"/>
              <a:ext cx="21575" cy="15200"/>
            </a:xfrm>
            <a:custGeom>
              <a:rect b="b" l="l" r="r" t="t"/>
              <a:pathLst>
                <a:path extrusionOk="0" fill="none" h="608" w="863">
                  <a:moveTo>
                    <a:pt x="0" y="608"/>
                  </a:moveTo>
                  <a:cubicBezTo>
                    <a:pt x="282" y="396"/>
                    <a:pt x="572" y="194"/>
                    <a:pt x="86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69"/>
            <p:cNvSpPr/>
            <p:nvPr/>
          </p:nvSpPr>
          <p:spPr>
            <a:xfrm>
              <a:off x="842100" y="2220300"/>
              <a:ext cx="12575" cy="8600"/>
            </a:xfrm>
            <a:custGeom>
              <a:rect b="b" l="l" r="r" t="t"/>
              <a:pathLst>
                <a:path extrusionOk="0" fill="none" h="344" w="503">
                  <a:moveTo>
                    <a:pt x="1" y="344"/>
                  </a:moveTo>
                  <a:lnTo>
                    <a:pt x="50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3" name="Google Shape;10893;p69"/>
            <p:cNvSpPr/>
            <p:nvPr/>
          </p:nvSpPr>
          <p:spPr>
            <a:xfrm>
              <a:off x="906575" y="2182675"/>
              <a:ext cx="13225" cy="7500"/>
            </a:xfrm>
            <a:custGeom>
              <a:rect b="b" l="l" r="r" t="t"/>
              <a:pathLst>
                <a:path extrusionOk="0" fill="none" h="300" w="529">
                  <a:moveTo>
                    <a:pt x="0" y="300"/>
                  </a:moveTo>
                  <a:cubicBezTo>
                    <a:pt x="168" y="185"/>
                    <a:pt x="344" y="89"/>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4" name="Google Shape;10894;p69"/>
            <p:cNvSpPr/>
            <p:nvPr/>
          </p:nvSpPr>
          <p:spPr>
            <a:xfrm>
              <a:off x="774550" y="2277075"/>
              <a:ext cx="11475" cy="9925"/>
            </a:xfrm>
            <a:custGeom>
              <a:rect b="b" l="l" r="r" t="t"/>
              <a:pathLst>
                <a:path extrusionOk="0" fill="none" h="397" w="459">
                  <a:moveTo>
                    <a:pt x="1" y="396"/>
                  </a:moveTo>
                  <a:lnTo>
                    <a:pt x="4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5" name="Google Shape;10895;p69"/>
            <p:cNvSpPr/>
            <p:nvPr/>
          </p:nvSpPr>
          <p:spPr>
            <a:xfrm>
              <a:off x="734075" y="2167500"/>
              <a:ext cx="7500" cy="6625"/>
            </a:xfrm>
            <a:custGeom>
              <a:rect b="b" l="l" r="r" t="t"/>
              <a:pathLst>
                <a:path extrusionOk="0" fill="none" h="265" w="300">
                  <a:moveTo>
                    <a:pt x="1" y="264"/>
                  </a:moveTo>
                  <a:lnTo>
                    <a:pt x="30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69"/>
            <p:cNvSpPr/>
            <p:nvPr/>
          </p:nvSpPr>
          <p:spPr>
            <a:xfrm>
              <a:off x="905700" y="2016550"/>
              <a:ext cx="69325" cy="34150"/>
            </a:xfrm>
            <a:custGeom>
              <a:rect b="b" l="l" r="r" t="t"/>
              <a:pathLst>
                <a:path extrusionOk="0" fill="none" h="1366" w="2773">
                  <a:moveTo>
                    <a:pt x="0" y="1365"/>
                  </a:moveTo>
                  <a:cubicBezTo>
                    <a:pt x="863" y="793"/>
                    <a:pt x="1796" y="335"/>
                    <a:pt x="277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69"/>
            <p:cNvSpPr/>
            <p:nvPr/>
          </p:nvSpPr>
          <p:spPr>
            <a:xfrm>
              <a:off x="945300" y="2044050"/>
              <a:ext cx="14100" cy="5750"/>
            </a:xfrm>
            <a:custGeom>
              <a:rect b="b" l="l" r="r" t="t"/>
              <a:pathLst>
                <a:path extrusionOk="0" fill="none" h="230" w="564">
                  <a:moveTo>
                    <a:pt x="0" y="230"/>
                  </a:moveTo>
                  <a:lnTo>
                    <a:pt x="56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69"/>
            <p:cNvSpPr/>
            <p:nvPr/>
          </p:nvSpPr>
          <p:spPr>
            <a:xfrm>
              <a:off x="817900" y="1996325"/>
              <a:ext cx="14325" cy="9250"/>
            </a:xfrm>
            <a:custGeom>
              <a:rect b="b" l="l" r="r" t="t"/>
              <a:pathLst>
                <a:path extrusionOk="0" fill="none" h="370" w="573">
                  <a:moveTo>
                    <a:pt x="1" y="370"/>
                  </a:moveTo>
                  <a:cubicBezTo>
                    <a:pt x="177" y="229"/>
                    <a:pt x="370" y="106"/>
                    <a:pt x="57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69"/>
            <p:cNvSpPr/>
            <p:nvPr/>
          </p:nvSpPr>
          <p:spPr>
            <a:xfrm>
              <a:off x="802500" y="1979375"/>
              <a:ext cx="29075" cy="23350"/>
            </a:xfrm>
            <a:custGeom>
              <a:rect b="b" l="l" r="r" t="t"/>
              <a:pathLst>
                <a:path extrusionOk="0" fill="none" h="934" w="1163">
                  <a:moveTo>
                    <a:pt x="1" y="933"/>
                  </a:moveTo>
                  <a:cubicBezTo>
                    <a:pt x="370" y="608"/>
                    <a:pt x="757" y="291"/>
                    <a:pt x="11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69"/>
            <p:cNvSpPr/>
            <p:nvPr/>
          </p:nvSpPr>
          <p:spPr>
            <a:xfrm>
              <a:off x="819875" y="1954525"/>
              <a:ext cx="17425" cy="12550"/>
            </a:xfrm>
            <a:custGeom>
              <a:rect b="b" l="l" r="r" t="t"/>
              <a:pathLst>
                <a:path extrusionOk="0" fill="none" h="502" w="697">
                  <a:moveTo>
                    <a:pt x="1" y="502"/>
                  </a:moveTo>
                  <a:cubicBezTo>
                    <a:pt x="221" y="317"/>
                    <a:pt x="450" y="150"/>
                    <a:pt x="69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1" name="Google Shape;10901;p69"/>
            <p:cNvSpPr/>
            <p:nvPr/>
          </p:nvSpPr>
          <p:spPr>
            <a:xfrm>
              <a:off x="861900" y="1923700"/>
              <a:ext cx="9275" cy="6200"/>
            </a:xfrm>
            <a:custGeom>
              <a:rect b="b" l="l" r="r" t="t"/>
              <a:pathLst>
                <a:path extrusionOk="0" fill="none" h="248" w="371">
                  <a:moveTo>
                    <a:pt x="1" y="247"/>
                  </a:moveTo>
                  <a:cubicBezTo>
                    <a:pt x="115" y="150"/>
                    <a:pt x="238" y="71"/>
                    <a:pt x="37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2" name="Google Shape;10902;p69"/>
            <p:cNvSpPr/>
            <p:nvPr/>
          </p:nvSpPr>
          <p:spPr>
            <a:xfrm>
              <a:off x="936500" y="1822950"/>
              <a:ext cx="88025" cy="12550"/>
            </a:xfrm>
            <a:custGeom>
              <a:rect b="b" l="l" r="r" t="t"/>
              <a:pathLst>
                <a:path extrusionOk="0" fill="none" h="502" w="3521">
                  <a:moveTo>
                    <a:pt x="0" y="502"/>
                  </a:moveTo>
                  <a:cubicBezTo>
                    <a:pt x="1136" y="141"/>
                    <a:pt x="2333" y="0"/>
                    <a:pt x="3521" y="7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69"/>
            <p:cNvSpPr/>
            <p:nvPr/>
          </p:nvSpPr>
          <p:spPr>
            <a:xfrm>
              <a:off x="976750" y="1845375"/>
              <a:ext cx="12800" cy="700"/>
            </a:xfrm>
            <a:custGeom>
              <a:rect b="b" l="l" r="r" t="t"/>
              <a:pathLst>
                <a:path extrusionOk="0" fill="none" h="28" w="512">
                  <a:moveTo>
                    <a:pt x="1" y="27"/>
                  </a:moveTo>
                  <a:lnTo>
                    <a:pt x="51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69"/>
            <p:cNvSpPr/>
            <p:nvPr/>
          </p:nvSpPr>
          <p:spPr>
            <a:xfrm>
              <a:off x="1081050" y="1877275"/>
              <a:ext cx="22700" cy="4000"/>
            </a:xfrm>
            <a:custGeom>
              <a:rect b="b" l="l" r="r" t="t"/>
              <a:pathLst>
                <a:path extrusionOk="0" fill="none" h="160" w="908">
                  <a:moveTo>
                    <a:pt x="1" y="159"/>
                  </a:moveTo>
                  <a:cubicBezTo>
                    <a:pt x="291" y="54"/>
                    <a:pt x="599" y="1"/>
                    <a:pt x="907" y="1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69"/>
            <p:cNvSpPr/>
            <p:nvPr/>
          </p:nvSpPr>
          <p:spPr>
            <a:xfrm>
              <a:off x="1137825" y="2041200"/>
              <a:ext cx="77675" cy="20500"/>
            </a:xfrm>
            <a:custGeom>
              <a:rect b="b" l="l" r="r" t="t"/>
              <a:pathLst>
                <a:path extrusionOk="0" fill="none" h="820" w="3107">
                  <a:moveTo>
                    <a:pt x="0" y="819"/>
                  </a:moveTo>
                  <a:cubicBezTo>
                    <a:pt x="1003" y="441"/>
                    <a:pt x="2042" y="168"/>
                    <a:pt x="310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6" name="Google Shape;10906;p69"/>
            <p:cNvSpPr/>
            <p:nvPr/>
          </p:nvSpPr>
          <p:spPr>
            <a:xfrm>
              <a:off x="1198975" y="2063875"/>
              <a:ext cx="9925" cy="1325"/>
            </a:xfrm>
            <a:custGeom>
              <a:rect b="b" l="l" r="r" t="t"/>
              <a:pathLst>
                <a:path extrusionOk="0" fill="none" h="53" w="397">
                  <a:moveTo>
                    <a:pt x="1" y="53"/>
                  </a:moveTo>
                  <a:cubicBezTo>
                    <a:pt x="133" y="18"/>
                    <a:pt x="265" y="0"/>
                    <a:pt x="39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69"/>
            <p:cNvSpPr/>
            <p:nvPr/>
          </p:nvSpPr>
          <p:spPr>
            <a:xfrm>
              <a:off x="1206475" y="2082575"/>
              <a:ext cx="7725" cy="2650"/>
            </a:xfrm>
            <a:custGeom>
              <a:rect b="b" l="l" r="r" t="t"/>
              <a:pathLst>
                <a:path extrusionOk="0" fill="none" h="106" w="309">
                  <a:moveTo>
                    <a:pt x="0" y="106"/>
                  </a:moveTo>
                  <a:lnTo>
                    <a:pt x="30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69"/>
            <p:cNvSpPr/>
            <p:nvPr/>
          </p:nvSpPr>
          <p:spPr>
            <a:xfrm>
              <a:off x="1104825" y="2093125"/>
              <a:ext cx="15425" cy="3775"/>
            </a:xfrm>
            <a:custGeom>
              <a:rect b="b" l="l" r="r" t="t"/>
              <a:pathLst>
                <a:path extrusionOk="0" fill="none" h="151" w="617">
                  <a:moveTo>
                    <a:pt x="0" y="150"/>
                  </a:moveTo>
                  <a:cubicBezTo>
                    <a:pt x="211" y="124"/>
                    <a:pt x="414" y="71"/>
                    <a:pt x="61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69"/>
            <p:cNvSpPr/>
            <p:nvPr/>
          </p:nvSpPr>
          <p:spPr>
            <a:xfrm>
              <a:off x="1255975" y="1941100"/>
              <a:ext cx="11450" cy="13650"/>
            </a:xfrm>
            <a:custGeom>
              <a:rect b="b" l="l" r="r" t="t"/>
              <a:pathLst>
                <a:path extrusionOk="0" fill="none" h="546" w="458">
                  <a:moveTo>
                    <a:pt x="0" y="0"/>
                  </a:moveTo>
                  <a:cubicBezTo>
                    <a:pt x="141" y="185"/>
                    <a:pt x="299" y="370"/>
                    <a:pt x="458" y="54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69"/>
            <p:cNvSpPr/>
            <p:nvPr/>
          </p:nvSpPr>
          <p:spPr>
            <a:xfrm>
              <a:off x="1245200" y="1950100"/>
              <a:ext cx="9025" cy="9500"/>
            </a:xfrm>
            <a:custGeom>
              <a:rect b="b" l="l" r="r" t="t"/>
              <a:pathLst>
                <a:path extrusionOk="0" fill="none" h="380" w="361">
                  <a:moveTo>
                    <a:pt x="0" y="1"/>
                  </a:moveTo>
                  <a:lnTo>
                    <a:pt x="361"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69"/>
            <p:cNvSpPr/>
            <p:nvPr/>
          </p:nvSpPr>
          <p:spPr>
            <a:xfrm>
              <a:off x="1205575" y="1953850"/>
              <a:ext cx="10825" cy="5300"/>
            </a:xfrm>
            <a:custGeom>
              <a:rect b="b" l="l" r="r" t="t"/>
              <a:pathLst>
                <a:path extrusionOk="0" fill="none" h="212" w="433">
                  <a:moveTo>
                    <a:pt x="1" y="1"/>
                  </a:moveTo>
                  <a:lnTo>
                    <a:pt x="432" y="21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69"/>
            <p:cNvSpPr/>
            <p:nvPr/>
          </p:nvSpPr>
          <p:spPr>
            <a:xfrm>
              <a:off x="1320225" y="2199625"/>
              <a:ext cx="5725" cy="15650"/>
            </a:xfrm>
            <a:custGeom>
              <a:rect b="b" l="l" r="r" t="t"/>
              <a:pathLst>
                <a:path extrusionOk="0" fill="none" h="626" w="229">
                  <a:moveTo>
                    <a:pt x="0" y="625"/>
                  </a:moveTo>
                  <a:cubicBezTo>
                    <a:pt x="97" y="423"/>
                    <a:pt x="176" y="211"/>
                    <a:pt x="22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69"/>
            <p:cNvSpPr/>
            <p:nvPr/>
          </p:nvSpPr>
          <p:spPr>
            <a:xfrm>
              <a:off x="1000300" y="2409950"/>
              <a:ext cx="40950" cy="30400"/>
            </a:xfrm>
            <a:custGeom>
              <a:rect b="b" l="l" r="r" t="t"/>
              <a:pathLst>
                <a:path extrusionOk="0" fill="none" h="1216" w="1638">
                  <a:moveTo>
                    <a:pt x="1" y="1215"/>
                  </a:moveTo>
                  <a:cubicBezTo>
                    <a:pt x="546" y="802"/>
                    <a:pt x="1171" y="503"/>
                    <a:pt x="163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69"/>
            <p:cNvSpPr/>
            <p:nvPr/>
          </p:nvSpPr>
          <p:spPr>
            <a:xfrm>
              <a:off x="1029575" y="2431300"/>
              <a:ext cx="13000" cy="9275"/>
            </a:xfrm>
            <a:custGeom>
              <a:rect b="b" l="l" r="r" t="t"/>
              <a:pathLst>
                <a:path extrusionOk="0" fill="none" h="371" w="520">
                  <a:moveTo>
                    <a:pt x="0" y="370"/>
                  </a:moveTo>
                  <a:lnTo>
                    <a:pt x="51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69"/>
            <p:cNvSpPr/>
            <p:nvPr/>
          </p:nvSpPr>
          <p:spPr>
            <a:xfrm>
              <a:off x="1047600" y="2438125"/>
              <a:ext cx="5750" cy="5300"/>
            </a:xfrm>
            <a:custGeom>
              <a:rect b="b" l="l" r="r" t="t"/>
              <a:pathLst>
                <a:path extrusionOk="0" fill="none" h="212" w="230">
                  <a:moveTo>
                    <a:pt x="1" y="212"/>
                  </a:moveTo>
                  <a:cubicBezTo>
                    <a:pt x="89" y="150"/>
                    <a:pt x="159" y="80"/>
                    <a:pt x="23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69"/>
            <p:cNvSpPr/>
            <p:nvPr/>
          </p:nvSpPr>
          <p:spPr>
            <a:xfrm>
              <a:off x="845850" y="2382025"/>
              <a:ext cx="3325" cy="6625"/>
            </a:xfrm>
            <a:custGeom>
              <a:rect b="b" l="l" r="r" t="t"/>
              <a:pathLst>
                <a:path extrusionOk="0" fill="none" h="265" w="133">
                  <a:moveTo>
                    <a:pt x="0" y="264"/>
                  </a:moveTo>
                  <a:lnTo>
                    <a:pt x="13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69"/>
            <p:cNvSpPr/>
            <p:nvPr/>
          </p:nvSpPr>
          <p:spPr>
            <a:xfrm>
              <a:off x="1097550" y="2230650"/>
              <a:ext cx="16100" cy="5725"/>
            </a:xfrm>
            <a:custGeom>
              <a:rect b="b" l="l" r="r" t="t"/>
              <a:pathLst>
                <a:path extrusionOk="0" fill="none" h="229" w="644">
                  <a:moveTo>
                    <a:pt x="1" y="229"/>
                  </a:moveTo>
                  <a:cubicBezTo>
                    <a:pt x="221" y="176"/>
                    <a:pt x="432" y="97"/>
                    <a:pt x="64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8" name="Google Shape;10918;p69"/>
          <p:cNvGrpSpPr/>
          <p:nvPr/>
        </p:nvGrpSpPr>
        <p:grpSpPr>
          <a:xfrm>
            <a:off x="4121938" y="1098158"/>
            <a:ext cx="477884" cy="510744"/>
            <a:chOff x="4413650" y="1138450"/>
            <a:chExt cx="303650" cy="324550"/>
          </a:xfrm>
        </p:grpSpPr>
        <p:sp>
          <p:nvSpPr>
            <p:cNvPr id="10919" name="Google Shape;10919;p69"/>
            <p:cNvSpPr/>
            <p:nvPr/>
          </p:nvSpPr>
          <p:spPr>
            <a:xfrm>
              <a:off x="4473950" y="1157750"/>
              <a:ext cx="233450" cy="291125"/>
            </a:xfrm>
            <a:custGeom>
              <a:rect b="b" l="l" r="r" t="t"/>
              <a:pathLst>
                <a:path extrusionOk="0" h="11645" w="9338">
                  <a:moveTo>
                    <a:pt x="4854" y="1"/>
                  </a:moveTo>
                  <a:cubicBezTo>
                    <a:pt x="4221" y="1"/>
                    <a:pt x="3659" y="225"/>
                    <a:pt x="3274" y="549"/>
                  </a:cubicBezTo>
                  <a:cubicBezTo>
                    <a:pt x="3010" y="760"/>
                    <a:pt x="2816" y="1033"/>
                    <a:pt x="2702" y="1350"/>
                  </a:cubicBezTo>
                  <a:cubicBezTo>
                    <a:pt x="2561" y="1746"/>
                    <a:pt x="2570" y="2177"/>
                    <a:pt x="2711" y="2564"/>
                  </a:cubicBezTo>
                  <a:cubicBezTo>
                    <a:pt x="2816" y="2846"/>
                    <a:pt x="3089" y="2960"/>
                    <a:pt x="3257" y="3004"/>
                  </a:cubicBezTo>
                  <a:cubicBezTo>
                    <a:pt x="3381" y="3044"/>
                    <a:pt x="3514" y="3062"/>
                    <a:pt x="3640" y="3062"/>
                  </a:cubicBezTo>
                  <a:cubicBezTo>
                    <a:pt x="3853" y="3062"/>
                    <a:pt x="4050" y="3010"/>
                    <a:pt x="4172" y="2916"/>
                  </a:cubicBezTo>
                  <a:cubicBezTo>
                    <a:pt x="4267" y="2829"/>
                    <a:pt x="4389" y="2785"/>
                    <a:pt x="4509" y="2785"/>
                  </a:cubicBezTo>
                  <a:cubicBezTo>
                    <a:pt x="4633" y="2785"/>
                    <a:pt x="4756" y="2831"/>
                    <a:pt x="4849" y="2925"/>
                  </a:cubicBezTo>
                  <a:cubicBezTo>
                    <a:pt x="5105" y="3163"/>
                    <a:pt x="5263" y="3629"/>
                    <a:pt x="5219" y="4025"/>
                  </a:cubicBezTo>
                  <a:lnTo>
                    <a:pt x="5281" y="4043"/>
                  </a:lnTo>
                  <a:cubicBezTo>
                    <a:pt x="5298" y="3981"/>
                    <a:pt x="5316" y="3911"/>
                    <a:pt x="5325" y="3849"/>
                  </a:cubicBezTo>
                  <a:cubicBezTo>
                    <a:pt x="5386" y="3339"/>
                    <a:pt x="5078" y="2749"/>
                    <a:pt x="4770" y="2458"/>
                  </a:cubicBezTo>
                  <a:cubicBezTo>
                    <a:pt x="4657" y="2353"/>
                    <a:pt x="4538" y="2317"/>
                    <a:pt x="4419" y="2317"/>
                  </a:cubicBezTo>
                  <a:cubicBezTo>
                    <a:pt x="4278" y="2317"/>
                    <a:pt x="4138" y="2367"/>
                    <a:pt x="4005" y="2414"/>
                  </a:cubicBezTo>
                  <a:cubicBezTo>
                    <a:pt x="3882" y="2458"/>
                    <a:pt x="3758" y="2503"/>
                    <a:pt x="3644" y="2503"/>
                  </a:cubicBezTo>
                  <a:cubicBezTo>
                    <a:pt x="3504" y="2503"/>
                    <a:pt x="3379" y="2435"/>
                    <a:pt x="3292" y="2212"/>
                  </a:cubicBezTo>
                  <a:cubicBezTo>
                    <a:pt x="3177" y="1930"/>
                    <a:pt x="3160" y="1622"/>
                    <a:pt x="3257" y="1341"/>
                  </a:cubicBezTo>
                  <a:cubicBezTo>
                    <a:pt x="3274" y="1297"/>
                    <a:pt x="3292" y="1253"/>
                    <a:pt x="3309" y="1209"/>
                  </a:cubicBezTo>
                  <a:cubicBezTo>
                    <a:pt x="3477" y="892"/>
                    <a:pt x="3811" y="663"/>
                    <a:pt x="4251" y="557"/>
                  </a:cubicBezTo>
                  <a:cubicBezTo>
                    <a:pt x="4378" y="528"/>
                    <a:pt x="4532" y="512"/>
                    <a:pt x="4707" y="512"/>
                  </a:cubicBezTo>
                  <a:cubicBezTo>
                    <a:pt x="5698" y="512"/>
                    <a:pt x="7340" y="1058"/>
                    <a:pt x="8238" y="3048"/>
                  </a:cubicBezTo>
                  <a:cubicBezTo>
                    <a:pt x="8255" y="3083"/>
                    <a:pt x="8273" y="3127"/>
                    <a:pt x="8291" y="3171"/>
                  </a:cubicBezTo>
                  <a:cubicBezTo>
                    <a:pt x="9109" y="5072"/>
                    <a:pt x="8731" y="6586"/>
                    <a:pt x="8528" y="7149"/>
                  </a:cubicBezTo>
                  <a:lnTo>
                    <a:pt x="8519" y="7176"/>
                  </a:lnTo>
                  <a:cubicBezTo>
                    <a:pt x="8484" y="7273"/>
                    <a:pt x="8458" y="7361"/>
                    <a:pt x="8423" y="7449"/>
                  </a:cubicBezTo>
                  <a:cubicBezTo>
                    <a:pt x="8396" y="7537"/>
                    <a:pt x="8361" y="7625"/>
                    <a:pt x="8335" y="7713"/>
                  </a:cubicBezTo>
                  <a:lnTo>
                    <a:pt x="8317" y="7739"/>
                  </a:lnTo>
                  <a:cubicBezTo>
                    <a:pt x="8123" y="8293"/>
                    <a:pt x="7490" y="9640"/>
                    <a:pt x="5774" y="10599"/>
                  </a:cubicBezTo>
                  <a:cubicBezTo>
                    <a:pt x="5677" y="10643"/>
                    <a:pt x="5589" y="10696"/>
                    <a:pt x="5492" y="10740"/>
                  </a:cubicBezTo>
                  <a:cubicBezTo>
                    <a:pt x="4758" y="11106"/>
                    <a:pt x="4071" y="11247"/>
                    <a:pt x="3459" y="11247"/>
                  </a:cubicBezTo>
                  <a:cubicBezTo>
                    <a:pt x="2158" y="11247"/>
                    <a:pt x="1196" y="10609"/>
                    <a:pt x="836" y="10142"/>
                  </a:cubicBezTo>
                  <a:cubicBezTo>
                    <a:pt x="555" y="9790"/>
                    <a:pt x="449" y="9394"/>
                    <a:pt x="519" y="9042"/>
                  </a:cubicBezTo>
                  <a:cubicBezTo>
                    <a:pt x="528" y="8998"/>
                    <a:pt x="537" y="8954"/>
                    <a:pt x="555" y="8910"/>
                  </a:cubicBezTo>
                  <a:cubicBezTo>
                    <a:pt x="660" y="8628"/>
                    <a:pt x="871" y="8399"/>
                    <a:pt x="1135" y="8258"/>
                  </a:cubicBezTo>
                  <a:cubicBezTo>
                    <a:pt x="1234" y="8203"/>
                    <a:pt x="1318" y="8180"/>
                    <a:pt x="1391" y="8180"/>
                  </a:cubicBezTo>
                  <a:cubicBezTo>
                    <a:pt x="1596" y="8180"/>
                    <a:pt x="1711" y="8367"/>
                    <a:pt x="1822" y="8549"/>
                  </a:cubicBezTo>
                  <a:cubicBezTo>
                    <a:pt x="1949" y="8761"/>
                    <a:pt x="2093" y="8998"/>
                    <a:pt x="2405" y="8998"/>
                  </a:cubicBezTo>
                  <a:cubicBezTo>
                    <a:pt x="2416" y="8998"/>
                    <a:pt x="2427" y="8998"/>
                    <a:pt x="2438" y="8998"/>
                  </a:cubicBezTo>
                  <a:cubicBezTo>
                    <a:pt x="2860" y="8971"/>
                    <a:pt x="3468" y="8707"/>
                    <a:pt x="3741" y="8276"/>
                  </a:cubicBezTo>
                  <a:cubicBezTo>
                    <a:pt x="3785" y="8223"/>
                    <a:pt x="3811" y="8161"/>
                    <a:pt x="3837" y="8100"/>
                  </a:cubicBezTo>
                  <a:lnTo>
                    <a:pt x="3776" y="8065"/>
                  </a:lnTo>
                  <a:cubicBezTo>
                    <a:pt x="3565" y="8399"/>
                    <a:pt x="3142" y="8663"/>
                    <a:pt x="2799" y="8681"/>
                  </a:cubicBezTo>
                  <a:cubicBezTo>
                    <a:pt x="2782" y="8682"/>
                    <a:pt x="2765" y="8683"/>
                    <a:pt x="2749" y="8683"/>
                  </a:cubicBezTo>
                  <a:cubicBezTo>
                    <a:pt x="2506" y="8683"/>
                    <a:pt x="2303" y="8506"/>
                    <a:pt x="2262" y="8267"/>
                  </a:cubicBezTo>
                  <a:cubicBezTo>
                    <a:pt x="2209" y="8021"/>
                    <a:pt x="1936" y="7748"/>
                    <a:pt x="1620" y="7607"/>
                  </a:cubicBezTo>
                  <a:cubicBezTo>
                    <a:pt x="1526" y="7570"/>
                    <a:pt x="1385" y="7525"/>
                    <a:pt x="1233" y="7525"/>
                  </a:cubicBezTo>
                  <a:cubicBezTo>
                    <a:pt x="1129" y="7525"/>
                    <a:pt x="1019" y="7546"/>
                    <a:pt x="915" y="7607"/>
                  </a:cubicBezTo>
                  <a:cubicBezTo>
                    <a:pt x="555" y="7818"/>
                    <a:pt x="282" y="8153"/>
                    <a:pt x="132" y="8549"/>
                  </a:cubicBezTo>
                  <a:cubicBezTo>
                    <a:pt x="27" y="8857"/>
                    <a:pt x="0" y="9200"/>
                    <a:pt x="71" y="9526"/>
                  </a:cubicBezTo>
                  <a:cubicBezTo>
                    <a:pt x="229" y="10370"/>
                    <a:pt x="986" y="11330"/>
                    <a:pt x="2306" y="11541"/>
                  </a:cubicBezTo>
                  <a:cubicBezTo>
                    <a:pt x="2720" y="11611"/>
                    <a:pt x="3115" y="11644"/>
                    <a:pt x="3491" y="11644"/>
                  </a:cubicBezTo>
                  <a:cubicBezTo>
                    <a:pt x="5464" y="11644"/>
                    <a:pt x="6912" y="10736"/>
                    <a:pt x="7851" y="9561"/>
                  </a:cubicBezTo>
                  <a:cubicBezTo>
                    <a:pt x="8264" y="9042"/>
                    <a:pt x="8590" y="8452"/>
                    <a:pt x="8819" y="7827"/>
                  </a:cubicBezTo>
                  <a:lnTo>
                    <a:pt x="8827" y="7809"/>
                  </a:lnTo>
                  <a:cubicBezTo>
                    <a:pt x="8845" y="7739"/>
                    <a:pt x="8863" y="7677"/>
                    <a:pt x="8898" y="7607"/>
                  </a:cubicBezTo>
                  <a:cubicBezTo>
                    <a:pt x="8924" y="7537"/>
                    <a:pt x="8951" y="7466"/>
                    <a:pt x="8977" y="7396"/>
                  </a:cubicBezTo>
                  <a:cubicBezTo>
                    <a:pt x="9215" y="6692"/>
                    <a:pt x="9338" y="5961"/>
                    <a:pt x="9320" y="5213"/>
                  </a:cubicBezTo>
                  <a:cubicBezTo>
                    <a:pt x="9285" y="3488"/>
                    <a:pt x="8484" y="1631"/>
                    <a:pt x="6284" y="390"/>
                  </a:cubicBezTo>
                  <a:cubicBezTo>
                    <a:pt x="5796" y="115"/>
                    <a:pt x="5307" y="1"/>
                    <a:pt x="4854" y="1"/>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69"/>
            <p:cNvSpPr/>
            <p:nvPr/>
          </p:nvSpPr>
          <p:spPr>
            <a:xfrm>
              <a:off x="4425975" y="1172350"/>
              <a:ext cx="273950" cy="264575"/>
            </a:xfrm>
            <a:custGeom>
              <a:rect b="b" l="l" r="r" t="t"/>
              <a:pathLst>
                <a:path extrusionOk="0" h="10583" w="10958">
                  <a:moveTo>
                    <a:pt x="10227" y="4700"/>
                  </a:moveTo>
                  <a:cubicBezTo>
                    <a:pt x="10183" y="4744"/>
                    <a:pt x="10139" y="4788"/>
                    <a:pt x="10086" y="4832"/>
                  </a:cubicBezTo>
                  <a:cubicBezTo>
                    <a:pt x="10130" y="4788"/>
                    <a:pt x="10183" y="4744"/>
                    <a:pt x="10218" y="4700"/>
                  </a:cubicBezTo>
                  <a:close/>
                  <a:moveTo>
                    <a:pt x="5378" y="4796"/>
                  </a:moveTo>
                  <a:lnTo>
                    <a:pt x="5607" y="4946"/>
                  </a:lnTo>
                  <a:cubicBezTo>
                    <a:pt x="5528" y="4902"/>
                    <a:pt x="5457" y="4849"/>
                    <a:pt x="5378" y="4805"/>
                  </a:cubicBezTo>
                  <a:lnTo>
                    <a:pt x="5378" y="4796"/>
                  </a:lnTo>
                  <a:close/>
                  <a:moveTo>
                    <a:pt x="2887" y="5562"/>
                  </a:moveTo>
                  <a:lnTo>
                    <a:pt x="2887" y="5562"/>
                  </a:lnTo>
                  <a:cubicBezTo>
                    <a:pt x="3098" y="5588"/>
                    <a:pt x="3301" y="5606"/>
                    <a:pt x="3503" y="5615"/>
                  </a:cubicBezTo>
                  <a:cubicBezTo>
                    <a:pt x="3301" y="5606"/>
                    <a:pt x="3098" y="5588"/>
                    <a:pt x="2896" y="5571"/>
                  </a:cubicBezTo>
                  <a:lnTo>
                    <a:pt x="2887" y="5562"/>
                  </a:lnTo>
                  <a:close/>
                  <a:moveTo>
                    <a:pt x="6609" y="1"/>
                  </a:moveTo>
                  <a:cubicBezTo>
                    <a:pt x="6446" y="1"/>
                    <a:pt x="6303" y="17"/>
                    <a:pt x="6188" y="44"/>
                  </a:cubicBezTo>
                  <a:cubicBezTo>
                    <a:pt x="5756" y="141"/>
                    <a:pt x="5448" y="352"/>
                    <a:pt x="5290" y="660"/>
                  </a:cubicBezTo>
                  <a:cubicBezTo>
                    <a:pt x="5272" y="695"/>
                    <a:pt x="5255" y="739"/>
                    <a:pt x="5237" y="783"/>
                  </a:cubicBezTo>
                  <a:cubicBezTo>
                    <a:pt x="5149" y="1047"/>
                    <a:pt x="5167" y="1338"/>
                    <a:pt x="5272" y="1602"/>
                  </a:cubicBezTo>
                  <a:cubicBezTo>
                    <a:pt x="5348" y="1787"/>
                    <a:pt x="5443" y="1850"/>
                    <a:pt x="5568" y="1850"/>
                  </a:cubicBezTo>
                  <a:cubicBezTo>
                    <a:pt x="5662" y="1850"/>
                    <a:pt x="5774" y="1814"/>
                    <a:pt x="5906" y="1769"/>
                  </a:cubicBezTo>
                  <a:cubicBezTo>
                    <a:pt x="6043" y="1717"/>
                    <a:pt x="6190" y="1663"/>
                    <a:pt x="6340" y="1663"/>
                  </a:cubicBezTo>
                  <a:cubicBezTo>
                    <a:pt x="6470" y="1663"/>
                    <a:pt x="6603" y="1703"/>
                    <a:pt x="6733" y="1822"/>
                  </a:cubicBezTo>
                  <a:cubicBezTo>
                    <a:pt x="7059" y="2130"/>
                    <a:pt x="7376" y="2728"/>
                    <a:pt x="7314" y="3265"/>
                  </a:cubicBezTo>
                  <a:cubicBezTo>
                    <a:pt x="7305" y="3353"/>
                    <a:pt x="7288" y="3423"/>
                    <a:pt x="7261" y="3503"/>
                  </a:cubicBezTo>
                  <a:cubicBezTo>
                    <a:pt x="7191" y="3705"/>
                    <a:pt x="7050" y="3872"/>
                    <a:pt x="6865" y="3978"/>
                  </a:cubicBezTo>
                  <a:lnTo>
                    <a:pt x="6848" y="3978"/>
                  </a:lnTo>
                  <a:cubicBezTo>
                    <a:pt x="6727" y="4065"/>
                    <a:pt x="6573" y="4109"/>
                    <a:pt x="6393" y="4109"/>
                  </a:cubicBezTo>
                  <a:cubicBezTo>
                    <a:pt x="6190" y="4109"/>
                    <a:pt x="5955" y="4054"/>
                    <a:pt x="5695" y="3943"/>
                  </a:cubicBezTo>
                  <a:cubicBezTo>
                    <a:pt x="5325" y="3793"/>
                    <a:pt x="4762" y="3406"/>
                    <a:pt x="4172" y="2992"/>
                  </a:cubicBezTo>
                  <a:cubicBezTo>
                    <a:pt x="3398" y="2455"/>
                    <a:pt x="2518" y="1848"/>
                    <a:pt x="1928" y="1672"/>
                  </a:cubicBezTo>
                  <a:cubicBezTo>
                    <a:pt x="1851" y="1647"/>
                    <a:pt x="1775" y="1636"/>
                    <a:pt x="1702" y="1636"/>
                  </a:cubicBezTo>
                  <a:cubicBezTo>
                    <a:pt x="1358" y="1636"/>
                    <a:pt x="1060" y="1887"/>
                    <a:pt x="828" y="2191"/>
                  </a:cubicBezTo>
                  <a:cubicBezTo>
                    <a:pt x="590" y="2517"/>
                    <a:pt x="397" y="2869"/>
                    <a:pt x="256" y="3247"/>
                  </a:cubicBezTo>
                  <a:lnTo>
                    <a:pt x="256" y="3265"/>
                  </a:lnTo>
                  <a:lnTo>
                    <a:pt x="256" y="3274"/>
                  </a:lnTo>
                  <a:cubicBezTo>
                    <a:pt x="133" y="3626"/>
                    <a:pt x="62" y="3995"/>
                    <a:pt x="27" y="4365"/>
                  </a:cubicBezTo>
                  <a:cubicBezTo>
                    <a:pt x="1" y="4858"/>
                    <a:pt x="97" y="5368"/>
                    <a:pt x="546" y="5553"/>
                  </a:cubicBezTo>
                  <a:cubicBezTo>
                    <a:pt x="1118" y="5782"/>
                    <a:pt x="2183" y="5870"/>
                    <a:pt x="3125" y="5949"/>
                  </a:cubicBezTo>
                  <a:cubicBezTo>
                    <a:pt x="3847" y="6011"/>
                    <a:pt x="4524" y="6064"/>
                    <a:pt x="4903" y="6178"/>
                  </a:cubicBezTo>
                  <a:cubicBezTo>
                    <a:pt x="5422" y="6337"/>
                    <a:pt x="5739" y="6574"/>
                    <a:pt x="5827" y="6882"/>
                  </a:cubicBezTo>
                  <a:cubicBezTo>
                    <a:pt x="5906" y="7085"/>
                    <a:pt x="5915" y="7313"/>
                    <a:pt x="5836" y="7516"/>
                  </a:cubicBezTo>
                  <a:cubicBezTo>
                    <a:pt x="5809" y="7595"/>
                    <a:pt x="5774" y="7665"/>
                    <a:pt x="5730" y="7727"/>
                  </a:cubicBezTo>
                  <a:cubicBezTo>
                    <a:pt x="5431" y="8185"/>
                    <a:pt x="4823" y="8458"/>
                    <a:pt x="4366" y="8484"/>
                  </a:cubicBezTo>
                  <a:cubicBezTo>
                    <a:pt x="4354" y="8485"/>
                    <a:pt x="4343" y="8485"/>
                    <a:pt x="4331" y="8485"/>
                  </a:cubicBezTo>
                  <a:cubicBezTo>
                    <a:pt x="3977" y="8485"/>
                    <a:pt x="3816" y="8222"/>
                    <a:pt x="3688" y="8000"/>
                  </a:cubicBezTo>
                  <a:cubicBezTo>
                    <a:pt x="3568" y="7805"/>
                    <a:pt x="3476" y="7664"/>
                    <a:pt x="3320" y="7664"/>
                  </a:cubicBezTo>
                  <a:cubicBezTo>
                    <a:pt x="3258" y="7664"/>
                    <a:pt x="3186" y="7686"/>
                    <a:pt x="3098" y="7736"/>
                  </a:cubicBezTo>
                  <a:cubicBezTo>
                    <a:pt x="2843" y="7859"/>
                    <a:pt x="2650" y="8079"/>
                    <a:pt x="2544" y="8343"/>
                  </a:cubicBezTo>
                  <a:cubicBezTo>
                    <a:pt x="2526" y="8387"/>
                    <a:pt x="2518" y="8431"/>
                    <a:pt x="2509" y="8475"/>
                  </a:cubicBezTo>
                  <a:cubicBezTo>
                    <a:pt x="2438" y="8810"/>
                    <a:pt x="2544" y="9170"/>
                    <a:pt x="2808" y="9514"/>
                  </a:cubicBezTo>
                  <a:cubicBezTo>
                    <a:pt x="3150" y="9958"/>
                    <a:pt x="4115" y="10582"/>
                    <a:pt x="5401" y="10582"/>
                  </a:cubicBezTo>
                  <a:cubicBezTo>
                    <a:pt x="6000" y="10582"/>
                    <a:pt x="6668" y="10447"/>
                    <a:pt x="7376" y="10095"/>
                  </a:cubicBezTo>
                  <a:lnTo>
                    <a:pt x="7473" y="10042"/>
                  </a:lnTo>
                  <a:cubicBezTo>
                    <a:pt x="9303" y="9100"/>
                    <a:pt x="9963" y="7709"/>
                    <a:pt x="10166" y="7155"/>
                  </a:cubicBezTo>
                  <a:cubicBezTo>
                    <a:pt x="10166" y="7155"/>
                    <a:pt x="10245" y="6935"/>
                    <a:pt x="10271" y="6838"/>
                  </a:cubicBezTo>
                  <a:lnTo>
                    <a:pt x="10386" y="6521"/>
                  </a:lnTo>
                  <a:cubicBezTo>
                    <a:pt x="10588" y="5958"/>
                    <a:pt x="10958" y="4427"/>
                    <a:pt x="10086" y="2491"/>
                  </a:cubicBezTo>
                  <a:cubicBezTo>
                    <a:pt x="10078" y="2473"/>
                    <a:pt x="10069" y="2455"/>
                    <a:pt x="10060" y="2429"/>
                  </a:cubicBezTo>
                  <a:cubicBezTo>
                    <a:pt x="9182" y="530"/>
                    <a:pt x="7555" y="1"/>
                    <a:pt x="6609"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69"/>
            <p:cNvSpPr/>
            <p:nvPr/>
          </p:nvSpPr>
          <p:spPr>
            <a:xfrm>
              <a:off x="4537975" y="1157825"/>
              <a:ext cx="169000" cy="130475"/>
            </a:xfrm>
            <a:custGeom>
              <a:rect b="b" l="l" r="r" t="t"/>
              <a:pathLst>
                <a:path extrusionOk="0" h="5219" w="6760">
                  <a:moveTo>
                    <a:pt x="2304" y="0"/>
                  </a:moveTo>
                  <a:cubicBezTo>
                    <a:pt x="1667" y="0"/>
                    <a:pt x="1100" y="226"/>
                    <a:pt x="713" y="546"/>
                  </a:cubicBezTo>
                  <a:cubicBezTo>
                    <a:pt x="449" y="757"/>
                    <a:pt x="255" y="1039"/>
                    <a:pt x="141" y="1347"/>
                  </a:cubicBezTo>
                  <a:cubicBezTo>
                    <a:pt x="0" y="1743"/>
                    <a:pt x="9" y="2174"/>
                    <a:pt x="150" y="2570"/>
                  </a:cubicBezTo>
                  <a:cubicBezTo>
                    <a:pt x="255" y="2843"/>
                    <a:pt x="537" y="2966"/>
                    <a:pt x="696" y="3010"/>
                  </a:cubicBezTo>
                  <a:cubicBezTo>
                    <a:pt x="820" y="3046"/>
                    <a:pt x="951" y="3064"/>
                    <a:pt x="1077" y="3064"/>
                  </a:cubicBezTo>
                  <a:cubicBezTo>
                    <a:pt x="1291" y="3064"/>
                    <a:pt x="1489" y="3013"/>
                    <a:pt x="1611" y="2913"/>
                  </a:cubicBezTo>
                  <a:cubicBezTo>
                    <a:pt x="1704" y="2828"/>
                    <a:pt x="1822" y="2786"/>
                    <a:pt x="1940" y="2786"/>
                  </a:cubicBezTo>
                  <a:cubicBezTo>
                    <a:pt x="2066" y="2786"/>
                    <a:pt x="2193" y="2835"/>
                    <a:pt x="2288" y="2931"/>
                  </a:cubicBezTo>
                  <a:cubicBezTo>
                    <a:pt x="2544" y="3160"/>
                    <a:pt x="2702" y="3626"/>
                    <a:pt x="2658" y="4022"/>
                  </a:cubicBezTo>
                  <a:lnTo>
                    <a:pt x="2720" y="4040"/>
                  </a:lnTo>
                  <a:cubicBezTo>
                    <a:pt x="2737" y="3978"/>
                    <a:pt x="2755" y="3908"/>
                    <a:pt x="2764" y="3846"/>
                  </a:cubicBezTo>
                  <a:cubicBezTo>
                    <a:pt x="2825" y="3336"/>
                    <a:pt x="2517" y="2746"/>
                    <a:pt x="2209" y="2455"/>
                  </a:cubicBezTo>
                  <a:cubicBezTo>
                    <a:pt x="2096" y="2350"/>
                    <a:pt x="1977" y="2314"/>
                    <a:pt x="1858" y="2314"/>
                  </a:cubicBezTo>
                  <a:cubicBezTo>
                    <a:pt x="1717" y="2314"/>
                    <a:pt x="1577" y="2364"/>
                    <a:pt x="1444" y="2411"/>
                  </a:cubicBezTo>
                  <a:cubicBezTo>
                    <a:pt x="1321" y="2455"/>
                    <a:pt x="1197" y="2500"/>
                    <a:pt x="1083" y="2500"/>
                  </a:cubicBezTo>
                  <a:cubicBezTo>
                    <a:pt x="943" y="2500"/>
                    <a:pt x="818" y="2432"/>
                    <a:pt x="731" y="2209"/>
                  </a:cubicBezTo>
                  <a:cubicBezTo>
                    <a:pt x="616" y="1927"/>
                    <a:pt x="599" y="1619"/>
                    <a:pt x="696" y="1338"/>
                  </a:cubicBezTo>
                  <a:cubicBezTo>
                    <a:pt x="713" y="1294"/>
                    <a:pt x="731" y="1250"/>
                    <a:pt x="748" y="1206"/>
                  </a:cubicBezTo>
                  <a:cubicBezTo>
                    <a:pt x="916" y="889"/>
                    <a:pt x="1250" y="660"/>
                    <a:pt x="1690" y="554"/>
                  </a:cubicBezTo>
                  <a:cubicBezTo>
                    <a:pt x="1817" y="525"/>
                    <a:pt x="1971" y="509"/>
                    <a:pt x="2146" y="509"/>
                  </a:cubicBezTo>
                  <a:cubicBezTo>
                    <a:pt x="3137" y="509"/>
                    <a:pt x="4779" y="1055"/>
                    <a:pt x="5677" y="3045"/>
                  </a:cubicBezTo>
                  <a:cubicBezTo>
                    <a:pt x="5694" y="3089"/>
                    <a:pt x="5712" y="3124"/>
                    <a:pt x="5730" y="3168"/>
                  </a:cubicBezTo>
                  <a:cubicBezTo>
                    <a:pt x="6249" y="3749"/>
                    <a:pt x="6601" y="4453"/>
                    <a:pt x="6759" y="5219"/>
                  </a:cubicBezTo>
                  <a:cubicBezTo>
                    <a:pt x="6724" y="3494"/>
                    <a:pt x="5923" y="1628"/>
                    <a:pt x="3723" y="387"/>
                  </a:cubicBezTo>
                  <a:cubicBezTo>
                    <a:pt x="3241" y="114"/>
                    <a:pt x="2755" y="0"/>
                    <a:pt x="2304" y="0"/>
                  </a:cubicBezTo>
                  <a:close/>
                </a:path>
              </a:pathLst>
            </a:custGeom>
            <a:solidFill>
              <a:srgbClr val="E99A7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69"/>
            <p:cNvSpPr/>
            <p:nvPr/>
          </p:nvSpPr>
          <p:spPr>
            <a:xfrm>
              <a:off x="4446450" y="1172375"/>
              <a:ext cx="231250" cy="119425"/>
            </a:xfrm>
            <a:custGeom>
              <a:rect b="b" l="l" r="r" t="t"/>
              <a:pathLst>
                <a:path extrusionOk="0" h="4777" w="9250">
                  <a:moveTo>
                    <a:pt x="5780" y="0"/>
                  </a:moveTo>
                  <a:cubicBezTo>
                    <a:pt x="5617" y="0"/>
                    <a:pt x="5475" y="16"/>
                    <a:pt x="5360" y="43"/>
                  </a:cubicBezTo>
                  <a:cubicBezTo>
                    <a:pt x="4937" y="140"/>
                    <a:pt x="4629" y="360"/>
                    <a:pt x="4471" y="659"/>
                  </a:cubicBezTo>
                  <a:cubicBezTo>
                    <a:pt x="4445" y="703"/>
                    <a:pt x="4427" y="738"/>
                    <a:pt x="4418" y="782"/>
                  </a:cubicBezTo>
                  <a:cubicBezTo>
                    <a:pt x="4330" y="1055"/>
                    <a:pt x="4339" y="1345"/>
                    <a:pt x="4453" y="1601"/>
                  </a:cubicBezTo>
                  <a:cubicBezTo>
                    <a:pt x="4529" y="1787"/>
                    <a:pt x="4625" y="1853"/>
                    <a:pt x="4750" y="1853"/>
                  </a:cubicBezTo>
                  <a:cubicBezTo>
                    <a:pt x="4842" y="1853"/>
                    <a:pt x="4951" y="1817"/>
                    <a:pt x="5078" y="1768"/>
                  </a:cubicBezTo>
                  <a:cubicBezTo>
                    <a:pt x="5218" y="1721"/>
                    <a:pt x="5366" y="1669"/>
                    <a:pt x="5516" y="1669"/>
                  </a:cubicBezTo>
                  <a:cubicBezTo>
                    <a:pt x="5648" y="1669"/>
                    <a:pt x="5782" y="1710"/>
                    <a:pt x="5914" y="1829"/>
                  </a:cubicBezTo>
                  <a:cubicBezTo>
                    <a:pt x="6249" y="2137"/>
                    <a:pt x="6548" y="2736"/>
                    <a:pt x="6486" y="3273"/>
                  </a:cubicBezTo>
                  <a:cubicBezTo>
                    <a:pt x="6478" y="3352"/>
                    <a:pt x="6460" y="3431"/>
                    <a:pt x="6434" y="3502"/>
                  </a:cubicBezTo>
                  <a:cubicBezTo>
                    <a:pt x="6363" y="3704"/>
                    <a:pt x="6222" y="3871"/>
                    <a:pt x="6037" y="3986"/>
                  </a:cubicBezTo>
                  <a:lnTo>
                    <a:pt x="6029" y="3986"/>
                  </a:lnTo>
                  <a:cubicBezTo>
                    <a:pt x="5910" y="4068"/>
                    <a:pt x="5758" y="4110"/>
                    <a:pt x="5580" y="4110"/>
                  </a:cubicBezTo>
                  <a:cubicBezTo>
                    <a:pt x="5375" y="4110"/>
                    <a:pt x="5135" y="4055"/>
                    <a:pt x="4867" y="3942"/>
                  </a:cubicBezTo>
                  <a:cubicBezTo>
                    <a:pt x="4506" y="3792"/>
                    <a:pt x="3943" y="3405"/>
                    <a:pt x="3344" y="2991"/>
                  </a:cubicBezTo>
                  <a:cubicBezTo>
                    <a:pt x="2570" y="2463"/>
                    <a:pt x="1690" y="1856"/>
                    <a:pt x="1100" y="1671"/>
                  </a:cubicBezTo>
                  <a:cubicBezTo>
                    <a:pt x="1024" y="1647"/>
                    <a:pt x="950" y="1636"/>
                    <a:pt x="878" y="1636"/>
                  </a:cubicBezTo>
                  <a:cubicBezTo>
                    <a:pt x="532" y="1636"/>
                    <a:pt x="233" y="1892"/>
                    <a:pt x="0" y="2190"/>
                  </a:cubicBezTo>
                  <a:cubicBezTo>
                    <a:pt x="146" y="2145"/>
                    <a:pt x="302" y="2124"/>
                    <a:pt x="466" y="2124"/>
                  </a:cubicBezTo>
                  <a:cubicBezTo>
                    <a:pt x="1909" y="2124"/>
                    <a:pt x="3916" y="3738"/>
                    <a:pt x="4374" y="4038"/>
                  </a:cubicBezTo>
                  <a:cubicBezTo>
                    <a:pt x="4691" y="4250"/>
                    <a:pt x="5131" y="4602"/>
                    <a:pt x="5606" y="4734"/>
                  </a:cubicBezTo>
                  <a:cubicBezTo>
                    <a:pt x="5713" y="4761"/>
                    <a:pt x="5821" y="4777"/>
                    <a:pt x="5929" y="4777"/>
                  </a:cubicBezTo>
                  <a:cubicBezTo>
                    <a:pt x="6274" y="4777"/>
                    <a:pt x="6620" y="4616"/>
                    <a:pt x="6935" y="4153"/>
                  </a:cubicBezTo>
                  <a:cubicBezTo>
                    <a:pt x="7651" y="3109"/>
                    <a:pt x="6065" y="1151"/>
                    <a:pt x="6915" y="1151"/>
                  </a:cubicBezTo>
                  <a:cubicBezTo>
                    <a:pt x="7089" y="1151"/>
                    <a:pt x="7367" y="1234"/>
                    <a:pt x="7789" y="1425"/>
                  </a:cubicBezTo>
                  <a:cubicBezTo>
                    <a:pt x="8335" y="1671"/>
                    <a:pt x="8827" y="2014"/>
                    <a:pt x="9250" y="2437"/>
                  </a:cubicBezTo>
                  <a:cubicBezTo>
                    <a:pt x="8363" y="534"/>
                    <a:pt x="6730" y="0"/>
                    <a:pt x="5780" y="0"/>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69"/>
            <p:cNvSpPr/>
            <p:nvPr/>
          </p:nvSpPr>
          <p:spPr>
            <a:xfrm>
              <a:off x="4425750" y="1281475"/>
              <a:ext cx="187275" cy="155450"/>
            </a:xfrm>
            <a:custGeom>
              <a:rect b="b" l="l" r="r" t="t"/>
              <a:pathLst>
                <a:path extrusionOk="0" h="6218" w="7491">
                  <a:moveTo>
                    <a:pt x="27" y="0"/>
                  </a:moveTo>
                  <a:cubicBezTo>
                    <a:pt x="1" y="493"/>
                    <a:pt x="98" y="1003"/>
                    <a:pt x="546" y="1188"/>
                  </a:cubicBezTo>
                  <a:cubicBezTo>
                    <a:pt x="1118" y="1417"/>
                    <a:pt x="2183" y="1505"/>
                    <a:pt x="3116" y="1584"/>
                  </a:cubicBezTo>
                  <a:cubicBezTo>
                    <a:pt x="3847" y="1637"/>
                    <a:pt x="4524" y="1699"/>
                    <a:pt x="4903" y="1813"/>
                  </a:cubicBezTo>
                  <a:cubicBezTo>
                    <a:pt x="5422" y="1963"/>
                    <a:pt x="5739" y="2209"/>
                    <a:pt x="5836" y="2526"/>
                  </a:cubicBezTo>
                  <a:cubicBezTo>
                    <a:pt x="5915" y="2728"/>
                    <a:pt x="5915" y="2948"/>
                    <a:pt x="5845" y="3151"/>
                  </a:cubicBezTo>
                  <a:cubicBezTo>
                    <a:pt x="5818" y="3230"/>
                    <a:pt x="5783" y="3300"/>
                    <a:pt x="5730" y="3362"/>
                  </a:cubicBezTo>
                  <a:cubicBezTo>
                    <a:pt x="5440" y="3820"/>
                    <a:pt x="4824" y="4093"/>
                    <a:pt x="4375" y="4119"/>
                  </a:cubicBezTo>
                  <a:cubicBezTo>
                    <a:pt x="4359" y="4120"/>
                    <a:pt x="4343" y="4121"/>
                    <a:pt x="4327" y="4121"/>
                  </a:cubicBezTo>
                  <a:cubicBezTo>
                    <a:pt x="3982" y="4121"/>
                    <a:pt x="3824" y="3846"/>
                    <a:pt x="3697" y="3635"/>
                  </a:cubicBezTo>
                  <a:cubicBezTo>
                    <a:pt x="3577" y="3440"/>
                    <a:pt x="3480" y="3299"/>
                    <a:pt x="3322" y="3299"/>
                  </a:cubicBezTo>
                  <a:cubicBezTo>
                    <a:pt x="3259" y="3299"/>
                    <a:pt x="3186" y="3321"/>
                    <a:pt x="3099" y="3371"/>
                  </a:cubicBezTo>
                  <a:cubicBezTo>
                    <a:pt x="2852" y="3503"/>
                    <a:pt x="2650" y="3714"/>
                    <a:pt x="2553" y="3978"/>
                  </a:cubicBezTo>
                  <a:cubicBezTo>
                    <a:pt x="2535" y="4022"/>
                    <a:pt x="2527" y="4066"/>
                    <a:pt x="2518" y="4110"/>
                  </a:cubicBezTo>
                  <a:cubicBezTo>
                    <a:pt x="2447" y="4445"/>
                    <a:pt x="2553" y="4805"/>
                    <a:pt x="2817" y="5149"/>
                  </a:cubicBezTo>
                  <a:cubicBezTo>
                    <a:pt x="3153" y="5593"/>
                    <a:pt x="4120" y="6217"/>
                    <a:pt x="5411" y="6217"/>
                  </a:cubicBezTo>
                  <a:cubicBezTo>
                    <a:pt x="6012" y="6217"/>
                    <a:pt x="6683" y="6082"/>
                    <a:pt x="7394" y="5730"/>
                  </a:cubicBezTo>
                  <a:lnTo>
                    <a:pt x="7490" y="5686"/>
                  </a:lnTo>
                  <a:lnTo>
                    <a:pt x="7490" y="5686"/>
                  </a:lnTo>
                  <a:cubicBezTo>
                    <a:pt x="7287" y="5711"/>
                    <a:pt x="7081" y="5724"/>
                    <a:pt x="6876" y="5724"/>
                  </a:cubicBezTo>
                  <a:cubicBezTo>
                    <a:pt x="6442" y="5724"/>
                    <a:pt x="6007" y="5667"/>
                    <a:pt x="5589" y="5554"/>
                  </a:cubicBezTo>
                  <a:cubicBezTo>
                    <a:pt x="2967" y="4858"/>
                    <a:pt x="6522" y="4427"/>
                    <a:pt x="6654" y="2904"/>
                  </a:cubicBezTo>
                  <a:cubicBezTo>
                    <a:pt x="6786" y="1382"/>
                    <a:pt x="5334" y="1435"/>
                    <a:pt x="4604" y="1364"/>
                  </a:cubicBezTo>
                  <a:cubicBezTo>
                    <a:pt x="3988" y="1303"/>
                    <a:pt x="828" y="1285"/>
                    <a:pt x="27" y="0"/>
                  </a:cubicBezTo>
                  <a:close/>
                </a:path>
              </a:pathLst>
            </a:custGeom>
            <a:solidFill>
              <a:srgbClr val="FFE2C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69"/>
            <p:cNvSpPr/>
            <p:nvPr/>
          </p:nvSpPr>
          <p:spPr>
            <a:xfrm>
              <a:off x="4473950" y="1345850"/>
              <a:ext cx="196050" cy="103475"/>
            </a:xfrm>
            <a:custGeom>
              <a:rect b="b" l="l" r="r" t="t"/>
              <a:pathLst>
                <a:path extrusionOk="0" h="4139" w="7842">
                  <a:moveTo>
                    <a:pt x="1233" y="1"/>
                  </a:moveTo>
                  <a:cubicBezTo>
                    <a:pt x="1129" y="1"/>
                    <a:pt x="1019" y="22"/>
                    <a:pt x="915" y="83"/>
                  </a:cubicBezTo>
                  <a:cubicBezTo>
                    <a:pt x="555" y="294"/>
                    <a:pt x="282" y="629"/>
                    <a:pt x="132" y="1025"/>
                  </a:cubicBezTo>
                  <a:cubicBezTo>
                    <a:pt x="27" y="1333"/>
                    <a:pt x="0" y="1676"/>
                    <a:pt x="71" y="2002"/>
                  </a:cubicBezTo>
                  <a:cubicBezTo>
                    <a:pt x="229" y="2846"/>
                    <a:pt x="986" y="3806"/>
                    <a:pt x="2306" y="4035"/>
                  </a:cubicBezTo>
                  <a:cubicBezTo>
                    <a:pt x="2719" y="4105"/>
                    <a:pt x="3113" y="4138"/>
                    <a:pt x="3488" y="4138"/>
                  </a:cubicBezTo>
                  <a:cubicBezTo>
                    <a:pt x="5458" y="4138"/>
                    <a:pt x="6910" y="3230"/>
                    <a:pt x="7842" y="2054"/>
                  </a:cubicBezTo>
                  <a:lnTo>
                    <a:pt x="7842" y="2054"/>
                  </a:lnTo>
                  <a:cubicBezTo>
                    <a:pt x="7261" y="2574"/>
                    <a:pt x="6539" y="2926"/>
                    <a:pt x="5774" y="3075"/>
                  </a:cubicBezTo>
                  <a:cubicBezTo>
                    <a:pt x="5677" y="3119"/>
                    <a:pt x="5589" y="3172"/>
                    <a:pt x="5492" y="3216"/>
                  </a:cubicBezTo>
                  <a:cubicBezTo>
                    <a:pt x="4758" y="3582"/>
                    <a:pt x="4071" y="3723"/>
                    <a:pt x="3459" y="3723"/>
                  </a:cubicBezTo>
                  <a:cubicBezTo>
                    <a:pt x="2158" y="3723"/>
                    <a:pt x="1196" y="3085"/>
                    <a:pt x="836" y="2618"/>
                  </a:cubicBezTo>
                  <a:cubicBezTo>
                    <a:pt x="555" y="2266"/>
                    <a:pt x="449" y="1870"/>
                    <a:pt x="519" y="1518"/>
                  </a:cubicBezTo>
                  <a:cubicBezTo>
                    <a:pt x="528" y="1474"/>
                    <a:pt x="537" y="1430"/>
                    <a:pt x="555" y="1386"/>
                  </a:cubicBezTo>
                  <a:cubicBezTo>
                    <a:pt x="660" y="1104"/>
                    <a:pt x="871" y="875"/>
                    <a:pt x="1135" y="734"/>
                  </a:cubicBezTo>
                  <a:cubicBezTo>
                    <a:pt x="1234" y="679"/>
                    <a:pt x="1318" y="656"/>
                    <a:pt x="1391" y="656"/>
                  </a:cubicBezTo>
                  <a:cubicBezTo>
                    <a:pt x="1596" y="656"/>
                    <a:pt x="1711" y="843"/>
                    <a:pt x="1822" y="1025"/>
                  </a:cubicBezTo>
                  <a:cubicBezTo>
                    <a:pt x="1949" y="1237"/>
                    <a:pt x="2093" y="1474"/>
                    <a:pt x="2405" y="1474"/>
                  </a:cubicBezTo>
                  <a:cubicBezTo>
                    <a:pt x="2416" y="1474"/>
                    <a:pt x="2427" y="1474"/>
                    <a:pt x="2438" y="1474"/>
                  </a:cubicBezTo>
                  <a:cubicBezTo>
                    <a:pt x="2860" y="1447"/>
                    <a:pt x="3468" y="1183"/>
                    <a:pt x="3741" y="752"/>
                  </a:cubicBezTo>
                  <a:cubicBezTo>
                    <a:pt x="3785" y="699"/>
                    <a:pt x="3811" y="637"/>
                    <a:pt x="3837" y="576"/>
                  </a:cubicBezTo>
                  <a:lnTo>
                    <a:pt x="3776" y="541"/>
                  </a:lnTo>
                  <a:cubicBezTo>
                    <a:pt x="3565" y="875"/>
                    <a:pt x="3142" y="1139"/>
                    <a:pt x="2799" y="1157"/>
                  </a:cubicBezTo>
                  <a:cubicBezTo>
                    <a:pt x="2782" y="1158"/>
                    <a:pt x="2765" y="1159"/>
                    <a:pt x="2749" y="1159"/>
                  </a:cubicBezTo>
                  <a:cubicBezTo>
                    <a:pt x="2506" y="1159"/>
                    <a:pt x="2303" y="982"/>
                    <a:pt x="2262" y="743"/>
                  </a:cubicBezTo>
                  <a:cubicBezTo>
                    <a:pt x="2209" y="497"/>
                    <a:pt x="1936" y="224"/>
                    <a:pt x="1620" y="83"/>
                  </a:cubicBezTo>
                  <a:cubicBezTo>
                    <a:pt x="1526" y="46"/>
                    <a:pt x="1385" y="1"/>
                    <a:pt x="1233"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69"/>
            <p:cNvSpPr/>
            <p:nvPr/>
          </p:nvSpPr>
          <p:spPr>
            <a:xfrm>
              <a:off x="4431475" y="1138450"/>
              <a:ext cx="285825" cy="209925"/>
            </a:xfrm>
            <a:custGeom>
              <a:rect b="b" l="l" r="r" t="t"/>
              <a:pathLst>
                <a:path extrusionOk="0" fill="none" h="8397" w="11433">
                  <a:moveTo>
                    <a:pt x="1" y="4603"/>
                  </a:moveTo>
                  <a:cubicBezTo>
                    <a:pt x="1" y="4603"/>
                    <a:pt x="661" y="2676"/>
                    <a:pt x="1708" y="2993"/>
                  </a:cubicBezTo>
                  <a:cubicBezTo>
                    <a:pt x="2755" y="3318"/>
                    <a:pt x="4639" y="4920"/>
                    <a:pt x="5484" y="5272"/>
                  </a:cubicBezTo>
                  <a:cubicBezTo>
                    <a:pt x="7693" y="6188"/>
                    <a:pt x="6883" y="2931"/>
                    <a:pt x="5888" y="3715"/>
                  </a:cubicBezTo>
                  <a:cubicBezTo>
                    <a:pt x="5536" y="3996"/>
                    <a:pt x="4568" y="3899"/>
                    <a:pt x="4383" y="3354"/>
                  </a:cubicBezTo>
                  <a:cubicBezTo>
                    <a:pt x="3723" y="1479"/>
                    <a:pt x="5994" y="1"/>
                    <a:pt x="8001" y="1136"/>
                  </a:cubicBezTo>
                  <a:cubicBezTo>
                    <a:pt x="11222" y="2949"/>
                    <a:pt x="11433" y="6126"/>
                    <a:pt x="10702" y="8177"/>
                  </a:cubicBezTo>
                  <a:cubicBezTo>
                    <a:pt x="10676" y="8247"/>
                    <a:pt x="10650" y="8317"/>
                    <a:pt x="10623" y="8397"/>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69"/>
            <p:cNvSpPr/>
            <p:nvPr/>
          </p:nvSpPr>
          <p:spPr>
            <a:xfrm>
              <a:off x="4413650" y="1253525"/>
              <a:ext cx="283425" cy="209475"/>
            </a:xfrm>
            <a:custGeom>
              <a:rect b="b" l="l" r="r" t="t"/>
              <a:pathLst>
                <a:path extrusionOk="0" fill="none" h="8379" w="11337">
                  <a:moveTo>
                    <a:pt x="714" y="0"/>
                  </a:moveTo>
                  <a:cubicBezTo>
                    <a:pt x="714" y="0"/>
                    <a:pt x="1" y="1919"/>
                    <a:pt x="1022" y="2333"/>
                  </a:cubicBezTo>
                  <a:cubicBezTo>
                    <a:pt x="2034" y="2746"/>
                    <a:pt x="4507" y="2693"/>
                    <a:pt x="5378" y="2958"/>
                  </a:cubicBezTo>
                  <a:cubicBezTo>
                    <a:pt x="7675" y="3644"/>
                    <a:pt x="4982" y="5651"/>
                    <a:pt x="4709" y="4418"/>
                  </a:cubicBezTo>
                  <a:cubicBezTo>
                    <a:pt x="4612" y="3970"/>
                    <a:pt x="3812" y="3442"/>
                    <a:pt x="3319" y="3741"/>
                  </a:cubicBezTo>
                  <a:cubicBezTo>
                    <a:pt x="1620" y="4771"/>
                    <a:pt x="2439" y="7358"/>
                    <a:pt x="4709" y="7754"/>
                  </a:cubicBezTo>
                  <a:cubicBezTo>
                    <a:pt x="8362" y="8379"/>
                    <a:pt x="10527" y="6055"/>
                    <a:pt x="11266" y="4005"/>
                  </a:cubicBezTo>
                  <a:cubicBezTo>
                    <a:pt x="11292" y="3934"/>
                    <a:pt x="11319" y="3864"/>
                    <a:pt x="11336" y="378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69"/>
            <p:cNvSpPr/>
            <p:nvPr/>
          </p:nvSpPr>
          <p:spPr>
            <a:xfrm>
              <a:off x="4481875" y="1167500"/>
              <a:ext cx="219600" cy="285400"/>
            </a:xfrm>
            <a:custGeom>
              <a:rect b="b" l="l" r="r" t="t"/>
              <a:pathLst>
                <a:path extrusionOk="0" fill="none" h="11416" w="8784">
                  <a:moveTo>
                    <a:pt x="3547" y="7094"/>
                  </a:moveTo>
                  <a:cubicBezTo>
                    <a:pt x="3872" y="7930"/>
                    <a:pt x="2860" y="8590"/>
                    <a:pt x="2121" y="8643"/>
                  </a:cubicBezTo>
                  <a:cubicBezTo>
                    <a:pt x="1382" y="8687"/>
                    <a:pt x="1514" y="7516"/>
                    <a:pt x="836" y="7895"/>
                  </a:cubicBezTo>
                  <a:cubicBezTo>
                    <a:pt x="158" y="8273"/>
                    <a:pt x="0" y="9021"/>
                    <a:pt x="546" y="9725"/>
                  </a:cubicBezTo>
                  <a:cubicBezTo>
                    <a:pt x="1091" y="10438"/>
                    <a:pt x="2940" y="11415"/>
                    <a:pt x="5166" y="10315"/>
                  </a:cubicBezTo>
                  <a:cubicBezTo>
                    <a:pt x="7094" y="9356"/>
                    <a:pt x="7780" y="7903"/>
                    <a:pt x="7982" y="7314"/>
                  </a:cubicBezTo>
                  <a:cubicBezTo>
                    <a:pt x="8044" y="7129"/>
                    <a:pt x="8106" y="6953"/>
                    <a:pt x="8176" y="6777"/>
                  </a:cubicBezTo>
                  <a:cubicBezTo>
                    <a:pt x="8396" y="6187"/>
                    <a:pt x="8783" y="4630"/>
                    <a:pt x="7894" y="2667"/>
                  </a:cubicBezTo>
                  <a:cubicBezTo>
                    <a:pt x="6874" y="405"/>
                    <a:pt x="4814" y="0"/>
                    <a:pt x="3943" y="203"/>
                  </a:cubicBezTo>
                  <a:cubicBezTo>
                    <a:pt x="3080" y="405"/>
                    <a:pt x="2728" y="1083"/>
                    <a:pt x="3010" y="1804"/>
                  </a:cubicBezTo>
                  <a:cubicBezTo>
                    <a:pt x="3300" y="2526"/>
                    <a:pt x="3934" y="1540"/>
                    <a:pt x="4480" y="2042"/>
                  </a:cubicBezTo>
                  <a:cubicBezTo>
                    <a:pt x="5017" y="2544"/>
                    <a:pt x="5386" y="3697"/>
                    <a:pt x="4603" y="414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69"/>
            <p:cNvSpPr/>
            <p:nvPr/>
          </p:nvSpPr>
          <p:spPr>
            <a:xfrm>
              <a:off x="4601125" y="1205775"/>
              <a:ext cx="16950" cy="72625"/>
            </a:xfrm>
            <a:custGeom>
              <a:rect b="b" l="l" r="r" t="t"/>
              <a:pathLst>
                <a:path extrusionOk="0" fill="none" h="2905" w="678">
                  <a:moveTo>
                    <a:pt x="0" y="1"/>
                  </a:moveTo>
                  <a:cubicBezTo>
                    <a:pt x="387" y="344"/>
                    <a:pt x="590" y="863"/>
                    <a:pt x="643" y="1374"/>
                  </a:cubicBezTo>
                  <a:cubicBezTo>
                    <a:pt x="678" y="1884"/>
                    <a:pt x="634" y="2403"/>
                    <a:pt x="511" y="290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69"/>
            <p:cNvSpPr/>
            <p:nvPr/>
          </p:nvSpPr>
          <p:spPr>
            <a:xfrm>
              <a:off x="4624650" y="1230650"/>
              <a:ext cx="900" cy="17400"/>
            </a:xfrm>
            <a:custGeom>
              <a:rect b="b" l="l" r="r" t="t"/>
              <a:pathLst>
                <a:path extrusionOk="0" fill="none" h="696" w="36">
                  <a:moveTo>
                    <a:pt x="1" y="0"/>
                  </a:moveTo>
                  <a:cubicBezTo>
                    <a:pt x="36" y="229"/>
                    <a:pt x="36" y="467"/>
                    <a:pt x="1" y="69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69"/>
            <p:cNvSpPr/>
            <p:nvPr/>
          </p:nvSpPr>
          <p:spPr>
            <a:xfrm>
              <a:off x="4632575" y="1239000"/>
              <a:ext cx="900" cy="11025"/>
            </a:xfrm>
            <a:custGeom>
              <a:rect b="b" l="l" r="r" t="t"/>
              <a:pathLst>
                <a:path extrusionOk="0" fill="none" h="441" w="36">
                  <a:moveTo>
                    <a:pt x="1" y="1"/>
                  </a:moveTo>
                  <a:cubicBezTo>
                    <a:pt x="36" y="141"/>
                    <a:pt x="36" y="291"/>
                    <a:pt x="27" y="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69"/>
            <p:cNvSpPr/>
            <p:nvPr/>
          </p:nvSpPr>
          <p:spPr>
            <a:xfrm>
              <a:off x="4640275" y="1250875"/>
              <a:ext cx="475" cy="11475"/>
            </a:xfrm>
            <a:custGeom>
              <a:rect b="b" l="l" r="r" t="t"/>
              <a:pathLst>
                <a:path extrusionOk="0" fill="none" h="459" w="19">
                  <a:moveTo>
                    <a:pt x="18" y="1"/>
                  </a:moveTo>
                  <a:cubicBezTo>
                    <a:pt x="9" y="150"/>
                    <a:pt x="1" y="300"/>
                    <a:pt x="1"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2" name="Google Shape;10932;p69"/>
            <p:cNvSpPr/>
            <p:nvPr/>
          </p:nvSpPr>
          <p:spPr>
            <a:xfrm>
              <a:off x="4650175" y="1204250"/>
              <a:ext cx="29300" cy="55025"/>
            </a:xfrm>
            <a:custGeom>
              <a:rect b="b" l="l" r="r" t="t"/>
              <a:pathLst>
                <a:path extrusionOk="0" fill="none" h="2201" w="1172">
                  <a:moveTo>
                    <a:pt x="1" y="0"/>
                  </a:moveTo>
                  <a:cubicBezTo>
                    <a:pt x="564" y="634"/>
                    <a:pt x="960" y="1382"/>
                    <a:pt x="1171" y="22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3" name="Google Shape;10933;p69"/>
            <p:cNvSpPr/>
            <p:nvPr/>
          </p:nvSpPr>
          <p:spPr>
            <a:xfrm>
              <a:off x="4657875" y="1224250"/>
              <a:ext cx="7500" cy="13225"/>
            </a:xfrm>
            <a:custGeom>
              <a:rect b="b" l="l" r="r" t="t"/>
              <a:pathLst>
                <a:path extrusionOk="0" fill="none" h="529" w="300">
                  <a:moveTo>
                    <a:pt x="1" y="1"/>
                  </a:moveTo>
                  <a:cubicBezTo>
                    <a:pt x="115" y="168"/>
                    <a:pt x="212" y="344"/>
                    <a:pt x="300"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69"/>
            <p:cNvSpPr/>
            <p:nvPr/>
          </p:nvSpPr>
          <p:spPr>
            <a:xfrm>
              <a:off x="4660950" y="1246475"/>
              <a:ext cx="1800" cy="4875"/>
            </a:xfrm>
            <a:custGeom>
              <a:rect b="b" l="l" r="r" t="t"/>
              <a:pathLst>
                <a:path extrusionOk="0" fill="none" h="195" w="72">
                  <a:moveTo>
                    <a:pt x="1" y="1"/>
                  </a:moveTo>
                  <a:lnTo>
                    <a:pt x="71" y="19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69"/>
            <p:cNvSpPr/>
            <p:nvPr/>
          </p:nvSpPr>
          <p:spPr>
            <a:xfrm>
              <a:off x="4610350" y="1185100"/>
              <a:ext cx="10375" cy="4200"/>
            </a:xfrm>
            <a:custGeom>
              <a:rect b="b" l="l" r="r" t="t"/>
              <a:pathLst>
                <a:path extrusionOk="0" fill="none" h="168" w="415">
                  <a:moveTo>
                    <a:pt x="414" y="168"/>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69"/>
            <p:cNvSpPr/>
            <p:nvPr/>
          </p:nvSpPr>
          <p:spPr>
            <a:xfrm>
              <a:off x="4582625" y="1181800"/>
              <a:ext cx="7075" cy="1350"/>
            </a:xfrm>
            <a:custGeom>
              <a:rect b="b" l="l" r="r" t="t"/>
              <a:pathLst>
                <a:path extrusionOk="0" fill="none" h="54" w="283">
                  <a:moveTo>
                    <a:pt x="282" y="9"/>
                  </a:moveTo>
                  <a:cubicBezTo>
                    <a:pt x="186" y="0"/>
                    <a:pt x="89" y="18"/>
                    <a:pt x="1" y="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69"/>
            <p:cNvSpPr/>
            <p:nvPr/>
          </p:nvSpPr>
          <p:spPr>
            <a:xfrm>
              <a:off x="4546100" y="1270475"/>
              <a:ext cx="60750" cy="21800"/>
            </a:xfrm>
            <a:custGeom>
              <a:rect b="b" l="l" r="r" t="t"/>
              <a:pathLst>
                <a:path extrusionOk="0" fill="none" h="872" w="2430">
                  <a:moveTo>
                    <a:pt x="2430" y="625"/>
                  </a:moveTo>
                  <a:cubicBezTo>
                    <a:pt x="2051" y="871"/>
                    <a:pt x="1559" y="854"/>
                    <a:pt x="1136" y="704"/>
                  </a:cubicBezTo>
                  <a:cubicBezTo>
                    <a:pt x="714" y="555"/>
                    <a:pt x="353" y="273"/>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69"/>
            <p:cNvSpPr/>
            <p:nvPr/>
          </p:nvSpPr>
          <p:spPr>
            <a:xfrm>
              <a:off x="4521675" y="1252200"/>
              <a:ext cx="9275" cy="6200"/>
            </a:xfrm>
            <a:custGeom>
              <a:rect b="b" l="l" r="r" t="t"/>
              <a:pathLst>
                <a:path extrusionOk="0" fill="none" h="248" w="371">
                  <a:moveTo>
                    <a:pt x="371" y="247"/>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69"/>
            <p:cNvSpPr/>
            <p:nvPr/>
          </p:nvSpPr>
          <p:spPr>
            <a:xfrm>
              <a:off x="4543250" y="1280800"/>
              <a:ext cx="22900" cy="15425"/>
            </a:xfrm>
            <a:custGeom>
              <a:rect b="b" l="l" r="r" t="t"/>
              <a:pathLst>
                <a:path extrusionOk="0" fill="none" h="617" w="916">
                  <a:moveTo>
                    <a:pt x="916" y="617"/>
                  </a:moveTo>
                  <a:cubicBezTo>
                    <a:pt x="608" y="414"/>
                    <a:pt x="300" y="212"/>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69"/>
            <p:cNvSpPr/>
            <p:nvPr/>
          </p:nvSpPr>
          <p:spPr>
            <a:xfrm>
              <a:off x="4479450" y="1236350"/>
              <a:ext cx="50625" cy="34150"/>
            </a:xfrm>
            <a:custGeom>
              <a:rect b="b" l="l" r="r" t="t"/>
              <a:pathLst>
                <a:path extrusionOk="0" fill="none" h="1366" w="2025">
                  <a:moveTo>
                    <a:pt x="2024" y="1365"/>
                  </a:moveTo>
                  <a:cubicBezTo>
                    <a:pt x="1408" y="828"/>
                    <a:pt x="722" y="37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69"/>
            <p:cNvSpPr/>
            <p:nvPr/>
          </p:nvSpPr>
          <p:spPr>
            <a:xfrm>
              <a:off x="4460075" y="1240550"/>
              <a:ext cx="46900" cy="21350"/>
            </a:xfrm>
            <a:custGeom>
              <a:rect b="b" l="l" r="r" t="t"/>
              <a:pathLst>
                <a:path extrusionOk="0" fill="none" h="854" w="1876">
                  <a:moveTo>
                    <a:pt x="1875" y="854"/>
                  </a:moveTo>
                  <a:cubicBezTo>
                    <a:pt x="1330" y="423"/>
                    <a:pt x="687" y="132"/>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69"/>
            <p:cNvSpPr/>
            <p:nvPr/>
          </p:nvSpPr>
          <p:spPr>
            <a:xfrm>
              <a:off x="4463825" y="1253975"/>
              <a:ext cx="15200" cy="6625"/>
            </a:xfrm>
            <a:custGeom>
              <a:rect b="b" l="l" r="r" t="t"/>
              <a:pathLst>
                <a:path extrusionOk="0" fill="none" h="265" w="608">
                  <a:moveTo>
                    <a:pt x="608" y="264"/>
                  </a:moveTo>
                  <a:cubicBezTo>
                    <a:pt x="414" y="158"/>
                    <a:pt x="212" y="70"/>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69"/>
            <p:cNvSpPr/>
            <p:nvPr/>
          </p:nvSpPr>
          <p:spPr>
            <a:xfrm>
              <a:off x="4450850" y="1262325"/>
              <a:ext cx="11900" cy="2450"/>
            </a:xfrm>
            <a:custGeom>
              <a:rect b="b" l="l" r="r" t="t"/>
              <a:pathLst>
                <a:path extrusionOk="0" fill="none" h="98" w="476">
                  <a:moveTo>
                    <a:pt x="475" y="97"/>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4" name="Google Shape;10944;p69"/>
            <p:cNvSpPr/>
            <p:nvPr/>
          </p:nvSpPr>
          <p:spPr>
            <a:xfrm>
              <a:off x="4485600" y="1225150"/>
              <a:ext cx="9050" cy="5300"/>
            </a:xfrm>
            <a:custGeom>
              <a:rect b="b" l="l" r="r" t="t"/>
              <a:pathLst>
                <a:path extrusionOk="0" fill="none" h="212" w="362">
                  <a:moveTo>
                    <a:pt x="361" y="211"/>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69"/>
            <p:cNvSpPr/>
            <p:nvPr/>
          </p:nvSpPr>
          <p:spPr>
            <a:xfrm>
              <a:off x="4453700" y="1301700"/>
              <a:ext cx="59875" cy="11025"/>
            </a:xfrm>
            <a:custGeom>
              <a:rect b="b" l="l" r="r" t="t"/>
              <a:pathLst>
                <a:path extrusionOk="0" fill="none" h="441" w="2395">
                  <a:moveTo>
                    <a:pt x="2394" y="441"/>
                  </a:moveTo>
                  <a:cubicBezTo>
                    <a:pt x="1576" y="406"/>
                    <a:pt x="775" y="256"/>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69"/>
            <p:cNvSpPr/>
            <p:nvPr/>
          </p:nvSpPr>
          <p:spPr>
            <a:xfrm>
              <a:off x="4469975" y="1295100"/>
              <a:ext cx="16325" cy="5325"/>
            </a:xfrm>
            <a:custGeom>
              <a:rect b="b" l="l" r="r" t="t"/>
              <a:pathLst>
                <a:path extrusionOk="0" fill="none" h="213" w="653">
                  <a:moveTo>
                    <a:pt x="652" y="212"/>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69"/>
            <p:cNvSpPr/>
            <p:nvPr/>
          </p:nvSpPr>
          <p:spPr>
            <a:xfrm>
              <a:off x="4450850" y="1276625"/>
              <a:ext cx="5525" cy="3325"/>
            </a:xfrm>
            <a:custGeom>
              <a:rect b="b" l="l" r="r" t="t"/>
              <a:pathLst>
                <a:path extrusionOk="0" fill="none" h="133" w="221">
                  <a:moveTo>
                    <a:pt x="220" y="133"/>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69"/>
            <p:cNvSpPr/>
            <p:nvPr/>
          </p:nvSpPr>
          <p:spPr>
            <a:xfrm>
              <a:off x="4541275" y="1314250"/>
              <a:ext cx="43575" cy="47775"/>
            </a:xfrm>
            <a:custGeom>
              <a:rect b="b" l="l" r="r" t="t"/>
              <a:pathLst>
                <a:path extrusionOk="0" fill="none" h="1911" w="1743">
                  <a:moveTo>
                    <a:pt x="0" y="0"/>
                  </a:moveTo>
                  <a:cubicBezTo>
                    <a:pt x="352" y="62"/>
                    <a:pt x="696" y="176"/>
                    <a:pt x="1012" y="353"/>
                  </a:cubicBezTo>
                  <a:cubicBezTo>
                    <a:pt x="1338" y="520"/>
                    <a:pt x="1576" y="810"/>
                    <a:pt x="1681" y="1162"/>
                  </a:cubicBezTo>
                  <a:cubicBezTo>
                    <a:pt x="1734" y="1409"/>
                    <a:pt x="1743" y="1664"/>
                    <a:pt x="1716"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69"/>
            <p:cNvSpPr/>
            <p:nvPr/>
          </p:nvSpPr>
          <p:spPr>
            <a:xfrm>
              <a:off x="4580650" y="1323500"/>
              <a:ext cx="11025" cy="28175"/>
            </a:xfrm>
            <a:custGeom>
              <a:rect b="b" l="l" r="r" t="t"/>
              <a:pathLst>
                <a:path extrusionOk="0" fill="none" h="1127" w="441">
                  <a:moveTo>
                    <a:pt x="1" y="0"/>
                  </a:moveTo>
                  <a:cubicBezTo>
                    <a:pt x="291" y="299"/>
                    <a:pt x="441" y="704"/>
                    <a:pt x="423" y="112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69"/>
            <p:cNvSpPr/>
            <p:nvPr/>
          </p:nvSpPr>
          <p:spPr>
            <a:xfrm>
              <a:off x="4599575" y="1333400"/>
              <a:ext cx="2000" cy="7275"/>
            </a:xfrm>
            <a:custGeom>
              <a:rect b="b" l="l" r="r" t="t"/>
              <a:pathLst>
                <a:path extrusionOk="0" fill="none" h="291" w="80">
                  <a:moveTo>
                    <a:pt x="0" y="0"/>
                  </a:moveTo>
                  <a:cubicBezTo>
                    <a:pt x="27" y="97"/>
                    <a:pt x="53" y="194"/>
                    <a:pt x="80"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69"/>
            <p:cNvSpPr/>
            <p:nvPr/>
          </p:nvSpPr>
          <p:spPr>
            <a:xfrm>
              <a:off x="4512875" y="1380700"/>
              <a:ext cx="31500" cy="15200"/>
            </a:xfrm>
            <a:custGeom>
              <a:rect b="b" l="l" r="r" t="t"/>
              <a:pathLst>
                <a:path extrusionOk="0" fill="none" h="608" w="1260">
                  <a:moveTo>
                    <a:pt x="1259" y="388"/>
                  </a:moveTo>
                  <a:cubicBezTo>
                    <a:pt x="802" y="608"/>
                    <a:pt x="256" y="440"/>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69"/>
            <p:cNvSpPr/>
            <p:nvPr/>
          </p:nvSpPr>
          <p:spPr>
            <a:xfrm>
              <a:off x="4512000" y="1393900"/>
              <a:ext cx="7950" cy="4875"/>
            </a:xfrm>
            <a:custGeom>
              <a:rect b="b" l="l" r="r" t="t"/>
              <a:pathLst>
                <a:path extrusionOk="0" fill="none" h="195" w="318">
                  <a:moveTo>
                    <a:pt x="318" y="19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69"/>
            <p:cNvSpPr/>
            <p:nvPr/>
          </p:nvSpPr>
          <p:spPr>
            <a:xfrm>
              <a:off x="4508700" y="1400275"/>
              <a:ext cx="5300" cy="3100"/>
            </a:xfrm>
            <a:custGeom>
              <a:rect b="b" l="l" r="r" t="t"/>
              <a:pathLst>
                <a:path extrusionOk="0" fill="none" h="124" w="212">
                  <a:moveTo>
                    <a:pt x="212" y="124"/>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69"/>
            <p:cNvSpPr/>
            <p:nvPr/>
          </p:nvSpPr>
          <p:spPr>
            <a:xfrm>
              <a:off x="4516625" y="1416350"/>
              <a:ext cx="6850" cy="3100"/>
            </a:xfrm>
            <a:custGeom>
              <a:rect b="b" l="l" r="r" t="t"/>
              <a:pathLst>
                <a:path extrusionOk="0" fill="none" h="124" w="274">
                  <a:moveTo>
                    <a:pt x="273" y="123"/>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69"/>
            <p:cNvSpPr/>
            <p:nvPr/>
          </p:nvSpPr>
          <p:spPr>
            <a:xfrm>
              <a:off x="4553600" y="1417650"/>
              <a:ext cx="48650" cy="9725"/>
            </a:xfrm>
            <a:custGeom>
              <a:rect b="b" l="l" r="r" t="t"/>
              <a:pathLst>
                <a:path extrusionOk="0" fill="none" h="389" w="1946">
                  <a:moveTo>
                    <a:pt x="1945" y="1"/>
                  </a:moveTo>
                  <a:cubicBezTo>
                    <a:pt x="1329" y="265"/>
                    <a:pt x="660" y="388"/>
                    <a:pt x="0" y="34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6" name="Google Shape;10956;p69"/>
            <p:cNvSpPr/>
            <p:nvPr/>
          </p:nvSpPr>
          <p:spPr>
            <a:xfrm>
              <a:off x="4563050" y="1415900"/>
              <a:ext cx="13675" cy="2450"/>
            </a:xfrm>
            <a:custGeom>
              <a:rect b="b" l="l" r="r" t="t"/>
              <a:pathLst>
                <a:path extrusionOk="0" fill="none" h="98" w="547">
                  <a:moveTo>
                    <a:pt x="546" y="0"/>
                  </a:moveTo>
                  <a:cubicBezTo>
                    <a:pt x="361" y="9"/>
                    <a:pt x="177" y="44"/>
                    <a:pt x="1" y="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69"/>
            <p:cNvSpPr/>
            <p:nvPr/>
          </p:nvSpPr>
          <p:spPr>
            <a:xfrm>
              <a:off x="4627950" y="1335150"/>
              <a:ext cx="12575" cy="44025"/>
            </a:xfrm>
            <a:custGeom>
              <a:rect b="b" l="l" r="r" t="t"/>
              <a:pathLst>
                <a:path extrusionOk="0" fill="none" h="1761" w="503">
                  <a:moveTo>
                    <a:pt x="1" y="1"/>
                  </a:moveTo>
                  <a:cubicBezTo>
                    <a:pt x="89" y="97"/>
                    <a:pt x="159" y="203"/>
                    <a:pt x="212" y="317"/>
                  </a:cubicBezTo>
                  <a:cubicBezTo>
                    <a:pt x="291" y="441"/>
                    <a:pt x="353" y="564"/>
                    <a:pt x="397" y="705"/>
                  </a:cubicBezTo>
                  <a:cubicBezTo>
                    <a:pt x="502" y="1048"/>
                    <a:pt x="414" y="1426"/>
                    <a:pt x="300" y="17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69"/>
            <p:cNvSpPr/>
            <p:nvPr/>
          </p:nvSpPr>
          <p:spPr>
            <a:xfrm>
              <a:off x="4642250" y="1345050"/>
              <a:ext cx="5100" cy="35000"/>
            </a:xfrm>
            <a:custGeom>
              <a:rect b="b" l="l" r="r" t="t"/>
              <a:pathLst>
                <a:path extrusionOk="0" fill="none" h="1400" w="204">
                  <a:moveTo>
                    <a:pt x="124" y="1"/>
                  </a:moveTo>
                  <a:cubicBezTo>
                    <a:pt x="186" y="229"/>
                    <a:pt x="203" y="467"/>
                    <a:pt x="168" y="705"/>
                  </a:cubicBezTo>
                  <a:cubicBezTo>
                    <a:pt x="124" y="942"/>
                    <a:pt x="71" y="1171"/>
                    <a:pt x="1" y="14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69"/>
            <p:cNvSpPr/>
            <p:nvPr/>
          </p:nvSpPr>
          <p:spPr>
            <a:xfrm>
              <a:off x="4656350" y="1350550"/>
              <a:ext cx="450" cy="7075"/>
            </a:xfrm>
            <a:custGeom>
              <a:rect b="b" l="l" r="r" t="t"/>
              <a:pathLst>
                <a:path extrusionOk="0" fill="none" h="283" w="18">
                  <a:moveTo>
                    <a:pt x="0" y="1"/>
                  </a:moveTo>
                  <a:cubicBezTo>
                    <a:pt x="0" y="97"/>
                    <a:pt x="18" y="185"/>
                    <a:pt x="18" y="28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69"/>
            <p:cNvSpPr/>
            <p:nvPr/>
          </p:nvSpPr>
          <p:spPr>
            <a:xfrm>
              <a:off x="4640275" y="1289825"/>
              <a:ext cx="41400" cy="19400"/>
            </a:xfrm>
            <a:custGeom>
              <a:rect b="b" l="l" r="r" t="t"/>
              <a:pathLst>
                <a:path extrusionOk="0" fill="none" h="776" w="1656">
                  <a:moveTo>
                    <a:pt x="1655" y="1"/>
                  </a:moveTo>
                  <a:cubicBezTo>
                    <a:pt x="1206" y="441"/>
                    <a:pt x="626" y="713"/>
                    <a:pt x="1" y="77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69"/>
            <p:cNvSpPr/>
            <p:nvPr/>
          </p:nvSpPr>
          <p:spPr>
            <a:xfrm>
              <a:off x="4651950" y="1312275"/>
              <a:ext cx="16525" cy="3325"/>
            </a:xfrm>
            <a:custGeom>
              <a:rect b="b" l="l" r="r" t="t"/>
              <a:pathLst>
                <a:path extrusionOk="0" fill="none" h="133" w="661">
                  <a:moveTo>
                    <a:pt x="660" y="0"/>
                  </a:moveTo>
                  <a:cubicBezTo>
                    <a:pt x="440" y="35"/>
                    <a:pt x="220" y="79"/>
                    <a:pt x="0"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69"/>
            <p:cNvSpPr/>
            <p:nvPr/>
          </p:nvSpPr>
          <p:spPr>
            <a:xfrm>
              <a:off x="4660750" y="1323925"/>
              <a:ext cx="1325" cy="250"/>
            </a:xfrm>
            <a:custGeom>
              <a:rect b="b" l="l" r="r" t="t"/>
              <a:pathLst>
                <a:path extrusionOk="0" fill="none" h="10" w="53">
                  <a:moveTo>
                    <a:pt x="53" y="1"/>
                  </a:moveTo>
                  <a:lnTo>
                    <a:pt x="0"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69"/>
            <p:cNvSpPr/>
            <p:nvPr/>
          </p:nvSpPr>
          <p:spPr>
            <a:xfrm>
              <a:off x="4664475" y="1332075"/>
              <a:ext cx="4650" cy="450"/>
            </a:xfrm>
            <a:custGeom>
              <a:rect b="b" l="l" r="r" t="t"/>
              <a:pathLst>
                <a:path extrusionOk="0" fill="none" h="18" w="186">
                  <a:moveTo>
                    <a:pt x="186" y="0"/>
                  </a:moveTo>
                  <a:lnTo>
                    <a:pt x="1" y="1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69"/>
            <p:cNvSpPr/>
            <p:nvPr/>
          </p:nvSpPr>
          <p:spPr>
            <a:xfrm>
              <a:off x="4615425" y="1308975"/>
              <a:ext cx="5075" cy="1550"/>
            </a:xfrm>
            <a:custGeom>
              <a:rect b="b" l="l" r="r" t="t"/>
              <a:pathLst>
                <a:path extrusionOk="0" fill="none" h="62" w="203">
                  <a:moveTo>
                    <a:pt x="203" y="62"/>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5" name="Google Shape;10965;p69"/>
          <p:cNvGrpSpPr/>
          <p:nvPr/>
        </p:nvGrpSpPr>
        <p:grpSpPr>
          <a:xfrm>
            <a:off x="3581632" y="229123"/>
            <a:ext cx="602504" cy="620762"/>
            <a:chOff x="592825" y="880800"/>
            <a:chExt cx="319275" cy="328950"/>
          </a:xfrm>
        </p:grpSpPr>
        <p:sp>
          <p:nvSpPr>
            <p:cNvPr id="10966" name="Google Shape;10966;p69"/>
            <p:cNvSpPr/>
            <p:nvPr/>
          </p:nvSpPr>
          <p:spPr>
            <a:xfrm>
              <a:off x="614600" y="919400"/>
              <a:ext cx="263175" cy="277625"/>
            </a:xfrm>
            <a:custGeom>
              <a:rect b="b" l="l" r="r" t="t"/>
              <a:pathLst>
                <a:path extrusionOk="0" h="11105" w="10527">
                  <a:moveTo>
                    <a:pt x="3307" y="609"/>
                  </a:moveTo>
                  <a:cubicBezTo>
                    <a:pt x="3585" y="609"/>
                    <a:pt x="3850" y="688"/>
                    <a:pt x="4084" y="842"/>
                  </a:cubicBezTo>
                  <a:cubicBezTo>
                    <a:pt x="4929" y="1414"/>
                    <a:pt x="5492" y="3508"/>
                    <a:pt x="5642" y="4133"/>
                  </a:cubicBezTo>
                  <a:lnTo>
                    <a:pt x="5660" y="4204"/>
                  </a:lnTo>
                  <a:lnTo>
                    <a:pt x="5721" y="4159"/>
                  </a:lnTo>
                  <a:cubicBezTo>
                    <a:pt x="6304" y="3773"/>
                    <a:pt x="7257" y="3712"/>
                    <a:pt x="8017" y="3712"/>
                  </a:cubicBezTo>
                  <a:cubicBezTo>
                    <a:pt x="8209" y="3712"/>
                    <a:pt x="8388" y="3716"/>
                    <a:pt x="8546" y="3719"/>
                  </a:cubicBezTo>
                  <a:cubicBezTo>
                    <a:pt x="8634" y="3719"/>
                    <a:pt x="8715" y="3723"/>
                    <a:pt x="8787" y="3723"/>
                  </a:cubicBezTo>
                  <a:cubicBezTo>
                    <a:pt x="8823" y="3723"/>
                    <a:pt x="8857" y="3722"/>
                    <a:pt x="8890" y="3719"/>
                  </a:cubicBezTo>
                  <a:cubicBezTo>
                    <a:pt x="9206" y="3719"/>
                    <a:pt x="9541" y="3992"/>
                    <a:pt x="9717" y="4406"/>
                  </a:cubicBezTo>
                  <a:cubicBezTo>
                    <a:pt x="9910" y="4855"/>
                    <a:pt x="9884" y="5365"/>
                    <a:pt x="9646" y="5876"/>
                  </a:cubicBezTo>
                  <a:lnTo>
                    <a:pt x="9629" y="5902"/>
                  </a:lnTo>
                  <a:cubicBezTo>
                    <a:pt x="9497" y="6157"/>
                    <a:pt x="9330" y="6395"/>
                    <a:pt x="9127" y="6606"/>
                  </a:cubicBezTo>
                  <a:cubicBezTo>
                    <a:pt x="9030" y="6712"/>
                    <a:pt x="8916" y="6809"/>
                    <a:pt x="8793" y="6897"/>
                  </a:cubicBezTo>
                  <a:cubicBezTo>
                    <a:pt x="8416" y="7150"/>
                    <a:pt x="7990" y="7243"/>
                    <a:pt x="7569" y="7243"/>
                  </a:cubicBezTo>
                  <a:cubicBezTo>
                    <a:pt x="6642" y="7243"/>
                    <a:pt x="5734" y="6794"/>
                    <a:pt x="5396" y="6606"/>
                  </a:cubicBezTo>
                  <a:lnTo>
                    <a:pt x="5334" y="6580"/>
                  </a:lnTo>
                  <a:lnTo>
                    <a:pt x="5325" y="6641"/>
                  </a:lnTo>
                  <a:cubicBezTo>
                    <a:pt x="5017" y="8507"/>
                    <a:pt x="4093" y="9634"/>
                    <a:pt x="3574" y="10135"/>
                  </a:cubicBezTo>
                  <a:cubicBezTo>
                    <a:pt x="3539" y="10171"/>
                    <a:pt x="3495" y="10206"/>
                    <a:pt x="3451" y="10241"/>
                  </a:cubicBezTo>
                  <a:cubicBezTo>
                    <a:pt x="3225" y="10389"/>
                    <a:pt x="2914" y="10464"/>
                    <a:pt x="2591" y="10464"/>
                  </a:cubicBezTo>
                  <a:cubicBezTo>
                    <a:pt x="2298" y="10464"/>
                    <a:pt x="1994" y="10402"/>
                    <a:pt x="1734" y="10276"/>
                  </a:cubicBezTo>
                  <a:cubicBezTo>
                    <a:pt x="1338" y="10083"/>
                    <a:pt x="705" y="9590"/>
                    <a:pt x="828" y="8410"/>
                  </a:cubicBezTo>
                  <a:cubicBezTo>
                    <a:pt x="925" y="7451"/>
                    <a:pt x="1444" y="6589"/>
                    <a:pt x="2254" y="6060"/>
                  </a:cubicBezTo>
                  <a:cubicBezTo>
                    <a:pt x="2350" y="5999"/>
                    <a:pt x="2439" y="5937"/>
                    <a:pt x="2544" y="5884"/>
                  </a:cubicBezTo>
                  <a:lnTo>
                    <a:pt x="2518" y="5840"/>
                  </a:lnTo>
                  <a:lnTo>
                    <a:pt x="2562" y="5876"/>
                  </a:lnTo>
                  <a:cubicBezTo>
                    <a:pt x="2703" y="5796"/>
                    <a:pt x="2852" y="5726"/>
                    <a:pt x="3002" y="5673"/>
                  </a:cubicBezTo>
                  <a:lnTo>
                    <a:pt x="3468" y="5550"/>
                  </a:lnTo>
                  <a:lnTo>
                    <a:pt x="3125" y="5268"/>
                  </a:lnTo>
                  <a:cubicBezTo>
                    <a:pt x="2122" y="4608"/>
                    <a:pt x="1286" y="2936"/>
                    <a:pt x="1497" y="2012"/>
                  </a:cubicBezTo>
                  <a:cubicBezTo>
                    <a:pt x="1620" y="1572"/>
                    <a:pt x="1902" y="1194"/>
                    <a:pt x="2289" y="947"/>
                  </a:cubicBezTo>
                  <a:cubicBezTo>
                    <a:pt x="2412" y="859"/>
                    <a:pt x="2544" y="789"/>
                    <a:pt x="2685" y="736"/>
                  </a:cubicBezTo>
                  <a:cubicBezTo>
                    <a:pt x="2896" y="651"/>
                    <a:pt x="3105" y="609"/>
                    <a:pt x="3307" y="609"/>
                  </a:cubicBezTo>
                  <a:close/>
                  <a:moveTo>
                    <a:pt x="3340" y="1"/>
                  </a:moveTo>
                  <a:cubicBezTo>
                    <a:pt x="2940" y="1"/>
                    <a:pt x="2512" y="149"/>
                    <a:pt x="2060" y="454"/>
                  </a:cubicBezTo>
                  <a:cubicBezTo>
                    <a:pt x="1312" y="956"/>
                    <a:pt x="898" y="1581"/>
                    <a:pt x="846" y="2285"/>
                  </a:cubicBezTo>
                  <a:cubicBezTo>
                    <a:pt x="731" y="3755"/>
                    <a:pt x="2192" y="5154"/>
                    <a:pt x="2210" y="5163"/>
                  </a:cubicBezTo>
                  <a:cubicBezTo>
                    <a:pt x="2218" y="5180"/>
                    <a:pt x="2227" y="5189"/>
                    <a:pt x="2218" y="5207"/>
                  </a:cubicBezTo>
                  <a:cubicBezTo>
                    <a:pt x="2218" y="5224"/>
                    <a:pt x="2210" y="5233"/>
                    <a:pt x="2201" y="5242"/>
                  </a:cubicBezTo>
                  <a:cubicBezTo>
                    <a:pt x="2104" y="5295"/>
                    <a:pt x="2007" y="5348"/>
                    <a:pt x="1919" y="5409"/>
                  </a:cubicBezTo>
                  <a:cubicBezTo>
                    <a:pt x="731" y="6219"/>
                    <a:pt x="1" y="7838"/>
                    <a:pt x="221" y="9194"/>
                  </a:cubicBezTo>
                  <a:cubicBezTo>
                    <a:pt x="388" y="10223"/>
                    <a:pt x="1074" y="10883"/>
                    <a:pt x="2139" y="11059"/>
                  </a:cubicBezTo>
                  <a:cubicBezTo>
                    <a:pt x="2296" y="11090"/>
                    <a:pt x="2455" y="11104"/>
                    <a:pt x="2613" y="11104"/>
                  </a:cubicBezTo>
                  <a:cubicBezTo>
                    <a:pt x="3101" y="11104"/>
                    <a:pt x="3584" y="10962"/>
                    <a:pt x="3996" y="10690"/>
                  </a:cubicBezTo>
                  <a:cubicBezTo>
                    <a:pt x="5360" y="9766"/>
                    <a:pt x="5730" y="7627"/>
                    <a:pt x="5739" y="7601"/>
                  </a:cubicBezTo>
                  <a:lnTo>
                    <a:pt x="5739" y="7583"/>
                  </a:lnTo>
                  <a:cubicBezTo>
                    <a:pt x="5739" y="7574"/>
                    <a:pt x="5748" y="7574"/>
                    <a:pt x="5748" y="7565"/>
                  </a:cubicBezTo>
                  <a:lnTo>
                    <a:pt x="5774" y="7565"/>
                  </a:lnTo>
                  <a:lnTo>
                    <a:pt x="5783" y="7513"/>
                  </a:lnTo>
                  <a:lnTo>
                    <a:pt x="5800" y="7565"/>
                  </a:lnTo>
                  <a:cubicBezTo>
                    <a:pt x="5813" y="7572"/>
                    <a:pt x="6641" y="7977"/>
                    <a:pt x="7599" y="7977"/>
                  </a:cubicBezTo>
                  <a:cubicBezTo>
                    <a:pt x="7961" y="7977"/>
                    <a:pt x="8342" y="7919"/>
                    <a:pt x="8705" y="7759"/>
                  </a:cubicBezTo>
                  <a:cubicBezTo>
                    <a:pt x="8828" y="7697"/>
                    <a:pt x="8942" y="7636"/>
                    <a:pt x="9057" y="7557"/>
                  </a:cubicBezTo>
                  <a:cubicBezTo>
                    <a:pt x="9629" y="7169"/>
                    <a:pt x="10042" y="6527"/>
                    <a:pt x="10289" y="5629"/>
                  </a:cubicBezTo>
                  <a:cubicBezTo>
                    <a:pt x="10527" y="4776"/>
                    <a:pt x="10439" y="4124"/>
                    <a:pt x="10025" y="3702"/>
                  </a:cubicBezTo>
                  <a:cubicBezTo>
                    <a:pt x="9560" y="3229"/>
                    <a:pt x="8763" y="3093"/>
                    <a:pt x="8000" y="3093"/>
                  </a:cubicBezTo>
                  <a:cubicBezTo>
                    <a:pt x="7001" y="3093"/>
                    <a:pt x="6059" y="3326"/>
                    <a:pt x="5994" y="3341"/>
                  </a:cubicBezTo>
                  <a:cubicBezTo>
                    <a:pt x="5985" y="3345"/>
                    <a:pt x="5979" y="3348"/>
                    <a:pt x="5972" y="3348"/>
                  </a:cubicBezTo>
                  <a:cubicBezTo>
                    <a:pt x="5965" y="3348"/>
                    <a:pt x="5959" y="3345"/>
                    <a:pt x="5950" y="3341"/>
                  </a:cubicBezTo>
                  <a:cubicBezTo>
                    <a:pt x="5941" y="3332"/>
                    <a:pt x="5932" y="3323"/>
                    <a:pt x="5932" y="3306"/>
                  </a:cubicBezTo>
                  <a:cubicBezTo>
                    <a:pt x="5924" y="3279"/>
                    <a:pt x="5343" y="683"/>
                    <a:pt x="3917" y="111"/>
                  </a:cubicBezTo>
                  <a:cubicBezTo>
                    <a:pt x="3732" y="38"/>
                    <a:pt x="3540" y="1"/>
                    <a:pt x="3340"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69"/>
            <p:cNvSpPr/>
            <p:nvPr/>
          </p:nvSpPr>
          <p:spPr>
            <a:xfrm>
              <a:off x="634850" y="1075300"/>
              <a:ext cx="45775" cy="103225"/>
            </a:xfrm>
            <a:custGeom>
              <a:rect b="b" l="l" r="r" t="t"/>
              <a:pathLst>
                <a:path extrusionOk="0" h="4129" w="1831">
                  <a:moveTo>
                    <a:pt x="1144" y="3873"/>
                  </a:moveTo>
                  <a:lnTo>
                    <a:pt x="1144" y="3873"/>
                  </a:lnTo>
                  <a:cubicBezTo>
                    <a:pt x="1153" y="3885"/>
                    <a:pt x="1163" y="3897"/>
                    <a:pt x="1172" y="3909"/>
                  </a:cubicBezTo>
                  <a:lnTo>
                    <a:pt x="1172" y="3909"/>
                  </a:lnTo>
                  <a:cubicBezTo>
                    <a:pt x="1162" y="3897"/>
                    <a:pt x="1152" y="3885"/>
                    <a:pt x="1144" y="3873"/>
                  </a:cubicBezTo>
                  <a:close/>
                  <a:moveTo>
                    <a:pt x="1347" y="1"/>
                  </a:moveTo>
                  <a:cubicBezTo>
                    <a:pt x="643" y="520"/>
                    <a:pt x="194" y="1312"/>
                    <a:pt x="106" y="2183"/>
                  </a:cubicBezTo>
                  <a:cubicBezTo>
                    <a:pt x="0" y="3310"/>
                    <a:pt x="599" y="3776"/>
                    <a:pt x="960" y="3952"/>
                  </a:cubicBezTo>
                  <a:cubicBezTo>
                    <a:pt x="1021" y="3979"/>
                    <a:pt x="1092" y="4005"/>
                    <a:pt x="1153" y="4031"/>
                  </a:cubicBezTo>
                  <a:lnTo>
                    <a:pt x="1206" y="3952"/>
                  </a:lnTo>
                  <a:cubicBezTo>
                    <a:pt x="1203" y="3947"/>
                    <a:pt x="1199" y="3942"/>
                    <a:pt x="1195" y="3937"/>
                  </a:cubicBezTo>
                  <a:lnTo>
                    <a:pt x="1195" y="3937"/>
                  </a:lnTo>
                  <a:cubicBezTo>
                    <a:pt x="1235" y="3985"/>
                    <a:pt x="1280" y="4032"/>
                    <a:pt x="1329" y="4075"/>
                  </a:cubicBezTo>
                  <a:lnTo>
                    <a:pt x="1338" y="4084"/>
                  </a:lnTo>
                  <a:lnTo>
                    <a:pt x="1356" y="4084"/>
                  </a:lnTo>
                  <a:cubicBezTo>
                    <a:pt x="1470" y="4111"/>
                    <a:pt x="1602" y="4128"/>
                    <a:pt x="1725" y="4128"/>
                  </a:cubicBezTo>
                  <a:lnTo>
                    <a:pt x="1831" y="4128"/>
                  </a:lnTo>
                  <a:lnTo>
                    <a:pt x="1761" y="4049"/>
                  </a:lnTo>
                  <a:cubicBezTo>
                    <a:pt x="1364" y="3609"/>
                    <a:pt x="185" y="2025"/>
                    <a:pt x="1417" y="71"/>
                  </a:cubicBezTo>
                  <a:lnTo>
                    <a:pt x="1347"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69"/>
            <p:cNvSpPr/>
            <p:nvPr/>
          </p:nvSpPr>
          <p:spPr>
            <a:xfrm>
              <a:off x="651800" y="936975"/>
              <a:ext cx="76350" cy="96100"/>
            </a:xfrm>
            <a:custGeom>
              <a:rect b="b" l="l" r="r" t="t"/>
              <a:pathLst>
                <a:path extrusionOk="0" h="3844" w="3054">
                  <a:moveTo>
                    <a:pt x="1798" y="0"/>
                  </a:moveTo>
                  <a:cubicBezTo>
                    <a:pt x="1609" y="0"/>
                    <a:pt x="1419" y="40"/>
                    <a:pt x="1241" y="121"/>
                  </a:cubicBezTo>
                  <a:cubicBezTo>
                    <a:pt x="1109" y="174"/>
                    <a:pt x="986" y="235"/>
                    <a:pt x="862" y="315"/>
                  </a:cubicBezTo>
                  <a:cubicBezTo>
                    <a:pt x="502" y="552"/>
                    <a:pt x="229" y="904"/>
                    <a:pt x="114" y="1327"/>
                  </a:cubicBezTo>
                  <a:cubicBezTo>
                    <a:pt x="0" y="1784"/>
                    <a:pt x="176" y="2462"/>
                    <a:pt x="563" y="3157"/>
                  </a:cubicBezTo>
                  <a:lnTo>
                    <a:pt x="651" y="3131"/>
                  </a:lnTo>
                  <a:cubicBezTo>
                    <a:pt x="641" y="3060"/>
                    <a:pt x="633" y="2990"/>
                    <a:pt x="628" y="2919"/>
                  </a:cubicBezTo>
                  <a:lnTo>
                    <a:pt x="628" y="2919"/>
                  </a:lnTo>
                  <a:cubicBezTo>
                    <a:pt x="643" y="3090"/>
                    <a:pt x="674" y="3260"/>
                    <a:pt x="722" y="3430"/>
                  </a:cubicBezTo>
                  <a:cubicBezTo>
                    <a:pt x="810" y="3571"/>
                    <a:pt x="915" y="3712"/>
                    <a:pt x="1021" y="3844"/>
                  </a:cubicBezTo>
                  <a:lnTo>
                    <a:pt x="1109" y="3800"/>
                  </a:lnTo>
                  <a:cubicBezTo>
                    <a:pt x="986" y="3333"/>
                    <a:pt x="915" y="2638"/>
                    <a:pt x="1241" y="2004"/>
                  </a:cubicBezTo>
                  <a:cubicBezTo>
                    <a:pt x="1399" y="1705"/>
                    <a:pt x="1637" y="1441"/>
                    <a:pt x="1919" y="1256"/>
                  </a:cubicBezTo>
                  <a:cubicBezTo>
                    <a:pt x="2244" y="1045"/>
                    <a:pt x="2605" y="895"/>
                    <a:pt x="2984" y="807"/>
                  </a:cubicBezTo>
                  <a:lnTo>
                    <a:pt x="3054" y="799"/>
                  </a:lnTo>
                  <a:lnTo>
                    <a:pt x="3019" y="737"/>
                  </a:lnTo>
                  <a:cubicBezTo>
                    <a:pt x="2896" y="535"/>
                    <a:pt x="2728" y="359"/>
                    <a:pt x="2543" y="218"/>
                  </a:cubicBezTo>
                  <a:cubicBezTo>
                    <a:pt x="2319" y="75"/>
                    <a:pt x="2059" y="0"/>
                    <a:pt x="1798"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69"/>
            <p:cNvSpPr/>
            <p:nvPr/>
          </p:nvSpPr>
          <p:spPr>
            <a:xfrm>
              <a:off x="689625" y="1112700"/>
              <a:ext cx="87600" cy="91175"/>
            </a:xfrm>
            <a:custGeom>
              <a:rect b="b" l="l" r="r" t="t"/>
              <a:pathLst>
                <a:path extrusionOk="0" h="3647" w="3504">
                  <a:moveTo>
                    <a:pt x="2808" y="1"/>
                  </a:moveTo>
                  <a:lnTo>
                    <a:pt x="2782" y="115"/>
                  </a:lnTo>
                  <a:cubicBezTo>
                    <a:pt x="2632" y="740"/>
                    <a:pt x="2166" y="2280"/>
                    <a:pt x="1039" y="3037"/>
                  </a:cubicBezTo>
                  <a:cubicBezTo>
                    <a:pt x="731" y="3248"/>
                    <a:pt x="379" y="3389"/>
                    <a:pt x="1" y="3442"/>
                  </a:cubicBezTo>
                  <a:lnTo>
                    <a:pt x="1" y="3539"/>
                  </a:lnTo>
                  <a:cubicBezTo>
                    <a:pt x="381" y="3611"/>
                    <a:pt x="724" y="3646"/>
                    <a:pt x="1027" y="3646"/>
                  </a:cubicBezTo>
                  <a:cubicBezTo>
                    <a:pt x="1279" y="3646"/>
                    <a:pt x="1504" y="3622"/>
                    <a:pt x="1699" y="3574"/>
                  </a:cubicBezTo>
                  <a:lnTo>
                    <a:pt x="1717" y="3574"/>
                  </a:lnTo>
                  <a:cubicBezTo>
                    <a:pt x="1867" y="3459"/>
                    <a:pt x="3178" y="2465"/>
                    <a:pt x="3504" y="1048"/>
                  </a:cubicBezTo>
                  <a:lnTo>
                    <a:pt x="3504" y="1030"/>
                  </a:lnTo>
                  <a:lnTo>
                    <a:pt x="2808"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69"/>
            <p:cNvSpPr/>
            <p:nvPr/>
          </p:nvSpPr>
          <p:spPr>
            <a:xfrm>
              <a:off x="810200" y="1014800"/>
              <a:ext cx="49100" cy="41175"/>
            </a:xfrm>
            <a:custGeom>
              <a:rect b="b" l="l" r="r" t="t"/>
              <a:pathLst>
                <a:path extrusionOk="0" h="1647" w="1964">
                  <a:moveTo>
                    <a:pt x="9" y="0"/>
                  </a:moveTo>
                  <a:lnTo>
                    <a:pt x="1" y="97"/>
                  </a:lnTo>
                  <a:cubicBezTo>
                    <a:pt x="696" y="317"/>
                    <a:pt x="1567" y="775"/>
                    <a:pt x="1778" y="1646"/>
                  </a:cubicBezTo>
                  <a:lnTo>
                    <a:pt x="1875" y="1646"/>
                  </a:lnTo>
                  <a:cubicBezTo>
                    <a:pt x="1963" y="1312"/>
                    <a:pt x="1937" y="951"/>
                    <a:pt x="1805" y="634"/>
                  </a:cubicBezTo>
                  <a:cubicBezTo>
                    <a:pt x="1646" y="264"/>
                    <a:pt x="1338" y="9"/>
                    <a:pt x="1066" y="9"/>
                  </a:cubicBezTo>
                  <a:lnTo>
                    <a:pt x="722" y="9"/>
                  </a:lnTo>
                  <a:cubicBezTo>
                    <a:pt x="520" y="9"/>
                    <a:pt x="282" y="0"/>
                    <a:pt x="9"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69"/>
            <p:cNvSpPr/>
            <p:nvPr/>
          </p:nvSpPr>
          <p:spPr>
            <a:xfrm>
              <a:off x="723950" y="923475"/>
              <a:ext cx="53050" cy="76825"/>
            </a:xfrm>
            <a:custGeom>
              <a:rect b="b" l="l" r="r" t="t"/>
              <a:pathLst>
                <a:path extrusionOk="0" h="3073" w="2122">
                  <a:moveTo>
                    <a:pt x="54" y="1"/>
                  </a:moveTo>
                  <a:lnTo>
                    <a:pt x="1" y="80"/>
                  </a:lnTo>
                  <a:cubicBezTo>
                    <a:pt x="1066" y="855"/>
                    <a:pt x="1550" y="2668"/>
                    <a:pt x="1638" y="3020"/>
                  </a:cubicBezTo>
                  <a:lnTo>
                    <a:pt x="1655" y="3072"/>
                  </a:lnTo>
                  <a:lnTo>
                    <a:pt x="1699" y="3064"/>
                  </a:lnTo>
                  <a:cubicBezTo>
                    <a:pt x="1787" y="3037"/>
                    <a:pt x="1910" y="3011"/>
                    <a:pt x="2078" y="2984"/>
                  </a:cubicBezTo>
                  <a:lnTo>
                    <a:pt x="2122" y="2976"/>
                  </a:lnTo>
                  <a:lnTo>
                    <a:pt x="2122" y="2923"/>
                  </a:lnTo>
                  <a:cubicBezTo>
                    <a:pt x="1849" y="1004"/>
                    <a:pt x="846" y="274"/>
                    <a:pt x="54"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69"/>
            <p:cNvSpPr/>
            <p:nvPr/>
          </p:nvSpPr>
          <p:spPr>
            <a:xfrm>
              <a:off x="762675" y="1011275"/>
              <a:ext cx="127650" cy="129675"/>
            </a:xfrm>
            <a:custGeom>
              <a:rect b="b" l="l" r="r" t="t"/>
              <a:pathLst>
                <a:path extrusionOk="0" h="5187" w="5106">
                  <a:moveTo>
                    <a:pt x="4348" y="0"/>
                  </a:moveTo>
                  <a:lnTo>
                    <a:pt x="4278" y="71"/>
                  </a:lnTo>
                  <a:cubicBezTo>
                    <a:pt x="4630" y="529"/>
                    <a:pt x="4692" y="1162"/>
                    <a:pt x="4472" y="1981"/>
                  </a:cubicBezTo>
                  <a:cubicBezTo>
                    <a:pt x="4216" y="2896"/>
                    <a:pt x="3785" y="3565"/>
                    <a:pt x="3195" y="3961"/>
                  </a:cubicBezTo>
                  <a:cubicBezTo>
                    <a:pt x="3081" y="4040"/>
                    <a:pt x="2958" y="4110"/>
                    <a:pt x="2826" y="4163"/>
                  </a:cubicBezTo>
                  <a:cubicBezTo>
                    <a:pt x="2438" y="4337"/>
                    <a:pt x="2035" y="4400"/>
                    <a:pt x="1654" y="4400"/>
                  </a:cubicBezTo>
                  <a:cubicBezTo>
                    <a:pt x="1048" y="4400"/>
                    <a:pt x="496" y="4240"/>
                    <a:pt x="150" y="4110"/>
                  </a:cubicBezTo>
                  <a:lnTo>
                    <a:pt x="1" y="4049"/>
                  </a:lnTo>
                  <a:lnTo>
                    <a:pt x="1" y="4049"/>
                  </a:lnTo>
                  <a:lnTo>
                    <a:pt x="661" y="5035"/>
                  </a:lnTo>
                  <a:lnTo>
                    <a:pt x="678" y="5035"/>
                  </a:lnTo>
                  <a:cubicBezTo>
                    <a:pt x="794" y="5070"/>
                    <a:pt x="1197" y="5186"/>
                    <a:pt x="1718" y="5186"/>
                  </a:cubicBezTo>
                  <a:cubicBezTo>
                    <a:pt x="2106" y="5186"/>
                    <a:pt x="2560" y="5122"/>
                    <a:pt x="3011" y="4911"/>
                  </a:cubicBezTo>
                  <a:cubicBezTo>
                    <a:pt x="3134" y="4850"/>
                    <a:pt x="3257" y="4779"/>
                    <a:pt x="3380" y="4700"/>
                  </a:cubicBezTo>
                  <a:cubicBezTo>
                    <a:pt x="3970" y="4304"/>
                    <a:pt x="4428" y="3670"/>
                    <a:pt x="4736" y="2808"/>
                  </a:cubicBezTo>
                  <a:cubicBezTo>
                    <a:pt x="5105" y="1778"/>
                    <a:pt x="5096" y="960"/>
                    <a:pt x="4700" y="379"/>
                  </a:cubicBezTo>
                  <a:cubicBezTo>
                    <a:pt x="4595" y="229"/>
                    <a:pt x="4480" y="106"/>
                    <a:pt x="4348" y="0"/>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69"/>
            <p:cNvSpPr/>
            <p:nvPr/>
          </p:nvSpPr>
          <p:spPr>
            <a:xfrm>
              <a:off x="592825" y="880800"/>
              <a:ext cx="306300" cy="328750"/>
            </a:xfrm>
            <a:custGeom>
              <a:rect b="b" l="l" r="r" t="t"/>
              <a:pathLst>
                <a:path extrusionOk="0" fill="none" h="13150" w="12252">
                  <a:moveTo>
                    <a:pt x="3045" y="6751"/>
                  </a:moveTo>
                  <a:cubicBezTo>
                    <a:pt x="3045" y="6751"/>
                    <a:pt x="18" y="3908"/>
                    <a:pt x="2913" y="1954"/>
                  </a:cubicBezTo>
                  <a:cubicBezTo>
                    <a:pt x="5809" y="1"/>
                    <a:pt x="6856" y="4832"/>
                    <a:pt x="6856" y="4832"/>
                  </a:cubicBezTo>
                  <a:cubicBezTo>
                    <a:pt x="6856" y="4832"/>
                    <a:pt x="12251" y="3450"/>
                    <a:pt x="11213" y="7182"/>
                  </a:cubicBezTo>
                  <a:cubicBezTo>
                    <a:pt x="10183" y="10914"/>
                    <a:pt x="6654" y="9153"/>
                    <a:pt x="6654" y="9153"/>
                  </a:cubicBezTo>
                  <a:cubicBezTo>
                    <a:pt x="6654" y="9153"/>
                    <a:pt x="5994" y="13149"/>
                    <a:pt x="3001" y="12656"/>
                  </a:cubicBezTo>
                  <a:cubicBezTo>
                    <a:pt x="0" y="12163"/>
                    <a:pt x="678" y="8009"/>
                    <a:pt x="3045" y="675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69"/>
            <p:cNvSpPr/>
            <p:nvPr/>
          </p:nvSpPr>
          <p:spPr>
            <a:xfrm>
              <a:off x="667850" y="996750"/>
              <a:ext cx="244250" cy="213000"/>
            </a:xfrm>
            <a:custGeom>
              <a:rect b="b" l="l" r="r" t="t"/>
              <a:pathLst>
                <a:path extrusionOk="0" fill="none" h="8520" w="9770">
                  <a:moveTo>
                    <a:pt x="0" y="8018"/>
                  </a:moveTo>
                  <a:cubicBezTo>
                    <a:pt x="0" y="8018"/>
                    <a:pt x="1558" y="8520"/>
                    <a:pt x="2597" y="8256"/>
                  </a:cubicBezTo>
                  <a:cubicBezTo>
                    <a:pt x="2597" y="8256"/>
                    <a:pt x="4102" y="7209"/>
                    <a:pt x="4427" y="5660"/>
                  </a:cubicBezTo>
                  <a:cubicBezTo>
                    <a:pt x="4427" y="5660"/>
                    <a:pt x="7376" y="6733"/>
                    <a:pt x="8573" y="3415"/>
                  </a:cubicBezTo>
                  <a:cubicBezTo>
                    <a:pt x="9769" y="89"/>
                    <a:pt x="6636" y="1"/>
                    <a:pt x="6636"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69"/>
            <p:cNvSpPr/>
            <p:nvPr/>
          </p:nvSpPr>
          <p:spPr>
            <a:xfrm>
              <a:off x="759150" y="1109625"/>
              <a:ext cx="19400" cy="28625"/>
            </a:xfrm>
            <a:custGeom>
              <a:rect b="b" l="l" r="r" t="t"/>
              <a:pathLst>
                <a:path extrusionOk="0" fill="none" h="1145" w="776">
                  <a:moveTo>
                    <a:pt x="1" y="0"/>
                  </a:moveTo>
                  <a:lnTo>
                    <a:pt x="775" y="1145"/>
                  </a:ln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69"/>
            <p:cNvSpPr/>
            <p:nvPr/>
          </p:nvSpPr>
          <p:spPr>
            <a:xfrm>
              <a:off x="703275" y="916225"/>
              <a:ext cx="75050" cy="82750"/>
            </a:xfrm>
            <a:custGeom>
              <a:rect b="b" l="l" r="r" t="t"/>
              <a:pathLst>
                <a:path extrusionOk="0" fill="none" h="3310" w="3002">
                  <a:moveTo>
                    <a:pt x="0" y="80"/>
                  </a:moveTo>
                  <a:cubicBezTo>
                    <a:pt x="0" y="80"/>
                    <a:pt x="2597" y="0"/>
                    <a:pt x="3002" y="331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69"/>
            <p:cNvSpPr/>
            <p:nvPr/>
          </p:nvSpPr>
          <p:spPr>
            <a:xfrm>
              <a:off x="631100" y="925025"/>
              <a:ext cx="244700" cy="262950"/>
            </a:xfrm>
            <a:custGeom>
              <a:rect b="b" l="l" r="r" t="t"/>
              <a:pathLst>
                <a:path extrusionOk="0" fill="none" h="10518" w="9788">
                  <a:moveTo>
                    <a:pt x="2359" y="5492"/>
                  </a:moveTo>
                  <a:cubicBezTo>
                    <a:pt x="2359" y="5492"/>
                    <a:pt x="432" y="6091"/>
                    <a:pt x="212" y="8194"/>
                  </a:cubicBezTo>
                  <a:cubicBezTo>
                    <a:pt x="1" y="10298"/>
                    <a:pt x="2227" y="10518"/>
                    <a:pt x="2879" y="9884"/>
                  </a:cubicBezTo>
                  <a:cubicBezTo>
                    <a:pt x="3530" y="9259"/>
                    <a:pt x="4375" y="8071"/>
                    <a:pt x="4639" y="6284"/>
                  </a:cubicBezTo>
                  <a:cubicBezTo>
                    <a:pt x="4639" y="6284"/>
                    <a:pt x="7077" y="7781"/>
                    <a:pt x="8432" y="6364"/>
                  </a:cubicBezTo>
                  <a:cubicBezTo>
                    <a:pt x="9787" y="4938"/>
                    <a:pt x="8898" y="3556"/>
                    <a:pt x="8238" y="3556"/>
                  </a:cubicBezTo>
                  <a:cubicBezTo>
                    <a:pt x="7569" y="3556"/>
                    <a:pt x="5774" y="3406"/>
                    <a:pt x="4964" y="4058"/>
                  </a:cubicBezTo>
                  <a:cubicBezTo>
                    <a:pt x="4964" y="4058"/>
                    <a:pt x="4357" y="1303"/>
                    <a:pt x="3389" y="652"/>
                  </a:cubicBezTo>
                  <a:cubicBezTo>
                    <a:pt x="2421" y="0"/>
                    <a:pt x="1101" y="872"/>
                    <a:pt x="890" y="1787"/>
                  </a:cubicBezTo>
                  <a:cubicBezTo>
                    <a:pt x="678" y="2702"/>
                    <a:pt x="1550" y="4366"/>
                    <a:pt x="2500" y="4999"/>
                  </a:cubicBezTo>
                  <a:lnTo>
                    <a:pt x="2923" y="5334"/>
                  </a:ln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69"/>
            <p:cNvSpPr/>
            <p:nvPr/>
          </p:nvSpPr>
          <p:spPr>
            <a:xfrm>
              <a:off x="654425" y="957600"/>
              <a:ext cx="75500" cy="84500"/>
            </a:xfrm>
            <a:custGeom>
              <a:rect b="b" l="l" r="r" t="t"/>
              <a:pathLst>
                <a:path extrusionOk="0" fill="none" h="3380" w="3020">
                  <a:moveTo>
                    <a:pt x="1180" y="3380"/>
                  </a:moveTo>
                  <a:cubicBezTo>
                    <a:pt x="1180" y="3380"/>
                    <a:pt x="1" y="651"/>
                    <a:pt x="3019" y="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69"/>
            <p:cNvSpPr/>
            <p:nvPr/>
          </p:nvSpPr>
          <p:spPr>
            <a:xfrm>
              <a:off x="793700" y="1014350"/>
              <a:ext cx="60975" cy="51725"/>
            </a:xfrm>
            <a:custGeom>
              <a:rect b="b" l="l" r="r" t="t"/>
              <a:pathLst>
                <a:path extrusionOk="0" fill="none" h="2069" w="2439">
                  <a:moveTo>
                    <a:pt x="1" y="1"/>
                  </a:moveTo>
                  <a:cubicBezTo>
                    <a:pt x="1" y="1"/>
                    <a:pt x="2438" y="335"/>
                    <a:pt x="2430" y="2069"/>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69"/>
            <p:cNvSpPr/>
            <p:nvPr/>
          </p:nvSpPr>
          <p:spPr>
            <a:xfrm>
              <a:off x="628675" y="1067375"/>
              <a:ext cx="54825" cy="112250"/>
            </a:xfrm>
            <a:custGeom>
              <a:rect b="b" l="l" r="r" t="t"/>
              <a:pathLst>
                <a:path extrusionOk="0" fill="none" h="4490" w="2193">
                  <a:moveTo>
                    <a:pt x="2192" y="4489"/>
                  </a:moveTo>
                  <a:cubicBezTo>
                    <a:pt x="2192" y="4489"/>
                    <a:pt x="1" y="2544"/>
                    <a:pt x="2008"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69"/>
            <p:cNvSpPr/>
            <p:nvPr/>
          </p:nvSpPr>
          <p:spPr>
            <a:xfrm>
              <a:off x="748825" y="1147475"/>
              <a:ext cx="13875" cy="21350"/>
            </a:xfrm>
            <a:custGeom>
              <a:rect b="b" l="l" r="r" t="t"/>
              <a:pathLst>
                <a:path extrusionOk="0" fill="none" h="854" w="555">
                  <a:moveTo>
                    <a:pt x="0" y="854"/>
                  </a:moveTo>
                  <a:cubicBezTo>
                    <a:pt x="273" y="634"/>
                    <a:pt x="467" y="335"/>
                    <a:pt x="55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69"/>
            <p:cNvSpPr/>
            <p:nvPr/>
          </p:nvSpPr>
          <p:spPr>
            <a:xfrm>
              <a:off x="763125" y="1134925"/>
              <a:ext cx="1350" cy="5750"/>
            </a:xfrm>
            <a:custGeom>
              <a:rect b="b" l="l" r="r" t="t"/>
              <a:pathLst>
                <a:path extrusionOk="0" fill="none" h="230" w="54">
                  <a:moveTo>
                    <a:pt x="0" y="229"/>
                  </a:moveTo>
                  <a:cubicBezTo>
                    <a:pt x="18" y="150"/>
                    <a:pt x="35" y="71"/>
                    <a:pt x="53"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69"/>
            <p:cNvSpPr/>
            <p:nvPr/>
          </p:nvSpPr>
          <p:spPr>
            <a:xfrm>
              <a:off x="653100" y="1153200"/>
              <a:ext cx="17625" cy="26200"/>
            </a:xfrm>
            <a:custGeom>
              <a:rect b="b" l="l" r="r" t="t"/>
              <a:pathLst>
                <a:path extrusionOk="0" fill="none" h="1048" w="705">
                  <a:moveTo>
                    <a:pt x="705" y="1047"/>
                  </a:moveTo>
                  <a:cubicBezTo>
                    <a:pt x="370" y="775"/>
                    <a:pt x="124" y="414"/>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69"/>
            <p:cNvSpPr/>
            <p:nvPr/>
          </p:nvSpPr>
          <p:spPr>
            <a:xfrm>
              <a:off x="647375" y="1131400"/>
              <a:ext cx="700" cy="8175"/>
            </a:xfrm>
            <a:custGeom>
              <a:rect b="b" l="l" r="r" t="t"/>
              <a:pathLst>
                <a:path extrusionOk="0" fill="none" h="327" w="28">
                  <a:moveTo>
                    <a:pt x="27" y="326"/>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69"/>
            <p:cNvSpPr/>
            <p:nvPr/>
          </p:nvSpPr>
          <p:spPr>
            <a:xfrm>
              <a:off x="664550" y="970800"/>
              <a:ext cx="9700" cy="59200"/>
            </a:xfrm>
            <a:custGeom>
              <a:rect b="b" l="l" r="r" t="t"/>
              <a:pathLst>
                <a:path extrusionOk="0" fill="none" h="2368" w="388">
                  <a:moveTo>
                    <a:pt x="300" y="2368"/>
                  </a:moveTo>
                  <a:cubicBezTo>
                    <a:pt x="0" y="1602"/>
                    <a:pt x="36" y="748"/>
                    <a:pt x="38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69"/>
            <p:cNvSpPr/>
            <p:nvPr/>
          </p:nvSpPr>
          <p:spPr>
            <a:xfrm>
              <a:off x="685225" y="956500"/>
              <a:ext cx="4425" cy="3100"/>
            </a:xfrm>
            <a:custGeom>
              <a:rect b="b" l="l" r="r" t="t"/>
              <a:pathLst>
                <a:path extrusionOk="0" fill="none" h="124" w="177">
                  <a:moveTo>
                    <a:pt x="1" y="123"/>
                  </a:moveTo>
                  <a:cubicBezTo>
                    <a:pt x="62" y="79"/>
                    <a:pt x="115" y="44"/>
                    <a:pt x="177"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69"/>
            <p:cNvSpPr/>
            <p:nvPr/>
          </p:nvSpPr>
          <p:spPr>
            <a:xfrm>
              <a:off x="705700" y="950100"/>
              <a:ext cx="2875" cy="250"/>
            </a:xfrm>
            <a:custGeom>
              <a:rect b="b" l="l" r="r" t="t"/>
              <a:pathLst>
                <a:path extrusionOk="0" fill="none" h="10" w="115">
                  <a:moveTo>
                    <a:pt x="0" y="1"/>
                  </a:moveTo>
                  <a:lnTo>
                    <a:pt x="115"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8" name="Google Shape;10988;p69"/>
            <p:cNvSpPr/>
            <p:nvPr/>
          </p:nvSpPr>
          <p:spPr>
            <a:xfrm>
              <a:off x="785350" y="1129650"/>
              <a:ext cx="24450" cy="4650"/>
            </a:xfrm>
            <a:custGeom>
              <a:rect b="b" l="l" r="r" t="t"/>
              <a:pathLst>
                <a:path extrusionOk="0" fill="none" h="186" w="978">
                  <a:moveTo>
                    <a:pt x="0" y="0"/>
                  </a:moveTo>
                  <a:cubicBezTo>
                    <a:pt x="299" y="141"/>
                    <a:pt x="643" y="185"/>
                    <a:pt x="977" y="12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69"/>
            <p:cNvSpPr/>
            <p:nvPr/>
          </p:nvSpPr>
          <p:spPr>
            <a:xfrm>
              <a:off x="823850" y="1128775"/>
              <a:ext cx="3550" cy="450"/>
            </a:xfrm>
            <a:custGeom>
              <a:rect b="b" l="l" r="r" t="t"/>
              <a:pathLst>
                <a:path extrusionOk="0" fill="none" h="18" w="142">
                  <a:moveTo>
                    <a:pt x="0" y="18"/>
                  </a:moveTo>
                  <a:lnTo>
                    <a:pt x="14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0" name="Google Shape;10990;p69"/>
          <p:cNvGrpSpPr/>
          <p:nvPr/>
        </p:nvGrpSpPr>
        <p:grpSpPr>
          <a:xfrm>
            <a:off x="307302" y="1560014"/>
            <a:ext cx="506525" cy="412115"/>
            <a:chOff x="3380500" y="4296875"/>
            <a:chExt cx="344575" cy="280350"/>
          </a:xfrm>
        </p:grpSpPr>
        <p:sp>
          <p:nvSpPr>
            <p:cNvPr id="10991" name="Google Shape;10991;p69"/>
            <p:cNvSpPr/>
            <p:nvPr/>
          </p:nvSpPr>
          <p:spPr>
            <a:xfrm>
              <a:off x="3610425" y="4363250"/>
              <a:ext cx="48650" cy="39050"/>
            </a:xfrm>
            <a:custGeom>
              <a:rect b="b" l="l" r="r" t="t"/>
              <a:pathLst>
                <a:path extrusionOk="0" h="1562" w="1946">
                  <a:moveTo>
                    <a:pt x="493" y="1"/>
                  </a:moveTo>
                  <a:cubicBezTo>
                    <a:pt x="355" y="1"/>
                    <a:pt x="226" y="61"/>
                    <a:pt x="133" y="171"/>
                  </a:cubicBezTo>
                  <a:cubicBezTo>
                    <a:pt x="1" y="356"/>
                    <a:pt x="1" y="620"/>
                    <a:pt x="133" y="892"/>
                  </a:cubicBezTo>
                  <a:cubicBezTo>
                    <a:pt x="309" y="1244"/>
                    <a:pt x="661" y="1491"/>
                    <a:pt x="986" y="1491"/>
                  </a:cubicBezTo>
                  <a:lnTo>
                    <a:pt x="1022" y="1491"/>
                  </a:lnTo>
                  <a:cubicBezTo>
                    <a:pt x="1294" y="1491"/>
                    <a:pt x="1576" y="1508"/>
                    <a:pt x="1849" y="1552"/>
                  </a:cubicBezTo>
                  <a:lnTo>
                    <a:pt x="1946" y="1561"/>
                  </a:lnTo>
                  <a:lnTo>
                    <a:pt x="1946" y="1561"/>
                  </a:lnTo>
                  <a:lnTo>
                    <a:pt x="1928" y="1473"/>
                  </a:lnTo>
                  <a:cubicBezTo>
                    <a:pt x="1805" y="611"/>
                    <a:pt x="1250" y="162"/>
                    <a:pt x="819" y="39"/>
                  </a:cubicBezTo>
                  <a:cubicBezTo>
                    <a:pt x="731" y="12"/>
                    <a:pt x="634" y="4"/>
                    <a:pt x="546" y="4"/>
                  </a:cubicBezTo>
                  <a:cubicBezTo>
                    <a:pt x="528" y="2"/>
                    <a:pt x="511" y="1"/>
                    <a:pt x="493" y="1"/>
                  </a:cubicBezTo>
                  <a:close/>
                </a:path>
              </a:pathLst>
            </a:custGeom>
            <a:solidFill>
              <a:srgbClr val="5F8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69"/>
            <p:cNvSpPr/>
            <p:nvPr/>
          </p:nvSpPr>
          <p:spPr>
            <a:xfrm>
              <a:off x="3393275" y="4298850"/>
              <a:ext cx="303200" cy="238550"/>
            </a:xfrm>
            <a:custGeom>
              <a:rect b="b" l="l" r="r" t="t"/>
              <a:pathLst>
                <a:path extrusionOk="0" h="9542" w="12128">
                  <a:moveTo>
                    <a:pt x="9203" y="2438"/>
                  </a:moveTo>
                  <a:cubicBezTo>
                    <a:pt x="9213" y="2438"/>
                    <a:pt x="9223" y="2438"/>
                    <a:pt x="9232" y="2439"/>
                  </a:cubicBezTo>
                  <a:cubicBezTo>
                    <a:pt x="9338" y="2439"/>
                    <a:pt x="9443" y="2456"/>
                    <a:pt x="9549" y="2492"/>
                  </a:cubicBezTo>
                  <a:cubicBezTo>
                    <a:pt x="10068" y="2632"/>
                    <a:pt x="10702" y="3187"/>
                    <a:pt x="10781" y="4225"/>
                  </a:cubicBezTo>
                  <a:cubicBezTo>
                    <a:pt x="10772" y="4252"/>
                    <a:pt x="10764" y="4269"/>
                    <a:pt x="10746" y="4278"/>
                  </a:cubicBezTo>
                  <a:cubicBezTo>
                    <a:pt x="10728" y="4287"/>
                    <a:pt x="10711" y="4296"/>
                    <a:pt x="10693" y="4296"/>
                  </a:cubicBezTo>
                  <a:cubicBezTo>
                    <a:pt x="10415" y="4226"/>
                    <a:pt x="10130" y="4197"/>
                    <a:pt x="9844" y="4197"/>
                  </a:cubicBezTo>
                  <a:cubicBezTo>
                    <a:pt x="9804" y="4197"/>
                    <a:pt x="9765" y="4198"/>
                    <a:pt x="9725" y="4199"/>
                  </a:cubicBezTo>
                  <a:lnTo>
                    <a:pt x="9681" y="4199"/>
                  </a:lnTo>
                  <a:cubicBezTo>
                    <a:pt x="9241" y="4199"/>
                    <a:pt x="8880" y="3864"/>
                    <a:pt x="8704" y="3521"/>
                  </a:cubicBezTo>
                  <a:cubicBezTo>
                    <a:pt x="8546" y="3213"/>
                    <a:pt x="8555" y="2888"/>
                    <a:pt x="8722" y="2659"/>
                  </a:cubicBezTo>
                  <a:cubicBezTo>
                    <a:pt x="8839" y="2517"/>
                    <a:pt x="9019" y="2438"/>
                    <a:pt x="9203" y="2438"/>
                  </a:cubicBezTo>
                  <a:close/>
                  <a:moveTo>
                    <a:pt x="6478" y="1"/>
                  </a:moveTo>
                  <a:cubicBezTo>
                    <a:pt x="6328" y="1"/>
                    <a:pt x="6178" y="10"/>
                    <a:pt x="6029" y="18"/>
                  </a:cubicBezTo>
                  <a:lnTo>
                    <a:pt x="6020" y="18"/>
                  </a:lnTo>
                  <a:cubicBezTo>
                    <a:pt x="4453" y="150"/>
                    <a:pt x="2975" y="811"/>
                    <a:pt x="1840" y="1902"/>
                  </a:cubicBezTo>
                  <a:cubicBezTo>
                    <a:pt x="1672" y="2069"/>
                    <a:pt x="1505" y="2254"/>
                    <a:pt x="1355" y="2439"/>
                  </a:cubicBezTo>
                  <a:cubicBezTo>
                    <a:pt x="379" y="3636"/>
                    <a:pt x="0" y="5061"/>
                    <a:pt x="282" y="6434"/>
                  </a:cubicBezTo>
                  <a:lnTo>
                    <a:pt x="317" y="6558"/>
                  </a:lnTo>
                  <a:cubicBezTo>
                    <a:pt x="669" y="8159"/>
                    <a:pt x="2473" y="9347"/>
                    <a:pt x="4805" y="9523"/>
                  </a:cubicBezTo>
                  <a:cubicBezTo>
                    <a:pt x="4981" y="9532"/>
                    <a:pt x="5166" y="9541"/>
                    <a:pt x="5351" y="9541"/>
                  </a:cubicBezTo>
                  <a:cubicBezTo>
                    <a:pt x="6346" y="9541"/>
                    <a:pt x="7331" y="9347"/>
                    <a:pt x="8255" y="8969"/>
                  </a:cubicBezTo>
                  <a:cubicBezTo>
                    <a:pt x="9690" y="8388"/>
                    <a:pt x="10843" y="7288"/>
                    <a:pt x="11485" y="5880"/>
                  </a:cubicBezTo>
                  <a:cubicBezTo>
                    <a:pt x="11529" y="5765"/>
                    <a:pt x="11582" y="5651"/>
                    <a:pt x="11626" y="5528"/>
                  </a:cubicBezTo>
                  <a:cubicBezTo>
                    <a:pt x="12128" y="4208"/>
                    <a:pt x="12066" y="3072"/>
                    <a:pt x="11432" y="2139"/>
                  </a:cubicBezTo>
                  <a:cubicBezTo>
                    <a:pt x="10447" y="696"/>
                    <a:pt x="8220" y="18"/>
                    <a:pt x="6574" y="1"/>
                  </a:cubicBezTo>
                  <a:close/>
                </a:path>
              </a:pathLst>
            </a:custGeom>
            <a:solidFill>
              <a:srgbClr val="6DA0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3" name="Google Shape;10993;p69"/>
            <p:cNvSpPr/>
            <p:nvPr/>
          </p:nvSpPr>
          <p:spPr>
            <a:xfrm>
              <a:off x="3393275" y="4346375"/>
              <a:ext cx="206400" cy="191025"/>
            </a:xfrm>
            <a:custGeom>
              <a:rect b="b" l="l" r="r" t="t"/>
              <a:pathLst>
                <a:path extrusionOk="0" h="7641" w="8256">
                  <a:moveTo>
                    <a:pt x="1848" y="1"/>
                  </a:moveTo>
                  <a:cubicBezTo>
                    <a:pt x="1672" y="168"/>
                    <a:pt x="1505" y="344"/>
                    <a:pt x="1355" y="538"/>
                  </a:cubicBezTo>
                  <a:cubicBezTo>
                    <a:pt x="379" y="1735"/>
                    <a:pt x="0" y="3152"/>
                    <a:pt x="291" y="4533"/>
                  </a:cubicBezTo>
                  <a:lnTo>
                    <a:pt x="317" y="4657"/>
                  </a:lnTo>
                  <a:cubicBezTo>
                    <a:pt x="669" y="6258"/>
                    <a:pt x="2473" y="7446"/>
                    <a:pt x="4805" y="7614"/>
                  </a:cubicBezTo>
                  <a:cubicBezTo>
                    <a:pt x="4981" y="7640"/>
                    <a:pt x="5166" y="7640"/>
                    <a:pt x="5351" y="7640"/>
                  </a:cubicBezTo>
                  <a:cubicBezTo>
                    <a:pt x="6346" y="7640"/>
                    <a:pt x="7331" y="7446"/>
                    <a:pt x="8255" y="7059"/>
                  </a:cubicBezTo>
                  <a:cubicBezTo>
                    <a:pt x="3380" y="6619"/>
                    <a:pt x="2174" y="3152"/>
                    <a:pt x="1910" y="925"/>
                  </a:cubicBezTo>
                  <a:cubicBezTo>
                    <a:pt x="1875" y="617"/>
                    <a:pt x="1848" y="309"/>
                    <a:pt x="1848" y="1"/>
                  </a:cubicBezTo>
                  <a:close/>
                </a:path>
              </a:pathLst>
            </a:custGeom>
            <a:solidFill>
              <a:srgbClr val="5F8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4" name="Google Shape;10994;p69"/>
            <p:cNvSpPr/>
            <p:nvPr/>
          </p:nvSpPr>
          <p:spPr>
            <a:xfrm>
              <a:off x="3543975" y="4298850"/>
              <a:ext cx="152500" cy="146800"/>
            </a:xfrm>
            <a:custGeom>
              <a:rect b="b" l="l" r="r" t="t"/>
              <a:pathLst>
                <a:path extrusionOk="0" h="5872" w="6100">
                  <a:moveTo>
                    <a:pt x="450" y="1"/>
                  </a:moveTo>
                  <a:cubicBezTo>
                    <a:pt x="300" y="1"/>
                    <a:pt x="150" y="1"/>
                    <a:pt x="1" y="18"/>
                  </a:cubicBezTo>
                  <a:cubicBezTo>
                    <a:pt x="2087" y="194"/>
                    <a:pt x="5757" y="1180"/>
                    <a:pt x="5457" y="5871"/>
                  </a:cubicBezTo>
                  <a:cubicBezTo>
                    <a:pt x="5510" y="5757"/>
                    <a:pt x="5554" y="5642"/>
                    <a:pt x="5598" y="5528"/>
                  </a:cubicBezTo>
                  <a:cubicBezTo>
                    <a:pt x="6100" y="4208"/>
                    <a:pt x="6038" y="3072"/>
                    <a:pt x="5404" y="2139"/>
                  </a:cubicBezTo>
                  <a:cubicBezTo>
                    <a:pt x="4419" y="696"/>
                    <a:pt x="2192" y="18"/>
                    <a:pt x="546" y="1"/>
                  </a:cubicBezTo>
                  <a:close/>
                </a:path>
              </a:pathLst>
            </a:custGeom>
            <a:solidFill>
              <a:srgbClr val="92BC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69"/>
            <p:cNvSpPr/>
            <p:nvPr/>
          </p:nvSpPr>
          <p:spPr>
            <a:xfrm>
              <a:off x="3380500" y="4296875"/>
              <a:ext cx="344575" cy="280350"/>
            </a:xfrm>
            <a:custGeom>
              <a:rect b="b" l="l" r="r" t="t"/>
              <a:pathLst>
                <a:path extrusionOk="0" fill="none" h="11214" w="13783">
                  <a:moveTo>
                    <a:pt x="7015" y="9"/>
                  </a:moveTo>
                  <a:cubicBezTo>
                    <a:pt x="3477" y="1"/>
                    <a:pt x="1" y="3072"/>
                    <a:pt x="731" y="6531"/>
                  </a:cubicBezTo>
                  <a:cubicBezTo>
                    <a:pt x="740" y="6566"/>
                    <a:pt x="749" y="6610"/>
                    <a:pt x="758" y="6645"/>
                  </a:cubicBezTo>
                  <a:cubicBezTo>
                    <a:pt x="1620" y="10518"/>
                    <a:pt x="10069" y="11213"/>
                    <a:pt x="12199" y="5624"/>
                  </a:cubicBezTo>
                  <a:cubicBezTo>
                    <a:pt x="13783" y="1479"/>
                    <a:pt x="9409" y="36"/>
                    <a:pt x="7077" y="9"/>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69"/>
            <p:cNvSpPr/>
            <p:nvPr/>
          </p:nvSpPr>
          <p:spPr>
            <a:xfrm>
              <a:off x="3602950" y="4353650"/>
              <a:ext cx="57875" cy="50850"/>
            </a:xfrm>
            <a:custGeom>
              <a:rect b="b" l="l" r="r" t="t"/>
              <a:pathLst>
                <a:path extrusionOk="0" fill="none" h="2034" w="2315">
                  <a:moveTo>
                    <a:pt x="2315" y="2033"/>
                  </a:moveTo>
                  <a:cubicBezTo>
                    <a:pt x="1981" y="1963"/>
                    <a:pt x="1637" y="1928"/>
                    <a:pt x="1294" y="1936"/>
                  </a:cubicBezTo>
                  <a:cubicBezTo>
                    <a:pt x="616" y="1936"/>
                    <a:pt x="0" y="1021"/>
                    <a:pt x="379" y="511"/>
                  </a:cubicBezTo>
                  <a:cubicBezTo>
                    <a:pt x="757" y="0"/>
                    <a:pt x="2201" y="467"/>
                    <a:pt x="2315" y="2033"/>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69"/>
            <p:cNvSpPr/>
            <p:nvPr/>
          </p:nvSpPr>
          <p:spPr>
            <a:xfrm>
              <a:off x="3595475" y="4381375"/>
              <a:ext cx="31700" cy="31925"/>
            </a:xfrm>
            <a:custGeom>
              <a:rect b="b" l="l" r="r" t="t"/>
              <a:pathLst>
                <a:path extrusionOk="0" fill="none" h="1277" w="1268">
                  <a:moveTo>
                    <a:pt x="0" y="0"/>
                  </a:moveTo>
                  <a:cubicBezTo>
                    <a:pt x="159" y="634"/>
                    <a:pt x="643" y="1127"/>
                    <a:pt x="1267" y="12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8" name="Google Shape;10998;p69"/>
            <p:cNvSpPr/>
            <p:nvPr/>
          </p:nvSpPr>
          <p:spPr>
            <a:xfrm>
              <a:off x="3592600" y="4405350"/>
              <a:ext cx="15425" cy="14775"/>
            </a:xfrm>
            <a:custGeom>
              <a:rect b="b" l="l" r="r" t="t"/>
              <a:pathLst>
                <a:path extrusionOk="0" fill="none" h="591" w="617">
                  <a:moveTo>
                    <a:pt x="1" y="1"/>
                  </a:moveTo>
                  <a:cubicBezTo>
                    <a:pt x="142" y="247"/>
                    <a:pt x="362" y="458"/>
                    <a:pt x="617" y="5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69"/>
            <p:cNvSpPr/>
            <p:nvPr/>
          </p:nvSpPr>
          <p:spPr>
            <a:xfrm>
              <a:off x="3589300" y="4429125"/>
              <a:ext cx="5100" cy="5075"/>
            </a:xfrm>
            <a:custGeom>
              <a:rect b="b" l="l" r="r" t="t"/>
              <a:pathLst>
                <a:path extrusionOk="0" fill="none" h="203" w="204">
                  <a:moveTo>
                    <a:pt x="1" y="0"/>
                  </a:moveTo>
                  <a:lnTo>
                    <a:pt x="203" y="20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69"/>
            <p:cNvSpPr/>
            <p:nvPr/>
          </p:nvSpPr>
          <p:spPr>
            <a:xfrm>
              <a:off x="3421000" y="4469825"/>
              <a:ext cx="88025" cy="47750"/>
            </a:xfrm>
            <a:custGeom>
              <a:rect b="b" l="l" r="r" t="t"/>
              <a:pathLst>
                <a:path extrusionOk="0" fill="none" h="1910" w="3521">
                  <a:moveTo>
                    <a:pt x="0" y="0"/>
                  </a:moveTo>
                  <a:cubicBezTo>
                    <a:pt x="889" y="1065"/>
                    <a:pt x="2147" y="1743"/>
                    <a:pt x="3520"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69"/>
            <p:cNvSpPr/>
            <p:nvPr/>
          </p:nvSpPr>
          <p:spPr>
            <a:xfrm>
              <a:off x="3450900" y="4472225"/>
              <a:ext cx="40075" cy="22050"/>
            </a:xfrm>
            <a:custGeom>
              <a:rect b="b" l="l" r="r" t="t"/>
              <a:pathLst>
                <a:path extrusionOk="0" fill="none" h="882" w="1603">
                  <a:moveTo>
                    <a:pt x="1" y="1"/>
                  </a:moveTo>
                  <a:cubicBezTo>
                    <a:pt x="476" y="397"/>
                    <a:pt x="1013" y="696"/>
                    <a:pt x="1603" y="8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69"/>
            <p:cNvSpPr/>
            <p:nvPr/>
          </p:nvSpPr>
          <p:spPr>
            <a:xfrm>
              <a:off x="3590625" y="4319975"/>
              <a:ext cx="19175" cy="7950"/>
            </a:xfrm>
            <a:custGeom>
              <a:rect b="b" l="l" r="r" t="t"/>
              <a:pathLst>
                <a:path extrusionOk="0" fill="none" h="318" w="767">
                  <a:moveTo>
                    <a:pt x="766" y="318"/>
                  </a:moveTo>
                  <a:cubicBezTo>
                    <a:pt x="529" y="177"/>
                    <a:pt x="265" y="71"/>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3" name="Google Shape;11003;p69"/>
            <p:cNvSpPr/>
            <p:nvPr/>
          </p:nvSpPr>
          <p:spPr>
            <a:xfrm>
              <a:off x="3440125" y="4327675"/>
              <a:ext cx="74400" cy="43150"/>
            </a:xfrm>
            <a:custGeom>
              <a:rect b="b" l="l" r="r" t="t"/>
              <a:pathLst>
                <a:path extrusionOk="0" fill="none" h="1726" w="2976">
                  <a:moveTo>
                    <a:pt x="1" y="1726"/>
                  </a:moveTo>
                  <a:cubicBezTo>
                    <a:pt x="766" y="828"/>
                    <a:pt x="1814" y="221"/>
                    <a:pt x="2975"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4" name="Google Shape;11004;p69"/>
            <p:cNvSpPr/>
            <p:nvPr/>
          </p:nvSpPr>
          <p:spPr>
            <a:xfrm>
              <a:off x="3481725" y="4352550"/>
              <a:ext cx="8600" cy="3750"/>
            </a:xfrm>
            <a:custGeom>
              <a:rect b="b" l="l" r="r" t="t"/>
              <a:pathLst>
                <a:path extrusionOk="0" fill="none" h="150" w="344">
                  <a:moveTo>
                    <a:pt x="0" y="150"/>
                  </a:moveTo>
                  <a:lnTo>
                    <a:pt x="343"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69"/>
            <p:cNvSpPr/>
            <p:nvPr/>
          </p:nvSpPr>
          <p:spPr>
            <a:xfrm>
              <a:off x="3606675" y="4477950"/>
              <a:ext cx="28850" cy="18725"/>
            </a:xfrm>
            <a:custGeom>
              <a:rect b="b" l="l" r="r" t="t"/>
              <a:pathLst>
                <a:path extrusionOk="0" fill="none" h="749" w="1154">
                  <a:moveTo>
                    <a:pt x="1" y="749"/>
                  </a:moveTo>
                  <a:cubicBezTo>
                    <a:pt x="423" y="582"/>
                    <a:pt x="819" y="326"/>
                    <a:pt x="1154"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6" name="Google Shape;11006;p69"/>
            <p:cNvSpPr/>
            <p:nvPr/>
          </p:nvSpPr>
          <p:spPr>
            <a:xfrm>
              <a:off x="3622300" y="4466075"/>
              <a:ext cx="4000" cy="2875"/>
            </a:xfrm>
            <a:custGeom>
              <a:rect b="b" l="l" r="r" t="t"/>
              <a:pathLst>
                <a:path extrusionOk="0" fill="none" h="115" w="160">
                  <a:moveTo>
                    <a:pt x="1" y="115"/>
                  </a:moveTo>
                  <a:lnTo>
                    <a:pt x="159"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7" name="Google Shape;11007;p69"/>
          <p:cNvGrpSpPr/>
          <p:nvPr/>
        </p:nvGrpSpPr>
        <p:grpSpPr>
          <a:xfrm>
            <a:off x="5011926" y="396581"/>
            <a:ext cx="602486" cy="593367"/>
            <a:chOff x="8155625" y="4293825"/>
            <a:chExt cx="639175" cy="629500"/>
          </a:xfrm>
        </p:grpSpPr>
        <p:sp>
          <p:nvSpPr>
            <p:cNvPr id="11008" name="Google Shape;11008;p69"/>
            <p:cNvSpPr/>
            <p:nvPr/>
          </p:nvSpPr>
          <p:spPr>
            <a:xfrm>
              <a:off x="8157600" y="4303775"/>
              <a:ext cx="637200" cy="605850"/>
            </a:xfrm>
            <a:custGeom>
              <a:rect b="b" l="l" r="r" t="t"/>
              <a:pathLst>
                <a:path extrusionOk="0" h="24234" w="25488">
                  <a:moveTo>
                    <a:pt x="22022" y="7665"/>
                  </a:moveTo>
                  <a:lnTo>
                    <a:pt x="22022" y="7665"/>
                  </a:lnTo>
                  <a:cubicBezTo>
                    <a:pt x="22066" y="7700"/>
                    <a:pt x="22109" y="7735"/>
                    <a:pt x="22152" y="7761"/>
                  </a:cubicBezTo>
                  <a:cubicBezTo>
                    <a:pt x="22231" y="7831"/>
                    <a:pt x="22310" y="7900"/>
                    <a:pt x="22388" y="7979"/>
                  </a:cubicBezTo>
                  <a:lnTo>
                    <a:pt x="22388" y="7979"/>
                  </a:lnTo>
                  <a:cubicBezTo>
                    <a:pt x="22310" y="7900"/>
                    <a:pt x="22231" y="7831"/>
                    <a:pt x="22152" y="7770"/>
                  </a:cubicBezTo>
                  <a:lnTo>
                    <a:pt x="22022" y="7665"/>
                  </a:lnTo>
                  <a:close/>
                  <a:moveTo>
                    <a:pt x="13355" y="1845"/>
                  </a:moveTo>
                  <a:cubicBezTo>
                    <a:pt x="14784" y="1845"/>
                    <a:pt x="16245" y="2315"/>
                    <a:pt x="17312" y="3158"/>
                  </a:cubicBezTo>
                  <a:cubicBezTo>
                    <a:pt x="18042" y="3730"/>
                    <a:pt x="18615" y="4478"/>
                    <a:pt x="18958" y="5341"/>
                  </a:cubicBezTo>
                  <a:cubicBezTo>
                    <a:pt x="19195" y="5939"/>
                    <a:pt x="19319" y="6581"/>
                    <a:pt x="19327" y="7233"/>
                  </a:cubicBezTo>
                  <a:lnTo>
                    <a:pt x="19327" y="7294"/>
                  </a:lnTo>
                  <a:lnTo>
                    <a:pt x="19389" y="7303"/>
                  </a:lnTo>
                  <a:cubicBezTo>
                    <a:pt x="20806" y="7532"/>
                    <a:pt x="21888" y="8403"/>
                    <a:pt x="22425" y="9767"/>
                  </a:cubicBezTo>
                  <a:cubicBezTo>
                    <a:pt x="22997" y="11220"/>
                    <a:pt x="22865" y="13050"/>
                    <a:pt x="22091" y="14229"/>
                  </a:cubicBezTo>
                  <a:lnTo>
                    <a:pt x="22073" y="14265"/>
                  </a:lnTo>
                  <a:lnTo>
                    <a:pt x="22091" y="14300"/>
                  </a:lnTo>
                  <a:cubicBezTo>
                    <a:pt x="22170" y="14458"/>
                    <a:pt x="22240" y="14617"/>
                    <a:pt x="22302" y="14775"/>
                  </a:cubicBezTo>
                  <a:cubicBezTo>
                    <a:pt x="22654" y="15655"/>
                    <a:pt x="23517" y="18718"/>
                    <a:pt x="20075" y="21270"/>
                  </a:cubicBezTo>
                  <a:cubicBezTo>
                    <a:pt x="18928" y="22127"/>
                    <a:pt x="17814" y="22419"/>
                    <a:pt x="16830" y="22419"/>
                  </a:cubicBezTo>
                  <a:cubicBezTo>
                    <a:pt x="15399" y="22419"/>
                    <a:pt x="14244" y="21802"/>
                    <a:pt x="13660" y="21411"/>
                  </a:cubicBezTo>
                  <a:lnTo>
                    <a:pt x="13616" y="21385"/>
                  </a:lnTo>
                  <a:lnTo>
                    <a:pt x="13580" y="21411"/>
                  </a:lnTo>
                  <a:cubicBezTo>
                    <a:pt x="13102" y="21713"/>
                    <a:pt x="11978" y="22303"/>
                    <a:pt x="10480" y="22303"/>
                  </a:cubicBezTo>
                  <a:cubicBezTo>
                    <a:pt x="9139" y="22303"/>
                    <a:pt x="7499" y="21829"/>
                    <a:pt x="5756" y="20249"/>
                  </a:cubicBezTo>
                  <a:cubicBezTo>
                    <a:pt x="4718" y="19334"/>
                    <a:pt x="3899" y="18181"/>
                    <a:pt x="3380" y="16896"/>
                  </a:cubicBezTo>
                  <a:cubicBezTo>
                    <a:pt x="2086" y="13622"/>
                    <a:pt x="3257" y="10093"/>
                    <a:pt x="5140" y="8570"/>
                  </a:cubicBezTo>
                  <a:cubicBezTo>
                    <a:pt x="5983" y="7891"/>
                    <a:pt x="6918" y="7523"/>
                    <a:pt x="7856" y="7523"/>
                  </a:cubicBezTo>
                  <a:cubicBezTo>
                    <a:pt x="7878" y="7523"/>
                    <a:pt x="7900" y="7523"/>
                    <a:pt x="7921" y="7523"/>
                  </a:cubicBezTo>
                  <a:lnTo>
                    <a:pt x="7992" y="7523"/>
                  </a:lnTo>
                  <a:lnTo>
                    <a:pt x="7992" y="7453"/>
                  </a:lnTo>
                  <a:cubicBezTo>
                    <a:pt x="8053" y="6344"/>
                    <a:pt x="8361" y="5270"/>
                    <a:pt x="8898" y="4302"/>
                  </a:cubicBezTo>
                  <a:cubicBezTo>
                    <a:pt x="9541" y="3096"/>
                    <a:pt x="10685" y="2269"/>
                    <a:pt x="12111" y="1970"/>
                  </a:cubicBezTo>
                  <a:cubicBezTo>
                    <a:pt x="12515" y="1886"/>
                    <a:pt x="12934" y="1845"/>
                    <a:pt x="13355" y="1845"/>
                  </a:cubicBezTo>
                  <a:close/>
                  <a:moveTo>
                    <a:pt x="13359" y="0"/>
                  </a:moveTo>
                  <a:cubicBezTo>
                    <a:pt x="12812" y="0"/>
                    <a:pt x="12266" y="54"/>
                    <a:pt x="11732" y="166"/>
                  </a:cubicBezTo>
                  <a:cubicBezTo>
                    <a:pt x="9761" y="579"/>
                    <a:pt x="8185" y="1741"/>
                    <a:pt x="7279" y="3431"/>
                  </a:cubicBezTo>
                  <a:cubicBezTo>
                    <a:pt x="6865" y="4196"/>
                    <a:pt x="6557" y="5006"/>
                    <a:pt x="6364" y="5842"/>
                  </a:cubicBezTo>
                  <a:cubicBezTo>
                    <a:pt x="6355" y="5869"/>
                    <a:pt x="6337" y="5895"/>
                    <a:pt x="6311" y="5904"/>
                  </a:cubicBezTo>
                  <a:cubicBezTo>
                    <a:pt x="5457" y="6150"/>
                    <a:pt x="4665" y="6573"/>
                    <a:pt x="3979" y="7136"/>
                  </a:cubicBezTo>
                  <a:cubicBezTo>
                    <a:pt x="1620" y="9054"/>
                    <a:pt x="1" y="13358"/>
                    <a:pt x="1673" y="17565"/>
                  </a:cubicBezTo>
                  <a:cubicBezTo>
                    <a:pt x="2298" y="19114"/>
                    <a:pt x="3275" y="20496"/>
                    <a:pt x="4524" y="21605"/>
                  </a:cubicBezTo>
                  <a:cubicBezTo>
                    <a:pt x="6699" y="23580"/>
                    <a:pt x="8801" y="24138"/>
                    <a:pt x="10484" y="24138"/>
                  </a:cubicBezTo>
                  <a:cubicBezTo>
                    <a:pt x="11845" y="24138"/>
                    <a:pt x="12933" y="23772"/>
                    <a:pt x="13563" y="23497"/>
                  </a:cubicBezTo>
                  <a:cubicBezTo>
                    <a:pt x="13572" y="23492"/>
                    <a:pt x="13583" y="23490"/>
                    <a:pt x="13594" y="23490"/>
                  </a:cubicBezTo>
                  <a:cubicBezTo>
                    <a:pt x="13605" y="23490"/>
                    <a:pt x="13616" y="23492"/>
                    <a:pt x="13624" y="23497"/>
                  </a:cubicBezTo>
                  <a:cubicBezTo>
                    <a:pt x="14258" y="23797"/>
                    <a:pt x="15422" y="24234"/>
                    <a:pt x="16851" y="24234"/>
                  </a:cubicBezTo>
                  <a:cubicBezTo>
                    <a:pt x="18143" y="24234"/>
                    <a:pt x="19650" y="23877"/>
                    <a:pt x="21176" y="22740"/>
                  </a:cubicBezTo>
                  <a:cubicBezTo>
                    <a:pt x="25488" y="19536"/>
                    <a:pt x="24511" y="15514"/>
                    <a:pt x="24115" y="14361"/>
                  </a:cubicBezTo>
                  <a:cubicBezTo>
                    <a:pt x="24106" y="14344"/>
                    <a:pt x="24106" y="14326"/>
                    <a:pt x="24115" y="14309"/>
                  </a:cubicBezTo>
                  <a:cubicBezTo>
                    <a:pt x="24775" y="12636"/>
                    <a:pt x="24784" y="10771"/>
                    <a:pt x="24133" y="9090"/>
                  </a:cubicBezTo>
                  <a:cubicBezTo>
                    <a:pt x="23534" y="7594"/>
                    <a:pt x="22469" y="6485"/>
                    <a:pt x="21052" y="5877"/>
                  </a:cubicBezTo>
                  <a:cubicBezTo>
                    <a:pt x="21035" y="5869"/>
                    <a:pt x="21017" y="5851"/>
                    <a:pt x="21017" y="5833"/>
                  </a:cubicBezTo>
                  <a:lnTo>
                    <a:pt x="21017" y="5825"/>
                  </a:lnTo>
                  <a:cubicBezTo>
                    <a:pt x="20674" y="4196"/>
                    <a:pt x="19767" y="2735"/>
                    <a:pt x="18456" y="1715"/>
                  </a:cubicBezTo>
                  <a:cubicBezTo>
                    <a:pt x="17046" y="609"/>
                    <a:pt x="15197" y="0"/>
                    <a:pt x="13359"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69"/>
            <p:cNvSpPr/>
            <p:nvPr/>
          </p:nvSpPr>
          <p:spPr>
            <a:xfrm>
              <a:off x="8213700" y="4353475"/>
              <a:ext cx="527425" cy="506700"/>
            </a:xfrm>
            <a:custGeom>
              <a:rect b="b" l="l" r="r" t="t"/>
              <a:pathLst>
                <a:path extrusionOk="0" h="20268" w="21097">
                  <a:moveTo>
                    <a:pt x="11092" y="848"/>
                  </a:moveTo>
                  <a:cubicBezTo>
                    <a:pt x="12303" y="848"/>
                    <a:pt x="13563" y="1249"/>
                    <a:pt x="14452" y="1953"/>
                  </a:cubicBezTo>
                  <a:cubicBezTo>
                    <a:pt x="15042" y="2411"/>
                    <a:pt x="15499" y="3018"/>
                    <a:pt x="15781" y="3713"/>
                  </a:cubicBezTo>
                  <a:cubicBezTo>
                    <a:pt x="16080" y="4497"/>
                    <a:pt x="16150" y="5350"/>
                    <a:pt x="16001" y="6178"/>
                  </a:cubicBezTo>
                  <a:lnTo>
                    <a:pt x="15983" y="6274"/>
                  </a:lnTo>
                  <a:lnTo>
                    <a:pt x="15983" y="6274"/>
                  </a:lnTo>
                  <a:lnTo>
                    <a:pt x="16080" y="6266"/>
                  </a:lnTo>
                  <a:cubicBezTo>
                    <a:pt x="16193" y="6257"/>
                    <a:pt x="16304" y="6253"/>
                    <a:pt x="16413" y="6253"/>
                  </a:cubicBezTo>
                  <a:cubicBezTo>
                    <a:pt x="17767" y="6253"/>
                    <a:pt x="18768" y="6910"/>
                    <a:pt x="19248" y="8140"/>
                  </a:cubicBezTo>
                  <a:cubicBezTo>
                    <a:pt x="19284" y="8219"/>
                    <a:pt x="19310" y="8290"/>
                    <a:pt x="19336" y="8369"/>
                  </a:cubicBezTo>
                  <a:cubicBezTo>
                    <a:pt x="19794" y="9777"/>
                    <a:pt x="19468" y="11493"/>
                    <a:pt x="18632" y="12127"/>
                  </a:cubicBezTo>
                  <a:lnTo>
                    <a:pt x="18571" y="12171"/>
                  </a:lnTo>
                  <a:lnTo>
                    <a:pt x="18615" y="12233"/>
                  </a:lnTo>
                  <a:cubicBezTo>
                    <a:pt x="18835" y="12514"/>
                    <a:pt x="19011" y="12822"/>
                    <a:pt x="19134" y="13157"/>
                  </a:cubicBezTo>
                  <a:cubicBezTo>
                    <a:pt x="19380" y="13764"/>
                    <a:pt x="19468" y="14424"/>
                    <a:pt x="19407" y="15075"/>
                  </a:cubicBezTo>
                  <a:cubicBezTo>
                    <a:pt x="19275" y="16351"/>
                    <a:pt x="18527" y="17531"/>
                    <a:pt x="17242" y="18481"/>
                  </a:cubicBezTo>
                  <a:cubicBezTo>
                    <a:pt x="16309" y="19175"/>
                    <a:pt x="15405" y="19418"/>
                    <a:pt x="14597" y="19418"/>
                  </a:cubicBezTo>
                  <a:cubicBezTo>
                    <a:pt x="12987" y="19418"/>
                    <a:pt x="11755" y="18455"/>
                    <a:pt x="11433" y="18173"/>
                  </a:cubicBezTo>
                  <a:lnTo>
                    <a:pt x="11380" y="18129"/>
                  </a:lnTo>
                  <a:lnTo>
                    <a:pt x="11336" y="18173"/>
                  </a:lnTo>
                  <a:cubicBezTo>
                    <a:pt x="11006" y="18447"/>
                    <a:pt x="9851" y="19309"/>
                    <a:pt x="8218" y="19309"/>
                  </a:cubicBezTo>
                  <a:cubicBezTo>
                    <a:pt x="7069" y="19309"/>
                    <a:pt x="5683" y="18882"/>
                    <a:pt x="4181" y="17522"/>
                  </a:cubicBezTo>
                  <a:cubicBezTo>
                    <a:pt x="3204" y="16633"/>
                    <a:pt x="2492" y="15630"/>
                    <a:pt x="2060" y="14547"/>
                  </a:cubicBezTo>
                  <a:cubicBezTo>
                    <a:pt x="1717" y="13676"/>
                    <a:pt x="1550" y="12743"/>
                    <a:pt x="1576" y="11810"/>
                  </a:cubicBezTo>
                  <a:cubicBezTo>
                    <a:pt x="1629" y="10015"/>
                    <a:pt x="2395" y="8263"/>
                    <a:pt x="3521" y="7357"/>
                  </a:cubicBezTo>
                  <a:cubicBezTo>
                    <a:pt x="4301" y="6723"/>
                    <a:pt x="5019" y="6528"/>
                    <a:pt x="5607" y="6528"/>
                  </a:cubicBezTo>
                  <a:cubicBezTo>
                    <a:pt x="6088" y="6528"/>
                    <a:pt x="6482" y="6658"/>
                    <a:pt x="6751" y="6785"/>
                  </a:cubicBezTo>
                  <a:lnTo>
                    <a:pt x="6892" y="6846"/>
                  </a:lnTo>
                  <a:lnTo>
                    <a:pt x="6848" y="6697"/>
                  </a:lnTo>
                  <a:cubicBezTo>
                    <a:pt x="6690" y="6019"/>
                    <a:pt x="6558" y="4611"/>
                    <a:pt x="7534" y="2780"/>
                  </a:cubicBezTo>
                  <a:cubicBezTo>
                    <a:pt x="8045" y="1821"/>
                    <a:pt x="8916" y="1187"/>
                    <a:pt x="10069" y="950"/>
                  </a:cubicBezTo>
                  <a:cubicBezTo>
                    <a:pt x="10399" y="881"/>
                    <a:pt x="10744" y="848"/>
                    <a:pt x="11092" y="848"/>
                  </a:cubicBezTo>
                  <a:close/>
                  <a:moveTo>
                    <a:pt x="11107" y="1"/>
                  </a:moveTo>
                  <a:cubicBezTo>
                    <a:pt x="10698" y="1"/>
                    <a:pt x="10293" y="41"/>
                    <a:pt x="9902" y="123"/>
                  </a:cubicBezTo>
                  <a:cubicBezTo>
                    <a:pt x="8511" y="413"/>
                    <a:pt x="7411" y="1214"/>
                    <a:pt x="6786" y="2384"/>
                  </a:cubicBezTo>
                  <a:cubicBezTo>
                    <a:pt x="6214" y="3467"/>
                    <a:pt x="5906" y="4549"/>
                    <a:pt x="5897" y="5614"/>
                  </a:cubicBezTo>
                  <a:cubicBezTo>
                    <a:pt x="5897" y="5658"/>
                    <a:pt x="5862" y="5694"/>
                    <a:pt x="5818" y="5694"/>
                  </a:cubicBezTo>
                  <a:cubicBezTo>
                    <a:pt x="5746" y="5689"/>
                    <a:pt x="5673" y="5687"/>
                    <a:pt x="5601" y="5687"/>
                  </a:cubicBezTo>
                  <a:cubicBezTo>
                    <a:pt x="4704" y="5687"/>
                    <a:pt x="3807" y="6037"/>
                    <a:pt x="2984" y="6697"/>
                  </a:cubicBezTo>
                  <a:cubicBezTo>
                    <a:pt x="1145" y="8184"/>
                    <a:pt x="1" y="11643"/>
                    <a:pt x="1277" y="14847"/>
                  </a:cubicBezTo>
                  <a:cubicBezTo>
                    <a:pt x="1787" y="16114"/>
                    <a:pt x="2588" y="17249"/>
                    <a:pt x="3609" y="18147"/>
                  </a:cubicBezTo>
                  <a:cubicBezTo>
                    <a:pt x="5323" y="19701"/>
                    <a:pt x="6925" y="20172"/>
                    <a:pt x="8236" y="20172"/>
                  </a:cubicBezTo>
                  <a:cubicBezTo>
                    <a:pt x="9739" y="20172"/>
                    <a:pt x="10862" y="19553"/>
                    <a:pt x="11336" y="19238"/>
                  </a:cubicBezTo>
                  <a:cubicBezTo>
                    <a:pt x="11345" y="19229"/>
                    <a:pt x="11358" y="19225"/>
                    <a:pt x="11373" y="19225"/>
                  </a:cubicBezTo>
                  <a:cubicBezTo>
                    <a:pt x="11387" y="19225"/>
                    <a:pt x="11402" y="19229"/>
                    <a:pt x="11416" y="19238"/>
                  </a:cubicBezTo>
                  <a:cubicBezTo>
                    <a:pt x="11880" y="19562"/>
                    <a:pt x="13074" y="20268"/>
                    <a:pt x="14593" y="20268"/>
                  </a:cubicBezTo>
                  <a:cubicBezTo>
                    <a:pt x="15548" y="20268"/>
                    <a:pt x="16632" y="19988"/>
                    <a:pt x="17743" y="19159"/>
                  </a:cubicBezTo>
                  <a:cubicBezTo>
                    <a:pt x="21097" y="16668"/>
                    <a:pt x="20261" y="13694"/>
                    <a:pt x="19917" y="12840"/>
                  </a:cubicBezTo>
                  <a:cubicBezTo>
                    <a:pt x="19847" y="12655"/>
                    <a:pt x="19759" y="12470"/>
                    <a:pt x="19662" y="12294"/>
                  </a:cubicBezTo>
                  <a:cubicBezTo>
                    <a:pt x="19653" y="12277"/>
                    <a:pt x="19662" y="12250"/>
                    <a:pt x="19671" y="12224"/>
                  </a:cubicBezTo>
                  <a:cubicBezTo>
                    <a:pt x="20463" y="11089"/>
                    <a:pt x="20613" y="9284"/>
                    <a:pt x="20040" y="7841"/>
                  </a:cubicBezTo>
                  <a:cubicBezTo>
                    <a:pt x="19504" y="6486"/>
                    <a:pt x="18421" y="5641"/>
                    <a:pt x="16995" y="5447"/>
                  </a:cubicBezTo>
                  <a:cubicBezTo>
                    <a:pt x="16969" y="5447"/>
                    <a:pt x="16951" y="5430"/>
                    <a:pt x="16934" y="5394"/>
                  </a:cubicBezTo>
                  <a:cubicBezTo>
                    <a:pt x="16934" y="5386"/>
                    <a:pt x="16925" y="5377"/>
                    <a:pt x="16925" y="5368"/>
                  </a:cubicBezTo>
                  <a:cubicBezTo>
                    <a:pt x="16934" y="4699"/>
                    <a:pt x="16819" y="4030"/>
                    <a:pt x="16573" y="3405"/>
                  </a:cubicBezTo>
                  <a:cubicBezTo>
                    <a:pt x="16239" y="2569"/>
                    <a:pt x="15684" y="1839"/>
                    <a:pt x="14971" y="1293"/>
                  </a:cubicBezTo>
                  <a:cubicBezTo>
                    <a:pt x="13930" y="463"/>
                    <a:pt x="12500" y="1"/>
                    <a:pt x="11107"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69"/>
            <p:cNvSpPr/>
            <p:nvPr/>
          </p:nvSpPr>
          <p:spPr>
            <a:xfrm>
              <a:off x="8155625" y="4293825"/>
              <a:ext cx="627975" cy="629500"/>
            </a:xfrm>
            <a:custGeom>
              <a:rect b="b" l="l" r="r" t="t"/>
              <a:pathLst>
                <a:path extrusionOk="0" fill="none" h="25180" w="25119">
                  <a:moveTo>
                    <a:pt x="1681" y="17998"/>
                  </a:moveTo>
                  <a:cubicBezTo>
                    <a:pt x="0" y="13747"/>
                    <a:pt x="1629" y="9408"/>
                    <a:pt x="4014" y="7481"/>
                  </a:cubicBezTo>
                  <a:cubicBezTo>
                    <a:pt x="4700" y="6909"/>
                    <a:pt x="5510" y="6478"/>
                    <a:pt x="6372" y="6223"/>
                  </a:cubicBezTo>
                  <a:cubicBezTo>
                    <a:pt x="6566" y="5378"/>
                    <a:pt x="6874" y="4559"/>
                    <a:pt x="7288" y="3793"/>
                  </a:cubicBezTo>
                  <a:cubicBezTo>
                    <a:pt x="8203" y="2077"/>
                    <a:pt x="9805" y="907"/>
                    <a:pt x="11802" y="484"/>
                  </a:cubicBezTo>
                  <a:cubicBezTo>
                    <a:pt x="14143" y="0"/>
                    <a:pt x="16740" y="599"/>
                    <a:pt x="18579" y="2060"/>
                  </a:cubicBezTo>
                  <a:cubicBezTo>
                    <a:pt x="19574" y="2834"/>
                    <a:pt x="20348" y="3855"/>
                    <a:pt x="20815" y="5026"/>
                  </a:cubicBezTo>
                  <a:cubicBezTo>
                    <a:pt x="20964" y="5404"/>
                    <a:pt x="21087" y="5800"/>
                    <a:pt x="21167" y="6205"/>
                  </a:cubicBezTo>
                  <a:cubicBezTo>
                    <a:pt x="22584" y="6803"/>
                    <a:pt x="23675" y="7930"/>
                    <a:pt x="24282" y="9461"/>
                  </a:cubicBezTo>
                  <a:cubicBezTo>
                    <a:pt x="24933" y="11151"/>
                    <a:pt x="24933" y="13034"/>
                    <a:pt x="24264" y="14733"/>
                  </a:cubicBezTo>
                  <a:cubicBezTo>
                    <a:pt x="25118" y="17180"/>
                    <a:pt x="24775" y="20612"/>
                    <a:pt x="21299" y="23200"/>
                  </a:cubicBezTo>
                  <a:cubicBezTo>
                    <a:pt x="18632" y="25180"/>
                    <a:pt x="15789" y="24960"/>
                    <a:pt x="13668" y="23956"/>
                  </a:cubicBezTo>
                  <a:cubicBezTo>
                    <a:pt x="11213" y="25048"/>
                    <a:pt x="7807" y="25013"/>
                    <a:pt x="4550" y="22064"/>
                  </a:cubicBezTo>
                  <a:cubicBezTo>
                    <a:pt x="3292" y="20946"/>
                    <a:pt x="2306" y="19556"/>
                    <a:pt x="1681" y="1799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69"/>
            <p:cNvSpPr/>
            <p:nvPr/>
          </p:nvSpPr>
          <p:spPr>
            <a:xfrm>
              <a:off x="8211725" y="4345525"/>
              <a:ext cx="531600" cy="535350"/>
            </a:xfrm>
            <a:custGeom>
              <a:rect b="b" l="l" r="r" t="t"/>
              <a:pathLst>
                <a:path extrusionOk="0" fill="none" h="21414" w="21264">
                  <a:moveTo>
                    <a:pt x="1286" y="15200"/>
                  </a:moveTo>
                  <a:cubicBezTo>
                    <a:pt x="1" y="11952"/>
                    <a:pt x="1162" y="8458"/>
                    <a:pt x="3019" y="6953"/>
                  </a:cubicBezTo>
                  <a:cubicBezTo>
                    <a:pt x="4058" y="6117"/>
                    <a:pt x="5061" y="5888"/>
                    <a:pt x="5906" y="5932"/>
                  </a:cubicBezTo>
                  <a:cubicBezTo>
                    <a:pt x="5915" y="5070"/>
                    <a:pt x="6126" y="3943"/>
                    <a:pt x="6804" y="2667"/>
                  </a:cubicBezTo>
                  <a:cubicBezTo>
                    <a:pt x="7437" y="1479"/>
                    <a:pt x="8564" y="661"/>
                    <a:pt x="9963" y="370"/>
                  </a:cubicBezTo>
                  <a:cubicBezTo>
                    <a:pt x="11715" y="1"/>
                    <a:pt x="13730" y="467"/>
                    <a:pt x="15103" y="1549"/>
                  </a:cubicBezTo>
                  <a:cubicBezTo>
                    <a:pt x="15825" y="2104"/>
                    <a:pt x="16379" y="2852"/>
                    <a:pt x="16722" y="3697"/>
                  </a:cubicBezTo>
                  <a:cubicBezTo>
                    <a:pt x="16969" y="4331"/>
                    <a:pt x="17092" y="5008"/>
                    <a:pt x="17083" y="5686"/>
                  </a:cubicBezTo>
                  <a:cubicBezTo>
                    <a:pt x="18509" y="5880"/>
                    <a:pt x="19635" y="6733"/>
                    <a:pt x="20190" y="8124"/>
                  </a:cubicBezTo>
                  <a:cubicBezTo>
                    <a:pt x="20788" y="9638"/>
                    <a:pt x="20586" y="11477"/>
                    <a:pt x="19811" y="12586"/>
                  </a:cubicBezTo>
                  <a:cubicBezTo>
                    <a:pt x="19908" y="12762"/>
                    <a:pt x="19996" y="12947"/>
                    <a:pt x="20067" y="13131"/>
                  </a:cubicBezTo>
                  <a:cubicBezTo>
                    <a:pt x="20410" y="13994"/>
                    <a:pt x="21264" y="17013"/>
                    <a:pt x="17866" y="19539"/>
                  </a:cubicBezTo>
                  <a:cubicBezTo>
                    <a:pt x="15358" y="21404"/>
                    <a:pt x="12868" y="20603"/>
                    <a:pt x="11451" y="19618"/>
                  </a:cubicBezTo>
                  <a:cubicBezTo>
                    <a:pt x="9822" y="20700"/>
                    <a:pt x="6830" y="21413"/>
                    <a:pt x="3644" y="18518"/>
                  </a:cubicBezTo>
                  <a:cubicBezTo>
                    <a:pt x="2606" y="17611"/>
                    <a:pt x="1805" y="16467"/>
                    <a:pt x="1286" y="1520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69"/>
            <p:cNvSpPr/>
            <p:nvPr/>
          </p:nvSpPr>
          <p:spPr>
            <a:xfrm>
              <a:off x="8219000" y="4361575"/>
              <a:ext cx="501875" cy="519725"/>
            </a:xfrm>
            <a:custGeom>
              <a:rect b="b" l="l" r="r" t="t"/>
              <a:pathLst>
                <a:path extrusionOk="0" fill="none" h="20789" w="20075">
                  <a:moveTo>
                    <a:pt x="15666" y="6030"/>
                  </a:moveTo>
                  <a:cubicBezTo>
                    <a:pt x="15666" y="6030"/>
                    <a:pt x="16440" y="3469"/>
                    <a:pt x="14196" y="1691"/>
                  </a:cubicBezTo>
                  <a:cubicBezTo>
                    <a:pt x="12339" y="221"/>
                    <a:pt x="8713" y="1"/>
                    <a:pt x="7384" y="2492"/>
                  </a:cubicBezTo>
                  <a:cubicBezTo>
                    <a:pt x="6064" y="4974"/>
                    <a:pt x="6830" y="6716"/>
                    <a:pt x="6830" y="6716"/>
                  </a:cubicBezTo>
                  <a:cubicBezTo>
                    <a:pt x="6830" y="6716"/>
                    <a:pt x="5307" y="5510"/>
                    <a:pt x="3353" y="7086"/>
                  </a:cubicBezTo>
                  <a:cubicBezTo>
                    <a:pt x="1399" y="8670"/>
                    <a:pt x="0" y="13493"/>
                    <a:pt x="4022" y="17145"/>
                  </a:cubicBezTo>
                  <a:cubicBezTo>
                    <a:pt x="8044" y="20789"/>
                    <a:pt x="11168" y="17700"/>
                    <a:pt x="11168" y="17700"/>
                  </a:cubicBezTo>
                  <a:cubicBezTo>
                    <a:pt x="11168" y="17700"/>
                    <a:pt x="13888" y="20402"/>
                    <a:pt x="16986" y="18096"/>
                  </a:cubicBezTo>
                  <a:cubicBezTo>
                    <a:pt x="20075" y="15799"/>
                    <a:pt x="19204" y="12912"/>
                    <a:pt x="18244" y="11829"/>
                  </a:cubicBezTo>
                  <a:cubicBezTo>
                    <a:pt x="19881" y="10914"/>
                    <a:pt x="19855" y="5528"/>
                    <a:pt x="15666" y="603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3" name="Google Shape;11013;p69"/>
            <p:cNvSpPr/>
            <p:nvPr/>
          </p:nvSpPr>
          <p:spPr>
            <a:xfrm>
              <a:off x="8234400" y="4468300"/>
              <a:ext cx="79675" cy="56800"/>
            </a:xfrm>
            <a:custGeom>
              <a:rect b="b" l="l" r="r" t="t"/>
              <a:pathLst>
                <a:path extrusionOk="0" fill="none" h="2272" w="3187">
                  <a:moveTo>
                    <a:pt x="3186" y="0"/>
                  </a:moveTo>
                  <a:cubicBezTo>
                    <a:pt x="1866" y="308"/>
                    <a:pt x="722" y="1127"/>
                    <a:pt x="0" y="227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4" name="Google Shape;11014;p69"/>
            <p:cNvSpPr/>
            <p:nvPr/>
          </p:nvSpPr>
          <p:spPr>
            <a:xfrm>
              <a:off x="8265425" y="4491175"/>
              <a:ext cx="22450" cy="16300"/>
            </a:xfrm>
            <a:custGeom>
              <a:rect b="b" l="l" r="r" t="t"/>
              <a:pathLst>
                <a:path extrusionOk="0" fill="none" h="652" w="898">
                  <a:moveTo>
                    <a:pt x="898" y="1"/>
                  </a:moveTo>
                  <a:cubicBezTo>
                    <a:pt x="572" y="168"/>
                    <a:pt x="264" y="388"/>
                    <a:pt x="0"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5" name="Google Shape;11015;p69"/>
            <p:cNvSpPr/>
            <p:nvPr/>
          </p:nvSpPr>
          <p:spPr>
            <a:xfrm>
              <a:off x="8438800" y="4325500"/>
              <a:ext cx="121475" cy="15000"/>
            </a:xfrm>
            <a:custGeom>
              <a:rect b="b" l="l" r="r" t="t"/>
              <a:pathLst>
                <a:path extrusionOk="0" fill="none" h="600" w="4859">
                  <a:moveTo>
                    <a:pt x="0" y="599"/>
                  </a:moveTo>
                  <a:cubicBezTo>
                    <a:pt x="1567" y="1"/>
                    <a:pt x="3292" y="1"/>
                    <a:pt x="4858" y="59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6" name="Google Shape;11016;p69"/>
            <p:cNvSpPr/>
            <p:nvPr/>
          </p:nvSpPr>
          <p:spPr>
            <a:xfrm>
              <a:off x="8584875" y="4347725"/>
              <a:ext cx="7725" cy="4875"/>
            </a:xfrm>
            <a:custGeom>
              <a:rect b="b" l="l" r="r" t="t"/>
              <a:pathLst>
                <a:path extrusionOk="0" fill="none" h="195" w="309">
                  <a:moveTo>
                    <a:pt x="1" y="1"/>
                  </a:moveTo>
                  <a:lnTo>
                    <a:pt x="309" y="19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7" name="Google Shape;11017;p69"/>
            <p:cNvSpPr/>
            <p:nvPr/>
          </p:nvSpPr>
          <p:spPr>
            <a:xfrm>
              <a:off x="8397425" y="4356300"/>
              <a:ext cx="9925" cy="7075"/>
            </a:xfrm>
            <a:custGeom>
              <a:rect b="b" l="l" r="r" t="t"/>
              <a:pathLst>
                <a:path extrusionOk="0" fill="none" h="283" w="397">
                  <a:moveTo>
                    <a:pt x="397" y="1"/>
                  </a:moveTo>
                  <a:cubicBezTo>
                    <a:pt x="247" y="80"/>
                    <a:pt x="115" y="168"/>
                    <a:pt x="1" y="2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8" name="Google Shape;11018;p69"/>
            <p:cNvSpPr/>
            <p:nvPr/>
          </p:nvSpPr>
          <p:spPr>
            <a:xfrm>
              <a:off x="8673550" y="4476225"/>
              <a:ext cx="64275" cy="55675"/>
            </a:xfrm>
            <a:custGeom>
              <a:rect b="b" l="l" r="r" t="t"/>
              <a:pathLst>
                <a:path extrusionOk="0" fill="none" h="2227" w="2571">
                  <a:moveTo>
                    <a:pt x="1" y="0"/>
                  </a:moveTo>
                  <a:cubicBezTo>
                    <a:pt x="546" y="211"/>
                    <a:pt x="1048" y="502"/>
                    <a:pt x="1514" y="863"/>
                  </a:cubicBezTo>
                  <a:cubicBezTo>
                    <a:pt x="1972" y="1224"/>
                    <a:pt x="2333" y="1690"/>
                    <a:pt x="2571" y="22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69"/>
            <p:cNvSpPr/>
            <p:nvPr/>
          </p:nvSpPr>
          <p:spPr>
            <a:xfrm>
              <a:off x="8742650" y="4552350"/>
              <a:ext cx="450" cy="6850"/>
            </a:xfrm>
            <a:custGeom>
              <a:rect b="b" l="l" r="r" t="t"/>
              <a:pathLst>
                <a:path extrusionOk="0" fill="none" h="274" w="18">
                  <a:moveTo>
                    <a:pt x="18" y="0"/>
                  </a:moveTo>
                  <a:cubicBezTo>
                    <a:pt x="0" y="88"/>
                    <a:pt x="0" y="185"/>
                    <a:pt x="18" y="27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69"/>
            <p:cNvSpPr/>
            <p:nvPr/>
          </p:nvSpPr>
          <p:spPr>
            <a:xfrm>
              <a:off x="8737150" y="4663250"/>
              <a:ext cx="7275" cy="80325"/>
            </a:xfrm>
            <a:custGeom>
              <a:rect b="b" l="l" r="r" t="t"/>
              <a:pathLst>
                <a:path extrusionOk="0" fill="none" h="3213" w="291">
                  <a:moveTo>
                    <a:pt x="0" y="0"/>
                  </a:moveTo>
                  <a:cubicBezTo>
                    <a:pt x="264" y="1056"/>
                    <a:pt x="291" y="2147"/>
                    <a:pt x="79" y="321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1" name="Google Shape;11021;p69"/>
            <p:cNvSpPr/>
            <p:nvPr/>
          </p:nvSpPr>
          <p:spPr>
            <a:xfrm>
              <a:off x="8726150" y="4779200"/>
              <a:ext cx="5725" cy="12550"/>
            </a:xfrm>
            <a:custGeom>
              <a:rect b="b" l="l" r="r" t="t"/>
              <a:pathLst>
                <a:path extrusionOk="0" fill="none" h="502" w="229">
                  <a:moveTo>
                    <a:pt x="229" y="0"/>
                  </a:moveTo>
                  <a:lnTo>
                    <a:pt x="0" y="50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2" name="Google Shape;11022;p69"/>
            <p:cNvSpPr/>
            <p:nvPr/>
          </p:nvSpPr>
          <p:spPr>
            <a:xfrm>
              <a:off x="8681250" y="4832225"/>
              <a:ext cx="11025" cy="8150"/>
            </a:xfrm>
            <a:custGeom>
              <a:rect b="b" l="l" r="r" t="t"/>
              <a:pathLst>
                <a:path extrusionOk="0" fill="none" h="326" w="441">
                  <a:moveTo>
                    <a:pt x="441" y="0"/>
                  </a:moveTo>
                  <a:lnTo>
                    <a:pt x="1"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3" name="Google Shape;11023;p69"/>
            <p:cNvSpPr/>
            <p:nvPr/>
          </p:nvSpPr>
          <p:spPr>
            <a:xfrm>
              <a:off x="8509200" y="4866100"/>
              <a:ext cx="68225" cy="18075"/>
            </a:xfrm>
            <a:custGeom>
              <a:rect b="b" l="l" r="r" t="t"/>
              <a:pathLst>
                <a:path extrusionOk="0" fill="none" h="723" w="2729">
                  <a:moveTo>
                    <a:pt x="0" y="1"/>
                  </a:moveTo>
                  <a:cubicBezTo>
                    <a:pt x="837" y="476"/>
                    <a:pt x="1769" y="722"/>
                    <a:pt x="2729"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69"/>
            <p:cNvSpPr/>
            <p:nvPr/>
          </p:nvSpPr>
          <p:spPr>
            <a:xfrm>
              <a:off x="8592375" y="4883475"/>
              <a:ext cx="11450" cy="2000"/>
            </a:xfrm>
            <a:custGeom>
              <a:rect b="b" l="l" r="r" t="t"/>
              <a:pathLst>
                <a:path extrusionOk="0" fill="none" h="80" w="458">
                  <a:moveTo>
                    <a:pt x="0" y="80"/>
                  </a:moveTo>
                  <a:cubicBezTo>
                    <a:pt x="150" y="36"/>
                    <a:pt x="308" y="1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69"/>
            <p:cNvSpPr/>
            <p:nvPr/>
          </p:nvSpPr>
          <p:spPr>
            <a:xfrm>
              <a:off x="8255300" y="4794600"/>
              <a:ext cx="96825" cy="76150"/>
            </a:xfrm>
            <a:custGeom>
              <a:rect b="b" l="l" r="r" t="t"/>
              <a:pathLst>
                <a:path extrusionOk="0" fill="none" h="3046" w="3873">
                  <a:moveTo>
                    <a:pt x="0" y="0"/>
                  </a:moveTo>
                  <a:cubicBezTo>
                    <a:pt x="1074" y="1259"/>
                    <a:pt x="2394" y="2297"/>
                    <a:pt x="3873" y="304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69"/>
            <p:cNvSpPr/>
            <p:nvPr/>
          </p:nvSpPr>
          <p:spPr>
            <a:xfrm>
              <a:off x="8365975" y="4876450"/>
              <a:ext cx="14325" cy="4200"/>
            </a:xfrm>
            <a:custGeom>
              <a:rect b="b" l="l" r="r" t="t"/>
              <a:pathLst>
                <a:path extrusionOk="0" fill="none" h="168" w="573">
                  <a:moveTo>
                    <a:pt x="0" y="0"/>
                  </a:moveTo>
                  <a:cubicBezTo>
                    <a:pt x="194" y="35"/>
                    <a:pt x="387" y="88"/>
                    <a:pt x="572" y="16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69"/>
            <p:cNvSpPr/>
            <p:nvPr/>
          </p:nvSpPr>
          <p:spPr>
            <a:xfrm>
              <a:off x="8407325" y="4888100"/>
              <a:ext cx="10150" cy="25"/>
            </a:xfrm>
            <a:custGeom>
              <a:rect b="b" l="l" r="r" t="t"/>
              <a:pathLst>
                <a:path extrusionOk="0" fill="none" h="1" w="406">
                  <a:moveTo>
                    <a:pt x="1" y="1"/>
                  </a:moveTo>
                  <a:lnTo>
                    <a:pt x="40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8" name="Google Shape;11028;p69"/>
          <p:cNvGrpSpPr/>
          <p:nvPr/>
        </p:nvGrpSpPr>
        <p:grpSpPr>
          <a:xfrm>
            <a:off x="8219175" y="1497700"/>
            <a:ext cx="617850" cy="440725"/>
            <a:chOff x="3498225" y="3490725"/>
            <a:chExt cx="617850" cy="440725"/>
          </a:xfrm>
        </p:grpSpPr>
        <p:sp>
          <p:nvSpPr>
            <p:cNvPr id="11029" name="Google Shape;11029;p69"/>
            <p:cNvSpPr/>
            <p:nvPr/>
          </p:nvSpPr>
          <p:spPr>
            <a:xfrm>
              <a:off x="3575450" y="3562250"/>
              <a:ext cx="506075" cy="333825"/>
            </a:xfrm>
            <a:custGeom>
              <a:rect b="b" l="l" r="r" t="t"/>
              <a:pathLst>
                <a:path extrusionOk="0" h="13353" w="20243">
                  <a:moveTo>
                    <a:pt x="7041" y="8140"/>
                  </a:moveTo>
                  <a:lnTo>
                    <a:pt x="7041" y="8140"/>
                  </a:lnTo>
                  <a:cubicBezTo>
                    <a:pt x="6935" y="8228"/>
                    <a:pt x="6812" y="8325"/>
                    <a:pt x="6698" y="8413"/>
                  </a:cubicBezTo>
                  <a:lnTo>
                    <a:pt x="6698" y="8404"/>
                  </a:lnTo>
                  <a:cubicBezTo>
                    <a:pt x="6821" y="8316"/>
                    <a:pt x="6927" y="8228"/>
                    <a:pt x="7041" y="8140"/>
                  </a:cubicBezTo>
                  <a:close/>
                  <a:moveTo>
                    <a:pt x="13821" y="0"/>
                  </a:moveTo>
                  <a:cubicBezTo>
                    <a:pt x="12880" y="0"/>
                    <a:pt x="11857" y="570"/>
                    <a:pt x="10597" y="2472"/>
                  </a:cubicBezTo>
                  <a:cubicBezTo>
                    <a:pt x="7173" y="7630"/>
                    <a:pt x="1188" y="11027"/>
                    <a:pt x="933" y="11168"/>
                  </a:cubicBezTo>
                  <a:cubicBezTo>
                    <a:pt x="898" y="11194"/>
                    <a:pt x="863" y="11212"/>
                    <a:pt x="828" y="11238"/>
                  </a:cubicBezTo>
                  <a:cubicBezTo>
                    <a:pt x="273" y="11643"/>
                    <a:pt x="0" y="12013"/>
                    <a:pt x="18" y="12329"/>
                  </a:cubicBezTo>
                  <a:cubicBezTo>
                    <a:pt x="27" y="12409"/>
                    <a:pt x="53" y="12488"/>
                    <a:pt x="97" y="12558"/>
                  </a:cubicBezTo>
                  <a:cubicBezTo>
                    <a:pt x="229" y="12734"/>
                    <a:pt x="405" y="12875"/>
                    <a:pt x="608" y="12954"/>
                  </a:cubicBezTo>
                  <a:cubicBezTo>
                    <a:pt x="1137" y="13206"/>
                    <a:pt x="2036" y="13352"/>
                    <a:pt x="3153" y="13352"/>
                  </a:cubicBezTo>
                  <a:cubicBezTo>
                    <a:pt x="5751" y="13352"/>
                    <a:pt x="9523" y="12560"/>
                    <a:pt x="12533" y="10455"/>
                  </a:cubicBezTo>
                  <a:cubicBezTo>
                    <a:pt x="17514" y="6970"/>
                    <a:pt x="20242" y="2235"/>
                    <a:pt x="19705" y="1196"/>
                  </a:cubicBezTo>
                  <a:lnTo>
                    <a:pt x="19688" y="1170"/>
                  </a:lnTo>
                  <a:cubicBezTo>
                    <a:pt x="19611" y="1042"/>
                    <a:pt x="19470" y="977"/>
                    <a:pt x="19272" y="977"/>
                  </a:cubicBezTo>
                  <a:cubicBezTo>
                    <a:pt x="19128" y="977"/>
                    <a:pt x="18955" y="1012"/>
                    <a:pt x="18755" y="1082"/>
                  </a:cubicBezTo>
                  <a:cubicBezTo>
                    <a:pt x="18473" y="1185"/>
                    <a:pt x="18181" y="1234"/>
                    <a:pt x="17886" y="1234"/>
                  </a:cubicBezTo>
                  <a:cubicBezTo>
                    <a:pt x="17803" y="1234"/>
                    <a:pt x="17720" y="1230"/>
                    <a:pt x="17637" y="1223"/>
                  </a:cubicBezTo>
                  <a:cubicBezTo>
                    <a:pt x="16995" y="1161"/>
                    <a:pt x="16388" y="879"/>
                    <a:pt x="15798" y="607"/>
                  </a:cubicBezTo>
                  <a:cubicBezTo>
                    <a:pt x="15143" y="300"/>
                    <a:pt x="14504" y="0"/>
                    <a:pt x="13821"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69"/>
            <p:cNvSpPr/>
            <p:nvPr/>
          </p:nvSpPr>
          <p:spPr>
            <a:xfrm>
              <a:off x="3575450" y="3586675"/>
              <a:ext cx="506075" cy="309400"/>
            </a:xfrm>
            <a:custGeom>
              <a:rect b="b" l="l" r="r" t="t"/>
              <a:pathLst>
                <a:path extrusionOk="0" h="12376" w="20243">
                  <a:moveTo>
                    <a:pt x="19272" y="0"/>
                  </a:moveTo>
                  <a:cubicBezTo>
                    <a:pt x="19128" y="0"/>
                    <a:pt x="18955" y="35"/>
                    <a:pt x="18755" y="105"/>
                  </a:cubicBezTo>
                  <a:cubicBezTo>
                    <a:pt x="18473" y="208"/>
                    <a:pt x="18181" y="257"/>
                    <a:pt x="17886" y="257"/>
                  </a:cubicBezTo>
                  <a:cubicBezTo>
                    <a:pt x="17803" y="257"/>
                    <a:pt x="17720" y="253"/>
                    <a:pt x="17637" y="246"/>
                  </a:cubicBezTo>
                  <a:cubicBezTo>
                    <a:pt x="17621" y="245"/>
                    <a:pt x="17606" y="245"/>
                    <a:pt x="17590" y="245"/>
                  </a:cubicBezTo>
                  <a:cubicBezTo>
                    <a:pt x="15885" y="245"/>
                    <a:pt x="15384" y="1663"/>
                    <a:pt x="15384" y="1663"/>
                  </a:cubicBezTo>
                  <a:cubicBezTo>
                    <a:pt x="12176" y="8255"/>
                    <a:pt x="3692" y="11643"/>
                    <a:pt x="1852" y="11643"/>
                  </a:cubicBezTo>
                  <a:cubicBezTo>
                    <a:pt x="1845" y="11643"/>
                    <a:pt x="1838" y="11643"/>
                    <a:pt x="1831" y="11643"/>
                  </a:cubicBezTo>
                  <a:cubicBezTo>
                    <a:pt x="361" y="11616"/>
                    <a:pt x="669" y="10631"/>
                    <a:pt x="828" y="10261"/>
                  </a:cubicBezTo>
                  <a:lnTo>
                    <a:pt x="828" y="10261"/>
                  </a:lnTo>
                  <a:cubicBezTo>
                    <a:pt x="273" y="10666"/>
                    <a:pt x="0" y="11036"/>
                    <a:pt x="27" y="11352"/>
                  </a:cubicBezTo>
                  <a:cubicBezTo>
                    <a:pt x="35" y="11432"/>
                    <a:pt x="62" y="11511"/>
                    <a:pt x="106" y="11581"/>
                  </a:cubicBezTo>
                  <a:cubicBezTo>
                    <a:pt x="229" y="11757"/>
                    <a:pt x="405" y="11898"/>
                    <a:pt x="608" y="11977"/>
                  </a:cubicBezTo>
                  <a:cubicBezTo>
                    <a:pt x="1137" y="12229"/>
                    <a:pt x="2036" y="12375"/>
                    <a:pt x="3153" y="12375"/>
                  </a:cubicBezTo>
                  <a:cubicBezTo>
                    <a:pt x="5751" y="12375"/>
                    <a:pt x="9523" y="11583"/>
                    <a:pt x="12533" y="9478"/>
                  </a:cubicBezTo>
                  <a:cubicBezTo>
                    <a:pt x="17514" y="5993"/>
                    <a:pt x="20242" y="1258"/>
                    <a:pt x="19705" y="219"/>
                  </a:cubicBezTo>
                  <a:lnTo>
                    <a:pt x="19688" y="193"/>
                  </a:lnTo>
                  <a:cubicBezTo>
                    <a:pt x="19611" y="65"/>
                    <a:pt x="19470" y="0"/>
                    <a:pt x="19272" y="0"/>
                  </a:cubicBezTo>
                  <a:close/>
                </a:path>
              </a:pathLst>
            </a:custGeom>
            <a:solidFill>
              <a:srgbClr val="FFE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69"/>
            <p:cNvSpPr/>
            <p:nvPr/>
          </p:nvSpPr>
          <p:spPr>
            <a:xfrm>
              <a:off x="3498225" y="3490725"/>
              <a:ext cx="617850" cy="440725"/>
            </a:xfrm>
            <a:custGeom>
              <a:rect b="b" l="l" r="r" t="t"/>
              <a:pathLst>
                <a:path extrusionOk="0" fill="none" h="17629" w="24714">
                  <a:moveTo>
                    <a:pt x="3978" y="13967"/>
                  </a:moveTo>
                  <a:cubicBezTo>
                    <a:pt x="3978" y="13967"/>
                    <a:pt x="10121" y="10579"/>
                    <a:pt x="13624" y="5289"/>
                  </a:cubicBezTo>
                  <a:cubicBezTo>
                    <a:pt x="17127" y="0"/>
                    <a:pt x="18931" y="4911"/>
                    <a:pt x="21818" y="3881"/>
                  </a:cubicBezTo>
                  <a:cubicBezTo>
                    <a:pt x="24713" y="2843"/>
                    <a:pt x="21747" y="9118"/>
                    <a:pt x="15657" y="13377"/>
                  </a:cubicBezTo>
                  <a:cubicBezTo>
                    <a:pt x="9576" y="17628"/>
                    <a:pt x="0" y="16695"/>
                    <a:pt x="3978" y="13967"/>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69"/>
            <p:cNvSpPr/>
            <p:nvPr/>
          </p:nvSpPr>
          <p:spPr>
            <a:xfrm>
              <a:off x="3742875" y="3611075"/>
              <a:ext cx="139300" cy="161525"/>
            </a:xfrm>
            <a:custGeom>
              <a:rect b="b" l="l" r="r" t="t"/>
              <a:pathLst>
                <a:path extrusionOk="0" fill="none" h="6461" w="5572">
                  <a:moveTo>
                    <a:pt x="5572" y="0"/>
                  </a:moveTo>
                  <a:cubicBezTo>
                    <a:pt x="4164" y="2500"/>
                    <a:pt x="2271" y="4700"/>
                    <a:pt x="1" y="646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69"/>
            <p:cNvSpPr/>
            <p:nvPr/>
          </p:nvSpPr>
          <p:spPr>
            <a:xfrm>
              <a:off x="3841900" y="3673550"/>
              <a:ext cx="37650" cy="44025"/>
            </a:xfrm>
            <a:custGeom>
              <a:rect b="b" l="l" r="r" t="t"/>
              <a:pathLst>
                <a:path extrusionOk="0" fill="none" h="1761" w="1506">
                  <a:moveTo>
                    <a:pt x="1505" y="1"/>
                  </a:moveTo>
                  <a:lnTo>
                    <a:pt x="0" y="176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4" name="Google Shape;11034;p69"/>
            <p:cNvSpPr/>
            <p:nvPr/>
          </p:nvSpPr>
          <p:spPr>
            <a:xfrm>
              <a:off x="3895350" y="3676850"/>
              <a:ext cx="14325" cy="22025"/>
            </a:xfrm>
            <a:custGeom>
              <a:rect b="b" l="l" r="r" t="t"/>
              <a:pathLst>
                <a:path extrusionOk="0" fill="none" h="881" w="573">
                  <a:moveTo>
                    <a:pt x="573" y="1"/>
                  </a:moveTo>
                  <a:cubicBezTo>
                    <a:pt x="379" y="291"/>
                    <a:pt x="194" y="590"/>
                    <a:pt x="1" y="8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5" name="Google Shape;11035;p69"/>
            <p:cNvSpPr/>
            <p:nvPr/>
          </p:nvSpPr>
          <p:spPr>
            <a:xfrm>
              <a:off x="3932325" y="3666300"/>
              <a:ext cx="18275" cy="25750"/>
            </a:xfrm>
            <a:custGeom>
              <a:rect b="b" l="l" r="r" t="t"/>
              <a:pathLst>
                <a:path extrusionOk="0" fill="none" h="1030" w="731">
                  <a:moveTo>
                    <a:pt x="731" y="0"/>
                  </a:moveTo>
                  <a:cubicBezTo>
                    <a:pt x="458" y="326"/>
                    <a:pt x="212" y="669"/>
                    <a:pt x="0" y="103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69"/>
            <p:cNvSpPr/>
            <p:nvPr/>
          </p:nvSpPr>
          <p:spPr>
            <a:xfrm>
              <a:off x="3966200" y="3666950"/>
              <a:ext cx="9925" cy="15875"/>
            </a:xfrm>
            <a:custGeom>
              <a:rect b="b" l="l" r="r" t="t"/>
              <a:pathLst>
                <a:path extrusionOk="0" fill="none" h="635" w="397">
                  <a:moveTo>
                    <a:pt x="397" y="1"/>
                  </a:moveTo>
                  <a:cubicBezTo>
                    <a:pt x="203" y="168"/>
                    <a:pt x="71" y="388"/>
                    <a:pt x="1" y="6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7" name="Google Shape;11037;p69"/>
            <p:cNvSpPr/>
            <p:nvPr/>
          </p:nvSpPr>
          <p:spPr>
            <a:xfrm>
              <a:off x="4027375" y="3634175"/>
              <a:ext cx="8150" cy="11025"/>
            </a:xfrm>
            <a:custGeom>
              <a:rect b="b" l="l" r="r" t="t"/>
              <a:pathLst>
                <a:path extrusionOk="0" fill="none" h="441" w="326">
                  <a:moveTo>
                    <a:pt x="326" y="0"/>
                  </a:moveTo>
                  <a:lnTo>
                    <a:pt x="0" y="44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8" name="Google Shape;11038;p69"/>
            <p:cNvSpPr/>
            <p:nvPr/>
          </p:nvSpPr>
          <p:spPr>
            <a:xfrm>
              <a:off x="3756750" y="3818775"/>
              <a:ext cx="90225" cy="40500"/>
            </a:xfrm>
            <a:custGeom>
              <a:rect b="b" l="l" r="r" t="t"/>
              <a:pathLst>
                <a:path extrusionOk="0" fill="none" h="1620" w="3609">
                  <a:moveTo>
                    <a:pt x="0" y="1620"/>
                  </a:moveTo>
                  <a:cubicBezTo>
                    <a:pt x="1285" y="1285"/>
                    <a:pt x="2508" y="740"/>
                    <a:pt x="3609"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69"/>
            <p:cNvSpPr/>
            <p:nvPr/>
          </p:nvSpPr>
          <p:spPr>
            <a:xfrm>
              <a:off x="3799875" y="3805575"/>
              <a:ext cx="21150" cy="8825"/>
            </a:xfrm>
            <a:custGeom>
              <a:rect b="b" l="l" r="r" t="t"/>
              <a:pathLst>
                <a:path extrusionOk="0" fill="none" h="353" w="846">
                  <a:moveTo>
                    <a:pt x="0" y="352"/>
                  </a:moveTo>
                  <a:lnTo>
                    <a:pt x="845"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0" name="Google Shape;11040;p69"/>
            <p:cNvSpPr/>
            <p:nvPr/>
          </p:nvSpPr>
          <p:spPr>
            <a:xfrm>
              <a:off x="3722650" y="3835275"/>
              <a:ext cx="14975" cy="4650"/>
            </a:xfrm>
            <a:custGeom>
              <a:rect b="b" l="l" r="r" t="t"/>
              <a:pathLst>
                <a:path extrusionOk="0" fill="none" h="186" w="599">
                  <a:moveTo>
                    <a:pt x="0" y="185"/>
                  </a:moveTo>
                  <a:lnTo>
                    <a:pt x="59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1" name="Google Shape;11041;p69"/>
            <p:cNvSpPr/>
            <p:nvPr/>
          </p:nvSpPr>
          <p:spPr>
            <a:xfrm>
              <a:off x="3671375" y="3865425"/>
              <a:ext cx="31700" cy="6400"/>
            </a:xfrm>
            <a:custGeom>
              <a:rect b="b" l="l" r="r" t="t"/>
              <a:pathLst>
                <a:path extrusionOk="0" fill="none" h="256" w="1268">
                  <a:moveTo>
                    <a:pt x="0" y="255"/>
                  </a:moveTo>
                  <a:cubicBezTo>
                    <a:pt x="414" y="141"/>
                    <a:pt x="837" y="53"/>
                    <a:pt x="126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42" name="Google Shape;11042;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6" name="Shape 11046"/>
        <p:cNvGrpSpPr/>
        <p:nvPr/>
      </p:nvGrpSpPr>
      <p:grpSpPr>
        <a:xfrm>
          <a:off x="0" y="0"/>
          <a:ext cx="0" cy="0"/>
          <a:chOff x="0" y="0"/>
          <a:chExt cx="0" cy="0"/>
        </a:xfrm>
      </p:grpSpPr>
      <p:sp>
        <p:nvSpPr>
          <p:cNvPr id="11047" name="Google Shape;11047;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未來展望</a:t>
            </a:r>
            <a:endParaRPr/>
          </a:p>
        </p:txBody>
      </p:sp>
      <p:grpSp>
        <p:nvGrpSpPr>
          <p:cNvPr id="11048" name="Google Shape;11048;p70"/>
          <p:cNvGrpSpPr/>
          <p:nvPr/>
        </p:nvGrpSpPr>
        <p:grpSpPr>
          <a:xfrm rot="-1763793">
            <a:off x="451276" y="138115"/>
            <a:ext cx="808598" cy="937034"/>
            <a:chOff x="3475775" y="4852875"/>
            <a:chExt cx="526325" cy="609925"/>
          </a:xfrm>
        </p:grpSpPr>
        <p:sp>
          <p:nvSpPr>
            <p:cNvPr id="11049" name="Google Shape;11049;p70"/>
            <p:cNvSpPr/>
            <p:nvPr/>
          </p:nvSpPr>
          <p:spPr>
            <a:xfrm>
              <a:off x="3478425" y="4855300"/>
              <a:ext cx="520800" cy="604875"/>
            </a:xfrm>
            <a:custGeom>
              <a:rect b="b" l="l" r="r" t="t"/>
              <a:pathLst>
                <a:path extrusionOk="0" h="24195" w="20832">
                  <a:moveTo>
                    <a:pt x="14918" y="19002"/>
                  </a:moveTo>
                  <a:cubicBezTo>
                    <a:pt x="14970" y="19072"/>
                    <a:pt x="15032" y="19151"/>
                    <a:pt x="15085" y="19222"/>
                  </a:cubicBezTo>
                  <a:cubicBezTo>
                    <a:pt x="15032" y="19151"/>
                    <a:pt x="14970" y="19081"/>
                    <a:pt x="14918" y="19002"/>
                  </a:cubicBezTo>
                  <a:close/>
                  <a:moveTo>
                    <a:pt x="4048" y="0"/>
                  </a:moveTo>
                  <a:lnTo>
                    <a:pt x="0" y="3239"/>
                  </a:lnTo>
                  <a:lnTo>
                    <a:pt x="53" y="3301"/>
                  </a:lnTo>
                  <a:cubicBezTo>
                    <a:pt x="1417" y="5140"/>
                    <a:pt x="13536" y="21334"/>
                    <a:pt x="16748" y="24150"/>
                  </a:cubicBezTo>
                  <a:lnTo>
                    <a:pt x="16792" y="24194"/>
                  </a:lnTo>
                  <a:lnTo>
                    <a:pt x="20832" y="20955"/>
                  </a:lnTo>
                  <a:lnTo>
                    <a:pt x="20788" y="20894"/>
                  </a:lnTo>
                  <a:cubicBezTo>
                    <a:pt x="19388" y="18975"/>
                    <a:pt x="7023" y="2060"/>
                    <a:pt x="4101" y="36"/>
                  </a:cubicBezTo>
                  <a:lnTo>
                    <a:pt x="4048"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70"/>
            <p:cNvSpPr/>
            <p:nvPr/>
          </p:nvSpPr>
          <p:spPr>
            <a:xfrm>
              <a:off x="3478425" y="4923725"/>
              <a:ext cx="448200" cy="536450"/>
            </a:xfrm>
            <a:custGeom>
              <a:rect b="b" l="l" r="r" t="t"/>
              <a:pathLst>
                <a:path extrusionOk="0" h="21458" w="17928">
                  <a:moveTo>
                    <a:pt x="625" y="0"/>
                  </a:moveTo>
                  <a:lnTo>
                    <a:pt x="0" y="502"/>
                  </a:lnTo>
                  <a:lnTo>
                    <a:pt x="53" y="564"/>
                  </a:lnTo>
                  <a:cubicBezTo>
                    <a:pt x="1417" y="2403"/>
                    <a:pt x="13536" y="18597"/>
                    <a:pt x="16748" y="21413"/>
                  </a:cubicBezTo>
                  <a:lnTo>
                    <a:pt x="16792" y="21457"/>
                  </a:lnTo>
                  <a:lnTo>
                    <a:pt x="17927" y="20551"/>
                  </a:lnTo>
                  <a:cubicBezTo>
                    <a:pt x="17109" y="20005"/>
                    <a:pt x="15754" y="18623"/>
                    <a:pt x="14152" y="16810"/>
                  </a:cubicBezTo>
                  <a:cubicBezTo>
                    <a:pt x="14143" y="16810"/>
                    <a:pt x="14134" y="16801"/>
                    <a:pt x="14134" y="16793"/>
                  </a:cubicBezTo>
                  <a:cubicBezTo>
                    <a:pt x="8986" y="11002"/>
                    <a:pt x="1311" y="898"/>
                    <a:pt x="625" y="0"/>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70"/>
            <p:cNvSpPr/>
            <p:nvPr/>
          </p:nvSpPr>
          <p:spPr>
            <a:xfrm>
              <a:off x="3541125" y="4855075"/>
              <a:ext cx="458100" cy="542375"/>
            </a:xfrm>
            <a:custGeom>
              <a:rect b="b" l="l" r="r" t="t"/>
              <a:pathLst>
                <a:path extrusionOk="0" h="21695" w="18324">
                  <a:moveTo>
                    <a:pt x="1540" y="1"/>
                  </a:moveTo>
                  <a:lnTo>
                    <a:pt x="0" y="1242"/>
                  </a:lnTo>
                  <a:lnTo>
                    <a:pt x="17417" y="21695"/>
                  </a:lnTo>
                  <a:lnTo>
                    <a:pt x="18324" y="20964"/>
                  </a:lnTo>
                  <a:lnTo>
                    <a:pt x="18280" y="20903"/>
                  </a:lnTo>
                  <a:cubicBezTo>
                    <a:pt x="16880" y="18984"/>
                    <a:pt x="4515" y="2069"/>
                    <a:pt x="1593" y="36"/>
                  </a:cubicBezTo>
                  <a:lnTo>
                    <a:pt x="1540" y="1"/>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2" name="Google Shape;11052;p70"/>
            <p:cNvSpPr/>
            <p:nvPr/>
          </p:nvSpPr>
          <p:spPr>
            <a:xfrm>
              <a:off x="3475775" y="4852875"/>
              <a:ext cx="526325" cy="609925"/>
            </a:xfrm>
            <a:custGeom>
              <a:rect b="b" l="l" r="r" t="t"/>
              <a:pathLst>
                <a:path extrusionOk="0" fill="none" h="24397" w="21053">
                  <a:moveTo>
                    <a:pt x="0" y="3327"/>
                  </a:moveTo>
                  <a:cubicBezTo>
                    <a:pt x="0" y="3327"/>
                    <a:pt x="13651" y="21668"/>
                    <a:pt x="16898" y="24397"/>
                  </a:cubicBezTo>
                  <a:lnTo>
                    <a:pt x="21052" y="21070"/>
                  </a:lnTo>
                  <a:cubicBezTo>
                    <a:pt x="21052" y="21070"/>
                    <a:pt x="7059" y="1814"/>
                    <a:pt x="4146"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70"/>
            <p:cNvSpPr/>
            <p:nvPr/>
          </p:nvSpPr>
          <p:spPr>
            <a:xfrm>
              <a:off x="3775450" y="5272250"/>
              <a:ext cx="119050" cy="142375"/>
            </a:xfrm>
            <a:custGeom>
              <a:rect b="b" l="l" r="r" t="t"/>
              <a:pathLst>
                <a:path extrusionOk="0" fill="none" h="5695" w="4762">
                  <a:moveTo>
                    <a:pt x="4762" y="5694"/>
                  </a:moveTo>
                  <a:cubicBezTo>
                    <a:pt x="3072" y="3881"/>
                    <a:pt x="1479" y="1980"/>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70"/>
            <p:cNvSpPr/>
            <p:nvPr/>
          </p:nvSpPr>
          <p:spPr>
            <a:xfrm>
              <a:off x="3851350" y="5330325"/>
              <a:ext cx="41825" cy="49750"/>
            </a:xfrm>
            <a:custGeom>
              <a:rect b="b" l="l" r="r" t="t"/>
              <a:pathLst>
                <a:path extrusionOk="0" fill="none" h="1990" w="1673">
                  <a:moveTo>
                    <a:pt x="1" y="1"/>
                  </a:moveTo>
                  <a:cubicBezTo>
                    <a:pt x="520" y="696"/>
                    <a:pt x="1083" y="1356"/>
                    <a:pt x="1673" y="19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5" name="Google Shape;11055;p70"/>
            <p:cNvSpPr/>
            <p:nvPr/>
          </p:nvSpPr>
          <p:spPr>
            <a:xfrm>
              <a:off x="3630675" y="4945725"/>
              <a:ext cx="120375" cy="139950"/>
            </a:xfrm>
            <a:custGeom>
              <a:rect b="b" l="l" r="r" t="t"/>
              <a:pathLst>
                <a:path extrusionOk="0" fill="none" h="5598" w="4815">
                  <a:moveTo>
                    <a:pt x="0" y="1"/>
                  </a:moveTo>
                  <a:cubicBezTo>
                    <a:pt x="1637" y="1831"/>
                    <a:pt x="3248" y="3697"/>
                    <a:pt x="4814" y="559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6" name="Google Shape;11056;p70"/>
            <p:cNvSpPr/>
            <p:nvPr/>
          </p:nvSpPr>
          <p:spPr>
            <a:xfrm>
              <a:off x="3646300" y="5019650"/>
              <a:ext cx="41825" cy="49750"/>
            </a:xfrm>
            <a:custGeom>
              <a:rect b="b" l="l" r="r" t="t"/>
              <a:pathLst>
                <a:path extrusionOk="0" fill="none" h="1990" w="1673">
                  <a:moveTo>
                    <a:pt x="0" y="1"/>
                  </a:moveTo>
                  <a:lnTo>
                    <a:pt x="1672" y="199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7" name="Google Shape;11057;p70"/>
            <p:cNvSpPr/>
            <p:nvPr/>
          </p:nvSpPr>
          <p:spPr>
            <a:xfrm>
              <a:off x="3515600" y="4934950"/>
              <a:ext cx="88250" cy="118625"/>
            </a:xfrm>
            <a:custGeom>
              <a:rect b="b" l="l" r="r" t="t"/>
              <a:pathLst>
                <a:path extrusionOk="0" fill="none" h="4745" w="3530">
                  <a:moveTo>
                    <a:pt x="0" y="0"/>
                  </a:moveTo>
                  <a:lnTo>
                    <a:pt x="3530" y="474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70"/>
            <p:cNvSpPr/>
            <p:nvPr/>
          </p:nvSpPr>
          <p:spPr>
            <a:xfrm>
              <a:off x="3544850" y="4934075"/>
              <a:ext cx="36775" cy="49525"/>
            </a:xfrm>
            <a:custGeom>
              <a:rect b="b" l="l" r="r" t="t"/>
              <a:pathLst>
                <a:path extrusionOk="0" fill="none" h="1981" w="1471">
                  <a:moveTo>
                    <a:pt x="1" y="0"/>
                  </a:moveTo>
                  <a:cubicBezTo>
                    <a:pt x="467" y="678"/>
                    <a:pt x="951" y="1338"/>
                    <a:pt x="1471" y="198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70"/>
            <p:cNvSpPr/>
            <p:nvPr/>
          </p:nvSpPr>
          <p:spPr>
            <a:xfrm>
              <a:off x="3858400" y="5226475"/>
              <a:ext cx="108275" cy="145025"/>
            </a:xfrm>
            <a:custGeom>
              <a:rect b="b" l="l" r="r" t="t"/>
              <a:pathLst>
                <a:path extrusionOk="0" fill="none" h="5801" w="4331">
                  <a:moveTo>
                    <a:pt x="4330" y="5800"/>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70"/>
            <p:cNvSpPr/>
            <p:nvPr/>
          </p:nvSpPr>
          <p:spPr>
            <a:xfrm>
              <a:off x="3874225" y="5285675"/>
              <a:ext cx="40300" cy="55675"/>
            </a:xfrm>
            <a:custGeom>
              <a:rect b="b" l="l" r="r" t="t"/>
              <a:pathLst>
                <a:path extrusionOk="0" fill="none" h="2227" w="1612">
                  <a:moveTo>
                    <a:pt x="1611" y="2227"/>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1" name="Google Shape;11061;p70"/>
            <p:cNvSpPr/>
            <p:nvPr/>
          </p:nvSpPr>
          <p:spPr>
            <a:xfrm>
              <a:off x="3664325" y="5134500"/>
              <a:ext cx="53275" cy="67800"/>
            </a:xfrm>
            <a:custGeom>
              <a:rect b="b" l="l" r="r" t="t"/>
              <a:pathLst>
                <a:path extrusionOk="0" fill="none" h="2712" w="2131">
                  <a:moveTo>
                    <a:pt x="2131" y="2711"/>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2" name="Google Shape;11062;p70"/>
            <p:cNvSpPr/>
            <p:nvPr/>
          </p:nvSpPr>
          <p:spPr>
            <a:xfrm>
              <a:off x="3809550" y="5160025"/>
              <a:ext cx="8825" cy="11025"/>
            </a:xfrm>
            <a:custGeom>
              <a:rect b="b" l="l" r="r" t="t"/>
              <a:pathLst>
                <a:path extrusionOk="0" fill="none" h="441" w="353">
                  <a:moveTo>
                    <a:pt x="352" y="441"/>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3" name="Google Shape;11063;p70"/>
            <p:cNvSpPr/>
            <p:nvPr/>
          </p:nvSpPr>
          <p:spPr>
            <a:xfrm>
              <a:off x="3591725" y="4897975"/>
              <a:ext cx="11025" cy="12575"/>
            </a:xfrm>
            <a:custGeom>
              <a:rect b="b" l="l" r="r" t="t"/>
              <a:pathLst>
                <a:path extrusionOk="0" fill="none" h="503" w="441">
                  <a:moveTo>
                    <a:pt x="441" y="502"/>
                  </a:moveTo>
                  <a:cubicBezTo>
                    <a:pt x="317" y="318"/>
                    <a:pt x="168" y="150"/>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4" name="Google Shape;11064;p70"/>
          <p:cNvGrpSpPr/>
          <p:nvPr/>
        </p:nvGrpSpPr>
        <p:grpSpPr>
          <a:xfrm>
            <a:off x="7855565" y="3994435"/>
            <a:ext cx="1654259" cy="858916"/>
            <a:chOff x="4273350" y="3111625"/>
            <a:chExt cx="606400" cy="314875"/>
          </a:xfrm>
        </p:grpSpPr>
        <p:sp>
          <p:nvSpPr>
            <p:cNvPr id="11065" name="Google Shape;11065;p70"/>
            <p:cNvSpPr/>
            <p:nvPr/>
          </p:nvSpPr>
          <p:spPr>
            <a:xfrm>
              <a:off x="4286325" y="3143525"/>
              <a:ext cx="525225" cy="269075"/>
            </a:xfrm>
            <a:custGeom>
              <a:rect b="b" l="l" r="r" t="t"/>
              <a:pathLst>
                <a:path extrusionOk="0" h="10763" w="21009">
                  <a:moveTo>
                    <a:pt x="20111" y="0"/>
                  </a:moveTo>
                  <a:lnTo>
                    <a:pt x="20005" y="27"/>
                  </a:lnTo>
                  <a:cubicBezTo>
                    <a:pt x="20137" y="845"/>
                    <a:pt x="20137" y="1681"/>
                    <a:pt x="20005" y="2508"/>
                  </a:cubicBezTo>
                  <a:cubicBezTo>
                    <a:pt x="19706" y="4348"/>
                    <a:pt x="18615" y="6407"/>
                    <a:pt x="15552" y="7648"/>
                  </a:cubicBezTo>
                  <a:cubicBezTo>
                    <a:pt x="13641" y="8425"/>
                    <a:pt x="11685" y="8819"/>
                    <a:pt x="9716" y="8819"/>
                  </a:cubicBezTo>
                  <a:cubicBezTo>
                    <a:pt x="8920" y="8819"/>
                    <a:pt x="8121" y="8754"/>
                    <a:pt x="7323" y="8625"/>
                  </a:cubicBezTo>
                  <a:cubicBezTo>
                    <a:pt x="4701" y="8194"/>
                    <a:pt x="2219" y="7147"/>
                    <a:pt x="71" y="5571"/>
                  </a:cubicBezTo>
                  <a:lnTo>
                    <a:pt x="1" y="5650"/>
                  </a:lnTo>
                  <a:cubicBezTo>
                    <a:pt x="969" y="6891"/>
                    <a:pt x="3724" y="9848"/>
                    <a:pt x="8362" y="10588"/>
                  </a:cubicBezTo>
                  <a:cubicBezTo>
                    <a:pt x="9079" y="10705"/>
                    <a:pt x="9802" y="10763"/>
                    <a:pt x="10524" y="10763"/>
                  </a:cubicBezTo>
                  <a:cubicBezTo>
                    <a:pt x="11760" y="10763"/>
                    <a:pt x="12993" y="10592"/>
                    <a:pt x="14188" y="10253"/>
                  </a:cubicBezTo>
                  <a:cubicBezTo>
                    <a:pt x="14848" y="10068"/>
                    <a:pt x="15499" y="9831"/>
                    <a:pt x="16133" y="9558"/>
                  </a:cubicBezTo>
                  <a:cubicBezTo>
                    <a:pt x="18307" y="8590"/>
                    <a:pt x="19724" y="7182"/>
                    <a:pt x="20340" y="5378"/>
                  </a:cubicBezTo>
                  <a:cubicBezTo>
                    <a:pt x="21009" y="3406"/>
                    <a:pt x="20586" y="1364"/>
                    <a:pt x="20111" y="0"/>
                  </a:cubicBezTo>
                  <a:close/>
                </a:path>
              </a:pathLst>
            </a:custGeom>
            <a:solidFill>
              <a:srgbClr val="6DA0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70"/>
            <p:cNvSpPr/>
            <p:nvPr/>
          </p:nvSpPr>
          <p:spPr>
            <a:xfrm>
              <a:off x="4276000" y="3113600"/>
              <a:ext cx="511800" cy="247675"/>
            </a:xfrm>
            <a:custGeom>
              <a:rect b="b" l="l" r="r" t="t"/>
              <a:pathLst>
                <a:path extrusionOk="0" h="9907" w="20472">
                  <a:moveTo>
                    <a:pt x="13826" y="3019"/>
                  </a:moveTo>
                  <a:cubicBezTo>
                    <a:pt x="13826" y="3063"/>
                    <a:pt x="13818" y="3116"/>
                    <a:pt x="13809" y="3160"/>
                  </a:cubicBezTo>
                  <a:cubicBezTo>
                    <a:pt x="13818" y="3116"/>
                    <a:pt x="13818" y="3063"/>
                    <a:pt x="13826" y="3019"/>
                  </a:cubicBezTo>
                  <a:close/>
                  <a:moveTo>
                    <a:pt x="20022" y="0"/>
                  </a:moveTo>
                  <a:lnTo>
                    <a:pt x="13360" y="2359"/>
                  </a:lnTo>
                  <a:lnTo>
                    <a:pt x="13298" y="2385"/>
                  </a:lnTo>
                  <a:lnTo>
                    <a:pt x="13290" y="2412"/>
                  </a:lnTo>
                  <a:cubicBezTo>
                    <a:pt x="13228" y="2632"/>
                    <a:pt x="12955" y="3415"/>
                    <a:pt x="12014" y="4031"/>
                  </a:cubicBezTo>
                  <a:cubicBezTo>
                    <a:pt x="11214" y="4554"/>
                    <a:pt x="10160" y="4818"/>
                    <a:pt x="8865" y="4818"/>
                  </a:cubicBezTo>
                  <a:cubicBezTo>
                    <a:pt x="8264" y="4818"/>
                    <a:pt x="7612" y="4762"/>
                    <a:pt x="6909" y="4647"/>
                  </a:cubicBezTo>
                  <a:cubicBezTo>
                    <a:pt x="6539" y="4594"/>
                    <a:pt x="6143" y="4515"/>
                    <a:pt x="5747" y="4427"/>
                  </a:cubicBezTo>
                  <a:lnTo>
                    <a:pt x="5738" y="4427"/>
                  </a:lnTo>
                  <a:lnTo>
                    <a:pt x="0" y="6258"/>
                  </a:lnTo>
                  <a:lnTo>
                    <a:pt x="88" y="6319"/>
                  </a:lnTo>
                  <a:cubicBezTo>
                    <a:pt x="854" y="6953"/>
                    <a:pt x="3679" y="9065"/>
                    <a:pt x="7754" y="9717"/>
                  </a:cubicBezTo>
                  <a:cubicBezTo>
                    <a:pt x="8547" y="9843"/>
                    <a:pt x="9339" y="9906"/>
                    <a:pt x="10129" y="9906"/>
                  </a:cubicBezTo>
                  <a:cubicBezTo>
                    <a:pt x="12083" y="9906"/>
                    <a:pt x="14025" y="9519"/>
                    <a:pt x="15930" y="8748"/>
                  </a:cubicBezTo>
                  <a:cubicBezTo>
                    <a:pt x="18993" y="7499"/>
                    <a:pt x="20040" y="5395"/>
                    <a:pt x="20313" y="3556"/>
                  </a:cubicBezTo>
                  <a:cubicBezTo>
                    <a:pt x="20471" y="2385"/>
                    <a:pt x="20383" y="1188"/>
                    <a:pt x="20040" y="53"/>
                  </a:cubicBezTo>
                  <a:lnTo>
                    <a:pt x="20022"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70"/>
            <p:cNvSpPr/>
            <p:nvPr/>
          </p:nvSpPr>
          <p:spPr>
            <a:xfrm>
              <a:off x="4286125" y="3282800"/>
              <a:ext cx="354900" cy="129800"/>
            </a:xfrm>
            <a:custGeom>
              <a:rect b="b" l="l" r="r" t="t"/>
              <a:pathLst>
                <a:path extrusionOk="0" h="5192" w="14196">
                  <a:moveTo>
                    <a:pt x="79" y="0"/>
                  </a:moveTo>
                  <a:lnTo>
                    <a:pt x="0" y="79"/>
                  </a:lnTo>
                  <a:cubicBezTo>
                    <a:pt x="968" y="1320"/>
                    <a:pt x="3723" y="4277"/>
                    <a:pt x="8361" y="5017"/>
                  </a:cubicBezTo>
                  <a:cubicBezTo>
                    <a:pt x="9078" y="5134"/>
                    <a:pt x="9801" y="5192"/>
                    <a:pt x="10524" y="5192"/>
                  </a:cubicBezTo>
                  <a:cubicBezTo>
                    <a:pt x="11761" y="5192"/>
                    <a:pt x="12996" y="5021"/>
                    <a:pt x="14196" y="4682"/>
                  </a:cubicBezTo>
                  <a:lnTo>
                    <a:pt x="14196" y="4682"/>
                  </a:lnTo>
                  <a:cubicBezTo>
                    <a:pt x="13505" y="4766"/>
                    <a:pt x="12811" y="4809"/>
                    <a:pt x="12117" y="4809"/>
                  </a:cubicBezTo>
                  <a:cubicBezTo>
                    <a:pt x="10849" y="4809"/>
                    <a:pt x="9584" y="4667"/>
                    <a:pt x="8343" y="4383"/>
                  </a:cubicBezTo>
                  <a:cubicBezTo>
                    <a:pt x="4260" y="3450"/>
                    <a:pt x="1391" y="1215"/>
                    <a:pt x="79" y="0"/>
                  </a:cubicBezTo>
                  <a:close/>
                </a:path>
              </a:pathLst>
            </a:custGeom>
            <a:solidFill>
              <a:srgbClr val="5F8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70"/>
            <p:cNvSpPr/>
            <p:nvPr/>
          </p:nvSpPr>
          <p:spPr>
            <a:xfrm>
              <a:off x="4786450" y="3143525"/>
              <a:ext cx="25100" cy="134225"/>
            </a:xfrm>
            <a:custGeom>
              <a:rect b="b" l="l" r="r" t="t"/>
              <a:pathLst>
                <a:path extrusionOk="0" h="5369" w="1004">
                  <a:moveTo>
                    <a:pt x="115" y="0"/>
                  </a:moveTo>
                  <a:lnTo>
                    <a:pt x="0" y="27"/>
                  </a:lnTo>
                  <a:cubicBezTo>
                    <a:pt x="132" y="845"/>
                    <a:pt x="132" y="1681"/>
                    <a:pt x="9" y="2508"/>
                  </a:cubicBezTo>
                  <a:cubicBezTo>
                    <a:pt x="238" y="2869"/>
                    <a:pt x="757" y="3881"/>
                    <a:pt x="344" y="5369"/>
                  </a:cubicBezTo>
                  <a:cubicBezTo>
                    <a:pt x="1004" y="3397"/>
                    <a:pt x="581" y="1364"/>
                    <a:pt x="115" y="0"/>
                  </a:cubicBezTo>
                  <a:close/>
                </a:path>
              </a:pathLst>
            </a:custGeom>
            <a:solidFill>
              <a:srgbClr val="92BC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70"/>
            <p:cNvSpPr/>
            <p:nvPr/>
          </p:nvSpPr>
          <p:spPr>
            <a:xfrm>
              <a:off x="4610000" y="3113375"/>
              <a:ext cx="177800" cy="88925"/>
            </a:xfrm>
            <a:custGeom>
              <a:rect b="b" l="l" r="r" t="t"/>
              <a:pathLst>
                <a:path extrusionOk="0" h="3557" w="7112">
                  <a:moveTo>
                    <a:pt x="6662" y="0"/>
                  </a:moveTo>
                  <a:lnTo>
                    <a:pt x="0" y="2368"/>
                  </a:lnTo>
                  <a:lnTo>
                    <a:pt x="6953" y="3556"/>
                  </a:lnTo>
                  <a:cubicBezTo>
                    <a:pt x="7111" y="2386"/>
                    <a:pt x="7023" y="1189"/>
                    <a:pt x="6680" y="53"/>
                  </a:cubicBezTo>
                  <a:lnTo>
                    <a:pt x="6662" y="0"/>
                  </a:lnTo>
                  <a:close/>
                </a:path>
              </a:pathLst>
            </a:custGeom>
            <a:solidFill>
              <a:srgbClr val="FFE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70"/>
            <p:cNvSpPr/>
            <p:nvPr/>
          </p:nvSpPr>
          <p:spPr>
            <a:xfrm>
              <a:off x="4273350" y="3111625"/>
              <a:ext cx="562850" cy="314875"/>
            </a:xfrm>
            <a:custGeom>
              <a:rect b="b" l="l" r="r" t="t"/>
              <a:pathLst>
                <a:path extrusionOk="0" fill="none" h="12595" w="22514">
                  <a:moveTo>
                    <a:pt x="1" y="6302"/>
                  </a:moveTo>
                  <a:cubicBezTo>
                    <a:pt x="1" y="6302"/>
                    <a:pt x="6909" y="12594"/>
                    <a:pt x="16062" y="8871"/>
                  </a:cubicBezTo>
                  <a:cubicBezTo>
                    <a:pt x="22513" y="6249"/>
                    <a:pt x="20164" y="0"/>
                    <a:pt x="20164" y="0"/>
                  </a:cubicBezTo>
                  <a:lnTo>
                    <a:pt x="13360" y="2420"/>
                  </a:lnTo>
                  <a:cubicBezTo>
                    <a:pt x="13360" y="2420"/>
                    <a:pt x="12674" y="6011"/>
                    <a:pt x="5844" y="4445"/>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70"/>
            <p:cNvSpPr/>
            <p:nvPr/>
          </p:nvSpPr>
          <p:spPr>
            <a:xfrm>
              <a:off x="4273350" y="3111625"/>
              <a:ext cx="606400" cy="304300"/>
            </a:xfrm>
            <a:custGeom>
              <a:rect b="b" l="l" r="r" t="t"/>
              <a:pathLst>
                <a:path extrusionOk="0" fill="none" h="12172" w="24256">
                  <a:moveTo>
                    <a:pt x="1" y="6302"/>
                  </a:moveTo>
                  <a:cubicBezTo>
                    <a:pt x="1" y="6302"/>
                    <a:pt x="3283" y="11767"/>
                    <a:pt x="10447" y="12084"/>
                  </a:cubicBezTo>
                  <a:cubicBezTo>
                    <a:pt x="12586" y="12172"/>
                    <a:pt x="14716" y="11758"/>
                    <a:pt x="16670" y="10887"/>
                  </a:cubicBezTo>
                  <a:cubicBezTo>
                    <a:pt x="24256" y="7516"/>
                    <a:pt x="20155" y="0"/>
                    <a:pt x="20155" y="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70"/>
            <p:cNvSpPr/>
            <p:nvPr/>
          </p:nvSpPr>
          <p:spPr>
            <a:xfrm>
              <a:off x="4498650" y="3259700"/>
              <a:ext cx="220925" cy="83850"/>
            </a:xfrm>
            <a:custGeom>
              <a:rect b="b" l="l" r="r" t="t"/>
              <a:pathLst>
                <a:path extrusionOk="0" fill="none" h="3354" w="8837">
                  <a:moveTo>
                    <a:pt x="1" y="3160"/>
                  </a:moveTo>
                  <a:cubicBezTo>
                    <a:pt x="986" y="3353"/>
                    <a:pt x="2007" y="3195"/>
                    <a:pt x="2993" y="2975"/>
                  </a:cubicBezTo>
                  <a:cubicBezTo>
                    <a:pt x="5158" y="2491"/>
                    <a:pt x="7341" y="1637"/>
                    <a:pt x="8837"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70"/>
            <p:cNvSpPr/>
            <p:nvPr/>
          </p:nvSpPr>
          <p:spPr>
            <a:xfrm>
              <a:off x="4602075" y="3272675"/>
              <a:ext cx="78775" cy="37200"/>
            </a:xfrm>
            <a:custGeom>
              <a:rect b="b" l="l" r="r" t="t"/>
              <a:pathLst>
                <a:path extrusionOk="0" fill="none" h="1488" w="3151">
                  <a:moveTo>
                    <a:pt x="0" y="1488"/>
                  </a:moveTo>
                  <a:cubicBezTo>
                    <a:pt x="1092" y="1100"/>
                    <a:pt x="2148" y="599"/>
                    <a:pt x="315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70"/>
            <p:cNvSpPr/>
            <p:nvPr/>
          </p:nvSpPr>
          <p:spPr>
            <a:xfrm>
              <a:off x="4624300" y="3270475"/>
              <a:ext cx="30150" cy="15650"/>
            </a:xfrm>
            <a:custGeom>
              <a:rect b="b" l="l" r="r" t="t"/>
              <a:pathLst>
                <a:path extrusionOk="0" fill="none" h="626" w="1206">
                  <a:moveTo>
                    <a:pt x="0" y="625"/>
                  </a:moveTo>
                  <a:cubicBezTo>
                    <a:pt x="440" y="493"/>
                    <a:pt x="845" y="273"/>
                    <a:pt x="1206"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5" name="Google Shape;11075;p70"/>
            <p:cNvSpPr/>
            <p:nvPr/>
          </p:nvSpPr>
          <p:spPr>
            <a:xfrm>
              <a:off x="4594800" y="3189050"/>
              <a:ext cx="26875" cy="45575"/>
            </a:xfrm>
            <a:custGeom>
              <a:rect b="b" l="l" r="r" t="t"/>
              <a:pathLst>
                <a:path extrusionOk="0" fill="none" h="1823" w="1075">
                  <a:moveTo>
                    <a:pt x="1" y="1823"/>
                  </a:moveTo>
                  <a:cubicBezTo>
                    <a:pt x="608" y="1400"/>
                    <a:pt x="995" y="731"/>
                    <a:pt x="1074"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6" name="Google Shape;11076;p70"/>
            <p:cNvSpPr/>
            <p:nvPr/>
          </p:nvSpPr>
          <p:spPr>
            <a:xfrm>
              <a:off x="4629800" y="3194775"/>
              <a:ext cx="7050" cy="22250"/>
            </a:xfrm>
            <a:custGeom>
              <a:rect b="b" l="l" r="r" t="t"/>
              <a:pathLst>
                <a:path extrusionOk="0" fill="none" h="890" w="282">
                  <a:moveTo>
                    <a:pt x="0" y="890"/>
                  </a:moveTo>
                  <a:cubicBezTo>
                    <a:pt x="132" y="608"/>
                    <a:pt x="229" y="309"/>
                    <a:pt x="28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70"/>
            <p:cNvSpPr/>
            <p:nvPr/>
          </p:nvSpPr>
          <p:spPr>
            <a:xfrm>
              <a:off x="4651575" y="3191700"/>
              <a:ext cx="5075" cy="10150"/>
            </a:xfrm>
            <a:custGeom>
              <a:rect b="b" l="l" r="r" t="t"/>
              <a:pathLst>
                <a:path extrusionOk="0" fill="none" h="406" w="203">
                  <a:moveTo>
                    <a:pt x="0" y="405"/>
                  </a:moveTo>
                  <a:cubicBezTo>
                    <a:pt x="106" y="291"/>
                    <a:pt x="176" y="150"/>
                    <a:pt x="203"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70"/>
            <p:cNvSpPr/>
            <p:nvPr/>
          </p:nvSpPr>
          <p:spPr>
            <a:xfrm>
              <a:off x="4691825" y="3173225"/>
              <a:ext cx="7525" cy="12550"/>
            </a:xfrm>
            <a:custGeom>
              <a:rect b="b" l="l" r="r" t="t"/>
              <a:pathLst>
                <a:path extrusionOk="0" fill="none" h="502" w="301">
                  <a:moveTo>
                    <a:pt x="1" y="502"/>
                  </a:moveTo>
                  <a:cubicBezTo>
                    <a:pt x="107" y="335"/>
                    <a:pt x="203" y="168"/>
                    <a:pt x="30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9" name="Google Shape;11079;p70"/>
            <p:cNvSpPr/>
            <p:nvPr/>
          </p:nvSpPr>
          <p:spPr>
            <a:xfrm>
              <a:off x="4762025" y="3130975"/>
              <a:ext cx="7500" cy="48200"/>
            </a:xfrm>
            <a:custGeom>
              <a:rect b="b" l="l" r="r" t="t"/>
              <a:pathLst>
                <a:path extrusionOk="0" fill="none" h="1928" w="300">
                  <a:moveTo>
                    <a:pt x="150" y="1"/>
                  </a:moveTo>
                  <a:cubicBezTo>
                    <a:pt x="300" y="643"/>
                    <a:pt x="247" y="1312"/>
                    <a:pt x="0" y="192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0" name="Google Shape;11080;p70"/>
            <p:cNvSpPr/>
            <p:nvPr/>
          </p:nvSpPr>
          <p:spPr>
            <a:xfrm>
              <a:off x="4745950" y="3152975"/>
              <a:ext cx="2025" cy="11250"/>
            </a:xfrm>
            <a:custGeom>
              <a:rect b="b" l="l" r="r" t="t"/>
              <a:pathLst>
                <a:path extrusionOk="0" fill="none" h="450" w="81">
                  <a:moveTo>
                    <a:pt x="80" y="1"/>
                  </a:moveTo>
                  <a:lnTo>
                    <a:pt x="1" y="44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70"/>
            <p:cNvSpPr/>
            <p:nvPr/>
          </p:nvSpPr>
          <p:spPr>
            <a:xfrm>
              <a:off x="4316050" y="3271575"/>
              <a:ext cx="73500" cy="33025"/>
            </a:xfrm>
            <a:custGeom>
              <a:rect b="b" l="l" r="r" t="t"/>
              <a:pathLst>
                <a:path extrusionOk="0" fill="none" h="1321" w="2940">
                  <a:moveTo>
                    <a:pt x="0" y="0"/>
                  </a:moveTo>
                  <a:cubicBezTo>
                    <a:pt x="766" y="810"/>
                    <a:pt x="1822" y="1285"/>
                    <a:pt x="2940" y="132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70"/>
            <p:cNvSpPr/>
            <p:nvPr/>
          </p:nvSpPr>
          <p:spPr>
            <a:xfrm>
              <a:off x="4338475" y="3268500"/>
              <a:ext cx="33925" cy="18725"/>
            </a:xfrm>
            <a:custGeom>
              <a:rect b="b" l="l" r="r" t="t"/>
              <a:pathLst>
                <a:path extrusionOk="0" fill="none" h="749" w="1357">
                  <a:moveTo>
                    <a:pt x="1" y="0"/>
                  </a:moveTo>
                  <a:cubicBezTo>
                    <a:pt x="388" y="352"/>
                    <a:pt x="846" y="607"/>
                    <a:pt x="1356" y="74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70"/>
            <p:cNvSpPr/>
            <p:nvPr/>
          </p:nvSpPr>
          <p:spPr>
            <a:xfrm>
              <a:off x="4370175" y="3261900"/>
              <a:ext cx="14975" cy="9250"/>
            </a:xfrm>
            <a:custGeom>
              <a:rect b="b" l="l" r="r" t="t"/>
              <a:pathLst>
                <a:path extrusionOk="0" fill="none" h="370" w="599">
                  <a:moveTo>
                    <a:pt x="0" y="0"/>
                  </a:moveTo>
                  <a:cubicBezTo>
                    <a:pt x="185" y="150"/>
                    <a:pt x="387" y="273"/>
                    <a:pt x="599"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70"/>
            <p:cNvSpPr/>
            <p:nvPr/>
          </p:nvSpPr>
          <p:spPr>
            <a:xfrm>
              <a:off x="4395025" y="3256400"/>
              <a:ext cx="5975" cy="2425"/>
            </a:xfrm>
            <a:custGeom>
              <a:rect b="b" l="l" r="r" t="t"/>
              <a:pathLst>
                <a:path extrusionOk="0" fill="none" h="97" w="239">
                  <a:moveTo>
                    <a:pt x="1" y="0"/>
                  </a:moveTo>
                  <a:lnTo>
                    <a:pt x="238" y="9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70"/>
            <p:cNvSpPr/>
            <p:nvPr/>
          </p:nvSpPr>
          <p:spPr>
            <a:xfrm>
              <a:off x="4419675" y="3249350"/>
              <a:ext cx="6625" cy="1775"/>
            </a:xfrm>
            <a:custGeom>
              <a:rect b="b" l="l" r="r" t="t"/>
              <a:pathLst>
                <a:path extrusionOk="0" fill="none" h="71" w="265">
                  <a:moveTo>
                    <a:pt x="0" y="0"/>
                  </a:moveTo>
                  <a:lnTo>
                    <a:pt x="264" y="7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6" name="Google Shape;11086;p70"/>
            <p:cNvSpPr/>
            <p:nvPr/>
          </p:nvSpPr>
          <p:spPr>
            <a:xfrm>
              <a:off x="4651350" y="3343525"/>
              <a:ext cx="79025" cy="40500"/>
            </a:xfrm>
            <a:custGeom>
              <a:rect b="b" l="l" r="r" t="t"/>
              <a:pathLst>
                <a:path extrusionOk="0" fill="none" h="1620" w="3161">
                  <a:moveTo>
                    <a:pt x="1" y="1620"/>
                  </a:moveTo>
                  <a:cubicBezTo>
                    <a:pt x="1136" y="1259"/>
                    <a:pt x="2201" y="704"/>
                    <a:pt x="316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7" name="Google Shape;11087;p70"/>
            <p:cNvSpPr/>
            <p:nvPr/>
          </p:nvSpPr>
          <p:spPr>
            <a:xfrm>
              <a:off x="4683700" y="3351450"/>
              <a:ext cx="10575" cy="5300"/>
            </a:xfrm>
            <a:custGeom>
              <a:rect b="b" l="l" r="r" t="t"/>
              <a:pathLst>
                <a:path extrusionOk="0" fill="none" h="212" w="423">
                  <a:moveTo>
                    <a:pt x="0" y="211"/>
                  </a:moveTo>
                  <a:lnTo>
                    <a:pt x="423"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70"/>
            <p:cNvSpPr/>
            <p:nvPr/>
          </p:nvSpPr>
          <p:spPr>
            <a:xfrm>
              <a:off x="4661475" y="3347700"/>
              <a:ext cx="9275" cy="6850"/>
            </a:xfrm>
            <a:custGeom>
              <a:rect b="b" l="l" r="r" t="t"/>
              <a:pathLst>
                <a:path extrusionOk="0" fill="none" h="274" w="371">
                  <a:moveTo>
                    <a:pt x="0" y="273"/>
                  </a:moveTo>
                  <a:lnTo>
                    <a:pt x="37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70"/>
            <p:cNvSpPr/>
            <p:nvPr/>
          </p:nvSpPr>
          <p:spPr>
            <a:xfrm>
              <a:off x="4440350" y="3377175"/>
              <a:ext cx="68025" cy="16325"/>
            </a:xfrm>
            <a:custGeom>
              <a:rect b="b" l="l" r="r" t="t"/>
              <a:pathLst>
                <a:path extrusionOk="0" fill="none" h="653" w="2721">
                  <a:moveTo>
                    <a:pt x="1" y="1"/>
                  </a:moveTo>
                  <a:cubicBezTo>
                    <a:pt x="854" y="388"/>
                    <a:pt x="1778" y="608"/>
                    <a:pt x="2720" y="65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0" name="Google Shape;11090;p70"/>
            <p:cNvSpPr/>
            <p:nvPr/>
          </p:nvSpPr>
          <p:spPr>
            <a:xfrm>
              <a:off x="4470500" y="3377400"/>
              <a:ext cx="11900" cy="3325"/>
            </a:xfrm>
            <a:custGeom>
              <a:rect b="b" l="l" r="r" t="t"/>
              <a:pathLst>
                <a:path extrusionOk="0" fill="none" h="133" w="476">
                  <a:moveTo>
                    <a:pt x="0" y="1"/>
                  </a:moveTo>
                  <a:cubicBezTo>
                    <a:pt x="150" y="71"/>
                    <a:pt x="308" y="115"/>
                    <a:pt x="476" y="13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1" name="Google Shape;11091;p70"/>
          <p:cNvGrpSpPr/>
          <p:nvPr/>
        </p:nvGrpSpPr>
        <p:grpSpPr>
          <a:xfrm rot="-644433">
            <a:off x="8288225" y="349569"/>
            <a:ext cx="527692" cy="429336"/>
            <a:chOff x="3380500" y="4296875"/>
            <a:chExt cx="344575" cy="280350"/>
          </a:xfrm>
        </p:grpSpPr>
        <p:sp>
          <p:nvSpPr>
            <p:cNvPr id="11092" name="Google Shape;11092;p70"/>
            <p:cNvSpPr/>
            <p:nvPr/>
          </p:nvSpPr>
          <p:spPr>
            <a:xfrm>
              <a:off x="3610425" y="4363250"/>
              <a:ext cx="48650" cy="39050"/>
            </a:xfrm>
            <a:custGeom>
              <a:rect b="b" l="l" r="r" t="t"/>
              <a:pathLst>
                <a:path extrusionOk="0" h="1562" w="1946">
                  <a:moveTo>
                    <a:pt x="493" y="1"/>
                  </a:moveTo>
                  <a:cubicBezTo>
                    <a:pt x="355" y="1"/>
                    <a:pt x="226" y="61"/>
                    <a:pt x="133" y="171"/>
                  </a:cubicBezTo>
                  <a:cubicBezTo>
                    <a:pt x="1" y="356"/>
                    <a:pt x="1" y="620"/>
                    <a:pt x="133" y="892"/>
                  </a:cubicBezTo>
                  <a:cubicBezTo>
                    <a:pt x="309" y="1244"/>
                    <a:pt x="661" y="1491"/>
                    <a:pt x="986" y="1491"/>
                  </a:cubicBezTo>
                  <a:lnTo>
                    <a:pt x="1022" y="1491"/>
                  </a:lnTo>
                  <a:cubicBezTo>
                    <a:pt x="1294" y="1491"/>
                    <a:pt x="1576" y="1508"/>
                    <a:pt x="1849" y="1552"/>
                  </a:cubicBezTo>
                  <a:lnTo>
                    <a:pt x="1946" y="1561"/>
                  </a:lnTo>
                  <a:lnTo>
                    <a:pt x="1946" y="1561"/>
                  </a:lnTo>
                  <a:lnTo>
                    <a:pt x="1928" y="1473"/>
                  </a:lnTo>
                  <a:cubicBezTo>
                    <a:pt x="1805" y="611"/>
                    <a:pt x="1250" y="162"/>
                    <a:pt x="819" y="39"/>
                  </a:cubicBezTo>
                  <a:cubicBezTo>
                    <a:pt x="731" y="12"/>
                    <a:pt x="634" y="4"/>
                    <a:pt x="546" y="4"/>
                  </a:cubicBezTo>
                  <a:cubicBezTo>
                    <a:pt x="528" y="2"/>
                    <a:pt x="511" y="1"/>
                    <a:pt x="493" y="1"/>
                  </a:cubicBezTo>
                  <a:close/>
                </a:path>
              </a:pathLst>
            </a:custGeom>
            <a:solidFill>
              <a:srgbClr val="5F8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3" name="Google Shape;11093;p70"/>
            <p:cNvSpPr/>
            <p:nvPr/>
          </p:nvSpPr>
          <p:spPr>
            <a:xfrm>
              <a:off x="3393275" y="4298850"/>
              <a:ext cx="303200" cy="238550"/>
            </a:xfrm>
            <a:custGeom>
              <a:rect b="b" l="l" r="r" t="t"/>
              <a:pathLst>
                <a:path extrusionOk="0" h="9542" w="12128">
                  <a:moveTo>
                    <a:pt x="9203" y="2438"/>
                  </a:moveTo>
                  <a:cubicBezTo>
                    <a:pt x="9213" y="2438"/>
                    <a:pt x="9223" y="2438"/>
                    <a:pt x="9232" y="2439"/>
                  </a:cubicBezTo>
                  <a:cubicBezTo>
                    <a:pt x="9338" y="2439"/>
                    <a:pt x="9443" y="2456"/>
                    <a:pt x="9549" y="2492"/>
                  </a:cubicBezTo>
                  <a:cubicBezTo>
                    <a:pt x="10068" y="2632"/>
                    <a:pt x="10702" y="3187"/>
                    <a:pt x="10781" y="4225"/>
                  </a:cubicBezTo>
                  <a:cubicBezTo>
                    <a:pt x="10772" y="4252"/>
                    <a:pt x="10764" y="4269"/>
                    <a:pt x="10746" y="4278"/>
                  </a:cubicBezTo>
                  <a:cubicBezTo>
                    <a:pt x="10728" y="4287"/>
                    <a:pt x="10711" y="4296"/>
                    <a:pt x="10693" y="4296"/>
                  </a:cubicBezTo>
                  <a:cubicBezTo>
                    <a:pt x="10415" y="4226"/>
                    <a:pt x="10130" y="4197"/>
                    <a:pt x="9844" y="4197"/>
                  </a:cubicBezTo>
                  <a:cubicBezTo>
                    <a:pt x="9804" y="4197"/>
                    <a:pt x="9765" y="4198"/>
                    <a:pt x="9725" y="4199"/>
                  </a:cubicBezTo>
                  <a:lnTo>
                    <a:pt x="9681" y="4199"/>
                  </a:lnTo>
                  <a:cubicBezTo>
                    <a:pt x="9241" y="4199"/>
                    <a:pt x="8880" y="3864"/>
                    <a:pt x="8704" y="3521"/>
                  </a:cubicBezTo>
                  <a:cubicBezTo>
                    <a:pt x="8546" y="3213"/>
                    <a:pt x="8555" y="2888"/>
                    <a:pt x="8722" y="2659"/>
                  </a:cubicBezTo>
                  <a:cubicBezTo>
                    <a:pt x="8839" y="2517"/>
                    <a:pt x="9019" y="2438"/>
                    <a:pt x="9203" y="2438"/>
                  </a:cubicBezTo>
                  <a:close/>
                  <a:moveTo>
                    <a:pt x="6478" y="1"/>
                  </a:moveTo>
                  <a:cubicBezTo>
                    <a:pt x="6328" y="1"/>
                    <a:pt x="6178" y="10"/>
                    <a:pt x="6029" y="18"/>
                  </a:cubicBezTo>
                  <a:lnTo>
                    <a:pt x="6020" y="18"/>
                  </a:lnTo>
                  <a:cubicBezTo>
                    <a:pt x="4453" y="150"/>
                    <a:pt x="2975" y="811"/>
                    <a:pt x="1840" y="1902"/>
                  </a:cubicBezTo>
                  <a:cubicBezTo>
                    <a:pt x="1672" y="2069"/>
                    <a:pt x="1505" y="2254"/>
                    <a:pt x="1355" y="2439"/>
                  </a:cubicBezTo>
                  <a:cubicBezTo>
                    <a:pt x="379" y="3636"/>
                    <a:pt x="0" y="5061"/>
                    <a:pt x="282" y="6434"/>
                  </a:cubicBezTo>
                  <a:lnTo>
                    <a:pt x="317" y="6558"/>
                  </a:lnTo>
                  <a:cubicBezTo>
                    <a:pt x="669" y="8159"/>
                    <a:pt x="2473" y="9347"/>
                    <a:pt x="4805" y="9523"/>
                  </a:cubicBezTo>
                  <a:cubicBezTo>
                    <a:pt x="4981" y="9532"/>
                    <a:pt x="5166" y="9541"/>
                    <a:pt x="5351" y="9541"/>
                  </a:cubicBezTo>
                  <a:cubicBezTo>
                    <a:pt x="6346" y="9541"/>
                    <a:pt x="7331" y="9347"/>
                    <a:pt x="8255" y="8969"/>
                  </a:cubicBezTo>
                  <a:cubicBezTo>
                    <a:pt x="9690" y="8388"/>
                    <a:pt x="10843" y="7288"/>
                    <a:pt x="11485" y="5880"/>
                  </a:cubicBezTo>
                  <a:cubicBezTo>
                    <a:pt x="11529" y="5765"/>
                    <a:pt x="11582" y="5651"/>
                    <a:pt x="11626" y="5528"/>
                  </a:cubicBezTo>
                  <a:cubicBezTo>
                    <a:pt x="12128" y="4208"/>
                    <a:pt x="12066" y="3072"/>
                    <a:pt x="11432" y="2139"/>
                  </a:cubicBezTo>
                  <a:cubicBezTo>
                    <a:pt x="10447" y="696"/>
                    <a:pt x="8220" y="18"/>
                    <a:pt x="6574" y="1"/>
                  </a:cubicBezTo>
                  <a:close/>
                </a:path>
              </a:pathLst>
            </a:custGeom>
            <a:solidFill>
              <a:srgbClr val="6DA0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70"/>
            <p:cNvSpPr/>
            <p:nvPr/>
          </p:nvSpPr>
          <p:spPr>
            <a:xfrm>
              <a:off x="3393275" y="4346375"/>
              <a:ext cx="206400" cy="191025"/>
            </a:xfrm>
            <a:custGeom>
              <a:rect b="b" l="l" r="r" t="t"/>
              <a:pathLst>
                <a:path extrusionOk="0" h="7641" w="8256">
                  <a:moveTo>
                    <a:pt x="1848" y="1"/>
                  </a:moveTo>
                  <a:cubicBezTo>
                    <a:pt x="1672" y="168"/>
                    <a:pt x="1505" y="344"/>
                    <a:pt x="1355" y="538"/>
                  </a:cubicBezTo>
                  <a:cubicBezTo>
                    <a:pt x="379" y="1735"/>
                    <a:pt x="0" y="3152"/>
                    <a:pt x="291" y="4533"/>
                  </a:cubicBezTo>
                  <a:lnTo>
                    <a:pt x="317" y="4657"/>
                  </a:lnTo>
                  <a:cubicBezTo>
                    <a:pt x="669" y="6258"/>
                    <a:pt x="2473" y="7446"/>
                    <a:pt x="4805" y="7614"/>
                  </a:cubicBezTo>
                  <a:cubicBezTo>
                    <a:pt x="4981" y="7640"/>
                    <a:pt x="5166" y="7640"/>
                    <a:pt x="5351" y="7640"/>
                  </a:cubicBezTo>
                  <a:cubicBezTo>
                    <a:pt x="6346" y="7640"/>
                    <a:pt x="7331" y="7446"/>
                    <a:pt x="8255" y="7059"/>
                  </a:cubicBezTo>
                  <a:cubicBezTo>
                    <a:pt x="3380" y="6619"/>
                    <a:pt x="2174" y="3152"/>
                    <a:pt x="1910" y="925"/>
                  </a:cubicBezTo>
                  <a:cubicBezTo>
                    <a:pt x="1875" y="617"/>
                    <a:pt x="1848" y="309"/>
                    <a:pt x="1848" y="1"/>
                  </a:cubicBezTo>
                  <a:close/>
                </a:path>
              </a:pathLst>
            </a:custGeom>
            <a:solidFill>
              <a:srgbClr val="5F8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70"/>
            <p:cNvSpPr/>
            <p:nvPr/>
          </p:nvSpPr>
          <p:spPr>
            <a:xfrm>
              <a:off x="3543975" y="4298850"/>
              <a:ext cx="152500" cy="146800"/>
            </a:xfrm>
            <a:custGeom>
              <a:rect b="b" l="l" r="r" t="t"/>
              <a:pathLst>
                <a:path extrusionOk="0" h="5872" w="6100">
                  <a:moveTo>
                    <a:pt x="450" y="1"/>
                  </a:moveTo>
                  <a:cubicBezTo>
                    <a:pt x="300" y="1"/>
                    <a:pt x="150" y="1"/>
                    <a:pt x="1" y="18"/>
                  </a:cubicBezTo>
                  <a:cubicBezTo>
                    <a:pt x="2087" y="194"/>
                    <a:pt x="5757" y="1180"/>
                    <a:pt x="5457" y="5871"/>
                  </a:cubicBezTo>
                  <a:cubicBezTo>
                    <a:pt x="5510" y="5757"/>
                    <a:pt x="5554" y="5642"/>
                    <a:pt x="5598" y="5528"/>
                  </a:cubicBezTo>
                  <a:cubicBezTo>
                    <a:pt x="6100" y="4208"/>
                    <a:pt x="6038" y="3072"/>
                    <a:pt x="5404" y="2139"/>
                  </a:cubicBezTo>
                  <a:cubicBezTo>
                    <a:pt x="4419" y="696"/>
                    <a:pt x="2192" y="18"/>
                    <a:pt x="546" y="1"/>
                  </a:cubicBezTo>
                  <a:close/>
                </a:path>
              </a:pathLst>
            </a:custGeom>
            <a:solidFill>
              <a:srgbClr val="92BC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6" name="Google Shape;11096;p70"/>
            <p:cNvSpPr/>
            <p:nvPr/>
          </p:nvSpPr>
          <p:spPr>
            <a:xfrm>
              <a:off x="3380500" y="4296875"/>
              <a:ext cx="344575" cy="280350"/>
            </a:xfrm>
            <a:custGeom>
              <a:rect b="b" l="l" r="r" t="t"/>
              <a:pathLst>
                <a:path extrusionOk="0" fill="none" h="11214" w="13783">
                  <a:moveTo>
                    <a:pt x="7015" y="9"/>
                  </a:moveTo>
                  <a:cubicBezTo>
                    <a:pt x="3477" y="1"/>
                    <a:pt x="1" y="3072"/>
                    <a:pt x="731" y="6531"/>
                  </a:cubicBezTo>
                  <a:cubicBezTo>
                    <a:pt x="740" y="6566"/>
                    <a:pt x="749" y="6610"/>
                    <a:pt x="758" y="6645"/>
                  </a:cubicBezTo>
                  <a:cubicBezTo>
                    <a:pt x="1620" y="10518"/>
                    <a:pt x="10069" y="11213"/>
                    <a:pt x="12199" y="5624"/>
                  </a:cubicBezTo>
                  <a:cubicBezTo>
                    <a:pt x="13783" y="1479"/>
                    <a:pt x="9409" y="36"/>
                    <a:pt x="7077" y="9"/>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70"/>
            <p:cNvSpPr/>
            <p:nvPr/>
          </p:nvSpPr>
          <p:spPr>
            <a:xfrm>
              <a:off x="3602950" y="4353650"/>
              <a:ext cx="57875" cy="50850"/>
            </a:xfrm>
            <a:custGeom>
              <a:rect b="b" l="l" r="r" t="t"/>
              <a:pathLst>
                <a:path extrusionOk="0" fill="none" h="2034" w="2315">
                  <a:moveTo>
                    <a:pt x="2315" y="2033"/>
                  </a:moveTo>
                  <a:cubicBezTo>
                    <a:pt x="1981" y="1963"/>
                    <a:pt x="1637" y="1928"/>
                    <a:pt x="1294" y="1936"/>
                  </a:cubicBezTo>
                  <a:cubicBezTo>
                    <a:pt x="616" y="1936"/>
                    <a:pt x="0" y="1021"/>
                    <a:pt x="379" y="511"/>
                  </a:cubicBezTo>
                  <a:cubicBezTo>
                    <a:pt x="757" y="0"/>
                    <a:pt x="2201" y="467"/>
                    <a:pt x="2315" y="2033"/>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70"/>
            <p:cNvSpPr/>
            <p:nvPr/>
          </p:nvSpPr>
          <p:spPr>
            <a:xfrm>
              <a:off x="3595475" y="4381375"/>
              <a:ext cx="31700" cy="31925"/>
            </a:xfrm>
            <a:custGeom>
              <a:rect b="b" l="l" r="r" t="t"/>
              <a:pathLst>
                <a:path extrusionOk="0" fill="none" h="1277" w="1268">
                  <a:moveTo>
                    <a:pt x="0" y="0"/>
                  </a:moveTo>
                  <a:cubicBezTo>
                    <a:pt x="159" y="634"/>
                    <a:pt x="643" y="1127"/>
                    <a:pt x="1267" y="12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70"/>
            <p:cNvSpPr/>
            <p:nvPr/>
          </p:nvSpPr>
          <p:spPr>
            <a:xfrm>
              <a:off x="3592600" y="4405350"/>
              <a:ext cx="15425" cy="14775"/>
            </a:xfrm>
            <a:custGeom>
              <a:rect b="b" l="l" r="r" t="t"/>
              <a:pathLst>
                <a:path extrusionOk="0" fill="none" h="591" w="617">
                  <a:moveTo>
                    <a:pt x="1" y="1"/>
                  </a:moveTo>
                  <a:cubicBezTo>
                    <a:pt x="142" y="247"/>
                    <a:pt x="362" y="458"/>
                    <a:pt x="617" y="5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0" name="Google Shape;11100;p70"/>
            <p:cNvSpPr/>
            <p:nvPr/>
          </p:nvSpPr>
          <p:spPr>
            <a:xfrm>
              <a:off x="3589300" y="4429125"/>
              <a:ext cx="5100" cy="5075"/>
            </a:xfrm>
            <a:custGeom>
              <a:rect b="b" l="l" r="r" t="t"/>
              <a:pathLst>
                <a:path extrusionOk="0" fill="none" h="203" w="204">
                  <a:moveTo>
                    <a:pt x="1" y="0"/>
                  </a:moveTo>
                  <a:lnTo>
                    <a:pt x="203" y="20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1" name="Google Shape;11101;p70"/>
            <p:cNvSpPr/>
            <p:nvPr/>
          </p:nvSpPr>
          <p:spPr>
            <a:xfrm>
              <a:off x="3421000" y="4469825"/>
              <a:ext cx="88025" cy="47750"/>
            </a:xfrm>
            <a:custGeom>
              <a:rect b="b" l="l" r="r" t="t"/>
              <a:pathLst>
                <a:path extrusionOk="0" fill="none" h="1910" w="3521">
                  <a:moveTo>
                    <a:pt x="0" y="0"/>
                  </a:moveTo>
                  <a:cubicBezTo>
                    <a:pt x="889" y="1065"/>
                    <a:pt x="2147" y="1743"/>
                    <a:pt x="3520"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70"/>
            <p:cNvSpPr/>
            <p:nvPr/>
          </p:nvSpPr>
          <p:spPr>
            <a:xfrm>
              <a:off x="3450900" y="4472225"/>
              <a:ext cx="40075" cy="22050"/>
            </a:xfrm>
            <a:custGeom>
              <a:rect b="b" l="l" r="r" t="t"/>
              <a:pathLst>
                <a:path extrusionOk="0" fill="none" h="882" w="1603">
                  <a:moveTo>
                    <a:pt x="1" y="1"/>
                  </a:moveTo>
                  <a:cubicBezTo>
                    <a:pt x="476" y="397"/>
                    <a:pt x="1013" y="696"/>
                    <a:pt x="1603" y="8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70"/>
            <p:cNvSpPr/>
            <p:nvPr/>
          </p:nvSpPr>
          <p:spPr>
            <a:xfrm>
              <a:off x="3590625" y="4319975"/>
              <a:ext cx="19175" cy="7950"/>
            </a:xfrm>
            <a:custGeom>
              <a:rect b="b" l="l" r="r" t="t"/>
              <a:pathLst>
                <a:path extrusionOk="0" fill="none" h="318" w="767">
                  <a:moveTo>
                    <a:pt x="766" y="318"/>
                  </a:moveTo>
                  <a:cubicBezTo>
                    <a:pt x="529" y="177"/>
                    <a:pt x="265" y="71"/>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70"/>
            <p:cNvSpPr/>
            <p:nvPr/>
          </p:nvSpPr>
          <p:spPr>
            <a:xfrm>
              <a:off x="3440125" y="4327675"/>
              <a:ext cx="74400" cy="43150"/>
            </a:xfrm>
            <a:custGeom>
              <a:rect b="b" l="l" r="r" t="t"/>
              <a:pathLst>
                <a:path extrusionOk="0" fill="none" h="1726" w="2976">
                  <a:moveTo>
                    <a:pt x="1" y="1726"/>
                  </a:moveTo>
                  <a:cubicBezTo>
                    <a:pt x="766" y="828"/>
                    <a:pt x="1814" y="221"/>
                    <a:pt x="2975"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5" name="Google Shape;11105;p70"/>
            <p:cNvSpPr/>
            <p:nvPr/>
          </p:nvSpPr>
          <p:spPr>
            <a:xfrm>
              <a:off x="3481725" y="4352550"/>
              <a:ext cx="8600" cy="3750"/>
            </a:xfrm>
            <a:custGeom>
              <a:rect b="b" l="l" r="r" t="t"/>
              <a:pathLst>
                <a:path extrusionOk="0" fill="none" h="150" w="344">
                  <a:moveTo>
                    <a:pt x="0" y="150"/>
                  </a:moveTo>
                  <a:lnTo>
                    <a:pt x="343"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6" name="Google Shape;11106;p70"/>
            <p:cNvSpPr/>
            <p:nvPr/>
          </p:nvSpPr>
          <p:spPr>
            <a:xfrm>
              <a:off x="3606675" y="4477950"/>
              <a:ext cx="28850" cy="18725"/>
            </a:xfrm>
            <a:custGeom>
              <a:rect b="b" l="l" r="r" t="t"/>
              <a:pathLst>
                <a:path extrusionOk="0" fill="none" h="749" w="1154">
                  <a:moveTo>
                    <a:pt x="1" y="749"/>
                  </a:moveTo>
                  <a:cubicBezTo>
                    <a:pt x="423" y="582"/>
                    <a:pt x="819" y="326"/>
                    <a:pt x="1154"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70"/>
            <p:cNvSpPr/>
            <p:nvPr/>
          </p:nvSpPr>
          <p:spPr>
            <a:xfrm>
              <a:off x="3622300" y="4466075"/>
              <a:ext cx="4000" cy="2875"/>
            </a:xfrm>
            <a:custGeom>
              <a:rect b="b" l="l" r="r" t="t"/>
              <a:pathLst>
                <a:path extrusionOk="0" fill="none" h="115" w="160">
                  <a:moveTo>
                    <a:pt x="1" y="115"/>
                  </a:moveTo>
                  <a:lnTo>
                    <a:pt x="159"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08" name="Google Shape;11108;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109" name="Google Shape;11109;p70"/>
          <p:cNvPicPr preferRelativeResize="0"/>
          <p:nvPr/>
        </p:nvPicPr>
        <p:blipFill>
          <a:blip r:embed="rId3">
            <a:alphaModFix/>
          </a:blip>
          <a:stretch>
            <a:fillRect/>
          </a:stretch>
        </p:blipFill>
        <p:spPr>
          <a:xfrm>
            <a:off x="440348" y="1365675"/>
            <a:ext cx="4435801" cy="3020900"/>
          </a:xfrm>
          <a:prstGeom prst="rect">
            <a:avLst/>
          </a:prstGeom>
          <a:noFill/>
          <a:ln>
            <a:noFill/>
          </a:ln>
        </p:spPr>
      </p:pic>
      <p:sp>
        <p:nvSpPr>
          <p:cNvPr id="11110" name="Google Shape;11110;p70"/>
          <p:cNvSpPr txBox="1"/>
          <p:nvPr/>
        </p:nvSpPr>
        <p:spPr>
          <a:xfrm>
            <a:off x="8221650" y="3256900"/>
            <a:ext cx="94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ctor"/>
              <a:ea typeface="Actor"/>
              <a:cs typeface="Actor"/>
              <a:sym typeface="Actor"/>
            </a:endParaRPr>
          </a:p>
        </p:txBody>
      </p:sp>
      <p:sp>
        <p:nvSpPr>
          <p:cNvPr id="11111" name="Google Shape;11111;p70"/>
          <p:cNvSpPr/>
          <p:nvPr/>
        </p:nvSpPr>
        <p:spPr>
          <a:xfrm>
            <a:off x="5481125" y="1687738"/>
            <a:ext cx="3266700" cy="400200"/>
          </a:xfrm>
          <a:prstGeom prst="wedgeRoundRectCallout">
            <a:avLst>
              <a:gd fmla="val -69150" name="adj1"/>
              <a:gd fmla="val -22636" name="adj2"/>
              <a:gd fmla="val 0" name="adj3"/>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IP</a:t>
            </a:r>
            <a:r>
              <a:rPr lang="en"/>
              <a:t>被鎖、時間不足</a:t>
            </a:r>
            <a:endParaRPr/>
          </a:p>
        </p:txBody>
      </p:sp>
      <p:sp>
        <p:nvSpPr>
          <p:cNvPr id="11112" name="Google Shape;11112;p70"/>
          <p:cNvSpPr/>
          <p:nvPr/>
        </p:nvSpPr>
        <p:spPr>
          <a:xfrm>
            <a:off x="5481125" y="2398049"/>
            <a:ext cx="3266700" cy="572700"/>
          </a:xfrm>
          <a:prstGeom prst="wedgeRoundRectCallout">
            <a:avLst>
              <a:gd fmla="val -69150" name="adj1"/>
              <a:gd fmla="val -19670" name="adj2"/>
              <a:gd fmla="val 0" name="adj3"/>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速度</a:t>
            </a:r>
            <a:r>
              <a:rPr lang="en"/>
              <a:t>太慢、無法24小時運作、推薦系統沒有客製化</a:t>
            </a:r>
            <a:endParaRPr/>
          </a:p>
        </p:txBody>
      </p:sp>
      <p:sp>
        <p:nvSpPr>
          <p:cNvPr id="11113" name="Google Shape;11113;p70"/>
          <p:cNvSpPr/>
          <p:nvPr/>
        </p:nvSpPr>
        <p:spPr>
          <a:xfrm>
            <a:off x="5481125" y="3170888"/>
            <a:ext cx="3266700" cy="623400"/>
          </a:xfrm>
          <a:prstGeom prst="wedgeRoundRectCallout">
            <a:avLst>
              <a:gd fmla="val -68239" name="adj1"/>
              <a:gd fmla="val -29834" name="adj2"/>
              <a:gd fmla="val 0" name="adj3"/>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用戶量不足、資料模擬不能反映真實情況</a:t>
            </a:r>
            <a:endParaRPr/>
          </a:p>
        </p:txBody>
      </p:sp>
      <p:sp>
        <p:nvSpPr>
          <p:cNvPr id="11114" name="Google Shape;11114;p70"/>
          <p:cNvSpPr txBox="1"/>
          <p:nvPr/>
        </p:nvSpPr>
        <p:spPr>
          <a:xfrm>
            <a:off x="1603050" y="4822750"/>
            <a:ext cx="59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ctor"/>
                <a:ea typeface="Actor"/>
                <a:cs typeface="Actor"/>
                <a:sym typeface="Actor"/>
              </a:rPr>
              <a:t>情境模擬｜目的｜資料介紹｜</a:t>
            </a:r>
            <a:r>
              <a:rPr lang="en">
                <a:solidFill>
                  <a:schemeClr val="dk1"/>
                </a:solidFill>
                <a:latin typeface="Actor"/>
                <a:ea typeface="Actor"/>
                <a:cs typeface="Actor"/>
                <a:sym typeface="Actor"/>
              </a:rPr>
              <a:t>產品介紹-前台</a:t>
            </a:r>
            <a:r>
              <a:rPr lang="en">
                <a:solidFill>
                  <a:schemeClr val="dk1"/>
                </a:solidFill>
                <a:latin typeface="Actor"/>
                <a:ea typeface="Actor"/>
                <a:cs typeface="Actor"/>
                <a:sym typeface="Actor"/>
              </a:rPr>
              <a:t>｜產品介紹-後台｜</a:t>
            </a:r>
            <a:r>
              <a:rPr b="1" lang="en">
                <a:solidFill>
                  <a:schemeClr val="dk1"/>
                </a:solidFill>
                <a:latin typeface="Actor"/>
                <a:ea typeface="Actor"/>
                <a:cs typeface="Actor"/>
                <a:sym typeface="Actor"/>
              </a:rPr>
              <a:t>未來展望</a:t>
            </a:r>
            <a:endParaRPr b="1">
              <a:solidFill>
                <a:schemeClr val="dk1"/>
              </a:solidFill>
              <a:latin typeface="Actor"/>
              <a:ea typeface="Actor"/>
              <a:cs typeface="Actor"/>
              <a:sym typeface="Acto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8" name="Shape 11118"/>
        <p:cNvGrpSpPr/>
        <p:nvPr/>
      </p:nvGrpSpPr>
      <p:grpSpPr>
        <a:xfrm>
          <a:off x="0" y="0"/>
          <a:ext cx="0" cy="0"/>
          <a:chOff x="0" y="0"/>
          <a:chExt cx="0" cy="0"/>
        </a:xfrm>
      </p:grpSpPr>
      <p:sp>
        <p:nvSpPr>
          <p:cNvPr id="11119" name="Google Shape;11119;p71"/>
          <p:cNvSpPr txBox="1"/>
          <p:nvPr>
            <p:ph type="title"/>
          </p:nvPr>
        </p:nvSpPr>
        <p:spPr>
          <a:xfrm>
            <a:off x="2510888" y="2021250"/>
            <a:ext cx="4448100" cy="11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grpSp>
        <p:nvGrpSpPr>
          <p:cNvPr id="11120" name="Google Shape;11120;p71"/>
          <p:cNvGrpSpPr/>
          <p:nvPr/>
        </p:nvGrpSpPr>
        <p:grpSpPr>
          <a:xfrm rot="-2700000">
            <a:off x="7054963" y="789902"/>
            <a:ext cx="1311731" cy="1456973"/>
            <a:chOff x="7702600" y="4739421"/>
            <a:chExt cx="823815" cy="915033"/>
          </a:xfrm>
        </p:grpSpPr>
        <p:sp>
          <p:nvSpPr>
            <p:cNvPr id="11121" name="Google Shape;11121;p71"/>
            <p:cNvSpPr/>
            <p:nvPr/>
          </p:nvSpPr>
          <p:spPr>
            <a:xfrm>
              <a:off x="8482281" y="5317094"/>
              <a:ext cx="41241" cy="90787"/>
            </a:xfrm>
            <a:custGeom>
              <a:rect b="b" l="l" r="r" t="t"/>
              <a:pathLst>
                <a:path extrusionOk="0" h="1902" w="864">
                  <a:moveTo>
                    <a:pt x="27" y="0"/>
                  </a:moveTo>
                  <a:lnTo>
                    <a:pt x="1" y="766"/>
                  </a:lnTo>
                  <a:lnTo>
                    <a:pt x="863" y="1901"/>
                  </a:lnTo>
                  <a:lnTo>
                    <a:pt x="714" y="836"/>
                  </a:lnTo>
                  <a:lnTo>
                    <a:pt x="27" y="0"/>
                  </a:lnTo>
                  <a:close/>
                </a:path>
              </a:pathLst>
            </a:custGeom>
            <a:solidFill>
              <a:srgbClr val="FFE7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71"/>
            <p:cNvSpPr/>
            <p:nvPr/>
          </p:nvSpPr>
          <p:spPr>
            <a:xfrm>
              <a:off x="8480610" y="5312034"/>
              <a:ext cx="45441" cy="102529"/>
            </a:xfrm>
            <a:custGeom>
              <a:rect b="b" l="l" r="r" t="t"/>
              <a:pathLst>
                <a:path extrusionOk="0" fill="none" h="2148" w="952">
                  <a:moveTo>
                    <a:pt x="951" y="2148"/>
                  </a:moveTo>
                  <a:lnTo>
                    <a:pt x="784" y="924"/>
                  </a:lnTo>
                  <a:lnTo>
                    <a:pt x="27" y="0"/>
                  </a:lnTo>
                  <a:lnTo>
                    <a:pt x="1" y="880"/>
                  </a:ln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23" name="Google Shape;11123;p71"/>
            <p:cNvGrpSpPr/>
            <p:nvPr/>
          </p:nvGrpSpPr>
          <p:grpSpPr>
            <a:xfrm>
              <a:off x="7702600" y="4739421"/>
              <a:ext cx="823815" cy="915033"/>
              <a:chOff x="7702600" y="4739421"/>
              <a:chExt cx="823815" cy="915033"/>
            </a:xfrm>
          </p:grpSpPr>
          <p:sp>
            <p:nvSpPr>
              <p:cNvPr id="11124" name="Google Shape;11124;p71"/>
              <p:cNvSpPr/>
              <p:nvPr/>
            </p:nvSpPr>
            <p:spPr>
              <a:xfrm>
                <a:off x="7830287" y="4774744"/>
                <a:ext cx="670928" cy="695272"/>
              </a:xfrm>
              <a:custGeom>
                <a:rect b="b" l="l" r="r" t="t"/>
                <a:pathLst>
                  <a:path extrusionOk="0" h="14566" w="14056">
                    <a:moveTo>
                      <a:pt x="1638" y="0"/>
                    </a:moveTo>
                    <a:lnTo>
                      <a:pt x="1611" y="53"/>
                    </a:lnTo>
                    <a:cubicBezTo>
                      <a:pt x="1110" y="1056"/>
                      <a:pt x="740" y="2121"/>
                      <a:pt x="511" y="3221"/>
                    </a:cubicBezTo>
                    <a:cubicBezTo>
                      <a:pt x="142" y="4964"/>
                      <a:pt x="1" y="7516"/>
                      <a:pt x="1400" y="9822"/>
                    </a:cubicBezTo>
                    <a:cubicBezTo>
                      <a:pt x="2993" y="12445"/>
                      <a:pt x="4965" y="13993"/>
                      <a:pt x="7253" y="14434"/>
                    </a:cubicBezTo>
                    <a:cubicBezTo>
                      <a:pt x="7726" y="14525"/>
                      <a:pt x="8191" y="14565"/>
                      <a:pt x="8643" y="14565"/>
                    </a:cubicBezTo>
                    <a:cubicBezTo>
                      <a:pt x="11347" y="14565"/>
                      <a:pt x="13554" y="13128"/>
                      <a:pt x="14029" y="12797"/>
                    </a:cubicBezTo>
                    <a:lnTo>
                      <a:pt x="14056" y="12770"/>
                    </a:lnTo>
                    <a:lnTo>
                      <a:pt x="13616" y="12198"/>
                    </a:lnTo>
                    <a:lnTo>
                      <a:pt x="13589" y="12216"/>
                    </a:lnTo>
                    <a:cubicBezTo>
                      <a:pt x="12575" y="13100"/>
                      <a:pt x="10746" y="13938"/>
                      <a:pt x="8817" y="13938"/>
                    </a:cubicBezTo>
                    <a:cubicBezTo>
                      <a:pt x="8672" y="13938"/>
                      <a:pt x="8526" y="13933"/>
                      <a:pt x="8379" y="13923"/>
                    </a:cubicBezTo>
                    <a:cubicBezTo>
                      <a:pt x="6373" y="13791"/>
                      <a:pt x="4577" y="12797"/>
                      <a:pt x="3020" y="10975"/>
                    </a:cubicBezTo>
                    <a:cubicBezTo>
                      <a:pt x="652" y="8194"/>
                      <a:pt x="696" y="5087"/>
                      <a:pt x="1145" y="2957"/>
                    </a:cubicBezTo>
                    <a:cubicBezTo>
                      <a:pt x="1321" y="2103"/>
                      <a:pt x="1603" y="1267"/>
                      <a:pt x="1972" y="484"/>
                    </a:cubicBezTo>
                    <a:lnTo>
                      <a:pt x="1981" y="466"/>
                    </a:lnTo>
                    <a:lnTo>
                      <a:pt x="1638" y="0"/>
                    </a:lnTo>
                    <a:close/>
                  </a:path>
                </a:pathLst>
              </a:custGeom>
              <a:solidFill>
                <a:srgbClr val="FFE7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71"/>
              <p:cNvSpPr/>
              <p:nvPr/>
            </p:nvSpPr>
            <p:spPr>
              <a:xfrm>
                <a:off x="7801313" y="4742811"/>
                <a:ext cx="722193" cy="765868"/>
              </a:xfrm>
              <a:custGeom>
                <a:rect b="b" l="l" r="r" t="t"/>
                <a:pathLst>
                  <a:path extrusionOk="0" h="16045" w="15130">
                    <a:moveTo>
                      <a:pt x="1743" y="0"/>
                    </a:moveTo>
                    <a:lnTo>
                      <a:pt x="1717" y="53"/>
                    </a:lnTo>
                    <a:cubicBezTo>
                      <a:pt x="1233" y="1109"/>
                      <a:pt x="863" y="2209"/>
                      <a:pt x="625" y="3344"/>
                    </a:cubicBezTo>
                    <a:cubicBezTo>
                      <a:pt x="89" y="5888"/>
                      <a:pt x="1" y="9567"/>
                      <a:pt x="2623" y="12647"/>
                    </a:cubicBezTo>
                    <a:cubicBezTo>
                      <a:pt x="4392" y="14733"/>
                      <a:pt x="6504" y="15868"/>
                      <a:pt x="8889" y="16027"/>
                    </a:cubicBezTo>
                    <a:cubicBezTo>
                      <a:pt x="9071" y="16038"/>
                      <a:pt x="9252" y="16044"/>
                      <a:pt x="9432" y="16044"/>
                    </a:cubicBezTo>
                    <a:cubicBezTo>
                      <a:pt x="11792" y="16044"/>
                      <a:pt x="13991" y="15064"/>
                      <a:pt x="15112" y="14090"/>
                    </a:cubicBezTo>
                    <a:lnTo>
                      <a:pt x="15129" y="14064"/>
                    </a:lnTo>
                    <a:lnTo>
                      <a:pt x="14707" y="13501"/>
                    </a:lnTo>
                    <a:lnTo>
                      <a:pt x="14680" y="13518"/>
                    </a:lnTo>
                    <a:cubicBezTo>
                      <a:pt x="14383" y="13724"/>
                      <a:pt x="12036" y="15308"/>
                      <a:pt x="9196" y="15308"/>
                    </a:cubicBezTo>
                    <a:cubicBezTo>
                      <a:pt x="8755" y="15308"/>
                      <a:pt x="8301" y="15269"/>
                      <a:pt x="7842" y="15182"/>
                    </a:cubicBezTo>
                    <a:cubicBezTo>
                      <a:pt x="5536" y="14742"/>
                      <a:pt x="3556" y="13166"/>
                      <a:pt x="1946" y="10535"/>
                    </a:cubicBezTo>
                    <a:cubicBezTo>
                      <a:pt x="529" y="8203"/>
                      <a:pt x="669" y="5624"/>
                      <a:pt x="1048" y="3873"/>
                    </a:cubicBezTo>
                    <a:cubicBezTo>
                      <a:pt x="1285" y="2746"/>
                      <a:pt x="1664" y="1655"/>
                      <a:pt x="2183" y="625"/>
                    </a:cubicBezTo>
                    <a:lnTo>
                      <a:pt x="2201" y="607"/>
                    </a:lnTo>
                    <a:lnTo>
                      <a:pt x="1743" y="0"/>
                    </a:lnTo>
                    <a:close/>
                  </a:path>
                </a:pathLst>
              </a:custGeom>
              <a:solidFill>
                <a:srgbClr val="F8D4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6" name="Google Shape;11126;p71"/>
              <p:cNvSpPr/>
              <p:nvPr/>
            </p:nvSpPr>
            <p:spPr>
              <a:xfrm>
                <a:off x="7865181" y="4800759"/>
                <a:ext cx="615033" cy="635940"/>
              </a:xfrm>
              <a:custGeom>
                <a:rect b="b" l="l" r="r" t="t"/>
                <a:pathLst>
                  <a:path extrusionOk="0" h="13323" w="12885">
                    <a:moveTo>
                      <a:pt x="1294" y="1"/>
                    </a:moveTo>
                    <a:lnTo>
                      <a:pt x="1250" y="80"/>
                    </a:lnTo>
                    <a:cubicBezTo>
                      <a:pt x="916" y="828"/>
                      <a:pt x="652" y="1620"/>
                      <a:pt x="484" y="2430"/>
                    </a:cubicBezTo>
                    <a:cubicBezTo>
                      <a:pt x="36" y="4533"/>
                      <a:pt x="0" y="7631"/>
                      <a:pt x="2341" y="10386"/>
                    </a:cubicBezTo>
                    <a:cubicBezTo>
                      <a:pt x="3881" y="12190"/>
                      <a:pt x="5668" y="13176"/>
                      <a:pt x="7648" y="13308"/>
                    </a:cubicBezTo>
                    <a:cubicBezTo>
                      <a:pt x="7798" y="13318"/>
                      <a:pt x="7947" y="13322"/>
                      <a:pt x="8093" y="13322"/>
                    </a:cubicBezTo>
                    <a:cubicBezTo>
                      <a:pt x="10288" y="13322"/>
                      <a:pt x="12090" y="12260"/>
                      <a:pt x="12841" y="11591"/>
                    </a:cubicBezTo>
                    <a:lnTo>
                      <a:pt x="12858" y="11574"/>
                    </a:lnTo>
                    <a:lnTo>
                      <a:pt x="12885" y="10799"/>
                    </a:lnTo>
                    <a:lnTo>
                      <a:pt x="12823" y="10843"/>
                    </a:lnTo>
                    <a:cubicBezTo>
                      <a:pt x="12317" y="11240"/>
                      <a:pt x="10174" y="12822"/>
                      <a:pt x="7861" y="12822"/>
                    </a:cubicBezTo>
                    <a:cubicBezTo>
                      <a:pt x="7197" y="12822"/>
                      <a:pt x="6519" y="12692"/>
                      <a:pt x="5862" y="12366"/>
                    </a:cubicBezTo>
                    <a:cubicBezTo>
                      <a:pt x="2861" y="10887"/>
                      <a:pt x="18" y="7631"/>
                      <a:pt x="1012" y="2940"/>
                    </a:cubicBezTo>
                    <a:cubicBezTo>
                      <a:pt x="1162" y="2245"/>
                      <a:pt x="1373" y="1576"/>
                      <a:pt x="1646" y="925"/>
                    </a:cubicBezTo>
                    <a:lnTo>
                      <a:pt x="1655" y="916"/>
                    </a:lnTo>
                    <a:lnTo>
                      <a:pt x="1294" y="1"/>
                    </a:lnTo>
                    <a:close/>
                  </a:path>
                </a:pathLst>
              </a:custGeom>
              <a:solidFill>
                <a:srgbClr val="F8D4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7" name="Google Shape;11127;p71"/>
              <p:cNvSpPr/>
              <p:nvPr/>
            </p:nvSpPr>
            <p:spPr>
              <a:xfrm>
                <a:off x="7702600" y="4739421"/>
                <a:ext cx="823815" cy="870498"/>
              </a:xfrm>
              <a:custGeom>
                <a:rect b="b" l="l" r="r" t="t"/>
                <a:pathLst>
                  <a:path extrusionOk="0" fill="none" h="18237" w="17259">
                    <a:moveTo>
                      <a:pt x="16300" y="12876"/>
                    </a:moveTo>
                    <a:cubicBezTo>
                      <a:pt x="14663" y="14355"/>
                      <a:pt x="9787" y="16476"/>
                      <a:pt x="5721" y="11688"/>
                    </a:cubicBezTo>
                    <a:cubicBezTo>
                      <a:pt x="1655" y="6909"/>
                      <a:pt x="4700" y="1198"/>
                      <a:pt x="4700" y="1198"/>
                    </a:cubicBezTo>
                    <a:lnTo>
                      <a:pt x="3811" y="1"/>
                    </a:lnTo>
                    <a:cubicBezTo>
                      <a:pt x="3811" y="1"/>
                      <a:pt x="0" y="7253"/>
                      <a:pt x="4674" y="12744"/>
                    </a:cubicBezTo>
                    <a:cubicBezTo>
                      <a:pt x="9347" y="18236"/>
                      <a:pt x="15376" y="15834"/>
                      <a:pt x="17259" y="14144"/>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8" name="Google Shape;11128;p71"/>
              <p:cNvSpPr/>
              <p:nvPr/>
            </p:nvSpPr>
            <p:spPr>
              <a:xfrm>
                <a:off x="7764367" y="4771355"/>
                <a:ext cx="739376" cy="883099"/>
              </a:xfrm>
              <a:custGeom>
                <a:rect b="b" l="l" r="r" t="t"/>
                <a:pathLst>
                  <a:path extrusionOk="0" fill="none" h="18501" w="15490">
                    <a:moveTo>
                      <a:pt x="15490" y="12850"/>
                    </a:moveTo>
                    <a:cubicBezTo>
                      <a:pt x="15490" y="12850"/>
                      <a:pt x="7965" y="18500"/>
                      <a:pt x="2746" y="9919"/>
                    </a:cubicBezTo>
                    <a:cubicBezTo>
                      <a:pt x="0" y="5387"/>
                      <a:pt x="3019" y="1"/>
                      <a:pt x="3019"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9" name="Google Shape;11129;p71"/>
              <p:cNvSpPr/>
              <p:nvPr/>
            </p:nvSpPr>
            <p:spPr>
              <a:xfrm>
                <a:off x="7828187" y="4796559"/>
                <a:ext cx="653744" cy="670498"/>
              </a:xfrm>
              <a:custGeom>
                <a:rect b="b" l="l" r="r" t="t"/>
                <a:pathLst>
                  <a:path extrusionOk="0" fill="none" h="14047" w="13696">
                    <a:moveTo>
                      <a:pt x="13695" y="10799"/>
                    </a:moveTo>
                    <a:cubicBezTo>
                      <a:pt x="13695" y="10799"/>
                      <a:pt x="9946" y="14047"/>
                      <a:pt x="6654" y="12419"/>
                    </a:cubicBezTo>
                    <a:cubicBezTo>
                      <a:pt x="3354" y="10791"/>
                      <a:pt x="1" y="6865"/>
                      <a:pt x="2465" y="1004"/>
                    </a:cubicBezTo>
                    <a:lnTo>
                      <a:pt x="2069" y="1"/>
                    </a:ln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130" name="Google Shape;11130;p71"/>
          <p:cNvGrpSpPr/>
          <p:nvPr/>
        </p:nvGrpSpPr>
        <p:grpSpPr>
          <a:xfrm>
            <a:off x="8563798" y="611326"/>
            <a:ext cx="438506" cy="356773"/>
            <a:chOff x="3380500" y="4296875"/>
            <a:chExt cx="344575" cy="280350"/>
          </a:xfrm>
        </p:grpSpPr>
        <p:sp>
          <p:nvSpPr>
            <p:cNvPr id="11131" name="Google Shape;11131;p71"/>
            <p:cNvSpPr/>
            <p:nvPr/>
          </p:nvSpPr>
          <p:spPr>
            <a:xfrm>
              <a:off x="3610425" y="4363250"/>
              <a:ext cx="48650" cy="39050"/>
            </a:xfrm>
            <a:custGeom>
              <a:rect b="b" l="l" r="r" t="t"/>
              <a:pathLst>
                <a:path extrusionOk="0" h="1562" w="1946">
                  <a:moveTo>
                    <a:pt x="493" y="1"/>
                  </a:moveTo>
                  <a:cubicBezTo>
                    <a:pt x="355" y="1"/>
                    <a:pt x="226" y="61"/>
                    <a:pt x="133" y="171"/>
                  </a:cubicBezTo>
                  <a:cubicBezTo>
                    <a:pt x="1" y="356"/>
                    <a:pt x="1" y="620"/>
                    <a:pt x="133" y="892"/>
                  </a:cubicBezTo>
                  <a:cubicBezTo>
                    <a:pt x="309" y="1244"/>
                    <a:pt x="661" y="1491"/>
                    <a:pt x="986" y="1491"/>
                  </a:cubicBezTo>
                  <a:lnTo>
                    <a:pt x="1022" y="1491"/>
                  </a:lnTo>
                  <a:cubicBezTo>
                    <a:pt x="1294" y="1491"/>
                    <a:pt x="1576" y="1508"/>
                    <a:pt x="1849" y="1552"/>
                  </a:cubicBezTo>
                  <a:lnTo>
                    <a:pt x="1946" y="1561"/>
                  </a:lnTo>
                  <a:lnTo>
                    <a:pt x="1946" y="1561"/>
                  </a:lnTo>
                  <a:lnTo>
                    <a:pt x="1928" y="1473"/>
                  </a:lnTo>
                  <a:cubicBezTo>
                    <a:pt x="1805" y="611"/>
                    <a:pt x="1250" y="162"/>
                    <a:pt x="819" y="39"/>
                  </a:cubicBezTo>
                  <a:cubicBezTo>
                    <a:pt x="731" y="12"/>
                    <a:pt x="634" y="4"/>
                    <a:pt x="546" y="4"/>
                  </a:cubicBezTo>
                  <a:cubicBezTo>
                    <a:pt x="528" y="2"/>
                    <a:pt x="511" y="1"/>
                    <a:pt x="493" y="1"/>
                  </a:cubicBezTo>
                  <a:close/>
                </a:path>
              </a:pathLst>
            </a:custGeom>
            <a:solidFill>
              <a:srgbClr val="5F8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2" name="Google Shape;11132;p71"/>
            <p:cNvSpPr/>
            <p:nvPr/>
          </p:nvSpPr>
          <p:spPr>
            <a:xfrm>
              <a:off x="3393275" y="4298850"/>
              <a:ext cx="303200" cy="238550"/>
            </a:xfrm>
            <a:custGeom>
              <a:rect b="b" l="l" r="r" t="t"/>
              <a:pathLst>
                <a:path extrusionOk="0" h="9542" w="12128">
                  <a:moveTo>
                    <a:pt x="9203" y="2438"/>
                  </a:moveTo>
                  <a:cubicBezTo>
                    <a:pt x="9213" y="2438"/>
                    <a:pt x="9223" y="2438"/>
                    <a:pt x="9232" y="2439"/>
                  </a:cubicBezTo>
                  <a:cubicBezTo>
                    <a:pt x="9338" y="2439"/>
                    <a:pt x="9443" y="2456"/>
                    <a:pt x="9549" y="2492"/>
                  </a:cubicBezTo>
                  <a:cubicBezTo>
                    <a:pt x="10068" y="2632"/>
                    <a:pt x="10702" y="3187"/>
                    <a:pt x="10781" y="4225"/>
                  </a:cubicBezTo>
                  <a:cubicBezTo>
                    <a:pt x="10772" y="4252"/>
                    <a:pt x="10764" y="4269"/>
                    <a:pt x="10746" y="4278"/>
                  </a:cubicBezTo>
                  <a:cubicBezTo>
                    <a:pt x="10728" y="4287"/>
                    <a:pt x="10711" y="4296"/>
                    <a:pt x="10693" y="4296"/>
                  </a:cubicBezTo>
                  <a:cubicBezTo>
                    <a:pt x="10415" y="4226"/>
                    <a:pt x="10130" y="4197"/>
                    <a:pt x="9844" y="4197"/>
                  </a:cubicBezTo>
                  <a:cubicBezTo>
                    <a:pt x="9804" y="4197"/>
                    <a:pt x="9765" y="4198"/>
                    <a:pt x="9725" y="4199"/>
                  </a:cubicBezTo>
                  <a:lnTo>
                    <a:pt x="9681" y="4199"/>
                  </a:lnTo>
                  <a:cubicBezTo>
                    <a:pt x="9241" y="4199"/>
                    <a:pt x="8880" y="3864"/>
                    <a:pt x="8704" y="3521"/>
                  </a:cubicBezTo>
                  <a:cubicBezTo>
                    <a:pt x="8546" y="3213"/>
                    <a:pt x="8555" y="2888"/>
                    <a:pt x="8722" y="2659"/>
                  </a:cubicBezTo>
                  <a:cubicBezTo>
                    <a:pt x="8839" y="2517"/>
                    <a:pt x="9019" y="2438"/>
                    <a:pt x="9203" y="2438"/>
                  </a:cubicBezTo>
                  <a:close/>
                  <a:moveTo>
                    <a:pt x="6478" y="1"/>
                  </a:moveTo>
                  <a:cubicBezTo>
                    <a:pt x="6328" y="1"/>
                    <a:pt x="6178" y="10"/>
                    <a:pt x="6029" y="18"/>
                  </a:cubicBezTo>
                  <a:lnTo>
                    <a:pt x="6020" y="18"/>
                  </a:lnTo>
                  <a:cubicBezTo>
                    <a:pt x="4453" y="150"/>
                    <a:pt x="2975" y="811"/>
                    <a:pt x="1840" y="1902"/>
                  </a:cubicBezTo>
                  <a:cubicBezTo>
                    <a:pt x="1672" y="2069"/>
                    <a:pt x="1505" y="2254"/>
                    <a:pt x="1355" y="2439"/>
                  </a:cubicBezTo>
                  <a:cubicBezTo>
                    <a:pt x="379" y="3636"/>
                    <a:pt x="0" y="5061"/>
                    <a:pt x="282" y="6434"/>
                  </a:cubicBezTo>
                  <a:lnTo>
                    <a:pt x="317" y="6558"/>
                  </a:lnTo>
                  <a:cubicBezTo>
                    <a:pt x="669" y="8159"/>
                    <a:pt x="2473" y="9347"/>
                    <a:pt x="4805" y="9523"/>
                  </a:cubicBezTo>
                  <a:cubicBezTo>
                    <a:pt x="4981" y="9532"/>
                    <a:pt x="5166" y="9541"/>
                    <a:pt x="5351" y="9541"/>
                  </a:cubicBezTo>
                  <a:cubicBezTo>
                    <a:pt x="6346" y="9541"/>
                    <a:pt x="7331" y="9347"/>
                    <a:pt x="8255" y="8969"/>
                  </a:cubicBezTo>
                  <a:cubicBezTo>
                    <a:pt x="9690" y="8388"/>
                    <a:pt x="10843" y="7288"/>
                    <a:pt x="11485" y="5880"/>
                  </a:cubicBezTo>
                  <a:cubicBezTo>
                    <a:pt x="11529" y="5765"/>
                    <a:pt x="11582" y="5651"/>
                    <a:pt x="11626" y="5528"/>
                  </a:cubicBezTo>
                  <a:cubicBezTo>
                    <a:pt x="12128" y="4208"/>
                    <a:pt x="12066" y="3072"/>
                    <a:pt x="11432" y="2139"/>
                  </a:cubicBezTo>
                  <a:cubicBezTo>
                    <a:pt x="10447" y="696"/>
                    <a:pt x="8220" y="18"/>
                    <a:pt x="6574" y="1"/>
                  </a:cubicBezTo>
                  <a:close/>
                </a:path>
              </a:pathLst>
            </a:custGeom>
            <a:solidFill>
              <a:srgbClr val="6DA0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3" name="Google Shape;11133;p71"/>
            <p:cNvSpPr/>
            <p:nvPr/>
          </p:nvSpPr>
          <p:spPr>
            <a:xfrm>
              <a:off x="3393275" y="4346375"/>
              <a:ext cx="206400" cy="191025"/>
            </a:xfrm>
            <a:custGeom>
              <a:rect b="b" l="l" r="r" t="t"/>
              <a:pathLst>
                <a:path extrusionOk="0" h="7641" w="8256">
                  <a:moveTo>
                    <a:pt x="1848" y="1"/>
                  </a:moveTo>
                  <a:cubicBezTo>
                    <a:pt x="1672" y="168"/>
                    <a:pt x="1505" y="344"/>
                    <a:pt x="1355" y="538"/>
                  </a:cubicBezTo>
                  <a:cubicBezTo>
                    <a:pt x="379" y="1735"/>
                    <a:pt x="0" y="3152"/>
                    <a:pt x="291" y="4533"/>
                  </a:cubicBezTo>
                  <a:lnTo>
                    <a:pt x="317" y="4657"/>
                  </a:lnTo>
                  <a:cubicBezTo>
                    <a:pt x="669" y="6258"/>
                    <a:pt x="2473" y="7446"/>
                    <a:pt x="4805" y="7614"/>
                  </a:cubicBezTo>
                  <a:cubicBezTo>
                    <a:pt x="4981" y="7640"/>
                    <a:pt x="5166" y="7640"/>
                    <a:pt x="5351" y="7640"/>
                  </a:cubicBezTo>
                  <a:cubicBezTo>
                    <a:pt x="6346" y="7640"/>
                    <a:pt x="7331" y="7446"/>
                    <a:pt x="8255" y="7059"/>
                  </a:cubicBezTo>
                  <a:cubicBezTo>
                    <a:pt x="3380" y="6619"/>
                    <a:pt x="2174" y="3152"/>
                    <a:pt x="1910" y="925"/>
                  </a:cubicBezTo>
                  <a:cubicBezTo>
                    <a:pt x="1875" y="617"/>
                    <a:pt x="1848" y="309"/>
                    <a:pt x="1848" y="1"/>
                  </a:cubicBezTo>
                  <a:close/>
                </a:path>
              </a:pathLst>
            </a:custGeom>
            <a:solidFill>
              <a:srgbClr val="5F8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71"/>
            <p:cNvSpPr/>
            <p:nvPr/>
          </p:nvSpPr>
          <p:spPr>
            <a:xfrm>
              <a:off x="3543975" y="4298850"/>
              <a:ext cx="152500" cy="146800"/>
            </a:xfrm>
            <a:custGeom>
              <a:rect b="b" l="l" r="r" t="t"/>
              <a:pathLst>
                <a:path extrusionOk="0" h="5872" w="6100">
                  <a:moveTo>
                    <a:pt x="450" y="1"/>
                  </a:moveTo>
                  <a:cubicBezTo>
                    <a:pt x="300" y="1"/>
                    <a:pt x="150" y="1"/>
                    <a:pt x="1" y="18"/>
                  </a:cubicBezTo>
                  <a:cubicBezTo>
                    <a:pt x="2087" y="194"/>
                    <a:pt x="5757" y="1180"/>
                    <a:pt x="5457" y="5871"/>
                  </a:cubicBezTo>
                  <a:cubicBezTo>
                    <a:pt x="5510" y="5757"/>
                    <a:pt x="5554" y="5642"/>
                    <a:pt x="5598" y="5528"/>
                  </a:cubicBezTo>
                  <a:cubicBezTo>
                    <a:pt x="6100" y="4208"/>
                    <a:pt x="6038" y="3072"/>
                    <a:pt x="5404" y="2139"/>
                  </a:cubicBezTo>
                  <a:cubicBezTo>
                    <a:pt x="4419" y="696"/>
                    <a:pt x="2192" y="18"/>
                    <a:pt x="546" y="1"/>
                  </a:cubicBezTo>
                  <a:close/>
                </a:path>
              </a:pathLst>
            </a:custGeom>
            <a:solidFill>
              <a:srgbClr val="92BC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71"/>
            <p:cNvSpPr/>
            <p:nvPr/>
          </p:nvSpPr>
          <p:spPr>
            <a:xfrm>
              <a:off x="3380500" y="4296875"/>
              <a:ext cx="344575" cy="280350"/>
            </a:xfrm>
            <a:custGeom>
              <a:rect b="b" l="l" r="r" t="t"/>
              <a:pathLst>
                <a:path extrusionOk="0" fill="none" h="11214" w="13783">
                  <a:moveTo>
                    <a:pt x="7015" y="9"/>
                  </a:moveTo>
                  <a:cubicBezTo>
                    <a:pt x="3477" y="1"/>
                    <a:pt x="1" y="3072"/>
                    <a:pt x="731" y="6531"/>
                  </a:cubicBezTo>
                  <a:cubicBezTo>
                    <a:pt x="740" y="6566"/>
                    <a:pt x="749" y="6610"/>
                    <a:pt x="758" y="6645"/>
                  </a:cubicBezTo>
                  <a:cubicBezTo>
                    <a:pt x="1620" y="10518"/>
                    <a:pt x="10069" y="11213"/>
                    <a:pt x="12199" y="5624"/>
                  </a:cubicBezTo>
                  <a:cubicBezTo>
                    <a:pt x="13783" y="1479"/>
                    <a:pt x="9409" y="36"/>
                    <a:pt x="7077" y="9"/>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6" name="Google Shape;11136;p71"/>
            <p:cNvSpPr/>
            <p:nvPr/>
          </p:nvSpPr>
          <p:spPr>
            <a:xfrm>
              <a:off x="3602950" y="4353650"/>
              <a:ext cx="57875" cy="50850"/>
            </a:xfrm>
            <a:custGeom>
              <a:rect b="b" l="l" r="r" t="t"/>
              <a:pathLst>
                <a:path extrusionOk="0" fill="none" h="2034" w="2315">
                  <a:moveTo>
                    <a:pt x="2315" y="2033"/>
                  </a:moveTo>
                  <a:cubicBezTo>
                    <a:pt x="1981" y="1963"/>
                    <a:pt x="1637" y="1928"/>
                    <a:pt x="1294" y="1936"/>
                  </a:cubicBezTo>
                  <a:cubicBezTo>
                    <a:pt x="616" y="1936"/>
                    <a:pt x="0" y="1021"/>
                    <a:pt x="379" y="511"/>
                  </a:cubicBezTo>
                  <a:cubicBezTo>
                    <a:pt x="757" y="0"/>
                    <a:pt x="2201" y="467"/>
                    <a:pt x="2315" y="2033"/>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7" name="Google Shape;11137;p71"/>
            <p:cNvSpPr/>
            <p:nvPr/>
          </p:nvSpPr>
          <p:spPr>
            <a:xfrm>
              <a:off x="3595475" y="4381375"/>
              <a:ext cx="31700" cy="31925"/>
            </a:xfrm>
            <a:custGeom>
              <a:rect b="b" l="l" r="r" t="t"/>
              <a:pathLst>
                <a:path extrusionOk="0" fill="none" h="1277" w="1268">
                  <a:moveTo>
                    <a:pt x="0" y="0"/>
                  </a:moveTo>
                  <a:cubicBezTo>
                    <a:pt x="159" y="634"/>
                    <a:pt x="643" y="1127"/>
                    <a:pt x="1267" y="12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71"/>
            <p:cNvSpPr/>
            <p:nvPr/>
          </p:nvSpPr>
          <p:spPr>
            <a:xfrm>
              <a:off x="3592600" y="4405350"/>
              <a:ext cx="15425" cy="14775"/>
            </a:xfrm>
            <a:custGeom>
              <a:rect b="b" l="l" r="r" t="t"/>
              <a:pathLst>
                <a:path extrusionOk="0" fill="none" h="591" w="617">
                  <a:moveTo>
                    <a:pt x="1" y="1"/>
                  </a:moveTo>
                  <a:cubicBezTo>
                    <a:pt x="142" y="247"/>
                    <a:pt x="362" y="458"/>
                    <a:pt x="617" y="5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9" name="Google Shape;11139;p71"/>
            <p:cNvSpPr/>
            <p:nvPr/>
          </p:nvSpPr>
          <p:spPr>
            <a:xfrm>
              <a:off x="3589300" y="4429125"/>
              <a:ext cx="5100" cy="5075"/>
            </a:xfrm>
            <a:custGeom>
              <a:rect b="b" l="l" r="r" t="t"/>
              <a:pathLst>
                <a:path extrusionOk="0" fill="none" h="203" w="204">
                  <a:moveTo>
                    <a:pt x="1" y="0"/>
                  </a:moveTo>
                  <a:lnTo>
                    <a:pt x="203" y="20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0" name="Google Shape;11140;p71"/>
            <p:cNvSpPr/>
            <p:nvPr/>
          </p:nvSpPr>
          <p:spPr>
            <a:xfrm>
              <a:off x="3421000" y="4469825"/>
              <a:ext cx="88025" cy="47750"/>
            </a:xfrm>
            <a:custGeom>
              <a:rect b="b" l="l" r="r" t="t"/>
              <a:pathLst>
                <a:path extrusionOk="0" fill="none" h="1910" w="3521">
                  <a:moveTo>
                    <a:pt x="0" y="0"/>
                  </a:moveTo>
                  <a:cubicBezTo>
                    <a:pt x="889" y="1065"/>
                    <a:pt x="2147" y="1743"/>
                    <a:pt x="3520"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1" name="Google Shape;11141;p71"/>
            <p:cNvSpPr/>
            <p:nvPr/>
          </p:nvSpPr>
          <p:spPr>
            <a:xfrm>
              <a:off x="3450900" y="4472225"/>
              <a:ext cx="40075" cy="22050"/>
            </a:xfrm>
            <a:custGeom>
              <a:rect b="b" l="l" r="r" t="t"/>
              <a:pathLst>
                <a:path extrusionOk="0" fill="none" h="882" w="1603">
                  <a:moveTo>
                    <a:pt x="1" y="1"/>
                  </a:moveTo>
                  <a:cubicBezTo>
                    <a:pt x="476" y="397"/>
                    <a:pt x="1013" y="696"/>
                    <a:pt x="1603" y="8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2" name="Google Shape;11142;p71"/>
            <p:cNvSpPr/>
            <p:nvPr/>
          </p:nvSpPr>
          <p:spPr>
            <a:xfrm>
              <a:off x="3590625" y="4319975"/>
              <a:ext cx="19175" cy="7950"/>
            </a:xfrm>
            <a:custGeom>
              <a:rect b="b" l="l" r="r" t="t"/>
              <a:pathLst>
                <a:path extrusionOk="0" fill="none" h="318" w="767">
                  <a:moveTo>
                    <a:pt x="766" y="318"/>
                  </a:moveTo>
                  <a:cubicBezTo>
                    <a:pt x="529" y="177"/>
                    <a:pt x="265" y="71"/>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71"/>
            <p:cNvSpPr/>
            <p:nvPr/>
          </p:nvSpPr>
          <p:spPr>
            <a:xfrm>
              <a:off x="3440125" y="4327675"/>
              <a:ext cx="74400" cy="43150"/>
            </a:xfrm>
            <a:custGeom>
              <a:rect b="b" l="l" r="r" t="t"/>
              <a:pathLst>
                <a:path extrusionOk="0" fill="none" h="1726" w="2976">
                  <a:moveTo>
                    <a:pt x="1" y="1726"/>
                  </a:moveTo>
                  <a:cubicBezTo>
                    <a:pt x="766" y="828"/>
                    <a:pt x="1814" y="221"/>
                    <a:pt x="2975"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4" name="Google Shape;11144;p71"/>
            <p:cNvSpPr/>
            <p:nvPr/>
          </p:nvSpPr>
          <p:spPr>
            <a:xfrm>
              <a:off x="3481725" y="4352550"/>
              <a:ext cx="8600" cy="3750"/>
            </a:xfrm>
            <a:custGeom>
              <a:rect b="b" l="l" r="r" t="t"/>
              <a:pathLst>
                <a:path extrusionOk="0" fill="none" h="150" w="344">
                  <a:moveTo>
                    <a:pt x="0" y="150"/>
                  </a:moveTo>
                  <a:lnTo>
                    <a:pt x="343"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5" name="Google Shape;11145;p71"/>
            <p:cNvSpPr/>
            <p:nvPr/>
          </p:nvSpPr>
          <p:spPr>
            <a:xfrm>
              <a:off x="3606675" y="4477950"/>
              <a:ext cx="28850" cy="18725"/>
            </a:xfrm>
            <a:custGeom>
              <a:rect b="b" l="l" r="r" t="t"/>
              <a:pathLst>
                <a:path extrusionOk="0" fill="none" h="749" w="1154">
                  <a:moveTo>
                    <a:pt x="1" y="749"/>
                  </a:moveTo>
                  <a:cubicBezTo>
                    <a:pt x="423" y="582"/>
                    <a:pt x="819" y="326"/>
                    <a:pt x="1154"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6" name="Google Shape;11146;p71"/>
            <p:cNvSpPr/>
            <p:nvPr/>
          </p:nvSpPr>
          <p:spPr>
            <a:xfrm>
              <a:off x="3622300" y="4466075"/>
              <a:ext cx="4000" cy="2875"/>
            </a:xfrm>
            <a:custGeom>
              <a:rect b="b" l="l" r="r" t="t"/>
              <a:pathLst>
                <a:path extrusionOk="0" fill="none" h="115" w="160">
                  <a:moveTo>
                    <a:pt x="1" y="115"/>
                  </a:moveTo>
                  <a:lnTo>
                    <a:pt x="159"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7" name="Google Shape;11147;p71"/>
          <p:cNvGrpSpPr/>
          <p:nvPr/>
        </p:nvGrpSpPr>
        <p:grpSpPr>
          <a:xfrm>
            <a:off x="769413" y="2564533"/>
            <a:ext cx="477884" cy="510744"/>
            <a:chOff x="4413650" y="1138450"/>
            <a:chExt cx="303650" cy="324550"/>
          </a:xfrm>
        </p:grpSpPr>
        <p:sp>
          <p:nvSpPr>
            <p:cNvPr id="11148" name="Google Shape;11148;p71"/>
            <p:cNvSpPr/>
            <p:nvPr/>
          </p:nvSpPr>
          <p:spPr>
            <a:xfrm>
              <a:off x="4473950" y="1157750"/>
              <a:ext cx="233450" cy="291125"/>
            </a:xfrm>
            <a:custGeom>
              <a:rect b="b" l="l" r="r" t="t"/>
              <a:pathLst>
                <a:path extrusionOk="0" h="11645" w="9338">
                  <a:moveTo>
                    <a:pt x="4854" y="1"/>
                  </a:moveTo>
                  <a:cubicBezTo>
                    <a:pt x="4221" y="1"/>
                    <a:pt x="3659" y="225"/>
                    <a:pt x="3274" y="549"/>
                  </a:cubicBezTo>
                  <a:cubicBezTo>
                    <a:pt x="3010" y="760"/>
                    <a:pt x="2816" y="1033"/>
                    <a:pt x="2702" y="1350"/>
                  </a:cubicBezTo>
                  <a:cubicBezTo>
                    <a:pt x="2561" y="1746"/>
                    <a:pt x="2570" y="2177"/>
                    <a:pt x="2711" y="2564"/>
                  </a:cubicBezTo>
                  <a:cubicBezTo>
                    <a:pt x="2816" y="2846"/>
                    <a:pt x="3089" y="2960"/>
                    <a:pt x="3257" y="3004"/>
                  </a:cubicBezTo>
                  <a:cubicBezTo>
                    <a:pt x="3381" y="3044"/>
                    <a:pt x="3514" y="3062"/>
                    <a:pt x="3640" y="3062"/>
                  </a:cubicBezTo>
                  <a:cubicBezTo>
                    <a:pt x="3853" y="3062"/>
                    <a:pt x="4050" y="3010"/>
                    <a:pt x="4172" y="2916"/>
                  </a:cubicBezTo>
                  <a:cubicBezTo>
                    <a:pt x="4267" y="2829"/>
                    <a:pt x="4389" y="2785"/>
                    <a:pt x="4509" y="2785"/>
                  </a:cubicBezTo>
                  <a:cubicBezTo>
                    <a:pt x="4633" y="2785"/>
                    <a:pt x="4756" y="2831"/>
                    <a:pt x="4849" y="2925"/>
                  </a:cubicBezTo>
                  <a:cubicBezTo>
                    <a:pt x="5105" y="3163"/>
                    <a:pt x="5263" y="3629"/>
                    <a:pt x="5219" y="4025"/>
                  </a:cubicBezTo>
                  <a:lnTo>
                    <a:pt x="5281" y="4043"/>
                  </a:lnTo>
                  <a:cubicBezTo>
                    <a:pt x="5298" y="3981"/>
                    <a:pt x="5316" y="3911"/>
                    <a:pt x="5325" y="3849"/>
                  </a:cubicBezTo>
                  <a:cubicBezTo>
                    <a:pt x="5386" y="3339"/>
                    <a:pt x="5078" y="2749"/>
                    <a:pt x="4770" y="2458"/>
                  </a:cubicBezTo>
                  <a:cubicBezTo>
                    <a:pt x="4657" y="2353"/>
                    <a:pt x="4538" y="2317"/>
                    <a:pt x="4419" y="2317"/>
                  </a:cubicBezTo>
                  <a:cubicBezTo>
                    <a:pt x="4278" y="2317"/>
                    <a:pt x="4138" y="2367"/>
                    <a:pt x="4005" y="2414"/>
                  </a:cubicBezTo>
                  <a:cubicBezTo>
                    <a:pt x="3882" y="2458"/>
                    <a:pt x="3758" y="2503"/>
                    <a:pt x="3644" y="2503"/>
                  </a:cubicBezTo>
                  <a:cubicBezTo>
                    <a:pt x="3504" y="2503"/>
                    <a:pt x="3379" y="2435"/>
                    <a:pt x="3292" y="2212"/>
                  </a:cubicBezTo>
                  <a:cubicBezTo>
                    <a:pt x="3177" y="1930"/>
                    <a:pt x="3160" y="1622"/>
                    <a:pt x="3257" y="1341"/>
                  </a:cubicBezTo>
                  <a:cubicBezTo>
                    <a:pt x="3274" y="1297"/>
                    <a:pt x="3292" y="1253"/>
                    <a:pt x="3309" y="1209"/>
                  </a:cubicBezTo>
                  <a:cubicBezTo>
                    <a:pt x="3477" y="892"/>
                    <a:pt x="3811" y="663"/>
                    <a:pt x="4251" y="557"/>
                  </a:cubicBezTo>
                  <a:cubicBezTo>
                    <a:pt x="4378" y="528"/>
                    <a:pt x="4532" y="512"/>
                    <a:pt x="4707" y="512"/>
                  </a:cubicBezTo>
                  <a:cubicBezTo>
                    <a:pt x="5698" y="512"/>
                    <a:pt x="7340" y="1058"/>
                    <a:pt x="8238" y="3048"/>
                  </a:cubicBezTo>
                  <a:cubicBezTo>
                    <a:pt x="8255" y="3083"/>
                    <a:pt x="8273" y="3127"/>
                    <a:pt x="8291" y="3171"/>
                  </a:cubicBezTo>
                  <a:cubicBezTo>
                    <a:pt x="9109" y="5072"/>
                    <a:pt x="8731" y="6586"/>
                    <a:pt x="8528" y="7149"/>
                  </a:cubicBezTo>
                  <a:lnTo>
                    <a:pt x="8519" y="7176"/>
                  </a:lnTo>
                  <a:cubicBezTo>
                    <a:pt x="8484" y="7273"/>
                    <a:pt x="8458" y="7361"/>
                    <a:pt x="8423" y="7449"/>
                  </a:cubicBezTo>
                  <a:cubicBezTo>
                    <a:pt x="8396" y="7537"/>
                    <a:pt x="8361" y="7625"/>
                    <a:pt x="8335" y="7713"/>
                  </a:cubicBezTo>
                  <a:lnTo>
                    <a:pt x="8317" y="7739"/>
                  </a:lnTo>
                  <a:cubicBezTo>
                    <a:pt x="8123" y="8293"/>
                    <a:pt x="7490" y="9640"/>
                    <a:pt x="5774" y="10599"/>
                  </a:cubicBezTo>
                  <a:cubicBezTo>
                    <a:pt x="5677" y="10643"/>
                    <a:pt x="5589" y="10696"/>
                    <a:pt x="5492" y="10740"/>
                  </a:cubicBezTo>
                  <a:cubicBezTo>
                    <a:pt x="4758" y="11106"/>
                    <a:pt x="4071" y="11247"/>
                    <a:pt x="3459" y="11247"/>
                  </a:cubicBezTo>
                  <a:cubicBezTo>
                    <a:pt x="2158" y="11247"/>
                    <a:pt x="1196" y="10609"/>
                    <a:pt x="836" y="10142"/>
                  </a:cubicBezTo>
                  <a:cubicBezTo>
                    <a:pt x="555" y="9790"/>
                    <a:pt x="449" y="9394"/>
                    <a:pt x="519" y="9042"/>
                  </a:cubicBezTo>
                  <a:cubicBezTo>
                    <a:pt x="528" y="8998"/>
                    <a:pt x="537" y="8954"/>
                    <a:pt x="555" y="8910"/>
                  </a:cubicBezTo>
                  <a:cubicBezTo>
                    <a:pt x="660" y="8628"/>
                    <a:pt x="871" y="8399"/>
                    <a:pt x="1135" y="8258"/>
                  </a:cubicBezTo>
                  <a:cubicBezTo>
                    <a:pt x="1234" y="8203"/>
                    <a:pt x="1318" y="8180"/>
                    <a:pt x="1391" y="8180"/>
                  </a:cubicBezTo>
                  <a:cubicBezTo>
                    <a:pt x="1596" y="8180"/>
                    <a:pt x="1711" y="8367"/>
                    <a:pt x="1822" y="8549"/>
                  </a:cubicBezTo>
                  <a:cubicBezTo>
                    <a:pt x="1949" y="8761"/>
                    <a:pt x="2093" y="8998"/>
                    <a:pt x="2405" y="8998"/>
                  </a:cubicBezTo>
                  <a:cubicBezTo>
                    <a:pt x="2416" y="8998"/>
                    <a:pt x="2427" y="8998"/>
                    <a:pt x="2438" y="8998"/>
                  </a:cubicBezTo>
                  <a:cubicBezTo>
                    <a:pt x="2860" y="8971"/>
                    <a:pt x="3468" y="8707"/>
                    <a:pt x="3741" y="8276"/>
                  </a:cubicBezTo>
                  <a:cubicBezTo>
                    <a:pt x="3785" y="8223"/>
                    <a:pt x="3811" y="8161"/>
                    <a:pt x="3837" y="8100"/>
                  </a:cubicBezTo>
                  <a:lnTo>
                    <a:pt x="3776" y="8065"/>
                  </a:lnTo>
                  <a:cubicBezTo>
                    <a:pt x="3565" y="8399"/>
                    <a:pt x="3142" y="8663"/>
                    <a:pt x="2799" y="8681"/>
                  </a:cubicBezTo>
                  <a:cubicBezTo>
                    <a:pt x="2782" y="8682"/>
                    <a:pt x="2765" y="8683"/>
                    <a:pt x="2749" y="8683"/>
                  </a:cubicBezTo>
                  <a:cubicBezTo>
                    <a:pt x="2506" y="8683"/>
                    <a:pt x="2303" y="8506"/>
                    <a:pt x="2262" y="8267"/>
                  </a:cubicBezTo>
                  <a:cubicBezTo>
                    <a:pt x="2209" y="8021"/>
                    <a:pt x="1936" y="7748"/>
                    <a:pt x="1620" y="7607"/>
                  </a:cubicBezTo>
                  <a:cubicBezTo>
                    <a:pt x="1526" y="7570"/>
                    <a:pt x="1385" y="7525"/>
                    <a:pt x="1233" y="7525"/>
                  </a:cubicBezTo>
                  <a:cubicBezTo>
                    <a:pt x="1129" y="7525"/>
                    <a:pt x="1019" y="7546"/>
                    <a:pt x="915" y="7607"/>
                  </a:cubicBezTo>
                  <a:cubicBezTo>
                    <a:pt x="555" y="7818"/>
                    <a:pt x="282" y="8153"/>
                    <a:pt x="132" y="8549"/>
                  </a:cubicBezTo>
                  <a:cubicBezTo>
                    <a:pt x="27" y="8857"/>
                    <a:pt x="0" y="9200"/>
                    <a:pt x="71" y="9526"/>
                  </a:cubicBezTo>
                  <a:cubicBezTo>
                    <a:pt x="229" y="10370"/>
                    <a:pt x="986" y="11330"/>
                    <a:pt x="2306" y="11541"/>
                  </a:cubicBezTo>
                  <a:cubicBezTo>
                    <a:pt x="2720" y="11611"/>
                    <a:pt x="3115" y="11644"/>
                    <a:pt x="3491" y="11644"/>
                  </a:cubicBezTo>
                  <a:cubicBezTo>
                    <a:pt x="5464" y="11644"/>
                    <a:pt x="6912" y="10736"/>
                    <a:pt x="7851" y="9561"/>
                  </a:cubicBezTo>
                  <a:cubicBezTo>
                    <a:pt x="8264" y="9042"/>
                    <a:pt x="8590" y="8452"/>
                    <a:pt x="8819" y="7827"/>
                  </a:cubicBezTo>
                  <a:lnTo>
                    <a:pt x="8827" y="7809"/>
                  </a:lnTo>
                  <a:cubicBezTo>
                    <a:pt x="8845" y="7739"/>
                    <a:pt x="8863" y="7677"/>
                    <a:pt x="8898" y="7607"/>
                  </a:cubicBezTo>
                  <a:cubicBezTo>
                    <a:pt x="8924" y="7537"/>
                    <a:pt x="8951" y="7466"/>
                    <a:pt x="8977" y="7396"/>
                  </a:cubicBezTo>
                  <a:cubicBezTo>
                    <a:pt x="9215" y="6692"/>
                    <a:pt x="9338" y="5961"/>
                    <a:pt x="9320" y="5213"/>
                  </a:cubicBezTo>
                  <a:cubicBezTo>
                    <a:pt x="9285" y="3488"/>
                    <a:pt x="8484" y="1631"/>
                    <a:pt x="6284" y="390"/>
                  </a:cubicBezTo>
                  <a:cubicBezTo>
                    <a:pt x="5796" y="115"/>
                    <a:pt x="5307" y="1"/>
                    <a:pt x="4854" y="1"/>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9" name="Google Shape;11149;p71"/>
            <p:cNvSpPr/>
            <p:nvPr/>
          </p:nvSpPr>
          <p:spPr>
            <a:xfrm>
              <a:off x="4425975" y="1172350"/>
              <a:ext cx="273950" cy="264575"/>
            </a:xfrm>
            <a:custGeom>
              <a:rect b="b" l="l" r="r" t="t"/>
              <a:pathLst>
                <a:path extrusionOk="0" h="10583" w="10958">
                  <a:moveTo>
                    <a:pt x="10227" y="4700"/>
                  </a:moveTo>
                  <a:cubicBezTo>
                    <a:pt x="10183" y="4744"/>
                    <a:pt x="10139" y="4788"/>
                    <a:pt x="10086" y="4832"/>
                  </a:cubicBezTo>
                  <a:cubicBezTo>
                    <a:pt x="10130" y="4788"/>
                    <a:pt x="10183" y="4744"/>
                    <a:pt x="10218" y="4700"/>
                  </a:cubicBezTo>
                  <a:close/>
                  <a:moveTo>
                    <a:pt x="5378" y="4796"/>
                  </a:moveTo>
                  <a:lnTo>
                    <a:pt x="5607" y="4946"/>
                  </a:lnTo>
                  <a:cubicBezTo>
                    <a:pt x="5528" y="4902"/>
                    <a:pt x="5457" y="4849"/>
                    <a:pt x="5378" y="4805"/>
                  </a:cubicBezTo>
                  <a:lnTo>
                    <a:pt x="5378" y="4796"/>
                  </a:lnTo>
                  <a:close/>
                  <a:moveTo>
                    <a:pt x="2887" y="5562"/>
                  </a:moveTo>
                  <a:lnTo>
                    <a:pt x="2887" y="5562"/>
                  </a:lnTo>
                  <a:cubicBezTo>
                    <a:pt x="3098" y="5588"/>
                    <a:pt x="3301" y="5606"/>
                    <a:pt x="3503" y="5615"/>
                  </a:cubicBezTo>
                  <a:cubicBezTo>
                    <a:pt x="3301" y="5606"/>
                    <a:pt x="3098" y="5588"/>
                    <a:pt x="2896" y="5571"/>
                  </a:cubicBezTo>
                  <a:lnTo>
                    <a:pt x="2887" y="5562"/>
                  </a:lnTo>
                  <a:close/>
                  <a:moveTo>
                    <a:pt x="6609" y="1"/>
                  </a:moveTo>
                  <a:cubicBezTo>
                    <a:pt x="6446" y="1"/>
                    <a:pt x="6303" y="17"/>
                    <a:pt x="6188" y="44"/>
                  </a:cubicBezTo>
                  <a:cubicBezTo>
                    <a:pt x="5756" y="141"/>
                    <a:pt x="5448" y="352"/>
                    <a:pt x="5290" y="660"/>
                  </a:cubicBezTo>
                  <a:cubicBezTo>
                    <a:pt x="5272" y="695"/>
                    <a:pt x="5255" y="739"/>
                    <a:pt x="5237" y="783"/>
                  </a:cubicBezTo>
                  <a:cubicBezTo>
                    <a:pt x="5149" y="1047"/>
                    <a:pt x="5167" y="1338"/>
                    <a:pt x="5272" y="1602"/>
                  </a:cubicBezTo>
                  <a:cubicBezTo>
                    <a:pt x="5348" y="1787"/>
                    <a:pt x="5443" y="1850"/>
                    <a:pt x="5568" y="1850"/>
                  </a:cubicBezTo>
                  <a:cubicBezTo>
                    <a:pt x="5662" y="1850"/>
                    <a:pt x="5774" y="1814"/>
                    <a:pt x="5906" y="1769"/>
                  </a:cubicBezTo>
                  <a:cubicBezTo>
                    <a:pt x="6043" y="1717"/>
                    <a:pt x="6190" y="1663"/>
                    <a:pt x="6340" y="1663"/>
                  </a:cubicBezTo>
                  <a:cubicBezTo>
                    <a:pt x="6470" y="1663"/>
                    <a:pt x="6603" y="1703"/>
                    <a:pt x="6733" y="1822"/>
                  </a:cubicBezTo>
                  <a:cubicBezTo>
                    <a:pt x="7059" y="2130"/>
                    <a:pt x="7376" y="2728"/>
                    <a:pt x="7314" y="3265"/>
                  </a:cubicBezTo>
                  <a:cubicBezTo>
                    <a:pt x="7305" y="3353"/>
                    <a:pt x="7288" y="3423"/>
                    <a:pt x="7261" y="3503"/>
                  </a:cubicBezTo>
                  <a:cubicBezTo>
                    <a:pt x="7191" y="3705"/>
                    <a:pt x="7050" y="3872"/>
                    <a:pt x="6865" y="3978"/>
                  </a:cubicBezTo>
                  <a:lnTo>
                    <a:pt x="6848" y="3978"/>
                  </a:lnTo>
                  <a:cubicBezTo>
                    <a:pt x="6727" y="4065"/>
                    <a:pt x="6573" y="4109"/>
                    <a:pt x="6393" y="4109"/>
                  </a:cubicBezTo>
                  <a:cubicBezTo>
                    <a:pt x="6190" y="4109"/>
                    <a:pt x="5955" y="4054"/>
                    <a:pt x="5695" y="3943"/>
                  </a:cubicBezTo>
                  <a:cubicBezTo>
                    <a:pt x="5325" y="3793"/>
                    <a:pt x="4762" y="3406"/>
                    <a:pt x="4172" y="2992"/>
                  </a:cubicBezTo>
                  <a:cubicBezTo>
                    <a:pt x="3398" y="2455"/>
                    <a:pt x="2518" y="1848"/>
                    <a:pt x="1928" y="1672"/>
                  </a:cubicBezTo>
                  <a:cubicBezTo>
                    <a:pt x="1851" y="1647"/>
                    <a:pt x="1775" y="1636"/>
                    <a:pt x="1702" y="1636"/>
                  </a:cubicBezTo>
                  <a:cubicBezTo>
                    <a:pt x="1358" y="1636"/>
                    <a:pt x="1060" y="1887"/>
                    <a:pt x="828" y="2191"/>
                  </a:cubicBezTo>
                  <a:cubicBezTo>
                    <a:pt x="590" y="2517"/>
                    <a:pt x="397" y="2869"/>
                    <a:pt x="256" y="3247"/>
                  </a:cubicBezTo>
                  <a:lnTo>
                    <a:pt x="256" y="3265"/>
                  </a:lnTo>
                  <a:lnTo>
                    <a:pt x="256" y="3274"/>
                  </a:lnTo>
                  <a:cubicBezTo>
                    <a:pt x="133" y="3626"/>
                    <a:pt x="62" y="3995"/>
                    <a:pt x="27" y="4365"/>
                  </a:cubicBezTo>
                  <a:cubicBezTo>
                    <a:pt x="1" y="4858"/>
                    <a:pt x="97" y="5368"/>
                    <a:pt x="546" y="5553"/>
                  </a:cubicBezTo>
                  <a:cubicBezTo>
                    <a:pt x="1118" y="5782"/>
                    <a:pt x="2183" y="5870"/>
                    <a:pt x="3125" y="5949"/>
                  </a:cubicBezTo>
                  <a:cubicBezTo>
                    <a:pt x="3847" y="6011"/>
                    <a:pt x="4524" y="6064"/>
                    <a:pt x="4903" y="6178"/>
                  </a:cubicBezTo>
                  <a:cubicBezTo>
                    <a:pt x="5422" y="6337"/>
                    <a:pt x="5739" y="6574"/>
                    <a:pt x="5827" y="6882"/>
                  </a:cubicBezTo>
                  <a:cubicBezTo>
                    <a:pt x="5906" y="7085"/>
                    <a:pt x="5915" y="7313"/>
                    <a:pt x="5836" y="7516"/>
                  </a:cubicBezTo>
                  <a:cubicBezTo>
                    <a:pt x="5809" y="7595"/>
                    <a:pt x="5774" y="7665"/>
                    <a:pt x="5730" y="7727"/>
                  </a:cubicBezTo>
                  <a:cubicBezTo>
                    <a:pt x="5431" y="8185"/>
                    <a:pt x="4823" y="8458"/>
                    <a:pt x="4366" y="8484"/>
                  </a:cubicBezTo>
                  <a:cubicBezTo>
                    <a:pt x="4354" y="8485"/>
                    <a:pt x="4343" y="8485"/>
                    <a:pt x="4331" y="8485"/>
                  </a:cubicBezTo>
                  <a:cubicBezTo>
                    <a:pt x="3977" y="8485"/>
                    <a:pt x="3816" y="8222"/>
                    <a:pt x="3688" y="8000"/>
                  </a:cubicBezTo>
                  <a:cubicBezTo>
                    <a:pt x="3568" y="7805"/>
                    <a:pt x="3476" y="7664"/>
                    <a:pt x="3320" y="7664"/>
                  </a:cubicBezTo>
                  <a:cubicBezTo>
                    <a:pt x="3258" y="7664"/>
                    <a:pt x="3186" y="7686"/>
                    <a:pt x="3098" y="7736"/>
                  </a:cubicBezTo>
                  <a:cubicBezTo>
                    <a:pt x="2843" y="7859"/>
                    <a:pt x="2650" y="8079"/>
                    <a:pt x="2544" y="8343"/>
                  </a:cubicBezTo>
                  <a:cubicBezTo>
                    <a:pt x="2526" y="8387"/>
                    <a:pt x="2518" y="8431"/>
                    <a:pt x="2509" y="8475"/>
                  </a:cubicBezTo>
                  <a:cubicBezTo>
                    <a:pt x="2438" y="8810"/>
                    <a:pt x="2544" y="9170"/>
                    <a:pt x="2808" y="9514"/>
                  </a:cubicBezTo>
                  <a:cubicBezTo>
                    <a:pt x="3150" y="9958"/>
                    <a:pt x="4115" y="10582"/>
                    <a:pt x="5401" y="10582"/>
                  </a:cubicBezTo>
                  <a:cubicBezTo>
                    <a:pt x="6000" y="10582"/>
                    <a:pt x="6668" y="10447"/>
                    <a:pt x="7376" y="10095"/>
                  </a:cubicBezTo>
                  <a:lnTo>
                    <a:pt x="7473" y="10042"/>
                  </a:lnTo>
                  <a:cubicBezTo>
                    <a:pt x="9303" y="9100"/>
                    <a:pt x="9963" y="7709"/>
                    <a:pt x="10166" y="7155"/>
                  </a:cubicBezTo>
                  <a:cubicBezTo>
                    <a:pt x="10166" y="7155"/>
                    <a:pt x="10245" y="6935"/>
                    <a:pt x="10271" y="6838"/>
                  </a:cubicBezTo>
                  <a:lnTo>
                    <a:pt x="10386" y="6521"/>
                  </a:lnTo>
                  <a:cubicBezTo>
                    <a:pt x="10588" y="5958"/>
                    <a:pt x="10958" y="4427"/>
                    <a:pt x="10086" y="2491"/>
                  </a:cubicBezTo>
                  <a:cubicBezTo>
                    <a:pt x="10078" y="2473"/>
                    <a:pt x="10069" y="2455"/>
                    <a:pt x="10060" y="2429"/>
                  </a:cubicBezTo>
                  <a:cubicBezTo>
                    <a:pt x="9182" y="530"/>
                    <a:pt x="7555" y="1"/>
                    <a:pt x="6609"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0" name="Google Shape;11150;p71"/>
            <p:cNvSpPr/>
            <p:nvPr/>
          </p:nvSpPr>
          <p:spPr>
            <a:xfrm>
              <a:off x="4537975" y="1157825"/>
              <a:ext cx="169000" cy="130475"/>
            </a:xfrm>
            <a:custGeom>
              <a:rect b="b" l="l" r="r" t="t"/>
              <a:pathLst>
                <a:path extrusionOk="0" h="5219" w="6760">
                  <a:moveTo>
                    <a:pt x="2304" y="0"/>
                  </a:moveTo>
                  <a:cubicBezTo>
                    <a:pt x="1667" y="0"/>
                    <a:pt x="1100" y="226"/>
                    <a:pt x="713" y="546"/>
                  </a:cubicBezTo>
                  <a:cubicBezTo>
                    <a:pt x="449" y="757"/>
                    <a:pt x="255" y="1039"/>
                    <a:pt x="141" y="1347"/>
                  </a:cubicBezTo>
                  <a:cubicBezTo>
                    <a:pt x="0" y="1743"/>
                    <a:pt x="9" y="2174"/>
                    <a:pt x="150" y="2570"/>
                  </a:cubicBezTo>
                  <a:cubicBezTo>
                    <a:pt x="255" y="2843"/>
                    <a:pt x="537" y="2966"/>
                    <a:pt x="696" y="3010"/>
                  </a:cubicBezTo>
                  <a:cubicBezTo>
                    <a:pt x="820" y="3046"/>
                    <a:pt x="951" y="3064"/>
                    <a:pt x="1077" y="3064"/>
                  </a:cubicBezTo>
                  <a:cubicBezTo>
                    <a:pt x="1291" y="3064"/>
                    <a:pt x="1489" y="3013"/>
                    <a:pt x="1611" y="2913"/>
                  </a:cubicBezTo>
                  <a:cubicBezTo>
                    <a:pt x="1704" y="2828"/>
                    <a:pt x="1822" y="2786"/>
                    <a:pt x="1940" y="2786"/>
                  </a:cubicBezTo>
                  <a:cubicBezTo>
                    <a:pt x="2066" y="2786"/>
                    <a:pt x="2193" y="2835"/>
                    <a:pt x="2288" y="2931"/>
                  </a:cubicBezTo>
                  <a:cubicBezTo>
                    <a:pt x="2544" y="3160"/>
                    <a:pt x="2702" y="3626"/>
                    <a:pt x="2658" y="4022"/>
                  </a:cubicBezTo>
                  <a:lnTo>
                    <a:pt x="2720" y="4040"/>
                  </a:lnTo>
                  <a:cubicBezTo>
                    <a:pt x="2737" y="3978"/>
                    <a:pt x="2755" y="3908"/>
                    <a:pt x="2764" y="3846"/>
                  </a:cubicBezTo>
                  <a:cubicBezTo>
                    <a:pt x="2825" y="3336"/>
                    <a:pt x="2517" y="2746"/>
                    <a:pt x="2209" y="2455"/>
                  </a:cubicBezTo>
                  <a:cubicBezTo>
                    <a:pt x="2096" y="2350"/>
                    <a:pt x="1977" y="2314"/>
                    <a:pt x="1858" y="2314"/>
                  </a:cubicBezTo>
                  <a:cubicBezTo>
                    <a:pt x="1717" y="2314"/>
                    <a:pt x="1577" y="2364"/>
                    <a:pt x="1444" y="2411"/>
                  </a:cubicBezTo>
                  <a:cubicBezTo>
                    <a:pt x="1321" y="2455"/>
                    <a:pt x="1197" y="2500"/>
                    <a:pt x="1083" y="2500"/>
                  </a:cubicBezTo>
                  <a:cubicBezTo>
                    <a:pt x="943" y="2500"/>
                    <a:pt x="818" y="2432"/>
                    <a:pt x="731" y="2209"/>
                  </a:cubicBezTo>
                  <a:cubicBezTo>
                    <a:pt x="616" y="1927"/>
                    <a:pt x="599" y="1619"/>
                    <a:pt x="696" y="1338"/>
                  </a:cubicBezTo>
                  <a:cubicBezTo>
                    <a:pt x="713" y="1294"/>
                    <a:pt x="731" y="1250"/>
                    <a:pt x="748" y="1206"/>
                  </a:cubicBezTo>
                  <a:cubicBezTo>
                    <a:pt x="916" y="889"/>
                    <a:pt x="1250" y="660"/>
                    <a:pt x="1690" y="554"/>
                  </a:cubicBezTo>
                  <a:cubicBezTo>
                    <a:pt x="1817" y="525"/>
                    <a:pt x="1971" y="509"/>
                    <a:pt x="2146" y="509"/>
                  </a:cubicBezTo>
                  <a:cubicBezTo>
                    <a:pt x="3137" y="509"/>
                    <a:pt x="4779" y="1055"/>
                    <a:pt x="5677" y="3045"/>
                  </a:cubicBezTo>
                  <a:cubicBezTo>
                    <a:pt x="5694" y="3089"/>
                    <a:pt x="5712" y="3124"/>
                    <a:pt x="5730" y="3168"/>
                  </a:cubicBezTo>
                  <a:cubicBezTo>
                    <a:pt x="6249" y="3749"/>
                    <a:pt x="6601" y="4453"/>
                    <a:pt x="6759" y="5219"/>
                  </a:cubicBezTo>
                  <a:cubicBezTo>
                    <a:pt x="6724" y="3494"/>
                    <a:pt x="5923" y="1628"/>
                    <a:pt x="3723" y="387"/>
                  </a:cubicBezTo>
                  <a:cubicBezTo>
                    <a:pt x="3241" y="114"/>
                    <a:pt x="2755" y="0"/>
                    <a:pt x="2304" y="0"/>
                  </a:cubicBezTo>
                  <a:close/>
                </a:path>
              </a:pathLst>
            </a:custGeom>
            <a:solidFill>
              <a:srgbClr val="E99A7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1" name="Google Shape;11151;p71"/>
            <p:cNvSpPr/>
            <p:nvPr/>
          </p:nvSpPr>
          <p:spPr>
            <a:xfrm>
              <a:off x="4446450" y="1172375"/>
              <a:ext cx="231250" cy="119425"/>
            </a:xfrm>
            <a:custGeom>
              <a:rect b="b" l="l" r="r" t="t"/>
              <a:pathLst>
                <a:path extrusionOk="0" h="4777" w="9250">
                  <a:moveTo>
                    <a:pt x="5780" y="0"/>
                  </a:moveTo>
                  <a:cubicBezTo>
                    <a:pt x="5617" y="0"/>
                    <a:pt x="5475" y="16"/>
                    <a:pt x="5360" y="43"/>
                  </a:cubicBezTo>
                  <a:cubicBezTo>
                    <a:pt x="4937" y="140"/>
                    <a:pt x="4629" y="360"/>
                    <a:pt x="4471" y="659"/>
                  </a:cubicBezTo>
                  <a:cubicBezTo>
                    <a:pt x="4445" y="703"/>
                    <a:pt x="4427" y="738"/>
                    <a:pt x="4418" y="782"/>
                  </a:cubicBezTo>
                  <a:cubicBezTo>
                    <a:pt x="4330" y="1055"/>
                    <a:pt x="4339" y="1345"/>
                    <a:pt x="4453" y="1601"/>
                  </a:cubicBezTo>
                  <a:cubicBezTo>
                    <a:pt x="4529" y="1787"/>
                    <a:pt x="4625" y="1853"/>
                    <a:pt x="4750" y="1853"/>
                  </a:cubicBezTo>
                  <a:cubicBezTo>
                    <a:pt x="4842" y="1853"/>
                    <a:pt x="4951" y="1817"/>
                    <a:pt x="5078" y="1768"/>
                  </a:cubicBezTo>
                  <a:cubicBezTo>
                    <a:pt x="5218" y="1721"/>
                    <a:pt x="5366" y="1669"/>
                    <a:pt x="5516" y="1669"/>
                  </a:cubicBezTo>
                  <a:cubicBezTo>
                    <a:pt x="5648" y="1669"/>
                    <a:pt x="5782" y="1710"/>
                    <a:pt x="5914" y="1829"/>
                  </a:cubicBezTo>
                  <a:cubicBezTo>
                    <a:pt x="6249" y="2137"/>
                    <a:pt x="6548" y="2736"/>
                    <a:pt x="6486" y="3273"/>
                  </a:cubicBezTo>
                  <a:cubicBezTo>
                    <a:pt x="6478" y="3352"/>
                    <a:pt x="6460" y="3431"/>
                    <a:pt x="6434" y="3502"/>
                  </a:cubicBezTo>
                  <a:cubicBezTo>
                    <a:pt x="6363" y="3704"/>
                    <a:pt x="6222" y="3871"/>
                    <a:pt x="6037" y="3986"/>
                  </a:cubicBezTo>
                  <a:lnTo>
                    <a:pt x="6029" y="3986"/>
                  </a:lnTo>
                  <a:cubicBezTo>
                    <a:pt x="5910" y="4068"/>
                    <a:pt x="5758" y="4110"/>
                    <a:pt x="5580" y="4110"/>
                  </a:cubicBezTo>
                  <a:cubicBezTo>
                    <a:pt x="5375" y="4110"/>
                    <a:pt x="5135" y="4055"/>
                    <a:pt x="4867" y="3942"/>
                  </a:cubicBezTo>
                  <a:cubicBezTo>
                    <a:pt x="4506" y="3792"/>
                    <a:pt x="3943" y="3405"/>
                    <a:pt x="3344" y="2991"/>
                  </a:cubicBezTo>
                  <a:cubicBezTo>
                    <a:pt x="2570" y="2463"/>
                    <a:pt x="1690" y="1856"/>
                    <a:pt x="1100" y="1671"/>
                  </a:cubicBezTo>
                  <a:cubicBezTo>
                    <a:pt x="1024" y="1647"/>
                    <a:pt x="950" y="1636"/>
                    <a:pt x="878" y="1636"/>
                  </a:cubicBezTo>
                  <a:cubicBezTo>
                    <a:pt x="532" y="1636"/>
                    <a:pt x="233" y="1892"/>
                    <a:pt x="0" y="2190"/>
                  </a:cubicBezTo>
                  <a:cubicBezTo>
                    <a:pt x="146" y="2145"/>
                    <a:pt x="302" y="2124"/>
                    <a:pt x="466" y="2124"/>
                  </a:cubicBezTo>
                  <a:cubicBezTo>
                    <a:pt x="1909" y="2124"/>
                    <a:pt x="3916" y="3738"/>
                    <a:pt x="4374" y="4038"/>
                  </a:cubicBezTo>
                  <a:cubicBezTo>
                    <a:pt x="4691" y="4250"/>
                    <a:pt x="5131" y="4602"/>
                    <a:pt x="5606" y="4734"/>
                  </a:cubicBezTo>
                  <a:cubicBezTo>
                    <a:pt x="5713" y="4761"/>
                    <a:pt x="5821" y="4777"/>
                    <a:pt x="5929" y="4777"/>
                  </a:cubicBezTo>
                  <a:cubicBezTo>
                    <a:pt x="6274" y="4777"/>
                    <a:pt x="6620" y="4616"/>
                    <a:pt x="6935" y="4153"/>
                  </a:cubicBezTo>
                  <a:cubicBezTo>
                    <a:pt x="7651" y="3109"/>
                    <a:pt x="6065" y="1151"/>
                    <a:pt x="6915" y="1151"/>
                  </a:cubicBezTo>
                  <a:cubicBezTo>
                    <a:pt x="7089" y="1151"/>
                    <a:pt x="7367" y="1234"/>
                    <a:pt x="7789" y="1425"/>
                  </a:cubicBezTo>
                  <a:cubicBezTo>
                    <a:pt x="8335" y="1671"/>
                    <a:pt x="8827" y="2014"/>
                    <a:pt x="9250" y="2437"/>
                  </a:cubicBezTo>
                  <a:cubicBezTo>
                    <a:pt x="8363" y="534"/>
                    <a:pt x="6730" y="0"/>
                    <a:pt x="5780" y="0"/>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2" name="Google Shape;11152;p71"/>
            <p:cNvSpPr/>
            <p:nvPr/>
          </p:nvSpPr>
          <p:spPr>
            <a:xfrm>
              <a:off x="4425750" y="1281475"/>
              <a:ext cx="187275" cy="155450"/>
            </a:xfrm>
            <a:custGeom>
              <a:rect b="b" l="l" r="r" t="t"/>
              <a:pathLst>
                <a:path extrusionOk="0" h="6218" w="7491">
                  <a:moveTo>
                    <a:pt x="27" y="0"/>
                  </a:moveTo>
                  <a:cubicBezTo>
                    <a:pt x="1" y="493"/>
                    <a:pt x="98" y="1003"/>
                    <a:pt x="546" y="1188"/>
                  </a:cubicBezTo>
                  <a:cubicBezTo>
                    <a:pt x="1118" y="1417"/>
                    <a:pt x="2183" y="1505"/>
                    <a:pt x="3116" y="1584"/>
                  </a:cubicBezTo>
                  <a:cubicBezTo>
                    <a:pt x="3847" y="1637"/>
                    <a:pt x="4524" y="1699"/>
                    <a:pt x="4903" y="1813"/>
                  </a:cubicBezTo>
                  <a:cubicBezTo>
                    <a:pt x="5422" y="1963"/>
                    <a:pt x="5739" y="2209"/>
                    <a:pt x="5836" y="2526"/>
                  </a:cubicBezTo>
                  <a:cubicBezTo>
                    <a:pt x="5915" y="2728"/>
                    <a:pt x="5915" y="2948"/>
                    <a:pt x="5845" y="3151"/>
                  </a:cubicBezTo>
                  <a:cubicBezTo>
                    <a:pt x="5818" y="3230"/>
                    <a:pt x="5783" y="3300"/>
                    <a:pt x="5730" y="3362"/>
                  </a:cubicBezTo>
                  <a:cubicBezTo>
                    <a:pt x="5440" y="3820"/>
                    <a:pt x="4824" y="4093"/>
                    <a:pt x="4375" y="4119"/>
                  </a:cubicBezTo>
                  <a:cubicBezTo>
                    <a:pt x="4359" y="4120"/>
                    <a:pt x="4343" y="4121"/>
                    <a:pt x="4327" y="4121"/>
                  </a:cubicBezTo>
                  <a:cubicBezTo>
                    <a:pt x="3982" y="4121"/>
                    <a:pt x="3824" y="3846"/>
                    <a:pt x="3697" y="3635"/>
                  </a:cubicBezTo>
                  <a:cubicBezTo>
                    <a:pt x="3577" y="3440"/>
                    <a:pt x="3480" y="3299"/>
                    <a:pt x="3322" y="3299"/>
                  </a:cubicBezTo>
                  <a:cubicBezTo>
                    <a:pt x="3259" y="3299"/>
                    <a:pt x="3186" y="3321"/>
                    <a:pt x="3099" y="3371"/>
                  </a:cubicBezTo>
                  <a:cubicBezTo>
                    <a:pt x="2852" y="3503"/>
                    <a:pt x="2650" y="3714"/>
                    <a:pt x="2553" y="3978"/>
                  </a:cubicBezTo>
                  <a:cubicBezTo>
                    <a:pt x="2535" y="4022"/>
                    <a:pt x="2527" y="4066"/>
                    <a:pt x="2518" y="4110"/>
                  </a:cubicBezTo>
                  <a:cubicBezTo>
                    <a:pt x="2447" y="4445"/>
                    <a:pt x="2553" y="4805"/>
                    <a:pt x="2817" y="5149"/>
                  </a:cubicBezTo>
                  <a:cubicBezTo>
                    <a:pt x="3153" y="5593"/>
                    <a:pt x="4120" y="6217"/>
                    <a:pt x="5411" y="6217"/>
                  </a:cubicBezTo>
                  <a:cubicBezTo>
                    <a:pt x="6012" y="6217"/>
                    <a:pt x="6683" y="6082"/>
                    <a:pt x="7394" y="5730"/>
                  </a:cubicBezTo>
                  <a:lnTo>
                    <a:pt x="7490" y="5686"/>
                  </a:lnTo>
                  <a:lnTo>
                    <a:pt x="7490" y="5686"/>
                  </a:lnTo>
                  <a:cubicBezTo>
                    <a:pt x="7287" y="5711"/>
                    <a:pt x="7081" y="5724"/>
                    <a:pt x="6876" y="5724"/>
                  </a:cubicBezTo>
                  <a:cubicBezTo>
                    <a:pt x="6442" y="5724"/>
                    <a:pt x="6007" y="5667"/>
                    <a:pt x="5589" y="5554"/>
                  </a:cubicBezTo>
                  <a:cubicBezTo>
                    <a:pt x="2967" y="4858"/>
                    <a:pt x="6522" y="4427"/>
                    <a:pt x="6654" y="2904"/>
                  </a:cubicBezTo>
                  <a:cubicBezTo>
                    <a:pt x="6786" y="1382"/>
                    <a:pt x="5334" y="1435"/>
                    <a:pt x="4604" y="1364"/>
                  </a:cubicBezTo>
                  <a:cubicBezTo>
                    <a:pt x="3988" y="1303"/>
                    <a:pt x="828" y="1285"/>
                    <a:pt x="27" y="0"/>
                  </a:cubicBezTo>
                  <a:close/>
                </a:path>
              </a:pathLst>
            </a:custGeom>
            <a:solidFill>
              <a:srgbClr val="FFE2C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3" name="Google Shape;11153;p71"/>
            <p:cNvSpPr/>
            <p:nvPr/>
          </p:nvSpPr>
          <p:spPr>
            <a:xfrm>
              <a:off x="4473950" y="1345850"/>
              <a:ext cx="196050" cy="103475"/>
            </a:xfrm>
            <a:custGeom>
              <a:rect b="b" l="l" r="r" t="t"/>
              <a:pathLst>
                <a:path extrusionOk="0" h="4139" w="7842">
                  <a:moveTo>
                    <a:pt x="1233" y="1"/>
                  </a:moveTo>
                  <a:cubicBezTo>
                    <a:pt x="1129" y="1"/>
                    <a:pt x="1019" y="22"/>
                    <a:pt x="915" y="83"/>
                  </a:cubicBezTo>
                  <a:cubicBezTo>
                    <a:pt x="555" y="294"/>
                    <a:pt x="282" y="629"/>
                    <a:pt x="132" y="1025"/>
                  </a:cubicBezTo>
                  <a:cubicBezTo>
                    <a:pt x="27" y="1333"/>
                    <a:pt x="0" y="1676"/>
                    <a:pt x="71" y="2002"/>
                  </a:cubicBezTo>
                  <a:cubicBezTo>
                    <a:pt x="229" y="2846"/>
                    <a:pt x="986" y="3806"/>
                    <a:pt x="2306" y="4035"/>
                  </a:cubicBezTo>
                  <a:cubicBezTo>
                    <a:pt x="2719" y="4105"/>
                    <a:pt x="3113" y="4138"/>
                    <a:pt x="3488" y="4138"/>
                  </a:cubicBezTo>
                  <a:cubicBezTo>
                    <a:pt x="5458" y="4138"/>
                    <a:pt x="6910" y="3230"/>
                    <a:pt x="7842" y="2054"/>
                  </a:cubicBezTo>
                  <a:lnTo>
                    <a:pt x="7842" y="2054"/>
                  </a:lnTo>
                  <a:cubicBezTo>
                    <a:pt x="7261" y="2574"/>
                    <a:pt x="6539" y="2926"/>
                    <a:pt x="5774" y="3075"/>
                  </a:cubicBezTo>
                  <a:cubicBezTo>
                    <a:pt x="5677" y="3119"/>
                    <a:pt x="5589" y="3172"/>
                    <a:pt x="5492" y="3216"/>
                  </a:cubicBezTo>
                  <a:cubicBezTo>
                    <a:pt x="4758" y="3582"/>
                    <a:pt x="4071" y="3723"/>
                    <a:pt x="3459" y="3723"/>
                  </a:cubicBezTo>
                  <a:cubicBezTo>
                    <a:pt x="2158" y="3723"/>
                    <a:pt x="1196" y="3085"/>
                    <a:pt x="836" y="2618"/>
                  </a:cubicBezTo>
                  <a:cubicBezTo>
                    <a:pt x="555" y="2266"/>
                    <a:pt x="449" y="1870"/>
                    <a:pt x="519" y="1518"/>
                  </a:cubicBezTo>
                  <a:cubicBezTo>
                    <a:pt x="528" y="1474"/>
                    <a:pt x="537" y="1430"/>
                    <a:pt x="555" y="1386"/>
                  </a:cubicBezTo>
                  <a:cubicBezTo>
                    <a:pt x="660" y="1104"/>
                    <a:pt x="871" y="875"/>
                    <a:pt x="1135" y="734"/>
                  </a:cubicBezTo>
                  <a:cubicBezTo>
                    <a:pt x="1234" y="679"/>
                    <a:pt x="1318" y="656"/>
                    <a:pt x="1391" y="656"/>
                  </a:cubicBezTo>
                  <a:cubicBezTo>
                    <a:pt x="1596" y="656"/>
                    <a:pt x="1711" y="843"/>
                    <a:pt x="1822" y="1025"/>
                  </a:cubicBezTo>
                  <a:cubicBezTo>
                    <a:pt x="1949" y="1237"/>
                    <a:pt x="2093" y="1474"/>
                    <a:pt x="2405" y="1474"/>
                  </a:cubicBezTo>
                  <a:cubicBezTo>
                    <a:pt x="2416" y="1474"/>
                    <a:pt x="2427" y="1474"/>
                    <a:pt x="2438" y="1474"/>
                  </a:cubicBezTo>
                  <a:cubicBezTo>
                    <a:pt x="2860" y="1447"/>
                    <a:pt x="3468" y="1183"/>
                    <a:pt x="3741" y="752"/>
                  </a:cubicBezTo>
                  <a:cubicBezTo>
                    <a:pt x="3785" y="699"/>
                    <a:pt x="3811" y="637"/>
                    <a:pt x="3837" y="576"/>
                  </a:cubicBezTo>
                  <a:lnTo>
                    <a:pt x="3776" y="541"/>
                  </a:lnTo>
                  <a:cubicBezTo>
                    <a:pt x="3565" y="875"/>
                    <a:pt x="3142" y="1139"/>
                    <a:pt x="2799" y="1157"/>
                  </a:cubicBezTo>
                  <a:cubicBezTo>
                    <a:pt x="2782" y="1158"/>
                    <a:pt x="2765" y="1159"/>
                    <a:pt x="2749" y="1159"/>
                  </a:cubicBezTo>
                  <a:cubicBezTo>
                    <a:pt x="2506" y="1159"/>
                    <a:pt x="2303" y="982"/>
                    <a:pt x="2262" y="743"/>
                  </a:cubicBezTo>
                  <a:cubicBezTo>
                    <a:pt x="2209" y="497"/>
                    <a:pt x="1936" y="224"/>
                    <a:pt x="1620" y="83"/>
                  </a:cubicBezTo>
                  <a:cubicBezTo>
                    <a:pt x="1526" y="46"/>
                    <a:pt x="1385" y="1"/>
                    <a:pt x="1233"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4" name="Google Shape;11154;p71"/>
            <p:cNvSpPr/>
            <p:nvPr/>
          </p:nvSpPr>
          <p:spPr>
            <a:xfrm>
              <a:off x="4431475" y="1138450"/>
              <a:ext cx="285825" cy="209925"/>
            </a:xfrm>
            <a:custGeom>
              <a:rect b="b" l="l" r="r" t="t"/>
              <a:pathLst>
                <a:path extrusionOk="0" fill="none" h="8397" w="11433">
                  <a:moveTo>
                    <a:pt x="1" y="4603"/>
                  </a:moveTo>
                  <a:cubicBezTo>
                    <a:pt x="1" y="4603"/>
                    <a:pt x="661" y="2676"/>
                    <a:pt x="1708" y="2993"/>
                  </a:cubicBezTo>
                  <a:cubicBezTo>
                    <a:pt x="2755" y="3318"/>
                    <a:pt x="4639" y="4920"/>
                    <a:pt x="5484" y="5272"/>
                  </a:cubicBezTo>
                  <a:cubicBezTo>
                    <a:pt x="7693" y="6188"/>
                    <a:pt x="6883" y="2931"/>
                    <a:pt x="5888" y="3715"/>
                  </a:cubicBezTo>
                  <a:cubicBezTo>
                    <a:pt x="5536" y="3996"/>
                    <a:pt x="4568" y="3899"/>
                    <a:pt x="4383" y="3354"/>
                  </a:cubicBezTo>
                  <a:cubicBezTo>
                    <a:pt x="3723" y="1479"/>
                    <a:pt x="5994" y="1"/>
                    <a:pt x="8001" y="1136"/>
                  </a:cubicBezTo>
                  <a:cubicBezTo>
                    <a:pt x="11222" y="2949"/>
                    <a:pt x="11433" y="6126"/>
                    <a:pt x="10702" y="8177"/>
                  </a:cubicBezTo>
                  <a:cubicBezTo>
                    <a:pt x="10676" y="8247"/>
                    <a:pt x="10650" y="8317"/>
                    <a:pt x="10623" y="8397"/>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5" name="Google Shape;11155;p71"/>
            <p:cNvSpPr/>
            <p:nvPr/>
          </p:nvSpPr>
          <p:spPr>
            <a:xfrm>
              <a:off x="4413650" y="1253525"/>
              <a:ext cx="283425" cy="209475"/>
            </a:xfrm>
            <a:custGeom>
              <a:rect b="b" l="l" r="r" t="t"/>
              <a:pathLst>
                <a:path extrusionOk="0" fill="none" h="8379" w="11337">
                  <a:moveTo>
                    <a:pt x="714" y="0"/>
                  </a:moveTo>
                  <a:cubicBezTo>
                    <a:pt x="714" y="0"/>
                    <a:pt x="1" y="1919"/>
                    <a:pt x="1022" y="2333"/>
                  </a:cubicBezTo>
                  <a:cubicBezTo>
                    <a:pt x="2034" y="2746"/>
                    <a:pt x="4507" y="2693"/>
                    <a:pt x="5378" y="2958"/>
                  </a:cubicBezTo>
                  <a:cubicBezTo>
                    <a:pt x="7675" y="3644"/>
                    <a:pt x="4982" y="5651"/>
                    <a:pt x="4709" y="4418"/>
                  </a:cubicBezTo>
                  <a:cubicBezTo>
                    <a:pt x="4612" y="3970"/>
                    <a:pt x="3812" y="3442"/>
                    <a:pt x="3319" y="3741"/>
                  </a:cubicBezTo>
                  <a:cubicBezTo>
                    <a:pt x="1620" y="4771"/>
                    <a:pt x="2439" y="7358"/>
                    <a:pt x="4709" y="7754"/>
                  </a:cubicBezTo>
                  <a:cubicBezTo>
                    <a:pt x="8362" y="8379"/>
                    <a:pt x="10527" y="6055"/>
                    <a:pt x="11266" y="4005"/>
                  </a:cubicBezTo>
                  <a:cubicBezTo>
                    <a:pt x="11292" y="3934"/>
                    <a:pt x="11319" y="3864"/>
                    <a:pt x="11336" y="378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6" name="Google Shape;11156;p71"/>
            <p:cNvSpPr/>
            <p:nvPr/>
          </p:nvSpPr>
          <p:spPr>
            <a:xfrm>
              <a:off x="4481875" y="1167500"/>
              <a:ext cx="219600" cy="285400"/>
            </a:xfrm>
            <a:custGeom>
              <a:rect b="b" l="l" r="r" t="t"/>
              <a:pathLst>
                <a:path extrusionOk="0" fill="none" h="11416" w="8784">
                  <a:moveTo>
                    <a:pt x="3547" y="7094"/>
                  </a:moveTo>
                  <a:cubicBezTo>
                    <a:pt x="3872" y="7930"/>
                    <a:pt x="2860" y="8590"/>
                    <a:pt x="2121" y="8643"/>
                  </a:cubicBezTo>
                  <a:cubicBezTo>
                    <a:pt x="1382" y="8687"/>
                    <a:pt x="1514" y="7516"/>
                    <a:pt x="836" y="7895"/>
                  </a:cubicBezTo>
                  <a:cubicBezTo>
                    <a:pt x="158" y="8273"/>
                    <a:pt x="0" y="9021"/>
                    <a:pt x="546" y="9725"/>
                  </a:cubicBezTo>
                  <a:cubicBezTo>
                    <a:pt x="1091" y="10438"/>
                    <a:pt x="2940" y="11415"/>
                    <a:pt x="5166" y="10315"/>
                  </a:cubicBezTo>
                  <a:cubicBezTo>
                    <a:pt x="7094" y="9356"/>
                    <a:pt x="7780" y="7903"/>
                    <a:pt x="7982" y="7314"/>
                  </a:cubicBezTo>
                  <a:cubicBezTo>
                    <a:pt x="8044" y="7129"/>
                    <a:pt x="8106" y="6953"/>
                    <a:pt x="8176" y="6777"/>
                  </a:cubicBezTo>
                  <a:cubicBezTo>
                    <a:pt x="8396" y="6187"/>
                    <a:pt x="8783" y="4630"/>
                    <a:pt x="7894" y="2667"/>
                  </a:cubicBezTo>
                  <a:cubicBezTo>
                    <a:pt x="6874" y="405"/>
                    <a:pt x="4814" y="0"/>
                    <a:pt x="3943" y="203"/>
                  </a:cubicBezTo>
                  <a:cubicBezTo>
                    <a:pt x="3080" y="405"/>
                    <a:pt x="2728" y="1083"/>
                    <a:pt x="3010" y="1804"/>
                  </a:cubicBezTo>
                  <a:cubicBezTo>
                    <a:pt x="3300" y="2526"/>
                    <a:pt x="3934" y="1540"/>
                    <a:pt x="4480" y="2042"/>
                  </a:cubicBezTo>
                  <a:cubicBezTo>
                    <a:pt x="5017" y="2544"/>
                    <a:pt x="5386" y="3697"/>
                    <a:pt x="4603" y="414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7" name="Google Shape;11157;p71"/>
            <p:cNvSpPr/>
            <p:nvPr/>
          </p:nvSpPr>
          <p:spPr>
            <a:xfrm>
              <a:off x="4601125" y="1205775"/>
              <a:ext cx="16950" cy="72625"/>
            </a:xfrm>
            <a:custGeom>
              <a:rect b="b" l="l" r="r" t="t"/>
              <a:pathLst>
                <a:path extrusionOk="0" fill="none" h="2905" w="678">
                  <a:moveTo>
                    <a:pt x="0" y="1"/>
                  </a:moveTo>
                  <a:cubicBezTo>
                    <a:pt x="387" y="344"/>
                    <a:pt x="590" y="863"/>
                    <a:pt x="643" y="1374"/>
                  </a:cubicBezTo>
                  <a:cubicBezTo>
                    <a:pt x="678" y="1884"/>
                    <a:pt x="634" y="2403"/>
                    <a:pt x="511" y="290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8" name="Google Shape;11158;p71"/>
            <p:cNvSpPr/>
            <p:nvPr/>
          </p:nvSpPr>
          <p:spPr>
            <a:xfrm>
              <a:off x="4624650" y="1230650"/>
              <a:ext cx="900" cy="17400"/>
            </a:xfrm>
            <a:custGeom>
              <a:rect b="b" l="l" r="r" t="t"/>
              <a:pathLst>
                <a:path extrusionOk="0" fill="none" h="696" w="36">
                  <a:moveTo>
                    <a:pt x="1" y="0"/>
                  </a:moveTo>
                  <a:cubicBezTo>
                    <a:pt x="36" y="229"/>
                    <a:pt x="36" y="467"/>
                    <a:pt x="1" y="69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9" name="Google Shape;11159;p71"/>
            <p:cNvSpPr/>
            <p:nvPr/>
          </p:nvSpPr>
          <p:spPr>
            <a:xfrm>
              <a:off x="4632575" y="1239000"/>
              <a:ext cx="900" cy="11025"/>
            </a:xfrm>
            <a:custGeom>
              <a:rect b="b" l="l" r="r" t="t"/>
              <a:pathLst>
                <a:path extrusionOk="0" fill="none" h="441" w="36">
                  <a:moveTo>
                    <a:pt x="1" y="1"/>
                  </a:moveTo>
                  <a:cubicBezTo>
                    <a:pt x="36" y="141"/>
                    <a:pt x="36" y="291"/>
                    <a:pt x="27" y="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0" name="Google Shape;11160;p71"/>
            <p:cNvSpPr/>
            <p:nvPr/>
          </p:nvSpPr>
          <p:spPr>
            <a:xfrm>
              <a:off x="4640275" y="1250875"/>
              <a:ext cx="475" cy="11475"/>
            </a:xfrm>
            <a:custGeom>
              <a:rect b="b" l="l" r="r" t="t"/>
              <a:pathLst>
                <a:path extrusionOk="0" fill="none" h="459" w="19">
                  <a:moveTo>
                    <a:pt x="18" y="1"/>
                  </a:moveTo>
                  <a:cubicBezTo>
                    <a:pt x="9" y="150"/>
                    <a:pt x="1" y="300"/>
                    <a:pt x="1"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1" name="Google Shape;11161;p71"/>
            <p:cNvSpPr/>
            <p:nvPr/>
          </p:nvSpPr>
          <p:spPr>
            <a:xfrm>
              <a:off x="4650175" y="1204250"/>
              <a:ext cx="29300" cy="55025"/>
            </a:xfrm>
            <a:custGeom>
              <a:rect b="b" l="l" r="r" t="t"/>
              <a:pathLst>
                <a:path extrusionOk="0" fill="none" h="2201" w="1172">
                  <a:moveTo>
                    <a:pt x="1" y="0"/>
                  </a:moveTo>
                  <a:cubicBezTo>
                    <a:pt x="564" y="634"/>
                    <a:pt x="960" y="1382"/>
                    <a:pt x="1171" y="22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2" name="Google Shape;11162;p71"/>
            <p:cNvSpPr/>
            <p:nvPr/>
          </p:nvSpPr>
          <p:spPr>
            <a:xfrm>
              <a:off x="4657875" y="1224250"/>
              <a:ext cx="7500" cy="13225"/>
            </a:xfrm>
            <a:custGeom>
              <a:rect b="b" l="l" r="r" t="t"/>
              <a:pathLst>
                <a:path extrusionOk="0" fill="none" h="529" w="300">
                  <a:moveTo>
                    <a:pt x="1" y="1"/>
                  </a:moveTo>
                  <a:cubicBezTo>
                    <a:pt x="115" y="168"/>
                    <a:pt x="212" y="344"/>
                    <a:pt x="300"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3" name="Google Shape;11163;p71"/>
            <p:cNvSpPr/>
            <p:nvPr/>
          </p:nvSpPr>
          <p:spPr>
            <a:xfrm>
              <a:off x="4660950" y="1246475"/>
              <a:ext cx="1800" cy="4875"/>
            </a:xfrm>
            <a:custGeom>
              <a:rect b="b" l="l" r="r" t="t"/>
              <a:pathLst>
                <a:path extrusionOk="0" fill="none" h="195" w="72">
                  <a:moveTo>
                    <a:pt x="1" y="1"/>
                  </a:moveTo>
                  <a:lnTo>
                    <a:pt x="71" y="19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4" name="Google Shape;11164;p71"/>
            <p:cNvSpPr/>
            <p:nvPr/>
          </p:nvSpPr>
          <p:spPr>
            <a:xfrm>
              <a:off x="4610350" y="1185100"/>
              <a:ext cx="10375" cy="4200"/>
            </a:xfrm>
            <a:custGeom>
              <a:rect b="b" l="l" r="r" t="t"/>
              <a:pathLst>
                <a:path extrusionOk="0" fill="none" h="168" w="415">
                  <a:moveTo>
                    <a:pt x="414" y="168"/>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5" name="Google Shape;11165;p71"/>
            <p:cNvSpPr/>
            <p:nvPr/>
          </p:nvSpPr>
          <p:spPr>
            <a:xfrm>
              <a:off x="4582625" y="1181800"/>
              <a:ext cx="7075" cy="1350"/>
            </a:xfrm>
            <a:custGeom>
              <a:rect b="b" l="l" r="r" t="t"/>
              <a:pathLst>
                <a:path extrusionOk="0" fill="none" h="54" w="283">
                  <a:moveTo>
                    <a:pt x="282" y="9"/>
                  </a:moveTo>
                  <a:cubicBezTo>
                    <a:pt x="186" y="0"/>
                    <a:pt x="89" y="18"/>
                    <a:pt x="1" y="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6" name="Google Shape;11166;p71"/>
            <p:cNvSpPr/>
            <p:nvPr/>
          </p:nvSpPr>
          <p:spPr>
            <a:xfrm>
              <a:off x="4546100" y="1270475"/>
              <a:ext cx="60750" cy="21800"/>
            </a:xfrm>
            <a:custGeom>
              <a:rect b="b" l="l" r="r" t="t"/>
              <a:pathLst>
                <a:path extrusionOk="0" fill="none" h="872" w="2430">
                  <a:moveTo>
                    <a:pt x="2430" y="625"/>
                  </a:moveTo>
                  <a:cubicBezTo>
                    <a:pt x="2051" y="871"/>
                    <a:pt x="1559" y="854"/>
                    <a:pt x="1136" y="704"/>
                  </a:cubicBezTo>
                  <a:cubicBezTo>
                    <a:pt x="714" y="555"/>
                    <a:pt x="353" y="273"/>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7" name="Google Shape;11167;p71"/>
            <p:cNvSpPr/>
            <p:nvPr/>
          </p:nvSpPr>
          <p:spPr>
            <a:xfrm>
              <a:off x="4521675" y="1252200"/>
              <a:ext cx="9275" cy="6200"/>
            </a:xfrm>
            <a:custGeom>
              <a:rect b="b" l="l" r="r" t="t"/>
              <a:pathLst>
                <a:path extrusionOk="0" fill="none" h="248" w="371">
                  <a:moveTo>
                    <a:pt x="371" y="247"/>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8" name="Google Shape;11168;p71"/>
            <p:cNvSpPr/>
            <p:nvPr/>
          </p:nvSpPr>
          <p:spPr>
            <a:xfrm>
              <a:off x="4543250" y="1280800"/>
              <a:ext cx="22900" cy="15425"/>
            </a:xfrm>
            <a:custGeom>
              <a:rect b="b" l="l" r="r" t="t"/>
              <a:pathLst>
                <a:path extrusionOk="0" fill="none" h="617" w="916">
                  <a:moveTo>
                    <a:pt x="916" y="617"/>
                  </a:moveTo>
                  <a:cubicBezTo>
                    <a:pt x="608" y="414"/>
                    <a:pt x="300" y="212"/>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71"/>
            <p:cNvSpPr/>
            <p:nvPr/>
          </p:nvSpPr>
          <p:spPr>
            <a:xfrm>
              <a:off x="4479450" y="1236350"/>
              <a:ext cx="50625" cy="34150"/>
            </a:xfrm>
            <a:custGeom>
              <a:rect b="b" l="l" r="r" t="t"/>
              <a:pathLst>
                <a:path extrusionOk="0" fill="none" h="1366" w="2025">
                  <a:moveTo>
                    <a:pt x="2024" y="1365"/>
                  </a:moveTo>
                  <a:cubicBezTo>
                    <a:pt x="1408" y="828"/>
                    <a:pt x="722" y="37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0" name="Google Shape;11170;p71"/>
            <p:cNvSpPr/>
            <p:nvPr/>
          </p:nvSpPr>
          <p:spPr>
            <a:xfrm>
              <a:off x="4460075" y="1240550"/>
              <a:ext cx="46900" cy="21350"/>
            </a:xfrm>
            <a:custGeom>
              <a:rect b="b" l="l" r="r" t="t"/>
              <a:pathLst>
                <a:path extrusionOk="0" fill="none" h="854" w="1876">
                  <a:moveTo>
                    <a:pt x="1875" y="854"/>
                  </a:moveTo>
                  <a:cubicBezTo>
                    <a:pt x="1330" y="423"/>
                    <a:pt x="687" y="132"/>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1" name="Google Shape;11171;p71"/>
            <p:cNvSpPr/>
            <p:nvPr/>
          </p:nvSpPr>
          <p:spPr>
            <a:xfrm>
              <a:off x="4463825" y="1253975"/>
              <a:ext cx="15200" cy="6625"/>
            </a:xfrm>
            <a:custGeom>
              <a:rect b="b" l="l" r="r" t="t"/>
              <a:pathLst>
                <a:path extrusionOk="0" fill="none" h="265" w="608">
                  <a:moveTo>
                    <a:pt x="608" y="264"/>
                  </a:moveTo>
                  <a:cubicBezTo>
                    <a:pt x="414" y="158"/>
                    <a:pt x="212" y="70"/>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2" name="Google Shape;11172;p71"/>
            <p:cNvSpPr/>
            <p:nvPr/>
          </p:nvSpPr>
          <p:spPr>
            <a:xfrm>
              <a:off x="4450850" y="1262325"/>
              <a:ext cx="11900" cy="2450"/>
            </a:xfrm>
            <a:custGeom>
              <a:rect b="b" l="l" r="r" t="t"/>
              <a:pathLst>
                <a:path extrusionOk="0" fill="none" h="98" w="476">
                  <a:moveTo>
                    <a:pt x="475" y="97"/>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3" name="Google Shape;11173;p71"/>
            <p:cNvSpPr/>
            <p:nvPr/>
          </p:nvSpPr>
          <p:spPr>
            <a:xfrm>
              <a:off x="4485600" y="1225150"/>
              <a:ext cx="9050" cy="5300"/>
            </a:xfrm>
            <a:custGeom>
              <a:rect b="b" l="l" r="r" t="t"/>
              <a:pathLst>
                <a:path extrusionOk="0" fill="none" h="212" w="362">
                  <a:moveTo>
                    <a:pt x="361" y="211"/>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71"/>
            <p:cNvSpPr/>
            <p:nvPr/>
          </p:nvSpPr>
          <p:spPr>
            <a:xfrm>
              <a:off x="4453700" y="1301700"/>
              <a:ext cx="59875" cy="11025"/>
            </a:xfrm>
            <a:custGeom>
              <a:rect b="b" l="l" r="r" t="t"/>
              <a:pathLst>
                <a:path extrusionOk="0" fill="none" h="441" w="2395">
                  <a:moveTo>
                    <a:pt x="2394" y="441"/>
                  </a:moveTo>
                  <a:cubicBezTo>
                    <a:pt x="1576" y="406"/>
                    <a:pt x="775" y="256"/>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71"/>
            <p:cNvSpPr/>
            <p:nvPr/>
          </p:nvSpPr>
          <p:spPr>
            <a:xfrm>
              <a:off x="4469975" y="1295100"/>
              <a:ext cx="16325" cy="5325"/>
            </a:xfrm>
            <a:custGeom>
              <a:rect b="b" l="l" r="r" t="t"/>
              <a:pathLst>
                <a:path extrusionOk="0" fill="none" h="213" w="653">
                  <a:moveTo>
                    <a:pt x="652" y="212"/>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6" name="Google Shape;11176;p71"/>
            <p:cNvSpPr/>
            <p:nvPr/>
          </p:nvSpPr>
          <p:spPr>
            <a:xfrm>
              <a:off x="4450850" y="1276625"/>
              <a:ext cx="5525" cy="3325"/>
            </a:xfrm>
            <a:custGeom>
              <a:rect b="b" l="l" r="r" t="t"/>
              <a:pathLst>
                <a:path extrusionOk="0" fill="none" h="133" w="221">
                  <a:moveTo>
                    <a:pt x="220" y="133"/>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7" name="Google Shape;11177;p71"/>
            <p:cNvSpPr/>
            <p:nvPr/>
          </p:nvSpPr>
          <p:spPr>
            <a:xfrm>
              <a:off x="4541275" y="1314250"/>
              <a:ext cx="43575" cy="47775"/>
            </a:xfrm>
            <a:custGeom>
              <a:rect b="b" l="l" r="r" t="t"/>
              <a:pathLst>
                <a:path extrusionOk="0" fill="none" h="1911" w="1743">
                  <a:moveTo>
                    <a:pt x="0" y="0"/>
                  </a:moveTo>
                  <a:cubicBezTo>
                    <a:pt x="352" y="62"/>
                    <a:pt x="696" y="176"/>
                    <a:pt x="1012" y="353"/>
                  </a:cubicBezTo>
                  <a:cubicBezTo>
                    <a:pt x="1338" y="520"/>
                    <a:pt x="1576" y="810"/>
                    <a:pt x="1681" y="1162"/>
                  </a:cubicBezTo>
                  <a:cubicBezTo>
                    <a:pt x="1734" y="1409"/>
                    <a:pt x="1743" y="1664"/>
                    <a:pt x="1716"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8" name="Google Shape;11178;p71"/>
            <p:cNvSpPr/>
            <p:nvPr/>
          </p:nvSpPr>
          <p:spPr>
            <a:xfrm>
              <a:off x="4580650" y="1323500"/>
              <a:ext cx="11025" cy="28175"/>
            </a:xfrm>
            <a:custGeom>
              <a:rect b="b" l="l" r="r" t="t"/>
              <a:pathLst>
                <a:path extrusionOk="0" fill="none" h="1127" w="441">
                  <a:moveTo>
                    <a:pt x="1" y="0"/>
                  </a:moveTo>
                  <a:cubicBezTo>
                    <a:pt x="291" y="299"/>
                    <a:pt x="441" y="704"/>
                    <a:pt x="423" y="112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9" name="Google Shape;11179;p71"/>
            <p:cNvSpPr/>
            <p:nvPr/>
          </p:nvSpPr>
          <p:spPr>
            <a:xfrm>
              <a:off x="4599575" y="1333400"/>
              <a:ext cx="2000" cy="7275"/>
            </a:xfrm>
            <a:custGeom>
              <a:rect b="b" l="l" r="r" t="t"/>
              <a:pathLst>
                <a:path extrusionOk="0" fill="none" h="291" w="80">
                  <a:moveTo>
                    <a:pt x="0" y="0"/>
                  </a:moveTo>
                  <a:cubicBezTo>
                    <a:pt x="27" y="97"/>
                    <a:pt x="53" y="194"/>
                    <a:pt x="80"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0" name="Google Shape;11180;p71"/>
            <p:cNvSpPr/>
            <p:nvPr/>
          </p:nvSpPr>
          <p:spPr>
            <a:xfrm>
              <a:off x="4512875" y="1380700"/>
              <a:ext cx="31500" cy="15200"/>
            </a:xfrm>
            <a:custGeom>
              <a:rect b="b" l="l" r="r" t="t"/>
              <a:pathLst>
                <a:path extrusionOk="0" fill="none" h="608" w="1260">
                  <a:moveTo>
                    <a:pt x="1259" y="388"/>
                  </a:moveTo>
                  <a:cubicBezTo>
                    <a:pt x="802" y="608"/>
                    <a:pt x="256" y="440"/>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1" name="Google Shape;11181;p71"/>
            <p:cNvSpPr/>
            <p:nvPr/>
          </p:nvSpPr>
          <p:spPr>
            <a:xfrm>
              <a:off x="4512000" y="1393900"/>
              <a:ext cx="7950" cy="4875"/>
            </a:xfrm>
            <a:custGeom>
              <a:rect b="b" l="l" r="r" t="t"/>
              <a:pathLst>
                <a:path extrusionOk="0" fill="none" h="195" w="318">
                  <a:moveTo>
                    <a:pt x="318" y="19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2" name="Google Shape;11182;p71"/>
            <p:cNvSpPr/>
            <p:nvPr/>
          </p:nvSpPr>
          <p:spPr>
            <a:xfrm>
              <a:off x="4508700" y="1400275"/>
              <a:ext cx="5300" cy="3100"/>
            </a:xfrm>
            <a:custGeom>
              <a:rect b="b" l="l" r="r" t="t"/>
              <a:pathLst>
                <a:path extrusionOk="0" fill="none" h="124" w="212">
                  <a:moveTo>
                    <a:pt x="212" y="124"/>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3" name="Google Shape;11183;p71"/>
            <p:cNvSpPr/>
            <p:nvPr/>
          </p:nvSpPr>
          <p:spPr>
            <a:xfrm>
              <a:off x="4516625" y="1416350"/>
              <a:ext cx="6850" cy="3100"/>
            </a:xfrm>
            <a:custGeom>
              <a:rect b="b" l="l" r="r" t="t"/>
              <a:pathLst>
                <a:path extrusionOk="0" fill="none" h="124" w="274">
                  <a:moveTo>
                    <a:pt x="273" y="123"/>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71"/>
            <p:cNvSpPr/>
            <p:nvPr/>
          </p:nvSpPr>
          <p:spPr>
            <a:xfrm>
              <a:off x="4553600" y="1417650"/>
              <a:ext cx="48650" cy="9725"/>
            </a:xfrm>
            <a:custGeom>
              <a:rect b="b" l="l" r="r" t="t"/>
              <a:pathLst>
                <a:path extrusionOk="0" fill="none" h="389" w="1946">
                  <a:moveTo>
                    <a:pt x="1945" y="1"/>
                  </a:moveTo>
                  <a:cubicBezTo>
                    <a:pt x="1329" y="265"/>
                    <a:pt x="660" y="388"/>
                    <a:pt x="0" y="34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71"/>
            <p:cNvSpPr/>
            <p:nvPr/>
          </p:nvSpPr>
          <p:spPr>
            <a:xfrm>
              <a:off x="4563050" y="1415900"/>
              <a:ext cx="13675" cy="2450"/>
            </a:xfrm>
            <a:custGeom>
              <a:rect b="b" l="l" r="r" t="t"/>
              <a:pathLst>
                <a:path extrusionOk="0" fill="none" h="98" w="547">
                  <a:moveTo>
                    <a:pt x="546" y="0"/>
                  </a:moveTo>
                  <a:cubicBezTo>
                    <a:pt x="361" y="9"/>
                    <a:pt x="177" y="44"/>
                    <a:pt x="1" y="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6" name="Google Shape;11186;p71"/>
            <p:cNvSpPr/>
            <p:nvPr/>
          </p:nvSpPr>
          <p:spPr>
            <a:xfrm>
              <a:off x="4627950" y="1335150"/>
              <a:ext cx="12575" cy="44025"/>
            </a:xfrm>
            <a:custGeom>
              <a:rect b="b" l="l" r="r" t="t"/>
              <a:pathLst>
                <a:path extrusionOk="0" fill="none" h="1761" w="503">
                  <a:moveTo>
                    <a:pt x="1" y="1"/>
                  </a:moveTo>
                  <a:cubicBezTo>
                    <a:pt x="89" y="97"/>
                    <a:pt x="159" y="203"/>
                    <a:pt x="212" y="317"/>
                  </a:cubicBezTo>
                  <a:cubicBezTo>
                    <a:pt x="291" y="441"/>
                    <a:pt x="353" y="564"/>
                    <a:pt x="397" y="705"/>
                  </a:cubicBezTo>
                  <a:cubicBezTo>
                    <a:pt x="502" y="1048"/>
                    <a:pt x="414" y="1426"/>
                    <a:pt x="300" y="17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7" name="Google Shape;11187;p71"/>
            <p:cNvSpPr/>
            <p:nvPr/>
          </p:nvSpPr>
          <p:spPr>
            <a:xfrm>
              <a:off x="4642250" y="1345050"/>
              <a:ext cx="5100" cy="35000"/>
            </a:xfrm>
            <a:custGeom>
              <a:rect b="b" l="l" r="r" t="t"/>
              <a:pathLst>
                <a:path extrusionOk="0" fill="none" h="1400" w="204">
                  <a:moveTo>
                    <a:pt x="124" y="1"/>
                  </a:moveTo>
                  <a:cubicBezTo>
                    <a:pt x="186" y="229"/>
                    <a:pt x="203" y="467"/>
                    <a:pt x="168" y="705"/>
                  </a:cubicBezTo>
                  <a:cubicBezTo>
                    <a:pt x="124" y="942"/>
                    <a:pt x="71" y="1171"/>
                    <a:pt x="1" y="14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8" name="Google Shape;11188;p71"/>
            <p:cNvSpPr/>
            <p:nvPr/>
          </p:nvSpPr>
          <p:spPr>
            <a:xfrm>
              <a:off x="4656350" y="1350550"/>
              <a:ext cx="450" cy="7075"/>
            </a:xfrm>
            <a:custGeom>
              <a:rect b="b" l="l" r="r" t="t"/>
              <a:pathLst>
                <a:path extrusionOk="0" fill="none" h="283" w="18">
                  <a:moveTo>
                    <a:pt x="0" y="1"/>
                  </a:moveTo>
                  <a:cubicBezTo>
                    <a:pt x="0" y="97"/>
                    <a:pt x="18" y="185"/>
                    <a:pt x="18" y="28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9" name="Google Shape;11189;p71"/>
            <p:cNvSpPr/>
            <p:nvPr/>
          </p:nvSpPr>
          <p:spPr>
            <a:xfrm>
              <a:off x="4640275" y="1289825"/>
              <a:ext cx="41400" cy="19400"/>
            </a:xfrm>
            <a:custGeom>
              <a:rect b="b" l="l" r="r" t="t"/>
              <a:pathLst>
                <a:path extrusionOk="0" fill="none" h="776" w="1656">
                  <a:moveTo>
                    <a:pt x="1655" y="1"/>
                  </a:moveTo>
                  <a:cubicBezTo>
                    <a:pt x="1206" y="441"/>
                    <a:pt x="626" y="713"/>
                    <a:pt x="1" y="77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0" name="Google Shape;11190;p71"/>
            <p:cNvSpPr/>
            <p:nvPr/>
          </p:nvSpPr>
          <p:spPr>
            <a:xfrm>
              <a:off x="4651950" y="1312275"/>
              <a:ext cx="16525" cy="3325"/>
            </a:xfrm>
            <a:custGeom>
              <a:rect b="b" l="l" r="r" t="t"/>
              <a:pathLst>
                <a:path extrusionOk="0" fill="none" h="133" w="661">
                  <a:moveTo>
                    <a:pt x="660" y="0"/>
                  </a:moveTo>
                  <a:cubicBezTo>
                    <a:pt x="440" y="35"/>
                    <a:pt x="220" y="79"/>
                    <a:pt x="0"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1" name="Google Shape;11191;p71"/>
            <p:cNvSpPr/>
            <p:nvPr/>
          </p:nvSpPr>
          <p:spPr>
            <a:xfrm>
              <a:off x="4660750" y="1323925"/>
              <a:ext cx="1325" cy="250"/>
            </a:xfrm>
            <a:custGeom>
              <a:rect b="b" l="l" r="r" t="t"/>
              <a:pathLst>
                <a:path extrusionOk="0" fill="none" h="10" w="53">
                  <a:moveTo>
                    <a:pt x="53" y="1"/>
                  </a:moveTo>
                  <a:lnTo>
                    <a:pt x="0"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2" name="Google Shape;11192;p71"/>
            <p:cNvSpPr/>
            <p:nvPr/>
          </p:nvSpPr>
          <p:spPr>
            <a:xfrm>
              <a:off x="4664475" y="1332075"/>
              <a:ext cx="4650" cy="450"/>
            </a:xfrm>
            <a:custGeom>
              <a:rect b="b" l="l" r="r" t="t"/>
              <a:pathLst>
                <a:path extrusionOk="0" fill="none" h="18" w="186">
                  <a:moveTo>
                    <a:pt x="186" y="0"/>
                  </a:moveTo>
                  <a:lnTo>
                    <a:pt x="1" y="1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3" name="Google Shape;11193;p71"/>
            <p:cNvSpPr/>
            <p:nvPr/>
          </p:nvSpPr>
          <p:spPr>
            <a:xfrm>
              <a:off x="4615425" y="1308975"/>
              <a:ext cx="5075" cy="1550"/>
            </a:xfrm>
            <a:custGeom>
              <a:rect b="b" l="l" r="r" t="t"/>
              <a:pathLst>
                <a:path extrusionOk="0" fill="none" h="62" w="203">
                  <a:moveTo>
                    <a:pt x="203" y="62"/>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4" name="Google Shape;11194;p71"/>
          <p:cNvGrpSpPr/>
          <p:nvPr/>
        </p:nvGrpSpPr>
        <p:grpSpPr>
          <a:xfrm>
            <a:off x="1316470" y="1514501"/>
            <a:ext cx="1068613" cy="1100996"/>
            <a:chOff x="592825" y="880800"/>
            <a:chExt cx="319275" cy="328950"/>
          </a:xfrm>
        </p:grpSpPr>
        <p:sp>
          <p:nvSpPr>
            <p:cNvPr id="11195" name="Google Shape;11195;p71"/>
            <p:cNvSpPr/>
            <p:nvPr/>
          </p:nvSpPr>
          <p:spPr>
            <a:xfrm>
              <a:off x="614600" y="919400"/>
              <a:ext cx="263175" cy="277625"/>
            </a:xfrm>
            <a:custGeom>
              <a:rect b="b" l="l" r="r" t="t"/>
              <a:pathLst>
                <a:path extrusionOk="0" h="11105" w="10527">
                  <a:moveTo>
                    <a:pt x="3307" y="609"/>
                  </a:moveTo>
                  <a:cubicBezTo>
                    <a:pt x="3585" y="609"/>
                    <a:pt x="3850" y="688"/>
                    <a:pt x="4084" y="842"/>
                  </a:cubicBezTo>
                  <a:cubicBezTo>
                    <a:pt x="4929" y="1414"/>
                    <a:pt x="5492" y="3508"/>
                    <a:pt x="5642" y="4133"/>
                  </a:cubicBezTo>
                  <a:lnTo>
                    <a:pt x="5660" y="4204"/>
                  </a:lnTo>
                  <a:lnTo>
                    <a:pt x="5721" y="4159"/>
                  </a:lnTo>
                  <a:cubicBezTo>
                    <a:pt x="6304" y="3773"/>
                    <a:pt x="7257" y="3712"/>
                    <a:pt x="8017" y="3712"/>
                  </a:cubicBezTo>
                  <a:cubicBezTo>
                    <a:pt x="8209" y="3712"/>
                    <a:pt x="8388" y="3716"/>
                    <a:pt x="8546" y="3719"/>
                  </a:cubicBezTo>
                  <a:cubicBezTo>
                    <a:pt x="8634" y="3719"/>
                    <a:pt x="8715" y="3723"/>
                    <a:pt x="8787" y="3723"/>
                  </a:cubicBezTo>
                  <a:cubicBezTo>
                    <a:pt x="8823" y="3723"/>
                    <a:pt x="8857" y="3722"/>
                    <a:pt x="8890" y="3719"/>
                  </a:cubicBezTo>
                  <a:cubicBezTo>
                    <a:pt x="9206" y="3719"/>
                    <a:pt x="9541" y="3992"/>
                    <a:pt x="9717" y="4406"/>
                  </a:cubicBezTo>
                  <a:cubicBezTo>
                    <a:pt x="9910" y="4855"/>
                    <a:pt x="9884" y="5365"/>
                    <a:pt x="9646" y="5876"/>
                  </a:cubicBezTo>
                  <a:lnTo>
                    <a:pt x="9629" y="5902"/>
                  </a:lnTo>
                  <a:cubicBezTo>
                    <a:pt x="9497" y="6157"/>
                    <a:pt x="9330" y="6395"/>
                    <a:pt x="9127" y="6606"/>
                  </a:cubicBezTo>
                  <a:cubicBezTo>
                    <a:pt x="9030" y="6712"/>
                    <a:pt x="8916" y="6809"/>
                    <a:pt x="8793" y="6897"/>
                  </a:cubicBezTo>
                  <a:cubicBezTo>
                    <a:pt x="8416" y="7150"/>
                    <a:pt x="7990" y="7243"/>
                    <a:pt x="7569" y="7243"/>
                  </a:cubicBezTo>
                  <a:cubicBezTo>
                    <a:pt x="6642" y="7243"/>
                    <a:pt x="5734" y="6794"/>
                    <a:pt x="5396" y="6606"/>
                  </a:cubicBezTo>
                  <a:lnTo>
                    <a:pt x="5334" y="6580"/>
                  </a:lnTo>
                  <a:lnTo>
                    <a:pt x="5325" y="6641"/>
                  </a:lnTo>
                  <a:cubicBezTo>
                    <a:pt x="5017" y="8507"/>
                    <a:pt x="4093" y="9634"/>
                    <a:pt x="3574" y="10135"/>
                  </a:cubicBezTo>
                  <a:cubicBezTo>
                    <a:pt x="3539" y="10171"/>
                    <a:pt x="3495" y="10206"/>
                    <a:pt x="3451" y="10241"/>
                  </a:cubicBezTo>
                  <a:cubicBezTo>
                    <a:pt x="3225" y="10389"/>
                    <a:pt x="2914" y="10464"/>
                    <a:pt x="2591" y="10464"/>
                  </a:cubicBezTo>
                  <a:cubicBezTo>
                    <a:pt x="2298" y="10464"/>
                    <a:pt x="1994" y="10402"/>
                    <a:pt x="1734" y="10276"/>
                  </a:cubicBezTo>
                  <a:cubicBezTo>
                    <a:pt x="1338" y="10083"/>
                    <a:pt x="705" y="9590"/>
                    <a:pt x="828" y="8410"/>
                  </a:cubicBezTo>
                  <a:cubicBezTo>
                    <a:pt x="925" y="7451"/>
                    <a:pt x="1444" y="6589"/>
                    <a:pt x="2254" y="6060"/>
                  </a:cubicBezTo>
                  <a:cubicBezTo>
                    <a:pt x="2350" y="5999"/>
                    <a:pt x="2439" y="5937"/>
                    <a:pt x="2544" y="5884"/>
                  </a:cubicBezTo>
                  <a:lnTo>
                    <a:pt x="2518" y="5840"/>
                  </a:lnTo>
                  <a:lnTo>
                    <a:pt x="2562" y="5876"/>
                  </a:lnTo>
                  <a:cubicBezTo>
                    <a:pt x="2703" y="5796"/>
                    <a:pt x="2852" y="5726"/>
                    <a:pt x="3002" y="5673"/>
                  </a:cubicBezTo>
                  <a:lnTo>
                    <a:pt x="3468" y="5550"/>
                  </a:lnTo>
                  <a:lnTo>
                    <a:pt x="3125" y="5268"/>
                  </a:lnTo>
                  <a:cubicBezTo>
                    <a:pt x="2122" y="4608"/>
                    <a:pt x="1286" y="2936"/>
                    <a:pt x="1497" y="2012"/>
                  </a:cubicBezTo>
                  <a:cubicBezTo>
                    <a:pt x="1620" y="1572"/>
                    <a:pt x="1902" y="1194"/>
                    <a:pt x="2289" y="947"/>
                  </a:cubicBezTo>
                  <a:cubicBezTo>
                    <a:pt x="2412" y="859"/>
                    <a:pt x="2544" y="789"/>
                    <a:pt x="2685" y="736"/>
                  </a:cubicBezTo>
                  <a:cubicBezTo>
                    <a:pt x="2896" y="651"/>
                    <a:pt x="3105" y="609"/>
                    <a:pt x="3307" y="609"/>
                  </a:cubicBezTo>
                  <a:close/>
                  <a:moveTo>
                    <a:pt x="3340" y="1"/>
                  </a:moveTo>
                  <a:cubicBezTo>
                    <a:pt x="2940" y="1"/>
                    <a:pt x="2512" y="149"/>
                    <a:pt x="2060" y="454"/>
                  </a:cubicBezTo>
                  <a:cubicBezTo>
                    <a:pt x="1312" y="956"/>
                    <a:pt x="898" y="1581"/>
                    <a:pt x="846" y="2285"/>
                  </a:cubicBezTo>
                  <a:cubicBezTo>
                    <a:pt x="731" y="3755"/>
                    <a:pt x="2192" y="5154"/>
                    <a:pt x="2210" y="5163"/>
                  </a:cubicBezTo>
                  <a:cubicBezTo>
                    <a:pt x="2218" y="5180"/>
                    <a:pt x="2227" y="5189"/>
                    <a:pt x="2218" y="5207"/>
                  </a:cubicBezTo>
                  <a:cubicBezTo>
                    <a:pt x="2218" y="5224"/>
                    <a:pt x="2210" y="5233"/>
                    <a:pt x="2201" y="5242"/>
                  </a:cubicBezTo>
                  <a:cubicBezTo>
                    <a:pt x="2104" y="5295"/>
                    <a:pt x="2007" y="5348"/>
                    <a:pt x="1919" y="5409"/>
                  </a:cubicBezTo>
                  <a:cubicBezTo>
                    <a:pt x="731" y="6219"/>
                    <a:pt x="1" y="7838"/>
                    <a:pt x="221" y="9194"/>
                  </a:cubicBezTo>
                  <a:cubicBezTo>
                    <a:pt x="388" y="10223"/>
                    <a:pt x="1074" y="10883"/>
                    <a:pt x="2139" y="11059"/>
                  </a:cubicBezTo>
                  <a:cubicBezTo>
                    <a:pt x="2296" y="11090"/>
                    <a:pt x="2455" y="11104"/>
                    <a:pt x="2613" y="11104"/>
                  </a:cubicBezTo>
                  <a:cubicBezTo>
                    <a:pt x="3101" y="11104"/>
                    <a:pt x="3584" y="10962"/>
                    <a:pt x="3996" y="10690"/>
                  </a:cubicBezTo>
                  <a:cubicBezTo>
                    <a:pt x="5360" y="9766"/>
                    <a:pt x="5730" y="7627"/>
                    <a:pt x="5739" y="7601"/>
                  </a:cubicBezTo>
                  <a:lnTo>
                    <a:pt x="5739" y="7583"/>
                  </a:lnTo>
                  <a:cubicBezTo>
                    <a:pt x="5739" y="7574"/>
                    <a:pt x="5748" y="7574"/>
                    <a:pt x="5748" y="7565"/>
                  </a:cubicBezTo>
                  <a:lnTo>
                    <a:pt x="5774" y="7565"/>
                  </a:lnTo>
                  <a:lnTo>
                    <a:pt x="5783" y="7513"/>
                  </a:lnTo>
                  <a:lnTo>
                    <a:pt x="5800" y="7565"/>
                  </a:lnTo>
                  <a:cubicBezTo>
                    <a:pt x="5813" y="7572"/>
                    <a:pt x="6641" y="7977"/>
                    <a:pt x="7599" y="7977"/>
                  </a:cubicBezTo>
                  <a:cubicBezTo>
                    <a:pt x="7961" y="7977"/>
                    <a:pt x="8342" y="7919"/>
                    <a:pt x="8705" y="7759"/>
                  </a:cubicBezTo>
                  <a:cubicBezTo>
                    <a:pt x="8828" y="7697"/>
                    <a:pt x="8942" y="7636"/>
                    <a:pt x="9057" y="7557"/>
                  </a:cubicBezTo>
                  <a:cubicBezTo>
                    <a:pt x="9629" y="7169"/>
                    <a:pt x="10042" y="6527"/>
                    <a:pt x="10289" y="5629"/>
                  </a:cubicBezTo>
                  <a:cubicBezTo>
                    <a:pt x="10527" y="4776"/>
                    <a:pt x="10439" y="4124"/>
                    <a:pt x="10025" y="3702"/>
                  </a:cubicBezTo>
                  <a:cubicBezTo>
                    <a:pt x="9560" y="3229"/>
                    <a:pt x="8763" y="3093"/>
                    <a:pt x="8000" y="3093"/>
                  </a:cubicBezTo>
                  <a:cubicBezTo>
                    <a:pt x="7001" y="3093"/>
                    <a:pt x="6059" y="3326"/>
                    <a:pt x="5994" y="3341"/>
                  </a:cubicBezTo>
                  <a:cubicBezTo>
                    <a:pt x="5985" y="3345"/>
                    <a:pt x="5979" y="3348"/>
                    <a:pt x="5972" y="3348"/>
                  </a:cubicBezTo>
                  <a:cubicBezTo>
                    <a:pt x="5965" y="3348"/>
                    <a:pt x="5959" y="3345"/>
                    <a:pt x="5950" y="3341"/>
                  </a:cubicBezTo>
                  <a:cubicBezTo>
                    <a:pt x="5941" y="3332"/>
                    <a:pt x="5932" y="3323"/>
                    <a:pt x="5932" y="3306"/>
                  </a:cubicBezTo>
                  <a:cubicBezTo>
                    <a:pt x="5924" y="3279"/>
                    <a:pt x="5343" y="683"/>
                    <a:pt x="3917" y="111"/>
                  </a:cubicBezTo>
                  <a:cubicBezTo>
                    <a:pt x="3732" y="38"/>
                    <a:pt x="3540" y="1"/>
                    <a:pt x="3340"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6" name="Google Shape;11196;p71"/>
            <p:cNvSpPr/>
            <p:nvPr/>
          </p:nvSpPr>
          <p:spPr>
            <a:xfrm>
              <a:off x="634850" y="1075300"/>
              <a:ext cx="45775" cy="103225"/>
            </a:xfrm>
            <a:custGeom>
              <a:rect b="b" l="l" r="r" t="t"/>
              <a:pathLst>
                <a:path extrusionOk="0" h="4129" w="1831">
                  <a:moveTo>
                    <a:pt x="1144" y="3873"/>
                  </a:moveTo>
                  <a:lnTo>
                    <a:pt x="1144" y="3873"/>
                  </a:lnTo>
                  <a:cubicBezTo>
                    <a:pt x="1153" y="3885"/>
                    <a:pt x="1163" y="3897"/>
                    <a:pt x="1172" y="3909"/>
                  </a:cubicBezTo>
                  <a:lnTo>
                    <a:pt x="1172" y="3909"/>
                  </a:lnTo>
                  <a:cubicBezTo>
                    <a:pt x="1162" y="3897"/>
                    <a:pt x="1152" y="3885"/>
                    <a:pt x="1144" y="3873"/>
                  </a:cubicBezTo>
                  <a:close/>
                  <a:moveTo>
                    <a:pt x="1347" y="1"/>
                  </a:moveTo>
                  <a:cubicBezTo>
                    <a:pt x="643" y="520"/>
                    <a:pt x="194" y="1312"/>
                    <a:pt x="106" y="2183"/>
                  </a:cubicBezTo>
                  <a:cubicBezTo>
                    <a:pt x="0" y="3310"/>
                    <a:pt x="599" y="3776"/>
                    <a:pt x="960" y="3952"/>
                  </a:cubicBezTo>
                  <a:cubicBezTo>
                    <a:pt x="1021" y="3979"/>
                    <a:pt x="1092" y="4005"/>
                    <a:pt x="1153" y="4031"/>
                  </a:cubicBezTo>
                  <a:lnTo>
                    <a:pt x="1206" y="3952"/>
                  </a:lnTo>
                  <a:cubicBezTo>
                    <a:pt x="1203" y="3947"/>
                    <a:pt x="1199" y="3942"/>
                    <a:pt x="1195" y="3937"/>
                  </a:cubicBezTo>
                  <a:lnTo>
                    <a:pt x="1195" y="3937"/>
                  </a:lnTo>
                  <a:cubicBezTo>
                    <a:pt x="1235" y="3985"/>
                    <a:pt x="1280" y="4032"/>
                    <a:pt x="1329" y="4075"/>
                  </a:cubicBezTo>
                  <a:lnTo>
                    <a:pt x="1338" y="4084"/>
                  </a:lnTo>
                  <a:lnTo>
                    <a:pt x="1356" y="4084"/>
                  </a:lnTo>
                  <a:cubicBezTo>
                    <a:pt x="1470" y="4111"/>
                    <a:pt x="1602" y="4128"/>
                    <a:pt x="1725" y="4128"/>
                  </a:cubicBezTo>
                  <a:lnTo>
                    <a:pt x="1831" y="4128"/>
                  </a:lnTo>
                  <a:lnTo>
                    <a:pt x="1761" y="4049"/>
                  </a:lnTo>
                  <a:cubicBezTo>
                    <a:pt x="1364" y="3609"/>
                    <a:pt x="185" y="2025"/>
                    <a:pt x="1417" y="71"/>
                  </a:cubicBezTo>
                  <a:lnTo>
                    <a:pt x="1347"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7" name="Google Shape;11197;p71"/>
            <p:cNvSpPr/>
            <p:nvPr/>
          </p:nvSpPr>
          <p:spPr>
            <a:xfrm>
              <a:off x="651800" y="936975"/>
              <a:ext cx="76350" cy="96100"/>
            </a:xfrm>
            <a:custGeom>
              <a:rect b="b" l="l" r="r" t="t"/>
              <a:pathLst>
                <a:path extrusionOk="0" h="3844" w="3054">
                  <a:moveTo>
                    <a:pt x="1798" y="0"/>
                  </a:moveTo>
                  <a:cubicBezTo>
                    <a:pt x="1609" y="0"/>
                    <a:pt x="1419" y="40"/>
                    <a:pt x="1241" y="121"/>
                  </a:cubicBezTo>
                  <a:cubicBezTo>
                    <a:pt x="1109" y="174"/>
                    <a:pt x="986" y="235"/>
                    <a:pt x="862" y="315"/>
                  </a:cubicBezTo>
                  <a:cubicBezTo>
                    <a:pt x="502" y="552"/>
                    <a:pt x="229" y="904"/>
                    <a:pt x="114" y="1327"/>
                  </a:cubicBezTo>
                  <a:cubicBezTo>
                    <a:pt x="0" y="1784"/>
                    <a:pt x="176" y="2462"/>
                    <a:pt x="563" y="3157"/>
                  </a:cubicBezTo>
                  <a:lnTo>
                    <a:pt x="651" y="3131"/>
                  </a:lnTo>
                  <a:cubicBezTo>
                    <a:pt x="641" y="3060"/>
                    <a:pt x="633" y="2990"/>
                    <a:pt x="628" y="2919"/>
                  </a:cubicBezTo>
                  <a:lnTo>
                    <a:pt x="628" y="2919"/>
                  </a:lnTo>
                  <a:cubicBezTo>
                    <a:pt x="643" y="3090"/>
                    <a:pt x="674" y="3260"/>
                    <a:pt x="722" y="3430"/>
                  </a:cubicBezTo>
                  <a:cubicBezTo>
                    <a:pt x="810" y="3571"/>
                    <a:pt x="915" y="3712"/>
                    <a:pt x="1021" y="3844"/>
                  </a:cubicBezTo>
                  <a:lnTo>
                    <a:pt x="1109" y="3800"/>
                  </a:lnTo>
                  <a:cubicBezTo>
                    <a:pt x="986" y="3333"/>
                    <a:pt x="915" y="2638"/>
                    <a:pt x="1241" y="2004"/>
                  </a:cubicBezTo>
                  <a:cubicBezTo>
                    <a:pt x="1399" y="1705"/>
                    <a:pt x="1637" y="1441"/>
                    <a:pt x="1919" y="1256"/>
                  </a:cubicBezTo>
                  <a:cubicBezTo>
                    <a:pt x="2244" y="1045"/>
                    <a:pt x="2605" y="895"/>
                    <a:pt x="2984" y="807"/>
                  </a:cubicBezTo>
                  <a:lnTo>
                    <a:pt x="3054" y="799"/>
                  </a:lnTo>
                  <a:lnTo>
                    <a:pt x="3019" y="737"/>
                  </a:lnTo>
                  <a:cubicBezTo>
                    <a:pt x="2896" y="535"/>
                    <a:pt x="2728" y="359"/>
                    <a:pt x="2543" y="218"/>
                  </a:cubicBezTo>
                  <a:cubicBezTo>
                    <a:pt x="2319" y="75"/>
                    <a:pt x="2059" y="0"/>
                    <a:pt x="1798"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8" name="Google Shape;11198;p71"/>
            <p:cNvSpPr/>
            <p:nvPr/>
          </p:nvSpPr>
          <p:spPr>
            <a:xfrm>
              <a:off x="689625" y="1112700"/>
              <a:ext cx="87600" cy="91175"/>
            </a:xfrm>
            <a:custGeom>
              <a:rect b="b" l="l" r="r" t="t"/>
              <a:pathLst>
                <a:path extrusionOk="0" h="3647" w="3504">
                  <a:moveTo>
                    <a:pt x="2808" y="1"/>
                  </a:moveTo>
                  <a:lnTo>
                    <a:pt x="2782" y="115"/>
                  </a:lnTo>
                  <a:cubicBezTo>
                    <a:pt x="2632" y="740"/>
                    <a:pt x="2166" y="2280"/>
                    <a:pt x="1039" y="3037"/>
                  </a:cubicBezTo>
                  <a:cubicBezTo>
                    <a:pt x="731" y="3248"/>
                    <a:pt x="379" y="3389"/>
                    <a:pt x="1" y="3442"/>
                  </a:cubicBezTo>
                  <a:lnTo>
                    <a:pt x="1" y="3539"/>
                  </a:lnTo>
                  <a:cubicBezTo>
                    <a:pt x="381" y="3611"/>
                    <a:pt x="724" y="3646"/>
                    <a:pt x="1027" y="3646"/>
                  </a:cubicBezTo>
                  <a:cubicBezTo>
                    <a:pt x="1279" y="3646"/>
                    <a:pt x="1504" y="3622"/>
                    <a:pt x="1699" y="3574"/>
                  </a:cubicBezTo>
                  <a:lnTo>
                    <a:pt x="1717" y="3574"/>
                  </a:lnTo>
                  <a:cubicBezTo>
                    <a:pt x="1867" y="3459"/>
                    <a:pt x="3178" y="2465"/>
                    <a:pt x="3504" y="1048"/>
                  </a:cubicBezTo>
                  <a:lnTo>
                    <a:pt x="3504" y="1030"/>
                  </a:lnTo>
                  <a:lnTo>
                    <a:pt x="2808"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9" name="Google Shape;11199;p71"/>
            <p:cNvSpPr/>
            <p:nvPr/>
          </p:nvSpPr>
          <p:spPr>
            <a:xfrm>
              <a:off x="810200" y="1014800"/>
              <a:ext cx="49100" cy="41175"/>
            </a:xfrm>
            <a:custGeom>
              <a:rect b="b" l="l" r="r" t="t"/>
              <a:pathLst>
                <a:path extrusionOk="0" h="1647" w="1964">
                  <a:moveTo>
                    <a:pt x="9" y="0"/>
                  </a:moveTo>
                  <a:lnTo>
                    <a:pt x="1" y="97"/>
                  </a:lnTo>
                  <a:cubicBezTo>
                    <a:pt x="696" y="317"/>
                    <a:pt x="1567" y="775"/>
                    <a:pt x="1778" y="1646"/>
                  </a:cubicBezTo>
                  <a:lnTo>
                    <a:pt x="1875" y="1646"/>
                  </a:lnTo>
                  <a:cubicBezTo>
                    <a:pt x="1963" y="1312"/>
                    <a:pt x="1937" y="951"/>
                    <a:pt x="1805" y="634"/>
                  </a:cubicBezTo>
                  <a:cubicBezTo>
                    <a:pt x="1646" y="264"/>
                    <a:pt x="1338" y="9"/>
                    <a:pt x="1066" y="9"/>
                  </a:cubicBezTo>
                  <a:lnTo>
                    <a:pt x="722" y="9"/>
                  </a:lnTo>
                  <a:cubicBezTo>
                    <a:pt x="520" y="9"/>
                    <a:pt x="282" y="0"/>
                    <a:pt x="9"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0" name="Google Shape;11200;p71"/>
            <p:cNvSpPr/>
            <p:nvPr/>
          </p:nvSpPr>
          <p:spPr>
            <a:xfrm>
              <a:off x="723950" y="923475"/>
              <a:ext cx="53050" cy="76825"/>
            </a:xfrm>
            <a:custGeom>
              <a:rect b="b" l="l" r="r" t="t"/>
              <a:pathLst>
                <a:path extrusionOk="0" h="3073" w="2122">
                  <a:moveTo>
                    <a:pt x="54" y="1"/>
                  </a:moveTo>
                  <a:lnTo>
                    <a:pt x="1" y="80"/>
                  </a:lnTo>
                  <a:cubicBezTo>
                    <a:pt x="1066" y="855"/>
                    <a:pt x="1550" y="2668"/>
                    <a:pt x="1638" y="3020"/>
                  </a:cubicBezTo>
                  <a:lnTo>
                    <a:pt x="1655" y="3072"/>
                  </a:lnTo>
                  <a:lnTo>
                    <a:pt x="1699" y="3064"/>
                  </a:lnTo>
                  <a:cubicBezTo>
                    <a:pt x="1787" y="3037"/>
                    <a:pt x="1910" y="3011"/>
                    <a:pt x="2078" y="2984"/>
                  </a:cubicBezTo>
                  <a:lnTo>
                    <a:pt x="2122" y="2976"/>
                  </a:lnTo>
                  <a:lnTo>
                    <a:pt x="2122" y="2923"/>
                  </a:lnTo>
                  <a:cubicBezTo>
                    <a:pt x="1849" y="1004"/>
                    <a:pt x="846" y="274"/>
                    <a:pt x="54"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1" name="Google Shape;11201;p71"/>
            <p:cNvSpPr/>
            <p:nvPr/>
          </p:nvSpPr>
          <p:spPr>
            <a:xfrm>
              <a:off x="762675" y="1011275"/>
              <a:ext cx="127650" cy="129675"/>
            </a:xfrm>
            <a:custGeom>
              <a:rect b="b" l="l" r="r" t="t"/>
              <a:pathLst>
                <a:path extrusionOk="0" h="5187" w="5106">
                  <a:moveTo>
                    <a:pt x="4348" y="0"/>
                  </a:moveTo>
                  <a:lnTo>
                    <a:pt x="4278" y="71"/>
                  </a:lnTo>
                  <a:cubicBezTo>
                    <a:pt x="4630" y="529"/>
                    <a:pt x="4692" y="1162"/>
                    <a:pt x="4472" y="1981"/>
                  </a:cubicBezTo>
                  <a:cubicBezTo>
                    <a:pt x="4216" y="2896"/>
                    <a:pt x="3785" y="3565"/>
                    <a:pt x="3195" y="3961"/>
                  </a:cubicBezTo>
                  <a:cubicBezTo>
                    <a:pt x="3081" y="4040"/>
                    <a:pt x="2958" y="4110"/>
                    <a:pt x="2826" y="4163"/>
                  </a:cubicBezTo>
                  <a:cubicBezTo>
                    <a:pt x="2438" y="4337"/>
                    <a:pt x="2035" y="4400"/>
                    <a:pt x="1654" y="4400"/>
                  </a:cubicBezTo>
                  <a:cubicBezTo>
                    <a:pt x="1048" y="4400"/>
                    <a:pt x="496" y="4240"/>
                    <a:pt x="150" y="4110"/>
                  </a:cubicBezTo>
                  <a:lnTo>
                    <a:pt x="1" y="4049"/>
                  </a:lnTo>
                  <a:lnTo>
                    <a:pt x="1" y="4049"/>
                  </a:lnTo>
                  <a:lnTo>
                    <a:pt x="661" y="5035"/>
                  </a:lnTo>
                  <a:lnTo>
                    <a:pt x="678" y="5035"/>
                  </a:lnTo>
                  <a:cubicBezTo>
                    <a:pt x="794" y="5070"/>
                    <a:pt x="1197" y="5186"/>
                    <a:pt x="1718" y="5186"/>
                  </a:cubicBezTo>
                  <a:cubicBezTo>
                    <a:pt x="2106" y="5186"/>
                    <a:pt x="2560" y="5122"/>
                    <a:pt x="3011" y="4911"/>
                  </a:cubicBezTo>
                  <a:cubicBezTo>
                    <a:pt x="3134" y="4850"/>
                    <a:pt x="3257" y="4779"/>
                    <a:pt x="3380" y="4700"/>
                  </a:cubicBezTo>
                  <a:cubicBezTo>
                    <a:pt x="3970" y="4304"/>
                    <a:pt x="4428" y="3670"/>
                    <a:pt x="4736" y="2808"/>
                  </a:cubicBezTo>
                  <a:cubicBezTo>
                    <a:pt x="5105" y="1778"/>
                    <a:pt x="5096" y="960"/>
                    <a:pt x="4700" y="379"/>
                  </a:cubicBezTo>
                  <a:cubicBezTo>
                    <a:pt x="4595" y="229"/>
                    <a:pt x="4480" y="106"/>
                    <a:pt x="4348" y="0"/>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2" name="Google Shape;11202;p71"/>
            <p:cNvSpPr/>
            <p:nvPr/>
          </p:nvSpPr>
          <p:spPr>
            <a:xfrm>
              <a:off x="592825" y="880800"/>
              <a:ext cx="306300" cy="328750"/>
            </a:xfrm>
            <a:custGeom>
              <a:rect b="b" l="l" r="r" t="t"/>
              <a:pathLst>
                <a:path extrusionOk="0" fill="none" h="13150" w="12252">
                  <a:moveTo>
                    <a:pt x="3045" y="6751"/>
                  </a:moveTo>
                  <a:cubicBezTo>
                    <a:pt x="3045" y="6751"/>
                    <a:pt x="18" y="3908"/>
                    <a:pt x="2913" y="1954"/>
                  </a:cubicBezTo>
                  <a:cubicBezTo>
                    <a:pt x="5809" y="1"/>
                    <a:pt x="6856" y="4832"/>
                    <a:pt x="6856" y="4832"/>
                  </a:cubicBezTo>
                  <a:cubicBezTo>
                    <a:pt x="6856" y="4832"/>
                    <a:pt x="12251" y="3450"/>
                    <a:pt x="11213" y="7182"/>
                  </a:cubicBezTo>
                  <a:cubicBezTo>
                    <a:pt x="10183" y="10914"/>
                    <a:pt x="6654" y="9153"/>
                    <a:pt x="6654" y="9153"/>
                  </a:cubicBezTo>
                  <a:cubicBezTo>
                    <a:pt x="6654" y="9153"/>
                    <a:pt x="5994" y="13149"/>
                    <a:pt x="3001" y="12656"/>
                  </a:cubicBezTo>
                  <a:cubicBezTo>
                    <a:pt x="0" y="12163"/>
                    <a:pt x="678" y="8009"/>
                    <a:pt x="3045" y="675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3" name="Google Shape;11203;p71"/>
            <p:cNvSpPr/>
            <p:nvPr/>
          </p:nvSpPr>
          <p:spPr>
            <a:xfrm>
              <a:off x="667850" y="996750"/>
              <a:ext cx="244250" cy="213000"/>
            </a:xfrm>
            <a:custGeom>
              <a:rect b="b" l="l" r="r" t="t"/>
              <a:pathLst>
                <a:path extrusionOk="0" fill="none" h="8520" w="9770">
                  <a:moveTo>
                    <a:pt x="0" y="8018"/>
                  </a:moveTo>
                  <a:cubicBezTo>
                    <a:pt x="0" y="8018"/>
                    <a:pt x="1558" y="8520"/>
                    <a:pt x="2597" y="8256"/>
                  </a:cubicBezTo>
                  <a:cubicBezTo>
                    <a:pt x="2597" y="8256"/>
                    <a:pt x="4102" y="7209"/>
                    <a:pt x="4427" y="5660"/>
                  </a:cubicBezTo>
                  <a:cubicBezTo>
                    <a:pt x="4427" y="5660"/>
                    <a:pt x="7376" y="6733"/>
                    <a:pt x="8573" y="3415"/>
                  </a:cubicBezTo>
                  <a:cubicBezTo>
                    <a:pt x="9769" y="89"/>
                    <a:pt x="6636" y="1"/>
                    <a:pt x="6636"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4" name="Google Shape;11204;p71"/>
            <p:cNvSpPr/>
            <p:nvPr/>
          </p:nvSpPr>
          <p:spPr>
            <a:xfrm>
              <a:off x="759150" y="1109625"/>
              <a:ext cx="19400" cy="28625"/>
            </a:xfrm>
            <a:custGeom>
              <a:rect b="b" l="l" r="r" t="t"/>
              <a:pathLst>
                <a:path extrusionOk="0" fill="none" h="1145" w="776">
                  <a:moveTo>
                    <a:pt x="1" y="0"/>
                  </a:moveTo>
                  <a:lnTo>
                    <a:pt x="775" y="1145"/>
                  </a:ln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5" name="Google Shape;11205;p71"/>
            <p:cNvSpPr/>
            <p:nvPr/>
          </p:nvSpPr>
          <p:spPr>
            <a:xfrm>
              <a:off x="703275" y="916225"/>
              <a:ext cx="75050" cy="82750"/>
            </a:xfrm>
            <a:custGeom>
              <a:rect b="b" l="l" r="r" t="t"/>
              <a:pathLst>
                <a:path extrusionOk="0" fill="none" h="3310" w="3002">
                  <a:moveTo>
                    <a:pt x="0" y="80"/>
                  </a:moveTo>
                  <a:cubicBezTo>
                    <a:pt x="0" y="80"/>
                    <a:pt x="2597" y="0"/>
                    <a:pt x="3002" y="331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6" name="Google Shape;11206;p71"/>
            <p:cNvSpPr/>
            <p:nvPr/>
          </p:nvSpPr>
          <p:spPr>
            <a:xfrm>
              <a:off x="631100" y="925025"/>
              <a:ext cx="244700" cy="262950"/>
            </a:xfrm>
            <a:custGeom>
              <a:rect b="b" l="l" r="r" t="t"/>
              <a:pathLst>
                <a:path extrusionOk="0" fill="none" h="10518" w="9788">
                  <a:moveTo>
                    <a:pt x="2359" y="5492"/>
                  </a:moveTo>
                  <a:cubicBezTo>
                    <a:pt x="2359" y="5492"/>
                    <a:pt x="432" y="6091"/>
                    <a:pt x="212" y="8194"/>
                  </a:cubicBezTo>
                  <a:cubicBezTo>
                    <a:pt x="1" y="10298"/>
                    <a:pt x="2227" y="10518"/>
                    <a:pt x="2879" y="9884"/>
                  </a:cubicBezTo>
                  <a:cubicBezTo>
                    <a:pt x="3530" y="9259"/>
                    <a:pt x="4375" y="8071"/>
                    <a:pt x="4639" y="6284"/>
                  </a:cubicBezTo>
                  <a:cubicBezTo>
                    <a:pt x="4639" y="6284"/>
                    <a:pt x="7077" y="7781"/>
                    <a:pt x="8432" y="6364"/>
                  </a:cubicBezTo>
                  <a:cubicBezTo>
                    <a:pt x="9787" y="4938"/>
                    <a:pt x="8898" y="3556"/>
                    <a:pt x="8238" y="3556"/>
                  </a:cubicBezTo>
                  <a:cubicBezTo>
                    <a:pt x="7569" y="3556"/>
                    <a:pt x="5774" y="3406"/>
                    <a:pt x="4964" y="4058"/>
                  </a:cubicBezTo>
                  <a:cubicBezTo>
                    <a:pt x="4964" y="4058"/>
                    <a:pt x="4357" y="1303"/>
                    <a:pt x="3389" y="652"/>
                  </a:cubicBezTo>
                  <a:cubicBezTo>
                    <a:pt x="2421" y="0"/>
                    <a:pt x="1101" y="872"/>
                    <a:pt x="890" y="1787"/>
                  </a:cubicBezTo>
                  <a:cubicBezTo>
                    <a:pt x="678" y="2702"/>
                    <a:pt x="1550" y="4366"/>
                    <a:pt x="2500" y="4999"/>
                  </a:cubicBezTo>
                  <a:lnTo>
                    <a:pt x="2923" y="5334"/>
                  </a:ln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7" name="Google Shape;11207;p71"/>
            <p:cNvSpPr/>
            <p:nvPr/>
          </p:nvSpPr>
          <p:spPr>
            <a:xfrm>
              <a:off x="654425" y="957600"/>
              <a:ext cx="75500" cy="84500"/>
            </a:xfrm>
            <a:custGeom>
              <a:rect b="b" l="l" r="r" t="t"/>
              <a:pathLst>
                <a:path extrusionOk="0" fill="none" h="3380" w="3020">
                  <a:moveTo>
                    <a:pt x="1180" y="3380"/>
                  </a:moveTo>
                  <a:cubicBezTo>
                    <a:pt x="1180" y="3380"/>
                    <a:pt x="1" y="651"/>
                    <a:pt x="3019" y="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8" name="Google Shape;11208;p71"/>
            <p:cNvSpPr/>
            <p:nvPr/>
          </p:nvSpPr>
          <p:spPr>
            <a:xfrm>
              <a:off x="793700" y="1014350"/>
              <a:ext cx="60975" cy="51725"/>
            </a:xfrm>
            <a:custGeom>
              <a:rect b="b" l="l" r="r" t="t"/>
              <a:pathLst>
                <a:path extrusionOk="0" fill="none" h="2069" w="2439">
                  <a:moveTo>
                    <a:pt x="1" y="1"/>
                  </a:moveTo>
                  <a:cubicBezTo>
                    <a:pt x="1" y="1"/>
                    <a:pt x="2438" y="335"/>
                    <a:pt x="2430" y="2069"/>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9" name="Google Shape;11209;p71"/>
            <p:cNvSpPr/>
            <p:nvPr/>
          </p:nvSpPr>
          <p:spPr>
            <a:xfrm>
              <a:off x="628675" y="1067375"/>
              <a:ext cx="54825" cy="112250"/>
            </a:xfrm>
            <a:custGeom>
              <a:rect b="b" l="l" r="r" t="t"/>
              <a:pathLst>
                <a:path extrusionOk="0" fill="none" h="4490" w="2193">
                  <a:moveTo>
                    <a:pt x="2192" y="4489"/>
                  </a:moveTo>
                  <a:cubicBezTo>
                    <a:pt x="2192" y="4489"/>
                    <a:pt x="1" y="2544"/>
                    <a:pt x="2008"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0" name="Google Shape;11210;p71"/>
            <p:cNvSpPr/>
            <p:nvPr/>
          </p:nvSpPr>
          <p:spPr>
            <a:xfrm>
              <a:off x="748825" y="1147475"/>
              <a:ext cx="13875" cy="21350"/>
            </a:xfrm>
            <a:custGeom>
              <a:rect b="b" l="l" r="r" t="t"/>
              <a:pathLst>
                <a:path extrusionOk="0" fill="none" h="854" w="555">
                  <a:moveTo>
                    <a:pt x="0" y="854"/>
                  </a:moveTo>
                  <a:cubicBezTo>
                    <a:pt x="273" y="634"/>
                    <a:pt x="467" y="335"/>
                    <a:pt x="55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1" name="Google Shape;11211;p71"/>
            <p:cNvSpPr/>
            <p:nvPr/>
          </p:nvSpPr>
          <p:spPr>
            <a:xfrm>
              <a:off x="763125" y="1134925"/>
              <a:ext cx="1350" cy="5750"/>
            </a:xfrm>
            <a:custGeom>
              <a:rect b="b" l="l" r="r" t="t"/>
              <a:pathLst>
                <a:path extrusionOk="0" fill="none" h="230" w="54">
                  <a:moveTo>
                    <a:pt x="0" y="229"/>
                  </a:moveTo>
                  <a:cubicBezTo>
                    <a:pt x="18" y="150"/>
                    <a:pt x="35" y="71"/>
                    <a:pt x="53"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2" name="Google Shape;11212;p71"/>
            <p:cNvSpPr/>
            <p:nvPr/>
          </p:nvSpPr>
          <p:spPr>
            <a:xfrm>
              <a:off x="653100" y="1153200"/>
              <a:ext cx="17625" cy="26200"/>
            </a:xfrm>
            <a:custGeom>
              <a:rect b="b" l="l" r="r" t="t"/>
              <a:pathLst>
                <a:path extrusionOk="0" fill="none" h="1048" w="705">
                  <a:moveTo>
                    <a:pt x="705" y="1047"/>
                  </a:moveTo>
                  <a:cubicBezTo>
                    <a:pt x="370" y="775"/>
                    <a:pt x="124" y="414"/>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3" name="Google Shape;11213;p71"/>
            <p:cNvSpPr/>
            <p:nvPr/>
          </p:nvSpPr>
          <p:spPr>
            <a:xfrm>
              <a:off x="647375" y="1131400"/>
              <a:ext cx="700" cy="8175"/>
            </a:xfrm>
            <a:custGeom>
              <a:rect b="b" l="l" r="r" t="t"/>
              <a:pathLst>
                <a:path extrusionOk="0" fill="none" h="327" w="28">
                  <a:moveTo>
                    <a:pt x="27" y="326"/>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4" name="Google Shape;11214;p71"/>
            <p:cNvSpPr/>
            <p:nvPr/>
          </p:nvSpPr>
          <p:spPr>
            <a:xfrm>
              <a:off x="664550" y="970800"/>
              <a:ext cx="9700" cy="59200"/>
            </a:xfrm>
            <a:custGeom>
              <a:rect b="b" l="l" r="r" t="t"/>
              <a:pathLst>
                <a:path extrusionOk="0" fill="none" h="2368" w="388">
                  <a:moveTo>
                    <a:pt x="300" y="2368"/>
                  </a:moveTo>
                  <a:cubicBezTo>
                    <a:pt x="0" y="1602"/>
                    <a:pt x="36" y="748"/>
                    <a:pt x="38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5" name="Google Shape;11215;p71"/>
            <p:cNvSpPr/>
            <p:nvPr/>
          </p:nvSpPr>
          <p:spPr>
            <a:xfrm>
              <a:off x="685225" y="956500"/>
              <a:ext cx="4425" cy="3100"/>
            </a:xfrm>
            <a:custGeom>
              <a:rect b="b" l="l" r="r" t="t"/>
              <a:pathLst>
                <a:path extrusionOk="0" fill="none" h="124" w="177">
                  <a:moveTo>
                    <a:pt x="1" y="123"/>
                  </a:moveTo>
                  <a:cubicBezTo>
                    <a:pt x="62" y="79"/>
                    <a:pt x="115" y="44"/>
                    <a:pt x="177"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6" name="Google Shape;11216;p71"/>
            <p:cNvSpPr/>
            <p:nvPr/>
          </p:nvSpPr>
          <p:spPr>
            <a:xfrm>
              <a:off x="705700" y="950100"/>
              <a:ext cx="2875" cy="250"/>
            </a:xfrm>
            <a:custGeom>
              <a:rect b="b" l="l" r="r" t="t"/>
              <a:pathLst>
                <a:path extrusionOk="0" fill="none" h="10" w="115">
                  <a:moveTo>
                    <a:pt x="0" y="1"/>
                  </a:moveTo>
                  <a:lnTo>
                    <a:pt x="115"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7" name="Google Shape;11217;p71"/>
            <p:cNvSpPr/>
            <p:nvPr/>
          </p:nvSpPr>
          <p:spPr>
            <a:xfrm>
              <a:off x="785350" y="1129650"/>
              <a:ext cx="24450" cy="4650"/>
            </a:xfrm>
            <a:custGeom>
              <a:rect b="b" l="l" r="r" t="t"/>
              <a:pathLst>
                <a:path extrusionOk="0" fill="none" h="186" w="978">
                  <a:moveTo>
                    <a:pt x="0" y="0"/>
                  </a:moveTo>
                  <a:cubicBezTo>
                    <a:pt x="299" y="141"/>
                    <a:pt x="643" y="185"/>
                    <a:pt x="977" y="12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8" name="Google Shape;11218;p71"/>
            <p:cNvSpPr/>
            <p:nvPr/>
          </p:nvSpPr>
          <p:spPr>
            <a:xfrm>
              <a:off x="823850" y="1128775"/>
              <a:ext cx="3550" cy="450"/>
            </a:xfrm>
            <a:custGeom>
              <a:rect b="b" l="l" r="r" t="t"/>
              <a:pathLst>
                <a:path extrusionOk="0" fill="none" h="18" w="142">
                  <a:moveTo>
                    <a:pt x="0" y="18"/>
                  </a:moveTo>
                  <a:lnTo>
                    <a:pt x="14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9" name="Google Shape;11219;p71"/>
          <p:cNvGrpSpPr/>
          <p:nvPr/>
        </p:nvGrpSpPr>
        <p:grpSpPr>
          <a:xfrm>
            <a:off x="687902" y="1554414"/>
            <a:ext cx="506525" cy="412115"/>
            <a:chOff x="3380500" y="4296875"/>
            <a:chExt cx="344575" cy="280350"/>
          </a:xfrm>
        </p:grpSpPr>
        <p:sp>
          <p:nvSpPr>
            <p:cNvPr id="11220" name="Google Shape;11220;p71"/>
            <p:cNvSpPr/>
            <p:nvPr/>
          </p:nvSpPr>
          <p:spPr>
            <a:xfrm>
              <a:off x="3610425" y="4363250"/>
              <a:ext cx="48650" cy="39050"/>
            </a:xfrm>
            <a:custGeom>
              <a:rect b="b" l="l" r="r" t="t"/>
              <a:pathLst>
                <a:path extrusionOk="0" h="1562" w="1946">
                  <a:moveTo>
                    <a:pt x="493" y="1"/>
                  </a:moveTo>
                  <a:cubicBezTo>
                    <a:pt x="355" y="1"/>
                    <a:pt x="226" y="61"/>
                    <a:pt x="133" y="171"/>
                  </a:cubicBezTo>
                  <a:cubicBezTo>
                    <a:pt x="1" y="356"/>
                    <a:pt x="1" y="620"/>
                    <a:pt x="133" y="892"/>
                  </a:cubicBezTo>
                  <a:cubicBezTo>
                    <a:pt x="309" y="1244"/>
                    <a:pt x="661" y="1491"/>
                    <a:pt x="986" y="1491"/>
                  </a:cubicBezTo>
                  <a:lnTo>
                    <a:pt x="1022" y="1491"/>
                  </a:lnTo>
                  <a:cubicBezTo>
                    <a:pt x="1294" y="1491"/>
                    <a:pt x="1576" y="1508"/>
                    <a:pt x="1849" y="1552"/>
                  </a:cubicBezTo>
                  <a:lnTo>
                    <a:pt x="1946" y="1561"/>
                  </a:lnTo>
                  <a:lnTo>
                    <a:pt x="1946" y="1561"/>
                  </a:lnTo>
                  <a:lnTo>
                    <a:pt x="1928" y="1473"/>
                  </a:lnTo>
                  <a:cubicBezTo>
                    <a:pt x="1805" y="611"/>
                    <a:pt x="1250" y="162"/>
                    <a:pt x="819" y="39"/>
                  </a:cubicBezTo>
                  <a:cubicBezTo>
                    <a:pt x="731" y="12"/>
                    <a:pt x="634" y="4"/>
                    <a:pt x="546" y="4"/>
                  </a:cubicBezTo>
                  <a:cubicBezTo>
                    <a:pt x="528" y="2"/>
                    <a:pt x="511" y="1"/>
                    <a:pt x="493" y="1"/>
                  </a:cubicBezTo>
                  <a:close/>
                </a:path>
              </a:pathLst>
            </a:custGeom>
            <a:solidFill>
              <a:srgbClr val="5F8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1" name="Google Shape;11221;p71"/>
            <p:cNvSpPr/>
            <p:nvPr/>
          </p:nvSpPr>
          <p:spPr>
            <a:xfrm>
              <a:off x="3393275" y="4298850"/>
              <a:ext cx="303200" cy="238550"/>
            </a:xfrm>
            <a:custGeom>
              <a:rect b="b" l="l" r="r" t="t"/>
              <a:pathLst>
                <a:path extrusionOk="0" h="9542" w="12128">
                  <a:moveTo>
                    <a:pt x="9203" y="2438"/>
                  </a:moveTo>
                  <a:cubicBezTo>
                    <a:pt x="9213" y="2438"/>
                    <a:pt x="9223" y="2438"/>
                    <a:pt x="9232" y="2439"/>
                  </a:cubicBezTo>
                  <a:cubicBezTo>
                    <a:pt x="9338" y="2439"/>
                    <a:pt x="9443" y="2456"/>
                    <a:pt x="9549" y="2492"/>
                  </a:cubicBezTo>
                  <a:cubicBezTo>
                    <a:pt x="10068" y="2632"/>
                    <a:pt x="10702" y="3187"/>
                    <a:pt x="10781" y="4225"/>
                  </a:cubicBezTo>
                  <a:cubicBezTo>
                    <a:pt x="10772" y="4252"/>
                    <a:pt x="10764" y="4269"/>
                    <a:pt x="10746" y="4278"/>
                  </a:cubicBezTo>
                  <a:cubicBezTo>
                    <a:pt x="10728" y="4287"/>
                    <a:pt x="10711" y="4296"/>
                    <a:pt x="10693" y="4296"/>
                  </a:cubicBezTo>
                  <a:cubicBezTo>
                    <a:pt x="10415" y="4226"/>
                    <a:pt x="10130" y="4197"/>
                    <a:pt x="9844" y="4197"/>
                  </a:cubicBezTo>
                  <a:cubicBezTo>
                    <a:pt x="9804" y="4197"/>
                    <a:pt x="9765" y="4198"/>
                    <a:pt x="9725" y="4199"/>
                  </a:cubicBezTo>
                  <a:lnTo>
                    <a:pt x="9681" y="4199"/>
                  </a:lnTo>
                  <a:cubicBezTo>
                    <a:pt x="9241" y="4199"/>
                    <a:pt x="8880" y="3864"/>
                    <a:pt x="8704" y="3521"/>
                  </a:cubicBezTo>
                  <a:cubicBezTo>
                    <a:pt x="8546" y="3213"/>
                    <a:pt x="8555" y="2888"/>
                    <a:pt x="8722" y="2659"/>
                  </a:cubicBezTo>
                  <a:cubicBezTo>
                    <a:pt x="8839" y="2517"/>
                    <a:pt x="9019" y="2438"/>
                    <a:pt x="9203" y="2438"/>
                  </a:cubicBezTo>
                  <a:close/>
                  <a:moveTo>
                    <a:pt x="6478" y="1"/>
                  </a:moveTo>
                  <a:cubicBezTo>
                    <a:pt x="6328" y="1"/>
                    <a:pt x="6178" y="10"/>
                    <a:pt x="6029" y="18"/>
                  </a:cubicBezTo>
                  <a:lnTo>
                    <a:pt x="6020" y="18"/>
                  </a:lnTo>
                  <a:cubicBezTo>
                    <a:pt x="4453" y="150"/>
                    <a:pt x="2975" y="811"/>
                    <a:pt x="1840" y="1902"/>
                  </a:cubicBezTo>
                  <a:cubicBezTo>
                    <a:pt x="1672" y="2069"/>
                    <a:pt x="1505" y="2254"/>
                    <a:pt x="1355" y="2439"/>
                  </a:cubicBezTo>
                  <a:cubicBezTo>
                    <a:pt x="379" y="3636"/>
                    <a:pt x="0" y="5061"/>
                    <a:pt x="282" y="6434"/>
                  </a:cubicBezTo>
                  <a:lnTo>
                    <a:pt x="317" y="6558"/>
                  </a:lnTo>
                  <a:cubicBezTo>
                    <a:pt x="669" y="8159"/>
                    <a:pt x="2473" y="9347"/>
                    <a:pt x="4805" y="9523"/>
                  </a:cubicBezTo>
                  <a:cubicBezTo>
                    <a:pt x="4981" y="9532"/>
                    <a:pt x="5166" y="9541"/>
                    <a:pt x="5351" y="9541"/>
                  </a:cubicBezTo>
                  <a:cubicBezTo>
                    <a:pt x="6346" y="9541"/>
                    <a:pt x="7331" y="9347"/>
                    <a:pt x="8255" y="8969"/>
                  </a:cubicBezTo>
                  <a:cubicBezTo>
                    <a:pt x="9690" y="8388"/>
                    <a:pt x="10843" y="7288"/>
                    <a:pt x="11485" y="5880"/>
                  </a:cubicBezTo>
                  <a:cubicBezTo>
                    <a:pt x="11529" y="5765"/>
                    <a:pt x="11582" y="5651"/>
                    <a:pt x="11626" y="5528"/>
                  </a:cubicBezTo>
                  <a:cubicBezTo>
                    <a:pt x="12128" y="4208"/>
                    <a:pt x="12066" y="3072"/>
                    <a:pt x="11432" y="2139"/>
                  </a:cubicBezTo>
                  <a:cubicBezTo>
                    <a:pt x="10447" y="696"/>
                    <a:pt x="8220" y="18"/>
                    <a:pt x="6574" y="1"/>
                  </a:cubicBezTo>
                  <a:close/>
                </a:path>
              </a:pathLst>
            </a:custGeom>
            <a:solidFill>
              <a:srgbClr val="6DA0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2" name="Google Shape;11222;p71"/>
            <p:cNvSpPr/>
            <p:nvPr/>
          </p:nvSpPr>
          <p:spPr>
            <a:xfrm>
              <a:off x="3393275" y="4346375"/>
              <a:ext cx="206400" cy="191025"/>
            </a:xfrm>
            <a:custGeom>
              <a:rect b="b" l="l" r="r" t="t"/>
              <a:pathLst>
                <a:path extrusionOk="0" h="7641" w="8256">
                  <a:moveTo>
                    <a:pt x="1848" y="1"/>
                  </a:moveTo>
                  <a:cubicBezTo>
                    <a:pt x="1672" y="168"/>
                    <a:pt x="1505" y="344"/>
                    <a:pt x="1355" y="538"/>
                  </a:cubicBezTo>
                  <a:cubicBezTo>
                    <a:pt x="379" y="1735"/>
                    <a:pt x="0" y="3152"/>
                    <a:pt x="291" y="4533"/>
                  </a:cubicBezTo>
                  <a:lnTo>
                    <a:pt x="317" y="4657"/>
                  </a:lnTo>
                  <a:cubicBezTo>
                    <a:pt x="669" y="6258"/>
                    <a:pt x="2473" y="7446"/>
                    <a:pt x="4805" y="7614"/>
                  </a:cubicBezTo>
                  <a:cubicBezTo>
                    <a:pt x="4981" y="7640"/>
                    <a:pt x="5166" y="7640"/>
                    <a:pt x="5351" y="7640"/>
                  </a:cubicBezTo>
                  <a:cubicBezTo>
                    <a:pt x="6346" y="7640"/>
                    <a:pt x="7331" y="7446"/>
                    <a:pt x="8255" y="7059"/>
                  </a:cubicBezTo>
                  <a:cubicBezTo>
                    <a:pt x="3380" y="6619"/>
                    <a:pt x="2174" y="3152"/>
                    <a:pt x="1910" y="925"/>
                  </a:cubicBezTo>
                  <a:cubicBezTo>
                    <a:pt x="1875" y="617"/>
                    <a:pt x="1848" y="309"/>
                    <a:pt x="1848" y="1"/>
                  </a:cubicBezTo>
                  <a:close/>
                </a:path>
              </a:pathLst>
            </a:custGeom>
            <a:solidFill>
              <a:srgbClr val="5F8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3" name="Google Shape;11223;p71"/>
            <p:cNvSpPr/>
            <p:nvPr/>
          </p:nvSpPr>
          <p:spPr>
            <a:xfrm>
              <a:off x="3543975" y="4298850"/>
              <a:ext cx="152500" cy="146800"/>
            </a:xfrm>
            <a:custGeom>
              <a:rect b="b" l="l" r="r" t="t"/>
              <a:pathLst>
                <a:path extrusionOk="0" h="5872" w="6100">
                  <a:moveTo>
                    <a:pt x="450" y="1"/>
                  </a:moveTo>
                  <a:cubicBezTo>
                    <a:pt x="300" y="1"/>
                    <a:pt x="150" y="1"/>
                    <a:pt x="1" y="18"/>
                  </a:cubicBezTo>
                  <a:cubicBezTo>
                    <a:pt x="2087" y="194"/>
                    <a:pt x="5757" y="1180"/>
                    <a:pt x="5457" y="5871"/>
                  </a:cubicBezTo>
                  <a:cubicBezTo>
                    <a:pt x="5510" y="5757"/>
                    <a:pt x="5554" y="5642"/>
                    <a:pt x="5598" y="5528"/>
                  </a:cubicBezTo>
                  <a:cubicBezTo>
                    <a:pt x="6100" y="4208"/>
                    <a:pt x="6038" y="3072"/>
                    <a:pt x="5404" y="2139"/>
                  </a:cubicBezTo>
                  <a:cubicBezTo>
                    <a:pt x="4419" y="696"/>
                    <a:pt x="2192" y="18"/>
                    <a:pt x="546" y="1"/>
                  </a:cubicBezTo>
                  <a:close/>
                </a:path>
              </a:pathLst>
            </a:custGeom>
            <a:solidFill>
              <a:srgbClr val="92BC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4" name="Google Shape;11224;p71"/>
            <p:cNvSpPr/>
            <p:nvPr/>
          </p:nvSpPr>
          <p:spPr>
            <a:xfrm>
              <a:off x="3380500" y="4296875"/>
              <a:ext cx="344575" cy="280350"/>
            </a:xfrm>
            <a:custGeom>
              <a:rect b="b" l="l" r="r" t="t"/>
              <a:pathLst>
                <a:path extrusionOk="0" fill="none" h="11214" w="13783">
                  <a:moveTo>
                    <a:pt x="7015" y="9"/>
                  </a:moveTo>
                  <a:cubicBezTo>
                    <a:pt x="3477" y="1"/>
                    <a:pt x="1" y="3072"/>
                    <a:pt x="731" y="6531"/>
                  </a:cubicBezTo>
                  <a:cubicBezTo>
                    <a:pt x="740" y="6566"/>
                    <a:pt x="749" y="6610"/>
                    <a:pt x="758" y="6645"/>
                  </a:cubicBezTo>
                  <a:cubicBezTo>
                    <a:pt x="1620" y="10518"/>
                    <a:pt x="10069" y="11213"/>
                    <a:pt x="12199" y="5624"/>
                  </a:cubicBezTo>
                  <a:cubicBezTo>
                    <a:pt x="13783" y="1479"/>
                    <a:pt x="9409" y="36"/>
                    <a:pt x="7077" y="9"/>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5" name="Google Shape;11225;p71"/>
            <p:cNvSpPr/>
            <p:nvPr/>
          </p:nvSpPr>
          <p:spPr>
            <a:xfrm>
              <a:off x="3602950" y="4353650"/>
              <a:ext cx="57875" cy="50850"/>
            </a:xfrm>
            <a:custGeom>
              <a:rect b="b" l="l" r="r" t="t"/>
              <a:pathLst>
                <a:path extrusionOk="0" fill="none" h="2034" w="2315">
                  <a:moveTo>
                    <a:pt x="2315" y="2033"/>
                  </a:moveTo>
                  <a:cubicBezTo>
                    <a:pt x="1981" y="1963"/>
                    <a:pt x="1637" y="1928"/>
                    <a:pt x="1294" y="1936"/>
                  </a:cubicBezTo>
                  <a:cubicBezTo>
                    <a:pt x="616" y="1936"/>
                    <a:pt x="0" y="1021"/>
                    <a:pt x="379" y="511"/>
                  </a:cubicBezTo>
                  <a:cubicBezTo>
                    <a:pt x="757" y="0"/>
                    <a:pt x="2201" y="467"/>
                    <a:pt x="2315" y="2033"/>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6" name="Google Shape;11226;p71"/>
            <p:cNvSpPr/>
            <p:nvPr/>
          </p:nvSpPr>
          <p:spPr>
            <a:xfrm>
              <a:off x="3595475" y="4381375"/>
              <a:ext cx="31700" cy="31925"/>
            </a:xfrm>
            <a:custGeom>
              <a:rect b="b" l="l" r="r" t="t"/>
              <a:pathLst>
                <a:path extrusionOk="0" fill="none" h="1277" w="1268">
                  <a:moveTo>
                    <a:pt x="0" y="0"/>
                  </a:moveTo>
                  <a:cubicBezTo>
                    <a:pt x="159" y="634"/>
                    <a:pt x="643" y="1127"/>
                    <a:pt x="1267" y="12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7" name="Google Shape;11227;p71"/>
            <p:cNvSpPr/>
            <p:nvPr/>
          </p:nvSpPr>
          <p:spPr>
            <a:xfrm>
              <a:off x="3592600" y="4405350"/>
              <a:ext cx="15425" cy="14775"/>
            </a:xfrm>
            <a:custGeom>
              <a:rect b="b" l="l" r="r" t="t"/>
              <a:pathLst>
                <a:path extrusionOk="0" fill="none" h="591" w="617">
                  <a:moveTo>
                    <a:pt x="1" y="1"/>
                  </a:moveTo>
                  <a:cubicBezTo>
                    <a:pt x="142" y="247"/>
                    <a:pt x="362" y="458"/>
                    <a:pt x="617" y="5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8" name="Google Shape;11228;p71"/>
            <p:cNvSpPr/>
            <p:nvPr/>
          </p:nvSpPr>
          <p:spPr>
            <a:xfrm>
              <a:off x="3589300" y="4429125"/>
              <a:ext cx="5100" cy="5075"/>
            </a:xfrm>
            <a:custGeom>
              <a:rect b="b" l="l" r="r" t="t"/>
              <a:pathLst>
                <a:path extrusionOk="0" fill="none" h="203" w="204">
                  <a:moveTo>
                    <a:pt x="1" y="0"/>
                  </a:moveTo>
                  <a:lnTo>
                    <a:pt x="203" y="20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9" name="Google Shape;11229;p71"/>
            <p:cNvSpPr/>
            <p:nvPr/>
          </p:nvSpPr>
          <p:spPr>
            <a:xfrm>
              <a:off x="3421000" y="4469825"/>
              <a:ext cx="88025" cy="47750"/>
            </a:xfrm>
            <a:custGeom>
              <a:rect b="b" l="l" r="r" t="t"/>
              <a:pathLst>
                <a:path extrusionOk="0" fill="none" h="1910" w="3521">
                  <a:moveTo>
                    <a:pt x="0" y="0"/>
                  </a:moveTo>
                  <a:cubicBezTo>
                    <a:pt x="889" y="1065"/>
                    <a:pt x="2147" y="1743"/>
                    <a:pt x="3520"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0" name="Google Shape;11230;p71"/>
            <p:cNvSpPr/>
            <p:nvPr/>
          </p:nvSpPr>
          <p:spPr>
            <a:xfrm>
              <a:off x="3450900" y="4472225"/>
              <a:ext cx="40075" cy="22050"/>
            </a:xfrm>
            <a:custGeom>
              <a:rect b="b" l="l" r="r" t="t"/>
              <a:pathLst>
                <a:path extrusionOk="0" fill="none" h="882" w="1603">
                  <a:moveTo>
                    <a:pt x="1" y="1"/>
                  </a:moveTo>
                  <a:cubicBezTo>
                    <a:pt x="476" y="397"/>
                    <a:pt x="1013" y="696"/>
                    <a:pt x="1603" y="8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1" name="Google Shape;11231;p71"/>
            <p:cNvSpPr/>
            <p:nvPr/>
          </p:nvSpPr>
          <p:spPr>
            <a:xfrm>
              <a:off x="3590625" y="4319975"/>
              <a:ext cx="19175" cy="7950"/>
            </a:xfrm>
            <a:custGeom>
              <a:rect b="b" l="l" r="r" t="t"/>
              <a:pathLst>
                <a:path extrusionOk="0" fill="none" h="318" w="767">
                  <a:moveTo>
                    <a:pt x="766" y="318"/>
                  </a:moveTo>
                  <a:cubicBezTo>
                    <a:pt x="529" y="177"/>
                    <a:pt x="265" y="71"/>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2" name="Google Shape;11232;p71"/>
            <p:cNvSpPr/>
            <p:nvPr/>
          </p:nvSpPr>
          <p:spPr>
            <a:xfrm>
              <a:off x="3440125" y="4327675"/>
              <a:ext cx="74400" cy="43150"/>
            </a:xfrm>
            <a:custGeom>
              <a:rect b="b" l="l" r="r" t="t"/>
              <a:pathLst>
                <a:path extrusionOk="0" fill="none" h="1726" w="2976">
                  <a:moveTo>
                    <a:pt x="1" y="1726"/>
                  </a:moveTo>
                  <a:cubicBezTo>
                    <a:pt x="766" y="828"/>
                    <a:pt x="1814" y="221"/>
                    <a:pt x="2975"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3" name="Google Shape;11233;p71"/>
            <p:cNvSpPr/>
            <p:nvPr/>
          </p:nvSpPr>
          <p:spPr>
            <a:xfrm>
              <a:off x="3481725" y="4352550"/>
              <a:ext cx="8600" cy="3750"/>
            </a:xfrm>
            <a:custGeom>
              <a:rect b="b" l="l" r="r" t="t"/>
              <a:pathLst>
                <a:path extrusionOk="0" fill="none" h="150" w="344">
                  <a:moveTo>
                    <a:pt x="0" y="150"/>
                  </a:moveTo>
                  <a:lnTo>
                    <a:pt x="343"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4" name="Google Shape;11234;p71"/>
            <p:cNvSpPr/>
            <p:nvPr/>
          </p:nvSpPr>
          <p:spPr>
            <a:xfrm>
              <a:off x="3606675" y="4477950"/>
              <a:ext cx="28850" cy="18725"/>
            </a:xfrm>
            <a:custGeom>
              <a:rect b="b" l="l" r="r" t="t"/>
              <a:pathLst>
                <a:path extrusionOk="0" fill="none" h="749" w="1154">
                  <a:moveTo>
                    <a:pt x="1" y="749"/>
                  </a:moveTo>
                  <a:cubicBezTo>
                    <a:pt x="423" y="582"/>
                    <a:pt x="819" y="326"/>
                    <a:pt x="1154"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5" name="Google Shape;11235;p71"/>
            <p:cNvSpPr/>
            <p:nvPr/>
          </p:nvSpPr>
          <p:spPr>
            <a:xfrm>
              <a:off x="3622300" y="4466075"/>
              <a:ext cx="4000" cy="2875"/>
            </a:xfrm>
            <a:custGeom>
              <a:rect b="b" l="l" r="r" t="t"/>
              <a:pathLst>
                <a:path extrusionOk="0" fill="none" h="115" w="160">
                  <a:moveTo>
                    <a:pt x="1" y="115"/>
                  </a:moveTo>
                  <a:lnTo>
                    <a:pt x="159"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6" name="Google Shape;11236;p71"/>
          <p:cNvGrpSpPr/>
          <p:nvPr/>
        </p:nvGrpSpPr>
        <p:grpSpPr>
          <a:xfrm>
            <a:off x="8222576" y="1809973"/>
            <a:ext cx="779727" cy="556195"/>
            <a:chOff x="3498225" y="3490725"/>
            <a:chExt cx="617850" cy="440725"/>
          </a:xfrm>
        </p:grpSpPr>
        <p:sp>
          <p:nvSpPr>
            <p:cNvPr id="11237" name="Google Shape;11237;p71"/>
            <p:cNvSpPr/>
            <p:nvPr/>
          </p:nvSpPr>
          <p:spPr>
            <a:xfrm>
              <a:off x="3575450" y="3562250"/>
              <a:ext cx="506075" cy="333825"/>
            </a:xfrm>
            <a:custGeom>
              <a:rect b="b" l="l" r="r" t="t"/>
              <a:pathLst>
                <a:path extrusionOk="0" h="13353" w="20243">
                  <a:moveTo>
                    <a:pt x="7041" y="8140"/>
                  </a:moveTo>
                  <a:lnTo>
                    <a:pt x="7041" y="8140"/>
                  </a:lnTo>
                  <a:cubicBezTo>
                    <a:pt x="6935" y="8228"/>
                    <a:pt x="6812" y="8325"/>
                    <a:pt x="6698" y="8413"/>
                  </a:cubicBezTo>
                  <a:lnTo>
                    <a:pt x="6698" y="8404"/>
                  </a:lnTo>
                  <a:cubicBezTo>
                    <a:pt x="6821" y="8316"/>
                    <a:pt x="6927" y="8228"/>
                    <a:pt x="7041" y="8140"/>
                  </a:cubicBezTo>
                  <a:close/>
                  <a:moveTo>
                    <a:pt x="13821" y="0"/>
                  </a:moveTo>
                  <a:cubicBezTo>
                    <a:pt x="12880" y="0"/>
                    <a:pt x="11857" y="570"/>
                    <a:pt x="10597" y="2472"/>
                  </a:cubicBezTo>
                  <a:cubicBezTo>
                    <a:pt x="7173" y="7630"/>
                    <a:pt x="1188" y="11027"/>
                    <a:pt x="933" y="11168"/>
                  </a:cubicBezTo>
                  <a:cubicBezTo>
                    <a:pt x="898" y="11194"/>
                    <a:pt x="863" y="11212"/>
                    <a:pt x="828" y="11238"/>
                  </a:cubicBezTo>
                  <a:cubicBezTo>
                    <a:pt x="273" y="11643"/>
                    <a:pt x="0" y="12013"/>
                    <a:pt x="18" y="12329"/>
                  </a:cubicBezTo>
                  <a:cubicBezTo>
                    <a:pt x="27" y="12409"/>
                    <a:pt x="53" y="12488"/>
                    <a:pt x="97" y="12558"/>
                  </a:cubicBezTo>
                  <a:cubicBezTo>
                    <a:pt x="229" y="12734"/>
                    <a:pt x="405" y="12875"/>
                    <a:pt x="608" y="12954"/>
                  </a:cubicBezTo>
                  <a:cubicBezTo>
                    <a:pt x="1137" y="13206"/>
                    <a:pt x="2036" y="13352"/>
                    <a:pt x="3153" y="13352"/>
                  </a:cubicBezTo>
                  <a:cubicBezTo>
                    <a:pt x="5751" y="13352"/>
                    <a:pt x="9523" y="12560"/>
                    <a:pt x="12533" y="10455"/>
                  </a:cubicBezTo>
                  <a:cubicBezTo>
                    <a:pt x="17514" y="6970"/>
                    <a:pt x="20242" y="2235"/>
                    <a:pt x="19705" y="1196"/>
                  </a:cubicBezTo>
                  <a:lnTo>
                    <a:pt x="19688" y="1170"/>
                  </a:lnTo>
                  <a:cubicBezTo>
                    <a:pt x="19611" y="1042"/>
                    <a:pt x="19470" y="977"/>
                    <a:pt x="19272" y="977"/>
                  </a:cubicBezTo>
                  <a:cubicBezTo>
                    <a:pt x="19128" y="977"/>
                    <a:pt x="18955" y="1012"/>
                    <a:pt x="18755" y="1082"/>
                  </a:cubicBezTo>
                  <a:cubicBezTo>
                    <a:pt x="18473" y="1185"/>
                    <a:pt x="18181" y="1234"/>
                    <a:pt x="17886" y="1234"/>
                  </a:cubicBezTo>
                  <a:cubicBezTo>
                    <a:pt x="17803" y="1234"/>
                    <a:pt x="17720" y="1230"/>
                    <a:pt x="17637" y="1223"/>
                  </a:cubicBezTo>
                  <a:cubicBezTo>
                    <a:pt x="16995" y="1161"/>
                    <a:pt x="16388" y="879"/>
                    <a:pt x="15798" y="607"/>
                  </a:cubicBezTo>
                  <a:cubicBezTo>
                    <a:pt x="15143" y="300"/>
                    <a:pt x="14504" y="0"/>
                    <a:pt x="13821"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8" name="Google Shape;11238;p71"/>
            <p:cNvSpPr/>
            <p:nvPr/>
          </p:nvSpPr>
          <p:spPr>
            <a:xfrm>
              <a:off x="3575450" y="3586675"/>
              <a:ext cx="506075" cy="309400"/>
            </a:xfrm>
            <a:custGeom>
              <a:rect b="b" l="l" r="r" t="t"/>
              <a:pathLst>
                <a:path extrusionOk="0" h="12376" w="20243">
                  <a:moveTo>
                    <a:pt x="19272" y="0"/>
                  </a:moveTo>
                  <a:cubicBezTo>
                    <a:pt x="19128" y="0"/>
                    <a:pt x="18955" y="35"/>
                    <a:pt x="18755" y="105"/>
                  </a:cubicBezTo>
                  <a:cubicBezTo>
                    <a:pt x="18473" y="208"/>
                    <a:pt x="18181" y="257"/>
                    <a:pt x="17886" y="257"/>
                  </a:cubicBezTo>
                  <a:cubicBezTo>
                    <a:pt x="17803" y="257"/>
                    <a:pt x="17720" y="253"/>
                    <a:pt x="17637" y="246"/>
                  </a:cubicBezTo>
                  <a:cubicBezTo>
                    <a:pt x="17621" y="245"/>
                    <a:pt x="17606" y="245"/>
                    <a:pt x="17590" y="245"/>
                  </a:cubicBezTo>
                  <a:cubicBezTo>
                    <a:pt x="15885" y="245"/>
                    <a:pt x="15384" y="1663"/>
                    <a:pt x="15384" y="1663"/>
                  </a:cubicBezTo>
                  <a:cubicBezTo>
                    <a:pt x="12176" y="8255"/>
                    <a:pt x="3692" y="11643"/>
                    <a:pt x="1852" y="11643"/>
                  </a:cubicBezTo>
                  <a:cubicBezTo>
                    <a:pt x="1845" y="11643"/>
                    <a:pt x="1838" y="11643"/>
                    <a:pt x="1831" y="11643"/>
                  </a:cubicBezTo>
                  <a:cubicBezTo>
                    <a:pt x="361" y="11616"/>
                    <a:pt x="669" y="10631"/>
                    <a:pt x="828" y="10261"/>
                  </a:cubicBezTo>
                  <a:lnTo>
                    <a:pt x="828" y="10261"/>
                  </a:lnTo>
                  <a:cubicBezTo>
                    <a:pt x="273" y="10666"/>
                    <a:pt x="0" y="11036"/>
                    <a:pt x="27" y="11352"/>
                  </a:cubicBezTo>
                  <a:cubicBezTo>
                    <a:pt x="35" y="11432"/>
                    <a:pt x="62" y="11511"/>
                    <a:pt x="106" y="11581"/>
                  </a:cubicBezTo>
                  <a:cubicBezTo>
                    <a:pt x="229" y="11757"/>
                    <a:pt x="405" y="11898"/>
                    <a:pt x="608" y="11977"/>
                  </a:cubicBezTo>
                  <a:cubicBezTo>
                    <a:pt x="1137" y="12229"/>
                    <a:pt x="2036" y="12375"/>
                    <a:pt x="3153" y="12375"/>
                  </a:cubicBezTo>
                  <a:cubicBezTo>
                    <a:pt x="5751" y="12375"/>
                    <a:pt x="9523" y="11583"/>
                    <a:pt x="12533" y="9478"/>
                  </a:cubicBezTo>
                  <a:cubicBezTo>
                    <a:pt x="17514" y="5993"/>
                    <a:pt x="20242" y="1258"/>
                    <a:pt x="19705" y="219"/>
                  </a:cubicBezTo>
                  <a:lnTo>
                    <a:pt x="19688" y="193"/>
                  </a:lnTo>
                  <a:cubicBezTo>
                    <a:pt x="19611" y="65"/>
                    <a:pt x="19470" y="0"/>
                    <a:pt x="19272" y="0"/>
                  </a:cubicBezTo>
                  <a:close/>
                </a:path>
              </a:pathLst>
            </a:custGeom>
            <a:solidFill>
              <a:srgbClr val="FFE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9" name="Google Shape;11239;p71"/>
            <p:cNvSpPr/>
            <p:nvPr/>
          </p:nvSpPr>
          <p:spPr>
            <a:xfrm>
              <a:off x="3498225" y="3490725"/>
              <a:ext cx="617850" cy="440725"/>
            </a:xfrm>
            <a:custGeom>
              <a:rect b="b" l="l" r="r" t="t"/>
              <a:pathLst>
                <a:path extrusionOk="0" fill="none" h="17629" w="24714">
                  <a:moveTo>
                    <a:pt x="3978" y="13967"/>
                  </a:moveTo>
                  <a:cubicBezTo>
                    <a:pt x="3978" y="13967"/>
                    <a:pt x="10121" y="10579"/>
                    <a:pt x="13624" y="5289"/>
                  </a:cubicBezTo>
                  <a:cubicBezTo>
                    <a:pt x="17127" y="0"/>
                    <a:pt x="18931" y="4911"/>
                    <a:pt x="21818" y="3881"/>
                  </a:cubicBezTo>
                  <a:cubicBezTo>
                    <a:pt x="24713" y="2843"/>
                    <a:pt x="21747" y="9118"/>
                    <a:pt x="15657" y="13377"/>
                  </a:cubicBezTo>
                  <a:cubicBezTo>
                    <a:pt x="9576" y="17628"/>
                    <a:pt x="0" y="16695"/>
                    <a:pt x="3978" y="13967"/>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0" name="Google Shape;11240;p71"/>
            <p:cNvSpPr/>
            <p:nvPr/>
          </p:nvSpPr>
          <p:spPr>
            <a:xfrm>
              <a:off x="3742875" y="3611075"/>
              <a:ext cx="139300" cy="161525"/>
            </a:xfrm>
            <a:custGeom>
              <a:rect b="b" l="l" r="r" t="t"/>
              <a:pathLst>
                <a:path extrusionOk="0" fill="none" h="6461" w="5572">
                  <a:moveTo>
                    <a:pt x="5572" y="0"/>
                  </a:moveTo>
                  <a:cubicBezTo>
                    <a:pt x="4164" y="2500"/>
                    <a:pt x="2271" y="4700"/>
                    <a:pt x="1" y="646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1" name="Google Shape;11241;p71"/>
            <p:cNvSpPr/>
            <p:nvPr/>
          </p:nvSpPr>
          <p:spPr>
            <a:xfrm>
              <a:off x="3841900" y="3673550"/>
              <a:ext cx="37650" cy="44025"/>
            </a:xfrm>
            <a:custGeom>
              <a:rect b="b" l="l" r="r" t="t"/>
              <a:pathLst>
                <a:path extrusionOk="0" fill="none" h="1761" w="1506">
                  <a:moveTo>
                    <a:pt x="1505" y="1"/>
                  </a:moveTo>
                  <a:lnTo>
                    <a:pt x="0" y="176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2" name="Google Shape;11242;p71"/>
            <p:cNvSpPr/>
            <p:nvPr/>
          </p:nvSpPr>
          <p:spPr>
            <a:xfrm>
              <a:off x="3895350" y="3676850"/>
              <a:ext cx="14325" cy="22025"/>
            </a:xfrm>
            <a:custGeom>
              <a:rect b="b" l="l" r="r" t="t"/>
              <a:pathLst>
                <a:path extrusionOk="0" fill="none" h="881" w="573">
                  <a:moveTo>
                    <a:pt x="573" y="1"/>
                  </a:moveTo>
                  <a:cubicBezTo>
                    <a:pt x="379" y="291"/>
                    <a:pt x="194" y="590"/>
                    <a:pt x="1" y="8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3" name="Google Shape;11243;p71"/>
            <p:cNvSpPr/>
            <p:nvPr/>
          </p:nvSpPr>
          <p:spPr>
            <a:xfrm>
              <a:off x="3932325" y="3666300"/>
              <a:ext cx="18275" cy="25750"/>
            </a:xfrm>
            <a:custGeom>
              <a:rect b="b" l="l" r="r" t="t"/>
              <a:pathLst>
                <a:path extrusionOk="0" fill="none" h="1030" w="731">
                  <a:moveTo>
                    <a:pt x="731" y="0"/>
                  </a:moveTo>
                  <a:cubicBezTo>
                    <a:pt x="458" y="326"/>
                    <a:pt x="212" y="669"/>
                    <a:pt x="0" y="103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4" name="Google Shape;11244;p71"/>
            <p:cNvSpPr/>
            <p:nvPr/>
          </p:nvSpPr>
          <p:spPr>
            <a:xfrm>
              <a:off x="3966200" y="3666950"/>
              <a:ext cx="9925" cy="15875"/>
            </a:xfrm>
            <a:custGeom>
              <a:rect b="b" l="l" r="r" t="t"/>
              <a:pathLst>
                <a:path extrusionOk="0" fill="none" h="635" w="397">
                  <a:moveTo>
                    <a:pt x="397" y="1"/>
                  </a:moveTo>
                  <a:cubicBezTo>
                    <a:pt x="203" y="168"/>
                    <a:pt x="71" y="388"/>
                    <a:pt x="1" y="6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5" name="Google Shape;11245;p71"/>
            <p:cNvSpPr/>
            <p:nvPr/>
          </p:nvSpPr>
          <p:spPr>
            <a:xfrm>
              <a:off x="4027375" y="3634175"/>
              <a:ext cx="8150" cy="11025"/>
            </a:xfrm>
            <a:custGeom>
              <a:rect b="b" l="l" r="r" t="t"/>
              <a:pathLst>
                <a:path extrusionOk="0" fill="none" h="441" w="326">
                  <a:moveTo>
                    <a:pt x="326" y="0"/>
                  </a:moveTo>
                  <a:lnTo>
                    <a:pt x="0" y="44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6" name="Google Shape;11246;p71"/>
            <p:cNvSpPr/>
            <p:nvPr/>
          </p:nvSpPr>
          <p:spPr>
            <a:xfrm>
              <a:off x="3756750" y="3818775"/>
              <a:ext cx="90225" cy="40500"/>
            </a:xfrm>
            <a:custGeom>
              <a:rect b="b" l="l" r="r" t="t"/>
              <a:pathLst>
                <a:path extrusionOk="0" fill="none" h="1620" w="3609">
                  <a:moveTo>
                    <a:pt x="0" y="1620"/>
                  </a:moveTo>
                  <a:cubicBezTo>
                    <a:pt x="1285" y="1285"/>
                    <a:pt x="2508" y="740"/>
                    <a:pt x="3609"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7" name="Google Shape;11247;p71"/>
            <p:cNvSpPr/>
            <p:nvPr/>
          </p:nvSpPr>
          <p:spPr>
            <a:xfrm>
              <a:off x="3799875" y="3805575"/>
              <a:ext cx="21150" cy="8825"/>
            </a:xfrm>
            <a:custGeom>
              <a:rect b="b" l="l" r="r" t="t"/>
              <a:pathLst>
                <a:path extrusionOk="0" fill="none" h="353" w="846">
                  <a:moveTo>
                    <a:pt x="0" y="352"/>
                  </a:moveTo>
                  <a:lnTo>
                    <a:pt x="845"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8" name="Google Shape;11248;p71"/>
            <p:cNvSpPr/>
            <p:nvPr/>
          </p:nvSpPr>
          <p:spPr>
            <a:xfrm>
              <a:off x="3722650" y="3835275"/>
              <a:ext cx="14975" cy="4650"/>
            </a:xfrm>
            <a:custGeom>
              <a:rect b="b" l="l" r="r" t="t"/>
              <a:pathLst>
                <a:path extrusionOk="0" fill="none" h="186" w="599">
                  <a:moveTo>
                    <a:pt x="0" y="185"/>
                  </a:moveTo>
                  <a:lnTo>
                    <a:pt x="59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9" name="Google Shape;11249;p71"/>
            <p:cNvSpPr/>
            <p:nvPr/>
          </p:nvSpPr>
          <p:spPr>
            <a:xfrm>
              <a:off x="3671375" y="3865425"/>
              <a:ext cx="31700" cy="6400"/>
            </a:xfrm>
            <a:custGeom>
              <a:rect b="b" l="l" r="r" t="t"/>
              <a:pathLst>
                <a:path extrusionOk="0" fill="none" h="256" w="1268">
                  <a:moveTo>
                    <a:pt x="0" y="255"/>
                  </a:moveTo>
                  <a:cubicBezTo>
                    <a:pt x="414" y="141"/>
                    <a:pt x="837" y="53"/>
                    <a:pt x="126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50" name="Google Shape;11250;p71"/>
          <p:cNvPicPr preferRelativeResize="0"/>
          <p:nvPr/>
        </p:nvPicPr>
        <p:blipFill>
          <a:blip r:embed="rId3">
            <a:alphaModFix/>
          </a:blip>
          <a:stretch>
            <a:fillRect/>
          </a:stretch>
        </p:blipFill>
        <p:spPr>
          <a:xfrm>
            <a:off x="2385074" y="3456450"/>
            <a:ext cx="4738376" cy="1101000"/>
          </a:xfrm>
          <a:prstGeom prst="rect">
            <a:avLst/>
          </a:prstGeom>
          <a:noFill/>
          <a:ln>
            <a:noFill/>
          </a:ln>
        </p:spPr>
      </p:pic>
      <p:sp>
        <p:nvSpPr>
          <p:cNvPr id="11251" name="Google Shape;11251;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5" name="Shape 4735"/>
        <p:cNvGrpSpPr/>
        <p:nvPr/>
      </p:nvGrpSpPr>
      <p:grpSpPr>
        <a:xfrm>
          <a:off x="0" y="0"/>
          <a:ext cx="0" cy="0"/>
          <a:chOff x="0" y="0"/>
          <a:chExt cx="0" cy="0"/>
        </a:xfrm>
      </p:grpSpPr>
      <p:grpSp>
        <p:nvGrpSpPr>
          <p:cNvPr id="4736" name="Google Shape;4736;p54"/>
          <p:cNvGrpSpPr/>
          <p:nvPr/>
        </p:nvGrpSpPr>
        <p:grpSpPr>
          <a:xfrm rot="1303786">
            <a:off x="7692366" y="630234"/>
            <a:ext cx="1066846" cy="1266440"/>
            <a:chOff x="7714550" y="3879200"/>
            <a:chExt cx="789482" cy="937184"/>
          </a:xfrm>
        </p:grpSpPr>
        <p:sp>
          <p:nvSpPr>
            <p:cNvPr id="4737" name="Google Shape;4737;p54"/>
            <p:cNvSpPr/>
            <p:nvPr/>
          </p:nvSpPr>
          <p:spPr>
            <a:xfrm>
              <a:off x="7911579" y="4211400"/>
              <a:ext cx="591034" cy="602225"/>
            </a:xfrm>
            <a:custGeom>
              <a:rect b="b" l="l" r="r" t="t"/>
              <a:pathLst>
                <a:path extrusionOk="0" h="7641" w="7499">
                  <a:moveTo>
                    <a:pt x="7498" y="1"/>
                  </a:moveTo>
                  <a:lnTo>
                    <a:pt x="7472" y="19"/>
                  </a:lnTo>
                  <a:cubicBezTo>
                    <a:pt x="5853" y="899"/>
                    <a:pt x="4621" y="2448"/>
                    <a:pt x="3600" y="3838"/>
                  </a:cubicBezTo>
                  <a:lnTo>
                    <a:pt x="3432" y="4067"/>
                  </a:lnTo>
                  <a:cubicBezTo>
                    <a:pt x="2456" y="5396"/>
                    <a:pt x="1452" y="6778"/>
                    <a:pt x="0" y="7614"/>
                  </a:cubicBezTo>
                  <a:lnTo>
                    <a:pt x="9" y="7640"/>
                  </a:lnTo>
                  <a:cubicBezTo>
                    <a:pt x="203" y="7614"/>
                    <a:pt x="396" y="7587"/>
                    <a:pt x="581" y="7543"/>
                  </a:cubicBezTo>
                  <a:cubicBezTo>
                    <a:pt x="3309" y="6971"/>
                    <a:pt x="4999" y="5088"/>
                    <a:pt x="5967" y="3557"/>
                  </a:cubicBezTo>
                  <a:cubicBezTo>
                    <a:pt x="6442" y="2791"/>
                    <a:pt x="6838" y="1981"/>
                    <a:pt x="7146" y="1136"/>
                  </a:cubicBezTo>
                  <a:cubicBezTo>
                    <a:pt x="7278" y="775"/>
                    <a:pt x="7393" y="406"/>
                    <a:pt x="7490" y="36"/>
                  </a:cubicBezTo>
                  <a:lnTo>
                    <a:pt x="7498"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4"/>
            <p:cNvSpPr/>
            <p:nvPr/>
          </p:nvSpPr>
          <p:spPr>
            <a:xfrm>
              <a:off x="7903934" y="4211400"/>
              <a:ext cx="591034" cy="602225"/>
            </a:xfrm>
            <a:custGeom>
              <a:rect b="b" l="l" r="r" t="t"/>
              <a:pathLst>
                <a:path extrusionOk="0" h="7641" w="7499">
                  <a:moveTo>
                    <a:pt x="2966" y="1920"/>
                  </a:moveTo>
                  <a:cubicBezTo>
                    <a:pt x="2975" y="1981"/>
                    <a:pt x="2984" y="2034"/>
                    <a:pt x="2993" y="2096"/>
                  </a:cubicBezTo>
                  <a:cubicBezTo>
                    <a:pt x="2984" y="2043"/>
                    <a:pt x="2975" y="1981"/>
                    <a:pt x="2966" y="1928"/>
                  </a:cubicBezTo>
                  <a:lnTo>
                    <a:pt x="2966" y="1920"/>
                  </a:lnTo>
                  <a:close/>
                  <a:moveTo>
                    <a:pt x="2658" y="4278"/>
                  </a:moveTo>
                  <a:lnTo>
                    <a:pt x="2667" y="4349"/>
                  </a:lnTo>
                  <a:lnTo>
                    <a:pt x="2649" y="4278"/>
                  </a:lnTo>
                  <a:close/>
                  <a:moveTo>
                    <a:pt x="7490" y="1"/>
                  </a:moveTo>
                  <a:lnTo>
                    <a:pt x="7349" y="10"/>
                  </a:lnTo>
                  <a:cubicBezTo>
                    <a:pt x="4946" y="203"/>
                    <a:pt x="2517" y="1242"/>
                    <a:pt x="1400" y="2553"/>
                  </a:cubicBezTo>
                  <a:cubicBezTo>
                    <a:pt x="995" y="3037"/>
                    <a:pt x="801" y="3521"/>
                    <a:pt x="845" y="3953"/>
                  </a:cubicBezTo>
                  <a:cubicBezTo>
                    <a:pt x="1012" y="5458"/>
                    <a:pt x="185" y="7253"/>
                    <a:pt x="18" y="7605"/>
                  </a:cubicBezTo>
                  <a:lnTo>
                    <a:pt x="0" y="7640"/>
                  </a:lnTo>
                  <a:lnTo>
                    <a:pt x="18" y="7631"/>
                  </a:lnTo>
                  <a:lnTo>
                    <a:pt x="35" y="7623"/>
                  </a:lnTo>
                  <a:cubicBezTo>
                    <a:pt x="1505" y="6778"/>
                    <a:pt x="2517" y="5396"/>
                    <a:pt x="3503" y="4049"/>
                  </a:cubicBezTo>
                  <a:lnTo>
                    <a:pt x="3670" y="3821"/>
                  </a:lnTo>
                  <a:cubicBezTo>
                    <a:pt x="4682" y="2448"/>
                    <a:pt x="5897" y="916"/>
                    <a:pt x="7499" y="27"/>
                  </a:cubicBezTo>
                  <a:lnTo>
                    <a:pt x="7490"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4"/>
            <p:cNvSpPr/>
            <p:nvPr/>
          </p:nvSpPr>
          <p:spPr>
            <a:xfrm>
              <a:off x="7903934" y="4212110"/>
              <a:ext cx="579290" cy="601516"/>
            </a:xfrm>
            <a:custGeom>
              <a:rect b="b" l="l" r="r" t="t"/>
              <a:pathLst>
                <a:path extrusionOk="0" h="7632" w="7350">
                  <a:moveTo>
                    <a:pt x="7349" y="1"/>
                  </a:moveTo>
                  <a:lnTo>
                    <a:pt x="7349" y="1"/>
                  </a:lnTo>
                  <a:cubicBezTo>
                    <a:pt x="4946" y="194"/>
                    <a:pt x="2517" y="1224"/>
                    <a:pt x="1400" y="2544"/>
                  </a:cubicBezTo>
                  <a:cubicBezTo>
                    <a:pt x="995" y="3028"/>
                    <a:pt x="801" y="3504"/>
                    <a:pt x="845" y="3944"/>
                  </a:cubicBezTo>
                  <a:cubicBezTo>
                    <a:pt x="1004" y="5449"/>
                    <a:pt x="185" y="7244"/>
                    <a:pt x="18" y="7596"/>
                  </a:cubicBezTo>
                  <a:lnTo>
                    <a:pt x="0" y="7631"/>
                  </a:lnTo>
                  <a:lnTo>
                    <a:pt x="9" y="7622"/>
                  </a:lnTo>
                  <a:cubicBezTo>
                    <a:pt x="2473" y="5704"/>
                    <a:pt x="916" y="4524"/>
                    <a:pt x="2077" y="3284"/>
                  </a:cubicBezTo>
                  <a:cubicBezTo>
                    <a:pt x="2658" y="2597"/>
                    <a:pt x="3345" y="1999"/>
                    <a:pt x="4110" y="1523"/>
                  </a:cubicBezTo>
                  <a:cubicBezTo>
                    <a:pt x="4286" y="1418"/>
                    <a:pt x="4445" y="1321"/>
                    <a:pt x="4612" y="1224"/>
                  </a:cubicBezTo>
                  <a:cubicBezTo>
                    <a:pt x="5483" y="731"/>
                    <a:pt x="6399" y="318"/>
                    <a:pt x="7349"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4"/>
            <p:cNvSpPr/>
            <p:nvPr/>
          </p:nvSpPr>
          <p:spPr>
            <a:xfrm>
              <a:off x="7957292" y="4300933"/>
              <a:ext cx="517578" cy="505047"/>
            </a:xfrm>
            <a:custGeom>
              <a:rect b="b" l="l" r="r" t="t"/>
              <a:pathLst>
                <a:path extrusionOk="0" h="6408" w="6567">
                  <a:moveTo>
                    <a:pt x="6566" y="0"/>
                  </a:moveTo>
                  <a:lnTo>
                    <a:pt x="6566" y="0"/>
                  </a:lnTo>
                  <a:cubicBezTo>
                    <a:pt x="5739" y="1523"/>
                    <a:pt x="3697" y="4612"/>
                    <a:pt x="1" y="6407"/>
                  </a:cubicBezTo>
                  <a:cubicBezTo>
                    <a:pt x="2729" y="5835"/>
                    <a:pt x="4419" y="3952"/>
                    <a:pt x="5387" y="2421"/>
                  </a:cubicBezTo>
                  <a:cubicBezTo>
                    <a:pt x="5862" y="1655"/>
                    <a:pt x="6258" y="836"/>
                    <a:pt x="6566"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4"/>
            <p:cNvSpPr/>
            <p:nvPr/>
          </p:nvSpPr>
          <p:spPr>
            <a:xfrm>
              <a:off x="7901176" y="4209351"/>
              <a:ext cx="602856" cy="607033"/>
            </a:xfrm>
            <a:custGeom>
              <a:rect b="b" l="l" r="r" t="t"/>
              <a:pathLst>
                <a:path extrusionOk="0" fill="none" h="7702" w="7649">
                  <a:moveTo>
                    <a:pt x="0" y="7701"/>
                  </a:moveTo>
                  <a:cubicBezTo>
                    <a:pt x="0" y="7701"/>
                    <a:pt x="1056" y="5686"/>
                    <a:pt x="871" y="3979"/>
                  </a:cubicBezTo>
                  <a:cubicBezTo>
                    <a:pt x="687" y="2280"/>
                    <a:pt x="4031" y="194"/>
                    <a:pt x="7648" y="1"/>
                  </a:cubicBezTo>
                  <a:cubicBezTo>
                    <a:pt x="7648" y="1"/>
                    <a:pt x="6099" y="6997"/>
                    <a:pt x="0" y="770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4"/>
            <p:cNvSpPr/>
            <p:nvPr/>
          </p:nvSpPr>
          <p:spPr>
            <a:xfrm>
              <a:off x="7901176" y="4209351"/>
              <a:ext cx="602856" cy="607033"/>
            </a:xfrm>
            <a:custGeom>
              <a:rect b="b" l="l" r="r" t="t"/>
              <a:pathLst>
                <a:path extrusionOk="0" fill="none" h="7702" w="7649">
                  <a:moveTo>
                    <a:pt x="7648" y="1"/>
                  </a:moveTo>
                  <a:cubicBezTo>
                    <a:pt x="6037" y="854"/>
                    <a:pt x="4805" y="2386"/>
                    <a:pt x="3723" y="3855"/>
                  </a:cubicBezTo>
                  <a:cubicBezTo>
                    <a:pt x="2640" y="5325"/>
                    <a:pt x="1593" y="6821"/>
                    <a:pt x="0" y="77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54"/>
            <p:cNvSpPr/>
            <p:nvPr/>
          </p:nvSpPr>
          <p:spPr>
            <a:xfrm>
              <a:off x="8375558" y="4253723"/>
              <a:ext cx="4256" cy="11901"/>
            </a:xfrm>
            <a:custGeom>
              <a:rect b="b" l="l" r="r" t="t"/>
              <a:pathLst>
                <a:path extrusionOk="0" fill="none" h="151" w="54">
                  <a:moveTo>
                    <a:pt x="54" y="1"/>
                  </a:moveTo>
                  <a:cubicBezTo>
                    <a:pt x="27" y="45"/>
                    <a:pt x="10" y="98"/>
                    <a:pt x="1"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4"/>
            <p:cNvSpPr/>
            <p:nvPr/>
          </p:nvSpPr>
          <p:spPr>
            <a:xfrm>
              <a:off x="8352702" y="4250965"/>
              <a:ext cx="3547" cy="50048"/>
            </a:xfrm>
            <a:custGeom>
              <a:rect b="b" l="l" r="r" t="t"/>
              <a:pathLst>
                <a:path extrusionOk="0" fill="none" h="635" w="45">
                  <a:moveTo>
                    <a:pt x="44" y="1"/>
                  </a:moveTo>
                  <a:cubicBezTo>
                    <a:pt x="9" y="212"/>
                    <a:pt x="0" y="423"/>
                    <a:pt x="27"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4"/>
            <p:cNvSpPr/>
            <p:nvPr/>
          </p:nvSpPr>
          <p:spPr>
            <a:xfrm>
              <a:off x="8319442" y="4287771"/>
              <a:ext cx="79" cy="20177"/>
            </a:xfrm>
            <a:custGeom>
              <a:rect b="b" l="l" r="r" t="t"/>
              <a:pathLst>
                <a:path extrusionOk="0" fill="none" h="256" w="1">
                  <a:moveTo>
                    <a:pt x="0" y="0"/>
                  </a:moveTo>
                  <a:lnTo>
                    <a:pt x="0" y="25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4"/>
            <p:cNvSpPr/>
            <p:nvPr/>
          </p:nvSpPr>
          <p:spPr>
            <a:xfrm>
              <a:off x="8266006" y="4280126"/>
              <a:ext cx="9064" cy="76372"/>
            </a:xfrm>
            <a:custGeom>
              <a:rect b="b" l="l" r="r" t="t"/>
              <a:pathLst>
                <a:path extrusionOk="0" fill="none" h="969" w="115">
                  <a:moveTo>
                    <a:pt x="44" y="0"/>
                  </a:moveTo>
                  <a:cubicBezTo>
                    <a:pt x="0" y="326"/>
                    <a:pt x="27" y="652"/>
                    <a:pt x="115"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4"/>
            <p:cNvSpPr/>
            <p:nvPr/>
          </p:nvSpPr>
          <p:spPr>
            <a:xfrm>
              <a:off x="8226442" y="4298174"/>
              <a:ext cx="14660" cy="96470"/>
            </a:xfrm>
            <a:custGeom>
              <a:rect b="b" l="l" r="r" t="t"/>
              <a:pathLst>
                <a:path extrusionOk="0" fill="none" h="1224" w="186">
                  <a:moveTo>
                    <a:pt x="1" y="0"/>
                  </a:moveTo>
                  <a:cubicBezTo>
                    <a:pt x="1" y="414"/>
                    <a:pt x="62" y="827"/>
                    <a:pt x="186" y="12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4"/>
            <p:cNvSpPr/>
            <p:nvPr/>
          </p:nvSpPr>
          <p:spPr>
            <a:xfrm>
              <a:off x="8184119" y="4348063"/>
              <a:ext cx="27822" cy="71564"/>
            </a:xfrm>
            <a:custGeom>
              <a:rect b="b" l="l" r="r" t="t"/>
              <a:pathLst>
                <a:path extrusionOk="0" fill="none" h="908" w="353">
                  <a:moveTo>
                    <a:pt x="1" y="1"/>
                  </a:moveTo>
                  <a:cubicBezTo>
                    <a:pt x="45" y="326"/>
                    <a:pt x="159" y="643"/>
                    <a:pt x="353" y="9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4"/>
            <p:cNvSpPr/>
            <p:nvPr/>
          </p:nvSpPr>
          <p:spPr>
            <a:xfrm>
              <a:off x="8137697" y="4362644"/>
              <a:ext cx="36807" cy="125631"/>
            </a:xfrm>
            <a:custGeom>
              <a:rect b="b" l="l" r="r" t="t"/>
              <a:pathLst>
                <a:path extrusionOk="0" fill="none" h="1594" w="467">
                  <a:moveTo>
                    <a:pt x="0" y="1"/>
                  </a:moveTo>
                  <a:cubicBezTo>
                    <a:pt x="62" y="555"/>
                    <a:pt x="211" y="1101"/>
                    <a:pt x="467" y="15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4"/>
            <p:cNvSpPr/>
            <p:nvPr/>
          </p:nvSpPr>
          <p:spPr>
            <a:xfrm>
              <a:off x="8089148" y="4399450"/>
              <a:ext cx="49259" cy="124212"/>
            </a:xfrm>
            <a:custGeom>
              <a:rect b="b" l="l" r="r" t="t"/>
              <a:pathLst>
                <a:path extrusionOk="0" fill="none" h="1576" w="625">
                  <a:moveTo>
                    <a:pt x="0" y="0"/>
                  </a:moveTo>
                  <a:cubicBezTo>
                    <a:pt x="53" y="572"/>
                    <a:pt x="273" y="1118"/>
                    <a:pt x="625" y="157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4"/>
            <p:cNvSpPr/>
            <p:nvPr/>
          </p:nvSpPr>
          <p:spPr>
            <a:xfrm>
              <a:off x="8035002" y="4455565"/>
              <a:ext cx="56274" cy="149906"/>
            </a:xfrm>
            <a:custGeom>
              <a:rect b="b" l="l" r="r" t="t"/>
              <a:pathLst>
                <a:path extrusionOk="0" fill="none" h="1902" w="714">
                  <a:moveTo>
                    <a:pt x="1" y="1"/>
                  </a:moveTo>
                  <a:cubicBezTo>
                    <a:pt x="115" y="679"/>
                    <a:pt x="353" y="1321"/>
                    <a:pt x="714" y="19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4"/>
            <p:cNvSpPr/>
            <p:nvPr/>
          </p:nvSpPr>
          <p:spPr>
            <a:xfrm>
              <a:off x="8041938" y="4583953"/>
              <a:ext cx="26482" cy="41693"/>
            </a:xfrm>
            <a:custGeom>
              <a:rect b="b" l="l" r="r" t="t"/>
              <a:pathLst>
                <a:path extrusionOk="0" fill="none" h="529" w="336">
                  <a:moveTo>
                    <a:pt x="1" y="0"/>
                  </a:moveTo>
                  <a:lnTo>
                    <a:pt x="335" y="52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4"/>
            <p:cNvSpPr/>
            <p:nvPr/>
          </p:nvSpPr>
          <p:spPr>
            <a:xfrm>
              <a:off x="8037761" y="4632502"/>
              <a:ext cx="9143" cy="18758"/>
            </a:xfrm>
            <a:custGeom>
              <a:rect b="b" l="l" r="r" t="t"/>
              <a:pathLst>
                <a:path extrusionOk="0" fill="none" h="238" w="116">
                  <a:moveTo>
                    <a:pt x="1" y="0"/>
                  </a:moveTo>
                  <a:cubicBezTo>
                    <a:pt x="27" y="79"/>
                    <a:pt x="71" y="159"/>
                    <a:pt x="115" y="2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4"/>
            <p:cNvSpPr/>
            <p:nvPr/>
          </p:nvSpPr>
          <p:spPr>
            <a:xfrm>
              <a:off x="8087020" y="4536744"/>
              <a:ext cx="11192" cy="34048"/>
            </a:xfrm>
            <a:custGeom>
              <a:rect b="b" l="l" r="r" t="t"/>
              <a:pathLst>
                <a:path extrusionOk="0" fill="none" h="432" w="142">
                  <a:moveTo>
                    <a:pt x="1" y="1"/>
                  </a:moveTo>
                  <a:cubicBezTo>
                    <a:pt x="36" y="150"/>
                    <a:pt x="80" y="291"/>
                    <a:pt x="142"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4"/>
            <p:cNvSpPr/>
            <p:nvPr/>
          </p:nvSpPr>
          <p:spPr>
            <a:xfrm>
              <a:off x="8112713" y="4548566"/>
              <a:ext cx="1419" cy="5596"/>
            </a:xfrm>
            <a:custGeom>
              <a:rect b="b" l="l" r="r" t="t"/>
              <a:pathLst>
                <a:path extrusionOk="0" fill="none" h="71" w="18">
                  <a:moveTo>
                    <a:pt x="0" y="0"/>
                  </a:moveTo>
                  <a:lnTo>
                    <a:pt x="18" y="7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4"/>
            <p:cNvSpPr/>
            <p:nvPr/>
          </p:nvSpPr>
          <p:spPr>
            <a:xfrm>
              <a:off x="8005211" y="4633842"/>
              <a:ext cx="9773" cy="38935"/>
            </a:xfrm>
            <a:custGeom>
              <a:rect b="b" l="l" r="r" t="t"/>
              <a:pathLst>
                <a:path extrusionOk="0" fill="none" h="494" w="124">
                  <a:moveTo>
                    <a:pt x="0" y="1"/>
                  </a:moveTo>
                  <a:cubicBezTo>
                    <a:pt x="35" y="168"/>
                    <a:pt x="79" y="326"/>
                    <a:pt x="123"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4"/>
            <p:cNvSpPr/>
            <p:nvPr/>
          </p:nvSpPr>
          <p:spPr>
            <a:xfrm>
              <a:off x="7996147" y="4694214"/>
              <a:ext cx="2207" cy="17418"/>
            </a:xfrm>
            <a:custGeom>
              <a:rect b="b" l="l" r="r" t="t"/>
              <a:pathLst>
                <a:path extrusionOk="0" fill="none" h="221" w="28">
                  <a:moveTo>
                    <a:pt x="27" y="0"/>
                  </a:moveTo>
                  <a:lnTo>
                    <a:pt x="1" y="2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4"/>
            <p:cNvSpPr/>
            <p:nvPr/>
          </p:nvSpPr>
          <p:spPr>
            <a:xfrm>
              <a:off x="7972581" y="4726843"/>
              <a:ext cx="1497" cy="7015"/>
            </a:xfrm>
            <a:custGeom>
              <a:rect b="b" l="l" r="r" t="t"/>
              <a:pathLst>
                <a:path extrusionOk="0" fill="none" h="89" w="19">
                  <a:moveTo>
                    <a:pt x="18" y="0"/>
                  </a:moveTo>
                  <a:cubicBezTo>
                    <a:pt x="18" y="35"/>
                    <a:pt x="9" y="62"/>
                    <a:pt x="1"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4"/>
            <p:cNvSpPr/>
            <p:nvPr/>
          </p:nvSpPr>
          <p:spPr>
            <a:xfrm>
              <a:off x="8039179" y="4745521"/>
              <a:ext cx="30580" cy="1497"/>
            </a:xfrm>
            <a:custGeom>
              <a:rect b="b" l="l" r="r" t="t"/>
              <a:pathLst>
                <a:path extrusionOk="0" fill="none" h="19" w="388">
                  <a:moveTo>
                    <a:pt x="0" y="1"/>
                  </a:moveTo>
                  <a:cubicBezTo>
                    <a:pt x="132" y="9"/>
                    <a:pt x="256" y="18"/>
                    <a:pt x="388" y="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4"/>
            <p:cNvSpPr/>
            <p:nvPr/>
          </p:nvSpPr>
          <p:spPr>
            <a:xfrm>
              <a:off x="8053760" y="4716439"/>
              <a:ext cx="79130" cy="11822"/>
            </a:xfrm>
            <a:custGeom>
              <a:rect b="b" l="l" r="r" t="t"/>
              <a:pathLst>
                <a:path extrusionOk="0" fill="none" h="150" w="1004">
                  <a:moveTo>
                    <a:pt x="0" y="114"/>
                  </a:moveTo>
                  <a:cubicBezTo>
                    <a:pt x="344" y="150"/>
                    <a:pt x="678" y="106"/>
                    <a:pt x="100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4"/>
            <p:cNvSpPr/>
            <p:nvPr/>
          </p:nvSpPr>
          <p:spPr>
            <a:xfrm>
              <a:off x="8085680" y="4700440"/>
              <a:ext cx="13950" cy="2207"/>
            </a:xfrm>
            <a:custGeom>
              <a:rect b="b" l="l" r="r" t="t"/>
              <a:pathLst>
                <a:path extrusionOk="0" fill="none" h="28" w="177">
                  <a:moveTo>
                    <a:pt x="0" y="27"/>
                  </a:moveTo>
                  <a:lnTo>
                    <a:pt x="17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4"/>
            <p:cNvSpPr/>
            <p:nvPr/>
          </p:nvSpPr>
          <p:spPr>
            <a:xfrm>
              <a:off x="8114053" y="4632502"/>
              <a:ext cx="113888" cy="36807"/>
            </a:xfrm>
            <a:custGeom>
              <a:rect b="b" l="l" r="r" t="t"/>
              <a:pathLst>
                <a:path extrusionOk="0" fill="none" h="467" w="1445">
                  <a:moveTo>
                    <a:pt x="1" y="467"/>
                  </a:moveTo>
                  <a:cubicBezTo>
                    <a:pt x="503" y="396"/>
                    <a:pt x="995" y="238"/>
                    <a:pt x="14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4"/>
            <p:cNvSpPr/>
            <p:nvPr/>
          </p:nvSpPr>
          <p:spPr>
            <a:xfrm>
              <a:off x="8154327" y="4629665"/>
              <a:ext cx="20177" cy="4256"/>
            </a:xfrm>
            <a:custGeom>
              <a:rect b="b" l="l" r="r" t="t"/>
              <a:pathLst>
                <a:path extrusionOk="0" fill="none" h="54" w="256">
                  <a:moveTo>
                    <a:pt x="0" y="54"/>
                  </a:moveTo>
                  <a:cubicBezTo>
                    <a:pt x="88" y="36"/>
                    <a:pt x="168" y="19"/>
                    <a:pt x="25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4"/>
            <p:cNvSpPr/>
            <p:nvPr/>
          </p:nvSpPr>
          <p:spPr>
            <a:xfrm>
              <a:off x="8180020" y="4567245"/>
              <a:ext cx="114518" cy="29240"/>
            </a:xfrm>
            <a:custGeom>
              <a:rect b="b" l="l" r="r" t="t"/>
              <a:pathLst>
                <a:path extrusionOk="0" fill="none" h="371" w="1453">
                  <a:moveTo>
                    <a:pt x="0" y="370"/>
                  </a:moveTo>
                  <a:cubicBezTo>
                    <a:pt x="502" y="318"/>
                    <a:pt x="1012" y="238"/>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4"/>
            <p:cNvSpPr/>
            <p:nvPr/>
          </p:nvSpPr>
          <p:spPr>
            <a:xfrm>
              <a:off x="8207763" y="4556841"/>
              <a:ext cx="41693" cy="9852"/>
            </a:xfrm>
            <a:custGeom>
              <a:rect b="b" l="l" r="r" t="t"/>
              <a:pathLst>
                <a:path extrusionOk="0" fill="none" h="125" w="529">
                  <a:moveTo>
                    <a:pt x="0" y="124"/>
                  </a:moveTo>
                  <a:cubicBezTo>
                    <a:pt x="176" y="98"/>
                    <a:pt x="352" y="54"/>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4"/>
            <p:cNvSpPr/>
            <p:nvPr/>
          </p:nvSpPr>
          <p:spPr>
            <a:xfrm>
              <a:off x="8233377" y="4481259"/>
              <a:ext cx="118695" cy="43112"/>
            </a:xfrm>
            <a:custGeom>
              <a:rect b="b" l="l" r="r" t="t"/>
              <a:pathLst>
                <a:path extrusionOk="0" fill="none" h="547" w="1506">
                  <a:moveTo>
                    <a:pt x="1" y="546"/>
                  </a:moveTo>
                  <a:cubicBezTo>
                    <a:pt x="511" y="370"/>
                    <a:pt x="1083" y="326"/>
                    <a:pt x="150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4"/>
            <p:cNvSpPr/>
            <p:nvPr/>
          </p:nvSpPr>
          <p:spPr>
            <a:xfrm>
              <a:off x="8277750" y="4477791"/>
              <a:ext cx="36176" cy="13241"/>
            </a:xfrm>
            <a:custGeom>
              <a:rect b="b" l="l" r="r" t="t"/>
              <a:pathLst>
                <a:path extrusionOk="0" fill="none" h="168" w="459">
                  <a:moveTo>
                    <a:pt x="1" y="168"/>
                  </a:moveTo>
                  <a:cubicBezTo>
                    <a:pt x="159" y="133"/>
                    <a:pt x="309" y="71"/>
                    <a:pt x="4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4"/>
            <p:cNvSpPr/>
            <p:nvPr/>
          </p:nvSpPr>
          <p:spPr>
            <a:xfrm>
              <a:off x="8330476" y="4429242"/>
              <a:ext cx="20255" cy="10482"/>
            </a:xfrm>
            <a:custGeom>
              <a:rect b="b" l="l" r="r" t="t"/>
              <a:pathLst>
                <a:path extrusionOk="0" fill="none" h="133" w="257">
                  <a:moveTo>
                    <a:pt x="1" y="132"/>
                  </a:moveTo>
                  <a:cubicBezTo>
                    <a:pt x="98" y="106"/>
                    <a:pt x="177" y="53"/>
                    <a:pt x="25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4"/>
            <p:cNvSpPr/>
            <p:nvPr/>
          </p:nvSpPr>
          <p:spPr>
            <a:xfrm>
              <a:off x="8325669" y="4361935"/>
              <a:ext cx="100647" cy="36176"/>
            </a:xfrm>
            <a:custGeom>
              <a:rect b="b" l="l" r="r" t="t"/>
              <a:pathLst>
                <a:path extrusionOk="0" fill="none" h="459" w="1277">
                  <a:moveTo>
                    <a:pt x="0" y="458"/>
                  </a:moveTo>
                  <a:cubicBezTo>
                    <a:pt x="440" y="353"/>
                    <a:pt x="880" y="221"/>
                    <a:pt x="12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4"/>
            <p:cNvSpPr/>
            <p:nvPr/>
          </p:nvSpPr>
          <p:spPr>
            <a:xfrm>
              <a:off x="8367992" y="4349482"/>
              <a:ext cx="32629" cy="13241"/>
            </a:xfrm>
            <a:custGeom>
              <a:rect b="b" l="l" r="r" t="t"/>
              <a:pathLst>
                <a:path extrusionOk="0" fill="none" h="168" w="414">
                  <a:moveTo>
                    <a:pt x="0" y="168"/>
                  </a:moveTo>
                  <a:cubicBezTo>
                    <a:pt x="150" y="132"/>
                    <a:pt x="282" y="71"/>
                    <a:pt x="41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4"/>
            <p:cNvSpPr/>
            <p:nvPr/>
          </p:nvSpPr>
          <p:spPr>
            <a:xfrm>
              <a:off x="8407478" y="4316144"/>
              <a:ext cx="20886" cy="8433"/>
            </a:xfrm>
            <a:custGeom>
              <a:rect b="b" l="l" r="r" t="t"/>
              <a:pathLst>
                <a:path extrusionOk="0" fill="none" h="107" w="265">
                  <a:moveTo>
                    <a:pt x="1" y="107"/>
                  </a:moveTo>
                  <a:cubicBezTo>
                    <a:pt x="89" y="71"/>
                    <a:pt x="177" y="36"/>
                    <a:pt x="26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4"/>
            <p:cNvSpPr/>
            <p:nvPr/>
          </p:nvSpPr>
          <p:spPr>
            <a:xfrm>
              <a:off x="8437979" y="4287062"/>
              <a:ext cx="9852" cy="4256"/>
            </a:xfrm>
            <a:custGeom>
              <a:rect b="b" l="l" r="r" t="t"/>
              <a:pathLst>
                <a:path extrusionOk="0" fill="none" h="54" w="125">
                  <a:moveTo>
                    <a:pt x="1" y="53"/>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4"/>
            <p:cNvSpPr/>
            <p:nvPr/>
          </p:nvSpPr>
          <p:spPr>
            <a:xfrm>
              <a:off x="8460914" y="4262078"/>
              <a:ext cx="8433" cy="4256"/>
            </a:xfrm>
            <a:custGeom>
              <a:rect b="b" l="l" r="r" t="t"/>
              <a:pathLst>
                <a:path extrusionOk="0" fill="none" h="54" w="107">
                  <a:moveTo>
                    <a:pt x="0" y="53"/>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4"/>
            <p:cNvSpPr/>
            <p:nvPr/>
          </p:nvSpPr>
          <p:spPr>
            <a:xfrm>
              <a:off x="8415832" y="4238512"/>
              <a:ext cx="2837" cy="3547"/>
            </a:xfrm>
            <a:custGeom>
              <a:rect b="b" l="l" r="r" t="t"/>
              <a:pathLst>
                <a:path extrusionOk="0" fill="none" h="45" w="36">
                  <a:moveTo>
                    <a:pt x="36" y="0"/>
                  </a:moveTo>
                  <a:lnTo>
                    <a:pt x="0"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4"/>
            <p:cNvSpPr/>
            <p:nvPr/>
          </p:nvSpPr>
          <p:spPr>
            <a:xfrm>
              <a:off x="7915053" y="3882668"/>
              <a:ext cx="258828" cy="902511"/>
            </a:xfrm>
            <a:custGeom>
              <a:rect b="b" l="l" r="r" t="t"/>
              <a:pathLst>
                <a:path extrusionOk="0" h="11451" w="3284">
                  <a:moveTo>
                    <a:pt x="2685" y="0"/>
                  </a:moveTo>
                  <a:lnTo>
                    <a:pt x="2667" y="26"/>
                  </a:lnTo>
                  <a:cubicBezTo>
                    <a:pt x="1646" y="1778"/>
                    <a:pt x="1382" y="3934"/>
                    <a:pt x="1215" y="5826"/>
                  </a:cubicBezTo>
                  <a:lnTo>
                    <a:pt x="1189" y="6134"/>
                  </a:lnTo>
                  <a:cubicBezTo>
                    <a:pt x="1039" y="7947"/>
                    <a:pt x="872" y="9813"/>
                    <a:pt x="0" y="11432"/>
                  </a:cubicBezTo>
                  <a:lnTo>
                    <a:pt x="18" y="11450"/>
                  </a:lnTo>
                  <a:cubicBezTo>
                    <a:pt x="185" y="11318"/>
                    <a:pt x="352" y="11177"/>
                    <a:pt x="502" y="11036"/>
                  </a:cubicBezTo>
                  <a:cubicBezTo>
                    <a:pt x="2737" y="8933"/>
                    <a:pt x="3248" y="6196"/>
                    <a:pt x="3274" y="4207"/>
                  </a:cubicBezTo>
                  <a:cubicBezTo>
                    <a:pt x="3283" y="3212"/>
                    <a:pt x="3186" y="2227"/>
                    <a:pt x="2993" y="1259"/>
                  </a:cubicBezTo>
                  <a:cubicBezTo>
                    <a:pt x="2870" y="625"/>
                    <a:pt x="2737" y="176"/>
                    <a:pt x="2693" y="26"/>
                  </a:cubicBezTo>
                  <a:lnTo>
                    <a:pt x="2685" y="0"/>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4"/>
            <p:cNvSpPr/>
            <p:nvPr/>
          </p:nvSpPr>
          <p:spPr>
            <a:xfrm>
              <a:off x="7774212" y="3886766"/>
              <a:ext cx="345525" cy="903220"/>
            </a:xfrm>
            <a:custGeom>
              <a:rect b="b" l="l" r="r" t="t"/>
              <a:pathLst>
                <a:path extrusionOk="0" h="11460" w="4384">
                  <a:moveTo>
                    <a:pt x="1224" y="4393"/>
                  </a:moveTo>
                  <a:lnTo>
                    <a:pt x="1224" y="4393"/>
                  </a:lnTo>
                  <a:cubicBezTo>
                    <a:pt x="1259" y="4445"/>
                    <a:pt x="1303" y="4489"/>
                    <a:pt x="1330" y="4542"/>
                  </a:cubicBezTo>
                  <a:cubicBezTo>
                    <a:pt x="1295" y="4489"/>
                    <a:pt x="1259" y="4445"/>
                    <a:pt x="1224" y="4393"/>
                  </a:cubicBezTo>
                  <a:close/>
                  <a:moveTo>
                    <a:pt x="4366" y="1"/>
                  </a:moveTo>
                  <a:lnTo>
                    <a:pt x="4243" y="89"/>
                  </a:lnTo>
                  <a:cubicBezTo>
                    <a:pt x="2095" y="1647"/>
                    <a:pt x="406" y="4005"/>
                    <a:pt x="115" y="5880"/>
                  </a:cubicBezTo>
                  <a:cubicBezTo>
                    <a:pt x="1" y="6566"/>
                    <a:pt x="98" y="7130"/>
                    <a:pt x="397" y="7508"/>
                  </a:cubicBezTo>
                  <a:cubicBezTo>
                    <a:pt x="1409" y="8828"/>
                    <a:pt x="1655" y="10993"/>
                    <a:pt x="1699" y="11407"/>
                  </a:cubicBezTo>
                  <a:lnTo>
                    <a:pt x="1699" y="11460"/>
                  </a:lnTo>
                  <a:lnTo>
                    <a:pt x="1717" y="11442"/>
                  </a:lnTo>
                  <a:lnTo>
                    <a:pt x="1726" y="11416"/>
                  </a:lnTo>
                  <a:cubicBezTo>
                    <a:pt x="2632" y="9787"/>
                    <a:pt x="2791" y="7904"/>
                    <a:pt x="2949" y="6082"/>
                  </a:cubicBezTo>
                  <a:lnTo>
                    <a:pt x="2976" y="5774"/>
                  </a:lnTo>
                  <a:cubicBezTo>
                    <a:pt x="3134" y="3900"/>
                    <a:pt x="3389" y="1770"/>
                    <a:pt x="4384" y="18"/>
                  </a:cubicBezTo>
                  <a:lnTo>
                    <a:pt x="4366" y="1"/>
                  </a:ln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4"/>
            <p:cNvSpPr/>
            <p:nvPr/>
          </p:nvSpPr>
          <p:spPr>
            <a:xfrm>
              <a:off x="7774922" y="3893702"/>
              <a:ext cx="334412" cy="896284"/>
            </a:xfrm>
            <a:custGeom>
              <a:rect b="b" l="l" r="r" t="t"/>
              <a:pathLst>
                <a:path extrusionOk="0" h="11372" w="4243">
                  <a:moveTo>
                    <a:pt x="4243" y="1"/>
                  </a:moveTo>
                  <a:lnTo>
                    <a:pt x="4243" y="1"/>
                  </a:lnTo>
                  <a:cubicBezTo>
                    <a:pt x="2095" y="1550"/>
                    <a:pt x="405" y="3917"/>
                    <a:pt x="106" y="5792"/>
                  </a:cubicBezTo>
                  <a:cubicBezTo>
                    <a:pt x="1" y="6478"/>
                    <a:pt x="97" y="7042"/>
                    <a:pt x="388" y="7420"/>
                  </a:cubicBezTo>
                  <a:cubicBezTo>
                    <a:pt x="1400" y="8740"/>
                    <a:pt x="1655" y="10905"/>
                    <a:pt x="1699" y="11319"/>
                  </a:cubicBezTo>
                  <a:lnTo>
                    <a:pt x="1699" y="11372"/>
                  </a:lnTo>
                  <a:lnTo>
                    <a:pt x="1717" y="11345"/>
                  </a:lnTo>
                  <a:cubicBezTo>
                    <a:pt x="2923" y="8142"/>
                    <a:pt x="784" y="7922"/>
                    <a:pt x="1162" y="6100"/>
                  </a:cubicBezTo>
                  <a:cubicBezTo>
                    <a:pt x="1312" y="5123"/>
                    <a:pt x="1620" y="4164"/>
                    <a:pt x="2069" y="3284"/>
                  </a:cubicBezTo>
                  <a:cubicBezTo>
                    <a:pt x="2166" y="3090"/>
                    <a:pt x="2271" y="2896"/>
                    <a:pt x="2368" y="2712"/>
                  </a:cubicBezTo>
                  <a:cubicBezTo>
                    <a:pt x="2905" y="1752"/>
                    <a:pt x="3530" y="846"/>
                    <a:pt x="4243" y="1"/>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4"/>
            <p:cNvSpPr/>
            <p:nvPr/>
          </p:nvSpPr>
          <p:spPr>
            <a:xfrm>
              <a:off x="7954618" y="3981816"/>
              <a:ext cx="219263" cy="770023"/>
            </a:xfrm>
            <a:custGeom>
              <a:rect b="b" l="l" r="r" t="t"/>
              <a:pathLst>
                <a:path extrusionOk="0" h="9770" w="2782">
                  <a:moveTo>
                    <a:pt x="2491" y="1"/>
                  </a:moveTo>
                  <a:cubicBezTo>
                    <a:pt x="2588" y="1910"/>
                    <a:pt x="2438" y="5976"/>
                    <a:pt x="0" y="9770"/>
                  </a:cubicBezTo>
                  <a:cubicBezTo>
                    <a:pt x="2235" y="7675"/>
                    <a:pt x="2746" y="4938"/>
                    <a:pt x="2772" y="2949"/>
                  </a:cubicBezTo>
                  <a:cubicBezTo>
                    <a:pt x="2781" y="1954"/>
                    <a:pt x="2684" y="969"/>
                    <a:pt x="2491" y="1"/>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4"/>
            <p:cNvSpPr/>
            <p:nvPr/>
          </p:nvSpPr>
          <p:spPr>
            <a:xfrm>
              <a:off x="7714550" y="3879200"/>
              <a:ext cx="612629" cy="914963"/>
            </a:xfrm>
            <a:custGeom>
              <a:rect b="b" l="l" r="r" t="t"/>
              <a:pathLst>
                <a:path extrusionOk="0" fill="none" h="11609" w="7773">
                  <a:moveTo>
                    <a:pt x="2456" y="11608"/>
                  </a:moveTo>
                  <a:cubicBezTo>
                    <a:pt x="2456" y="11608"/>
                    <a:pt x="2289" y="9109"/>
                    <a:pt x="1145" y="7613"/>
                  </a:cubicBezTo>
                  <a:cubicBezTo>
                    <a:pt x="1" y="6125"/>
                    <a:pt x="1955" y="2253"/>
                    <a:pt x="5229" y="0"/>
                  </a:cubicBezTo>
                  <a:cubicBezTo>
                    <a:pt x="5229" y="0"/>
                    <a:pt x="7772" y="7454"/>
                    <a:pt x="2456" y="1160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4"/>
            <p:cNvSpPr/>
            <p:nvPr/>
          </p:nvSpPr>
          <p:spPr>
            <a:xfrm>
              <a:off x="7908117" y="3879200"/>
              <a:ext cx="218554" cy="914963"/>
            </a:xfrm>
            <a:custGeom>
              <a:rect b="b" l="l" r="r" t="t"/>
              <a:pathLst>
                <a:path extrusionOk="0" fill="none" h="11609" w="2773">
                  <a:moveTo>
                    <a:pt x="2773" y="0"/>
                  </a:moveTo>
                  <a:cubicBezTo>
                    <a:pt x="1743" y="1725"/>
                    <a:pt x="1461" y="3872"/>
                    <a:pt x="1294" y="5870"/>
                  </a:cubicBezTo>
                  <a:cubicBezTo>
                    <a:pt x="1118" y="7868"/>
                    <a:pt x="986" y="9866"/>
                    <a:pt x="0" y="11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54"/>
            <p:cNvSpPr/>
            <p:nvPr/>
          </p:nvSpPr>
          <p:spPr>
            <a:xfrm>
              <a:off x="8035008" y="3992219"/>
              <a:ext cx="2916" cy="13241"/>
            </a:xfrm>
            <a:custGeom>
              <a:rect b="b" l="l" r="r" t="t"/>
              <a:pathLst>
                <a:path extrusionOk="0" fill="none" h="168" w="37">
                  <a:moveTo>
                    <a:pt x="1" y="1"/>
                  </a:moveTo>
                  <a:cubicBezTo>
                    <a:pt x="1" y="53"/>
                    <a:pt x="10" y="115"/>
                    <a:pt x="36" y="1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4"/>
            <p:cNvSpPr/>
            <p:nvPr/>
          </p:nvSpPr>
          <p:spPr>
            <a:xfrm>
              <a:off x="8010733" y="4002622"/>
              <a:ext cx="27822" cy="47920"/>
            </a:xfrm>
            <a:custGeom>
              <a:rect b="b" l="l" r="r" t="t"/>
              <a:pathLst>
                <a:path extrusionOk="0" fill="none" h="608" w="353">
                  <a:moveTo>
                    <a:pt x="1" y="1"/>
                  </a:moveTo>
                  <a:cubicBezTo>
                    <a:pt x="89" y="221"/>
                    <a:pt x="212" y="423"/>
                    <a:pt x="353" y="6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4"/>
            <p:cNvSpPr/>
            <p:nvPr/>
          </p:nvSpPr>
          <p:spPr>
            <a:xfrm>
              <a:off x="7997571" y="4058107"/>
              <a:ext cx="11901" cy="19546"/>
            </a:xfrm>
            <a:custGeom>
              <a:rect b="b" l="l" r="r" t="t"/>
              <a:pathLst>
                <a:path extrusionOk="0" fill="none" h="248" w="151">
                  <a:moveTo>
                    <a:pt x="1" y="1"/>
                  </a:moveTo>
                  <a:cubicBezTo>
                    <a:pt x="54" y="89"/>
                    <a:pt x="98" y="168"/>
                    <a:pt x="150"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4"/>
            <p:cNvSpPr/>
            <p:nvPr/>
          </p:nvSpPr>
          <p:spPr>
            <a:xfrm>
              <a:off x="7946263" y="4080333"/>
              <a:ext cx="49338" cy="67308"/>
            </a:xfrm>
            <a:custGeom>
              <a:rect b="b" l="l" r="r" t="t"/>
              <a:pathLst>
                <a:path extrusionOk="0" fill="none" h="854" w="626">
                  <a:moveTo>
                    <a:pt x="0" y="0"/>
                  </a:moveTo>
                  <a:cubicBezTo>
                    <a:pt x="150" y="326"/>
                    <a:pt x="361" y="616"/>
                    <a:pt x="625" y="85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4"/>
            <p:cNvSpPr/>
            <p:nvPr/>
          </p:nvSpPr>
          <p:spPr>
            <a:xfrm>
              <a:off x="7916472" y="4121237"/>
              <a:ext cx="68727" cy="81968"/>
            </a:xfrm>
            <a:custGeom>
              <a:rect b="b" l="l" r="r" t="t"/>
              <a:pathLst>
                <a:path extrusionOk="0" fill="none" h="1040" w="872">
                  <a:moveTo>
                    <a:pt x="0" y="1"/>
                  </a:moveTo>
                  <a:cubicBezTo>
                    <a:pt x="238" y="388"/>
                    <a:pt x="528" y="740"/>
                    <a:pt x="871" y="10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4"/>
            <p:cNvSpPr/>
            <p:nvPr/>
          </p:nvSpPr>
          <p:spPr>
            <a:xfrm>
              <a:off x="7906068" y="4192012"/>
              <a:ext cx="66599" cy="51387"/>
            </a:xfrm>
            <a:custGeom>
              <a:rect b="b" l="l" r="r" t="t"/>
              <a:pathLst>
                <a:path extrusionOk="0" fill="none" h="652" w="845">
                  <a:moveTo>
                    <a:pt x="0" y="0"/>
                  </a:moveTo>
                  <a:cubicBezTo>
                    <a:pt x="220" y="291"/>
                    <a:pt x="510" y="511"/>
                    <a:pt x="845"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4"/>
            <p:cNvSpPr/>
            <p:nvPr/>
          </p:nvSpPr>
          <p:spPr>
            <a:xfrm>
              <a:off x="7870681" y="4232916"/>
              <a:ext cx="106164" cy="97179"/>
            </a:xfrm>
            <a:custGeom>
              <a:rect b="b" l="l" r="r" t="t"/>
              <a:pathLst>
                <a:path extrusionOk="0" fill="none" h="1233" w="1347">
                  <a:moveTo>
                    <a:pt x="0" y="0"/>
                  </a:moveTo>
                  <a:cubicBezTo>
                    <a:pt x="370" y="493"/>
                    <a:pt x="827" y="907"/>
                    <a:pt x="1347" y="123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4"/>
            <p:cNvSpPr/>
            <p:nvPr/>
          </p:nvSpPr>
          <p:spPr>
            <a:xfrm>
              <a:off x="7845697" y="4295337"/>
              <a:ext cx="116567" cy="88194"/>
            </a:xfrm>
            <a:custGeom>
              <a:rect b="b" l="l" r="r" t="t"/>
              <a:pathLst>
                <a:path extrusionOk="0" fill="none" h="1119" w="1479">
                  <a:moveTo>
                    <a:pt x="0" y="1"/>
                  </a:moveTo>
                  <a:cubicBezTo>
                    <a:pt x="379" y="502"/>
                    <a:pt x="889" y="889"/>
                    <a:pt x="1479" y="111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4"/>
            <p:cNvSpPr/>
            <p:nvPr/>
          </p:nvSpPr>
          <p:spPr>
            <a:xfrm>
              <a:off x="7827648" y="4378564"/>
              <a:ext cx="138084" cy="109001"/>
            </a:xfrm>
            <a:custGeom>
              <a:rect b="b" l="l" r="r" t="t"/>
              <a:pathLst>
                <a:path extrusionOk="0" fill="none" h="1383" w="1752">
                  <a:moveTo>
                    <a:pt x="1" y="1"/>
                  </a:moveTo>
                  <a:cubicBezTo>
                    <a:pt x="485" y="573"/>
                    <a:pt x="1083" y="1039"/>
                    <a:pt x="1752" y="13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54"/>
            <p:cNvSpPr/>
            <p:nvPr/>
          </p:nvSpPr>
          <p:spPr>
            <a:xfrm>
              <a:off x="7907408" y="4495130"/>
              <a:ext cx="48629" cy="24354"/>
            </a:xfrm>
            <a:custGeom>
              <a:rect b="b" l="l" r="r" t="t"/>
              <a:pathLst>
                <a:path extrusionOk="0" fill="none" h="309" w="617">
                  <a:moveTo>
                    <a:pt x="1" y="0"/>
                  </a:moveTo>
                  <a:lnTo>
                    <a:pt x="617" y="30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4"/>
            <p:cNvSpPr/>
            <p:nvPr/>
          </p:nvSpPr>
          <p:spPr>
            <a:xfrm>
              <a:off x="7930974" y="4543679"/>
              <a:ext cx="19546" cy="11822"/>
            </a:xfrm>
            <a:custGeom>
              <a:rect b="b" l="l" r="r" t="t"/>
              <a:pathLst>
                <a:path extrusionOk="0" fill="none" h="150" w="248">
                  <a:moveTo>
                    <a:pt x="1" y="0"/>
                  </a:moveTo>
                  <a:cubicBezTo>
                    <a:pt x="71" y="53"/>
                    <a:pt x="159" y="106"/>
                    <a:pt x="247" y="1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4"/>
            <p:cNvSpPr/>
            <p:nvPr/>
          </p:nvSpPr>
          <p:spPr>
            <a:xfrm>
              <a:off x="7921989" y="4425774"/>
              <a:ext cx="30580" cy="25694"/>
            </a:xfrm>
            <a:custGeom>
              <a:rect b="b" l="l" r="r" t="t"/>
              <a:pathLst>
                <a:path extrusionOk="0" fill="none" h="326" w="388">
                  <a:moveTo>
                    <a:pt x="0" y="0"/>
                  </a:moveTo>
                  <a:cubicBezTo>
                    <a:pt x="124" y="115"/>
                    <a:pt x="247" y="229"/>
                    <a:pt x="388" y="3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54"/>
            <p:cNvSpPr/>
            <p:nvPr/>
          </p:nvSpPr>
          <p:spPr>
            <a:xfrm>
              <a:off x="7953199" y="4421596"/>
              <a:ext cx="4256" cy="4256"/>
            </a:xfrm>
            <a:custGeom>
              <a:rect b="b" l="l" r="r" t="t"/>
              <a:pathLst>
                <a:path extrusionOk="0" fill="none" h="54" w="54">
                  <a:moveTo>
                    <a:pt x="0" y="0"/>
                  </a:moveTo>
                  <a:lnTo>
                    <a:pt x="53" y="5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54"/>
            <p:cNvSpPr/>
            <p:nvPr/>
          </p:nvSpPr>
          <p:spPr>
            <a:xfrm>
              <a:off x="7901182" y="4563777"/>
              <a:ext cx="31290" cy="29871"/>
            </a:xfrm>
            <a:custGeom>
              <a:rect b="b" l="l" r="r" t="t"/>
              <a:pathLst>
                <a:path extrusionOk="0" fill="none" h="379" w="397">
                  <a:moveTo>
                    <a:pt x="0" y="1"/>
                  </a:moveTo>
                  <a:lnTo>
                    <a:pt x="396"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54"/>
            <p:cNvSpPr/>
            <p:nvPr/>
          </p:nvSpPr>
          <p:spPr>
            <a:xfrm>
              <a:off x="7928924" y="4624148"/>
              <a:ext cx="8433" cy="18127"/>
            </a:xfrm>
            <a:custGeom>
              <a:rect b="b" l="l" r="r" t="t"/>
              <a:pathLst>
                <a:path extrusionOk="0" fill="none" h="230" w="107">
                  <a:moveTo>
                    <a:pt x="0" y="0"/>
                  </a:moveTo>
                  <a:cubicBezTo>
                    <a:pt x="36" y="71"/>
                    <a:pt x="71" y="150"/>
                    <a:pt x="106" y="22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54"/>
            <p:cNvSpPr/>
            <p:nvPr/>
          </p:nvSpPr>
          <p:spPr>
            <a:xfrm>
              <a:off x="7925457" y="4668520"/>
              <a:ext cx="2837" cy="7015"/>
            </a:xfrm>
            <a:custGeom>
              <a:rect b="b" l="l" r="r" t="t"/>
              <a:pathLst>
                <a:path extrusionOk="0" fill="none" h="89" w="36">
                  <a:moveTo>
                    <a:pt x="0" y="0"/>
                  </a:moveTo>
                  <a:cubicBezTo>
                    <a:pt x="9" y="27"/>
                    <a:pt x="27" y="53"/>
                    <a:pt x="36" y="8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4"/>
            <p:cNvSpPr/>
            <p:nvPr/>
          </p:nvSpPr>
          <p:spPr>
            <a:xfrm>
              <a:off x="7996862" y="4632423"/>
              <a:ext cx="29240" cy="16078"/>
            </a:xfrm>
            <a:custGeom>
              <a:rect b="b" l="l" r="r" t="t"/>
              <a:pathLst>
                <a:path extrusionOk="0" fill="none" h="204" w="371">
                  <a:moveTo>
                    <a:pt x="1" y="203"/>
                  </a:moveTo>
                  <a:cubicBezTo>
                    <a:pt x="124" y="142"/>
                    <a:pt x="256" y="71"/>
                    <a:pt x="3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54"/>
            <p:cNvSpPr/>
            <p:nvPr/>
          </p:nvSpPr>
          <p:spPr>
            <a:xfrm>
              <a:off x="7998990" y="4567244"/>
              <a:ext cx="68727" cy="54146"/>
            </a:xfrm>
            <a:custGeom>
              <a:rect b="b" l="l" r="r" t="t"/>
              <a:pathLst>
                <a:path extrusionOk="0" fill="none" h="687" w="872">
                  <a:moveTo>
                    <a:pt x="0" y="687"/>
                  </a:moveTo>
                  <a:cubicBezTo>
                    <a:pt x="335" y="520"/>
                    <a:pt x="634" y="291"/>
                    <a:pt x="87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4"/>
            <p:cNvSpPr/>
            <p:nvPr/>
          </p:nvSpPr>
          <p:spPr>
            <a:xfrm>
              <a:off x="8015620" y="4571422"/>
              <a:ext cx="12532" cy="9773"/>
            </a:xfrm>
            <a:custGeom>
              <a:rect b="b" l="l" r="r" t="t"/>
              <a:pathLst>
                <a:path extrusionOk="0" fill="none" h="124" w="159">
                  <a:moveTo>
                    <a:pt x="1" y="124"/>
                  </a:moveTo>
                  <a:lnTo>
                    <a:pt x="1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4"/>
            <p:cNvSpPr/>
            <p:nvPr/>
          </p:nvSpPr>
          <p:spPr>
            <a:xfrm>
              <a:off x="8023265" y="4434049"/>
              <a:ext cx="85357" cy="100016"/>
            </a:xfrm>
            <a:custGeom>
              <a:rect b="b" l="l" r="r" t="t"/>
              <a:pathLst>
                <a:path extrusionOk="0" fill="none" h="1269" w="1083">
                  <a:moveTo>
                    <a:pt x="0" y="1268"/>
                  </a:moveTo>
                  <a:cubicBezTo>
                    <a:pt x="432" y="916"/>
                    <a:pt x="801" y="485"/>
                    <a:pt x="108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4"/>
            <p:cNvSpPr/>
            <p:nvPr/>
          </p:nvSpPr>
          <p:spPr>
            <a:xfrm>
              <a:off x="8040604" y="4462501"/>
              <a:ext cx="16709" cy="15369"/>
            </a:xfrm>
            <a:custGeom>
              <a:rect b="b" l="l" r="r" t="t"/>
              <a:pathLst>
                <a:path extrusionOk="0" fill="none" h="195" w="212">
                  <a:moveTo>
                    <a:pt x="0" y="194"/>
                  </a:moveTo>
                  <a:cubicBezTo>
                    <a:pt x="80" y="133"/>
                    <a:pt x="150" y="71"/>
                    <a:pt x="21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54"/>
            <p:cNvSpPr/>
            <p:nvPr/>
          </p:nvSpPr>
          <p:spPr>
            <a:xfrm>
              <a:off x="8044072" y="4334901"/>
              <a:ext cx="90953" cy="93002"/>
            </a:xfrm>
            <a:custGeom>
              <a:rect b="b" l="l" r="r" t="t"/>
              <a:pathLst>
                <a:path extrusionOk="0" fill="none" h="1180" w="1154">
                  <a:moveTo>
                    <a:pt x="0" y="1180"/>
                  </a:moveTo>
                  <a:cubicBezTo>
                    <a:pt x="440" y="845"/>
                    <a:pt x="863" y="475"/>
                    <a:pt x="11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4"/>
            <p:cNvSpPr/>
            <p:nvPr/>
          </p:nvSpPr>
          <p:spPr>
            <a:xfrm>
              <a:off x="8053057" y="4351531"/>
              <a:ext cx="33418" cy="32708"/>
            </a:xfrm>
            <a:custGeom>
              <a:rect b="b" l="l" r="r" t="t"/>
              <a:pathLst>
                <a:path extrusionOk="0" fill="none" h="415" w="424">
                  <a:moveTo>
                    <a:pt x="1" y="414"/>
                  </a:moveTo>
                  <a:cubicBezTo>
                    <a:pt x="142" y="282"/>
                    <a:pt x="282" y="141"/>
                    <a:pt x="4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4"/>
            <p:cNvSpPr/>
            <p:nvPr/>
          </p:nvSpPr>
          <p:spPr>
            <a:xfrm>
              <a:off x="8053057" y="4221094"/>
              <a:ext cx="86775" cy="109001"/>
            </a:xfrm>
            <a:custGeom>
              <a:rect b="b" l="l" r="r" t="t"/>
              <a:pathLst>
                <a:path extrusionOk="0" fill="none" h="1383" w="1101">
                  <a:moveTo>
                    <a:pt x="1" y="1383"/>
                  </a:moveTo>
                  <a:cubicBezTo>
                    <a:pt x="370" y="925"/>
                    <a:pt x="890" y="555"/>
                    <a:pt x="110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4"/>
            <p:cNvSpPr/>
            <p:nvPr/>
          </p:nvSpPr>
          <p:spPr>
            <a:xfrm>
              <a:off x="8074573" y="4240561"/>
              <a:ext cx="27112" cy="32629"/>
            </a:xfrm>
            <a:custGeom>
              <a:rect b="b" l="l" r="r" t="t"/>
              <a:pathLst>
                <a:path extrusionOk="0" fill="none" h="414" w="344">
                  <a:moveTo>
                    <a:pt x="1" y="414"/>
                  </a:moveTo>
                  <a:cubicBezTo>
                    <a:pt x="133" y="282"/>
                    <a:pt x="247" y="150"/>
                    <a:pt x="34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4"/>
            <p:cNvSpPr/>
            <p:nvPr/>
          </p:nvSpPr>
          <p:spPr>
            <a:xfrm>
              <a:off x="8095380" y="4173254"/>
              <a:ext cx="12610" cy="21595"/>
            </a:xfrm>
            <a:custGeom>
              <a:rect b="b" l="l" r="r" t="t"/>
              <a:pathLst>
                <a:path extrusionOk="0" fill="none" h="274" w="160">
                  <a:moveTo>
                    <a:pt x="1" y="273"/>
                  </a:moveTo>
                  <a:cubicBezTo>
                    <a:pt x="71" y="194"/>
                    <a:pt x="124" y="97"/>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4"/>
            <p:cNvSpPr/>
            <p:nvPr/>
          </p:nvSpPr>
          <p:spPr>
            <a:xfrm>
              <a:off x="8066928" y="4067171"/>
              <a:ext cx="73613" cy="91583"/>
            </a:xfrm>
            <a:custGeom>
              <a:rect b="b" l="l" r="r" t="t"/>
              <a:pathLst>
                <a:path extrusionOk="0" fill="none" h="1162" w="934">
                  <a:moveTo>
                    <a:pt x="1" y="1162"/>
                  </a:moveTo>
                  <a:cubicBezTo>
                    <a:pt x="344" y="801"/>
                    <a:pt x="696" y="440"/>
                    <a:pt x="9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4"/>
            <p:cNvSpPr/>
            <p:nvPr/>
          </p:nvSpPr>
          <p:spPr>
            <a:xfrm>
              <a:off x="8086395" y="4069929"/>
              <a:ext cx="22935" cy="31290"/>
            </a:xfrm>
            <a:custGeom>
              <a:rect b="b" l="l" r="r" t="t"/>
              <a:pathLst>
                <a:path extrusionOk="0" fill="none" h="397" w="291">
                  <a:moveTo>
                    <a:pt x="0" y="396"/>
                  </a:moveTo>
                  <a:cubicBezTo>
                    <a:pt x="115" y="273"/>
                    <a:pt x="211" y="141"/>
                    <a:pt x="29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4"/>
            <p:cNvSpPr/>
            <p:nvPr/>
          </p:nvSpPr>
          <p:spPr>
            <a:xfrm>
              <a:off x="8100976" y="4022720"/>
              <a:ext cx="15290" cy="19546"/>
            </a:xfrm>
            <a:custGeom>
              <a:rect b="b" l="l" r="r" t="t"/>
              <a:pathLst>
                <a:path extrusionOk="0" fill="none" h="248" w="194">
                  <a:moveTo>
                    <a:pt x="0" y="247"/>
                  </a:moveTo>
                  <a:cubicBezTo>
                    <a:pt x="70" y="168"/>
                    <a:pt x="132"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54"/>
            <p:cNvSpPr/>
            <p:nvPr/>
          </p:nvSpPr>
          <p:spPr>
            <a:xfrm>
              <a:off x="8111379" y="3984574"/>
              <a:ext cx="6305" cy="9773"/>
            </a:xfrm>
            <a:custGeom>
              <a:rect b="b" l="l" r="r" t="t"/>
              <a:pathLst>
                <a:path extrusionOk="0" fill="none" h="124" w="80">
                  <a:moveTo>
                    <a:pt x="0" y="124"/>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54"/>
            <p:cNvSpPr/>
            <p:nvPr/>
          </p:nvSpPr>
          <p:spPr>
            <a:xfrm>
              <a:off x="8118315" y="3949187"/>
              <a:ext cx="5596" cy="8433"/>
            </a:xfrm>
            <a:custGeom>
              <a:rect b="b" l="l" r="r" t="t"/>
              <a:pathLst>
                <a:path extrusionOk="0" fill="none" h="107" w="71">
                  <a:moveTo>
                    <a:pt x="0" y="107"/>
                  </a:moveTo>
                  <a:lnTo>
                    <a:pt x="7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4"/>
            <p:cNvSpPr/>
            <p:nvPr/>
          </p:nvSpPr>
          <p:spPr>
            <a:xfrm>
              <a:off x="8062120" y="3955492"/>
              <a:ext cx="788" cy="4887"/>
            </a:xfrm>
            <a:custGeom>
              <a:rect b="b" l="l" r="r" t="t"/>
              <a:pathLst>
                <a:path extrusionOk="0" fill="none" h="62" w="10">
                  <a:moveTo>
                    <a:pt x="9" y="0"/>
                  </a:moveTo>
                  <a:lnTo>
                    <a:pt x="0"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3" name="Google Shape;4813;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目錄</a:t>
            </a:r>
            <a:endParaRPr/>
          </a:p>
        </p:txBody>
      </p:sp>
      <p:pic>
        <p:nvPicPr>
          <p:cNvPr id="4814" name="Google Shape;4814;p54"/>
          <p:cNvPicPr preferRelativeResize="0"/>
          <p:nvPr/>
        </p:nvPicPr>
        <p:blipFill rotWithShape="1">
          <a:blip r:embed="rId3">
            <a:alphaModFix/>
          </a:blip>
          <a:srcRect b="0" l="33351" r="0" t="0"/>
          <a:stretch/>
        </p:blipFill>
        <p:spPr>
          <a:xfrm>
            <a:off x="6032975" y="1309475"/>
            <a:ext cx="2428800" cy="2428800"/>
          </a:xfrm>
          <a:prstGeom prst="ellipse">
            <a:avLst/>
          </a:prstGeom>
          <a:noFill/>
          <a:ln cap="flat" cmpd="sng" w="9525">
            <a:solidFill>
              <a:schemeClr val="dk1"/>
            </a:solidFill>
            <a:prstDash val="solid"/>
            <a:round/>
            <a:headEnd len="sm" w="sm" type="none"/>
            <a:tailEnd len="sm" w="sm" type="none"/>
          </a:ln>
        </p:spPr>
      </p:pic>
      <p:sp>
        <p:nvSpPr>
          <p:cNvPr id="4815" name="Google Shape;4815;p54"/>
          <p:cNvSpPr/>
          <p:nvPr/>
        </p:nvSpPr>
        <p:spPr>
          <a:xfrm>
            <a:off x="948600" y="1690425"/>
            <a:ext cx="575700" cy="572700"/>
          </a:xfrm>
          <a:prstGeom prst="ellipse">
            <a:avLst/>
          </a:prstGeom>
          <a:noFill/>
          <a:ln cap="flat" cmpd="sng" w="9525">
            <a:solidFill>
              <a:srgbClr val="66492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chemeClr val="dk1"/>
                </a:solidFill>
                <a:latin typeface="DM Serif Text"/>
                <a:ea typeface="DM Serif Text"/>
                <a:cs typeface="DM Serif Text"/>
                <a:sym typeface="DM Serif Text"/>
              </a:rPr>
              <a:t>01</a:t>
            </a:r>
            <a:endParaRPr>
              <a:solidFill>
                <a:srgbClr val="664928"/>
              </a:solidFill>
            </a:endParaRPr>
          </a:p>
        </p:txBody>
      </p:sp>
      <p:sp>
        <p:nvSpPr>
          <p:cNvPr id="4816" name="Google Shape;4816;p54"/>
          <p:cNvSpPr txBox="1"/>
          <p:nvPr/>
        </p:nvSpPr>
        <p:spPr>
          <a:xfrm>
            <a:off x="1704375" y="1690425"/>
            <a:ext cx="13020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Actor"/>
                <a:ea typeface="Actor"/>
                <a:cs typeface="Actor"/>
                <a:sym typeface="Actor"/>
              </a:rPr>
              <a:t>情境模擬</a:t>
            </a:r>
            <a:endParaRPr>
              <a:solidFill>
                <a:schemeClr val="lt2"/>
              </a:solidFill>
              <a:latin typeface="Actor"/>
              <a:ea typeface="Actor"/>
              <a:cs typeface="Actor"/>
              <a:sym typeface="Actor"/>
            </a:endParaRPr>
          </a:p>
        </p:txBody>
      </p:sp>
      <p:sp>
        <p:nvSpPr>
          <p:cNvPr id="4817" name="Google Shape;4817;p54"/>
          <p:cNvSpPr txBox="1"/>
          <p:nvPr/>
        </p:nvSpPr>
        <p:spPr>
          <a:xfrm>
            <a:off x="6139175" y="4248275"/>
            <a:ext cx="2216400" cy="36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4928"/>
                </a:solidFill>
                <a:latin typeface="Actor"/>
                <a:ea typeface="Actor"/>
                <a:cs typeface="Actor"/>
                <a:sym typeface="Actor"/>
              </a:rPr>
              <a:t>Easy | 40 min | 4 steps</a:t>
            </a:r>
            <a:endParaRPr>
              <a:solidFill>
                <a:srgbClr val="664928"/>
              </a:solidFill>
              <a:latin typeface="Actor"/>
              <a:ea typeface="Actor"/>
              <a:cs typeface="Actor"/>
              <a:sym typeface="Actor"/>
            </a:endParaRPr>
          </a:p>
        </p:txBody>
      </p:sp>
      <p:sp>
        <p:nvSpPr>
          <p:cNvPr id="4818" name="Google Shape;4818;p54"/>
          <p:cNvSpPr txBox="1"/>
          <p:nvPr/>
        </p:nvSpPr>
        <p:spPr>
          <a:xfrm>
            <a:off x="6139175" y="3847775"/>
            <a:ext cx="2216400" cy="4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912E"/>
                </a:solidFill>
                <a:latin typeface="DM Serif Text"/>
                <a:ea typeface="DM Serif Text"/>
                <a:cs typeface="DM Serif Text"/>
                <a:sym typeface="DM Serif Text"/>
              </a:rPr>
              <a:t>Details</a:t>
            </a:r>
            <a:endParaRPr sz="2400">
              <a:solidFill>
                <a:srgbClr val="00912E"/>
              </a:solidFill>
              <a:latin typeface="DM Serif Text"/>
              <a:ea typeface="DM Serif Text"/>
              <a:cs typeface="DM Serif Text"/>
              <a:sym typeface="DM Serif Text"/>
            </a:endParaRPr>
          </a:p>
        </p:txBody>
      </p:sp>
      <p:sp>
        <p:nvSpPr>
          <p:cNvPr id="4819" name="Google Shape;4819;p54"/>
          <p:cNvSpPr/>
          <p:nvPr/>
        </p:nvSpPr>
        <p:spPr>
          <a:xfrm>
            <a:off x="948600" y="2353225"/>
            <a:ext cx="575700" cy="572700"/>
          </a:xfrm>
          <a:prstGeom prst="ellipse">
            <a:avLst/>
          </a:prstGeom>
          <a:noFill/>
          <a:ln cap="flat" cmpd="sng" w="9525">
            <a:solidFill>
              <a:srgbClr val="66492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chemeClr val="dk1"/>
                </a:solidFill>
                <a:latin typeface="DM Serif Text"/>
                <a:ea typeface="DM Serif Text"/>
                <a:cs typeface="DM Serif Text"/>
                <a:sym typeface="DM Serif Text"/>
              </a:rPr>
              <a:t>02</a:t>
            </a:r>
            <a:endParaRPr>
              <a:solidFill>
                <a:srgbClr val="664928"/>
              </a:solidFill>
            </a:endParaRPr>
          </a:p>
        </p:txBody>
      </p:sp>
      <p:sp>
        <p:nvSpPr>
          <p:cNvPr id="4820" name="Google Shape;4820;p54"/>
          <p:cNvSpPr txBox="1"/>
          <p:nvPr/>
        </p:nvSpPr>
        <p:spPr>
          <a:xfrm>
            <a:off x="1704375" y="2353225"/>
            <a:ext cx="13020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Actor"/>
                <a:ea typeface="Actor"/>
                <a:cs typeface="Actor"/>
                <a:sym typeface="Actor"/>
              </a:rPr>
              <a:t>目的</a:t>
            </a:r>
            <a:endParaRPr>
              <a:solidFill>
                <a:schemeClr val="lt2"/>
              </a:solidFill>
              <a:latin typeface="Actor"/>
              <a:ea typeface="Actor"/>
              <a:cs typeface="Actor"/>
              <a:sym typeface="Actor"/>
            </a:endParaRPr>
          </a:p>
        </p:txBody>
      </p:sp>
      <p:sp>
        <p:nvSpPr>
          <p:cNvPr id="4821" name="Google Shape;4821;p54"/>
          <p:cNvSpPr/>
          <p:nvPr/>
        </p:nvSpPr>
        <p:spPr>
          <a:xfrm>
            <a:off x="948600" y="3016025"/>
            <a:ext cx="575700" cy="572700"/>
          </a:xfrm>
          <a:prstGeom prst="ellipse">
            <a:avLst/>
          </a:prstGeom>
          <a:noFill/>
          <a:ln cap="flat" cmpd="sng" w="9525">
            <a:solidFill>
              <a:srgbClr val="66492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chemeClr val="dk1"/>
                </a:solidFill>
                <a:latin typeface="DM Serif Text"/>
                <a:ea typeface="DM Serif Text"/>
                <a:cs typeface="DM Serif Text"/>
                <a:sym typeface="DM Serif Text"/>
              </a:rPr>
              <a:t>03</a:t>
            </a:r>
            <a:endParaRPr>
              <a:solidFill>
                <a:srgbClr val="664928"/>
              </a:solidFill>
            </a:endParaRPr>
          </a:p>
        </p:txBody>
      </p:sp>
      <p:sp>
        <p:nvSpPr>
          <p:cNvPr id="4822" name="Google Shape;4822;p54"/>
          <p:cNvSpPr txBox="1"/>
          <p:nvPr/>
        </p:nvSpPr>
        <p:spPr>
          <a:xfrm>
            <a:off x="1704375" y="3016025"/>
            <a:ext cx="14598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Actor"/>
                <a:ea typeface="Actor"/>
                <a:cs typeface="Actor"/>
                <a:sym typeface="Actor"/>
              </a:rPr>
              <a:t>資料介紹</a:t>
            </a:r>
            <a:endParaRPr>
              <a:solidFill>
                <a:schemeClr val="lt2"/>
              </a:solidFill>
              <a:latin typeface="Actor"/>
              <a:ea typeface="Actor"/>
              <a:cs typeface="Actor"/>
              <a:sym typeface="Actor"/>
            </a:endParaRPr>
          </a:p>
        </p:txBody>
      </p:sp>
      <p:sp>
        <p:nvSpPr>
          <p:cNvPr id="4823" name="Google Shape;4823;p54"/>
          <p:cNvSpPr/>
          <p:nvPr/>
        </p:nvSpPr>
        <p:spPr>
          <a:xfrm>
            <a:off x="3385275" y="1690425"/>
            <a:ext cx="575700" cy="572700"/>
          </a:xfrm>
          <a:prstGeom prst="ellipse">
            <a:avLst/>
          </a:prstGeom>
          <a:noFill/>
          <a:ln cap="flat" cmpd="sng" w="9525">
            <a:solidFill>
              <a:srgbClr val="66492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chemeClr val="dk1"/>
                </a:solidFill>
                <a:latin typeface="DM Serif Text"/>
                <a:ea typeface="DM Serif Text"/>
                <a:cs typeface="DM Serif Text"/>
                <a:sym typeface="DM Serif Text"/>
              </a:rPr>
              <a:t>04</a:t>
            </a:r>
            <a:endParaRPr>
              <a:solidFill>
                <a:srgbClr val="664928"/>
              </a:solidFill>
            </a:endParaRPr>
          </a:p>
        </p:txBody>
      </p:sp>
      <p:sp>
        <p:nvSpPr>
          <p:cNvPr id="4824" name="Google Shape;4824;p54"/>
          <p:cNvSpPr txBox="1"/>
          <p:nvPr/>
        </p:nvSpPr>
        <p:spPr>
          <a:xfrm>
            <a:off x="4141050" y="1690425"/>
            <a:ext cx="14598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Actor"/>
                <a:ea typeface="Actor"/>
                <a:cs typeface="Actor"/>
                <a:sym typeface="Actor"/>
              </a:rPr>
              <a:t>產品介紹-前台</a:t>
            </a:r>
            <a:endParaRPr>
              <a:solidFill>
                <a:schemeClr val="lt2"/>
              </a:solidFill>
              <a:latin typeface="Actor"/>
              <a:ea typeface="Actor"/>
              <a:cs typeface="Actor"/>
              <a:sym typeface="Actor"/>
            </a:endParaRPr>
          </a:p>
        </p:txBody>
      </p:sp>
      <p:sp>
        <p:nvSpPr>
          <p:cNvPr id="4825" name="Google Shape;4825;p54"/>
          <p:cNvSpPr/>
          <p:nvPr/>
        </p:nvSpPr>
        <p:spPr>
          <a:xfrm>
            <a:off x="3385275" y="2353225"/>
            <a:ext cx="575700" cy="572700"/>
          </a:xfrm>
          <a:prstGeom prst="ellipse">
            <a:avLst/>
          </a:prstGeom>
          <a:noFill/>
          <a:ln cap="flat" cmpd="sng" w="9525">
            <a:solidFill>
              <a:srgbClr val="66492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chemeClr val="dk1"/>
                </a:solidFill>
                <a:latin typeface="DM Serif Text"/>
                <a:ea typeface="DM Serif Text"/>
                <a:cs typeface="DM Serif Text"/>
                <a:sym typeface="DM Serif Text"/>
              </a:rPr>
              <a:t>05</a:t>
            </a:r>
            <a:endParaRPr>
              <a:solidFill>
                <a:srgbClr val="664928"/>
              </a:solidFill>
            </a:endParaRPr>
          </a:p>
        </p:txBody>
      </p:sp>
      <p:sp>
        <p:nvSpPr>
          <p:cNvPr id="4826" name="Google Shape;4826;p54"/>
          <p:cNvSpPr txBox="1"/>
          <p:nvPr/>
        </p:nvSpPr>
        <p:spPr>
          <a:xfrm>
            <a:off x="4141050" y="2353225"/>
            <a:ext cx="14598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Actor"/>
                <a:ea typeface="Actor"/>
                <a:cs typeface="Actor"/>
                <a:sym typeface="Actor"/>
              </a:rPr>
              <a:t>產品介紹-後台</a:t>
            </a:r>
            <a:endParaRPr>
              <a:solidFill>
                <a:schemeClr val="lt2"/>
              </a:solidFill>
              <a:latin typeface="Actor"/>
              <a:ea typeface="Actor"/>
              <a:cs typeface="Actor"/>
              <a:sym typeface="Actor"/>
            </a:endParaRPr>
          </a:p>
        </p:txBody>
      </p:sp>
      <p:sp>
        <p:nvSpPr>
          <p:cNvPr id="4827" name="Google Shape;4827;p54"/>
          <p:cNvSpPr/>
          <p:nvPr/>
        </p:nvSpPr>
        <p:spPr>
          <a:xfrm>
            <a:off x="3385275" y="3016025"/>
            <a:ext cx="575700" cy="572700"/>
          </a:xfrm>
          <a:prstGeom prst="ellipse">
            <a:avLst/>
          </a:prstGeom>
          <a:noFill/>
          <a:ln cap="flat" cmpd="sng" w="9525">
            <a:solidFill>
              <a:srgbClr val="66492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chemeClr val="dk1"/>
                </a:solidFill>
                <a:latin typeface="DM Serif Text"/>
                <a:ea typeface="DM Serif Text"/>
                <a:cs typeface="DM Serif Text"/>
                <a:sym typeface="DM Serif Text"/>
              </a:rPr>
              <a:t>06</a:t>
            </a:r>
            <a:endParaRPr>
              <a:solidFill>
                <a:srgbClr val="664928"/>
              </a:solidFill>
            </a:endParaRPr>
          </a:p>
        </p:txBody>
      </p:sp>
      <p:sp>
        <p:nvSpPr>
          <p:cNvPr id="4828" name="Google Shape;4828;p54"/>
          <p:cNvSpPr txBox="1"/>
          <p:nvPr/>
        </p:nvSpPr>
        <p:spPr>
          <a:xfrm>
            <a:off x="4141050" y="3016025"/>
            <a:ext cx="13020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Actor"/>
                <a:ea typeface="Actor"/>
                <a:cs typeface="Actor"/>
                <a:sym typeface="Actor"/>
              </a:rPr>
              <a:t>未來展望</a:t>
            </a:r>
            <a:endParaRPr>
              <a:solidFill>
                <a:schemeClr val="lt2"/>
              </a:solidFill>
              <a:latin typeface="Actor"/>
              <a:ea typeface="Actor"/>
              <a:cs typeface="Actor"/>
              <a:sym typeface="Acto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2" name="Shape 4832"/>
        <p:cNvGrpSpPr/>
        <p:nvPr/>
      </p:nvGrpSpPr>
      <p:grpSpPr>
        <a:xfrm>
          <a:off x="0" y="0"/>
          <a:ext cx="0" cy="0"/>
          <a:chOff x="0" y="0"/>
          <a:chExt cx="0" cy="0"/>
        </a:xfrm>
      </p:grpSpPr>
      <p:sp>
        <p:nvSpPr>
          <p:cNvPr id="4833" name="Google Shape;4833;p55"/>
          <p:cNvSpPr/>
          <p:nvPr/>
        </p:nvSpPr>
        <p:spPr>
          <a:xfrm>
            <a:off x="1640250" y="2828025"/>
            <a:ext cx="1115400" cy="1115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834" name="Google Shape;4834;p55"/>
          <p:cNvSpPr txBox="1"/>
          <p:nvPr>
            <p:ph type="title"/>
          </p:nvPr>
        </p:nvSpPr>
        <p:spPr>
          <a:xfrm>
            <a:off x="2755650" y="2964675"/>
            <a:ext cx="4748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情境模擬</a:t>
            </a:r>
            <a:endParaRPr/>
          </a:p>
        </p:txBody>
      </p:sp>
      <p:sp>
        <p:nvSpPr>
          <p:cNvPr id="4835" name="Google Shape;4835;p55"/>
          <p:cNvSpPr txBox="1"/>
          <p:nvPr>
            <p:ph idx="2" type="title"/>
          </p:nvPr>
        </p:nvSpPr>
        <p:spPr>
          <a:xfrm>
            <a:off x="1640250" y="2964675"/>
            <a:ext cx="1115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4836" name="Google Shape;4836;p55"/>
          <p:cNvGrpSpPr/>
          <p:nvPr/>
        </p:nvGrpSpPr>
        <p:grpSpPr>
          <a:xfrm>
            <a:off x="6022044" y="-1227027"/>
            <a:ext cx="2720243" cy="2918111"/>
            <a:chOff x="615700" y="3641200"/>
            <a:chExt cx="728975" cy="782000"/>
          </a:xfrm>
        </p:grpSpPr>
        <p:sp>
          <p:nvSpPr>
            <p:cNvPr id="4837" name="Google Shape;4837;p55"/>
            <p:cNvSpPr/>
            <p:nvPr/>
          </p:nvSpPr>
          <p:spPr>
            <a:xfrm>
              <a:off x="991950" y="3698200"/>
              <a:ext cx="295500" cy="288925"/>
            </a:xfrm>
            <a:custGeom>
              <a:rect b="b" l="l" r="r" t="t"/>
              <a:pathLst>
                <a:path extrusionOk="0" h="11557" w="11820">
                  <a:moveTo>
                    <a:pt x="10042" y="0"/>
                  </a:moveTo>
                  <a:lnTo>
                    <a:pt x="18" y="10271"/>
                  </a:lnTo>
                  <a:lnTo>
                    <a:pt x="0" y="10289"/>
                  </a:lnTo>
                  <a:lnTo>
                    <a:pt x="27" y="10315"/>
                  </a:lnTo>
                  <a:cubicBezTo>
                    <a:pt x="141" y="10412"/>
                    <a:pt x="264" y="10500"/>
                    <a:pt x="387" y="10588"/>
                  </a:cubicBezTo>
                  <a:cubicBezTo>
                    <a:pt x="475" y="10641"/>
                    <a:pt x="563" y="10693"/>
                    <a:pt x="669" y="10755"/>
                  </a:cubicBezTo>
                  <a:cubicBezTo>
                    <a:pt x="1576" y="11274"/>
                    <a:pt x="2605" y="11556"/>
                    <a:pt x="3644" y="11556"/>
                  </a:cubicBezTo>
                  <a:cubicBezTo>
                    <a:pt x="3658" y="11556"/>
                    <a:pt x="3672" y="11556"/>
                    <a:pt x="3686" y="11556"/>
                  </a:cubicBezTo>
                  <a:cubicBezTo>
                    <a:pt x="5052" y="11556"/>
                    <a:pt x="6744" y="11137"/>
                    <a:pt x="8687" y="9787"/>
                  </a:cubicBezTo>
                  <a:cubicBezTo>
                    <a:pt x="10913" y="8247"/>
                    <a:pt x="11820" y="6126"/>
                    <a:pt x="11371" y="3486"/>
                  </a:cubicBezTo>
                  <a:cubicBezTo>
                    <a:pt x="11318" y="3186"/>
                    <a:pt x="11248" y="2905"/>
                    <a:pt x="11177" y="2623"/>
                  </a:cubicBezTo>
                  <a:cubicBezTo>
                    <a:pt x="10984" y="1954"/>
                    <a:pt x="10728" y="1294"/>
                    <a:pt x="10412" y="669"/>
                  </a:cubicBezTo>
                  <a:cubicBezTo>
                    <a:pt x="10403" y="652"/>
                    <a:pt x="10394" y="634"/>
                    <a:pt x="10385" y="616"/>
                  </a:cubicBezTo>
                  <a:cubicBezTo>
                    <a:pt x="10244" y="335"/>
                    <a:pt x="10121" y="141"/>
                    <a:pt x="10060" y="44"/>
                  </a:cubicBezTo>
                  <a:lnTo>
                    <a:pt x="10042" y="0"/>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5"/>
            <p:cNvSpPr/>
            <p:nvPr/>
          </p:nvSpPr>
          <p:spPr>
            <a:xfrm>
              <a:off x="1012850" y="3738250"/>
              <a:ext cx="291550" cy="258500"/>
            </a:xfrm>
            <a:custGeom>
              <a:rect b="b" l="l" r="r" t="t"/>
              <a:pathLst>
                <a:path extrusionOk="0" h="10340" w="11662">
                  <a:moveTo>
                    <a:pt x="10148" y="0"/>
                  </a:moveTo>
                  <a:lnTo>
                    <a:pt x="10077" y="27"/>
                  </a:lnTo>
                  <a:cubicBezTo>
                    <a:pt x="10315" y="625"/>
                    <a:pt x="10491" y="1241"/>
                    <a:pt x="10605" y="1875"/>
                  </a:cubicBezTo>
                  <a:cubicBezTo>
                    <a:pt x="10808" y="3072"/>
                    <a:pt x="10781" y="4603"/>
                    <a:pt x="9963" y="6055"/>
                  </a:cubicBezTo>
                  <a:cubicBezTo>
                    <a:pt x="9954" y="6064"/>
                    <a:pt x="9945" y="6073"/>
                    <a:pt x="9945" y="6082"/>
                  </a:cubicBezTo>
                  <a:cubicBezTo>
                    <a:pt x="9831" y="6275"/>
                    <a:pt x="9708" y="6469"/>
                    <a:pt x="9576" y="6654"/>
                  </a:cubicBezTo>
                  <a:lnTo>
                    <a:pt x="9567" y="6654"/>
                  </a:lnTo>
                  <a:cubicBezTo>
                    <a:pt x="9100" y="7270"/>
                    <a:pt x="8537" y="7807"/>
                    <a:pt x="7886" y="8247"/>
                  </a:cubicBezTo>
                  <a:cubicBezTo>
                    <a:pt x="7331" y="8634"/>
                    <a:pt x="6733" y="8977"/>
                    <a:pt x="6108" y="9267"/>
                  </a:cubicBezTo>
                  <a:cubicBezTo>
                    <a:pt x="6046" y="9303"/>
                    <a:pt x="5985" y="9329"/>
                    <a:pt x="5923" y="9355"/>
                  </a:cubicBezTo>
                  <a:cubicBezTo>
                    <a:pt x="5738" y="9435"/>
                    <a:pt x="5562" y="9514"/>
                    <a:pt x="5386" y="9576"/>
                  </a:cubicBezTo>
                  <a:cubicBezTo>
                    <a:pt x="5210" y="9637"/>
                    <a:pt x="5034" y="9699"/>
                    <a:pt x="4867" y="9743"/>
                  </a:cubicBezTo>
                  <a:cubicBezTo>
                    <a:pt x="4779" y="9769"/>
                    <a:pt x="4709" y="9787"/>
                    <a:pt x="4612" y="9813"/>
                  </a:cubicBezTo>
                  <a:cubicBezTo>
                    <a:pt x="4515" y="9840"/>
                    <a:pt x="4418" y="9857"/>
                    <a:pt x="4330" y="9875"/>
                  </a:cubicBezTo>
                  <a:cubicBezTo>
                    <a:pt x="4286" y="9892"/>
                    <a:pt x="4242" y="9901"/>
                    <a:pt x="4198" y="9910"/>
                  </a:cubicBezTo>
                  <a:cubicBezTo>
                    <a:pt x="3732" y="9999"/>
                    <a:pt x="3293" y="10037"/>
                    <a:pt x="2883" y="10037"/>
                  </a:cubicBezTo>
                  <a:cubicBezTo>
                    <a:pt x="1641" y="10037"/>
                    <a:pt x="673" y="9687"/>
                    <a:pt x="44" y="9355"/>
                  </a:cubicBezTo>
                  <a:lnTo>
                    <a:pt x="0" y="9417"/>
                  </a:lnTo>
                  <a:cubicBezTo>
                    <a:pt x="872" y="9980"/>
                    <a:pt x="1866" y="10297"/>
                    <a:pt x="2896" y="10332"/>
                  </a:cubicBezTo>
                  <a:cubicBezTo>
                    <a:pt x="2994" y="10337"/>
                    <a:pt x="3096" y="10340"/>
                    <a:pt x="3202" y="10340"/>
                  </a:cubicBezTo>
                  <a:cubicBezTo>
                    <a:pt x="4688" y="10340"/>
                    <a:pt x="6843" y="9835"/>
                    <a:pt x="9144" y="7666"/>
                  </a:cubicBezTo>
                  <a:cubicBezTo>
                    <a:pt x="11661" y="4964"/>
                    <a:pt x="11081" y="2007"/>
                    <a:pt x="10148" y="0"/>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5"/>
            <p:cNvSpPr/>
            <p:nvPr/>
          </p:nvSpPr>
          <p:spPr>
            <a:xfrm>
              <a:off x="992375" y="3698200"/>
              <a:ext cx="259225" cy="269775"/>
            </a:xfrm>
            <a:custGeom>
              <a:rect b="b" l="l" r="r" t="t"/>
              <a:pathLst>
                <a:path extrusionOk="0" h="10791" w="10369">
                  <a:moveTo>
                    <a:pt x="10025" y="0"/>
                  </a:moveTo>
                  <a:lnTo>
                    <a:pt x="1" y="10271"/>
                  </a:lnTo>
                  <a:lnTo>
                    <a:pt x="370" y="10579"/>
                  </a:lnTo>
                  <a:lnTo>
                    <a:pt x="626" y="10790"/>
                  </a:lnTo>
                  <a:lnTo>
                    <a:pt x="652" y="10755"/>
                  </a:lnTo>
                  <a:lnTo>
                    <a:pt x="10368" y="616"/>
                  </a:lnTo>
                  <a:cubicBezTo>
                    <a:pt x="10227" y="335"/>
                    <a:pt x="10104" y="141"/>
                    <a:pt x="10043" y="44"/>
                  </a:cubicBezTo>
                  <a:lnTo>
                    <a:pt x="10025" y="0"/>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5"/>
            <p:cNvSpPr/>
            <p:nvPr/>
          </p:nvSpPr>
          <p:spPr>
            <a:xfrm>
              <a:off x="1252225" y="3890050"/>
              <a:ext cx="9275" cy="14325"/>
            </a:xfrm>
            <a:custGeom>
              <a:rect b="b" l="l" r="r" t="t"/>
              <a:pathLst>
                <a:path extrusionOk="0" h="573" w="371">
                  <a:moveTo>
                    <a:pt x="370" y="1"/>
                  </a:moveTo>
                  <a:lnTo>
                    <a:pt x="370" y="1"/>
                  </a:lnTo>
                  <a:cubicBezTo>
                    <a:pt x="256" y="203"/>
                    <a:pt x="133" y="388"/>
                    <a:pt x="1" y="573"/>
                  </a:cubicBezTo>
                  <a:cubicBezTo>
                    <a:pt x="141" y="397"/>
                    <a:pt x="265" y="203"/>
                    <a:pt x="370"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55"/>
            <p:cNvSpPr/>
            <p:nvPr/>
          </p:nvSpPr>
          <p:spPr>
            <a:xfrm>
              <a:off x="1083250" y="3763775"/>
              <a:ext cx="204200" cy="223350"/>
            </a:xfrm>
            <a:custGeom>
              <a:rect b="b" l="l" r="r" t="t"/>
              <a:pathLst>
                <a:path extrusionOk="0" h="8934" w="8168">
                  <a:moveTo>
                    <a:pt x="7525" y="0"/>
                  </a:moveTo>
                  <a:lnTo>
                    <a:pt x="7525" y="0"/>
                  </a:lnTo>
                  <a:cubicBezTo>
                    <a:pt x="7534" y="968"/>
                    <a:pt x="7252" y="6583"/>
                    <a:pt x="1" y="8933"/>
                  </a:cubicBezTo>
                  <a:cubicBezTo>
                    <a:pt x="15" y="8933"/>
                    <a:pt x="29" y="8933"/>
                    <a:pt x="43" y="8933"/>
                  </a:cubicBezTo>
                  <a:cubicBezTo>
                    <a:pt x="1400" y="8933"/>
                    <a:pt x="3092" y="8514"/>
                    <a:pt x="5035" y="7164"/>
                  </a:cubicBezTo>
                  <a:cubicBezTo>
                    <a:pt x="7261" y="5624"/>
                    <a:pt x="8168" y="3503"/>
                    <a:pt x="7719" y="863"/>
                  </a:cubicBezTo>
                  <a:cubicBezTo>
                    <a:pt x="7666" y="563"/>
                    <a:pt x="7596" y="282"/>
                    <a:pt x="7525" y="0"/>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55"/>
            <p:cNvSpPr/>
            <p:nvPr/>
          </p:nvSpPr>
          <p:spPr>
            <a:xfrm>
              <a:off x="1134525" y="3977400"/>
              <a:ext cx="13000" cy="4425"/>
            </a:xfrm>
            <a:custGeom>
              <a:rect b="b" l="l" r="r" t="t"/>
              <a:pathLst>
                <a:path extrusionOk="0" h="177" w="520">
                  <a:moveTo>
                    <a:pt x="519" y="1"/>
                  </a:moveTo>
                  <a:lnTo>
                    <a:pt x="519" y="1"/>
                  </a:lnTo>
                  <a:cubicBezTo>
                    <a:pt x="343" y="62"/>
                    <a:pt x="167" y="124"/>
                    <a:pt x="0" y="177"/>
                  </a:cubicBezTo>
                  <a:cubicBezTo>
                    <a:pt x="167" y="124"/>
                    <a:pt x="335" y="71"/>
                    <a:pt x="519"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5"/>
            <p:cNvSpPr/>
            <p:nvPr/>
          </p:nvSpPr>
          <p:spPr>
            <a:xfrm>
              <a:off x="1147500" y="3971900"/>
              <a:ext cx="13450" cy="5525"/>
            </a:xfrm>
            <a:custGeom>
              <a:rect b="b" l="l" r="r" t="t"/>
              <a:pathLst>
                <a:path extrusionOk="0" h="221" w="538">
                  <a:moveTo>
                    <a:pt x="0" y="221"/>
                  </a:moveTo>
                  <a:cubicBezTo>
                    <a:pt x="176" y="159"/>
                    <a:pt x="352" y="89"/>
                    <a:pt x="537" y="1"/>
                  </a:cubicBezTo>
                  <a:cubicBezTo>
                    <a:pt x="352" y="89"/>
                    <a:pt x="176" y="159"/>
                    <a:pt x="0" y="22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5"/>
            <p:cNvSpPr/>
            <p:nvPr/>
          </p:nvSpPr>
          <p:spPr>
            <a:xfrm>
              <a:off x="990400" y="3696875"/>
              <a:ext cx="354275" cy="340400"/>
            </a:xfrm>
            <a:custGeom>
              <a:rect b="b" l="l" r="r" t="t"/>
              <a:pathLst>
                <a:path extrusionOk="0" fill="none" h="13616" w="14171">
                  <a:moveTo>
                    <a:pt x="10104" y="1"/>
                  </a:moveTo>
                  <a:lnTo>
                    <a:pt x="1" y="10342"/>
                  </a:lnTo>
                  <a:cubicBezTo>
                    <a:pt x="1" y="10342"/>
                    <a:pt x="3354" y="13616"/>
                    <a:pt x="8766" y="9875"/>
                  </a:cubicBezTo>
                  <a:cubicBezTo>
                    <a:pt x="14170" y="6126"/>
                    <a:pt x="10104" y="1"/>
                    <a:pt x="10104"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5"/>
            <p:cNvSpPr/>
            <p:nvPr/>
          </p:nvSpPr>
          <p:spPr>
            <a:xfrm>
              <a:off x="990625" y="3696875"/>
              <a:ext cx="353150" cy="328950"/>
            </a:xfrm>
            <a:custGeom>
              <a:rect b="b" l="l" r="r" t="t"/>
              <a:pathLst>
                <a:path extrusionOk="0" fill="none" h="13158" w="14126">
                  <a:moveTo>
                    <a:pt x="10095" y="1"/>
                  </a:moveTo>
                  <a:cubicBezTo>
                    <a:pt x="10095" y="1"/>
                    <a:pt x="14126" y="4991"/>
                    <a:pt x="10060" y="9347"/>
                  </a:cubicBezTo>
                  <a:cubicBezTo>
                    <a:pt x="6029" y="13158"/>
                    <a:pt x="1769" y="12366"/>
                    <a:pt x="0" y="10342"/>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5"/>
            <p:cNvSpPr/>
            <p:nvPr/>
          </p:nvSpPr>
          <p:spPr>
            <a:xfrm>
              <a:off x="1024725" y="3884775"/>
              <a:ext cx="55900" cy="55900"/>
            </a:xfrm>
            <a:custGeom>
              <a:rect b="b" l="l" r="r" t="t"/>
              <a:pathLst>
                <a:path extrusionOk="0" fill="none" h="2236" w="2236">
                  <a:moveTo>
                    <a:pt x="2236" y="1"/>
                  </a:moveTo>
                  <a:lnTo>
                    <a:pt x="1" y="223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5"/>
            <p:cNvSpPr/>
            <p:nvPr/>
          </p:nvSpPr>
          <p:spPr>
            <a:xfrm>
              <a:off x="1043875" y="3908100"/>
              <a:ext cx="29950" cy="30600"/>
            </a:xfrm>
            <a:custGeom>
              <a:rect b="b" l="l" r="r" t="t"/>
              <a:pathLst>
                <a:path extrusionOk="0" fill="none" h="1224" w="1198">
                  <a:moveTo>
                    <a:pt x="1197" y="0"/>
                  </a:moveTo>
                  <a:lnTo>
                    <a:pt x="0" y="122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5"/>
            <p:cNvSpPr/>
            <p:nvPr/>
          </p:nvSpPr>
          <p:spPr>
            <a:xfrm>
              <a:off x="1059275" y="3938450"/>
              <a:ext cx="6850" cy="6200"/>
            </a:xfrm>
            <a:custGeom>
              <a:rect b="b" l="l" r="r" t="t"/>
              <a:pathLst>
                <a:path extrusionOk="0" fill="none" h="248" w="274">
                  <a:moveTo>
                    <a:pt x="273" y="1"/>
                  </a:moveTo>
                  <a:lnTo>
                    <a:pt x="0" y="24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5"/>
            <p:cNvSpPr/>
            <p:nvPr/>
          </p:nvSpPr>
          <p:spPr>
            <a:xfrm>
              <a:off x="1066975" y="3943525"/>
              <a:ext cx="10350" cy="8150"/>
            </a:xfrm>
            <a:custGeom>
              <a:rect b="b" l="l" r="r" t="t"/>
              <a:pathLst>
                <a:path extrusionOk="0" fill="none" h="326" w="414">
                  <a:moveTo>
                    <a:pt x="414" y="0"/>
                  </a:moveTo>
                  <a:lnTo>
                    <a:pt x="0" y="32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5"/>
            <p:cNvSpPr/>
            <p:nvPr/>
          </p:nvSpPr>
          <p:spPr>
            <a:xfrm>
              <a:off x="1215475" y="3831750"/>
              <a:ext cx="43600" cy="87375"/>
            </a:xfrm>
            <a:custGeom>
              <a:rect b="b" l="l" r="r" t="t"/>
              <a:pathLst>
                <a:path extrusionOk="0" fill="none" h="3495" w="1744">
                  <a:moveTo>
                    <a:pt x="1743" y="0"/>
                  </a:moveTo>
                  <a:cubicBezTo>
                    <a:pt x="1699" y="1365"/>
                    <a:pt x="1066" y="2641"/>
                    <a:pt x="1" y="349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5"/>
            <p:cNvSpPr/>
            <p:nvPr/>
          </p:nvSpPr>
          <p:spPr>
            <a:xfrm>
              <a:off x="1216575" y="3855500"/>
              <a:ext cx="24450" cy="40075"/>
            </a:xfrm>
            <a:custGeom>
              <a:rect b="b" l="l" r="r" t="t"/>
              <a:pathLst>
                <a:path extrusionOk="0" fill="none" h="1603" w="978">
                  <a:moveTo>
                    <a:pt x="978" y="1"/>
                  </a:moveTo>
                  <a:cubicBezTo>
                    <a:pt x="802" y="617"/>
                    <a:pt x="467" y="1172"/>
                    <a:pt x="1" y="160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5"/>
            <p:cNvSpPr/>
            <p:nvPr/>
          </p:nvSpPr>
          <p:spPr>
            <a:xfrm>
              <a:off x="1209975" y="3865625"/>
              <a:ext cx="7950" cy="9725"/>
            </a:xfrm>
            <a:custGeom>
              <a:rect b="b" l="l" r="r" t="t"/>
              <a:pathLst>
                <a:path extrusionOk="0" fill="none" h="389" w="318">
                  <a:moveTo>
                    <a:pt x="318" y="1"/>
                  </a:moveTo>
                  <a:lnTo>
                    <a:pt x="1" y="38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5"/>
            <p:cNvSpPr/>
            <p:nvPr/>
          </p:nvSpPr>
          <p:spPr>
            <a:xfrm>
              <a:off x="1206900" y="3717550"/>
              <a:ext cx="31700" cy="37425"/>
            </a:xfrm>
            <a:custGeom>
              <a:rect b="b" l="l" r="r" t="t"/>
              <a:pathLst>
                <a:path extrusionOk="0" fill="none" h="1497" w="1268">
                  <a:moveTo>
                    <a:pt x="1268" y="1"/>
                  </a:moveTo>
                  <a:cubicBezTo>
                    <a:pt x="881" y="520"/>
                    <a:pt x="450" y="1022"/>
                    <a:pt x="1" y="14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5"/>
            <p:cNvSpPr/>
            <p:nvPr/>
          </p:nvSpPr>
          <p:spPr>
            <a:xfrm>
              <a:off x="1231775" y="3734275"/>
              <a:ext cx="8375" cy="10150"/>
            </a:xfrm>
            <a:custGeom>
              <a:rect b="b" l="l" r="r" t="t"/>
              <a:pathLst>
                <a:path extrusionOk="0" fill="none" h="406" w="335">
                  <a:moveTo>
                    <a:pt x="335" y="1"/>
                  </a:moveTo>
                  <a:lnTo>
                    <a:pt x="0" y="40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5"/>
            <p:cNvSpPr/>
            <p:nvPr/>
          </p:nvSpPr>
          <p:spPr>
            <a:xfrm>
              <a:off x="1240575" y="3748575"/>
              <a:ext cx="5525" cy="7725"/>
            </a:xfrm>
            <a:custGeom>
              <a:rect b="b" l="l" r="r" t="t"/>
              <a:pathLst>
                <a:path extrusionOk="0" fill="none" h="309" w="221">
                  <a:moveTo>
                    <a:pt x="220" y="1"/>
                  </a:moveTo>
                  <a:cubicBezTo>
                    <a:pt x="123" y="89"/>
                    <a:pt x="53" y="194"/>
                    <a:pt x="0" y="30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5"/>
            <p:cNvSpPr/>
            <p:nvPr/>
          </p:nvSpPr>
          <p:spPr>
            <a:xfrm>
              <a:off x="1247825" y="3760250"/>
              <a:ext cx="2675" cy="2000"/>
            </a:xfrm>
            <a:custGeom>
              <a:rect b="b" l="l" r="r" t="t"/>
              <a:pathLst>
                <a:path extrusionOk="0" fill="none" h="80" w="107">
                  <a:moveTo>
                    <a:pt x="106" y="0"/>
                  </a:moveTo>
                  <a:lnTo>
                    <a:pt x="1" y="7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5"/>
            <p:cNvSpPr/>
            <p:nvPr/>
          </p:nvSpPr>
          <p:spPr>
            <a:xfrm>
              <a:off x="1109225" y="3964425"/>
              <a:ext cx="36100" cy="8175"/>
            </a:xfrm>
            <a:custGeom>
              <a:rect b="b" l="l" r="r" t="t"/>
              <a:pathLst>
                <a:path extrusionOk="0" fill="none" h="327" w="1444">
                  <a:moveTo>
                    <a:pt x="0" y="326"/>
                  </a:moveTo>
                  <a:cubicBezTo>
                    <a:pt x="502" y="300"/>
                    <a:pt x="986" y="194"/>
                    <a:pt x="1443"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5"/>
            <p:cNvSpPr/>
            <p:nvPr/>
          </p:nvSpPr>
          <p:spPr>
            <a:xfrm>
              <a:off x="1128800" y="3958275"/>
              <a:ext cx="5750" cy="1550"/>
            </a:xfrm>
            <a:custGeom>
              <a:rect b="b" l="l" r="r" t="t"/>
              <a:pathLst>
                <a:path extrusionOk="0" fill="none" h="62" w="230">
                  <a:moveTo>
                    <a:pt x="0" y="62"/>
                  </a:moveTo>
                  <a:lnTo>
                    <a:pt x="22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5"/>
            <p:cNvSpPr/>
            <p:nvPr/>
          </p:nvSpPr>
          <p:spPr>
            <a:xfrm>
              <a:off x="1130775" y="3939125"/>
              <a:ext cx="5975" cy="2450"/>
            </a:xfrm>
            <a:custGeom>
              <a:rect b="b" l="l" r="r" t="t"/>
              <a:pathLst>
                <a:path extrusionOk="0" fill="none" h="98" w="239">
                  <a:moveTo>
                    <a:pt x="1" y="97"/>
                  </a:moveTo>
                  <a:lnTo>
                    <a:pt x="238"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5"/>
            <p:cNvSpPr/>
            <p:nvPr/>
          </p:nvSpPr>
          <p:spPr>
            <a:xfrm>
              <a:off x="1136275" y="3917350"/>
              <a:ext cx="3975" cy="2225"/>
            </a:xfrm>
            <a:custGeom>
              <a:rect b="b" l="l" r="r" t="t"/>
              <a:pathLst>
                <a:path extrusionOk="0" fill="none" h="89" w="159">
                  <a:moveTo>
                    <a:pt x="1" y="88"/>
                  </a:moveTo>
                  <a:lnTo>
                    <a:pt x="15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5"/>
            <p:cNvSpPr/>
            <p:nvPr/>
          </p:nvSpPr>
          <p:spPr>
            <a:xfrm>
              <a:off x="1135175" y="3834825"/>
              <a:ext cx="11900" cy="11900"/>
            </a:xfrm>
            <a:custGeom>
              <a:rect b="b" l="l" r="r" t="t"/>
              <a:pathLst>
                <a:path extrusionOk="0" fill="none" h="476" w="476">
                  <a:moveTo>
                    <a:pt x="476" y="1"/>
                  </a:moveTo>
                  <a:lnTo>
                    <a:pt x="1" y="47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5"/>
            <p:cNvSpPr/>
            <p:nvPr/>
          </p:nvSpPr>
          <p:spPr>
            <a:xfrm>
              <a:off x="1148825" y="3840325"/>
              <a:ext cx="7500" cy="6625"/>
            </a:xfrm>
            <a:custGeom>
              <a:rect b="b" l="l" r="r" t="t"/>
              <a:pathLst>
                <a:path extrusionOk="0" fill="none" h="265" w="300">
                  <a:moveTo>
                    <a:pt x="299" y="1"/>
                  </a:moveTo>
                  <a:cubicBezTo>
                    <a:pt x="185" y="71"/>
                    <a:pt x="79" y="159"/>
                    <a:pt x="0" y="26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5"/>
            <p:cNvSpPr/>
            <p:nvPr/>
          </p:nvSpPr>
          <p:spPr>
            <a:xfrm>
              <a:off x="1172800" y="3835500"/>
              <a:ext cx="6850" cy="6400"/>
            </a:xfrm>
            <a:custGeom>
              <a:rect b="b" l="l" r="r" t="t"/>
              <a:pathLst>
                <a:path extrusionOk="0" fill="none" h="256" w="274">
                  <a:moveTo>
                    <a:pt x="273" y="0"/>
                  </a:moveTo>
                  <a:lnTo>
                    <a:pt x="1" y="25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5"/>
            <p:cNvSpPr/>
            <p:nvPr/>
          </p:nvSpPr>
          <p:spPr>
            <a:xfrm>
              <a:off x="1116025" y="3867400"/>
              <a:ext cx="5325" cy="4200"/>
            </a:xfrm>
            <a:custGeom>
              <a:rect b="b" l="l" r="r" t="t"/>
              <a:pathLst>
                <a:path extrusionOk="0" fill="none" h="168" w="213">
                  <a:moveTo>
                    <a:pt x="212" y="0"/>
                  </a:moveTo>
                  <a:lnTo>
                    <a:pt x="1" y="16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55"/>
            <p:cNvSpPr/>
            <p:nvPr/>
          </p:nvSpPr>
          <p:spPr>
            <a:xfrm>
              <a:off x="1011525" y="3949450"/>
              <a:ext cx="3550" cy="3125"/>
            </a:xfrm>
            <a:custGeom>
              <a:rect b="b" l="l" r="r" t="t"/>
              <a:pathLst>
                <a:path extrusionOk="0" fill="none" h="125" w="142">
                  <a:moveTo>
                    <a:pt x="141" y="1"/>
                  </a:moveTo>
                  <a:lnTo>
                    <a:pt x="0" y="12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5"/>
            <p:cNvSpPr/>
            <p:nvPr/>
          </p:nvSpPr>
          <p:spPr>
            <a:xfrm>
              <a:off x="1061250" y="3970575"/>
              <a:ext cx="3975" cy="2025"/>
            </a:xfrm>
            <a:custGeom>
              <a:rect b="b" l="l" r="r" t="t"/>
              <a:pathLst>
                <a:path extrusionOk="0" fill="none" h="81" w="159">
                  <a:moveTo>
                    <a:pt x="159" y="1"/>
                  </a:moveTo>
                  <a:lnTo>
                    <a:pt x="0" y="8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5"/>
            <p:cNvSpPr/>
            <p:nvPr/>
          </p:nvSpPr>
          <p:spPr>
            <a:xfrm>
              <a:off x="1002725" y="3648250"/>
              <a:ext cx="236975" cy="337575"/>
            </a:xfrm>
            <a:custGeom>
              <a:rect b="b" l="l" r="r" t="t"/>
              <a:pathLst>
                <a:path extrusionOk="0" h="13503" w="9479">
                  <a:moveTo>
                    <a:pt x="5580" y="1"/>
                  </a:moveTo>
                  <a:lnTo>
                    <a:pt x="9" y="13228"/>
                  </a:lnTo>
                  <a:lnTo>
                    <a:pt x="0" y="13246"/>
                  </a:lnTo>
                  <a:lnTo>
                    <a:pt x="36" y="13264"/>
                  </a:lnTo>
                  <a:cubicBezTo>
                    <a:pt x="185" y="13308"/>
                    <a:pt x="326" y="13352"/>
                    <a:pt x="476" y="13378"/>
                  </a:cubicBezTo>
                  <a:cubicBezTo>
                    <a:pt x="572" y="13404"/>
                    <a:pt x="678" y="13422"/>
                    <a:pt x="801" y="13440"/>
                  </a:cubicBezTo>
                  <a:cubicBezTo>
                    <a:pt x="1094" y="13482"/>
                    <a:pt x="1388" y="13503"/>
                    <a:pt x="1680" y="13503"/>
                  </a:cubicBezTo>
                  <a:cubicBezTo>
                    <a:pt x="2425" y="13503"/>
                    <a:pt x="3163" y="13366"/>
                    <a:pt x="3864" y="13088"/>
                  </a:cubicBezTo>
                  <a:cubicBezTo>
                    <a:pt x="5140" y="12603"/>
                    <a:pt x="6575" y="11591"/>
                    <a:pt x="7912" y="9602"/>
                  </a:cubicBezTo>
                  <a:cubicBezTo>
                    <a:pt x="9417" y="7349"/>
                    <a:pt x="9479" y="5043"/>
                    <a:pt x="8097" y="2755"/>
                  </a:cubicBezTo>
                  <a:cubicBezTo>
                    <a:pt x="7939" y="2500"/>
                    <a:pt x="7772" y="2254"/>
                    <a:pt x="7604" y="2025"/>
                  </a:cubicBezTo>
                  <a:cubicBezTo>
                    <a:pt x="7182" y="1470"/>
                    <a:pt x="6698" y="951"/>
                    <a:pt x="6170" y="485"/>
                  </a:cubicBezTo>
                  <a:cubicBezTo>
                    <a:pt x="6152" y="476"/>
                    <a:pt x="6143" y="458"/>
                    <a:pt x="6126" y="441"/>
                  </a:cubicBezTo>
                  <a:cubicBezTo>
                    <a:pt x="5888" y="238"/>
                    <a:pt x="5703" y="97"/>
                    <a:pt x="5615" y="27"/>
                  </a:cubicBezTo>
                  <a:lnTo>
                    <a:pt x="5580" y="1"/>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5"/>
            <p:cNvSpPr/>
            <p:nvPr/>
          </p:nvSpPr>
          <p:spPr>
            <a:xfrm>
              <a:off x="1029125" y="3676625"/>
              <a:ext cx="230400" cy="315050"/>
            </a:xfrm>
            <a:custGeom>
              <a:rect b="b" l="l" r="r" t="t"/>
              <a:pathLst>
                <a:path extrusionOk="0" h="12602" w="9216">
                  <a:moveTo>
                    <a:pt x="5985" y="1"/>
                  </a:moveTo>
                  <a:lnTo>
                    <a:pt x="5932" y="54"/>
                  </a:lnTo>
                  <a:cubicBezTo>
                    <a:pt x="6372" y="529"/>
                    <a:pt x="6760" y="1039"/>
                    <a:pt x="7094" y="1594"/>
                  </a:cubicBezTo>
                  <a:cubicBezTo>
                    <a:pt x="7719" y="2632"/>
                    <a:pt x="8265" y="4067"/>
                    <a:pt x="8027" y="5713"/>
                  </a:cubicBezTo>
                  <a:lnTo>
                    <a:pt x="8027" y="5748"/>
                  </a:lnTo>
                  <a:cubicBezTo>
                    <a:pt x="7992" y="5968"/>
                    <a:pt x="7948" y="6188"/>
                    <a:pt x="7886" y="6408"/>
                  </a:cubicBezTo>
                  <a:lnTo>
                    <a:pt x="7886" y="6417"/>
                  </a:lnTo>
                  <a:cubicBezTo>
                    <a:pt x="7684" y="7165"/>
                    <a:pt x="7349" y="7869"/>
                    <a:pt x="6909" y="8511"/>
                  </a:cubicBezTo>
                  <a:cubicBezTo>
                    <a:pt x="6531" y="9083"/>
                    <a:pt x="6108" y="9620"/>
                    <a:pt x="5633" y="10113"/>
                  </a:cubicBezTo>
                  <a:cubicBezTo>
                    <a:pt x="5589" y="10166"/>
                    <a:pt x="5536" y="10210"/>
                    <a:pt x="5492" y="10263"/>
                  </a:cubicBezTo>
                  <a:cubicBezTo>
                    <a:pt x="5351" y="10404"/>
                    <a:pt x="5211" y="10536"/>
                    <a:pt x="5070" y="10659"/>
                  </a:cubicBezTo>
                  <a:cubicBezTo>
                    <a:pt x="4920" y="10782"/>
                    <a:pt x="4779" y="10896"/>
                    <a:pt x="4647" y="11002"/>
                  </a:cubicBezTo>
                  <a:cubicBezTo>
                    <a:pt x="4577" y="11055"/>
                    <a:pt x="4515" y="11108"/>
                    <a:pt x="4436" y="11160"/>
                  </a:cubicBezTo>
                  <a:cubicBezTo>
                    <a:pt x="4348" y="11213"/>
                    <a:pt x="4269" y="11275"/>
                    <a:pt x="4190" y="11328"/>
                  </a:cubicBezTo>
                  <a:cubicBezTo>
                    <a:pt x="4155" y="11354"/>
                    <a:pt x="4119" y="11380"/>
                    <a:pt x="4084" y="11398"/>
                  </a:cubicBezTo>
                  <a:cubicBezTo>
                    <a:pt x="2777" y="12237"/>
                    <a:pt x="1544" y="12450"/>
                    <a:pt x="617" y="12450"/>
                  </a:cubicBezTo>
                  <a:cubicBezTo>
                    <a:pt x="396" y="12450"/>
                    <a:pt x="192" y="12438"/>
                    <a:pt x="9" y="12419"/>
                  </a:cubicBezTo>
                  <a:lnTo>
                    <a:pt x="1" y="12489"/>
                  </a:lnTo>
                  <a:cubicBezTo>
                    <a:pt x="376" y="12564"/>
                    <a:pt x="756" y="12602"/>
                    <a:pt x="1136" y="12602"/>
                  </a:cubicBezTo>
                  <a:cubicBezTo>
                    <a:pt x="1779" y="12602"/>
                    <a:pt x="2419" y="12494"/>
                    <a:pt x="3028" y="12278"/>
                  </a:cubicBezTo>
                  <a:cubicBezTo>
                    <a:pt x="4445" y="11794"/>
                    <a:pt x="6425" y="10580"/>
                    <a:pt x="7860" y="7499"/>
                  </a:cubicBezTo>
                  <a:cubicBezTo>
                    <a:pt x="9215" y="4067"/>
                    <a:pt x="7587" y="1532"/>
                    <a:pt x="5985"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5"/>
            <p:cNvSpPr/>
            <p:nvPr/>
          </p:nvSpPr>
          <p:spPr>
            <a:xfrm>
              <a:off x="1003175" y="3648250"/>
              <a:ext cx="152700" cy="337100"/>
            </a:xfrm>
            <a:custGeom>
              <a:rect b="b" l="l" r="r" t="t"/>
              <a:pathLst>
                <a:path extrusionOk="0" h="13484" w="6108">
                  <a:moveTo>
                    <a:pt x="5562" y="1"/>
                  </a:moveTo>
                  <a:lnTo>
                    <a:pt x="0" y="13228"/>
                  </a:lnTo>
                  <a:lnTo>
                    <a:pt x="466" y="13378"/>
                  </a:lnTo>
                  <a:lnTo>
                    <a:pt x="766" y="13484"/>
                  </a:lnTo>
                  <a:lnTo>
                    <a:pt x="783" y="13440"/>
                  </a:lnTo>
                  <a:lnTo>
                    <a:pt x="6108" y="449"/>
                  </a:lnTo>
                  <a:cubicBezTo>
                    <a:pt x="5879" y="238"/>
                    <a:pt x="5694" y="97"/>
                    <a:pt x="5597" y="27"/>
                  </a:cubicBezTo>
                  <a:lnTo>
                    <a:pt x="5562" y="1"/>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5"/>
            <p:cNvSpPr/>
            <p:nvPr/>
          </p:nvSpPr>
          <p:spPr>
            <a:xfrm>
              <a:off x="1226475" y="3820100"/>
              <a:ext cx="3325" cy="16525"/>
            </a:xfrm>
            <a:custGeom>
              <a:rect b="b" l="l" r="r" t="t"/>
              <a:pathLst>
                <a:path extrusionOk="0" h="661" w="133">
                  <a:moveTo>
                    <a:pt x="133" y="0"/>
                  </a:moveTo>
                  <a:lnTo>
                    <a:pt x="133" y="0"/>
                  </a:lnTo>
                  <a:cubicBezTo>
                    <a:pt x="98" y="220"/>
                    <a:pt x="54" y="440"/>
                    <a:pt x="1" y="660"/>
                  </a:cubicBezTo>
                  <a:cubicBezTo>
                    <a:pt x="63" y="449"/>
                    <a:pt x="107" y="229"/>
                    <a:pt x="133"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5"/>
            <p:cNvSpPr/>
            <p:nvPr/>
          </p:nvSpPr>
          <p:spPr>
            <a:xfrm>
              <a:off x="1099525" y="3698850"/>
              <a:ext cx="147225" cy="276825"/>
            </a:xfrm>
            <a:custGeom>
              <a:rect b="b" l="l" r="r" t="t"/>
              <a:pathLst>
                <a:path extrusionOk="0" h="11073" w="5889">
                  <a:moveTo>
                    <a:pt x="3732" y="1"/>
                  </a:moveTo>
                  <a:cubicBezTo>
                    <a:pt x="4093" y="898"/>
                    <a:pt x="5889" y="6232"/>
                    <a:pt x="1" y="11072"/>
                  </a:cubicBezTo>
                  <a:cubicBezTo>
                    <a:pt x="1268" y="10579"/>
                    <a:pt x="2703" y="9567"/>
                    <a:pt x="4040" y="7578"/>
                  </a:cubicBezTo>
                  <a:cubicBezTo>
                    <a:pt x="5545" y="5325"/>
                    <a:pt x="5607" y="3019"/>
                    <a:pt x="4225" y="731"/>
                  </a:cubicBezTo>
                  <a:cubicBezTo>
                    <a:pt x="4067" y="476"/>
                    <a:pt x="3900" y="230"/>
                    <a:pt x="3732"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5"/>
            <p:cNvSpPr/>
            <p:nvPr/>
          </p:nvSpPr>
          <p:spPr>
            <a:xfrm>
              <a:off x="1145075" y="3943075"/>
              <a:ext cx="10600" cy="8825"/>
            </a:xfrm>
            <a:custGeom>
              <a:rect b="b" l="l" r="r" t="t"/>
              <a:pathLst>
                <a:path extrusionOk="0" h="353" w="424">
                  <a:moveTo>
                    <a:pt x="423" y="1"/>
                  </a:moveTo>
                  <a:lnTo>
                    <a:pt x="423" y="1"/>
                  </a:lnTo>
                  <a:cubicBezTo>
                    <a:pt x="282" y="124"/>
                    <a:pt x="141" y="238"/>
                    <a:pt x="1" y="353"/>
                  </a:cubicBezTo>
                  <a:cubicBezTo>
                    <a:pt x="141" y="247"/>
                    <a:pt x="282" y="133"/>
                    <a:pt x="423"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5"/>
            <p:cNvSpPr/>
            <p:nvPr/>
          </p:nvSpPr>
          <p:spPr>
            <a:xfrm>
              <a:off x="1155650" y="3933175"/>
              <a:ext cx="10575" cy="9925"/>
            </a:xfrm>
            <a:custGeom>
              <a:rect b="b" l="l" r="r" t="t"/>
              <a:pathLst>
                <a:path extrusionOk="0" h="397" w="423">
                  <a:moveTo>
                    <a:pt x="0" y="397"/>
                  </a:moveTo>
                  <a:cubicBezTo>
                    <a:pt x="141" y="274"/>
                    <a:pt x="282" y="142"/>
                    <a:pt x="422" y="1"/>
                  </a:cubicBezTo>
                  <a:cubicBezTo>
                    <a:pt x="282" y="142"/>
                    <a:pt x="141" y="274"/>
                    <a:pt x="0" y="397"/>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55"/>
            <p:cNvSpPr/>
            <p:nvPr/>
          </p:nvSpPr>
          <p:spPr>
            <a:xfrm>
              <a:off x="1001400" y="3646925"/>
              <a:ext cx="291125" cy="378475"/>
            </a:xfrm>
            <a:custGeom>
              <a:rect b="b" l="l" r="r" t="t"/>
              <a:pathLst>
                <a:path extrusionOk="0" fill="none" h="15139" w="11645">
                  <a:moveTo>
                    <a:pt x="5616" y="1"/>
                  </a:moveTo>
                  <a:lnTo>
                    <a:pt x="1" y="13325"/>
                  </a:lnTo>
                  <a:cubicBezTo>
                    <a:pt x="1" y="13325"/>
                    <a:pt x="4322" y="15138"/>
                    <a:pt x="7983" y="9673"/>
                  </a:cubicBezTo>
                  <a:cubicBezTo>
                    <a:pt x="11644" y="4208"/>
                    <a:pt x="5616" y="1"/>
                    <a:pt x="5616"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5"/>
            <p:cNvSpPr/>
            <p:nvPr/>
          </p:nvSpPr>
          <p:spPr>
            <a:xfrm>
              <a:off x="1001625" y="3646925"/>
              <a:ext cx="279450" cy="363725"/>
            </a:xfrm>
            <a:custGeom>
              <a:rect b="b" l="l" r="r" t="t"/>
              <a:pathLst>
                <a:path extrusionOk="0" fill="none" h="14549" w="11178">
                  <a:moveTo>
                    <a:pt x="5607" y="1"/>
                  </a:moveTo>
                  <a:cubicBezTo>
                    <a:pt x="5607" y="1"/>
                    <a:pt x="11178" y="3169"/>
                    <a:pt x="8995" y="8705"/>
                  </a:cubicBezTo>
                  <a:cubicBezTo>
                    <a:pt x="6636" y="13730"/>
                    <a:pt x="2394" y="14549"/>
                    <a:pt x="0" y="1332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5"/>
            <p:cNvSpPr/>
            <p:nvPr/>
          </p:nvSpPr>
          <p:spPr>
            <a:xfrm>
              <a:off x="1028025" y="3881250"/>
              <a:ext cx="31500" cy="72425"/>
            </a:xfrm>
            <a:custGeom>
              <a:rect b="b" l="l" r="r" t="t"/>
              <a:pathLst>
                <a:path extrusionOk="0" fill="none" h="2897" w="1260">
                  <a:moveTo>
                    <a:pt x="1259" y="1"/>
                  </a:moveTo>
                  <a:cubicBezTo>
                    <a:pt x="837" y="960"/>
                    <a:pt x="423" y="1928"/>
                    <a:pt x="1" y="28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55"/>
            <p:cNvSpPr/>
            <p:nvPr/>
          </p:nvSpPr>
          <p:spPr>
            <a:xfrm>
              <a:off x="1044975" y="3905450"/>
              <a:ext cx="16750" cy="39425"/>
            </a:xfrm>
            <a:custGeom>
              <a:rect b="b" l="l" r="r" t="t"/>
              <a:pathLst>
                <a:path extrusionOk="0" fill="none" h="1577" w="670">
                  <a:moveTo>
                    <a:pt x="669" y="1"/>
                  </a:moveTo>
                  <a:lnTo>
                    <a:pt x="0" y="157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55"/>
            <p:cNvSpPr/>
            <p:nvPr/>
          </p:nvSpPr>
          <p:spPr>
            <a:xfrm>
              <a:off x="1061700" y="3936475"/>
              <a:ext cx="3975" cy="8400"/>
            </a:xfrm>
            <a:custGeom>
              <a:rect b="b" l="l" r="r" t="t"/>
              <a:pathLst>
                <a:path extrusionOk="0" fill="none" h="336" w="159">
                  <a:moveTo>
                    <a:pt x="158" y="1"/>
                  </a:moveTo>
                  <a:lnTo>
                    <a:pt x="0" y="33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5"/>
            <p:cNvSpPr/>
            <p:nvPr/>
          </p:nvSpPr>
          <p:spPr>
            <a:xfrm>
              <a:off x="1071375" y="3937150"/>
              <a:ext cx="6625" cy="11225"/>
            </a:xfrm>
            <a:custGeom>
              <a:rect b="b" l="l" r="r" t="t"/>
              <a:pathLst>
                <a:path extrusionOk="0" fill="none" h="449" w="265">
                  <a:moveTo>
                    <a:pt x="264" y="0"/>
                  </a:moveTo>
                  <a:lnTo>
                    <a:pt x="0" y="44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5"/>
            <p:cNvSpPr/>
            <p:nvPr/>
          </p:nvSpPr>
          <p:spPr>
            <a:xfrm>
              <a:off x="1197875" y="3766400"/>
              <a:ext cx="19825" cy="97275"/>
            </a:xfrm>
            <a:custGeom>
              <a:rect b="b" l="l" r="r" t="t"/>
              <a:pathLst>
                <a:path extrusionOk="0" fill="none" h="3891" w="793">
                  <a:moveTo>
                    <a:pt x="326" y="1"/>
                  </a:moveTo>
                  <a:cubicBezTo>
                    <a:pt x="793" y="1286"/>
                    <a:pt x="670" y="2703"/>
                    <a:pt x="1" y="38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5"/>
            <p:cNvSpPr/>
            <p:nvPr/>
          </p:nvSpPr>
          <p:spPr>
            <a:xfrm>
              <a:off x="1189950" y="3795225"/>
              <a:ext cx="9725" cy="46225"/>
            </a:xfrm>
            <a:custGeom>
              <a:rect b="b" l="l" r="r" t="t"/>
              <a:pathLst>
                <a:path extrusionOk="0" fill="none" h="1849" w="389">
                  <a:moveTo>
                    <a:pt x="327" y="1"/>
                  </a:moveTo>
                  <a:cubicBezTo>
                    <a:pt x="388" y="634"/>
                    <a:pt x="274" y="1277"/>
                    <a:pt x="1" y="184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5"/>
            <p:cNvSpPr/>
            <p:nvPr/>
          </p:nvSpPr>
          <p:spPr>
            <a:xfrm>
              <a:off x="1176550" y="3813275"/>
              <a:ext cx="3750" cy="11900"/>
            </a:xfrm>
            <a:custGeom>
              <a:rect b="b" l="l" r="r" t="t"/>
              <a:pathLst>
                <a:path extrusionOk="0" fill="none" h="476" w="150">
                  <a:moveTo>
                    <a:pt x="150" y="0"/>
                  </a:moveTo>
                  <a:cubicBezTo>
                    <a:pt x="97" y="159"/>
                    <a:pt x="44" y="317"/>
                    <a:pt x="0" y="47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5"/>
            <p:cNvSpPr/>
            <p:nvPr/>
          </p:nvSpPr>
          <p:spPr>
            <a:xfrm>
              <a:off x="1129450" y="3667825"/>
              <a:ext cx="16100" cy="46450"/>
            </a:xfrm>
            <a:custGeom>
              <a:rect b="b" l="l" r="r" t="t"/>
              <a:pathLst>
                <a:path extrusionOk="0" fill="none" h="1858" w="644">
                  <a:moveTo>
                    <a:pt x="643" y="1"/>
                  </a:moveTo>
                  <a:cubicBezTo>
                    <a:pt x="467" y="634"/>
                    <a:pt x="256" y="1251"/>
                    <a:pt x="1" y="18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5"/>
            <p:cNvSpPr/>
            <p:nvPr/>
          </p:nvSpPr>
          <p:spPr>
            <a:xfrm>
              <a:off x="1148825" y="3682800"/>
              <a:ext cx="4200" cy="12550"/>
            </a:xfrm>
            <a:custGeom>
              <a:rect b="b" l="l" r="r" t="t"/>
              <a:pathLst>
                <a:path extrusionOk="0" fill="none" h="502" w="168">
                  <a:moveTo>
                    <a:pt x="167" y="0"/>
                  </a:moveTo>
                  <a:cubicBezTo>
                    <a:pt x="115" y="167"/>
                    <a:pt x="62" y="335"/>
                    <a:pt x="0"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5"/>
            <p:cNvSpPr/>
            <p:nvPr/>
          </p:nvSpPr>
          <p:spPr>
            <a:xfrm>
              <a:off x="1161575" y="3694225"/>
              <a:ext cx="2225" cy="9050"/>
            </a:xfrm>
            <a:custGeom>
              <a:rect b="b" l="l" r="r" t="t"/>
              <a:pathLst>
                <a:path extrusionOk="0" fill="none" h="362" w="89">
                  <a:moveTo>
                    <a:pt x="89" y="1"/>
                  </a:moveTo>
                  <a:cubicBezTo>
                    <a:pt x="36" y="115"/>
                    <a:pt x="9" y="239"/>
                    <a:pt x="1" y="36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5"/>
            <p:cNvSpPr/>
            <p:nvPr/>
          </p:nvSpPr>
          <p:spPr>
            <a:xfrm>
              <a:off x="1170375" y="3703025"/>
              <a:ext cx="1575" cy="2900"/>
            </a:xfrm>
            <a:custGeom>
              <a:rect b="b" l="l" r="r" t="t"/>
              <a:pathLst>
                <a:path extrusionOk="0" fill="none" h="116" w="63">
                  <a:moveTo>
                    <a:pt x="62" y="1"/>
                  </a:moveTo>
                  <a:lnTo>
                    <a:pt x="1" y="1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5"/>
            <p:cNvSpPr/>
            <p:nvPr/>
          </p:nvSpPr>
          <p:spPr>
            <a:xfrm>
              <a:off x="1118450" y="3931650"/>
              <a:ext cx="30625" cy="20925"/>
            </a:xfrm>
            <a:custGeom>
              <a:rect b="b" l="l" r="r" t="t"/>
              <a:pathLst>
                <a:path extrusionOk="0" fill="none" h="837" w="1225">
                  <a:moveTo>
                    <a:pt x="1" y="836"/>
                  </a:moveTo>
                  <a:cubicBezTo>
                    <a:pt x="450" y="634"/>
                    <a:pt x="863" y="343"/>
                    <a:pt x="1224"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5"/>
            <p:cNvSpPr/>
            <p:nvPr/>
          </p:nvSpPr>
          <p:spPr>
            <a:xfrm>
              <a:off x="1131875" y="3930100"/>
              <a:ext cx="4650" cy="3325"/>
            </a:xfrm>
            <a:custGeom>
              <a:rect b="b" l="l" r="r" t="t"/>
              <a:pathLst>
                <a:path extrusionOk="0" fill="none" h="133" w="186">
                  <a:moveTo>
                    <a:pt x="1" y="133"/>
                  </a:moveTo>
                  <a:lnTo>
                    <a:pt x="185"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5"/>
            <p:cNvSpPr/>
            <p:nvPr/>
          </p:nvSpPr>
          <p:spPr>
            <a:xfrm>
              <a:off x="1127025" y="3911400"/>
              <a:ext cx="4875" cy="4200"/>
            </a:xfrm>
            <a:custGeom>
              <a:rect b="b" l="l" r="r" t="t"/>
              <a:pathLst>
                <a:path extrusionOk="0" fill="none" h="168" w="195">
                  <a:moveTo>
                    <a:pt x="1" y="168"/>
                  </a:moveTo>
                  <a:lnTo>
                    <a:pt x="195"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5"/>
            <p:cNvSpPr/>
            <p:nvPr/>
          </p:nvSpPr>
          <p:spPr>
            <a:xfrm>
              <a:off x="1123950" y="3889825"/>
              <a:ext cx="2900" cy="3325"/>
            </a:xfrm>
            <a:custGeom>
              <a:rect b="b" l="l" r="r" t="t"/>
              <a:pathLst>
                <a:path extrusionOk="0" fill="none" h="133" w="116">
                  <a:moveTo>
                    <a:pt x="1" y="133"/>
                  </a:moveTo>
                  <a:lnTo>
                    <a:pt x="115"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5"/>
            <p:cNvSpPr/>
            <p:nvPr/>
          </p:nvSpPr>
          <p:spPr>
            <a:xfrm>
              <a:off x="1096225" y="3810625"/>
              <a:ext cx="6850" cy="15425"/>
            </a:xfrm>
            <a:custGeom>
              <a:rect b="b" l="l" r="r" t="t"/>
              <a:pathLst>
                <a:path extrusionOk="0" fill="none" h="617" w="274">
                  <a:moveTo>
                    <a:pt x="274" y="1"/>
                  </a:moveTo>
                  <a:lnTo>
                    <a:pt x="1" y="6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5"/>
            <p:cNvSpPr/>
            <p:nvPr/>
          </p:nvSpPr>
          <p:spPr>
            <a:xfrm>
              <a:off x="1109225" y="3812175"/>
              <a:ext cx="4425" cy="9050"/>
            </a:xfrm>
            <a:custGeom>
              <a:rect b="b" l="l" r="r" t="t"/>
              <a:pathLst>
                <a:path extrusionOk="0" fill="none" h="362" w="177">
                  <a:moveTo>
                    <a:pt x="176" y="0"/>
                  </a:moveTo>
                  <a:cubicBezTo>
                    <a:pt x="97" y="106"/>
                    <a:pt x="35" y="229"/>
                    <a:pt x="0" y="3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5"/>
            <p:cNvSpPr/>
            <p:nvPr/>
          </p:nvSpPr>
          <p:spPr>
            <a:xfrm>
              <a:off x="1129675" y="3799175"/>
              <a:ext cx="3975" cy="8400"/>
            </a:xfrm>
            <a:custGeom>
              <a:rect b="b" l="l" r="r" t="t"/>
              <a:pathLst>
                <a:path extrusionOk="0" fill="none" h="336" w="159">
                  <a:moveTo>
                    <a:pt x="159" y="1"/>
                  </a:moveTo>
                  <a:lnTo>
                    <a:pt x="1" y="33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5"/>
            <p:cNvSpPr/>
            <p:nvPr/>
          </p:nvSpPr>
          <p:spPr>
            <a:xfrm>
              <a:off x="1087875" y="3850225"/>
              <a:ext cx="3100" cy="5750"/>
            </a:xfrm>
            <a:custGeom>
              <a:rect b="b" l="l" r="r" t="t"/>
              <a:pathLst>
                <a:path extrusionOk="0" fill="none" h="230" w="124">
                  <a:moveTo>
                    <a:pt x="124" y="1"/>
                  </a:moveTo>
                  <a:lnTo>
                    <a:pt x="0" y="23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5"/>
            <p:cNvSpPr/>
            <p:nvPr/>
          </p:nvSpPr>
          <p:spPr>
            <a:xfrm>
              <a:off x="1020100" y="3965525"/>
              <a:ext cx="2225" cy="4200"/>
            </a:xfrm>
            <a:custGeom>
              <a:rect b="b" l="l" r="r" t="t"/>
              <a:pathLst>
                <a:path extrusionOk="0" fill="none" h="168" w="89">
                  <a:moveTo>
                    <a:pt x="89" y="0"/>
                  </a:moveTo>
                  <a:lnTo>
                    <a:pt x="1" y="1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5"/>
            <p:cNvSpPr/>
            <p:nvPr/>
          </p:nvSpPr>
          <p:spPr>
            <a:xfrm>
              <a:off x="1073800" y="3966850"/>
              <a:ext cx="2875" cy="3325"/>
            </a:xfrm>
            <a:custGeom>
              <a:rect b="b" l="l" r="r" t="t"/>
              <a:pathLst>
                <a:path extrusionOk="0" fill="none" h="133" w="115">
                  <a:moveTo>
                    <a:pt x="115" y="0"/>
                  </a:moveTo>
                  <a:lnTo>
                    <a:pt x="0" y="13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5"/>
            <p:cNvSpPr/>
            <p:nvPr/>
          </p:nvSpPr>
          <p:spPr>
            <a:xfrm>
              <a:off x="1013075" y="3642300"/>
              <a:ext cx="184400" cy="357125"/>
            </a:xfrm>
            <a:custGeom>
              <a:rect b="b" l="l" r="r" t="t"/>
              <a:pathLst>
                <a:path extrusionOk="0" h="14285" w="7376">
                  <a:moveTo>
                    <a:pt x="1637" y="1"/>
                  </a:moveTo>
                  <a:lnTo>
                    <a:pt x="0" y="14258"/>
                  </a:lnTo>
                  <a:lnTo>
                    <a:pt x="0" y="14285"/>
                  </a:lnTo>
                  <a:lnTo>
                    <a:pt x="35" y="14285"/>
                  </a:lnTo>
                  <a:cubicBezTo>
                    <a:pt x="185" y="14285"/>
                    <a:pt x="335" y="14285"/>
                    <a:pt x="484" y="14276"/>
                  </a:cubicBezTo>
                  <a:cubicBezTo>
                    <a:pt x="590" y="14267"/>
                    <a:pt x="695" y="14258"/>
                    <a:pt x="819" y="14241"/>
                  </a:cubicBezTo>
                  <a:cubicBezTo>
                    <a:pt x="1848" y="14100"/>
                    <a:pt x="2834" y="13686"/>
                    <a:pt x="3661" y="13044"/>
                  </a:cubicBezTo>
                  <a:cubicBezTo>
                    <a:pt x="4744" y="12225"/>
                    <a:pt x="5835" y="10844"/>
                    <a:pt x="6557" y="8564"/>
                  </a:cubicBezTo>
                  <a:cubicBezTo>
                    <a:pt x="7375" y="5977"/>
                    <a:pt x="6794" y="3750"/>
                    <a:pt x="4823" y="1937"/>
                  </a:cubicBezTo>
                  <a:cubicBezTo>
                    <a:pt x="4603" y="1735"/>
                    <a:pt x="4365" y="1550"/>
                    <a:pt x="4145" y="1383"/>
                  </a:cubicBezTo>
                  <a:cubicBezTo>
                    <a:pt x="3573" y="960"/>
                    <a:pt x="2975" y="599"/>
                    <a:pt x="2341" y="300"/>
                  </a:cubicBezTo>
                  <a:cubicBezTo>
                    <a:pt x="2324" y="291"/>
                    <a:pt x="2297" y="283"/>
                    <a:pt x="2280" y="274"/>
                  </a:cubicBezTo>
                  <a:cubicBezTo>
                    <a:pt x="1998" y="142"/>
                    <a:pt x="1787" y="54"/>
                    <a:pt x="1672" y="19"/>
                  </a:cubicBezTo>
                  <a:lnTo>
                    <a:pt x="1637" y="1"/>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5"/>
            <p:cNvSpPr/>
            <p:nvPr/>
          </p:nvSpPr>
          <p:spPr>
            <a:xfrm>
              <a:off x="1040575" y="3659700"/>
              <a:ext cx="162625" cy="341275"/>
            </a:xfrm>
            <a:custGeom>
              <a:rect b="b" l="l" r="r" t="t"/>
              <a:pathLst>
                <a:path extrusionOk="0" h="13651" w="6505">
                  <a:moveTo>
                    <a:pt x="2262" y="0"/>
                  </a:moveTo>
                  <a:lnTo>
                    <a:pt x="2227" y="53"/>
                  </a:lnTo>
                  <a:cubicBezTo>
                    <a:pt x="2781" y="387"/>
                    <a:pt x="3292" y="766"/>
                    <a:pt x="3767" y="1197"/>
                  </a:cubicBezTo>
                  <a:cubicBezTo>
                    <a:pt x="4665" y="2016"/>
                    <a:pt x="5580" y="3239"/>
                    <a:pt x="5818" y="4893"/>
                  </a:cubicBezTo>
                  <a:cubicBezTo>
                    <a:pt x="5818" y="4902"/>
                    <a:pt x="5818" y="4911"/>
                    <a:pt x="5818" y="4929"/>
                  </a:cubicBezTo>
                  <a:cubicBezTo>
                    <a:pt x="5853" y="5149"/>
                    <a:pt x="5870" y="5378"/>
                    <a:pt x="5879" y="5598"/>
                  </a:cubicBezTo>
                  <a:lnTo>
                    <a:pt x="5879" y="5606"/>
                  </a:lnTo>
                  <a:cubicBezTo>
                    <a:pt x="5888" y="6390"/>
                    <a:pt x="5765" y="7155"/>
                    <a:pt x="5527" y="7895"/>
                  </a:cubicBezTo>
                  <a:cubicBezTo>
                    <a:pt x="5325" y="8555"/>
                    <a:pt x="5061" y="9188"/>
                    <a:pt x="4744" y="9796"/>
                  </a:cubicBezTo>
                  <a:cubicBezTo>
                    <a:pt x="4717" y="9857"/>
                    <a:pt x="4682" y="9919"/>
                    <a:pt x="4647" y="9980"/>
                  </a:cubicBezTo>
                  <a:cubicBezTo>
                    <a:pt x="4550" y="10148"/>
                    <a:pt x="4453" y="10324"/>
                    <a:pt x="4357" y="10482"/>
                  </a:cubicBezTo>
                  <a:cubicBezTo>
                    <a:pt x="4251" y="10640"/>
                    <a:pt x="4154" y="10790"/>
                    <a:pt x="4049" y="10931"/>
                  </a:cubicBezTo>
                  <a:cubicBezTo>
                    <a:pt x="3996" y="11001"/>
                    <a:pt x="3952" y="11063"/>
                    <a:pt x="3890" y="11142"/>
                  </a:cubicBezTo>
                  <a:cubicBezTo>
                    <a:pt x="3829" y="11213"/>
                    <a:pt x="3767" y="11292"/>
                    <a:pt x="3705" y="11362"/>
                  </a:cubicBezTo>
                  <a:cubicBezTo>
                    <a:pt x="3679" y="11397"/>
                    <a:pt x="3653" y="11433"/>
                    <a:pt x="3617" y="11459"/>
                  </a:cubicBezTo>
                  <a:cubicBezTo>
                    <a:pt x="2359" y="12911"/>
                    <a:pt x="933" y="13413"/>
                    <a:pt x="0" y="13580"/>
                  </a:cubicBezTo>
                  <a:lnTo>
                    <a:pt x="9" y="13650"/>
                  </a:lnTo>
                  <a:cubicBezTo>
                    <a:pt x="1030" y="13562"/>
                    <a:pt x="2016" y="13202"/>
                    <a:pt x="2860" y="12603"/>
                  </a:cubicBezTo>
                  <a:cubicBezTo>
                    <a:pt x="4075" y="11741"/>
                    <a:pt x="5642" y="10016"/>
                    <a:pt x="6161" y="6662"/>
                  </a:cubicBezTo>
                  <a:cubicBezTo>
                    <a:pt x="6504" y="2992"/>
                    <a:pt x="4225" y="1012"/>
                    <a:pt x="2262" y="0"/>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5"/>
            <p:cNvSpPr/>
            <p:nvPr/>
          </p:nvSpPr>
          <p:spPr>
            <a:xfrm>
              <a:off x="1013075" y="3642300"/>
              <a:ext cx="57000" cy="357125"/>
            </a:xfrm>
            <a:custGeom>
              <a:rect b="b" l="l" r="r" t="t"/>
              <a:pathLst>
                <a:path extrusionOk="0" h="14285" w="2280">
                  <a:moveTo>
                    <a:pt x="1637" y="1"/>
                  </a:moveTo>
                  <a:lnTo>
                    <a:pt x="0" y="14258"/>
                  </a:lnTo>
                  <a:lnTo>
                    <a:pt x="484" y="14276"/>
                  </a:lnTo>
                  <a:lnTo>
                    <a:pt x="810" y="14285"/>
                  </a:lnTo>
                  <a:lnTo>
                    <a:pt x="819" y="14241"/>
                  </a:lnTo>
                  <a:lnTo>
                    <a:pt x="2280" y="274"/>
                  </a:lnTo>
                  <a:cubicBezTo>
                    <a:pt x="1998" y="142"/>
                    <a:pt x="1787" y="54"/>
                    <a:pt x="1672" y="19"/>
                  </a:cubicBezTo>
                  <a:lnTo>
                    <a:pt x="1637" y="1"/>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5"/>
            <p:cNvSpPr/>
            <p:nvPr/>
          </p:nvSpPr>
          <p:spPr>
            <a:xfrm>
              <a:off x="1186225" y="3782675"/>
              <a:ext cx="1350" cy="16750"/>
            </a:xfrm>
            <a:custGeom>
              <a:rect b="b" l="l" r="r" t="t"/>
              <a:pathLst>
                <a:path extrusionOk="0" h="670" w="54">
                  <a:moveTo>
                    <a:pt x="0" y="1"/>
                  </a:moveTo>
                  <a:lnTo>
                    <a:pt x="0" y="1"/>
                  </a:lnTo>
                  <a:cubicBezTo>
                    <a:pt x="27" y="221"/>
                    <a:pt x="44" y="450"/>
                    <a:pt x="53" y="670"/>
                  </a:cubicBezTo>
                  <a:cubicBezTo>
                    <a:pt x="53" y="450"/>
                    <a:pt x="36" y="221"/>
                    <a:pt x="0"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55"/>
            <p:cNvSpPr/>
            <p:nvPr/>
          </p:nvSpPr>
          <p:spPr>
            <a:xfrm>
              <a:off x="1104600" y="3676850"/>
              <a:ext cx="107400" cy="291775"/>
            </a:xfrm>
            <a:custGeom>
              <a:rect b="b" l="l" r="r" t="t"/>
              <a:pathLst>
                <a:path extrusionOk="0" h="11671" w="4296">
                  <a:moveTo>
                    <a:pt x="484" y="1"/>
                  </a:moveTo>
                  <a:lnTo>
                    <a:pt x="484" y="1"/>
                  </a:lnTo>
                  <a:cubicBezTo>
                    <a:pt x="1083" y="758"/>
                    <a:pt x="4295" y="5369"/>
                    <a:pt x="0" y="11671"/>
                  </a:cubicBezTo>
                  <a:cubicBezTo>
                    <a:pt x="1083" y="10843"/>
                    <a:pt x="2174" y="9462"/>
                    <a:pt x="2896" y="7182"/>
                  </a:cubicBezTo>
                  <a:cubicBezTo>
                    <a:pt x="3714" y="4595"/>
                    <a:pt x="3133" y="2368"/>
                    <a:pt x="1162" y="555"/>
                  </a:cubicBezTo>
                  <a:cubicBezTo>
                    <a:pt x="933" y="353"/>
                    <a:pt x="704" y="168"/>
                    <a:pt x="484"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5"/>
            <p:cNvSpPr/>
            <p:nvPr/>
          </p:nvSpPr>
          <p:spPr>
            <a:xfrm>
              <a:off x="1141775" y="3921525"/>
              <a:ext cx="7725" cy="11250"/>
            </a:xfrm>
            <a:custGeom>
              <a:rect b="b" l="l" r="r" t="t"/>
              <a:pathLst>
                <a:path extrusionOk="0" h="450" w="309">
                  <a:moveTo>
                    <a:pt x="309" y="0"/>
                  </a:moveTo>
                  <a:cubicBezTo>
                    <a:pt x="203" y="159"/>
                    <a:pt x="106" y="308"/>
                    <a:pt x="1" y="449"/>
                  </a:cubicBezTo>
                  <a:cubicBezTo>
                    <a:pt x="106" y="317"/>
                    <a:pt x="203" y="167"/>
                    <a:pt x="309"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5"/>
            <p:cNvSpPr/>
            <p:nvPr/>
          </p:nvSpPr>
          <p:spPr>
            <a:xfrm>
              <a:off x="1149475" y="3908975"/>
              <a:ext cx="7300" cy="12575"/>
            </a:xfrm>
            <a:custGeom>
              <a:rect b="b" l="l" r="r" t="t"/>
              <a:pathLst>
                <a:path extrusionOk="0" h="503" w="292">
                  <a:moveTo>
                    <a:pt x="1" y="502"/>
                  </a:moveTo>
                  <a:cubicBezTo>
                    <a:pt x="97" y="344"/>
                    <a:pt x="194" y="177"/>
                    <a:pt x="291" y="1"/>
                  </a:cubicBezTo>
                  <a:cubicBezTo>
                    <a:pt x="194" y="177"/>
                    <a:pt x="97" y="344"/>
                    <a:pt x="1" y="502"/>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5"/>
            <p:cNvSpPr/>
            <p:nvPr/>
          </p:nvSpPr>
          <p:spPr>
            <a:xfrm>
              <a:off x="1011975" y="3641200"/>
              <a:ext cx="215425" cy="372325"/>
            </a:xfrm>
            <a:custGeom>
              <a:rect b="b" l="l" r="r" t="t"/>
              <a:pathLst>
                <a:path extrusionOk="0" fill="none" h="14893" w="8617">
                  <a:moveTo>
                    <a:pt x="1646" y="1"/>
                  </a:moveTo>
                  <a:lnTo>
                    <a:pt x="0" y="14355"/>
                  </a:lnTo>
                  <a:cubicBezTo>
                    <a:pt x="0" y="14355"/>
                    <a:pt x="4656" y="14892"/>
                    <a:pt x="6636" y="8617"/>
                  </a:cubicBezTo>
                  <a:cubicBezTo>
                    <a:pt x="8616" y="2342"/>
                    <a:pt x="1646" y="1"/>
                    <a:pt x="1646"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5"/>
            <p:cNvSpPr/>
            <p:nvPr/>
          </p:nvSpPr>
          <p:spPr>
            <a:xfrm>
              <a:off x="1011975" y="3641200"/>
              <a:ext cx="197150" cy="371650"/>
            </a:xfrm>
            <a:custGeom>
              <a:rect b="b" l="l" r="r" t="t"/>
              <a:pathLst>
                <a:path extrusionOk="0" fill="none" h="14866" w="7886">
                  <a:moveTo>
                    <a:pt x="1646" y="1"/>
                  </a:moveTo>
                  <a:cubicBezTo>
                    <a:pt x="1646" y="1"/>
                    <a:pt x="7886" y="1479"/>
                    <a:pt x="7340" y="7402"/>
                  </a:cubicBezTo>
                  <a:cubicBezTo>
                    <a:pt x="6486" y="12894"/>
                    <a:pt x="2640" y="14866"/>
                    <a:pt x="0" y="1435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5"/>
            <p:cNvSpPr/>
            <p:nvPr/>
          </p:nvSpPr>
          <p:spPr>
            <a:xfrm>
              <a:off x="1030000" y="3889175"/>
              <a:ext cx="9700" cy="78350"/>
            </a:xfrm>
            <a:custGeom>
              <a:rect b="b" l="l" r="r" t="t"/>
              <a:pathLst>
                <a:path extrusionOk="0" fill="none" h="3134" w="388">
                  <a:moveTo>
                    <a:pt x="388" y="1"/>
                  </a:moveTo>
                  <a:cubicBezTo>
                    <a:pt x="256" y="1048"/>
                    <a:pt x="124" y="2086"/>
                    <a:pt x="1" y="31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55"/>
            <p:cNvSpPr/>
            <p:nvPr/>
          </p:nvSpPr>
          <p:spPr>
            <a:xfrm>
              <a:off x="1043650" y="3911850"/>
              <a:ext cx="5075" cy="42475"/>
            </a:xfrm>
            <a:custGeom>
              <a:rect b="b" l="l" r="r" t="t"/>
              <a:pathLst>
                <a:path extrusionOk="0" fill="none" h="1699" w="203">
                  <a:moveTo>
                    <a:pt x="203" y="0"/>
                  </a:moveTo>
                  <a:cubicBezTo>
                    <a:pt x="132" y="563"/>
                    <a:pt x="71" y="1135"/>
                    <a:pt x="0" y="169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55"/>
            <p:cNvSpPr/>
            <p:nvPr/>
          </p:nvSpPr>
          <p:spPr>
            <a:xfrm>
              <a:off x="1059700" y="3940450"/>
              <a:ext cx="1575" cy="9250"/>
            </a:xfrm>
            <a:custGeom>
              <a:rect b="b" l="l" r="r" t="t"/>
              <a:pathLst>
                <a:path extrusionOk="0" fill="none" h="370" w="63">
                  <a:moveTo>
                    <a:pt x="62" y="0"/>
                  </a:moveTo>
                  <a:lnTo>
                    <a:pt x="1" y="37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5"/>
            <p:cNvSpPr/>
            <p:nvPr/>
          </p:nvSpPr>
          <p:spPr>
            <a:xfrm>
              <a:off x="1070050" y="3937575"/>
              <a:ext cx="3100" cy="12800"/>
            </a:xfrm>
            <a:custGeom>
              <a:rect b="b" l="l" r="r" t="t"/>
              <a:pathLst>
                <a:path extrusionOk="0" fill="none" h="512" w="124">
                  <a:moveTo>
                    <a:pt x="124" y="1"/>
                  </a:moveTo>
                  <a:lnTo>
                    <a:pt x="1" y="51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5"/>
            <p:cNvSpPr/>
            <p:nvPr/>
          </p:nvSpPr>
          <p:spPr>
            <a:xfrm>
              <a:off x="1148150" y="3737800"/>
              <a:ext cx="27325" cy="95725"/>
            </a:xfrm>
            <a:custGeom>
              <a:rect b="b" l="l" r="r" t="t"/>
              <a:pathLst>
                <a:path extrusionOk="0" fill="none" h="3829" w="1093">
                  <a:moveTo>
                    <a:pt x="1" y="1"/>
                  </a:moveTo>
                  <a:cubicBezTo>
                    <a:pt x="811" y="1101"/>
                    <a:pt x="1092" y="2500"/>
                    <a:pt x="775" y="38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5"/>
            <p:cNvSpPr/>
            <p:nvPr/>
          </p:nvSpPr>
          <p:spPr>
            <a:xfrm>
              <a:off x="1148600" y="3767950"/>
              <a:ext cx="7950" cy="46450"/>
            </a:xfrm>
            <a:custGeom>
              <a:rect b="b" l="l" r="r" t="t"/>
              <a:pathLst>
                <a:path extrusionOk="0" fill="none" h="1858" w="318">
                  <a:moveTo>
                    <a:pt x="0" y="0"/>
                  </a:moveTo>
                  <a:cubicBezTo>
                    <a:pt x="238" y="590"/>
                    <a:pt x="317" y="1232"/>
                    <a:pt x="212" y="185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5"/>
            <p:cNvSpPr/>
            <p:nvPr/>
          </p:nvSpPr>
          <p:spPr>
            <a:xfrm>
              <a:off x="1136275" y="3789950"/>
              <a:ext cx="475" cy="12550"/>
            </a:xfrm>
            <a:custGeom>
              <a:rect b="b" l="l" r="r" t="t"/>
              <a:pathLst>
                <a:path extrusionOk="0" fill="none" h="502" w="19">
                  <a:moveTo>
                    <a:pt x="18" y="0"/>
                  </a:moveTo>
                  <a:cubicBezTo>
                    <a:pt x="18" y="168"/>
                    <a:pt x="9" y="335"/>
                    <a:pt x="1"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5"/>
            <p:cNvSpPr/>
            <p:nvPr/>
          </p:nvSpPr>
          <p:spPr>
            <a:xfrm>
              <a:off x="1060150" y="3660125"/>
              <a:ext cx="2450" cy="49100"/>
            </a:xfrm>
            <a:custGeom>
              <a:rect b="b" l="l" r="r" t="t"/>
              <a:pathLst>
                <a:path extrusionOk="0" fill="none" h="1964" w="98">
                  <a:moveTo>
                    <a:pt x="88" y="1"/>
                  </a:moveTo>
                  <a:cubicBezTo>
                    <a:pt x="97" y="661"/>
                    <a:pt x="71" y="1312"/>
                    <a:pt x="0" y="196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5"/>
            <p:cNvSpPr/>
            <p:nvPr/>
          </p:nvSpPr>
          <p:spPr>
            <a:xfrm>
              <a:off x="1073350" y="3672450"/>
              <a:ext cx="675" cy="13225"/>
            </a:xfrm>
            <a:custGeom>
              <a:rect b="b" l="l" r="r" t="t"/>
              <a:pathLst>
                <a:path extrusionOk="0" fill="none" h="529" w="27">
                  <a:moveTo>
                    <a:pt x="27" y="1"/>
                  </a:moveTo>
                  <a:cubicBezTo>
                    <a:pt x="18" y="177"/>
                    <a:pt x="9" y="353"/>
                    <a:pt x="1"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5"/>
            <p:cNvSpPr/>
            <p:nvPr/>
          </p:nvSpPr>
          <p:spPr>
            <a:xfrm>
              <a:off x="1086775" y="3680150"/>
              <a:ext cx="900" cy="9500"/>
            </a:xfrm>
            <a:custGeom>
              <a:rect b="b" l="l" r="r" t="t"/>
              <a:pathLst>
                <a:path extrusionOk="0" fill="none" h="380" w="36">
                  <a:moveTo>
                    <a:pt x="18" y="1"/>
                  </a:moveTo>
                  <a:cubicBezTo>
                    <a:pt x="0" y="133"/>
                    <a:pt x="9" y="256"/>
                    <a:pt x="36" y="3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55"/>
            <p:cNvSpPr/>
            <p:nvPr/>
          </p:nvSpPr>
          <p:spPr>
            <a:xfrm>
              <a:off x="1096900" y="3686525"/>
              <a:ext cx="900" cy="3325"/>
            </a:xfrm>
            <a:custGeom>
              <a:rect b="b" l="l" r="r" t="t"/>
              <a:pathLst>
                <a:path extrusionOk="0" fill="none" h="133" w="36">
                  <a:moveTo>
                    <a:pt x="35" y="1"/>
                  </a:moveTo>
                  <a:cubicBezTo>
                    <a:pt x="27" y="45"/>
                    <a:pt x="18" y="89"/>
                    <a:pt x="0" y="13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5"/>
            <p:cNvSpPr/>
            <p:nvPr/>
          </p:nvSpPr>
          <p:spPr>
            <a:xfrm>
              <a:off x="1116250" y="3912500"/>
              <a:ext cx="23575" cy="28625"/>
            </a:xfrm>
            <a:custGeom>
              <a:rect b="b" l="l" r="r" t="t"/>
              <a:pathLst>
                <a:path extrusionOk="0" fill="none" h="1145" w="943">
                  <a:moveTo>
                    <a:pt x="1" y="1145"/>
                  </a:moveTo>
                  <a:cubicBezTo>
                    <a:pt x="379" y="819"/>
                    <a:pt x="696" y="432"/>
                    <a:pt x="942"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5"/>
            <p:cNvSpPr/>
            <p:nvPr/>
          </p:nvSpPr>
          <p:spPr>
            <a:xfrm>
              <a:off x="1123725" y="3914475"/>
              <a:ext cx="3775" cy="4650"/>
            </a:xfrm>
            <a:custGeom>
              <a:rect b="b" l="l" r="r" t="t"/>
              <a:pathLst>
                <a:path extrusionOk="0" fill="none" h="186" w="151">
                  <a:moveTo>
                    <a:pt x="1" y="185"/>
                  </a:moveTo>
                  <a:lnTo>
                    <a:pt x="15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5"/>
            <p:cNvSpPr/>
            <p:nvPr/>
          </p:nvSpPr>
          <p:spPr>
            <a:xfrm>
              <a:off x="1114275" y="3897750"/>
              <a:ext cx="3325" cy="5525"/>
            </a:xfrm>
            <a:custGeom>
              <a:rect b="b" l="l" r="r" t="t"/>
              <a:pathLst>
                <a:path extrusionOk="0" fill="none" h="221" w="133">
                  <a:moveTo>
                    <a:pt x="0" y="221"/>
                  </a:moveTo>
                  <a:lnTo>
                    <a:pt x="132"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55"/>
            <p:cNvSpPr/>
            <p:nvPr/>
          </p:nvSpPr>
          <p:spPr>
            <a:xfrm>
              <a:off x="1105025" y="3878625"/>
              <a:ext cx="1800" cy="3975"/>
            </a:xfrm>
            <a:custGeom>
              <a:rect b="b" l="l" r="r" t="t"/>
              <a:pathLst>
                <a:path extrusionOk="0" fill="none" h="159" w="72">
                  <a:moveTo>
                    <a:pt x="1" y="159"/>
                  </a:moveTo>
                  <a:lnTo>
                    <a:pt x="7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5"/>
            <p:cNvSpPr/>
            <p:nvPr/>
          </p:nvSpPr>
          <p:spPr>
            <a:xfrm>
              <a:off x="1059500" y="3809100"/>
              <a:ext cx="2225" cy="16725"/>
            </a:xfrm>
            <a:custGeom>
              <a:rect b="b" l="l" r="r" t="t"/>
              <a:pathLst>
                <a:path extrusionOk="0" fill="none" h="669" w="89">
                  <a:moveTo>
                    <a:pt x="88" y="0"/>
                  </a:moveTo>
                  <a:cubicBezTo>
                    <a:pt x="62" y="220"/>
                    <a:pt x="35" y="440"/>
                    <a:pt x="0" y="66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5"/>
            <p:cNvSpPr/>
            <p:nvPr/>
          </p:nvSpPr>
          <p:spPr>
            <a:xfrm>
              <a:off x="1070500" y="3807775"/>
              <a:ext cx="2000" cy="9700"/>
            </a:xfrm>
            <a:custGeom>
              <a:rect b="b" l="l" r="r" t="t"/>
              <a:pathLst>
                <a:path extrusionOk="0" fill="none" h="388" w="80">
                  <a:moveTo>
                    <a:pt x="79" y="0"/>
                  </a:moveTo>
                  <a:cubicBezTo>
                    <a:pt x="27" y="123"/>
                    <a:pt x="9" y="255"/>
                    <a:pt x="0" y="38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5"/>
            <p:cNvSpPr/>
            <p:nvPr/>
          </p:nvSpPr>
          <p:spPr>
            <a:xfrm>
              <a:off x="1086550" y="3789500"/>
              <a:ext cx="1575" cy="9275"/>
            </a:xfrm>
            <a:custGeom>
              <a:rect b="b" l="l" r="r" t="t"/>
              <a:pathLst>
                <a:path extrusionOk="0" fill="none" h="371" w="63">
                  <a:moveTo>
                    <a:pt x="62" y="1"/>
                  </a:moveTo>
                  <a:cubicBezTo>
                    <a:pt x="36" y="124"/>
                    <a:pt x="18" y="247"/>
                    <a:pt x="1"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5"/>
            <p:cNvSpPr/>
            <p:nvPr/>
          </p:nvSpPr>
          <p:spPr>
            <a:xfrm>
              <a:off x="1059700" y="3850675"/>
              <a:ext cx="1575" cy="6400"/>
            </a:xfrm>
            <a:custGeom>
              <a:rect b="b" l="l" r="r" t="t"/>
              <a:pathLst>
                <a:path extrusionOk="0" fill="none" h="256" w="63">
                  <a:moveTo>
                    <a:pt x="62" y="0"/>
                  </a:moveTo>
                  <a:cubicBezTo>
                    <a:pt x="45" y="80"/>
                    <a:pt x="27" y="168"/>
                    <a:pt x="1" y="25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5"/>
            <p:cNvSpPr/>
            <p:nvPr/>
          </p:nvSpPr>
          <p:spPr>
            <a:xfrm>
              <a:off x="1026700" y="3980475"/>
              <a:ext cx="900" cy="4650"/>
            </a:xfrm>
            <a:custGeom>
              <a:rect b="b" l="l" r="r" t="t"/>
              <a:pathLst>
                <a:path extrusionOk="0" fill="none" h="186" w="36">
                  <a:moveTo>
                    <a:pt x="36" y="1"/>
                  </a:moveTo>
                  <a:lnTo>
                    <a:pt x="1" y="18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55"/>
            <p:cNvSpPr/>
            <p:nvPr/>
          </p:nvSpPr>
          <p:spPr>
            <a:xfrm>
              <a:off x="1078200" y="3966400"/>
              <a:ext cx="2000" cy="4200"/>
            </a:xfrm>
            <a:custGeom>
              <a:rect b="b" l="l" r="r" t="t"/>
              <a:pathLst>
                <a:path extrusionOk="0" fill="none" h="168" w="80">
                  <a:moveTo>
                    <a:pt x="79" y="1"/>
                  </a:moveTo>
                  <a:lnTo>
                    <a:pt x="0" y="1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5"/>
            <p:cNvSpPr/>
            <p:nvPr/>
          </p:nvSpPr>
          <p:spPr>
            <a:xfrm>
              <a:off x="809100" y="4071350"/>
              <a:ext cx="188150" cy="350975"/>
            </a:xfrm>
            <a:custGeom>
              <a:rect b="b" l="l" r="r" t="t"/>
              <a:pathLst>
                <a:path extrusionOk="0" h="14039" w="7526">
                  <a:moveTo>
                    <a:pt x="1" y="1"/>
                  </a:moveTo>
                  <a:lnTo>
                    <a:pt x="3116" y="14012"/>
                  </a:lnTo>
                  <a:lnTo>
                    <a:pt x="3116" y="14038"/>
                  </a:lnTo>
                  <a:lnTo>
                    <a:pt x="3151" y="14021"/>
                  </a:lnTo>
                  <a:cubicBezTo>
                    <a:pt x="3301" y="13985"/>
                    <a:pt x="3442" y="13933"/>
                    <a:pt x="3583" y="13871"/>
                  </a:cubicBezTo>
                  <a:cubicBezTo>
                    <a:pt x="3671" y="13827"/>
                    <a:pt x="3767" y="13783"/>
                    <a:pt x="3882" y="13730"/>
                  </a:cubicBezTo>
                  <a:cubicBezTo>
                    <a:pt x="4806" y="13255"/>
                    <a:pt x="5598" y="12551"/>
                    <a:pt x="6179" y="11671"/>
                  </a:cubicBezTo>
                  <a:cubicBezTo>
                    <a:pt x="6945" y="10527"/>
                    <a:pt x="7525" y="8872"/>
                    <a:pt x="7464" y="6478"/>
                  </a:cubicBezTo>
                  <a:cubicBezTo>
                    <a:pt x="7385" y="3768"/>
                    <a:pt x="6108" y="1858"/>
                    <a:pt x="3653" y="784"/>
                  </a:cubicBezTo>
                  <a:cubicBezTo>
                    <a:pt x="3380" y="670"/>
                    <a:pt x="3107" y="564"/>
                    <a:pt x="2826" y="476"/>
                  </a:cubicBezTo>
                  <a:cubicBezTo>
                    <a:pt x="2157" y="265"/>
                    <a:pt x="1470" y="124"/>
                    <a:pt x="775" y="45"/>
                  </a:cubicBezTo>
                  <a:lnTo>
                    <a:pt x="714" y="45"/>
                  </a:lnTo>
                  <a:cubicBezTo>
                    <a:pt x="397" y="18"/>
                    <a:pt x="168" y="1"/>
                    <a:pt x="53" y="1"/>
                  </a:cubicBez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55"/>
            <p:cNvSpPr/>
            <p:nvPr/>
          </p:nvSpPr>
          <p:spPr>
            <a:xfrm>
              <a:off x="855100" y="4073325"/>
              <a:ext cx="162400" cy="341075"/>
            </a:xfrm>
            <a:custGeom>
              <a:rect b="b" l="l" r="r" t="t"/>
              <a:pathLst>
                <a:path extrusionOk="0" h="13643" w="6496">
                  <a:moveTo>
                    <a:pt x="18" y="1"/>
                  </a:moveTo>
                  <a:lnTo>
                    <a:pt x="0" y="71"/>
                  </a:lnTo>
                  <a:cubicBezTo>
                    <a:pt x="634" y="203"/>
                    <a:pt x="1241" y="388"/>
                    <a:pt x="1831" y="643"/>
                  </a:cubicBezTo>
                  <a:cubicBezTo>
                    <a:pt x="2948" y="1127"/>
                    <a:pt x="4207" y="1981"/>
                    <a:pt x="4981" y="3468"/>
                  </a:cubicBezTo>
                  <a:cubicBezTo>
                    <a:pt x="4981" y="3477"/>
                    <a:pt x="4999" y="3486"/>
                    <a:pt x="4999" y="3495"/>
                  </a:cubicBezTo>
                  <a:cubicBezTo>
                    <a:pt x="5096" y="3697"/>
                    <a:pt x="5184" y="3900"/>
                    <a:pt x="5263" y="4120"/>
                  </a:cubicBezTo>
                  <a:cubicBezTo>
                    <a:pt x="5527" y="4850"/>
                    <a:pt x="5668" y="5625"/>
                    <a:pt x="5685" y="6399"/>
                  </a:cubicBezTo>
                  <a:cubicBezTo>
                    <a:pt x="5703" y="7086"/>
                    <a:pt x="5668" y="7772"/>
                    <a:pt x="5571" y="8450"/>
                  </a:cubicBezTo>
                  <a:cubicBezTo>
                    <a:pt x="5562" y="8520"/>
                    <a:pt x="5553" y="8591"/>
                    <a:pt x="5536" y="8652"/>
                  </a:cubicBezTo>
                  <a:cubicBezTo>
                    <a:pt x="5509" y="8855"/>
                    <a:pt x="5474" y="9039"/>
                    <a:pt x="5430" y="9224"/>
                  </a:cubicBezTo>
                  <a:cubicBezTo>
                    <a:pt x="5386" y="9409"/>
                    <a:pt x="5333" y="9585"/>
                    <a:pt x="5289" y="9752"/>
                  </a:cubicBezTo>
                  <a:cubicBezTo>
                    <a:pt x="5263" y="9840"/>
                    <a:pt x="5237" y="9902"/>
                    <a:pt x="5201" y="9999"/>
                  </a:cubicBezTo>
                  <a:cubicBezTo>
                    <a:pt x="5175" y="10096"/>
                    <a:pt x="5140" y="10184"/>
                    <a:pt x="5105" y="10272"/>
                  </a:cubicBezTo>
                  <a:cubicBezTo>
                    <a:pt x="5087" y="10316"/>
                    <a:pt x="5078" y="10360"/>
                    <a:pt x="5061" y="10395"/>
                  </a:cubicBezTo>
                  <a:cubicBezTo>
                    <a:pt x="4339" y="12181"/>
                    <a:pt x="3160" y="13114"/>
                    <a:pt x="2323" y="13581"/>
                  </a:cubicBezTo>
                  <a:lnTo>
                    <a:pt x="2359" y="13642"/>
                  </a:lnTo>
                  <a:cubicBezTo>
                    <a:pt x="3300" y="13229"/>
                    <a:pt x="4119" y="12560"/>
                    <a:pt x="4709" y="11724"/>
                  </a:cubicBezTo>
                  <a:cubicBezTo>
                    <a:pt x="5580" y="10509"/>
                    <a:pt x="6495" y="8379"/>
                    <a:pt x="5879" y="5026"/>
                  </a:cubicBezTo>
                  <a:cubicBezTo>
                    <a:pt x="4999" y="1444"/>
                    <a:pt x="2209" y="318"/>
                    <a:pt x="18"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55"/>
            <p:cNvSpPr/>
            <p:nvPr/>
          </p:nvSpPr>
          <p:spPr>
            <a:xfrm>
              <a:off x="809325" y="4071125"/>
              <a:ext cx="97275" cy="350300"/>
            </a:xfrm>
            <a:custGeom>
              <a:rect b="b" l="l" r="r" t="t"/>
              <a:pathLst>
                <a:path extrusionOk="0" h="14012" w="3891">
                  <a:moveTo>
                    <a:pt x="0" y="1"/>
                  </a:moveTo>
                  <a:lnTo>
                    <a:pt x="3107" y="14012"/>
                  </a:lnTo>
                  <a:lnTo>
                    <a:pt x="3582" y="13871"/>
                  </a:lnTo>
                  <a:lnTo>
                    <a:pt x="3890" y="13774"/>
                  </a:lnTo>
                  <a:lnTo>
                    <a:pt x="3882" y="13730"/>
                  </a:lnTo>
                  <a:lnTo>
                    <a:pt x="705" y="54"/>
                  </a:lnTo>
                  <a:cubicBezTo>
                    <a:pt x="388" y="19"/>
                    <a:pt x="159" y="1"/>
                    <a:pt x="44" y="1"/>
                  </a:cubicBez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5"/>
            <p:cNvSpPr/>
            <p:nvPr/>
          </p:nvSpPr>
          <p:spPr>
            <a:xfrm>
              <a:off x="980050" y="4160675"/>
              <a:ext cx="6850" cy="15425"/>
            </a:xfrm>
            <a:custGeom>
              <a:rect b="b" l="l" r="r" t="t"/>
              <a:pathLst>
                <a:path extrusionOk="0" h="617" w="274">
                  <a:moveTo>
                    <a:pt x="1" y="1"/>
                  </a:moveTo>
                  <a:cubicBezTo>
                    <a:pt x="107" y="203"/>
                    <a:pt x="195" y="406"/>
                    <a:pt x="274" y="617"/>
                  </a:cubicBezTo>
                  <a:cubicBezTo>
                    <a:pt x="203" y="406"/>
                    <a:pt x="115" y="195"/>
                    <a:pt x="1"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5"/>
            <p:cNvSpPr/>
            <p:nvPr/>
          </p:nvSpPr>
          <p:spPr>
            <a:xfrm>
              <a:off x="879725" y="4083225"/>
              <a:ext cx="134025" cy="279675"/>
            </a:xfrm>
            <a:custGeom>
              <a:rect b="b" l="l" r="r" t="t"/>
              <a:pathLst>
                <a:path extrusionOk="0" h="11187" w="5361">
                  <a:moveTo>
                    <a:pt x="1" y="1"/>
                  </a:moveTo>
                  <a:lnTo>
                    <a:pt x="1" y="1"/>
                  </a:lnTo>
                  <a:cubicBezTo>
                    <a:pt x="819" y="529"/>
                    <a:pt x="5360" y="3829"/>
                    <a:pt x="3363" y="11187"/>
                  </a:cubicBezTo>
                  <a:cubicBezTo>
                    <a:pt x="4120" y="10052"/>
                    <a:pt x="4700" y="8397"/>
                    <a:pt x="4639" y="6003"/>
                  </a:cubicBezTo>
                  <a:cubicBezTo>
                    <a:pt x="4560" y="3293"/>
                    <a:pt x="3283" y="1383"/>
                    <a:pt x="828" y="309"/>
                  </a:cubicBezTo>
                  <a:cubicBezTo>
                    <a:pt x="555" y="195"/>
                    <a:pt x="274" y="89"/>
                    <a:pt x="1"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5"/>
            <p:cNvSpPr/>
            <p:nvPr/>
          </p:nvSpPr>
          <p:spPr>
            <a:xfrm>
              <a:off x="987325" y="4303925"/>
              <a:ext cx="3550" cy="13225"/>
            </a:xfrm>
            <a:custGeom>
              <a:rect b="b" l="l" r="r" t="t"/>
              <a:pathLst>
                <a:path extrusionOk="0" h="529" w="142">
                  <a:moveTo>
                    <a:pt x="141" y="0"/>
                  </a:moveTo>
                  <a:cubicBezTo>
                    <a:pt x="97" y="185"/>
                    <a:pt x="44" y="361"/>
                    <a:pt x="0" y="528"/>
                  </a:cubicBezTo>
                  <a:cubicBezTo>
                    <a:pt x="53" y="361"/>
                    <a:pt x="97" y="185"/>
                    <a:pt x="141"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5"/>
            <p:cNvSpPr/>
            <p:nvPr/>
          </p:nvSpPr>
          <p:spPr>
            <a:xfrm>
              <a:off x="990850" y="4289625"/>
              <a:ext cx="2650" cy="14325"/>
            </a:xfrm>
            <a:custGeom>
              <a:rect b="b" l="l" r="r" t="t"/>
              <a:pathLst>
                <a:path extrusionOk="0" h="573" w="106">
                  <a:moveTo>
                    <a:pt x="106" y="0"/>
                  </a:moveTo>
                  <a:cubicBezTo>
                    <a:pt x="79" y="194"/>
                    <a:pt x="44" y="387"/>
                    <a:pt x="0" y="572"/>
                  </a:cubicBezTo>
                  <a:cubicBezTo>
                    <a:pt x="44" y="387"/>
                    <a:pt x="79" y="203"/>
                    <a:pt x="106"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5"/>
            <p:cNvSpPr/>
            <p:nvPr/>
          </p:nvSpPr>
          <p:spPr>
            <a:xfrm>
              <a:off x="808225" y="4068725"/>
              <a:ext cx="192775" cy="354250"/>
            </a:xfrm>
            <a:custGeom>
              <a:rect b="b" l="l" r="r" t="t"/>
              <a:pathLst>
                <a:path extrusionOk="0" fill="none" h="14170" w="7711">
                  <a:moveTo>
                    <a:pt x="0" y="62"/>
                  </a:moveTo>
                  <a:lnTo>
                    <a:pt x="3134" y="14170"/>
                  </a:lnTo>
                  <a:cubicBezTo>
                    <a:pt x="3134" y="14170"/>
                    <a:pt x="7710" y="13157"/>
                    <a:pt x="7534" y="6583"/>
                  </a:cubicBezTo>
                  <a:cubicBezTo>
                    <a:pt x="7358" y="0"/>
                    <a:pt x="0" y="62"/>
                    <a:pt x="0" y="62"/>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5"/>
            <p:cNvSpPr/>
            <p:nvPr/>
          </p:nvSpPr>
          <p:spPr>
            <a:xfrm>
              <a:off x="808225" y="4054425"/>
              <a:ext cx="219825" cy="368775"/>
            </a:xfrm>
            <a:custGeom>
              <a:rect b="b" l="l" r="r" t="t"/>
              <a:pathLst>
                <a:path extrusionOk="0" fill="none" h="14751" w="8793">
                  <a:moveTo>
                    <a:pt x="0" y="634"/>
                  </a:moveTo>
                  <a:cubicBezTo>
                    <a:pt x="0" y="634"/>
                    <a:pt x="6381" y="0"/>
                    <a:pt x="7798" y="5782"/>
                  </a:cubicBezTo>
                  <a:cubicBezTo>
                    <a:pt x="8793" y="11239"/>
                    <a:pt x="5791" y="14363"/>
                    <a:pt x="3134" y="1475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5"/>
            <p:cNvSpPr/>
            <p:nvPr/>
          </p:nvSpPr>
          <p:spPr>
            <a:xfrm>
              <a:off x="876650" y="4309200"/>
              <a:ext cx="16300" cy="77250"/>
            </a:xfrm>
            <a:custGeom>
              <a:rect b="b" l="l" r="r" t="t"/>
              <a:pathLst>
                <a:path extrusionOk="0" fill="none" h="3090" w="652">
                  <a:moveTo>
                    <a:pt x="1" y="1"/>
                  </a:moveTo>
                  <a:cubicBezTo>
                    <a:pt x="221" y="1030"/>
                    <a:pt x="432" y="2060"/>
                    <a:pt x="652" y="30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5"/>
            <p:cNvSpPr/>
            <p:nvPr/>
          </p:nvSpPr>
          <p:spPr>
            <a:xfrm>
              <a:off x="892500" y="4327675"/>
              <a:ext cx="9050" cy="41825"/>
            </a:xfrm>
            <a:custGeom>
              <a:rect b="b" l="l" r="r" t="t"/>
              <a:pathLst>
                <a:path extrusionOk="0" fill="none" h="1673" w="362">
                  <a:moveTo>
                    <a:pt x="0" y="1"/>
                  </a:moveTo>
                  <a:lnTo>
                    <a:pt x="361" y="167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5"/>
            <p:cNvSpPr/>
            <p:nvPr/>
          </p:nvSpPr>
          <p:spPr>
            <a:xfrm>
              <a:off x="913625" y="4350575"/>
              <a:ext cx="1550" cy="9250"/>
            </a:xfrm>
            <a:custGeom>
              <a:rect b="b" l="l" r="r" t="t"/>
              <a:pathLst>
                <a:path extrusionOk="0" fill="none" h="370" w="62">
                  <a:moveTo>
                    <a:pt x="0" y="0"/>
                  </a:moveTo>
                  <a:cubicBezTo>
                    <a:pt x="18" y="123"/>
                    <a:pt x="44" y="247"/>
                    <a:pt x="62"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5"/>
            <p:cNvSpPr/>
            <p:nvPr/>
          </p:nvSpPr>
          <p:spPr>
            <a:xfrm>
              <a:off x="924175" y="4343975"/>
              <a:ext cx="1125" cy="13000"/>
            </a:xfrm>
            <a:custGeom>
              <a:rect b="b" l="l" r="r" t="t"/>
              <a:pathLst>
                <a:path extrusionOk="0" fill="none" h="520" w="45">
                  <a:moveTo>
                    <a:pt x="1" y="0"/>
                  </a:moveTo>
                  <a:cubicBezTo>
                    <a:pt x="9" y="176"/>
                    <a:pt x="27" y="352"/>
                    <a:pt x="45" y="51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5"/>
            <p:cNvSpPr/>
            <p:nvPr/>
          </p:nvSpPr>
          <p:spPr>
            <a:xfrm>
              <a:off x="929675" y="4130750"/>
              <a:ext cx="49525" cy="84075"/>
            </a:xfrm>
            <a:custGeom>
              <a:rect b="b" l="l" r="r" t="t"/>
              <a:pathLst>
                <a:path extrusionOk="0" fill="none" h="3363" w="1981">
                  <a:moveTo>
                    <a:pt x="1" y="1"/>
                  </a:moveTo>
                  <a:cubicBezTo>
                    <a:pt x="1118" y="775"/>
                    <a:pt x="1849" y="2008"/>
                    <a:pt x="1981" y="336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5"/>
            <p:cNvSpPr/>
            <p:nvPr/>
          </p:nvSpPr>
          <p:spPr>
            <a:xfrm>
              <a:off x="939800" y="4158925"/>
              <a:ext cx="20275" cy="42275"/>
            </a:xfrm>
            <a:custGeom>
              <a:rect b="b" l="l" r="r" t="t"/>
              <a:pathLst>
                <a:path extrusionOk="0" fill="none" h="1691" w="811">
                  <a:moveTo>
                    <a:pt x="0" y="0"/>
                  </a:moveTo>
                  <a:cubicBezTo>
                    <a:pt x="423" y="485"/>
                    <a:pt x="704" y="1065"/>
                    <a:pt x="810" y="16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5"/>
            <p:cNvSpPr/>
            <p:nvPr/>
          </p:nvSpPr>
          <p:spPr>
            <a:xfrm>
              <a:off x="935825" y="4183775"/>
              <a:ext cx="3775" cy="11925"/>
            </a:xfrm>
            <a:custGeom>
              <a:rect b="b" l="l" r="r" t="t"/>
              <a:pathLst>
                <a:path extrusionOk="0" fill="none" h="477" w="151">
                  <a:moveTo>
                    <a:pt x="1" y="1"/>
                  </a:moveTo>
                  <a:cubicBezTo>
                    <a:pt x="54" y="159"/>
                    <a:pt x="98" y="318"/>
                    <a:pt x="151" y="4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5"/>
            <p:cNvSpPr/>
            <p:nvPr/>
          </p:nvSpPr>
          <p:spPr>
            <a:xfrm>
              <a:off x="823175" y="4085425"/>
              <a:ext cx="13900" cy="46900"/>
            </a:xfrm>
            <a:custGeom>
              <a:rect b="b" l="l" r="r" t="t"/>
              <a:pathLst>
                <a:path extrusionOk="0" fill="none" h="1876" w="556">
                  <a:moveTo>
                    <a:pt x="1" y="1"/>
                  </a:moveTo>
                  <a:cubicBezTo>
                    <a:pt x="221" y="608"/>
                    <a:pt x="406" y="1242"/>
                    <a:pt x="555" y="18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5"/>
            <p:cNvSpPr/>
            <p:nvPr/>
          </p:nvSpPr>
          <p:spPr>
            <a:xfrm>
              <a:off x="838150" y="4093125"/>
              <a:ext cx="3750" cy="12800"/>
            </a:xfrm>
            <a:custGeom>
              <a:rect b="b" l="l" r="r" t="t"/>
              <a:pathLst>
                <a:path extrusionOk="0" fill="none" h="512" w="150">
                  <a:moveTo>
                    <a:pt x="0" y="1"/>
                  </a:moveTo>
                  <a:cubicBezTo>
                    <a:pt x="53" y="168"/>
                    <a:pt x="97" y="344"/>
                    <a:pt x="150" y="51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55"/>
            <p:cNvSpPr/>
            <p:nvPr/>
          </p:nvSpPr>
          <p:spPr>
            <a:xfrm>
              <a:off x="853325" y="4096225"/>
              <a:ext cx="3550" cy="8825"/>
            </a:xfrm>
            <a:custGeom>
              <a:rect b="b" l="l" r="r" t="t"/>
              <a:pathLst>
                <a:path extrusionOk="0" fill="none" h="353" w="142">
                  <a:moveTo>
                    <a:pt x="1" y="0"/>
                  </a:moveTo>
                  <a:cubicBezTo>
                    <a:pt x="27" y="123"/>
                    <a:pt x="71" y="238"/>
                    <a:pt x="141" y="35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5"/>
            <p:cNvSpPr/>
            <p:nvPr/>
          </p:nvSpPr>
          <p:spPr>
            <a:xfrm>
              <a:off x="865200" y="4098650"/>
              <a:ext cx="250" cy="3325"/>
            </a:xfrm>
            <a:custGeom>
              <a:rect b="b" l="l" r="r" t="t"/>
              <a:pathLst>
                <a:path extrusionOk="0" fill="none" h="133" w="10">
                  <a:moveTo>
                    <a:pt x="1" y="0"/>
                  </a:moveTo>
                  <a:cubicBezTo>
                    <a:pt x="1" y="44"/>
                    <a:pt x="10" y="88"/>
                    <a:pt x="10"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5"/>
            <p:cNvSpPr/>
            <p:nvPr/>
          </p:nvSpPr>
          <p:spPr>
            <a:xfrm>
              <a:off x="965975" y="4298425"/>
              <a:ext cx="12800" cy="34775"/>
            </a:xfrm>
            <a:custGeom>
              <a:rect b="b" l="l" r="r" t="t"/>
              <a:pathLst>
                <a:path extrusionOk="0" fill="none" h="1391" w="512">
                  <a:moveTo>
                    <a:pt x="1" y="1391"/>
                  </a:moveTo>
                  <a:cubicBezTo>
                    <a:pt x="247" y="960"/>
                    <a:pt x="423" y="493"/>
                    <a:pt x="51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5"/>
            <p:cNvSpPr/>
            <p:nvPr/>
          </p:nvSpPr>
          <p:spPr>
            <a:xfrm>
              <a:off x="965750" y="4304350"/>
              <a:ext cx="2025" cy="5525"/>
            </a:xfrm>
            <a:custGeom>
              <a:rect b="b" l="l" r="r" t="t"/>
              <a:pathLst>
                <a:path extrusionOk="0" fill="none" h="221" w="81">
                  <a:moveTo>
                    <a:pt x="1" y="221"/>
                  </a:moveTo>
                  <a:lnTo>
                    <a:pt x="8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5"/>
            <p:cNvSpPr/>
            <p:nvPr/>
          </p:nvSpPr>
          <p:spPr>
            <a:xfrm>
              <a:off x="951675" y="4291825"/>
              <a:ext cx="1350" cy="6175"/>
            </a:xfrm>
            <a:custGeom>
              <a:rect b="b" l="l" r="r" t="t"/>
              <a:pathLst>
                <a:path extrusionOk="0" fill="none" h="247" w="54">
                  <a:moveTo>
                    <a:pt x="1" y="247"/>
                  </a:moveTo>
                  <a:cubicBezTo>
                    <a:pt x="18" y="167"/>
                    <a:pt x="36" y="79"/>
                    <a:pt x="53"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5"/>
            <p:cNvSpPr/>
            <p:nvPr/>
          </p:nvSpPr>
          <p:spPr>
            <a:xfrm>
              <a:off x="936050" y="4277075"/>
              <a:ext cx="475" cy="4425"/>
            </a:xfrm>
            <a:custGeom>
              <a:rect b="b" l="l" r="r" t="t"/>
              <a:pathLst>
                <a:path extrusionOk="0" fill="none" h="177" w="19">
                  <a:moveTo>
                    <a:pt x="1" y="177"/>
                  </a:moveTo>
                  <a:cubicBezTo>
                    <a:pt x="10" y="124"/>
                    <a:pt x="18" y="62"/>
                    <a:pt x="18"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5"/>
            <p:cNvSpPr/>
            <p:nvPr/>
          </p:nvSpPr>
          <p:spPr>
            <a:xfrm>
              <a:off x="871375" y="4226250"/>
              <a:ext cx="3325" cy="16525"/>
            </a:xfrm>
            <a:custGeom>
              <a:rect b="b" l="l" r="r" t="t"/>
              <a:pathLst>
                <a:path extrusionOk="0" fill="none" h="661" w="133">
                  <a:moveTo>
                    <a:pt x="0" y="1"/>
                  </a:moveTo>
                  <a:cubicBezTo>
                    <a:pt x="44" y="221"/>
                    <a:pt x="88" y="441"/>
                    <a:pt x="132" y="6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5"/>
            <p:cNvSpPr/>
            <p:nvPr/>
          </p:nvSpPr>
          <p:spPr>
            <a:xfrm>
              <a:off x="880825" y="4221400"/>
              <a:ext cx="1575" cy="9925"/>
            </a:xfrm>
            <a:custGeom>
              <a:rect b="b" l="l" r="r" t="t"/>
              <a:pathLst>
                <a:path extrusionOk="0" fill="none" h="397" w="63">
                  <a:moveTo>
                    <a:pt x="1" y="1"/>
                  </a:moveTo>
                  <a:cubicBezTo>
                    <a:pt x="1" y="142"/>
                    <a:pt x="18" y="274"/>
                    <a:pt x="62" y="3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5"/>
            <p:cNvSpPr/>
            <p:nvPr/>
          </p:nvSpPr>
          <p:spPr>
            <a:xfrm>
              <a:off x="889625" y="4199200"/>
              <a:ext cx="1575" cy="9250"/>
            </a:xfrm>
            <a:custGeom>
              <a:rect b="b" l="l" r="r" t="t"/>
              <a:pathLst>
                <a:path extrusionOk="0" fill="none" h="370" w="63">
                  <a:moveTo>
                    <a:pt x="1" y="0"/>
                  </a:moveTo>
                  <a:lnTo>
                    <a:pt x="62" y="37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5"/>
            <p:cNvSpPr/>
            <p:nvPr/>
          </p:nvSpPr>
          <p:spPr>
            <a:xfrm>
              <a:off x="884350" y="4265625"/>
              <a:ext cx="675" cy="6625"/>
            </a:xfrm>
            <a:custGeom>
              <a:rect b="b" l="l" r="r" t="t"/>
              <a:pathLst>
                <a:path extrusionOk="0" fill="none" h="265" w="27">
                  <a:moveTo>
                    <a:pt x="1" y="1"/>
                  </a:moveTo>
                  <a:cubicBezTo>
                    <a:pt x="9" y="89"/>
                    <a:pt x="18" y="177"/>
                    <a:pt x="27" y="26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5"/>
            <p:cNvSpPr/>
            <p:nvPr/>
          </p:nvSpPr>
          <p:spPr>
            <a:xfrm>
              <a:off x="894900" y="4399400"/>
              <a:ext cx="925" cy="4650"/>
            </a:xfrm>
            <a:custGeom>
              <a:rect b="b" l="l" r="r" t="t"/>
              <a:pathLst>
                <a:path extrusionOk="0" fill="none" h="186" w="37">
                  <a:moveTo>
                    <a:pt x="1" y="1"/>
                  </a:moveTo>
                  <a:cubicBezTo>
                    <a:pt x="10" y="62"/>
                    <a:pt x="19" y="124"/>
                    <a:pt x="36" y="18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5"/>
            <p:cNvSpPr/>
            <p:nvPr/>
          </p:nvSpPr>
          <p:spPr>
            <a:xfrm>
              <a:off x="939575" y="4368825"/>
              <a:ext cx="475" cy="4650"/>
            </a:xfrm>
            <a:custGeom>
              <a:rect b="b" l="l" r="r" t="t"/>
              <a:pathLst>
                <a:path extrusionOk="0" fill="none" h="186" w="19">
                  <a:moveTo>
                    <a:pt x="18" y="1"/>
                  </a:moveTo>
                  <a:lnTo>
                    <a:pt x="1" y="18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5"/>
            <p:cNvSpPr/>
            <p:nvPr/>
          </p:nvSpPr>
          <p:spPr>
            <a:xfrm>
              <a:off x="616800" y="3870025"/>
              <a:ext cx="237000" cy="337700"/>
            </a:xfrm>
            <a:custGeom>
              <a:rect b="b" l="l" r="r" t="t"/>
              <a:pathLst>
                <a:path extrusionOk="0" h="13508" w="9480">
                  <a:moveTo>
                    <a:pt x="5580" y="1"/>
                  </a:moveTo>
                  <a:lnTo>
                    <a:pt x="9" y="13229"/>
                  </a:lnTo>
                  <a:lnTo>
                    <a:pt x="1" y="13255"/>
                  </a:lnTo>
                  <a:lnTo>
                    <a:pt x="36" y="13264"/>
                  </a:lnTo>
                  <a:cubicBezTo>
                    <a:pt x="177" y="13317"/>
                    <a:pt x="326" y="13352"/>
                    <a:pt x="476" y="13387"/>
                  </a:cubicBezTo>
                  <a:cubicBezTo>
                    <a:pt x="573" y="13405"/>
                    <a:pt x="678" y="13422"/>
                    <a:pt x="810" y="13440"/>
                  </a:cubicBezTo>
                  <a:cubicBezTo>
                    <a:pt x="1104" y="13485"/>
                    <a:pt x="1400" y="13507"/>
                    <a:pt x="1695" y="13507"/>
                  </a:cubicBezTo>
                  <a:cubicBezTo>
                    <a:pt x="2436" y="13507"/>
                    <a:pt x="3175" y="13367"/>
                    <a:pt x="3873" y="13097"/>
                  </a:cubicBezTo>
                  <a:cubicBezTo>
                    <a:pt x="5149" y="12604"/>
                    <a:pt x="6584" y="11592"/>
                    <a:pt x="7904" y="9603"/>
                  </a:cubicBezTo>
                  <a:cubicBezTo>
                    <a:pt x="9418" y="7350"/>
                    <a:pt x="9479" y="5044"/>
                    <a:pt x="8097" y="2764"/>
                  </a:cubicBezTo>
                  <a:cubicBezTo>
                    <a:pt x="7939" y="2500"/>
                    <a:pt x="7772" y="2263"/>
                    <a:pt x="7605" y="2025"/>
                  </a:cubicBezTo>
                  <a:cubicBezTo>
                    <a:pt x="7173" y="1471"/>
                    <a:pt x="6698" y="951"/>
                    <a:pt x="6170" y="485"/>
                  </a:cubicBezTo>
                  <a:lnTo>
                    <a:pt x="6126" y="450"/>
                  </a:lnTo>
                  <a:cubicBezTo>
                    <a:pt x="5888" y="238"/>
                    <a:pt x="5704" y="98"/>
                    <a:pt x="5616" y="27"/>
                  </a:cubicBezTo>
                  <a:lnTo>
                    <a:pt x="5580" y="1"/>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5"/>
            <p:cNvSpPr/>
            <p:nvPr/>
          </p:nvSpPr>
          <p:spPr>
            <a:xfrm>
              <a:off x="643200" y="3898625"/>
              <a:ext cx="230400" cy="314950"/>
            </a:xfrm>
            <a:custGeom>
              <a:rect b="b" l="l" r="r" t="t"/>
              <a:pathLst>
                <a:path extrusionOk="0" h="12598" w="9216">
                  <a:moveTo>
                    <a:pt x="5985" y="1"/>
                  </a:moveTo>
                  <a:lnTo>
                    <a:pt x="5933" y="54"/>
                  </a:lnTo>
                  <a:cubicBezTo>
                    <a:pt x="6373" y="520"/>
                    <a:pt x="6760" y="1031"/>
                    <a:pt x="7094" y="1576"/>
                  </a:cubicBezTo>
                  <a:cubicBezTo>
                    <a:pt x="7728" y="2624"/>
                    <a:pt x="8265" y="4049"/>
                    <a:pt x="8027" y="5704"/>
                  </a:cubicBezTo>
                  <a:lnTo>
                    <a:pt x="8027" y="5730"/>
                  </a:lnTo>
                  <a:cubicBezTo>
                    <a:pt x="7992" y="5959"/>
                    <a:pt x="7948" y="6179"/>
                    <a:pt x="7895" y="6390"/>
                  </a:cubicBezTo>
                  <a:lnTo>
                    <a:pt x="7895" y="6399"/>
                  </a:lnTo>
                  <a:cubicBezTo>
                    <a:pt x="7684" y="7147"/>
                    <a:pt x="7358" y="7860"/>
                    <a:pt x="6918" y="8503"/>
                  </a:cubicBezTo>
                  <a:cubicBezTo>
                    <a:pt x="6540" y="9075"/>
                    <a:pt x="6109" y="9612"/>
                    <a:pt x="5633" y="10104"/>
                  </a:cubicBezTo>
                  <a:cubicBezTo>
                    <a:pt x="5589" y="10157"/>
                    <a:pt x="5537" y="10201"/>
                    <a:pt x="5493" y="10254"/>
                  </a:cubicBezTo>
                  <a:cubicBezTo>
                    <a:pt x="5352" y="10395"/>
                    <a:pt x="5211" y="10527"/>
                    <a:pt x="5070" y="10650"/>
                  </a:cubicBezTo>
                  <a:cubicBezTo>
                    <a:pt x="4929" y="10782"/>
                    <a:pt x="4788" y="10888"/>
                    <a:pt x="4648" y="11002"/>
                  </a:cubicBezTo>
                  <a:cubicBezTo>
                    <a:pt x="4577" y="11055"/>
                    <a:pt x="4516" y="11108"/>
                    <a:pt x="4436" y="11161"/>
                  </a:cubicBezTo>
                  <a:cubicBezTo>
                    <a:pt x="4357" y="11213"/>
                    <a:pt x="4278" y="11275"/>
                    <a:pt x="4199" y="11319"/>
                  </a:cubicBezTo>
                  <a:cubicBezTo>
                    <a:pt x="4164" y="11345"/>
                    <a:pt x="4128" y="11372"/>
                    <a:pt x="4084" y="11398"/>
                  </a:cubicBezTo>
                  <a:cubicBezTo>
                    <a:pt x="2785" y="12225"/>
                    <a:pt x="1559" y="12444"/>
                    <a:pt x="639" y="12444"/>
                  </a:cubicBezTo>
                  <a:cubicBezTo>
                    <a:pt x="412" y="12444"/>
                    <a:pt x="204" y="12431"/>
                    <a:pt x="18" y="12410"/>
                  </a:cubicBezTo>
                  <a:lnTo>
                    <a:pt x="1" y="12481"/>
                  </a:lnTo>
                  <a:cubicBezTo>
                    <a:pt x="375" y="12559"/>
                    <a:pt x="754" y="12597"/>
                    <a:pt x="1133" y="12597"/>
                  </a:cubicBezTo>
                  <a:cubicBezTo>
                    <a:pt x="1778" y="12597"/>
                    <a:pt x="2421" y="12486"/>
                    <a:pt x="3037" y="12269"/>
                  </a:cubicBezTo>
                  <a:cubicBezTo>
                    <a:pt x="4445" y="11794"/>
                    <a:pt x="6425" y="10571"/>
                    <a:pt x="7860" y="7499"/>
                  </a:cubicBezTo>
                  <a:cubicBezTo>
                    <a:pt x="9215" y="4067"/>
                    <a:pt x="7587" y="1524"/>
                    <a:pt x="5985"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5"/>
            <p:cNvSpPr/>
            <p:nvPr/>
          </p:nvSpPr>
          <p:spPr>
            <a:xfrm>
              <a:off x="617250" y="3870250"/>
              <a:ext cx="152725" cy="337100"/>
            </a:xfrm>
            <a:custGeom>
              <a:rect b="b" l="l" r="r" t="t"/>
              <a:pathLst>
                <a:path extrusionOk="0" h="13484" w="6109">
                  <a:moveTo>
                    <a:pt x="5562" y="1"/>
                  </a:moveTo>
                  <a:lnTo>
                    <a:pt x="0" y="13220"/>
                  </a:lnTo>
                  <a:lnTo>
                    <a:pt x="467" y="13378"/>
                  </a:lnTo>
                  <a:lnTo>
                    <a:pt x="775" y="13484"/>
                  </a:lnTo>
                  <a:lnTo>
                    <a:pt x="792" y="13440"/>
                  </a:lnTo>
                  <a:lnTo>
                    <a:pt x="6108" y="441"/>
                  </a:lnTo>
                  <a:cubicBezTo>
                    <a:pt x="5879" y="238"/>
                    <a:pt x="5694" y="97"/>
                    <a:pt x="5598" y="27"/>
                  </a:cubicBezTo>
                  <a:lnTo>
                    <a:pt x="5562" y="1"/>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5"/>
            <p:cNvSpPr/>
            <p:nvPr/>
          </p:nvSpPr>
          <p:spPr>
            <a:xfrm>
              <a:off x="840575" y="4041875"/>
              <a:ext cx="3525" cy="16525"/>
            </a:xfrm>
            <a:custGeom>
              <a:rect b="b" l="l" r="r" t="t"/>
              <a:pathLst>
                <a:path extrusionOk="0" h="661" w="141">
                  <a:moveTo>
                    <a:pt x="141" y="0"/>
                  </a:moveTo>
                  <a:lnTo>
                    <a:pt x="141" y="0"/>
                  </a:lnTo>
                  <a:cubicBezTo>
                    <a:pt x="106" y="229"/>
                    <a:pt x="53" y="449"/>
                    <a:pt x="0" y="660"/>
                  </a:cubicBezTo>
                  <a:cubicBezTo>
                    <a:pt x="62" y="449"/>
                    <a:pt x="115" y="229"/>
                    <a:pt x="141"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5"/>
            <p:cNvSpPr/>
            <p:nvPr/>
          </p:nvSpPr>
          <p:spPr>
            <a:xfrm>
              <a:off x="713625" y="3920850"/>
              <a:ext cx="147200" cy="276600"/>
            </a:xfrm>
            <a:custGeom>
              <a:rect b="b" l="l" r="r" t="t"/>
              <a:pathLst>
                <a:path extrusionOk="0" h="11064" w="5888">
                  <a:moveTo>
                    <a:pt x="3732" y="1"/>
                  </a:moveTo>
                  <a:cubicBezTo>
                    <a:pt x="4092" y="899"/>
                    <a:pt x="5888" y="6223"/>
                    <a:pt x="0" y="11064"/>
                  </a:cubicBezTo>
                  <a:cubicBezTo>
                    <a:pt x="1276" y="10571"/>
                    <a:pt x="2711" y="9559"/>
                    <a:pt x="4040" y="7570"/>
                  </a:cubicBezTo>
                  <a:cubicBezTo>
                    <a:pt x="5545" y="5325"/>
                    <a:pt x="5615" y="3020"/>
                    <a:pt x="4224" y="731"/>
                  </a:cubicBezTo>
                  <a:cubicBezTo>
                    <a:pt x="4066" y="467"/>
                    <a:pt x="3899" y="230"/>
                    <a:pt x="3732"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5"/>
            <p:cNvSpPr/>
            <p:nvPr/>
          </p:nvSpPr>
          <p:spPr>
            <a:xfrm>
              <a:off x="759375" y="4164875"/>
              <a:ext cx="10575" cy="8825"/>
            </a:xfrm>
            <a:custGeom>
              <a:rect b="b" l="l" r="r" t="t"/>
              <a:pathLst>
                <a:path extrusionOk="0" h="353" w="423">
                  <a:moveTo>
                    <a:pt x="423" y="0"/>
                  </a:moveTo>
                  <a:cubicBezTo>
                    <a:pt x="273" y="132"/>
                    <a:pt x="133" y="238"/>
                    <a:pt x="1" y="352"/>
                  </a:cubicBezTo>
                  <a:cubicBezTo>
                    <a:pt x="133" y="247"/>
                    <a:pt x="273" y="132"/>
                    <a:pt x="423"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55"/>
            <p:cNvSpPr/>
            <p:nvPr/>
          </p:nvSpPr>
          <p:spPr>
            <a:xfrm>
              <a:off x="769725" y="4154975"/>
              <a:ext cx="10800" cy="9925"/>
            </a:xfrm>
            <a:custGeom>
              <a:rect b="b" l="l" r="r" t="t"/>
              <a:pathLst>
                <a:path extrusionOk="0" h="397" w="432">
                  <a:moveTo>
                    <a:pt x="432" y="0"/>
                  </a:moveTo>
                  <a:lnTo>
                    <a:pt x="432" y="0"/>
                  </a:lnTo>
                  <a:cubicBezTo>
                    <a:pt x="304" y="120"/>
                    <a:pt x="183" y="240"/>
                    <a:pt x="62" y="344"/>
                  </a:cubicBezTo>
                  <a:lnTo>
                    <a:pt x="62" y="344"/>
                  </a:lnTo>
                  <a:cubicBezTo>
                    <a:pt x="189" y="236"/>
                    <a:pt x="310" y="121"/>
                    <a:pt x="432" y="0"/>
                  </a:cubicBezTo>
                  <a:close/>
                  <a:moveTo>
                    <a:pt x="62" y="344"/>
                  </a:moveTo>
                  <a:cubicBezTo>
                    <a:pt x="42" y="362"/>
                    <a:pt x="21" y="379"/>
                    <a:pt x="0" y="396"/>
                  </a:cubicBezTo>
                  <a:cubicBezTo>
                    <a:pt x="21" y="379"/>
                    <a:pt x="42" y="362"/>
                    <a:pt x="62" y="344"/>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5"/>
            <p:cNvSpPr/>
            <p:nvPr/>
          </p:nvSpPr>
          <p:spPr>
            <a:xfrm>
              <a:off x="615700" y="3868725"/>
              <a:ext cx="291125" cy="378675"/>
            </a:xfrm>
            <a:custGeom>
              <a:rect b="b" l="l" r="r" t="t"/>
              <a:pathLst>
                <a:path extrusionOk="0" fill="none" h="15147" w="11645">
                  <a:moveTo>
                    <a:pt x="5616" y="0"/>
                  </a:moveTo>
                  <a:lnTo>
                    <a:pt x="1" y="13325"/>
                  </a:lnTo>
                  <a:cubicBezTo>
                    <a:pt x="1" y="13325"/>
                    <a:pt x="4322" y="15146"/>
                    <a:pt x="7983" y="9672"/>
                  </a:cubicBezTo>
                  <a:cubicBezTo>
                    <a:pt x="11644" y="4207"/>
                    <a:pt x="5616" y="0"/>
                    <a:pt x="5616"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55"/>
            <p:cNvSpPr/>
            <p:nvPr/>
          </p:nvSpPr>
          <p:spPr>
            <a:xfrm>
              <a:off x="615700" y="3868725"/>
              <a:ext cx="279675" cy="363925"/>
            </a:xfrm>
            <a:custGeom>
              <a:rect b="b" l="l" r="r" t="t"/>
              <a:pathLst>
                <a:path extrusionOk="0" fill="none" h="14557" w="11187">
                  <a:moveTo>
                    <a:pt x="5616" y="0"/>
                  </a:moveTo>
                  <a:cubicBezTo>
                    <a:pt x="5616" y="0"/>
                    <a:pt x="11187" y="3168"/>
                    <a:pt x="9004" y="8704"/>
                  </a:cubicBezTo>
                  <a:cubicBezTo>
                    <a:pt x="6645" y="13738"/>
                    <a:pt x="2403" y="14557"/>
                    <a:pt x="1" y="1332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55"/>
            <p:cNvSpPr/>
            <p:nvPr/>
          </p:nvSpPr>
          <p:spPr>
            <a:xfrm>
              <a:off x="642325" y="4103050"/>
              <a:ext cx="31275" cy="72625"/>
            </a:xfrm>
            <a:custGeom>
              <a:rect b="b" l="l" r="r" t="t"/>
              <a:pathLst>
                <a:path extrusionOk="0" fill="none" h="2905" w="1251">
                  <a:moveTo>
                    <a:pt x="1250" y="0"/>
                  </a:moveTo>
                  <a:cubicBezTo>
                    <a:pt x="837" y="968"/>
                    <a:pt x="414" y="1936"/>
                    <a:pt x="1" y="290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55"/>
            <p:cNvSpPr/>
            <p:nvPr/>
          </p:nvSpPr>
          <p:spPr>
            <a:xfrm>
              <a:off x="659275" y="4127450"/>
              <a:ext cx="16525" cy="39200"/>
            </a:xfrm>
            <a:custGeom>
              <a:rect b="b" l="l" r="r" t="t"/>
              <a:pathLst>
                <a:path extrusionOk="0" fill="none" h="1568" w="661">
                  <a:moveTo>
                    <a:pt x="660" y="1"/>
                  </a:moveTo>
                  <a:lnTo>
                    <a:pt x="0" y="15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5"/>
            <p:cNvSpPr/>
            <p:nvPr/>
          </p:nvSpPr>
          <p:spPr>
            <a:xfrm>
              <a:off x="675775" y="4158475"/>
              <a:ext cx="4200" cy="8175"/>
            </a:xfrm>
            <a:custGeom>
              <a:rect b="b" l="l" r="r" t="t"/>
              <a:pathLst>
                <a:path extrusionOk="0" fill="none" h="327" w="168">
                  <a:moveTo>
                    <a:pt x="168" y="1"/>
                  </a:moveTo>
                  <a:lnTo>
                    <a:pt x="0" y="32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5"/>
            <p:cNvSpPr/>
            <p:nvPr/>
          </p:nvSpPr>
          <p:spPr>
            <a:xfrm>
              <a:off x="685675" y="4158925"/>
              <a:ext cx="6625" cy="11250"/>
            </a:xfrm>
            <a:custGeom>
              <a:rect b="b" l="l" r="r" t="t"/>
              <a:pathLst>
                <a:path extrusionOk="0" fill="none" h="450" w="265">
                  <a:moveTo>
                    <a:pt x="264" y="0"/>
                  </a:moveTo>
                  <a:lnTo>
                    <a:pt x="0" y="44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5"/>
            <p:cNvSpPr/>
            <p:nvPr/>
          </p:nvSpPr>
          <p:spPr>
            <a:xfrm>
              <a:off x="811975" y="3988400"/>
              <a:ext cx="19825" cy="97275"/>
            </a:xfrm>
            <a:custGeom>
              <a:rect b="b" l="l" r="r" t="t"/>
              <a:pathLst>
                <a:path extrusionOk="0" fill="none" h="3891" w="793">
                  <a:moveTo>
                    <a:pt x="326" y="1"/>
                  </a:moveTo>
                  <a:cubicBezTo>
                    <a:pt x="792" y="1286"/>
                    <a:pt x="669" y="2703"/>
                    <a:pt x="0" y="38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5"/>
            <p:cNvSpPr/>
            <p:nvPr/>
          </p:nvSpPr>
          <p:spPr>
            <a:xfrm>
              <a:off x="804275" y="4017225"/>
              <a:ext cx="9475" cy="46225"/>
            </a:xfrm>
            <a:custGeom>
              <a:rect b="b" l="l" r="r" t="t"/>
              <a:pathLst>
                <a:path extrusionOk="0" fill="none" h="1849" w="379">
                  <a:moveTo>
                    <a:pt x="317" y="1"/>
                  </a:moveTo>
                  <a:cubicBezTo>
                    <a:pt x="378" y="634"/>
                    <a:pt x="273" y="1268"/>
                    <a:pt x="0" y="184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5"/>
            <p:cNvSpPr/>
            <p:nvPr/>
          </p:nvSpPr>
          <p:spPr>
            <a:xfrm>
              <a:off x="790625" y="4035050"/>
              <a:ext cx="3975" cy="11900"/>
            </a:xfrm>
            <a:custGeom>
              <a:rect b="b" l="l" r="r" t="t"/>
              <a:pathLst>
                <a:path extrusionOk="0" fill="none" h="476" w="159">
                  <a:moveTo>
                    <a:pt x="159" y="1"/>
                  </a:moveTo>
                  <a:cubicBezTo>
                    <a:pt x="106" y="159"/>
                    <a:pt x="53" y="317"/>
                    <a:pt x="0" y="4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5"/>
            <p:cNvSpPr/>
            <p:nvPr/>
          </p:nvSpPr>
          <p:spPr>
            <a:xfrm>
              <a:off x="743750" y="3889625"/>
              <a:ext cx="15650" cy="46650"/>
            </a:xfrm>
            <a:custGeom>
              <a:rect b="b" l="l" r="r" t="t"/>
              <a:pathLst>
                <a:path extrusionOk="0" fill="none" h="1866" w="626">
                  <a:moveTo>
                    <a:pt x="626" y="0"/>
                  </a:moveTo>
                  <a:cubicBezTo>
                    <a:pt x="458" y="634"/>
                    <a:pt x="247" y="1259"/>
                    <a:pt x="1" y="186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55"/>
            <p:cNvSpPr/>
            <p:nvPr/>
          </p:nvSpPr>
          <p:spPr>
            <a:xfrm>
              <a:off x="762900" y="3904800"/>
              <a:ext cx="4200" cy="12350"/>
            </a:xfrm>
            <a:custGeom>
              <a:rect b="b" l="l" r="r" t="t"/>
              <a:pathLst>
                <a:path extrusionOk="0" fill="none" h="494" w="168">
                  <a:moveTo>
                    <a:pt x="168" y="0"/>
                  </a:moveTo>
                  <a:cubicBezTo>
                    <a:pt x="115" y="168"/>
                    <a:pt x="62" y="326"/>
                    <a:pt x="0" y="49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5"/>
            <p:cNvSpPr/>
            <p:nvPr/>
          </p:nvSpPr>
          <p:spPr>
            <a:xfrm>
              <a:off x="775650" y="3915800"/>
              <a:ext cx="2225" cy="9275"/>
            </a:xfrm>
            <a:custGeom>
              <a:rect b="b" l="l" r="r" t="t"/>
              <a:pathLst>
                <a:path extrusionOk="0" fill="none" h="371" w="89">
                  <a:moveTo>
                    <a:pt x="89" y="0"/>
                  </a:moveTo>
                  <a:cubicBezTo>
                    <a:pt x="36" y="124"/>
                    <a:pt x="10" y="247"/>
                    <a:pt x="1"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5"/>
            <p:cNvSpPr/>
            <p:nvPr/>
          </p:nvSpPr>
          <p:spPr>
            <a:xfrm>
              <a:off x="784450" y="3924825"/>
              <a:ext cx="1575" cy="2875"/>
            </a:xfrm>
            <a:custGeom>
              <a:rect b="b" l="l" r="r" t="t"/>
              <a:pathLst>
                <a:path extrusionOk="0" fill="none" h="115" w="63">
                  <a:moveTo>
                    <a:pt x="63" y="0"/>
                  </a:moveTo>
                  <a:lnTo>
                    <a:pt x="1" y="1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5"/>
            <p:cNvSpPr/>
            <p:nvPr/>
          </p:nvSpPr>
          <p:spPr>
            <a:xfrm>
              <a:off x="732525" y="4153425"/>
              <a:ext cx="30625" cy="20925"/>
            </a:xfrm>
            <a:custGeom>
              <a:rect b="b" l="l" r="r" t="t"/>
              <a:pathLst>
                <a:path extrusionOk="0" fill="none" h="837" w="1225">
                  <a:moveTo>
                    <a:pt x="1" y="837"/>
                  </a:moveTo>
                  <a:cubicBezTo>
                    <a:pt x="459" y="634"/>
                    <a:pt x="863" y="352"/>
                    <a:pt x="1224"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5"/>
            <p:cNvSpPr/>
            <p:nvPr/>
          </p:nvSpPr>
          <p:spPr>
            <a:xfrm>
              <a:off x="745950" y="4151875"/>
              <a:ext cx="4875" cy="3550"/>
            </a:xfrm>
            <a:custGeom>
              <a:rect b="b" l="l" r="r" t="t"/>
              <a:pathLst>
                <a:path extrusionOk="0" fill="none" h="142" w="195">
                  <a:moveTo>
                    <a:pt x="1" y="142"/>
                  </a:moveTo>
                  <a:lnTo>
                    <a:pt x="194"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5"/>
            <p:cNvSpPr/>
            <p:nvPr/>
          </p:nvSpPr>
          <p:spPr>
            <a:xfrm>
              <a:off x="741325" y="4133175"/>
              <a:ext cx="4650" cy="4425"/>
            </a:xfrm>
            <a:custGeom>
              <a:rect b="b" l="l" r="r" t="t"/>
              <a:pathLst>
                <a:path extrusionOk="0" fill="none" h="177" w="186">
                  <a:moveTo>
                    <a:pt x="1" y="177"/>
                  </a:moveTo>
                  <a:lnTo>
                    <a:pt x="186"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5"/>
            <p:cNvSpPr/>
            <p:nvPr/>
          </p:nvSpPr>
          <p:spPr>
            <a:xfrm>
              <a:off x="738025" y="4111625"/>
              <a:ext cx="3125" cy="3325"/>
            </a:xfrm>
            <a:custGeom>
              <a:rect b="b" l="l" r="r" t="t"/>
              <a:pathLst>
                <a:path extrusionOk="0" fill="none" h="133" w="125">
                  <a:moveTo>
                    <a:pt x="1" y="132"/>
                  </a:moveTo>
                  <a:lnTo>
                    <a:pt x="124"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5"/>
            <p:cNvSpPr/>
            <p:nvPr/>
          </p:nvSpPr>
          <p:spPr>
            <a:xfrm>
              <a:off x="710525" y="4032400"/>
              <a:ext cx="6625" cy="15425"/>
            </a:xfrm>
            <a:custGeom>
              <a:rect b="b" l="l" r="r" t="t"/>
              <a:pathLst>
                <a:path extrusionOk="0" fill="none" h="617" w="265">
                  <a:moveTo>
                    <a:pt x="265" y="1"/>
                  </a:moveTo>
                  <a:lnTo>
                    <a:pt x="1" y="6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5"/>
            <p:cNvSpPr/>
            <p:nvPr/>
          </p:nvSpPr>
          <p:spPr>
            <a:xfrm>
              <a:off x="723300" y="4033950"/>
              <a:ext cx="4425" cy="9050"/>
            </a:xfrm>
            <a:custGeom>
              <a:rect b="b" l="l" r="r" t="t"/>
              <a:pathLst>
                <a:path extrusionOk="0" fill="none" h="362" w="177">
                  <a:moveTo>
                    <a:pt x="176" y="1"/>
                  </a:moveTo>
                  <a:cubicBezTo>
                    <a:pt x="97" y="115"/>
                    <a:pt x="36" y="229"/>
                    <a:pt x="0" y="3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5"/>
            <p:cNvSpPr/>
            <p:nvPr/>
          </p:nvSpPr>
          <p:spPr>
            <a:xfrm>
              <a:off x="743750" y="4020975"/>
              <a:ext cx="4000" cy="8600"/>
            </a:xfrm>
            <a:custGeom>
              <a:rect b="b" l="l" r="r" t="t"/>
              <a:pathLst>
                <a:path extrusionOk="0" fill="none" h="344" w="160">
                  <a:moveTo>
                    <a:pt x="159" y="0"/>
                  </a:moveTo>
                  <a:lnTo>
                    <a:pt x="1" y="34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5"/>
            <p:cNvSpPr/>
            <p:nvPr/>
          </p:nvSpPr>
          <p:spPr>
            <a:xfrm>
              <a:off x="701950" y="4072225"/>
              <a:ext cx="3325" cy="5525"/>
            </a:xfrm>
            <a:custGeom>
              <a:rect b="b" l="l" r="r" t="t"/>
              <a:pathLst>
                <a:path extrusionOk="0" fill="none" h="221" w="133">
                  <a:moveTo>
                    <a:pt x="133" y="1"/>
                  </a:moveTo>
                  <a:lnTo>
                    <a:pt x="1" y="22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5"/>
            <p:cNvSpPr/>
            <p:nvPr/>
          </p:nvSpPr>
          <p:spPr>
            <a:xfrm>
              <a:off x="634175" y="4187300"/>
              <a:ext cx="2225" cy="4200"/>
            </a:xfrm>
            <a:custGeom>
              <a:rect b="b" l="l" r="r" t="t"/>
              <a:pathLst>
                <a:path extrusionOk="0" fill="none" h="168" w="89">
                  <a:moveTo>
                    <a:pt x="89" y="1"/>
                  </a:moveTo>
                  <a:lnTo>
                    <a:pt x="1" y="1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5"/>
            <p:cNvSpPr/>
            <p:nvPr/>
          </p:nvSpPr>
          <p:spPr>
            <a:xfrm>
              <a:off x="687875" y="4188625"/>
              <a:ext cx="2875" cy="3325"/>
            </a:xfrm>
            <a:custGeom>
              <a:rect b="b" l="l" r="r" t="t"/>
              <a:pathLst>
                <a:path extrusionOk="0" fill="none" h="133" w="115">
                  <a:moveTo>
                    <a:pt x="115" y="1"/>
                  </a:moveTo>
                  <a:lnTo>
                    <a:pt x="0" y="13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5"/>
            <p:cNvSpPr/>
            <p:nvPr/>
          </p:nvSpPr>
          <p:spPr>
            <a:xfrm>
              <a:off x="714725" y="3993475"/>
              <a:ext cx="184400" cy="357050"/>
            </a:xfrm>
            <a:custGeom>
              <a:rect b="b" l="l" r="r" t="t"/>
              <a:pathLst>
                <a:path extrusionOk="0" h="14282" w="7376">
                  <a:moveTo>
                    <a:pt x="1637" y="0"/>
                  </a:moveTo>
                  <a:lnTo>
                    <a:pt x="0" y="14249"/>
                  </a:lnTo>
                  <a:lnTo>
                    <a:pt x="0" y="14275"/>
                  </a:lnTo>
                  <a:lnTo>
                    <a:pt x="35" y="14275"/>
                  </a:lnTo>
                  <a:cubicBezTo>
                    <a:pt x="97" y="14279"/>
                    <a:pt x="159" y="14281"/>
                    <a:pt x="221" y="14281"/>
                  </a:cubicBezTo>
                  <a:cubicBezTo>
                    <a:pt x="309" y="14281"/>
                    <a:pt x="396" y="14277"/>
                    <a:pt x="484" y="14266"/>
                  </a:cubicBezTo>
                  <a:cubicBezTo>
                    <a:pt x="581" y="14266"/>
                    <a:pt x="695" y="14249"/>
                    <a:pt x="819" y="14231"/>
                  </a:cubicBezTo>
                  <a:cubicBezTo>
                    <a:pt x="1848" y="14090"/>
                    <a:pt x="2834" y="13686"/>
                    <a:pt x="3661" y="13043"/>
                  </a:cubicBezTo>
                  <a:cubicBezTo>
                    <a:pt x="4744" y="12216"/>
                    <a:pt x="5835" y="10843"/>
                    <a:pt x="6557" y="8563"/>
                  </a:cubicBezTo>
                  <a:cubicBezTo>
                    <a:pt x="7375" y="5976"/>
                    <a:pt x="6794" y="3749"/>
                    <a:pt x="4823" y="1936"/>
                  </a:cubicBezTo>
                  <a:cubicBezTo>
                    <a:pt x="4603" y="1734"/>
                    <a:pt x="4365" y="1549"/>
                    <a:pt x="4145" y="1373"/>
                  </a:cubicBezTo>
                  <a:cubicBezTo>
                    <a:pt x="3573" y="959"/>
                    <a:pt x="2975" y="599"/>
                    <a:pt x="2341" y="299"/>
                  </a:cubicBezTo>
                  <a:lnTo>
                    <a:pt x="2279" y="273"/>
                  </a:lnTo>
                  <a:cubicBezTo>
                    <a:pt x="1998" y="141"/>
                    <a:pt x="1787" y="53"/>
                    <a:pt x="1672" y="18"/>
                  </a:cubicBezTo>
                  <a:lnTo>
                    <a:pt x="1637" y="0"/>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5"/>
            <p:cNvSpPr/>
            <p:nvPr/>
          </p:nvSpPr>
          <p:spPr>
            <a:xfrm>
              <a:off x="742225" y="4010625"/>
              <a:ext cx="162625" cy="341275"/>
            </a:xfrm>
            <a:custGeom>
              <a:rect b="b" l="l" r="r" t="t"/>
              <a:pathLst>
                <a:path extrusionOk="0" h="13651" w="6505">
                  <a:moveTo>
                    <a:pt x="2262" y="1"/>
                  </a:moveTo>
                  <a:lnTo>
                    <a:pt x="2227" y="62"/>
                  </a:lnTo>
                  <a:cubicBezTo>
                    <a:pt x="2781" y="388"/>
                    <a:pt x="3292" y="766"/>
                    <a:pt x="3767" y="1198"/>
                  </a:cubicBezTo>
                  <a:cubicBezTo>
                    <a:pt x="4665" y="2025"/>
                    <a:pt x="5580" y="3248"/>
                    <a:pt x="5818" y="4894"/>
                  </a:cubicBezTo>
                  <a:lnTo>
                    <a:pt x="5818" y="4929"/>
                  </a:lnTo>
                  <a:cubicBezTo>
                    <a:pt x="5853" y="5149"/>
                    <a:pt x="5870" y="5378"/>
                    <a:pt x="5879" y="5607"/>
                  </a:cubicBezTo>
                  <a:cubicBezTo>
                    <a:pt x="5888" y="6390"/>
                    <a:pt x="5765" y="7165"/>
                    <a:pt x="5527" y="7904"/>
                  </a:cubicBezTo>
                  <a:cubicBezTo>
                    <a:pt x="5325" y="8555"/>
                    <a:pt x="5061" y="9189"/>
                    <a:pt x="4744" y="9796"/>
                  </a:cubicBezTo>
                  <a:cubicBezTo>
                    <a:pt x="4717" y="9866"/>
                    <a:pt x="4682" y="9919"/>
                    <a:pt x="4647" y="9981"/>
                  </a:cubicBezTo>
                  <a:cubicBezTo>
                    <a:pt x="4550" y="10157"/>
                    <a:pt x="4453" y="10324"/>
                    <a:pt x="4357" y="10483"/>
                  </a:cubicBezTo>
                  <a:cubicBezTo>
                    <a:pt x="4251" y="10641"/>
                    <a:pt x="4154" y="10791"/>
                    <a:pt x="4049" y="10931"/>
                  </a:cubicBezTo>
                  <a:cubicBezTo>
                    <a:pt x="3996" y="11011"/>
                    <a:pt x="3952" y="11072"/>
                    <a:pt x="3890" y="11143"/>
                  </a:cubicBezTo>
                  <a:cubicBezTo>
                    <a:pt x="3829" y="11222"/>
                    <a:pt x="3767" y="11292"/>
                    <a:pt x="3705" y="11363"/>
                  </a:cubicBezTo>
                  <a:cubicBezTo>
                    <a:pt x="3679" y="11398"/>
                    <a:pt x="3653" y="11433"/>
                    <a:pt x="3617" y="11468"/>
                  </a:cubicBezTo>
                  <a:cubicBezTo>
                    <a:pt x="2359" y="12912"/>
                    <a:pt x="933" y="13413"/>
                    <a:pt x="0" y="13580"/>
                  </a:cubicBezTo>
                  <a:lnTo>
                    <a:pt x="9" y="13651"/>
                  </a:lnTo>
                  <a:cubicBezTo>
                    <a:pt x="1039" y="13572"/>
                    <a:pt x="2024" y="13202"/>
                    <a:pt x="2860" y="12604"/>
                  </a:cubicBezTo>
                  <a:cubicBezTo>
                    <a:pt x="4075" y="11741"/>
                    <a:pt x="5642" y="10025"/>
                    <a:pt x="6161" y="6672"/>
                  </a:cubicBezTo>
                  <a:cubicBezTo>
                    <a:pt x="6504" y="2993"/>
                    <a:pt x="4233" y="1013"/>
                    <a:pt x="2262"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5"/>
            <p:cNvSpPr/>
            <p:nvPr/>
          </p:nvSpPr>
          <p:spPr>
            <a:xfrm>
              <a:off x="714500" y="3993475"/>
              <a:ext cx="57225" cy="357125"/>
            </a:xfrm>
            <a:custGeom>
              <a:rect b="b" l="l" r="r" t="t"/>
              <a:pathLst>
                <a:path extrusionOk="0" h="14285" w="2289">
                  <a:moveTo>
                    <a:pt x="1637" y="0"/>
                  </a:moveTo>
                  <a:lnTo>
                    <a:pt x="0" y="14249"/>
                  </a:lnTo>
                  <a:lnTo>
                    <a:pt x="493" y="14266"/>
                  </a:lnTo>
                  <a:lnTo>
                    <a:pt x="819" y="14284"/>
                  </a:lnTo>
                  <a:lnTo>
                    <a:pt x="819" y="14240"/>
                  </a:lnTo>
                  <a:lnTo>
                    <a:pt x="2288" y="273"/>
                  </a:lnTo>
                  <a:cubicBezTo>
                    <a:pt x="2007" y="141"/>
                    <a:pt x="1787" y="53"/>
                    <a:pt x="1681" y="18"/>
                  </a:cubicBezTo>
                  <a:lnTo>
                    <a:pt x="1637" y="0"/>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5"/>
            <p:cNvSpPr/>
            <p:nvPr/>
          </p:nvSpPr>
          <p:spPr>
            <a:xfrm>
              <a:off x="887650" y="4133850"/>
              <a:ext cx="1575" cy="16950"/>
            </a:xfrm>
            <a:custGeom>
              <a:rect b="b" l="l" r="r" t="t"/>
              <a:pathLst>
                <a:path extrusionOk="0" h="678" w="63">
                  <a:moveTo>
                    <a:pt x="1" y="0"/>
                  </a:moveTo>
                  <a:lnTo>
                    <a:pt x="1" y="0"/>
                  </a:lnTo>
                  <a:cubicBezTo>
                    <a:pt x="36" y="220"/>
                    <a:pt x="53" y="449"/>
                    <a:pt x="62" y="678"/>
                  </a:cubicBezTo>
                  <a:cubicBezTo>
                    <a:pt x="62" y="449"/>
                    <a:pt x="45" y="220"/>
                    <a:pt x="1"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5"/>
            <p:cNvSpPr/>
            <p:nvPr/>
          </p:nvSpPr>
          <p:spPr>
            <a:xfrm>
              <a:off x="806250" y="4027800"/>
              <a:ext cx="107400" cy="291775"/>
            </a:xfrm>
            <a:custGeom>
              <a:rect b="b" l="l" r="r" t="t"/>
              <a:pathLst>
                <a:path extrusionOk="0" h="11671" w="4296">
                  <a:moveTo>
                    <a:pt x="484" y="0"/>
                  </a:moveTo>
                  <a:lnTo>
                    <a:pt x="484" y="0"/>
                  </a:lnTo>
                  <a:cubicBezTo>
                    <a:pt x="1083" y="766"/>
                    <a:pt x="4295" y="5377"/>
                    <a:pt x="0" y="11670"/>
                  </a:cubicBezTo>
                  <a:cubicBezTo>
                    <a:pt x="1083" y="10843"/>
                    <a:pt x="2174" y="9470"/>
                    <a:pt x="2896" y="7190"/>
                  </a:cubicBezTo>
                  <a:cubicBezTo>
                    <a:pt x="3714" y="4603"/>
                    <a:pt x="3133" y="2376"/>
                    <a:pt x="1162" y="563"/>
                  </a:cubicBezTo>
                  <a:cubicBezTo>
                    <a:pt x="942" y="361"/>
                    <a:pt x="713" y="176"/>
                    <a:pt x="484" y="0"/>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5"/>
            <p:cNvSpPr/>
            <p:nvPr/>
          </p:nvSpPr>
          <p:spPr>
            <a:xfrm>
              <a:off x="843425" y="4272675"/>
              <a:ext cx="7725" cy="11250"/>
            </a:xfrm>
            <a:custGeom>
              <a:rect b="b" l="l" r="r" t="t"/>
              <a:pathLst>
                <a:path extrusionOk="0" h="450" w="309">
                  <a:moveTo>
                    <a:pt x="309" y="1"/>
                  </a:moveTo>
                  <a:lnTo>
                    <a:pt x="309" y="1"/>
                  </a:lnTo>
                  <a:cubicBezTo>
                    <a:pt x="203" y="150"/>
                    <a:pt x="106" y="300"/>
                    <a:pt x="1" y="449"/>
                  </a:cubicBezTo>
                  <a:cubicBezTo>
                    <a:pt x="106" y="309"/>
                    <a:pt x="203" y="159"/>
                    <a:pt x="309"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5"/>
            <p:cNvSpPr/>
            <p:nvPr/>
          </p:nvSpPr>
          <p:spPr>
            <a:xfrm>
              <a:off x="851125" y="4260125"/>
              <a:ext cx="7300" cy="12575"/>
            </a:xfrm>
            <a:custGeom>
              <a:rect b="b" l="l" r="r" t="t"/>
              <a:pathLst>
                <a:path extrusionOk="0" h="503" w="292">
                  <a:moveTo>
                    <a:pt x="291" y="1"/>
                  </a:moveTo>
                  <a:lnTo>
                    <a:pt x="291" y="1"/>
                  </a:lnTo>
                  <a:cubicBezTo>
                    <a:pt x="194" y="168"/>
                    <a:pt x="97" y="335"/>
                    <a:pt x="1" y="503"/>
                  </a:cubicBezTo>
                  <a:cubicBezTo>
                    <a:pt x="97" y="344"/>
                    <a:pt x="194" y="177"/>
                    <a:pt x="291"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5"/>
            <p:cNvSpPr/>
            <p:nvPr/>
          </p:nvSpPr>
          <p:spPr>
            <a:xfrm>
              <a:off x="713625" y="3992150"/>
              <a:ext cx="215425" cy="372525"/>
            </a:xfrm>
            <a:custGeom>
              <a:rect b="b" l="l" r="r" t="t"/>
              <a:pathLst>
                <a:path extrusionOk="0" fill="none" h="14901" w="8617">
                  <a:moveTo>
                    <a:pt x="1646" y="0"/>
                  </a:moveTo>
                  <a:lnTo>
                    <a:pt x="0" y="14363"/>
                  </a:lnTo>
                  <a:cubicBezTo>
                    <a:pt x="0" y="14363"/>
                    <a:pt x="4656" y="14900"/>
                    <a:pt x="6636" y="8625"/>
                  </a:cubicBezTo>
                  <a:cubicBezTo>
                    <a:pt x="8616" y="2350"/>
                    <a:pt x="1646" y="0"/>
                    <a:pt x="1646"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5"/>
            <p:cNvSpPr/>
            <p:nvPr/>
          </p:nvSpPr>
          <p:spPr>
            <a:xfrm>
              <a:off x="713400" y="3992150"/>
              <a:ext cx="197375" cy="371850"/>
            </a:xfrm>
            <a:custGeom>
              <a:rect b="b" l="l" r="r" t="t"/>
              <a:pathLst>
                <a:path extrusionOk="0" fill="none" h="14874" w="7895">
                  <a:moveTo>
                    <a:pt x="1655" y="0"/>
                  </a:moveTo>
                  <a:cubicBezTo>
                    <a:pt x="1655" y="0"/>
                    <a:pt x="7895" y="1479"/>
                    <a:pt x="7340" y="7411"/>
                  </a:cubicBezTo>
                  <a:cubicBezTo>
                    <a:pt x="6487" y="12894"/>
                    <a:pt x="2641" y="14874"/>
                    <a:pt x="0" y="14363"/>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5"/>
            <p:cNvSpPr/>
            <p:nvPr/>
          </p:nvSpPr>
          <p:spPr>
            <a:xfrm>
              <a:off x="731650" y="4240325"/>
              <a:ext cx="9700" cy="78350"/>
            </a:xfrm>
            <a:custGeom>
              <a:rect b="b" l="l" r="r" t="t"/>
              <a:pathLst>
                <a:path extrusionOk="0" fill="none" h="3134" w="388">
                  <a:moveTo>
                    <a:pt x="388" y="1"/>
                  </a:moveTo>
                  <a:cubicBezTo>
                    <a:pt x="256" y="1039"/>
                    <a:pt x="133" y="2087"/>
                    <a:pt x="1" y="31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5"/>
            <p:cNvSpPr/>
            <p:nvPr/>
          </p:nvSpPr>
          <p:spPr>
            <a:xfrm>
              <a:off x="745300" y="4263000"/>
              <a:ext cx="5075" cy="42475"/>
            </a:xfrm>
            <a:custGeom>
              <a:rect b="b" l="l" r="r" t="t"/>
              <a:pathLst>
                <a:path extrusionOk="0" fill="none" h="1699" w="203">
                  <a:moveTo>
                    <a:pt x="203" y="0"/>
                  </a:moveTo>
                  <a:lnTo>
                    <a:pt x="0" y="169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5"/>
            <p:cNvSpPr/>
            <p:nvPr/>
          </p:nvSpPr>
          <p:spPr>
            <a:xfrm>
              <a:off x="761350" y="4291600"/>
              <a:ext cx="1575" cy="9275"/>
            </a:xfrm>
            <a:custGeom>
              <a:rect b="b" l="l" r="r" t="t"/>
              <a:pathLst>
                <a:path extrusionOk="0" fill="none" h="371" w="63">
                  <a:moveTo>
                    <a:pt x="62" y="0"/>
                  </a:moveTo>
                  <a:lnTo>
                    <a:pt x="1" y="37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5"/>
            <p:cNvSpPr/>
            <p:nvPr/>
          </p:nvSpPr>
          <p:spPr>
            <a:xfrm>
              <a:off x="771700" y="4288750"/>
              <a:ext cx="3100" cy="12550"/>
            </a:xfrm>
            <a:custGeom>
              <a:rect b="b" l="l" r="r" t="t"/>
              <a:pathLst>
                <a:path extrusionOk="0" fill="none" h="502" w="124">
                  <a:moveTo>
                    <a:pt x="124" y="0"/>
                  </a:moveTo>
                  <a:lnTo>
                    <a:pt x="0" y="50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5"/>
            <p:cNvSpPr/>
            <p:nvPr/>
          </p:nvSpPr>
          <p:spPr>
            <a:xfrm>
              <a:off x="850025" y="4088950"/>
              <a:ext cx="27100" cy="95750"/>
            </a:xfrm>
            <a:custGeom>
              <a:rect b="b" l="l" r="r" t="t"/>
              <a:pathLst>
                <a:path extrusionOk="0" fill="none" h="3830" w="1084">
                  <a:moveTo>
                    <a:pt x="1" y="1"/>
                  </a:moveTo>
                  <a:cubicBezTo>
                    <a:pt x="801" y="1101"/>
                    <a:pt x="1083" y="2500"/>
                    <a:pt x="766" y="38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5"/>
            <p:cNvSpPr/>
            <p:nvPr/>
          </p:nvSpPr>
          <p:spPr>
            <a:xfrm>
              <a:off x="850250" y="4118875"/>
              <a:ext cx="7725" cy="46675"/>
            </a:xfrm>
            <a:custGeom>
              <a:rect b="b" l="l" r="r" t="t"/>
              <a:pathLst>
                <a:path extrusionOk="0" fill="none" h="1867" w="309">
                  <a:moveTo>
                    <a:pt x="0" y="1"/>
                  </a:moveTo>
                  <a:cubicBezTo>
                    <a:pt x="238" y="590"/>
                    <a:pt x="308" y="1233"/>
                    <a:pt x="212" y="186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5"/>
            <p:cNvSpPr/>
            <p:nvPr/>
          </p:nvSpPr>
          <p:spPr>
            <a:xfrm>
              <a:off x="837925" y="4141100"/>
              <a:ext cx="475" cy="12575"/>
            </a:xfrm>
            <a:custGeom>
              <a:rect b="b" l="l" r="r" t="t"/>
              <a:pathLst>
                <a:path extrusionOk="0" fill="none" h="503" w="19">
                  <a:moveTo>
                    <a:pt x="18" y="1"/>
                  </a:moveTo>
                  <a:cubicBezTo>
                    <a:pt x="18" y="168"/>
                    <a:pt x="9" y="335"/>
                    <a:pt x="1"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5"/>
            <p:cNvSpPr/>
            <p:nvPr/>
          </p:nvSpPr>
          <p:spPr>
            <a:xfrm>
              <a:off x="761800" y="4011300"/>
              <a:ext cx="2450" cy="48850"/>
            </a:xfrm>
            <a:custGeom>
              <a:rect b="b" l="l" r="r" t="t"/>
              <a:pathLst>
                <a:path extrusionOk="0" fill="none" h="1954" w="98">
                  <a:moveTo>
                    <a:pt x="88" y="0"/>
                  </a:moveTo>
                  <a:cubicBezTo>
                    <a:pt x="97" y="651"/>
                    <a:pt x="71" y="1311"/>
                    <a:pt x="0" y="195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5"/>
            <p:cNvSpPr/>
            <p:nvPr/>
          </p:nvSpPr>
          <p:spPr>
            <a:xfrm>
              <a:off x="775000" y="4023600"/>
              <a:ext cx="675" cy="13225"/>
            </a:xfrm>
            <a:custGeom>
              <a:rect b="b" l="l" r="r" t="t"/>
              <a:pathLst>
                <a:path extrusionOk="0" fill="none" h="529" w="27">
                  <a:moveTo>
                    <a:pt x="27" y="1"/>
                  </a:moveTo>
                  <a:lnTo>
                    <a:pt x="1" y="52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5"/>
            <p:cNvSpPr/>
            <p:nvPr/>
          </p:nvSpPr>
          <p:spPr>
            <a:xfrm>
              <a:off x="788425" y="4031300"/>
              <a:ext cx="900" cy="9500"/>
            </a:xfrm>
            <a:custGeom>
              <a:rect b="b" l="l" r="r" t="t"/>
              <a:pathLst>
                <a:path extrusionOk="0" fill="none" h="380" w="36">
                  <a:moveTo>
                    <a:pt x="18" y="1"/>
                  </a:moveTo>
                  <a:cubicBezTo>
                    <a:pt x="0" y="124"/>
                    <a:pt x="9" y="256"/>
                    <a:pt x="36" y="3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5"/>
            <p:cNvSpPr/>
            <p:nvPr/>
          </p:nvSpPr>
          <p:spPr>
            <a:xfrm>
              <a:off x="798550" y="4037700"/>
              <a:ext cx="900" cy="3100"/>
            </a:xfrm>
            <a:custGeom>
              <a:rect b="b" l="l" r="r" t="t"/>
              <a:pathLst>
                <a:path extrusionOk="0" fill="none" h="124" w="36">
                  <a:moveTo>
                    <a:pt x="35" y="0"/>
                  </a:moveTo>
                  <a:lnTo>
                    <a:pt x="0" y="12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5"/>
            <p:cNvSpPr/>
            <p:nvPr/>
          </p:nvSpPr>
          <p:spPr>
            <a:xfrm>
              <a:off x="817900" y="4263425"/>
              <a:ext cx="23575" cy="28650"/>
            </a:xfrm>
            <a:custGeom>
              <a:rect b="b" l="l" r="r" t="t"/>
              <a:pathLst>
                <a:path extrusionOk="0" fill="none" h="1146" w="943">
                  <a:moveTo>
                    <a:pt x="1" y="1145"/>
                  </a:moveTo>
                  <a:cubicBezTo>
                    <a:pt x="379" y="819"/>
                    <a:pt x="696" y="432"/>
                    <a:pt x="94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5"/>
            <p:cNvSpPr/>
            <p:nvPr/>
          </p:nvSpPr>
          <p:spPr>
            <a:xfrm>
              <a:off x="825375" y="4265425"/>
              <a:ext cx="3775" cy="4625"/>
            </a:xfrm>
            <a:custGeom>
              <a:rect b="b" l="l" r="r" t="t"/>
              <a:pathLst>
                <a:path extrusionOk="0" fill="none" h="185" w="151">
                  <a:moveTo>
                    <a:pt x="1" y="185"/>
                  </a:moveTo>
                  <a:lnTo>
                    <a:pt x="15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55"/>
            <p:cNvSpPr/>
            <p:nvPr/>
          </p:nvSpPr>
          <p:spPr>
            <a:xfrm>
              <a:off x="815925" y="4248925"/>
              <a:ext cx="3325" cy="5525"/>
            </a:xfrm>
            <a:custGeom>
              <a:rect b="b" l="l" r="r" t="t"/>
              <a:pathLst>
                <a:path extrusionOk="0" fill="none" h="221" w="133">
                  <a:moveTo>
                    <a:pt x="0" y="220"/>
                  </a:moveTo>
                  <a:cubicBezTo>
                    <a:pt x="44" y="141"/>
                    <a:pt x="88" y="70"/>
                    <a:pt x="132"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5"/>
            <p:cNvSpPr/>
            <p:nvPr/>
          </p:nvSpPr>
          <p:spPr>
            <a:xfrm>
              <a:off x="806675" y="4229550"/>
              <a:ext cx="1800" cy="4200"/>
            </a:xfrm>
            <a:custGeom>
              <a:rect b="b" l="l" r="r" t="t"/>
              <a:pathLst>
                <a:path extrusionOk="0" fill="none" h="168" w="72">
                  <a:moveTo>
                    <a:pt x="1" y="168"/>
                  </a:moveTo>
                  <a:lnTo>
                    <a:pt x="7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5"/>
            <p:cNvSpPr/>
            <p:nvPr/>
          </p:nvSpPr>
          <p:spPr>
            <a:xfrm>
              <a:off x="761150" y="4160250"/>
              <a:ext cx="2425" cy="16525"/>
            </a:xfrm>
            <a:custGeom>
              <a:rect b="b" l="l" r="r" t="t"/>
              <a:pathLst>
                <a:path extrusionOk="0" fill="none" h="661" w="97">
                  <a:moveTo>
                    <a:pt x="97" y="0"/>
                  </a:moveTo>
                  <a:lnTo>
                    <a:pt x="0" y="66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5"/>
            <p:cNvSpPr/>
            <p:nvPr/>
          </p:nvSpPr>
          <p:spPr>
            <a:xfrm>
              <a:off x="772150" y="4158700"/>
              <a:ext cx="2000" cy="9925"/>
            </a:xfrm>
            <a:custGeom>
              <a:rect b="b" l="l" r="r" t="t"/>
              <a:pathLst>
                <a:path extrusionOk="0" fill="none" h="397" w="80">
                  <a:moveTo>
                    <a:pt x="79" y="1"/>
                  </a:moveTo>
                  <a:cubicBezTo>
                    <a:pt x="26" y="124"/>
                    <a:pt x="0" y="256"/>
                    <a:pt x="0" y="3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5"/>
            <p:cNvSpPr/>
            <p:nvPr/>
          </p:nvSpPr>
          <p:spPr>
            <a:xfrm>
              <a:off x="788200" y="4140650"/>
              <a:ext cx="1575" cy="9275"/>
            </a:xfrm>
            <a:custGeom>
              <a:rect b="b" l="l" r="r" t="t"/>
              <a:pathLst>
                <a:path extrusionOk="0" fill="none" h="371" w="63">
                  <a:moveTo>
                    <a:pt x="62" y="1"/>
                  </a:moveTo>
                  <a:cubicBezTo>
                    <a:pt x="45" y="124"/>
                    <a:pt x="18" y="247"/>
                    <a:pt x="1" y="37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5"/>
            <p:cNvSpPr/>
            <p:nvPr/>
          </p:nvSpPr>
          <p:spPr>
            <a:xfrm>
              <a:off x="761350" y="4201600"/>
              <a:ext cx="1575" cy="6425"/>
            </a:xfrm>
            <a:custGeom>
              <a:rect b="b" l="l" r="r" t="t"/>
              <a:pathLst>
                <a:path extrusionOk="0" fill="none" h="257" w="63">
                  <a:moveTo>
                    <a:pt x="62" y="1"/>
                  </a:moveTo>
                  <a:cubicBezTo>
                    <a:pt x="45" y="89"/>
                    <a:pt x="27" y="168"/>
                    <a:pt x="1" y="25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5"/>
            <p:cNvSpPr/>
            <p:nvPr/>
          </p:nvSpPr>
          <p:spPr>
            <a:xfrm>
              <a:off x="728575" y="4331650"/>
              <a:ext cx="675" cy="4425"/>
            </a:xfrm>
            <a:custGeom>
              <a:rect b="b" l="l" r="r" t="t"/>
              <a:pathLst>
                <a:path extrusionOk="0" fill="none" h="177" w="27">
                  <a:moveTo>
                    <a:pt x="27" y="0"/>
                  </a:moveTo>
                  <a:lnTo>
                    <a:pt x="1" y="17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5"/>
            <p:cNvSpPr/>
            <p:nvPr/>
          </p:nvSpPr>
          <p:spPr>
            <a:xfrm>
              <a:off x="779850" y="4317550"/>
              <a:ext cx="2000" cy="4000"/>
            </a:xfrm>
            <a:custGeom>
              <a:rect b="b" l="l" r="r" t="t"/>
              <a:pathLst>
                <a:path extrusionOk="0" fill="none" h="160" w="80">
                  <a:moveTo>
                    <a:pt x="79" y="1"/>
                  </a:moveTo>
                  <a:lnTo>
                    <a:pt x="0" y="15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5"/>
            <p:cNvSpPr/>
            <p:nvPr/>
          </p:nvSpPr>
          <p:spPr>
            <a:xfrm>
              <a:off x="768175" y="3650675"/>
              <a:ext cx="252625" cy="404875"/>
            </a:xfrm>
            <a:custGeom>
              <a:rect b="b" l="l" r="r" t="t"/>
              <a:pathLst>
                <a:path extrusionOk="0" h="16195" w="10105">
                  <a:moveTo>
                    <a:pt x="2861" y="0"/>
                  </a:moveTo>
                  <a:lnTo>
                    <a:pt x="1" y="1400"/>
                  </a:lnTo>
                  <a:lnTo>
                    <a:pt x="27" y="1444"/>
                  </a:lnTo>
                  <a:cubicBezTo>
                    <a:pt x="599" y="2729"/>
                    <a:pt x="5686" y="14047"/>
                    <a:pt x="7226" y="16168"/>
                  </a:cubicBezTo>
                  <a:lnTo>
                    <a:pt x="7253" y="16194"/>
                  </a:lnTo>
                  <a:lnTo>
                    <a:pt x="10104" y="14803"/>
                  </a:lnTo>
                  <a:lnTo>
                    <a:pt x="10087" y="14751"/>
                  </a:lnTo>
                  <a:cubicBezTo>
                    <a:pt x="9506" y="13422"/>
                    <a:pt x="4366" y="1629"/>
                    <a:pt x="2887" y="27"/>
                  </a:cubicBezTo>
                  <a:lnTo>
                    <a:pt x="2861"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5"/>
            <p:cNvSpPr/>
            <p:nvPr/>
          </p:nvSpPr>
          <p:spPr>
            <a:xfrm>
              <a:off x="768400" y="3680150"/>
              <a:ext cx="201125" cy="375400"/>
            </a:xfrm>
            <a:custGeom>
              <a:rect b="b" l="l" r="r" t="t"/>
              <a:pathLst>
                <a:path extrusionOk="0" h="15016" w="8045">
                  <a:moveTo>
                    <a:pt x="441" y="1"/>
                  </a:moveTo>
                  <a:lnTo>
                    <a:pt x="0" y="221"/>
                  </a:lnTo>
                  <a:lnTo>
                    <a:pt x="18" y="265"/>
                  </a:lnTo>
                  <a:cubicBezTo>
                    <a:pt x="590" y="1550"/>
                    <a:pt x="5677" y="12868"/>
                    <a:pt x="7226" y="14980"/>
                  </a:cubicBezTo>
                  <a:lnTo>
                    <a:pt x="7244" y="15015"/>
                  </a:lnTo>
                  <a:lnTo>
                    <a:pt x="8044" y="14628"/>
                  </a:lnTo>
                  <a:cubicBezTo>
                    <a:pt x="7631" y="14188"/>
                    <a:pt x="7006" y="13184"/>
                    <a:pt x="6276" y="11873"/>
                  </a:cubicBezTo>
                  <a:cubicBezTo>
                    <a:pt x="6276" y="11873"/>
                    <a:pt x="6276" y="11864"/>
                    <a:pt x="6276" y="11864"/>
                  </a:cubicBezTo>
                  <a:cubicBezTo>
                    <a:pt x="3970" y="7701"/>
                    <a:pt x="731" y="626"/>
                    <a:pt x="441" y="1"/>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5"/>
            <p:cNvSpPr/>
            <p:nvPr/>
          </p:nvSpPr>
          <p:spPr>
            <a:xfrm>
              <a:off x="812625" y="3650675"/>
              <a:ext cx="208375" cy="377800"/>
            </a:xfrm>
            <a:custGeom>
              <a:rect b="b" l="l" r="r" t="t"/>
              <a:pathLst>
                <a:path extrusionOk="0" h="15112" w="8335">
                  <a:moveTo>
                    <a:pt x="1083" y="0"/>
                  </a:moveTo>
                  <a:lnTo>
                    <a:pt x="0" y="528"/>
                  </a:lnTo>
                  <a:lnTo>
                    <a:pt x="7684" y="15112"/>
                  </a:lnTo>
                  <a:lnTo>
                    <a:pt x="8335" y="14803"/>
                  </a:lnTo>
                  <a:lnTo>
                    <a:pt x="8309" y="14751"/>
                  </a:lnTo>
                  <a:cubicBezTo>
                    <a:pt x="7728" y="13422"/>
                    <a:pt x="2588" y="1629"/>
                    <a:pt x="1109" y="27"/>
                  </a:cubicBezTo>
                  <a:lnTo>
                    <a:pt x="1083"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5"/>
            <p:cNvSpPr/>
            <p:nvPr/>
          </p:nvSpPr>
          <p:spPr>
            <a:xfrm>
              <a:off x="766850" y="3649125"/>
              <a:ext cx="255700" cy="408175"/>
            </a:xfrm>
            <a:custGeom>
              <a:rect b="b" l="l" r="r" t="t"/>
              <a:pathLst>
                <a:path extrusionOk="0" fill="none" h="16327" w="10228">
                  <a:moveTo>
                    <a:pt x="1" y="1435"/>
                  </a:moveTo>
                  <a:cubicBezTo>
                    <a:pt x="1" y="1435"/>
                    <a:pt x="5713" y="14258"/>
                    <a:pt x="7297" y="16326"/>
                  </a:cubicBezTo>
                  <a:lnTo>
                    <a:pt x="10228" y="14883"/>
                  </a:lnTo>
                  <a:cubicBezTo>
                    <a:pt x="10228" y="14883"/>
                    <a:pt x="4428" y="1479"/>
                    <a:pt x="2932"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5"/>
            <p:cNvSpPr/>
            <p:nvPr/>
          </p:nvSpPr>
          <p:spPr>
            <a:xfrm>
              <a:off x="901075" y="3926575"/>
              <a:ext cx="52175" cy="101250"/>
            </a:xfrm>
            <a:custGeom>
              <a:rect b="b" l="l" r="r" t="t"/>
              <a:pathLst>
                <a:path extrusionOk="0" fill="none" h="4050" w="2087">
                  <a:moveTo>
                    <a:pt x="2086" y="4049"/>
                  </a:moveTo>
                  <a:cubicBezTo>
                    <a:pt x="1321" y="2738"/>
                    <a:pt x="625" y="139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5"/>
            <p:cNvSpPr/>
            <p:nvPr/>
          </p:nvSpPr>
          <p:spPr>
            <a:xfrm>
              <a:off x="938925" y="3971475"/>
              <a:ext cx="18275" cy="35450"/>
            </a:xfrm>
            <a:custGeom>
              <a:rect b="b" l="l" r="r" t="t"/>
              <a:pathLst>
                <a:path extrusionOk="0" fill="none" h="1418" w="731">
                  <a:moveTo>
                    <a:pt x="0" y="0"/>
                  </a:moveTo>
                  <a:cubicBezTo>
                    <a:pt x="211" y="493"/>
                    <a:pt x="458" y="959"/>
                    <a:pt x="731" y="141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5"/>
            <p:cNvSpPr/>
            <p:nvPr/>
          </p:nvSpPr>
          <p:spPr>
            <a:xfrm>
              <a:off x="858175" y="3711625"/>
              <a:ext cx="53475" cy="99900"/>
            </a:xfrm>
            <a:custGeom>
              <a:rect b="b" l="l" r="r" t="t"/>
              <a:pathLst>
                <a:path extrusionOk="0" fill="none" h="3996" w="2139">
                  <a:moveTo>
                    <a:pt x="0" y="0"/>
                  </a:moveTo>
                  <a:cubicBezTo>
                    <a:pt x="740" y="1320"/>
                    <a:pt x="1444" y="2649"/>
                    <a:pt x="2139" y="39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5"/>
            <p:cNvSpPr/>
            <p:nvPr/>
          </p:nvSpPr>
          <p:spPr>
            <a:xfrm>
              <a:off x="857725" y="3758050"/>
              <a:ext cx="18500" cy="35450"/>
            </a:xfrm>
            <a:custGeom>
              <a:rect b="b" l="l" r="r" t="t"/>
              <a:pathLst>
                <a:path extrusionOk="0" fill="none" h="1418" w="740">
                  <a:moveTo>
                    <a:pt x="1" y="0"/>
                  </a:moveTo>
                  <a:cubicBezTo>
                    <a:pt x="247" y="467"/>
                    <a:pt x="493" y="942"/>
                    <a:pt x="740" y="141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5"/>
            <p:cNvSpPr/>
            <p:nvPr/>
          </p:nvSpPr>
          <p:spPr>
            <a:xfrm>
              <a:off x="790850" y="3689825"/>
              <a:ext cx="36975" cy="82775"/>
            </a:xfrm>
            <a:custGeom>
              <a:rect b="b" l="l" r="r" t="t"/>
              <a:pathLst>
                <a:path extrusionOk="0" fill="none" h="3311" w="1479">
                  <a:moveTo>
                    <a:pt x="0" y="1"/>
                  </a:moveTo>
                  <a:lnTo>
                    <a:pt x="1479" y="33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5"/>
            <p:cNvSpPr/>
            <p:nvPr/>
          </p:nvSpPr>
          <p:spPr>
            <a:xfrm>
              <a:off x="808450" y="3693125"/>
              <a:ext cx="15200" cy="34575"/>
            </a:xfrm>
            <a:custGeom>
              <a:rect b="b" l="l" r="r" t="t"/>
              <a:pathLst>
                <a:path extrusionOk="0" fill="none" h="1383" w="608">
                  <a:moveTo>
                    <a:pt x="0" y="1"/>
                  </a:moveTo>
                  <a:cubicBezTo>
                    <a:pt x="185" y="467"/>
                    <a:pt x="387" y="934"/>
                    <a:pt x="608" y="138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5"/>
            <p:cNvSpPr/>
            <p:nvPr/>
          </p:nvSpPr>
          <p:spPr>
            <a:xfrm>
              <a:off x="956950" y="3910300"/>
              <a:ext cx="45350" cy="101450"/>
            </a:xfrm>
            <a:custGeom>
              <a:rect b="b" l="l" r="r" t="t"/>
              <a:pathLst>
                <a:path extrusionOk="0" fill="none" h="4058" w="1814">
                  <a:moveTo>
                    <a:pt x="1814" y="4058"/>
                  </a:moveTo>
                  <a:cubicBezTo>
                    <a:pt x="1207" y="2702"/>
                    <a:pt x="599" y="1347"/>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5"/>
            <p:cNvSpPr/>
            <p:nvPr/>
          </p:nvSpPr>
          <p:spPr>
            <a:xfrm>
              <a:off x="958500" y="3947925"/>
              <a:ext cx="16750" cy="38750"/>
            </a:xfrm>
            <a:custGeom>
              <a:rect b="b" l="l" r="r" t="t"/>
              <a:pathLst>
                <a:path extrusionOk="0" fill="none" h="1550" w="670">
                  <a:moveTo>
                    <a:pt x="669" y="1549"/>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5"/>
            <p:cNvSpPr/>
            <p:nvPr/>
          </p:nvSpPr>
          <p:spPr>
            <a:xfrm>
              <a:off x="853100" y="3829100"/>
              <a:ext cx="22925" cy="48000"/>
            </a:xfrm>
            <a:custGeom>
              <a:rect b="b" l="l" r="r" t="t"/>
              <a:pathLst>
                <a:path extrusionOk="0" fill="none" h="1920" w="917">
                  <a:moveTo>
                    <a:pt x="916" y="1919"/>
                  </a:moveTo>
                  <a:cubicBezTo>
                    <a:pt x="608" y="1277"/>
                    <a:pt x="309" y="643"/>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5"/>
            <p:cNvSpPr/>
            <p:nvPr/>
          </p:nvSpPr>
          <p:spPr>
            <a:xfrm>
              <a:off x="936725" y="3863875"/>
              <a:ext cx="3750" cy="7950"/>
            </a:xfrm>
            <a:custGeom>
              <a:rect b="b" l="l" r="r" t="t"/>
              <a:pathLst>
                <a:path extrusionOk="0" fill="none" h="318" w="150">
                  <a:moveTo>
                    <a:pt x="150" y="317"/>
                  </a:moveTo>
                  <a:cubicBezTo>
                    <a:pt x="97" y="212"/>
                    <a:pt x="53" y="106"/>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5"/>
            <p:cNvSpPr/>
            <p:nvPr/>
          </p:nvSpPr>
          <p:spPr>
            <a:xfrm>
              <a:off x="841450" y="3677950"/>
              <a:ext cx="4850" cy="8825"/>
            </a:xfrm>
            <a:custGeom>
              <a:rect b="b" l="l" r="r" t="t"/>
              <a:pathLst>
                <a:path extrusionOk="0" fill="none" h="353" w="194">
                  <a:moveTo>
                    <a:pt x="194" y="353"/>
                  </a:moveTo>
                  <a:cubicBezTo>
                    <a:pt x="141" y="229"/>
                    <a:pt x="80" y="106"/>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5"/>
            <p:cNvSpPr/>
            <p:nvPr/>
          </p:nvSpPr>
          <p:spPr>
            <a:xfrm>
              <a:off x="706575" y="3756275"/>
              <a:ext cx="285825" cy="391450"/>
            </a:xfrm>
            <a:custGeom>
              <a:rect b="b" l="l" r="r" t="t"/>
              <a:pathLst>
                <a:path extrusionOk="0" h="15658" w="11433">
                  <a:moveTo>
                    <a:pt x="2702" y="1"/>
                  </a:moveTo>
                  <a:lnTo>
                    <a:pt x="0" y="1691"/>
                  </a:lnTo>
                  <a:lnTo>
                    <a:pt x="27" y="1735"/>
                  </a:lnTo>
                  <a:cubicBezTo>
                    <a:pt x="731" y="2949"/>
                    <a:pt x="6953" y="13677"/>
                    <a:pt x="8713" y="15622"/>
                  </a:cubicBezTo>
                  <a:lnTo>
                    <a:pt x="8740" y="15658"/>
                  </a:lnTo>
                  <a:lnTo>
                    <a:pt x="11433" y="13968"/>
                  </a:lnTo>
                  <a:lnTo>
                    <a:pt x="11415" y="13933"/>
                  </a:lnTo>
                  <a:cubicBezTo>
                    <a:pt x="10694" y="12665"/>
                    <a:pt x="4366" y="1479"/>
                    <a:pt x="2729" y="27"/>
                  </a:cubicBezTo>
                  <a:lnTo>
                    <a:pt x="2702"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5"/>
            <p:cNvSpPr/>
            <p:nvPr/>
          </p:nvSpPr>
          <p:spPr>
            <a:xfrm>
              <a:off x="706575" y="3791925"/>
              <a:ext cx="237425" cy="355800"/>
            </a:xfrm>
            <a:custGeom>
              <a:rect b="b" l="l" r="r" t="t"/>
              <a:pathLst>
                <a:path extrusionOk="0" h="14232" w="9497">
                  <a:moveTo>
                    <a:pt x="414" y="1"/>
                  </a:moveTo>
                  <a:lnTo>
                    <a:pt x="0" y="265"/>
                  </a:lnTo>
                  <a:lnTo>
                    <a:pt x="27" y="309"/>
                  </a:lnTo>
                  <a:cubicBezTo>
                    <a:pt x="731" y="1523"/>
                    <a:pt x="6953" y="12260"/>
                    <a:pt x="8713" y="14205"/>
                  </a:cubicBezTo>
                  <a:lnTo>
                    <a:pt x="8740" y="14232"/>
                  </a:lnTo>
                  <a:lnTo>
                    <a:pt x="9497" y="13765"/>
                  </a:lnTo>
                  <a:cubicBezTo>
                    <a:pt x="9039" y="13369"/>
                    <a:pt x="8308" y="12427"/>
                    <a:pt x="7455" y="11213"/>
                  </a:cubicBezTo>
                  <a:cubicBezTo>
                    <a:pt x="7455" y="11213"/>
                    <a:pt x="7455" y="11204"/>
                    <a:pt x="7455" y="11195"/>
                  </a:cubicBezTo>
                  <a:cubicBezTo>
                    <a:pt x="4727" y="7305"/>
                    <a:pt x="766" y="599"/>
                    <a:pt x="414" y="1"/>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5"/>
            <p:cNvSpPr/>
            <p:nvPr/>
          </p:nvSpPr>
          <p:spPr>
            <a:xfrm>
              <a:off x="748375" y="3756275"/>
              <a:ext cx="244025" cy="358900"/>
            </a:xfrm>
            <a:custGeom>
              <a:rect b="b" l="l" r="r" t="t"/>
              <a:pathLst>
                <a:path extrusionOk="0" h="14356" w="9761">
                  <a:moveTo>
                    <a:pt x="1030" y="1"/>
                  </a:moveTo>
                  <a:lnTo>
                    <a:pt x="1" y="643"/>
                  </a:lnTo>
                  <a:lnTo>
                    <a:pt x="9154" y="14355"/>
                  </a:lnTo>
                  <a:lnTo>
                    <a:pt x="9761" y="13968"/>
                  </a:lnTo>
                  <a:lnTo>
                    <a:pt x="9743" y="13933"/>
                  </a:lnTo>
                  <a:cubicBezTo>
                    <a:pt x="9022" y="12665"/>
                    <a:pt x="2694" y="1479"/>
                    <a:pt x="1057" y="27"/>
                  </a:cubicBezTo>
                  <a:lnTo>
                    <a:pt x="1030" y="1"/>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5"/>
            <p:cNvSpPr/>
            <p:nvPr/>
          </p:nvSpPr>
          <p:spPr>
            <a:xfrm>
              <a:off x="705025" y="3754750"/>
              <a:ext cx="289150" cy="394525"/>
            </a:xfrm>
            <a:custGeom>
              <a:rect b="b" l="l" r="r" t="t"/>
              <a:pathLst>
                <a:path extrusionOk="0" fill="none" h="15781" w="11566">
                  <a:moveTo>
                    <a:pt x="1" y="1734"/>
                  </a:moveTo>
                  <a:cubicBezTo>
                    <a:pt x="1" y="1734"/>
                    <a:pt x="7006" y="13888"/>
                    <a:pt x="8802" y="15780"/>
                  </a:cubicBezTo>
                  <a:lnTo>
                    <a:pt x="11565" y="14055"/>
                  </a:lnTo>
                  <a:cubicBezTo>
                    <a:pt x="11565" y="14055"/>
                    <a:pt x="4419" y="1320"/>
                    <a:pt x="2764"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5"/>
            <p:cNvSpPr/>
            <p:nvPr/>
          </p:nvSpPr>
          <p:spPr>
            <a:xfrm>
              <a:off x="863675" y="4024500"/>
              <a:ext cx="62275" cy="95275"/>
            </a:xfrm>
            <a:custGeom>
              <a:rect b="b" l="l" r="r" t="t"/>
              <a:pathLst>
                <a:path extrusionOk="0" fill="none" h="3811" w="2491">
                  <a:moveTo>
                    <a:pt x="2491" y="3811"/>
                  </a:moveTo>
                  <a:cubicBezTo>
                    <a:pt x="1593" y="2588"/>
                    <a:pt x="757" y="1311"/>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5"/>
            <p:cNvSpPr/>
            <p:nvPr/>
          </p:nvSpPr>
          <p:spPr>
            <a:xfrm>
              <a:off x="905700" y="4065200"/>
              <a:ext cx="22025" cy="33475"/>
            </a:xfrm>
            <a:custGeom>
              <a:rect b="b" l="l" r="r" t="t"/>
              <a:pathLst>
                <a:path extrusionOk="0" fill="none" h="1339" w="881">
                  <a:moveTo>
                    <a:pt x="0" y="0"/>
                  </a:moveTo>
                  <a:cubicBezTo>
                    <a:pt x="273" y="467"/>
                    <a:pt x="563" y="907"/>
                    <a:pt x="880" y="133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5"/>
            <p:cNvSpPr/>
            <p:nvPr/>
          </p:nvSpPr>
          <p:spPr>
            <a:xfrm>
              <a:off x="798775" y="3815250"/>
              <a:ext cx="63150" cy="93750"/>
            </a:xfrm>
            <a:custGeom>
              <a:rect b="b" l="l" r="r" t="t"/>
              <a:pathLst>
                <a:path extrusionOk="0" fill="none" h="3750" w="2526">
                  <a:moveTo>
                    <a:pt x="0" y="0"/>
                  </a:moveTo>
                  <a:cubicBezTo>
                    <a:pt x="862" y="1233"/>
                    <a:pt x="1707" y="2482"/>
                    <a:pt x="2526" y="375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5"/>
            <p:cNvSpPr/>
            <p:nvPr/>
          </p:nvSpPr>
          <p:spPr>
            <a:xfrm>
              <a:off x="802950" y="3861225"/>
              <a:ext cx="22025" cy="33250"/>
            </a:xfrm>
            <a:custGeom>
              <a:rect b="b" l="l" r="r" t="t"/>
              <a:pathLst>
                <a:path extrusionOk="0" fill="none" h="1330" w="881">
                  <a:moveTo>
                    <a:pt x="0" y="1"/>
                  </a:moveTo>
                  <a:lnTo>
                    <a:pt x="880" y="133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5"/>
            <p:cNvSpPr/>
            <p:nvPr/>
          </p:nvSpPr>
          <p:spPr>
            <a:xfrm>
              <a:off x="729225" y="3800275"/>
              <a:ext cx="45350" cy="78575"/>
            </a:xfrm>
            <a:custGeom>
              <a:rect b="b" l="l" r="r" t="t"/>
              <a:pathLst>
                <a:path extrusionOk="0" fill="none" h="3143" w="1814">
                  <a:moveTo>
                    <a:pt x="1" y="1"/>
                  </a:moveTo>
                  <a:lnTo>
                    <a:pt x="1814" y="314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5"/>
            <p:cNvSpPr/>
            <p:nvPr/>
          </p:nvSpPr>
          <p:spPr>
            <a:xfrm>
              <a:off x="747275" y="3801825"/>
              <a:ext cx="18725" cy="32800"/>
            </a:xfrm>
            <a:custGeom>
              <a:rect b="b" l="l" r="r" t="t"/>
              <a:pathLst>
                <a:path extrusionOk="0" fill="none" h="1312" w="749">
                  <a:moveTo>
                    <a:pt x="1" y="1"/>
                  </a:moveTo>
                  <a:cubicBezTo>
                    <a:pt x="229" y="449"/>
                    <a:pt x="485" y="889"/>
                    <a:pt x="749" y="131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5"/>
            <p:cNvSpPr/>
            <p:nvPr/>
          </p:nvSpPr>
          <p:spPr>
            <a:xfrm>
              <a:off x="917350" y="4002275"/>
              <a:ext cx="55700" cy="96400"/>
            </a:xfrm>
            <a:custGeom>
              <a:rect b="b" l="l" r="r" t="t"/>
              <a:pathLst>
                <a:path extrusionOk="0" fill="none" h="3856" w="2228">
                  <a:moveTo>
                    <a:pt x="2227" y="3855"/>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5"/>
            <p:cNvSpPr/>
            <p:nvPr/>
          </p:nvSpPr>
          <p:spPr>
            <a:xfrm>
              <a:off x="922850" y="4039675"/>
              <a:ext cx="20700" cy="36775"/>
            </a:xfrm>
            <a:custGeom>
              <a:rect b="b" l="l" r="r" t="t"/>
              <a:pathLst>
                <a:path extrusionOk="0" fill="none" h="1471" w="828">
                  <a:moveTo>
                    <a:pt x="828" y="1470"/>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5"/>
            <p:cNvSpPr/>
            <p:nvPr/>
          </p:nvSpPr>
          <p:spPr>
            <a:xfrm>
              <a:off x="805800" y="3932525"/>
              <a:ext cx="27525" cy="45125"/>
            </a:xfrm>
            <a:custGeom>
              <a:rect b="b" l="l" r="r" t="t"/>
              <a:pathLst>
                <a:path extrusionOk="0" fill="none" h="1805" w="1101">
                  <a:moveTo>
                    <a:pt x="1101" y="1805"/>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5"/>
            <p:cNvSpPr/>
            <p:nvPr/>
          </p:nvSpPr>
          <p:spPr>
            <a:xfrm>
              <a:off x="892275" y="3958475"/>
              <a:ext cx="4650" cy="7300"/>
            </a:xfrm>
            <a:custGeom>
              <a:rect b="b" l="l" r="r" t="t"/>
              <a:pathLst>
                <a:path extrusionOk="0" fill="none" h="292" w="186">
                  <a:moveTo>
                    <a:pt x="185" y="291"/>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5"/>
            <p:cNvSpPr/>
            <p:nvPr/>
          </p:nvSpPr>
          <p:spPr>
            <a:xfrm>
              <a:off x="778525" y="3783350"/>
              <a:ext cx="5750" cy="8375"/>
            </a:xfrm>
            <a:custGeom>
              <a:rect b="b" l="l" r="r" t="t"/>
              <a:pathLst>
                <a:path extrusionOk="0" fill="none" h="335" w="230">
                  <a:moveTo>
                    <a:pt x="229" y="335"/>
                  </a:moveTo>
                  <a:cubicBezTo>
                    <a:pt x="168" y="212"/>
                    <a:pt x="88" y="106"/>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5"/>
            <p:cNvSpPr/>
            <p:nvPr/>
          </p:nvSpPr>
          <p:spPr>
            <a:xfrm>
              <a:off x="964000" y="3956275"/>
              <a:ext cx="319500" cy="371200"/>
            </a:xfrm>
            <a:custGeom>
              <a:rect b="b" l="l" r="r" t="t"/>
              <a:pathLst>
                <a:path extrusionOk="0" h="14848" w="12780">
                  <a:moveTo>
                    <a:pt x="2482" y="1"/>
                  </a:moveTo>
                  <a:lnTo>
                    <a:pt x="0" y="1990"/>
                  </a:lnTo>
                  <a:lnTo>
                    <a:pt x="27" y="2034"/>
                  </a:lnTo>
                  <a:cubicBezTo>
                    <a:pt x="872" y="3160"/>
                    <a:pt x="8300" y="13097"/>
                    <a:pt x="10271" y="14822"/>
                  </a:cubicBezTo>
                  <a:lnTo>
                    <a:pt x="10306" y="14848"/>
                  </a:lnTo>
                  <a:lnTo>
                    <a:pt x="12779" y="12859"/>
                  </a:lnTo>
                  <a:lnTo>
                    <a:pt x="12753" y="12824"/>
                  </a:lnTo>
                  <a:cubicBezTo>
                    <a:pt x="11899" y="11644"/>
                    <a:pt x="4304" y="1268"/>
                    <a:pt x="2509" y="27"/>
                  </a:cubicBezTo>
                  <a:lnTo>
                    <a:pt x="2482"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5"/>
            <p:cNvSpPr/>
            <p:nvPr/>
          </p:nvSpPr>
          <p:spPr>
            <a:xfrm>
              <a:off x="964000" y="3998300"/>
              <a:ext cx="275050" cy="329175"/>
            </a:xfrm>
            <a:custGeom>
              <a:rect b="b" l="l" r="r" t="t"/>
              <a:pathLst>
                <a:path extrusionOk="0" h="13167" w="11002">
                  <a:moveTo>
                    <a:pt x="379" y="1"/>
                  </a:moveTo>
                  <a:lnTo>
                    <a:pt x="0" y="309"/>
                  </a:lnTo>
                  <a:lnTo>
                    <a:pt x="27" y="344"/>
                  </a:lnTo>
                  <a:cubicBezTo>
                    <a:pt x="872" y="1471"/>
                    <a:pt x="8300" y="11407"/>
                    <a:pt x="10271" y="13132"/>
                  </a:cubicBezTo>
                  <a:lnTo>
                    <a:pt x="10306" y="13167"/>
                  </a:lnTo>
                  <a:lnTo>
                    <a:pt x="11002" y="12613"/>
                  </a:lnTo>
                  <a:cubicBezTo>
                    <a:pt x="10500" y="12278"/>
                    <a:pt x="9664" y="11424"/>
                    <a:pt x="8678" y="10315"/>
                  </a:cubicBezTo>
                  <a:cubicBezTo>
                    <a:pt x="8678" y="10307"/>
                    <a:pt x="8669" y="10307"/>
                    <a:pt x="8669" y="10298"/>
                  </a:cubicBezTo>
                  <a:cubicBezTo>
                    <a:pt x="5510" y="6751"/>
                    <a:pt x="801" y="546"/>
                    <a:pt x="379" y="1"/>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5"/>
            <p:cNvSpPr/>
            <p:nvPr/>
          </p:nvSpPr>
          <p:spPr>
            <a:xfrm>
              <a:off x="1002500" y="3956275"/>
              <a:ext cx="281000" cy="332700"/>
            </a:xfrm>
            <a:custGeom>
              <a:rect b="b" l="l" r="r" t="t"/>
              <a:pathLst>
                <a:path extrusionOk="0" h="13308" w="11240">
                  <a:moveTo>
                    <a:pt x="942" y="1"/>
                  </a:moveTo>
                  <a:lnTo>
                    <a:pt x="1" y="758"/>
                  </a:lnTo>
                  <a:lnTo>
                    <a:pt x="10685" y="13308"/>
                  </a:lnTo>
                  <a:lnTo>
                    <a:pt x="11239" y="12859"/>
                  </a:lnTo>
                  <a:lnTo>
                    <a:pt x="11213" y="12824"/>
                  </a:lnTo>
                  <a:cubicBezTo>
                    <a:pt x="10359" y="11644"/>
                    <a:pt x="2764" y="1268"/>
                    <a:pt x="969" y="27"/>
                  </a:cubicBezTo>
                  <a:lnTo>
                    <a:pt x="942" y="1"/>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5"/>
            <p:cNvSpPr/>
            <p:nvPr/>
          </p:nvSpPr>
          <p:spPr>
            <a:xfrm>
              <a:off x="962250" y="3954750"/>
              <a:ext cx="323000" cy="374275"/>
            </a:xfrm>
            <a:custGeom>
              <a:rect b="b" l="l" r="r" t="t"/>
              <a:pathLst>
                <a:path extrusionOk="0" fill="none" h="14971" w="12920">
                  <a:moveTo>
                    <a:pt x="0" y="2042"/>
                  </a:moveTo>
                  <a:cubicBezTo>
                    <a:pt x="0" y="2042"/>
                    <a:pt x="8379" y="13307"/>
                    <a:pt x="10376" y="14971"/>
                  </a:cubicBezTo>
                  <a:lnTo>
                    <a:pt x="12920" y="12929"/>
                  </a:lnTo>
                  <a:cubicBezTo>
                    <a:pt x="12920" y="12929"/>
                    <a:pt x="4339" y="1118"/>
                    <a:pt x="2552"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5"/>
            <p:cNvSpPr/>
            <p:nvPr/>
          </p:nvSpPr>
          <p:spPr>
            <a:xfrm>
              <a:off x="1146175" y="4212175"/>
              <a:ext cx="73075" cy="87375"/>
            </a:xfrm>
            <a:custGeom>
              <a:rect b="b" l="l" r="r" t="t"/>
              <a:pathLst>
                <a:path extrusionOk="0" fill="none" h="3495" w="2923">
                  <a:moveTo>
                    <a:pt x="2923" y="3494"/>
                  </a:moveTo>
                  <a:cubicBezTo>
                    <a:pt x="1884" y="2385"/>
                    <a:pt x="907" y="1215"/>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5"/>
            <p:cNvSpPr/>
            <p:nvPr/>
          </p:nvSpPr>
          <p:spPr>
            <a:xfrm>
              <a:off x="1192825" y="4247825"/>
              <a:ext cx="25775" cy="30600"/>
            </a:xfrm>
            <a:custGeom>
              <a:rect b="b" l="l" r="r" t="t"/>
              <a:pathLst>
                <a:path extrusionOk="0" fill="none" h="1224" w="1031">
                  <a:moveTo>
                    <a:pt x="0" y="0"/>
                  </a:moveTo>
                  <a:cubicBezTo>
                    <a:pt x="317" y="422"/>
                    <a:pt x="660" y="836"/>
                    <a:pt x="1030" y="12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5"/>
            <p:cNvSpPr/>
            <p:nvPr/>
          </p:nvSpPr>
          <p:spPr>
            <a:xfrm>
              <a:off x="1057300" y="4011725"/>
              <a:ext cx="73950" cy="86050"/>
            </a:xfrm>
            <a:custGeom>
              <a:rect b="b" l="l" r="r" t="t"/>
              <a:pathLst>
                <a:path extrusionOk="0" fill="none" h="3442" w="2958">
                  <a:moveTo>
                    <a:pt x="0" y="1"/>
                  </a:moveTo>
                  <a:cubicBezTo>
                    <a:pt x="1003" y="1127"/>
                    <a:pt x="1989" y="2280"/>
                    <a:pt x="2957" y="344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5"/>
            <p:cNvSpPr/>
            <p:nvPr/>
          </p:nvSpPr>
          <p:spPr>
            <a:xfrm>
              <a:off x="1066975" y="4057275"/>
              <a:ext cx="25750" cy="30375"/>
            </a:xfrm>
            <a:custGeom>
              <a:rect b="b" l="l" r="r" t="t"/>
              <a:pathLst>
                <a:path extrusionOk="0" fill="none" h="1215" w="1030">
                  <a:moveTo>
                    <a:pt x="0" y="0"/>
                  </a:moveTo>
                  <a:lnTo>
                    <a:pt x="1030" y="12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5"/>
            <p:cNvSpPr/>
            <p:nvPr/>
          </p:nvSpPr>
          <p:spPr>
            <a:xfrm>
              <a:off x="986650" y="4005125"/>
              <a:ext cx="54375" cy="72850"/>
            </a:xfrm>
            <a:custGeom>
              <a:rect b="b" l="l" r="r" t="t"/>
              <a:pathLst>
                <a:path extrusionOk="0" fill="none" h="2914" w="2175">
                  <a:moveTo>
                    <a:pt x="1" y="1"/>
                  </a:moveTo>
                  <a:lnTo>
                    <a:pt x="2175" y="291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5"/>
            <p:cNvSpPr/>
            <p:nvPr/>
          </p:nvSpPr>
          <p:spPr>
            <a:xfrm>
              <a:off x="1004700" y="4004700"/>
              <a:ext cx="22475" cy="30375"/>
            </a:xfrm>
            <a:custGeom>
              <a:rect b="b" l="l" r="r" t="t"/>
              <a:pathLst>
                <a:path extrusionOk="0" fill="none" h="1215" w="899">
                  <a:moveTo>
                    <a:pt x="1" y="0"/>
                  </a:moveTo>
                  <a:cubicBezTo>
                    <a:pt x="291" y="414"/>
                    <a:pt x="590" y="819"/>
                    <a:pt x="898" y="121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55"/>
            <p:cNvSpPr/>
            <p:nvPr/>
          </p:nvSpPr>
          <p:spPr>
            <a:xfrm>
              <a:off x="1197000" y="4184000"/>
              <a:ext cx="66475" cy="89150"/>
            </a:xfrm>
            <a:custGeom>
              <a:rect b="b" l="l" r="r" t="t"/>
              <a:pathLst>
                <a:path extrusionOk="0" fill="none" h="3566" w="2659">
                  <a:moveTo>
                    <a:pt x="2658" y="3565"/>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5"/>
            <p:cNvSpPr/>
            <p:nvPr/>
          </p:nvSpPr>
          <p:spPr>
            <a:xfrm>
              <a:off x="1206900" y="4220525"/>
              <a:ext cx="24675" cy="34125"/>
            </a:xfrm>
            <a:custGeom>
              <a:rect b="b" l="l" r="r" t="t"/>
              <a:pathLst>
                <a:path extrusionOk="0" fill="none" h="1365" w="987">
                  <a:moveTo>
                    <a:pt x="986" y="1365"/>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5"/>
            <p:cNvSpPr/>
            <p:nvPr/>
          </p:nvSpPr>
          <p:spPr>
            <a:xfrm>
              <a:off x="1077975" y="4127675"/>
              <a:ext cx="32800" cy="41625"/>
            </a:xfrm>
            <a:custGeom>
              <a:rect b="b" l="l" r="r" t="t"/>
              <a:pathLst>
                <a:path extrusionOk="0" fill="none" h="1665" w="1312">
                  <a:moveTo>
                    <a:pt x="1312" y="1664"/>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5"/>
            <p:cNvSpPr/>
            <p:nvPr/>
          </p:nvSpPr>
          <p:spPr>
            <a:xfrm>
              <a:off x="1167075" y="4143300"/>
              <a:ext cx="5525" cy="6850"/>
            </a:xfrm>
            <a:custGeom>
              <a:rect b="b" l="l" r="r" t="t"/>
              <a:pathLst>
                <a:path extrusionOk="0" fill="none" h="274" w="221">
                  <a:moveTo>
                    <a:pt x="221" y="273"/>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55"/>
            <p:cNvSpPr/>
            <p:nvPr/>
          </p:nvSpPr>
          <p:spPr>
            <a:xfrm>
              <a:off x="1033525" y="3982475"/>
              <a:ext cx="6850" cy="7725"/>
            </a:xfrm>
            <a:custGeom>
              <a:rect b="b" l="l" r="r" t="t"/>
              <a:pathLst>
                <a:path extrusionOk="0" fill="none" h="309" w="274">
                  <a:moveTo>
                    <a:pt x="273" y="308"/>
                  </a:moveTo>
                  <a:cubicBezTo>
                    <a:pt x="194" y="194"/>
                    <a:pt x="97" y="97"/>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55"/>
            <p:cNvSpPr/>
            <p:nvPr/>
          </p:nvSpPr>
          <p:spPr>
            <a:xfrm>
              <a:off x="885225" y="3982475"/>
              <a:ext cx="319725" cy="371200"/>
            </a:xfrm>
            <a:custGeom>
              <a:rect b="b" l="l" r="r" t="t"/>
              <a:pathLst>
                <a:path extrusionOk="0" h="14848" w="12789">
                  <a:moveTo>
                    <a:pt x="9145" y="11653"/>
                  </a:moveTo>
                  <a:lnTo>
                    <a:pt x="9145" y="11653"/>
                  </a:lnTo>
                  <a:cubicBezTo>
                    <a:pt x="9189" y="11697"/>
                    <a:pt x="9224" y="11741"/>
                    <a:pt x="9259" y="11793"/>
                  </a:cubicBezTo>
                  <a:cubicBezTo>
                    <a:pt x="9224" y="11741"/>
                    <a:pt x="9189" y="11705"/>
                    <a:pt x="9145" y="11653"/>
                  </a:cubicBezTo>
                  <a:close/>
                  <a:moveTo>
                    <a:pt x="2483" y="0"/>
                  </a:moveTo>
                  <a:lnTo>
                    <a:pt x="1" y="1989"/>
                  </a:lnTo>
                  <a:lnTo>
                    <a:pt x="27" y="2024"/>
                  </a:lnTo>
                  <a:cubicBezTo>
                    <a:pt x="872" y="3151"/>
                    <a:pt x="8309" y="13087"/>
                    <a:pt x="10271" y="14812"/>
                  </a:cubicBezTo>
                  <a:lnTo>
                    <a:pt x="10307" y="14847"/>
                  </a:lnTo>
                  <a:lnTo>
                    <a:pt x="12788" y="12858"/>
                  </a:lnTo>
                  <a:lnTo>
                    <a:pt x="12753" y="12814"/>
                  </a:lnTo>
                  <a:cubicBezTo>
                    <a:pt x="11900" y="11635"/>
                    <a:pt x="4304" y="1259"/>
                    <a:pt x="2518" y="18"/>
                  </a:cubicBezTo>
                  <a:lnTo>
                    <a:pt x="2483"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5"/>
            <p:cNvSpPr/>
            <p:nvPr/>
          </p:nvSpPr>
          <p:spPr>
            <a:xfrm>
              <a:off x="885225" y="4024275"/>
              <a:ext cx="275050" cy="329175"/>
            </a:xfrm>
            <a:custGeom>
              <a:rect b="b" l="l" r="r" t="t"/>
              <a:pathLst>
                <a:path extrusionOk="0" h="13167" w="11002">
                  <a:moveTo>
                    <a:pt x="388" y="0"/>
                  </a:moveTo>
                  <a:lnTo>
                    <a:pt x="1" y="308"/>
                  </a:lnTo>
                  <a:lnTo>
                    <a:pt x="27" y="344"/>
                  </a:lnTo>
                  <a:cubicBezTo>
                    <a:pt x="872" y="1470"/>
                    <a:pt x="8309" y="11406"/>
                    <a:pt x="10280" y="13131"/>
                  </a:cubicBezTo>
                  <a:lnTo>
                    <a:pt x="10307" y="13166"/>
                  </a:lnTo>
                  <a:lnTo>
                    <a:pt x="11002" y="12612"/>
                  </a:lnTo>
                  <a:cubicBezTo>
                    <a:pt x="10500" y="12278"/>
                    <a:pt x="9664" y="11424"/>
                    <a:pt x="8678" y="10315"/>
                  </a:cubicBezTo>
                  <a:cubicBezTo>
                    <a:pt x="8678" y="10306"/>
                    <a:pt x="8670" y="10306"/>
                    <a:pt x="8670" y="10297"/>
                  </a:cubicBezTo>
                  <a:cubicBezTo>
                    <a:pt x="5519" y="6751"/>
                    <a:pt x="802" y="546"/>
                    <a:pt x="388" y="0"/>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5"/>
            <p:cNvSpPr/>
            <p:nvPr/>
          </p:nvSpPr>
          <p:spPr>
            <a:xfrm>
              <a:off x="923725" y="3982250"/>
              <a:ext cx="281225" cy="332700"/>
            </a:xfrm>
            <a:custGeom>
              <a:rect b="b" l="l" r="r" t="t"/>
              <a:pathLst>
                <a:path extrusionOk="0" h="13308" w="11249">
                  <a:moveTo>
                    <a:pt x="943" y="0"/>
                  </a:moveTo>
                  <a:lnTo>
                    <a:pt x="1" y="757"/>
                  </a:lnTo>
                  <a:lnTo>
                    <a:pt x="10685" y="13307"/>
                  </a:lnTo>
                  <a:lnTo>
                    <a:pt x="11248" y="12858"/>
                  </a:lnTo>
                  <a:lnTo>
                    <a:pt x="11213" y="12823"/>
                  </a:lnTo>
                  <a:cubicBezTo>
                    <a:pt x="10360" y="11644"/>
                    <a:pt x="2764" y="1268"/>
                    <a:pt x="978" y="18"/>
                  </a:cubicBezTo>
                  <a:lnTo>
                    <a:pt x="943"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5"/>
            <p:cNvSpPr/>
            <p:nvPr/>
          </p:nvSpPr>
          <p:spPr>
            <a:xfrm>
              <a:off x="883700" y="3980700"/>
              <a:ext cx="322800" cy="374300"/>
            </a:xfrm>
            <a:custGeom>
              <a:rect b="b" l="l" r="r" t="t"/>
              <a:pathLst>
                <a:path extrusionOk="0" fill="none" h="14972" w="12912">
                  <a:moveTo>
                    <a:pt x="0" y="2043"/>
                  </a:moveTo>
                  <a:cubicBezTo>
                    <a:pt x="0" y="2043"/>
                    <a:pt x="8370" y="13308"/>
                    <a:pt x="10368" y="14971"/>
                  </a:cubicBezTo>
                  <a:lnTo>
                    <a:pt x="12911" y="12929"/>
                  </a:lnTo>
                  <a:cubicBezTo>
                    <a:pt x="12911" y="12929"/>
                    <a:pt x="4330" y="1118"/>
                    <a:pt x="2544"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5"/>
            <p:cNvSpPr/>
            <p:nvPr/>
          </p:nvSpPr>
          <p:spPr>
            <a:xfrm>
              <a:off x="1067400" y="4238125"/>
              <a:ext cx="73075" cy="87375"/>
            </a:xfrm>
            <a:custGeom>
              <a:rect b="b" l="l" r="r" t="t"/>
              <a:pathLst>
                <a:path extrusionOk="0" fill="none" h="3495" w="2923">
                  <a:moveTo>
                    <a:pt x="2923" y="3495"/>
                  </a:moveTo>
                  <a:cubicBezTo>
                    <a:pt x="1884" y="2386"/>
                    <a:pt x="916" y="1215"/>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5"/>
            <p:cNvSpPr/>
            <p:nvPr/>
          </p:nvSpPr>
          <p:spPr>
            <a:xfrm>
              <a:off x="1114050" y="4273775"/>
              <a:ext cx="25775" cy="30600"/>
            </a:xfrm>
            <a:custGeom>
              <a:rect b="b" l="l" r="r" t="t"/>
              <a:pathLst>
                <a:path extrusionOk="0" fill="none" h="1224" w="1031">
                  <a:moveTo>
                    <a:pt x="1" y="1"/>
                  </a:moveTo>
                  <a:cubicBezTo>
                    <a:pt x="318" y="423"/>
                    <a:pt x="661" y="837"/>
                    <a:pt x="1030" y="122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5"/>
            <p:cNvSpPr/>
            <p:nvPr/>
          </p:nvSpPr>
          <p:spPr>
            <a:xfrm>
              <a:off x="978525" y="4037700"/>
              <a:ext cx="73950" cy="86050"/>
            </a:xfrm>
            <a:custGeom>
              <a:rect b="b" l="l" r="r" t="t"/>
              <a:pathLst>
                <a:path extrusionOk="0" fill="none" h="3442" w="2958">
                  <a:moveTo>
                    <a:pt x="0" y="0"/>
                  </a:moveTo>
                  <a:cubicBezTo>
                    <a:pt x="1004" y="1127"/>
                    <a:pt x="1989" y="2271"/>
                    <a:pt x="2957" y="3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5"/>
            <p:cNvSpPr/>
            <p:nvPr/>
          </p:nvSpPr>
          <p:spPr>
            <a:xfrm>
              <a:off x="988200" y="4083025"/>
              <a:ext cx="25775" cy="30600"/>
            </a:xfrm>
            <a:custGeom>
              <a:rect b="b" l="l" r="r" t="t"/>
              <a:pathLst>
                <a:path extrusionOk="0" fill="none" h="1224" w="1031">
                  <a:moveTo>
                    <a:pt x="1" y="0"/>
                  </a:moveTo>
                  <a:lnTo>
                    <a:pt x="1030" y="122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5"/>
            <p:cNvSpPr/>
            <p:nvPr/>
          </p:nvSpPr>
          <p:spPr>
            <a:xfrm>
              <a:off x="907900" y="4031100"/>
              <a:ext cx="54375" cy="72850"/>
            </a:xfrm>
            <a:custGeom>
              <a:rect b="b" l="l" r="r" t="t"/>
              <a:pathLst>
                <a:path extrusionOk="0" fill="none" h="2914" w="2175">
                  <a:moveTo>
                    <a:pt x="0" y="0"/>
                  </a:moveTo>
                  <a:lnTo>
                    <a:pt x="2174" y="291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5"/>
            <p:cNvSpPr/>
            <p:nvPr/>
          </p:nvSpPr>
          <p:spPr>
            <a:xfrm>
              <a:off x="925925" y="4030650"/>
              <a:ext cx="22475" cy="30175"/>
            </a:xfrm>
            <a:custGeom>
              <a:rect b="b" l="l" r="r" t="t"/>
              <a:pathLst>
                <a:path extrusionOk="0" fill="none" h="1207" w="899">
                  <a:moveTo>
                    <a:pt x="1" y="1"/>
                  </a:moveTo>
                  <a:cubicBezTo>
                    <a:pt x="291" y="414"/>
                    <a:pt x="591" y="819"/>
                    <a:pt x="899" y="120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5"/>
            <p:cNvSpPr/>
            <p:nvPr/>
          </p:nvSpPr>
          <p:spPr>
            <a:xfrm>
              <a:off x="1118450" y="4210200"/>
              <a:ext cx="66250" cy="89125"/>
            </a:xfrm>
            <a:custGeom>
              <a:rect b="b" l="l" r="r" t="t"/>
              <a:pathLst>
                <a:path extrusionOk="0" fill="none" h="3565" w="2650">
                  <a:moveTo>
                    <a:pt x="2650" y="356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5"/>
            <p:cNvSpPr/>
            <p:nvPr/>
          </p:nvSpPr>
          <p:spPr>
            <a:xfrm>
              <a:off x="1127925" y="4246500"/>
              <a:ext cx="24875" cy="34125"/>
            </a:xfrm>
            <a:custGeom>
              <a:rect b="b" l="l" r="r" t="t"/>
              <a:pathLst>
                <a:path extrusionOk="0" fill="none" h="1365" w="995">
                  <a:moveTo>
                    <a:pt x="995" y="1364"/>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5"/>
            <p:cNvSpPr/>
            <p:nvPr/>
          </p:nvSpPr>
          <p:spPr>
            <a:xfrm>
              <a:off x="999200" y="4153650"/>
              <a:ext cx="32800" cy="41600"/>
            </a:xfrm>
            <a:custGeom>
              <a:rect b="b" l="l" r="r" t="t"/>
              <a:pathLst>
                <a:path extrusionOk="0" fill="none" h="1664" w="1312">
                  <a:moveTo>
                    <a:pt x="1312" y="166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5"/>
            <p:cNvSpPr/>
            <p:nvPr/>
          </p:nvSpPr>
          <p:spPr>
            <a:xfrm>
              <a:off x="1088300" y="4169275"/>
              <a:ext cx="5525" cy="6825"/>
            </a:xfrm>
            <a:custGeom>
              <a:rect b="b" l="l" r="r" t="t"/>
              <a:pathLst>
                <a:path extrusionOk="0" fill="none" h="273" w="221">
                  <a:moveTo>
                    <a:pt x="221" y="273"/>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5"/>
            <p:cNvSpPr/>
            <p:nvPr/>
          </p:nvSpPr>
          <p:spPr>
            <a:xfrm>
              <a:off x="954750" y="4008425"/>
              <a:ext cx="6850" cy="7725"/>
            </a:xfrm>
            <a:custGeom>
              <a:rect b="b" l="l" r="r" t="t"/>
              <a:pathLst>
                <a:path extrusionOk="0" fill="none" h="309" w="274">
                  <a:moveTo>
                    <a:pt x="274" y="309"/>
                  </a:moveTo>
                  <a:cubicBezTo>
                    <a:pt x="194" y="194"/>
                    <a:pt x="98" y="97"/>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5"/>
            <p:cNvSpPr/>
            <p:nvPr/>
          </p:nvSpPr>
          <p:spPr>
            <a:xfrm>
              <a:off x="757850" y="3814600"/>
              <a:ext cx="203325" cy="191425"/>
            </a:xfrm>
            <a:custGeom>
              <a:rect b="b" l="l" r="r" t="t"/>
              <a:pathLst>
                <a:path extrusionOk="0" h="7657" w="8133">
                  <a:moveTo>
                    <a:pt x="7639" y="0"/>
                  </a:moveTo>
                  <a:cubicBezTo>
                    <a:pt x="7481" y="0"/>
                    <a:pt x="7270" y="79"/>
                    <a:pt x="7023" y="246"/>
                  </a:cubicBezTo>
                  <a:cubicBezTo>
                    <a:pt x="6433" y="616"/>
                    <a:pt x="6011" y="1039"/>
                    <a:pt x="5166" y="1892"/>
                  </a:cubicBezTo>
                  <a:lnTo>
                    <a:pt x="1030" y="6037"/>
                  </a:lnTo>
                  <a:cubicBezTo>
                    <a:pt x="1021" y="6046"/>
                    <a:pt x="0" y="7076"/>
                    <a:pt x="475" y="7560"/>
                  </a:cubicBezTo>
                  <a:cubicBezTo>
                    <a:pt x="554" y="7622"/>
                    <a:pt x="651" y="7657"/>
                    <a:pt x="748" y="7657"/>
                  </a:cubicBezTo>
                  <a:cubicBezTo>
                    <a:pt x="1153" y="7657"/>
                    <a:pt x="1769" y="7243"/>
                    <a:pt x="2007" y="7006"/>
                  </a:cubicBezTo>
                  <a:lnTo>
                    <a:pt x="5949" y="3063"/>
                  </a:lnTo>
                  <a:cubicBezTo>
                    <a:pt x="6918" y="2086"/>
                    <a:pt x="7366" y="1646"/>
                    <a:pt x="7771" y="1012"/>
                  </a:cubicBezTo>
                  <a:cubicBezTo>
                    <a:pt x="7956" y="722"/>
                    <a:pt x="8132" y="352"/>
                    <a:pt x="7868" y="88"/>
                  </a:cubicBezTo>
                  <a:cubicBezTo>
                    <a:pt x="7806" y="26"/>
                    <a:pt x="7727" y="0"/>
                    <a:pt x="7639"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5"/>
            <p:cNvSpPr/>
            <p:nvPr/>
          </p:nvSpPr>
          <p:spPr>
            <a:xfrm>
              <a:off x="1011075" y="4074175"/>
              <a:ext cx="195425" cy="184675"/>
            </a:xfrm>
            <a:custGeom>
              <a:rect b="b" l="l" r="r" t="t"/>
              <a:pathLst>
                <a:path extrusionOk="0" h="7387" w="7817">
                  <a:moveTo>
                    <a:pt x="7435" y="0"/>
                  </a:moveTo>
                  <a:cubicBezTo>
                    <a:pt x="7427" y="0"/>
                    <a:pt x="7419" y="1"/>
                    <a:pt x="7411" y="2"/>
                  </a:cubicBezTo>
                  <a:cubicBezTo>
                    <a:pt x="7262" y="2"/>
                    <a:pt x="7059" y="81"/>
                    <a:pt x="6804" y="249"/>
                  </a:cubicBezTo>
                  <a:cubicBezTo>
                    <a:pt x="6249" y="627"/>
                    <a:pt x="5836" y="1041"/>
                    <a:pt x="5017" y="1859"/>
                  </a:cubicBezTo>
                  <a:lnTo>
                    <a:pt x="995" y="5881"/>
                  </a:lnTo>
                  <a:cubicBezTo>
                    <a:pt x="987" y="5890"/>
                    <a:pt x="1" y="6884"/>
                    <a:pt x="415" y="7307"/>
                  </a:cubicBezTo>
                  <a:cubicBezTo>
                    <a:pt x="467" y="7360"/>
                    <a:pt x="547" y="7386"/>
                    <a:pt x="626" y="7386"/>
                  </a:cubicBezTo>
                  <a:cubicBezTo>
                    <a:pt x="811" y="7386"/>
                    <a:pt x="1057" y="7272"/>
                    <a:pt x="1286" y="7140"/>
                  </a:cubicBezTo>
                  <a:cubicBezTo>
                    <a:pt x="1488" y="7025"/>
                    <a:pt x="1673" y="6884"/>
                    <a:pt x="1840" y="6726"/>
                  </a:cubicBezTo>
                  <a:lnTo>
                    <a:pt x="5669" y="2898"/>
                  </a:lnTo>
                  <a:cubicBezTo>
                    <a:pt x="6619" y="1947"/>
                    <a:pt x="7050" y="1516"/>
                    <a:pt x="7446" y="917"/>
                  </a:cubicBezTo>
                  <a:cubicBezTo>
                    <a:pt x="7631" y="645"/>
                    <a:pt x="7816" y="293"/>
                    <a:pt x="7587" y="64"/>
                  </a:cubicBezTo>
                  <a:cubicBezTo>
                    <a:pt x="7549" y="25"/>
                    <a:pt x="7491" y="0"/>
                    <a:pt x="7435"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5"/>
            <p:cNvSpPr/>
            <p:nvPr/>
          </p:nvSpPr>
          <p:spPr>
            <a:xfrm>
              <a:off x="867625" y="3924600"/>
              <a:ext cx="330500" cy="319125"/>
            </a:xfrm>
            <a:custGeom>
              <a:rect b="b" l="l" r="r" t="t"/>
              <a:pathLst>
                <a:path extrusionOk="0" h="12765" w="13220">
                  <a:moveTo>
                    <a:pt x="11805" y="1029"/>
                  </a:moveTo>
                  <a:cubicBezTo>
                    <a:pt x="11820" y="1098"/>
                    <a:pt x="11820" y="1174"/>
                    <a:pt x="11820" y="1241"/>
                  </a:cubicBezTo>
                  <a:cubicBezTo>
                    <a:pt x="11820" y="1168"/>
                    <a:pt x="11813" y="1102"/>
                    <a:pt x="11805" y="1029"/>
                  </a:cubicBezTo>
                  <a:close/>
                  <a:moveTo>
                    <a:pt x="8133" y="4850"/>
                  </a:moveTo>
                  <a:cubicBezTo>
                    <a:pt x="8142" y="4938"/>
                    <a:pt x="8159" y="5035"/>
                    <a:pt x="8186" y="5131"/>
                  </a:cubicBezTo>
                  <a:cubicBezTo>
                    <a:pt x="8159" y="5035"/>
                    <a:pt x="8142" y="4947"/>
                    <a:pt x="8124" y="4850"/>
                  </a:cubicBezTo>
                  <a:close/>
                  <a:moveTo>
                    <a:pt x="12841" y="0"/>
                  </a:moveTo>
                  <a:cubicBezTo>
                    <a:pt x="12630" y="0"/>
                    <a:pt x="12269" y="203"/>
                    <a:pt x="11785" y="581"/>
                  </a:cubicBezTo>
                  <a:cubicBezTo>
                    <a:pt x="10861" y="1303"/>
                    <a:pt x="10139" y="2025"/>
                    <a:pt x="8705" y="3459"/>
                  </a:cubicBezTo>
                  <a:lnTo>
                    <a:pt x="1690" y="10474"/>
                  </a:lnTo>
                  <a:cubicBezTo>
                    <a:pt x="1198" y="10966"/>
                    <a:pt x="1" y="12331"/>
                    <a:pt x="379" y="12709"/>
                  </a:cubicBezTo>
                  <a:cubicBezTo>
                    <a:pt x="408" y="12746"/>
                    <a:pt x="450" y="12764"/>
                    <a:pt x="499" y="12764"/>
                  </a:cubicBezTo>
                  <a:cubicBezTo>
                    <a:pt x="508" y="12764"/>
                    <a:pt x="518" y="12763"/>
                    <a:pt x="529" y="12762"/>
                  </a:cubicBezTo>
                  <a:cubicBezTo>
                    <a:pt x="960" y="12762"/>
                    <a:pt x="2069" y="11943"/>
                    <a:pt x="2615" y="11398"/>
                  </a:cubicBezTo>
                  <a:lnTo>
                    <a:pt x="9303" y="4709"/>
                  </a:lnTo>
                  <a:cubicBezTo>
                    <a:pt x="10958" y="3063"/>
                    <a:pt x="11715" y="2306"/>
                    <a:pt x="12480" y="1312"/>
                  </a:cubicBezTo>
                  <a:cubicBezTo>
                    <a:pt x="12815" y="889"/>
                    <a:pt x="13220" y="300"/>
                    <a:pt x="12973" y="44"/>
                  </a:cubicBezTo>
                  <a:cubicBezTo>
                    <a:pt x="12929" y="18"/>
                    <a:pt x="12885" y="0"/>
                    <a:pt x="12841"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5"/>
            <p:cNvSpPr/>
            <p:nvPr/>
          </p:nvSpPr>
          <p:spPr>
            <a:xfrm>
              <a:off x="813725" y="3863875"/>
              <a:ext cx="288025" cy="277100"/>
            </a:xfrm>
            <a:custGeom>
              <a:rect b="b" l="l" r="r" t="t"/>
              <a:pathLst>
                <a:path extrusionOk="0" h="11084" w="11521">
                  <a:moveTo>
                    <a:pt x="10993" y="0"/>
                  </a:moveTo>
                  <a:cubicBezTo>
                    <a:pt x="10588" y="0"/>
                    <a:pt x="9629" y="687"/>
                    <a:pt x="9171" y="1145"/>
                  </a:cubicBezTo>
                  <a:lnTo>
                    <a:pt x="3380" y="6936"/>
                  </a:lnTo>
                  <a:cubicBezTo>
                    <a:pt x="1945" y="8370"/>
                    <a:pt x="1285" y="9030"/>
                    <a:pt x="625" y="9901"/>
                  </a:cubicBezTo>
                  <a:cubicBezTo>
                    <a:pt x="344" y="10271"/>
                    <a:pt x="0" y="10790"/>
                    <a:pt x="247" y="11037"/>
                  </a:cubicBezTo>
                  <a:cubicBezTo>
                    <a:pt x="276" y="11066"/>
                    <a:pt x="317" y="11083"/>
                    <a:pt x="361" y="11083"/>
                  </a:cubicBezTo>
                  <a:cubicBezTo>
                    <a:pt x="370" y="11083"/>
                    <a:pt x="379" y="11082"/>
                    <a:pt x="388" y="11081"/>
                  </a:cubicBezTo>
                  <a:cubicBezTo>
                    <a:pt x="581" y="11081"/>
                    <a:pt x="889" y="10922"/>
                    <a:pt x="1303" y="10606"/>
                  </a:cubicBezTo>
                  <a:cubicBezTo>
                    <a:pt x="2113" y="9989"/>
                    <a:pt x="2738" y="9373"/>
                    <a:pt x="3978" y="8124"/>
                  </a:cubicBezTo>
                  <a:lnTo>
                    <a:pt x="10069" y="2042"/>
                  </a:lnTo>
                  <a:cubicBezTo>
                    <a:pt x="10491" y="1611"/>
                    <a:pt x="11521" y="423"/>
                    <a:pt x="11151" y="53"/>
                  </a:cubicBezTo>
                  <a:cubicBezTo>
                    <a:pt x="11107" y="18"/>
                    <a:pt x="11054" y="0"/>
                    <a:pt x="10993"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5"/>
            <p:cNvSpPr/>
            <p:nvPr/>
          </p:nvSpPr>
          <p:spPr>
            <a:xfrm>
              <a:off x="666100" y="3703025"/>
              <a:ext cx="674825" cy="652850"/>
            </a:xfrm>
            <a:custGeom>
              <a:rect b="b" l="l" r="r" t="t"/>
              <a:pathLst>
                <a:path extrusionOk="0" h="26114" w="26993">
                  <a:moveTo>
                    <a:pt x="11318" y="4384"/>
                  </a:moveTo>
                  <a:cubicBezTo>
                    <a:pt x="11415" y="4384"/>
                    <a:pt x="11520" y="4419"/>
                    <a:pt x="11600" y="4498"/>
                  </a:cubicBezTo>
                  <a:cubicBezTo>
                    <a:pt x="11943" y="4841"/>
                    <a:pt x="11626" y="5334"/>
                    <a:pt x="11512" y="5519"/>
                  </a:cubicBezTo>
                  <a:cubicBezTo>
                    <a:pt x="11098" y="6153"/>
                    <a:pt x="10649" y="6602"/>
                    <a:pt x="9672" y="7579"/>
                  </a:cubicBezTo>
                  <a:lnTo>
                    <a:pt x="5729" y="11530"/>
                  </a:lnTo>
                  <a:cubicBezTo>
                    <a:pt x="5501" y="11759"/>
                    <a:pt x="4876" y="12190"/>
                    <a:pt x="4418" y="12190"/>
                  </a:cubicBezTo>
                  <a:cubicBezTo>
                    <a:pt x="4408" y="12191"/>
                    <a:pt x="4397" y="12191"/>
                    <a:pt x="4387" y="12191"/>
                  </a:cubicBezTo>
                  <a:cubicBezTo>
                    <a:pt x="4276" y="12191"/>
                    <a:pt x="4173" y="12148"/>
                    <a:pt x="4092" y="12076"/>
                  </a:cubicBezTo>
                  <a:cubicBezTo>
                    <a:pt x="3556" y="11539"/>
                    <a:pt x="4594" y="10483"/>
                    <a:pt x="4647" y="10439"/>
                  </a:cubicBezTo>
                  <a:lnTo>
                    <a:pt x="8783" y="6294"/>
                  </a:lnTo>
                  <a:cubicBezTo>
                    <a:pt x="9628" y="5449"/>
                    <a:pt x="10059" y="5017"/>
                    <a:pt x="10649" y="4648"/>
                  </a:cubicBezTo>
                  <a:cubicBezTo>
                    <a:pt x="10913" y="4472"/>
                    <a:pt x="11142" y="4384"/>
                    <a:pt x="11318" y="4384"/>
                  </a:cubicBezTo>
                  <a:close/>
                  <a:moveTo>
                    <a:pt x="16907" y="6355"/>
                  </a:moveTo>
                  <a:cubicBezTo>
                    <a:pt x="16986" y="6355"/>
                    <a:pt x="17065" y="6382"/>
                    <a:pt x="17118" y="6434"/>
                  </a:cubicBezTo>
                  <a:cubicBezTo>
                    <a:pt x="17514" y="6830"/>
                    <a:pt x="16625" y="7939"/>
                    <a:pt x="16026" y="8529"/>
                  </a:cubicBezTo>
                  <a:lnTo>
                    <a:pt x="9945" y="14619"/>
                  </a:lnTo>
                  <a:cubicBezTo>
                    <a:pt x="8704" y="15860"/>
                    <a:pt x="8079" y="16485"/>
                    <a:pt x="7261" y="17101"/>
                  </a:cubicBezTo>
                  <a:cubicBezTo>
                    <a:pt x="6830" y="17436"/>
                    <a:pt x="6504" y="17603"/>
                    <a:pt x="6284" y="17603"/>
                  </a:cubicBezTo>
                  <a:cubicBezTo>
                    <a:pt x="6213" y="17603"/>
                    <a:pt x="6143" y="17576"/>
                    <a:pt x="6090" y="17524"/>
                  </a:cubicBezTo>
                  <a:cubicBezTo>
                    <a:pt x="5809" y="17242"/>
                    <a:pt x="6143" y="16714"/>
                    <a:pt x="6469" y="16283"/>
                  </a:cubicBezTo>
                  <a:cubicBezTo>
                    <a:pt x="7129" y="15403"/>
                    <a:pt x="7789" y="14751"/>
                    <a:pt x="9215" y="13317"/>
                  </a:cubicBezTo>
                  <a:lnTo>
                    <a:pt x="15023" y="7517"/>
                  </a:lnTo>
                  <a:cubicBezTo>
                    <a:pt x="15358" y="7183"/>
                    <a:pt x="16387" y="6355"/>
                    <a:pt x="16907" y="6355"/>
                  </a:cubicBezTo>
                  <a:close/>
                  <a:moveTo>
                    <a:pt x="20911" y="8784"/>
                  </a:moveTo>
                  <a:cubicBezTo>
                    <a:pt x="20981" y="8784"/>
                    <a:pt x="21043" y="8802"/>
                    <a:pt x="21096" y="8855"/>
                  </a:cubicBezTo>
                  <a:cubicBezTo>
                    <a:pt x="21386" y="9145"/>
                    <a:pt x="20990" y="9735"/>
                    <a:pt x="20612" y="10228"/>
                  </a:cubicBezTo>
                  <a:cubicBezTo>
                    <a:pt x="19837" y="11213"/>
                    <a:pt x="19080" y="11979"/>
                    <a:pt x="17417" y="13634"/>
                  </a:cubicBezTo>
                  <a:lnTo>
                    <a:pt x="10728" y="20313"/>
                  </a:lnTo>
                  <a:cubicBezTo>
                    <a:pt x="10508" y="20534"/>
                    <a:pt x="9206" y="21704"/>
                    <a:pt x="8581" y="21704"/>
                  </a:cubicBezTo>
                  <a:cubicBezTo>
                    <a:pt x="8511" y="21704"/>
                    <a:pt x="8431" y="21678"/>
                    <a:pt x="8379" y="21634"/>
                  </a:cubicBezTo>
                  <a:cubicBezTo>
                    <a:pt x="7974" y="21220"/>
                    <a:pt x="9012" y="19961"/>
                    <a:pt x="9699" y="19275"/>
                  </a:cubicBezTo>
                  <a:lnTo>
                    <a:pt x="16713" y="12261"/>
                  </a:lnTo>
                  <a:cubicBezTo>
                    <a:pt x="18148" y="10826"/>
                    <a:pt x="18869" y="10104"/>
                    <a:pt x="19793" y="9383"/>
                  </a:cubicBezTo>
                  <a:cubicBezTo>
                    <a:pt x="20304" y="8987"/>
                    <a:pt x="20673" y="8784"/>
                    <a:pt x="20911" y="8784"/>
                  </a:cubicBezTo>
                  <a:close/>
                  <a:moveTo>
                    <a:pt x="21210" y="14760"/>
                  </a:moveTo>
                  <a:cubicBezTo>
                    <a:pt x="21298" y="14760"/>
                    <a:pt x="21386" y="14795"/>
                    <a:pt x="21448" y="14857"/>
                  </a:cubicBezTo>
                  <a:cubicBezTo>
                    <a:pt x="21747" y="15156"/>
                    <a:pt x="21439" y="15623"/>
                    <a:pt x="21316" y="15807"/>
                  </a:cubicBezTo>
                  <a:cubicBezTo>
                    <a:pt x="20911" y="16415"/>
                    <a:pt x="20480" y="16846"/>
                    <a:pt x="19529" y="17796"/>
                  </a:cubicBezTo>
                  <a:lnTo>
                    <a:pt x="15701" y="21625"/>
                  </a:lnTo>
                  <a:cubicBezTo>
                    <a:pt x="15525" y="21801"/>
                    <a:pt x="14874" y="22311"/>
                    <a:pt x="14425" y="22311"/>
                  </a:cubicBezTo>
                  <a:cubicBezTo>
                    <a:pt x="14328" y="22311"/>
                    <a:pt x="14231" y="22276"/>
                    <a:pt x="14161" y="22206"/>
                  </a:cubicBezTo>
                  <a:cubicBezTo>
                    <a:pt x="13685" y="21730"/>
                    <a:pt x="14698" y="20710"/>
                    <a:pt x="14742" y="20666"/>
                  </a:cubicBezTo>
                  <a:lnTo>
                    <a:pt x="18755" y="16652"/>
                  </a:lnTo>
                  <a:cubicBezTo>
                    <a:pt x="19582" y="15825"/>
                    <a:pt x="19996" y="15411"/>
                    <a:pt x="20559" y="15033"/>
                  </a:cubicBezTo>
                  <a:cubicBezTo>
                    <a:pt x="20832" y="14857"/>
                    <a:pt x="21043" y="14760"/>
                    <a:pt x="21210" y="14760"/>
                  </a:cubicBezTo>
                  <a:close/>
                  <a:moveTo>
                    <a:pt x="13113" y="1"/>
                  </a:moveTo>
                  <a:cubicBezTo>
                    <a:pt x="12471" y="10"/>
                    <a:pt x="11837" y="63"/>
                    <a:pt x="11204" y="177"/>
                  </a:cubicBezTo>
                  <a:cubicBezTo>
                    <a:pt x="8660" y="643"/>
                    <a:pt x="6161" y="2025"/>
                    <a:pt x="4004" y="4173"/>
                  </a:cubicBezTo>
                  <a:cubicBezTo>
                    <a:pt x="1611" y="6566"/>
                    <a:pt x="185" y="9920"/>
                    <a:pt x="97" y="13361"/>
                  </a:cubicBezTo>
                  <a:cubicBezTo>
                    <a:pt x="0" y="16899"/>
                    <a:pt x="1267" y="20164"/>
                    <a:pt x="3652" y="22549"/>
                  </a:cubicBezTo>
                  <a:cubicBezTo>
                    <a:pt x="5087" y="23975"/>
                    <a:pt x="6856" y="25022"/>
                    <a:pt x="8792" y="25585"/>
                  </a:cubicBezTo>
                  <a:cubicBezTo>
                    <a:pt x="9998" y="25937"/>
                    <a:pt x="11248" y="26113"/>
                    <a:pt x="12506" y="26113"/>
                  </a:cubicBezTo>
                  <a:cubicBezTo>
                    <a:pt x="13105" y="26113"/>
                    <a:pt x="13712" y="26069"/>
                    <a:pt x="14310" y="25990"/>
                  </a:cubicBezTo>
                  <a:cubicBezTo>
                    <a:pt x="17223" y="25594"/>
                    <a:pt x="19943" y="24265"/>
                    <a:pt x="22029" y="22197"/>
                  </a:cubicBezTo>
                  <a:cubicBezTo>
                    <a:pt x="26992" y="17207"/>
                    <a:pt x="26992" y="9154"/>
                    <a:pt x="22029" y="4173"/>
                  </a:cubicBezTo>
                  <a:cubicBezTo>
                    <a:pt x="20189" y="2333"/>
                    <a:pt x="18244" y="1092"/>
                    <a:pt x="16220" y="476"/>
                  </a:cubicBezTo>
                  <a:cubicBezTo>
                    <a:pt x="15217" y="159"/>
                    <a:pt x="14170" y="1"/>
                    <a:pt x="13113" y="1"/>
                  </a:cubicBezTo>
                  <a:close/>
                </a:path>
              </a:pathLst>
            </a:custGeom>
            <a:solidFill>
              <a:srgbClr val="FFD4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5"/>
            <p:cNvSpPr/>
            <p:nvPr/>
          </p:nvSpPr>
          <p:spPr>
            <a:xfrm>
              <a:off x="1023625" y="3714925"/>
              <a:ext cx="317300" cy="637875"/>
            </a:xfrm>
            <a:custGeom>
              <a:rect b="b" l="l" r="r" t="t"/>
              <a:pathLst>
                <a:path extrusionOk="0" h="25515" w="12692">
                  <a:moveTo>
                    <a:pt x="1919" y="0"/>
                  </a:moveTo>
                  <a:cubicBezTo>
                    <a:pt x="5686" y="2121"/>
                    <a:pt x="8520" y="7199"/>
                    <a:pt x="8520" y="13008"/>
                  </a:cubicBezTo>
                  <a:cubicBezTo>
                    <a:pt x="8520" y="19970"/>
                    <a:pt x="2562" y="24080"/>
                    <a:pt x="1" y="25514"/>
                  </a:cubicBezTo>
                  <a:cubicBezTo>
                    <a:pt x="2922" y="25127"/>
                    <a:pt x="5633" y="23798"/>
                    <a:pt x="7728" y="21721"/>
                  </a:cubicBezTo>
                  <a:cubicBezTo>
                    <a:pt x="12691" y="16740"/>
                    <a:pt x="12691" y="8678"/>
                    <a:pt x="7728" y="3697"/>
                  </a:cubicBezTo>
                  <a:cubicBezTo>
                    <a:pt x="5888" y="1857"/>
                    <a:pt x="3943" y="625"/>
                    <a:pt x="1919" y="0"/>
                  </a:cubicBezTo>
                  <a:close/>
                </a:path>
              </a:pathLst>
            </a:custGeom>
            <a:solidFill>
              <a:srgbClr val="FFDC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5"/>
            <p:cNvSpPr/>
            <p:nvPr/>
          </p:nvSpPr>
          <p:spPr>
            <a:xfrm>
              <a:off x="666300" y="3707425"/>
              <a:ext cx="279900" cy="635250"/>
            </a:xfrm>
            <a:custGeom>
              <a:rect b="b" l="l" r="r" t="t"/>
              <a:pathLst>
                <a:path extrusionOk="0" h="25410" w="11196">
                  <a:moveTo>
                    <a:pt x="11196" y="1"/>
                  </a:moveTo>
                  <a:cubicBezTo>
                    <a:pt x="8652" y="467"/>
                    <a:pt x="6153" y="1849"/>
                    <a:pt x="4005" y="3997"/>
                  </a:cubicBezTo>
                  <a:cubicBezTo>
                    <a:pt x="1611" y="6390"/>
                    <a:pt x="186" y="9744"/>
                    <a:pt x="89" y="13185"/>
                  </a:cubicBezTo>
                  <a:cubicBezTo>
                    <a:pt x="1" y="16723"/>
                    <a:pt x="1259" y="19988"/>
                    <a:pt x="3644" y="22373"/>
                  </a:cubicBezTo>
                  <a:cubicBezTo>
                    <a:pt x="5079" y="23799"/>
                    <a:pt x="6848" y="24846"/>
                    <a:pt x="8784" y="25409"/>
                  </a:cubicBezTo>
                  <a:cubicBezTo>
                    <a:pt x="5185" y="23183"/>
                    <a:pt x="2518" y="18245"/>
                    <a:pt x="2518" y="12604"/>
                  </a:cubicBezTo>
                  <a:cubicBezTo>
                    <a:pt x="2518" y="5493"/>
                    <a:pt x="8731" y="1365"/>
                    <a:pt x="11196" y="1"/>
                  </a:cubicBezTo>
                  <a:close/>
                </a:path>
              </a:pathLst>
            </a:custGeom>
            <a:solidFill>
              <a:srgbClr val="FFB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5"/>
            <p:cNvSpPr/>
            <p:nvPr/>
          </p:nvSpPr>
          <p:spPr>
            <a:xfrm>
              <a:off x="631775" y="3655300"/>
              <a:ext cx="710475" cy="737100"/>
            </a:xfrm>
            <a:custGeom>
              <a:rect b="b" l="l" r="r" t="t"/>
              <a:pathLst>
                <a:path extrusionOk="0" fill="none" h="29484" w="28419">
                  <a:moveTo>
                    <a:pt x="5351" y="6055"/>
                  </a:moveTo>
                  <a:cubicBezTo>
                    <a:pt x="361" y="11045"/>
                    <a:pt x="0" y="19494"/>
                    <a:pt x="4990" y="24493"/>
                  </a:cubicBezTo>
                  <a:cubicBezTo>
                    <a:pt x="9980" y="29483"/>
                    <a:pt x="18438" y="29122"/>
                    <a:pt x="23428" y="24132"/>
                  </a:cubicBezTo>
                  <a:cubicBezTo>
                    <a:pt x="28418" y="19142"/>
                    <a:pt x="28418" y="11045"/>
                    <a:pt x="23428" y="6055"/>
                  </a:cubicBezTo>
                  <a:cubicBezTo>
                    <a:pt x="17373" y="0"/>
                    <a:pt x="10341" y="1056"/>
                    <a:pt x="5351" y="605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5"/>
            <p:cNvSpPr/>
            <p:nvPr/>
          </p:nvSpPr>
          <p:spPr>
            <a:xfrm>
              <a:off x="865875" y="3919750"/>
              <a:ext cx="333800" cy="331825"/>
            </a:xfrm>
            <a:custGeom>
              <a:rect b="b" l="l" r="r" t="t"/>
              <a:pathLst>
                <a:path extrusionOk="0" fill="none" h="13273" w="13352">
                  <a:moveTo>
                    <a:pt x="1734" y="10641"/>
                  </a:moveTo>
                  <a:lnTo>
                    <a:pt x="8414" y="3961"/>
                  </a:lnTo>
                  <a:cubicBezTo>
                    <a:pt x="10095" y="2280"/>
                    <a:pt x="10834" y="1523"/>
                    <a:pt x="11829" y="749"/>
                  </a:cubicBezTo>
                  <a:cubicBezTo>
                    <a:pt x="12216" y="450"/>
                    <a:pt x="12850" y="1"/>
                    <a:pt x="13070" y="212"/>
                  </a:cubicBezTo>
                  <a:cubicBezTo>
                    <a:pt x="13351" y="503"/>
                    <a:pt x="12885" y="1145"/>
                    <a:pt x="12586" y="1532"/>
                  </a:cubicBezTo>
                  <a:cubicBezTo>
                    <a:pt x="11811" y="2527"/>
                    <a:pt x="11072" y="3257"/>
                    <a:pt x="9391" y="4938"/>
                  </a:cubicBezTo>
                  <a:lnTo>
                    <a:pt x="2711" y="11627"/>
                  </a:lnTo>
                  <a:cubicBezTo>
                    <a:pt x="2218" y="12111"/>
                    <a:pt x="757" y="13273"/>
                    <a:pt x="414" y="12938"/>
                  </a:cubicBezTo>
                  <a:cubicBezTo>
                    <a:pt x="0" y="12516"/>
                    <a:pt x="1241" y="11125"/>
                    <a:pt x="1734" y="1064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5"/>
            <p:cNvSpPr/>
            <p:nvPr/>
          </p:nvSpPr>
          <p:spPr>
            <a:xfrm>
              <a:off x="1011300" y="4070025"/>
              <a:ext cx="196725" cy="195200"/>
            </a:xfrm>
            <a:custGeom>
              <a:rect b="b" l="l" r="r" t="t"/>
              <a:pathLst>
                <a:path extrusionOk="0" fill="none" h="7808" w="7869">
                  <a:moveTo>
                    <a:pt x="960" y="6012"/>
                  </a:moveTo>
                  <a:lnTo>
                    <a:pt x="4788" y="2192"/>
                  </a:lnTo>
                  <a:cubicBezTo>
                    <a:pt x="5748" y="1224"/>
                    <a:pt x="6170" y="793"/>
                    <a:pt x="6777" y="388"/>
                  </a:cubicBezTo>
                  <a:cubicBezTo>
                    <a:pt x="7006" y="230"/>
                    <a:pt x="7411" y="1"/>
                    <a:pt x="7613" y="203"/>
                  </a:cubicBezTo>
                  <a:cubicBezTo>
                    <a:pt x="7869" y="467"/>
                    <a:pt x="7631" y="863"/>
                    <a:pt x="7473" y="1101"/>
                  </a:cubicBezTo>
                  <a:cubicBezTo>
                    <a:pt x="7068" y="1708"/>
                    <a:pt x="6654" y="2131"/>
                    <a:pt x="5686" y="3090"/>
                  </a:cubicBezTo>
                  <a:lnTo>
                    <a:pt x="1858" y="6918"/>
                  </a:lnTo>
                  <a:cubicBezTo>
                    <a:pt x="1585" y="7191"/>
                    <a:pt x="687" y="7807"/>
                    <a:pt x="379" y="7499"/>
                  </a:cubicBezTo>
                  <a:cubicBezTo>
                    <a:pt x="1" y="7121"/>
                    <a:pt x="678" y="6294"/>
                    <a:pt x="960" y="6012"/>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5"/>
            <p:cNvSpPr/>
            <p:nvPr/>
          </p:nvSpPr>
          <p:spPr>
            <a:xfrm>
              <a:off x="758275" y="3810400"/>
              <a:ext cx="204650" cy="202675"/>
            </a:xfrm>
            <a:custGeom>
              <a:rect b="b" l="l" r="r" t="t"/>
              <a:pathLst>
                <a:path extrusionOk="0" fill="none" h="8107" w="8186">
                  <a:moveTo>
                    <a:pt x="978" y="6170"/>
                  </a:moveTo>
                  <a:lnTo>
                    <a:pt x="4929" y="2227"/>
                  </a:lnTo>
                  <a:cubicBezTo>
                    <a:pt x="5915" y="1233"/>
                    <a:pt x="6346" y="784"/>
                    <a:pt x="6980" y="379"/>
                  </a:cubicBezTo>
                  <a:cubicBezTo>
                    <a:pt x="7235" y="221"/>
                    <a:pt x="7657" y="1"/>
                    <a:pt x="7877" y="230"/>
                  </a:cubicBezTo>
                  <a:cubicBezTo>
                    <a:pt x="8185" y="529"/>
                    <a:pt x="7948" y="951"/>
                    <a:pt x="7789" y="1198"/>
                  </a:cubicBezTo>
                  <a:cubicBezTo>
                    <a:pt x="7385" y="1831"/>
                    <a:pt x="6945" y="2271"/>
                    <a:pt x="5959" y="3257"/>
                  </a:cubicBezTo>
                  <a:lnTo>
                    <a:pt x="2016" y="7200"/>
                  </a:lnTo>
                  <a:cubicBezTo>
                    <a:pt x="1726" y="7490"/>
                    <a:pt x="793" y="8106"/>
                    <a:pt x="432" y="7754"/>
                  </a:cubicBezTo>
                  <a:cubicBezTo>
                    <a:pt x="1" y="7314"/>
                    <a:pt x="696" y="6452"/>
                    <a:pt x="978" y="617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5"/>
            <p:cNvSpPr/>
            <p:nvPr/>
          </p:nvSpPr>
          <p:spPr>
            <a:xfrm>
              <a:off x="812175" y="3856400"/>
              <a:ext cx="291350" cy="289350"/>
            </a:xfrm>
            <a:custGeom>
              <a:rect b="b" l="l" r="r" t="t"/>
              <a:pathLst>
                <a:path extrusionOk="0" fill="none" h="11574" w="11654">
                  <a:moveTo>
                    <a:pt x="10157" y="2368"/>
                  </a:moveTo>
                  <a:lnTo>
                    <a:pt x="4366" y="8167"/>
                  </a:lnTo>
                  <a:cubicBezTo>
                    <a:pt x="2905" y="9620"/>
                    <a:pt x="2263" y="10280"/>
                    <a:pt x="1391" y="10940"/>
                  </a:cubicBezTo>
                  <a:cubicBezTo>
                    <a:pt x="1057" y="11195"/>
                    <a:pt x="485" y="11573"/>
                    <a:pt x="282" y="11362"/>
                  </a:cubicBezTo>
                  <a:cubicBezTo>
                    <a:pt x="1" y="11081"/>
                    <a:pt x="397" y="10517"/>
                    <a:pt x="652" y="10174"/>
                  </a:cubicBezTo>
                  <a:cubicBezTo>
                    <a:pt x="1312" y="9303"/>
                    <a:pt x="1955" y="8669"/>
                    <a:pt x="3407" y="7208"/>
                  </a:cubicBezTo>
                  <a:lnTo>
                    <a:pt x="9198" y="1417"/>
                  </a:lnTo>
                  <a:cubicBezTo>
                    <a:pt x="9620" y="995"/>
                    <a:pt x="10914" y="0"/>
                    <a:pt x="11240" y="326"/>
                  </a:cubicBezTo>
                  <a:cubicBezTo>
                    <a:pt x="11653" y="731"/>
                    <a:pt x="10580" y="1945"/>
                    <a:pt x="10157" y="2368"/>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5"/>
            <p:cNvSpPr/>
            <p:nvPr/>
          </p:nvSpPr>
          <p:spPr>
            <a:xfrm>
              <a:off x="789075" y="3976750"/>
              <a:ext cx="475" cy="6850"/>
            </a:xfrm>
            <a:custGeom>
              <a:rect b="b" l="l" r="r" t="t"/>
              <a:pathLst>
                <a:path extrusionOk="0" fill="none" h="274" w="19">
                  <a:moveTo>
                    <a:pt x="10" y="0"/>
                  </a:moveTo>
                  <a:cubicBezTo>
                    <a:pt x="1" y="88"/>
                    <a:pt x="1" y="185"/>
                    <a:pt x="18" y="27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5"/>
            <p:cNvSpPr/>
            <p:nvPr/>
          </p:nvSpPr>
          <p:spPr>
            <a:xfrm>
              <a:off x="799425" y="3963100"/>
              <a:ext cx="900" cy="12125"/>
            </a:xfrm>
            <a:custGeom>
              <a:rect b="b" l="l" r="r" t="t"/>
              <a:pathLst>
                <a:path extrusionOk="0" fill="none" h="485" w="36">
                  <a:moveTo>
                    <a:pt x="0" y="1"/>
                  </a:moveTo>
                  <a:lnTo>
                    <a:pt x="36" y="48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5"/>
            <p:cNvSpPr/>
            <p:nvPr/>
          </p:nvSpPr>
          <p:spPr>
            <a:xfrm>
              <a:off x="815050" y="3954525"/>
              <a:ext cx="25" cy="5525"/>
            </a:xfrm>
            <a:custGeom>
              <a:rect b="b" l="l" r="r" t="t"/>
              <a:pathLst>
                <a:path extrusionOk="0" fill="none" h="221" w="1">
                  <a:moveTo>
                    <a:pt x="0" y="0"/>
                  </a:moveTo>
                  <a:lnTo>
                    <a:pt x="0" y="22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5"/>
            <p:cNvSpPr/>
            <p:nvPr/>
          </p:nvSpPr>
          <p:spPr>
            <a:xfrm>
              <a:off x="825600" y="3938250"/>
              <a:ext cx="1800" cy="12550"/>
            </a:xfrm>
            <a:custGeom>
              <a:rect b="b" l="l" r="r" t="t"/>
              <a:pathLst>
                <a:path extrusionOk="0" fill="none" h="502" w="72">
                  <a:moveTo>
                    <a:pt x="1" y="0"/>
                  </a:moveTo>
                  <a:cubicBezTo>
                    <a:pt x="36" y="167"/>
                    <a:pt x="62" y="335"/>
                    <a:pt x="71"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5"/>
            <p:cNvSpPr/>
            <p:nvPr/>
          </p:nvSpPr>
          <p:spPr>
            <a:xfrm>
              <a:off x="852450" y="3912725"/>
              <a:ext cx="1575" cy="9925"/>
            </a:xfrm>
            <a:custGeom>
              <a:rect b="b" l="l" r="r" t="t"/>
              <a:pathLst>
                <a:path extrusionOk="0" fill="none" h="397" w="63">
                  <a:moveTo>
                    <a:pt x="0" y="0"/>
                  </a:moveTo>
                  <a:cubicBezTo>
                    <a:pt x="0" y="132"/>
                    <a:pt x="27" y="264"/>
                    <a:pt x="62" y="3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5"/>
            <p:cNvSpPr/>
            <p:nvPr/>
          </p:nvSpPr>
          <p:spPr>
            <a:xfrm>
              <a:off x="864325" y="3903475"/>
              <a:ext cx="1125" cy="7950"/>
            </a:xfrm>
            <a:custGeom>
              <a:rect b="b" l="l" r="r" t="t"/>
              <a:pathLst>
                <a:path extrusionOk="0" fill="none" h="318" w="45">
                  <a:moveTo>
                    <a:pt x="1" y="1"/>
                  </a:moveTo>
                  <a:lnTo>
                    <a:pt x="45" y="3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5"/>
            <p:cNvSpPr/>
            <p:nvPr/>
          </p:nvSpPr>
          <p:spPr>
            <a:xfrm>
              <a:off x="875325" y="3892025"/>
              <a:ext cx="475" cy="6200"/>
            </a:xfrm>
            <a:custGeom>
              <a:rect b="b" l="l" r="r" t="t"/>
              <a:pathLst>
                <a:path extrusionOk="0" fill="none" h="248" w="19">
                  <a:moveTo>
                    <a:pt x="1" y="1"/>
                  </a:moveTo>
                  <a:cubicBezTo>
                    <a:pt x="10" y="80"/>
                    <a:pt x="18" y="159"/>
                    <a:pt x="18"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5"/>
            <p:cNvSpPr/>
            <p:nvPr/>
          </p:nvSpPr>
          <p:spPr>
            <a:xfrm>
              <a:off x="898425" y="3871350"/>
              <a:ext cx="1350" cy="7300"/>
            </a:xfrm>
            <a:custGeom>
              <a:rect b="b" l="l" r="r" t="t"/>
              <a:pathLst>
                <a:path extrusionOk="0" fill="none" h="292" w="54">
                  <a:moveTo>
                    <a:pt x="1" y="1"/>
                  </a:moveTo>
                  <a:cubicBezTo>
                    <a:pt x="18" y="97"/>
                    <a:pt x="36" y="194"/>
                    <a:pt x="54"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5"/>
            <p:cNvSpPr/>
            <p:nvPr/>
          </p:nvSpPr>
          <p:spPr>
            <a:xfrm>
              <a:off x="913175" y="3853525"/>
              <a:ext cx="675" cy="8825"/>
            </a:xfrm>
            <a:custGeom>
              <a:rect b="b" l="l" r="r" t="t"/>
              <a:pathLst>
                <a:path extrusionOk="0" fill="none" h="353" w="27">
                  <a:moveTo>
                    <a:pt x="0" y="1"/>
                  </a:moveTo>
                  <a:cubicBezTo>
                    <a:pt x="18" y="115"/>
                    <a:pt x="27" y="230"/>
                    <a:pt x="18" y="3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5"/>
            <p:cNvSpPr/>
            <p:nvPr/>
          </p:nvSpPr>
          <p:spPr>
            <a:xfrm>
              <a:off x="929900" y="3835500"/>
              <a:ext cx="450" cy="8150"/>
            </a:xfrm>
            <a:custGeom>
              <a:rect b="b" l="l" r="r" t="t"/>
              <a:pathLst>
                <a:path extrusionOk="0" fill="none" h="326" w="18">
                  <a:moveTo>
                    <a:pt x="0" y="0"/>
                  </a:moveTo>
                  <a:cubicBezTo>
                    <a:pt x="0" y="115"/>
                    <a:pt x="18" y="220"/>
                    <a:pt x="18" y="32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5"/>
            <p:cNvSpPr/>
            <p:nvPr/>
          </p:nvSpPr>
          <p:spPr>
            <a:xfrm>
              <a:off x="938475" y="3829775"/>
              <a:ext cx="25" cy="3550"/>
            </a:xfrm>
            <a:custGeom>
              <a:rect b="b" l="l" r="r" t="t"/>
              <a:pathLst>
                <a:path extrusionOk="0" fill="none" h="142" w="1">
                  <a:moveTo>
                    <a:pt x="1" y="0"/>
                  </a:moveTo>
                  <a:lnTo>
                    <a:pt x="1" y="14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5"/>
            <p:cNvSpPr/>
            <p:nvPr/>
          </p:nvSpPr>
          <p:spPr>
            <a:xfrm>
              <a:off x="834625" y="4123275"/>
              <a:ext cx="25" cy="3325"/>
            </a:xfrm>
            <a:custGeom>
              <a:rect b="b" l="l" r="r" t="t"/>
              <a:pathLst>
                <a:path extrusionOk="0" fill="none" h="133" w="1">
                  <a:moveTo>
                    <a:pt x="1" y="1"/>
                  </a:moveTo>
                  <a:lnTo>
                    <a:pt x="1" y="13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5"/>
            <p:cNvSpPr/>
            <p:nvPr/>
          </p:nvSpPr>
          <p:spPr>
            <a:xfrm>
              <a:off x="844975" y="4106775"/>
              <a:ext cx="1550" cy="11025"/>
            </a:xfrm>
            <a:custGeom>
              <a:rect b="b" l="l" r="r" t="t"/>
              <a:pathLst>
                <a:path extrusionOk="0" fill="none" h="441" w="62">
                  <a:moveTo>
                    <a:pt x="0" y="1"/>
                  </a:moveTo>
                  <a:cubicBezTo>
                    <a:pt x="18" y="150"/>
                    <a:pt x="44" y="300"/>
                    <a:pt x="62" y="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5"/>
            <p:cNvSpPr/>
            <p:nvPr/>
          </p:nvSpPr>
          <p:spPr>
            <a:xfrm>
              <a:off x="855525" y="4099525"/>
              <a:ext cx="1125" cy="6625"/>
            </a:xfrm>
            <a:custGeom>
              <a:rect b="b" l="l" r="r" t="t"/>
              <a:pathLst>
                <a:path extrusionOk="0" fill="none" h="265" w="45">
                  <a:moveTo>
                    <a:pt x="1" y="0"/>
                  </a:moveTo>
                  <a:cubicBezTo>
                    <a:pt x="18" y="88"/>
                    <a:pt x="27" y="176"/>
                    <a:pt x="45" y="26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5"/>
            <p:cNvSpPr/>
            <p:nvPr/>
          </p:nvSpPr>
          <p:spPr>
            <a:xfrm>
              <a:off x="864775" y="4088950"/>
              <a:ext cx="1125" cy="8175"/>
            </a:xfrm>
            <a:custGeom>
              <a:rect b="b" l="l" r="r" t="t"/>
              <a:pathLst>
                <a:path extrusionOk="0" fill="none" h="327" w="45">
                  <a:moveTo>
                    <a:pt x="0" y="1"/>
                  </a:moveTo>
                  <a:lnTo>
                    <a:pt x="44" y="32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55"/>
            <p:cNvSpPr/>
            <p:nvPr/>
          </p:nvSpPr>
          <p:spPr>
            <a:xfrm>
              <a:off x="881925" y="4069150"/>
              <a:ext cx="2675" cy="10150"/>
            </a:xfrm>
            <a:custGeom>
              <a:rect b="b" l="l" r="r" t="t"/>
              <a:pathLst>
                <a:path extrusionOk="0" fill="none" h="406" w="107">
                  <a:moveTo>
                    <a:pt x="1" y="1"/>
                  </a:moveTo>
                  <a:cubicBezTo>
                    <a:pt x="71" y="124"/>
                    <a:pt x="106" y="265"/>
                    <a:pt x="106" y="40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5"/>
            <p:cNvSpPr/>
            <p:nvPr/>
          </p:nvSpPr>
          <p:spPr>
            <a:xfrm>
              <a:off x="894900" y="4060800"/>
              <a:ext cx="1575" cy="7275"/>
            </a:xfrm>
            <a:custGeom>
              <a:rect b="b" l="l" r="r" t="t"/>
              <a:pathLst>
                <a:path extrusionOk="0" fill="none" h="291" w="63">
                  <a:moveTo>
                    <a:pt x="1" y="0"/>
                  </a:moveTo>
                  <a:cubicBezTo>
                    <a:pt x="19" y="97"/>
                    <a:pt x="36" y="194"/>
                    <a:pt x="63"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5"/>
            <p:cNvSpPr/>
            <p:nvPr/>
          </p:nvSpPr>
          <p:spPr>
            <a:xfrm>
              <a:off x="901725" y="4052225"/>
              <a:ext cx="2225" cy="8150"/>
            </a:xfrm>
            <a:custGeom>
              <a:rect b="b" l="l" r="r" t="t"/>
              <a:pathLst>
                <a:path extrusionOk="0" fill="none" h="326" w="89">
                  <a:moveTo>
                    <a:pt x="1" y="0"/>
                  </a:moveTo>
                  <a:cubicBezTo>
                    <a:pt x="18" y="114"/>
                    <a:pt x="45" y="220"/>
                    <a:pt x="89" y="32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5"/>
            <p:cNvSpPr/>
            <p:nvPr/>
          </p:nvSpPr>
          <p:spPr>
            <a:xfrm>
              <a:off x="915825" y="4041200"/>
              <a:ext cx="900" cy="7300"/>
            </a:xfrm>
            <a:custGeom>
              <a:rect b="b" l="l" r="r" t="t"/>
              <a:pathLst>
                <a:path extrusionOk="0" fill="none" h="292" w="36">
                  <a:moveTo>
                    <a:pt x="0" y="1"/>
                  </a:moveTo>
                  <a:cubicBezTo>
                    <a:pt x="9" y="98"/>
                    <a:pt x="26" y="195"/>
                    <a:pt x="35"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5"/>
            <p:cNvSpPr/>
            <p:nvPr/>
          </p:nvSpPr>
          <p:spPr>
            <a:xfrm>
              <a:off x="931875" y="4023400"/>
              <a:ext cx="2000" cy="5950"/>
            </a:xfrm>
            <a:custGeom>
              <a:rect b="b" l="l" r="r" t="t"/>
              <a:pathLst>
                <a:path extrusionOk="0" fill="none" h="238" w="80">
                  <a:moveTo>
                    <a:pt x="1" y="0"/>
                  </a:moveTo>
                  <a:lnTo>
                    <a:pt x="80" y="23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5"/>
            <p:cNvSpPr/>
            <p:nvPr/>
          </p:nvSpPr>
          <p:spPr>
            <a:xfrm>
              <a:off x="942225" y="4014150"/>
              <a:ext cx="1550" cy="4650"/>
            </a:xfrm>
            <a:custGeom>
              <a:rect b="b" l="l" r="r" t="t"/>
              <a:pathLst>
                <a:path extrusionOk="0" fill="none" h="186" w="62">
                  <a:moveTo>
                    <a:pt x="0" y="0"/>
                  </a:moveTo>
                  <a:cubicBezTo>
                    <a:pt x="9" y="62"/>
                    <a:pt x="27" y="124"/>
                    <a:pt x="62" y="18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5"/>
            <p:cNvSpPr/>
            <p:nvPr/>
          </p:nvSpPr>
          <p:spPr>
            <a:xfrm>
              <a:off x="950575" y="4003375"/>
              <a:ext cx="475" cy="6175"/>
            </a:xfrm>
            <a:custGeom>
              <a:rect b="b" l="l" r="r" t="t"/>
              <a:pathLst>
                <a:path extrusionOk="0" fill="none" h="247" w="19">
                  <a:moveTo>
                    <a:pt x="1" y="0"/>
                  </a:moveTo>
                  <a:cubicBezTo>
                    <a:pt x="1" y="88"/>
                    <a:pt x="9" y="167"/>
                    <a:pt x="18"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5"/>
            <p:cNvSpPr/>
            <p:nvPr/>
          </p:nvSpPr>
          <p:spPr>
            <a:xfrm>
              <a:off x="958275" y="3995450"/>
              <a:ext cx="1125" cy="5300"/>
            </a:xfrm>
            <a:custGeom>
              <a:rect b="b" l="l" r="r" t="t"/>
              <a:pathLst>
                <a:path extrusionOk="0" fill="none" h="212" w="45">
                  <a:moveTo>
                    <a:pt x="1" y="0"/>
                  </a:moveTo>
                  <a:lnTo>
                    <a:pt x="45" y="21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5"/>
            <p:cNvSpPr/>
            <p:nvPr/>
          </p:nvSpPr>
          <p:spPr>
            <a:xfrm>
              <a:off x="977850" y="3972575"/>
              <a:ext cx="3550" cy="10800"/>
            </a:xfrm>
            <a:custGeom>
              <a:rect b="b" l="l" r="r" t="t"/>
              <a:pathLst>
                <a:path extrusionOk="0" fill="none" h="432" w="142">
                  <a:moveTo>
                    <a:pt x="1" y="0"/>
                  </a:moveTo>
                  <a:cubicBezTo>
                    <a:pt x="54" y="132"/>
                    <a:pt x="107" y="282"/>
                    <a:pt x="142" y="43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5"/>
            <p:cNvSpPr/>
            <p:nvPr/>
          </p:nvSpPr>
          <p:spPr>
            <a:xfrm>
              <a:off x="990850" y="3956500"/>
              <a:ext cx="2225" cy="15000"/>
            </a:xfrm>
            <a:custGeom>
              <a:rect b="b" l="l" r="r" t="t"/>
              <a:pathLst>
                <a:path extrusionOk="0" fill="none" h="600" w="89">
                  <a:moveTo>
                    <a:pt x="0" y="1"/>
                  </a:moveTo>
                  <a:cubicBezTo>
                    <a:pt x="27" y="203"/>
                    <a:pt x="62" y="397"/>
                    <a:pt x="88" y="59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5"/>
            <p:cNvSpPr/>
            <p:nvPr/>
          </p:nvSpPr>
          <p:spPr>
            <a:xfrm>
              <a:off x="1002075" y="3949675"/>
              <a:ext cx="1125" cy="6850"/>
            </a:xfrm>
            <a:custGeom>
              <a:rect b="b" l="l" r="r" t="t"/>
              <a:pathLst>
                <a:path extrusionOk="0" fill="none" h="274" w="45">
                  <a:moveTo>
                    <a:pt x="0" y="1"/>
                  </a:moveTo>
                  <a:cubicBezTo>
                    <a:pt x="0" y="89"/>
                    <a:pt x="9" y="186"/>
                    <a:pt x="44" y="27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5"/>
            <p:cNvSpPr/>
            <p:nvPr/>
          </p:nvSpPr>
          <p:spPr>
            <a:xfrm>
              <a:off x="1008675" y="3941750"/>
              <a:ext cx="675" cy="9500"/>
            </a:xfrm>
            <a:custGeom>
              <a:rect b="b" l="l" r="r" t="t"/>
              <a:pathLst>
                <a:path extrusionOk="0" fill="none" h="380" w="27">
                  <a:moveTo>
                    <a:pt x="0" y="1"/>
                  </a:moveTo>
                  <a:lnTo>
                    <a:pt x="26" y="37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5"/>
            <p:cNvSpPr/>
            <p:nvPr/>
          </p:nvSpPr>
          <p:spPr>
            <a:xfrm>
              <a:off x="1026925" y="3924375"/>
              <a:ext cx="2675" cy="13450"/>
            </a:xfrm>
            <a:custGeom>
              <a:rect b="b" l="l" r="r" t="t"/>
              <a:pathLst>
                <a:path extrusionOk="0" fill="none" h="538" w="107">
                  <a:moveTo>
                    <a:pt x="18" y="1"/>
                  </a:moveTo>
                  <a:cubicBezTo>
                    <a:pt x="1" y="186"/>
                    <a:pt x="27" y="370"/>
                    <a:pt x="106" y="53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5"/>
            <p:cNvSpPr/>
            <p:nvPr/>
          </p:nvSpPr>
          <p:spPr>
            <a:xfrm>
              <a:off x="1040350" y="3912275"/>
              <a:ext cx="1775" cy="8400"/>
            </a:xfrm>
            <a:custGeom>
              <a:rect b="b" l="l" r="r" t="t"/>
              <a:pathLst>
                <a:path extrusionOk="0" fill="none" h="336" w="71">
                  <a:moveTo>
                    <a:pt x="0" y="1"/>
                  </a:moveTo>
                  <a:cubicBezTo>
                    <a:pt x="36" y="106"/>
                    <a:pt x="62" y="221"/>
                    <a:pt x="71" y="33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5"/>
            <p:cNvSpPr/>
            <p:nvPr/>
          </p:nvSpPr>
          <p:spPr>
            <a:xfrm>
              <a:off x="1058600" y="3897325"/>
              <a:ext cx="1575" cy="8150"/>
            </a:xfrm>
            <a:custGeom>
              <a:rect b="b" l="l" r="r" t="t"/>
              <a:pathLst>
                <a:path extrusionOk="0" fill="none" h="326" w="63">
                  <a:moveTo>
                    <a:pt x="1" y="0"/>
                  </a:moveTo>
                  <a:lnTo>
                    <a:pt x="62" y="32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5"/>
            <p:cNvSpPr/>
            <p:nvPr/>
          </p:nvSpPr>
          <p:spPr>
            <a:xfrm>
              <a:off x="1071600" y="3884325"/>
              <a:ext cx="1325" cy="5750"/>
            </a:xfrm>
            <a:custGeom>
              <a:rect b="b" l="l" r="r" t="t"/>
              <a:pathLst>
                <a:path extrusionOk="0" fill="none" h="230" w="53">
                  <a:moveTo>
                    <a:pt x="0" y="1"/>
                  </a:moveTo>
                  <a:cubicBezTo>
                    <a:pt x="18" y="80"/>
                    <a:pt x="35" y="159"/>
                    <a:pt x="53" y="23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5"/>
            <p:cNvSpPr/>
            <p:nvPr/>
          </p:nvSpPr>
          <p:spPr>
            <a:xfrm>
              <a:off x="1080825" y="3879050"/>
              <a:ext cx="25" cy="2000"/>
            </a:xfrm>
            <a:custGeom>
              <a:rect b="b" l="l" r="r" t="t"/>
              <a:pathLst>
                <a:path extrusionOk="0" fill="none" h="80" w="1">
                  <a:moveTo>
                    <a:pt x="1" y="1"/>
                  </a:moveTo>
                  <a:lnTo>
                    <a:pt x="1" y="8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5"/>
            <p:cNvSpPr/>
            <p:nvPr/>
          </p:nvSpPr>
          <p:spPr>
            <a:xfrm>
              <a:off x="892500" y="4217900"/>
              <a:ext cx="2225" cy="7500"/>
            </a:xfrm>
            <a:custGeom>
              <a:rect b="b" l="l" r="r" t="t"/>
              <a:pathLst>
                <a:path extrusionOk="0" fill="none" h="300" w="89">
                  <a:moveTo>
                    <a:pt x="18" y="0"/>
                  </a:moveTo>
                  <a:cubicBezTo>
                    <a:pt x="0" y="106"/>
                    <a:pt x="27" y="211"/>
                    <a:pt x="88" y="29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5"/>
            <p:cNvSpPr/>
            <p:nvPr/>
          </p:nvSpPr>
          <p:spPr>
            <a:xfrm>
              <a:off x="906575" y="4204900"/>
              <a:ext cx="3100" cy="14775"/>
            </a:xfrm>
            <a:custGeom>
              <a:rect b="b" l="l" r="r" t="t"/>
              <a:pathLst>
                <a:path extrusionOk="0" fill="none" h="591" w="124">
                  <a:moveTo>
                    <a:pt x="0" y="1"/>
                  </a:moveTo>
                  <a:cubicBezTo>
                    <a:pt x="18" y="203"/>
                    <a:pt x="62" y="397"/>
                    <a:pt x="124" y="5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5"/>
            <p:cNvSpPr/>
            <p:nvPr/>
          </p:nvSpPr>
          <p:spPr>
            <a:xfrm>
              <a:off x="921525" y="4193475"/>
              <a:ext cx="925" cy="6175"/>
            </a:xfrm>
            <a:custGeom>
              <a:rect b="b" l="l" r="r" t="t"/>
              <a:pathLst>
                <a:path extrusionOk="0" fill="none" h="247" w="37">
                  <a:moveTo>
                    <a:pt x="1" y="0"/>
                  </a:moveTo>
                  <a:cubicBezTo>
                    <a:pt x="10" y="79"/>
                    <a:pt x="27" y="167"/>
                    <a:pt x="36"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5"/>
            <p:cNvSpPr/>
            <p:nvPr/>
          </p:nvSpPr>
          <p:spPr>
            <a:xfrm>
              <a:off x="931650" y="4183775"/>
              <a:ext cx="3100" cy="11050"/>
            </a:xfrm>
            <a:custGeom>
              <a:rect b="b" l="l" r="r" t="t"/>
              <a:pathLst>
                <a:path extrusionOk="0" fill="none" h="442" w="124">
                  <a:moveTo>
                    <a:pt x="1" y="1"/>
                  </a:moveTo>
                  <a:lnTo>
                    <a:pt x="124" y="44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5"/>
            <p:cNvSpPr/>
            <p:nvPr/>
          </p:nvSpPr>
          <p:spPr>
            <a:xfrm>
              <a:off x="941550" y="4178500"/>
              <a:ext cx="1125" cy="7075"/>
            </a:xfrm>
            <a:custGeom>
              <a:rect b="b" l="l" r="r" t="t"/>
              <a:pathLst>
                <a:path extrusionOk="0" fill="none" h="283" w="45">
                  <a:moveTo>
                    <a:pt x="1" y="1"/>
                  </a:moveTo>
                  <a:cubicBezTo>
                    <a:pt x="10" y="98"/>
                    <a:pt x="27" y="186"/>
                    <a:pt x="45" y="28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5"/>
            <p:cNvSpPr/>
            <p:nvPr/>
          </p:nvSpPr>
          <p:spPr>
            <a:xfrm>
              <a:off x="964000" y="4151450"/>
              <a:ext cx="3775" cy="11025"/>
            </a:xfrm>
            <a:custGeom>
              <a:rect b="b" l="l" r="r" t="t"/>
              <a:pathLst>
                <a:path extrusionOk="0" fill="none" h="441" w="151">
                  <a:moveTo>
                    <a:pt x="0" y="0"/>
                  </a:moveTo>
                  <a:cubicBezTo>
                    <a:pt x="27" y="159"/>
                    <a:pt x="80" y="308"/>
                    <a:pt x="150" y="44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5"/>
            <p:cNvSpPr/>
            <p:nvPr/>
          </p:nvSpPr>
          <p:spPr>
            <a:xfrm>
              <a:off x="975875" y="4143975"/>
              <a:ext cx="1800" cy="4850"/>
            </a:xfrm>
            <a:custGeom>
              <a:rect b="b" l="l" r="r" t="t"/>
              <a:pathLst>
                <a:path extrusionOk="0" fill="none" h="194" w="72">
                  <a:moveTo>
                    <a:pt x="1" y="0"/>
                  </a:moveTo>
                  <a:cubicBezTo>
                    <a:pt x="1" y="70"/>
                    <a:pt x="27" y="132"/>
                    <a:pt x="71" y="19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5"/>
            <p:cNvSpPr/>
            <p:nvPr/>
          </p:nvSpPr>
          <p:spPr>
            <a:xfrm>
              <a:off x="982925" y="4134275"/>
              <a:ext cx="2225" cy="7725"/>
            </a:xfrm>
            <a:custGeom>
              <a:rect b="b" l="l" r="r" t="t"/>
              <a:pathLst>
                <a:path extrusionOk="0" fill="none" h="309" w="89">
                  <a:moveTo>
                    <a:pt x="0" y="1"/>
                  </a:moveTo>
                  <a:cubicBezTo>
                    <a:pt x="36" y="106"/>
                    <a:pt x="62" y="203"/>
                    <a:pt x="88" y="30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55"/>
            <p:cNvSpPr/>
            <p:nvPr/>
          </p:nvSpPr>
          <p:spPr>
            <a:xfrm>
              <a:off x="990400" y="4126800"/>
              <a:ext cx="2225" cy="7950"/>
            </a:xfrm>
            <a:custGeom>
              <a:rect b="b" l="l" r="r" t="t"/>
              <a:pathLst>
                <a:path extrusionOk="0" fill="none" h="318" w="89">
                  <a:moveTo>
                    <a:pt x="1" y="1"/>
                  </a:moveTo>
                  <a:cubicBezTo>
                    <a:pt x="9" y="106"/>
                    <a:pt x="36" y="221"/>
                    <a:pt x="89" y="31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5"/>
            <p:cNvSpPr/>
            <p:nvPr/>
          </p:nvSpPr>
          <p:spPr>
            <a:xfrm>
              <a:off x="1013275" y="4099950"/>
              <a:ext cx="3325" cy="11475"/>
            </a:xfrm>
            <a:custGeom>
              <a:rect b="b" l="l" r="r" t="t"/>
              <a:pathLst>
                <a:path extrusionOk="0" fill="none" h="459" w="133">
                  <a:moveTo>
                    <a:pt x="1" y="1"/>
                  </a:moveTo>
                  <a:cubicBezTo>
                    <a:pt x="27" y="159"/>
                    <a:pt x="71" y="309"/>
                    <a:pt x="133"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5"/>
            <p:cNvSpPr/>
            <p:nvPr/>
          </p:nvSpPr>
          <p:spPr>
            <a:xfrm>
              <a:off x="1024950" y="4092025"/>
              <a:ext cx="3550" cy="7750"/>
            </a:xfrm>
            <a:custGeom>
              <a:rect b="b" l="l" r="r" t="t"/>
              <a:pathLst>
                <a:path extrusionOk="0" fill="none" h="310" w="142">
                  <a:moveTo>
                    <a:pt x="0" y="1"/>
                  </a:moveTo>
                  <a:cubicBezTo>
                    <a:pt x="27" y="107"/>
                    <a:pt x="71" y="212"/>
                    <a:pt x="141" y="30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5"/>
            <p:cNvSpPr/>
            <p:nvPr/>
          </p:nvSpPr>
          <p:spPr>
            <a:xfrm>
              <a:off x="1033750" y="4083450"/>
              <a:ext cx="2000" cy="5750"/>
            </a:xfrm>
            <a:custGeom>
              <a:rect b="b" l="l" r="r" t="t"/>
              <a:pathLst>
                <a:path extrusionOk="0" fill="none" h="230" w="80">
                  <a:moveTo>
                    <a:pt x="0" y="1"/>
                  </a:moveTo>
                  <a:cubicBezTo>
                    <a:pt x="18" y="80"/>
                    <a:pt x="44" y="159"/>
                    <a:pt x="80" y="23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5"/>
            <p:cNvSpPr/>
            <p:nvPr/>
          </p:nvSpPr>
          <p:spPr>
            <a:xfrm>
              <a:off x="1043425" y="4072225"/>
              <a:ext cx="675" cy="4875"/>
            </a:xfrm>
            <a:custGeom>
              <a:rect b="b" l="l" r="r" t="t"/>
              <a:pathLst>
                <a:path extrusionOk="0" fill="none" h="195" w="27">
                  <a:moveTo>
                    <a:pt x="1" y="1"/>
                  </a:moveTo>
                  <a:lnTo>
                    <a:pt x="27" y="19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5"/>
            <p:cNvSpPr/>
            <p:nvPr/>
          </p:nvSpPr>
          <p:spPr>
            <a:xfrm>
              <a:off x="1070925" y="4045825"/>
              <a:ext cx="2000" cy="9925"/>
            </a:xfrm>
            <a:custGeom>
              <a:rect b="b" l="l" r="r" t="t"/>
              <a:pathLst>
                <a:path extrusionOk="0" fill="none" h="397" w="80">
                  <a:moveTo>
                    <a:pt x="1" y="1"/>
                  </a:moveTo>
                  <a:cubicBezTo>
                    <a:pt x="18" y="133"/>
                    <a:pt x="45" y="265"/>
                    <a:pt x="80" y="3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5"/>
            <p:cNvSpPr/>
            <p:nvPr/>
          </p:nvSpPr>
          <p:spPr>
            <a:xfrm>
              <a:off x="1080825" y="4035500"/>
              <a:ext cx="1800" cy="9925"/>
            </a:xfrm>
            <a:custGeom>
              <a:rect b="b" l="l" r="r" t="t"/>
              <a:pathLst>
                <a:path extrusionOk="0" fill="none" h="397" w="72">
                  <a:moveTo>
                    <a:pt x="1" y="0"/>
                  </a:moveTo>
                  <a:cubicBezTo>
                    <a:pt x="36" y="132"/>
                    <a:pt x="54" y="264"/>
                    <a:pt x="71" y="3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55"/>
            <p:cNvSpPr/>
            <p:nvPr/>
          </p:nvSpPr>
          <p:spPr>
            <a:xfrm>
              <a:off x="1089400" y="4033300"/>
              <a:ext cx="925" cy="3325"/>
            </a:xfrm>
            <a:custGeom>
              <a:rect b="b" l="l" r="r" t="t"/>
              <a:pathLst>
                <a:path extrusionOk="0" fill="none" h="133" w="37">
                  <a:moveTo>
                    <a:pt x="1" y="0"/>
                  </a:moveTo>
                  <a:cubicBezTo>
                    <a:pt x="1" y="44"/>
                    <a:pt x="10" y="88"/>
                    <a:pt x="36"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5"/>
            <p:cNvSpPr/>
            <p:nvPr/>
          </p:nvSpPr>
          <p:spPr>
            <a:xfrm>
              <a:off x="1096450" y="4023600"/>
              <a:ext cx="475" cy="7300"/>
            </a:xfrm>
            <a:custGeom>
              <a:rect b="b" l="l" r="r" t="t"/>
              <a:pathLst>
                <a:path extrusionOk="0" fill="none" h="292" w="19">
                  <a:moveTo>
                    <a:pt x="9" y="1"/>
                  </a:moveTo>
                  <a:cubicBezTo>
                    <a:pt x="18" y="98"/>
                    <a:pt x="18" y="195"/>
                    <a:pt x="1"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5"/>
            <p:cNvSpPr/>
            <p:nvPr/>
          </p:nvSpPr>
          <p:spPr>
            <a:xfrm>
              <a:off x="1125725" y="3988625"/>
              <a:ext cx="1550" cy="13225"/>
            </a:xfrm>
            <a:custGeom>
              <a:rect b="b" l="l" r="r" t="t"/>
              <a:pathLst>
                <a:path extrusionOk="0" fill="none" h="529" w="62">
                  <a:moveTo>
                    <a:pt x="18" y="1"/>
                  </a:moveTo>
                  <a:cubicBezTo>
                    <a:pt x="0" y="177"/>
                    <a:pt x="9" y="361"/>
                    <a:pt x="62"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5"/>
            <p:cNvSpPr/>
            <p:nvPr/>
          </p:nvSpPr>
          <p:spPr>
            <a:xfrm>
              <a:off x="1137375" y="3974325"/>
              <a:ext cx="2000" cy="14100"/>
            </a:xfrm>
            <a:custGeom>
              <a:rect b="b" l="l" r="r" t="t"/>
              <a:pathLst>
                <a:path extrusionOk="0" fill="none" h="564" w="80">
                  <a:moveTo>
                    <a:pt x="1" y="0"/>
                  </a:moveTo>
                  <a:cubicBezTo>
                    <a:pt x="27" y="168"/>
                    <a:pt x="45" y="326"/>
                    <a:pt x="62" y="493"/>
                  </a:cubicBezTo>
                  <a:cubicBezTo>
                    <a:pt x="62" y="511"/>
                    <a:pt x="71" y="537"/>
                    <a:pt x="80" y="56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5"/>
            <p:cNvSpPr/>
            <p:nvPr/>
          </p:nvSpPr>
          <p:spPr>
            <a:xfrm>
              <a:off x="1147950" y="3970575"/>
              <a:ext cx="225" cy="6200"/>
            </a:xfrm>
            <a:custGeom>
              <a:rect b="b" l="l" r="r" t="t"/>
              <a:pathLst>
                <a:path extrusionOk="0" fill="none" h="248" w="9">
                  <a:moveTo>
                    <a:pt x="0" y="1"/>
                  </a:moveTo>
                  <a:cubicBezTo>
                    <a:pt x="0" y="80"/>
                    <a:pt x="9" y="168"/>
                    <a:pt x="9"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5"/>
            <p:cNvSpPr/>
            <p:nvPr/>
          </p:nvSpPr>
          <p:spPr>
            <a:xfrm>
              <a:off x="1155200" y="3959150"/>
              <a:ext cx="675" cy="8375"/>
            </a:xfrm>
            <a:custGeom>
              <a:rect b="b" l="l" r="r" t="t"/>
              <a:pathLst>
                <a:path extrusionOk="0" fill="none" h="335" w="27">
                  <a:moveTo>
                    <a:pt x="0" y="0"/>
                  </a:moveTo>
                  <a:cubicBezTo>
                    <a:pt x="18" y="115"/>
                    <a:pt x="27" y="220"/>
                    <a:pt x="27" y="33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5"/>
            <p:cNvSpPr/>
            <p:nvPr/>
          </p:nvSpPr>
          <p:spPr>
            <a:xfrm>
              <a:off x="1162675" y="3949900"/>
              <a:ext cx="700" cy="8400"/>
            </a:xfrm>
            <a:custGeom>
              <a:rect b="b" l="l" r="r" t="t"/>
              <a:pathLst>
                <a:path extrusionOk="0" fill="none" h="336" w="28">
                  <a:moveTo>
                    <a:pt x="1" y="1"/>
                  </a:moveTo>
                  <a:cubicBezTo>
                    <a:pt x="18" y="115"/>
                    <a:pt x="27" y="221"/>
                    <a:pt x="18" y="33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5"/>
            <p:cNvSpPr/>
            <p:nvPr/>
          </p:nvSpPr>
          <p:spPr>
            <a:xfrm>
              <a:off x="1174550" y="3942425"/>
              <a:ext cx="475" cy="675"/>
            </a:xfrm>
            <a:custGeom>
              <a:rect b="b" l="l" r="r" t="t"/>
              <a:pathLst>
                <a:path extrusionOk="0" fill="none" h="27" w="19">
                  <a:moveTo>
                    <a:pt x="19" y="0"/>
                  </a:moveTo>
                  <a:lnTo>
                    <a:pt x="1" y="2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5"/>
            <p:cNvSpPr/>
            <p:nvPr/>
          </p:nvSpPr>
          <p:spPr>
            <a:xfrm>
              <a:off x="1034625" y="4238125"/>
              <a:ext cx="1775" cy="7300"/>
            </a:xfrm>
            <a:custGeom>
              <a:rect b="b" l="l" r="r" t="t"/>
              <a:pathLst>
                <a:path extrusionOk="0" fill="none" h="292" w="71">
                  <a:moveTo>
                    <a:pt x="9" y="1"/>
                  </a:moveTo>
                  <a:cubicBezTo>
                    <a:pt x="1" y="98"/>
                    <a:pt x="18" y="203"/>
                    <a:pt x="71"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55"/>
            <p:cNvSpPr/>
            <p:nvPr/>
          </p:nvSpPr>
          <p:spPr>
            <a:xfrm>
              <a:off x="1047600" y="4222300"/>
              <a:ext cx="700" cy="14525"/>
            </a:xfrm>
            <a:custGeom>
              <a:rect b="b" l="l" r="r" t="t"/>
              <a:pathLst>
                <a:path extrusionOk="0" fill="none" h="581" w="28">
                  <a:moveTo>
                    <a:pt x="1" y="0"/>
                  </a:moveTo>
                  <a:cubicBezTo>
                    <a:pt x="10" y="194"/>
                    <a:pt x="18" y="387"/>
                    <a:pt x="27" y="5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5"/>
            <p:cNvSpPr/>
            <p:nvPr/>
          </p:nvSpPr>
          <p:spPr>
            <a:xfrm>
              <a:off x="1060800" y="4218325"/>
              <a:ext cx="925" cy="7500"/>
            </a:xfrm>
            <a:custGeom>
              <a:rect b="b" l="l" r="r" t="t"/>
              <a:pathLst>
                <a:path extrusionOk="0" fill="none" h="300" w="37">
                  <a:moveTo>
                    <a:pt x="1" y="1"/>
                  </a:moveTo>
                  <a:lnTo>
                    <a:pt x="36" y="30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5"/>
            <p:cNvSpPr/>
            <p:nvPr/>
          </p:nvSpPr>
          <p:spPr>
            <a:xfrm>
              <a:off x="1070500" y="4203800"/>
              <a:ext cx="1125" cy="10600"/>
            </a:xfrm>
            <a:custGeom>
              <a:rect b="b" l="l" r="r" t="t"/>
              <a:pathLst>
                <a:path extrusionOk="0" fill="none" h="424" w="45">
                  <a:moveTo>
                    <a:pt x="0" y="1"/>
                  </a:moveTo>
                  <a:cubicBezTo>
                    <a:pt x="27" y="142"/>
                    <a:pt x="35" y="282"/>
                    <a:pt x="44" y="4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5"/>
            <p:cNvSpPr/>
            <p:nvPr/>
          </p:nvSpPr>
          <p:spPr>
            <a:xfrm>
              <a:off x="1081275" y="4195000"/>
              <a:ext cx="675" cy="8825"/>
            </a:xfrm>
            <a:custGeom>
              <a:rect b="b" l="l" r="r" t="t"/>
              <a:pathLst>
                <a:path extrusionOk="0" fill="none" h="353" w="27">
                  <a:moveTo>
                    <a:pt x="9" y="1"/>
                  </a:moveTo>
                  <a:cubicBezTo>
                    <a:pt x="0" y="115"/>
                    <a:pt x="9" y="238"/>
                    <a:pt x="27" y="3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5"/>
            <p:cNvSpPr/>
            <p:nvPr/>
          </p:nvSpPr>
          <p:spPr>
            <a:xfrm>
              <a:off x="1098000" y="4175875"/>
              <a:ext cx="250" cy="10350"/>
            </a:xfrm>
            <a:custGeom>
              <a:rect b="b" l="l" r="r" t="t"/>
              <a:pathLst>
                <a:path extrusionOk="0" fill="none" h="414" w="10">
                  <a:moveTo>
                    <a:pt x="0" y="0"/>
                  </a:moveTo>
                  <a:cubicBezTo>
                    <a:pt x="0" y="141"/>
                    <a:pt x="9" y="282"/>
                    <a:pt x="9" y="41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5"/>
            <p:cNvSpPr/>
            <p:nvPr/>
          </p:nvSpPr>
          <p:spPr>
            <a:xfrm>
              <a:off x="1109425" y="4166400"/>
              <a:ext cx="1575" cy="10600"/>
            </a:xfrm>
            <a:custGeom>
              <a:rect b="b" l="l" r="r" t="t"/>
              <a:pathLst>
                <a:path extrusionOk="0" fill="none" h="424" w="63">
                  <a:moveTo>
                    <a:pt x="62" y="1"/>
                  </a:moveTo>
                  <a:cubicBezTo>
                    <a:pt x="18" y="142"/>
                    <a:pt x="1" y="282"/>
                    <a:pt x="10" y="4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5"/>
            <p:cNvSpPr/>
            <p:nvPr/>
          </p:nvSpPr>
          <p:spPr>
            <a:xfrm>
              <a:off x="1120000" y="4154975"/>
              <a:ext cx="25" cy="7925"/>
            </a:xfrm>
            <a:custGeom>
              <a:rect b="b" l="l" r="r" t="t"/>
              <a:pathLst>
                <a:path extrusionOk="0" fill="none" h="317" w="1">
                  <a:moveTo>
                    <a:pt x="0" y="0"/>
                  </a:moveTo>
                  <a:lnTo>
                    <a:pt x="0" y="3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5"/>
            <p:cNvSpPr/>
            <p:nvPr/>
          </p:nvSpPr>
          <p:spPr>
            <a:xfrm>
              <a:off x="1136500" y="4140450"/>
              <a:ext cx="450" cy="9925"/>
            </a:xfrm>
            <a:custGeom>
              <a:rect b="b" l="l" r="r" t="t"/>
              <a:pathLst>
                <a:path extrusionOk="0" fill="none" h="397" w="18">
                  <a:moveTo>
                    <a:pt x="0" y="0"/>
                  </a:moveTo>
                  <a:lnTo>
                    <a:pt x="18" y="39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55"/>
            <p:cNvSpPr/>
            <p:nvPr/>
          </p:nvSpPr>
          <p:spPr>
            <a:xfrm>
              <a:off x="1148150" y="4130975"/>
              <a:ext cx="700" cy="8175"/>
            </a:xfrm>
            <a:custGeom>
              <a:rect b="b" l="l" r="r" t="t"/>
              <a:pathLst>
                <a:path extrusionOk="0" fill="none" h="327" w="28">
                  <a:moveTo>
                    <a:pt x="18" y="1"/>
                  </a:moveTo>
                  <a:cubicBezTo>
                    <a:pt x="27" y="106"/>
                    <a:pt x="18" y="221"/>
                    <a:pt x="1" y="32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5"/>
            <p:cNvSpPr/>
            <p:nvPr/>
          </p:nvSpPr>
          <p:spPr>
            <a:xfrm>
              <a:off x="1155850" y="4119550"/>
              <a:ext cx="1125" cy="10575"/>
            </a:xfrm>
            <a:custGeom>
              <a:rect b="b" l="l" r="r" t="t"/>
              <a:pathLst>
                <a:path extrusionOk="0" fill="none" h="423" w="45">
                  <a:moveTo>
                    <a:pt x="1" y="0"/>
                  </a:moveTo>
                  <a:cubicBezTo>
                    <a:pt x="18" y="141"/>
                    <a:pt x="27" y="282"/>
                    <a:pt x="45" y="4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5"/>
            <p:cNvSpPr/>
            <p:nvPr/>
          </p:nvSpPr>
          <p:spPr>
            <a:xfrm>
              <a:off x="1172800" y="4106775"/>
              <a:ext cx="1125" cy="7300"/>
            </a:xfrm>
            <a:custGeom>
              <a:rect b="b" l="l" r="r" t="t"/>
              <a:pathLst>
                <a:path extrusionOk="0" fill="none" h="292" w="45">
                  <a:moveTo>
                    <a:pt x="1" y="1"/>
                  </a:moveTo>
                  <a:cubicBezTo>
                    <a:pt x="9" y="97"/>
                    <a:pt x="27" y="194"/>
                    <a:pt x="45"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5"/>
            <p:cNvSpPr/>
            <p:nvPr/>
          </p:nvSpPr>
          <p:spPr>
            <a:xfrm>
              <a:off x="1185775" y="4093575"/>
              <a:ext cx="475" cy="5750"/>
            </a:xfrm>
            <a:custGeom>
              <a:rect b="b" l="l" r="r" t="t"/>
              <a:pathLst>
                <a:path extrusionOk="0" fill="none" h="230" w="19">
                  <a:moveTo>
                    <a:pt x="10" y="1"/>
                  </a:moveTo>
                  <a:cubicBezTo>
                    <a:pt x="18" y="71"/>
                    <a:pt x="18" y="150"/>
                    <a:pt x="1" y="2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5"/>
            <p:cNvSpPr/>
            <p:nvPr/>
          </p:nvSpPr>
          <p:spPr>
            <a:xfrm>
              <a:off x="1193925" y="4082800"/>
              <a:ext cx="25" cy="4650"/>
            </a:xfrm>
            <a:custGeom>
              <a:rect b="b" l="l" r="r" t="t"/>
              <a:pathLst>
                <a:path extrusionOk="0" fill="none" h="186" w="1">
                  <a:moveTo>
                    <a:pt x="0" y="0"/>
                  </a:moveTo>
                  <a:lnTo>
                    <a:pt x="0" y="18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5"/>
            <p:cNvSpPr/>
            <p:nvPr/>
          </p:nvSpPr>
          <p:spPr>
            <a:xfrm>
              <a:off x="1174350" y="4105025"/>
              <a:ext cx="30150" cy="40275"/>
            </a:xfrm>
            <a:custGeom>
              <a:rect b="b" l="l" r="r" t="t"/>
              <a:pathLst>
                <a:path extrusionOk="0" fill="none" h="1611" w="1206">
                  <a:moveTo>
                    <a:pt x="0" y="1611"/>
                  </a:moveTo>
                  <a:cubicBezTo>
                    <a:pt x="475" y="1127"/>
                    <a:pt x="880" y="590"/>
                    <a:pt x="1206"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5"/>
            <p:cNvSpPr/>
            <p:nvPr/>
          </p:nvSpPr>
          <p:spPr>
            <a:xfrm>
              <a:off x="1196350" y="4127450"/>
              <a:ext cx="3975" cy="5100"/>
            </a:xfrm>
            <a:custGeom>
              <a:rect b="b" l="l" r="r" t="t"/>
              <a:pathLst>
                <a:path extrusionOk="0" fill="none" h="204" w="159">
                  <a:moveTo>
                    <a:pt x="0" y="203"/>
                  </a:moveTo>
                  <a:lnTo>
                    <a:pt x="159"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55"/>
            <p:cNvSpPr/>
            <p:nvPr/>
          </p:nvSpPr>
          <p:spPr>
            <a:xfrm>
              <a:off x="1202950" y="4141550"/>
              <a:ext cx="2225" cy="4650"/>
            </a:xfrm>
            <a:custGeom>
              <a:rect b="b" l="l" r="r" t="t"/>
              <a:pathLst>
                <a:path extrusionOk="0" fill="none" h="186" w="89">
                  <a:moveTo>
                    <a:pt x="0" y="185"/>
                  </a:moveTo>
                  <a:lnTo>
                    <a:pt x="88"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5"/>
            <p:cNvSpPr/>
            <p:nvPr/>
          </p:nvSpPr>
          <p:spPr>
            <a:xfrm>
              <a:off x="1006475" y="4192375"/>
              <a:ext cx="38725" cy="63375"/>
            </a:xfrm>
            <a:custGeom>
              <a:rect b="b" l="l" r="r" t="t"/>
              <a:pathLst>
                <a:path extrusionOk="0" fill="none" h="2535" w="1549">
                  <a:moveTo>
                    <a:pt x="44" y="2535"/>
                  </a:moveTo>
                  <a:cubicBezTo>
                    <a:pt x="0" y="2262"/>
                    <a:pt x="53" y="1980"/>
                    <a:pt x="185" y="1743"/>
                  </a:cubicBezTo>
                  <a:cubicBezTo>
                    <a:pt x="317" y="1496"/>
                    <a:pt x="475" y="1276"/>
                    <a:pt x="660" y="1074"/>
                  </a:cubicBezTo>
                  <a:lnTo>
                    <a:pt x="154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5"/>
            <p:cNvSpPr/>
            <p:nvPr/>
          </p:nvSpPr>
          <p:spPr>
            <a:xfrm>
              <a:off x="1013500" y="4211300"/>
              <a:ext cx="3550" cy="5525"/>
            </a:xfrm>
            <a:custGeom>
              <a:rect b="b" l="l" r="r" t="t"/>
              <a:pathLst>
                <a:path extrusionOk="0" fill="none" h="221" w="142">
                  <a:moveTo>
                    <a:pt x="1" y="220"/>
                  </a:moveTo>
                  <a:cubicBezTo>
                    <a:pt x="53" y="150"/>
                    <a:pt x="97" y="79"/>
                    <a:pt x="14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5"/>
            <p:cNvSpPr/>
            <p:nvPr/>
          </p:nvSpPr>
          <p:spPr>
            <a:xfrm>
              <a:off x="1004475" y="4205125"/>
              <a:ext cx="2225" cy="2900"/>
            </a:xfrm>
            <a:custGeom>
              <a:rect b="b" l="l" r="r" t="t"/>
              <a:pathLst>
                <a:path extrusionOk="0" fill="none" h="116" w="89">
                  <a:moveTo>
                    <a:pt x="1" y="115"/>
                  </a:moveTo>
                  <a:cubicBezTo>
                    <a:pt x="27" y="80"/>
                    <a:pt x="62" y="45"/>
                    <a:pt x="89"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5"/>
            <p:cNvSpPr/>
            <p:nvPr/>
          </p:nvSpPr>
          <p:spPr>
            <a:xfrm>
              <a:off x="928125" y="4208000"/>
              <a:ext cx="23150" cy="22900"/>
            </a:xfrm>
            <a:custGeom>
              <a:rect b="b" l="l" r="r" t="t"/>
              <a:pathLst>
                <a:path extrusionOk="0" fill="none" h="916" w="926">
                  <a:moveTo>
                    <a:pt x="1" y="915"/>
                  </a:moveTo>
                  <a:cubicBezTo>
                    <a:pt x="335" y="634"/>
                    <a:pt x="643" y="326"/>
                    <a:pt x="92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55"/>
            <p:cNvSpPr/>
            <p:nvPr/>
          </p:nvSpPr>
          <p:spPr>
            <a:xfrm>
              <a:off x="943750" y="4225600"/>
              <a:ext cx="3550" cy="3100"/>
            </a:xfrm>
            <a:custGeom>
              <a:rect b="b" l="l" r="r" t="t"/>
              <a:pathLst>
                <a:path extrusionOk="0" fill="none" h="124" w="142">
                  <a:moveTo>
                    <a:pt x="1" y="123"/>
                  </a:moveTo>
                  <a:cubicBezTo>
                    <a:pt x="54" y="88"/>
                    <a:pt x="98" y="44"/>
                    <a:pt x="142"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55"/>
            <p:cNvSpPr/>
            <p:nvPr/>
          </p:nvSpPr>
          <p:spPr>
            <a:xfrm>
              <a:off x="949050" y="4238575"/>
              <a:ext cx="5075" cy="4875"/>
            </a:xfrm>
            <a:custGeom>
              <a:rect b="b" l="l" r="r" t="t"/>
              <a:pathLst>
                <a:path extrusionOk="0" fill="none" h="195" w="203">
                  <a:moveTo>
                    <a:pt x="0" y="194"/>
                  </a:moveTo>
                  <a:lnTo>
                    <a:pt x="202"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5"/>
            <p:cNvSpPr/>
            <p:nvPr/>
          </p:nvSpPr>
          <p:spPr>
            <a:xfrm>
              <a:off x="1042775" y="4044500"/>
              <a:ext cx="68450" cy="75075"/>
            </a:xfrm>
            <a:custGeom>
              <a:rect b="b" l="l" r="r" t="t"/>
              <a:pathLst>
                <a:path extrusionOk="0" fill="none" h="3003" w="2738">
                  <a:moveTo>
                    <a:pt x="0" y="3002"/>
                  </a:moveTo>
                  <a:cubicBezTo>
                    <a:pt x="915" y="1999"/>
                    <a:pt x="1822" y="1004"/>
                    <a:pt x="2737"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5"/>
            <p:cNvSpPr/>
            <p:nvPr/>
          </p:nvSpPr>
          <p:spPr>
            <a:xfrm>
              <a:off x="1079500" y="4083450"/>
              <a:ext cx="13025" cy="14325"/>
            </a:xfrm>
            <a:custGeom>
              <a:rect b="b" l="l" r="r" t="t"/>
              <a:pathLst>
                <a:path extrusionOk="0" fill="none" h="573" w="521">
                  <a:moveTo>
                    <a:pt x="1" y="573"/>
                  </a:moveTo>
                  <a:lnTo>
                    <a:pt x="52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55"/>
            <p:cNvSpPr/>
            <p:nvPr/>
          </p:nvSpPr>
          <p:spPr>
            <a:xfrm>
              <a:off x="1088100" y="4094250"/>
              <a:ext cx="10575" cy="10800"/>
            </a:xfrm>
            <a:custGeom>
              <a:rect b="b" l="l" r="r" t="t"/>
              <a:pathLst>
                <a:path extrusionOk="0" fill="none" h="432" w="423">
                  <a:moveTo>
                    <a:pt x="0" y="431"/>
                  </a:moveTo>
                  <a:lnTo>
                    <a:pt x="423"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5"/>
            <p:cNvSpPr/>
            <p:nvPr/>
          </p:nvSpPr>
          <p:spPr>
            <a:xfrm>
              <a:off x="1125275" y="4082125"/>
              <a:ext cx="32375" cy="31500"/>
            </a:xfrm>
            <a:custGeom>
              <a:rect b="b" l="l" r="r" t="t"/>
              <a:pathLst>
                <a:path extrusionOk="0" fill="none" h="1260" w="1295">
                  <a:moveTo>
                    <a:pt x="1" y="1259"/>
                  </a:moveTo>
                  <a:cubicBezTo>
                    <a:pt x="414" y="828"/>
                    <a:pt x="845" y="406"/>
                    <a:pt x="1294"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5"/>
            <p:cNvSpPr/>
            <p:nvPr/>
          </p:nvSpPr>
          <p:spPr>
            <a:xfrm>
              <a:off x="1140225" y="4079050"/>
              <a:ext cx="7300" cy="6400"/>
            </a:xfrm>
            <a:custGeom>
              <a:rect b="b" l="l" r="r" t="t"/>
              <a:pathLst>
                <a:path extrusionOk="0" fill="none" h="256" w="292">
                  <a:moveTo>
                    <a:pt x="1" y="256"/>
                  </a:moveTo>
                  <a:lnTo>
                    <a:pt x="29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55"/>
            <p:cNvSpPr/>
            <p:nvPr/>
          </p:nvSpPr>
          <p:spPr>
            <a:xfrm>
              <a:off x="1081500" y="4142650"/>
              <a:ext cx="7275" cy="6625"/>
            </a:xfrm>
            <a:custGeom>
              <a:rect b="b" l="l" r="r" t="t"/>
              <a:pathLst>
                <a:path extrusionOk="0" fill="none" h="265" w="291">
                  <a:moveTo>
                    <a:pt x="0" y="264"/>
                  </a:moveTo>
                  <a:lnTo>
                    <a:pt x="29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5"/>
            <p:cNvSpPr/>
            <p:nvPr/>
          </p:nvSpPr>
          <p:spPr>
            <a:xfrm>
              <a:off x="942225" y="4062325"/>
              <a:ext cx="68225" cy="71975"/>
            </a:xfrm>
            <a:custGeom>
              <a:rect b="b" l="l" r="r" t="t"/>
              <a:pathLst>
                <a:path extrusionOk="0" fill="none" h="2879" w="2729">
                  <a:moveTo>
                    <a:pt x="0" y="2879"/>
                  </a:moveTo>
                  <a:lnTo>
                    <a:pt x="2728"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5"/>
            <p:cNvSpPr/>
            <p:nvPr/>
          </p:nvSpPr>
          <p:spPr>
            <a:xfrm>
              <a:off x="965325" y="4082125"/>
              <a:ext cx="14750" cy="15000"/>
            </a:xfrm>
            <a:custGeom>
              <a:rect b="b" l="l" r="r" t="t"/>
              <a:pathLst>
                <a:path extrusionOk="0" fill="none" h="600" w="590">
                  <a:moveTo>
                    <a:pt x="0" y="599"/>
                  </a:moveTo>
                  <a:lnTo>
                    <a:pt x="59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5"/>
            <p:cNvSpPr/>
            <p:nvPr/>
          </p:nvSpPr>
          <p:spPr>
            <a:xfrm>
              <a:off x="954100" y="4074875"/>
              <a:ext cx="14775" cy="13675"/>
            </a:xfrm>
            <a:custGeom>
              <a:rect b="b" l="l" r="r" t="t"/>
              <a:pathLst>
                <a:path extrusionOk="0" fill="none" h="547" w="591">
                  <a:moveTo>
                    <a:pt x="0" y="546"/>
                  </a:moveTo>
                  <a:cubicBezTo>
                    <a:pt x="176" y="344"/>
                    <a:pt x="370" y="159"/>
                    <a:pt x="59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55"/>
            <p:cNvSpPr/>
            <p:nvPr/>
          </p:nvSpPr>
          <p:spPr>
            <a:xfrm>
              <a:off x="830225" y="4114925"/>
              <a:ext cx="52825" cy="39625"/>
            </a:xfrm>
            <a:custGeom>
              <a:rect b="b" l="l" r="r" t="t"/>
              <a:pathLst>
                <a:path extrusionOk="0" fill="none" h="1585" w="2113">
                  <a:moveTo>
                    <a:pt x="1" y="1584"/>
                  </a:moveTo>
                  <a:cubicBezTo>
                    <a:pt x="810" y="1215"/>
                    <a:pt x="1532" y="669"/>
                    <a:pt x="2113"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5"/>
            <p:cNvSpPr/>
            <p:nvPr/>
          </p:nvSpPr>
          <p:spPr>
            <a:xfrm>
              <a:off x="864325" y="4140000"/>
              <a:ext cx="9925" cy="6850"/>
            </a:xfrm>
            <a:custGeom>
              <a:rect b="b" l="l" r="r" t="t"/>
              <a:pathLst>
                <a:path extrusionOk="0" fill="none" h="274" w="397">
                  <a:moveTo>
                    <a:pt x="1" y="273"/>
                  </a:moveTo>
                  <a:lnTo>
                    <a:pt x="397"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5"/>
            <p:cNvSpPr/>
            <p:nvPr/>
          </p:nvSpPr>
          <p:spPr>
            <a:xfrm>
              <a:off x="868725" y="4151450"/>
              <a:ext cx="13450" cy="12125"/>
            </a:xfrm>
            <a:custGeom>
              <a:rect b="b" l="l" r="r" t="t"/>
              <a:pathLst>
                <a:path extrusionOk="0" fill="none" h="485" w="538">
                  <a:moveTo>
                    <a:pt x="1" y="484"/>
                  </a:moveTo>
                  <a:cubicBezTo>
                    <a:pt x="203" y="361"/>
                    <a:pt x="388" y="194"/>
                    <a:pt x="53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5"/>
            <p:cNvSpPr/>
            <p:nvPr/>
          </p:nvSpPr>
          <p:spPr>
            <a:xfrm>
              <a:off x="868300" y="4173675"/>
              <a:ext cx="9025" cy="10800"/>
            </a:xfrm>
            <a:custGeom>
              <a:rect b="b" l="l" r="r" t="t"/>
              <a:pathLst>
                <a:path extrusionOk="0" fill="none" h="432" w="361">
                  <a:moveTo>
                    <a:pt x="0" y="431"/>
                  </a:moveTo>
                  <a:lnTo>
                    <a:pt x="36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5"/>
            <p:cNvSpPr/>
            <p:nvPr/>
          </p:nvSpPr>
          <p:spPr>
            <a:xfrm>
              <a:off x="861900" y="4221625"/>
              <a:ext cx="5525" cy="19625"/>
            </a:xfrm>
            <a:custGeom>
              <a:rect b="b" l="l" r="r" t="t"/>
              <a:pathLst>
                <a:path extrusionOk="0" fill="none" h="785" w="221">
                  <a:moveTo>
                    <a:pt x="221" y="1"/>
                  </a:moveTo>
                  <a:cubicBezTo>
                    <a:pt x="80" y="238"/>
                    <a:pt x="10" y="511"/>
                    <a:pt x="1" y="78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5"/>
            <p:cNvSpPr/>
            <p:nvPr/>
          </p:nvSpPr>
          <p:spPr>
            <a:xfrm>
              <a:off x="845175" y="4249125"/>
              <a:ext cx="25" cy="2450"/>
            </a:xfrm>
            <a:custGeom>
              <a:rect b="b" l="l" r="r" t="t"/>
              <a:pathLst>
                <a:path extrusionOk="0" fill="none" h="98" w="1">
                  <a:moveTo>
                    <a:pt x="1" y="1"/>
                  </a:moveTo>
                  <a:lnTo>
                    <a:pt x="1" y="9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5"/>
            <p:cNvSpPr/>
            <p:nvPr/>
          </p:nvSpPr>
          <p:spPr>
            <a:xfrm>
              <a:off x="699975" y="4144625"/>
              <a:ext cx="57225" cy="104975"/>
            </a:xfrm>
            <a:custGeom>
              <a:rect b="b" l="l" r="r" t="t"/>
              <a:pathLst>
                <a:path extrusionOk="0" fill="none" h="4199" w="2289">
                  <a:moveTo>
                    <a:pt x="0" y="0"/>
                  </a:moveTo>
                  <a:cubicBezTo>
                    <a:pt x="308" y="1576"/>
                    <a:pt x="1285" y="2940"/>
                    <a:pt x="2289" y="419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5"/>
            <p:cNvSpPr/>
            <p:nvPr/>
          </p:nvSpPr>
          <p:spPr>
            <a:xfrm>
              <a:off x="727250" y="4173225"/>
              <a:ext cx="14775" cy="31275"/>
            </a:xfrm>
            <a:custGeom>
              <a:rect b="b" l="l" r="r" t="t"/>
              <a:pathLst>
                <a:path extrusionOk="0" fill="none" h="1251" w="591">
                  <a:moveTo>
                    <a:pt x="1" y="1"/>
                  </a:moveTo>
                  <a:cubicBezTo>
                    <a:pt x="106" y="458"/>
                    <a:pt x="309" y="881"/>
                    <a:pt x="590" y="125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5"/>
            <p:cNvSpPr/>
            <p:nvPr/>
          </p:nvSpPr>
          <p:spPr>
            <a:xfrm>
              <a:off x="754550" y="4190400"/>
              <a:ext cx="4625" cy="9250"/>
            </a:xfrm>
            <a:custGeom>
              <a:rect b="b" l="l" r="r" t="t"/>
              <a:pathLst>
                <a:path extrusionOk="0" fill="none" h="370" w="185">
                  <a:moveTo>
                    <a:pt x="0" y="0"/>
                  </a:moveTo>
                  <a:cubicBezTo>
                    <a:pt x="70" y="114"/>
                    <a:pt x="132" y="238"/>
                    <a:pt x="185"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5"/>
            <p:cNvSpPr/>
            <p:nvPr/>
          </p:nvSpPr>
          <p:spPr>
            <a:xfrm>
              <a:off x="694900" y="4114475"/>
              <a:ext cx="2225" cy="12575"/>
            </a:xfrm>
            <a:custGeom>
              <a:rect b="b" l="l" r="r" t="t"/>
              <a:pathLst>
                <a:path extrusionOk="0" fill="none" h="503" w="89">
                  <a:moveTo>
                    <a:pt x="89" y="502"/>
                  </a:moveTo>
                  <a:cubicBezTo>
                    <a:pt x="45" y="344"/>
                    <a:pt x="19" y="168"/>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5"/>
            <p:cNvSpPr/>
            <p:nvPr/>
          </p:nvSpPr>
          <p:spPr>
            <a:xfrm>
              <a:off x="804700" y="3957825"/>
              <a:ext cx="57675" cy="52400"/>
            </a:xfrm>
            <a:custGeom>
              <a:rect b="b" l="l" r="r" t="t"/>
              <a:pathLst>
                <a:path extrusionOk="0" fill="none" h="2096" w="2307">
                  <a:moveTo>
                    <a:pt x="1" y="2095"/>
                  </a:moveTo>
                  <a:cubicBezTo>
                    <a:pt x="863" y="1505"/>
                    <a:pt x="1638" y="801"/>
                    <a:pt x="2306"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5"/>
            <p:cNvSpPr/>
            <p:nvPr/>
          </p:nvSpPr>
          <p:spPr>
            <a:xfrm>
              <a:off x="838375" y="3988850"/>
              <a:ext cx="9250" cy="9250"/>
            </a:xfrm>
            <a:custGeom>
              <a:rect b="b" l="l" r="r" t="t"/>
              <a:pathLst>
                <a:path extrusionOk="0" fill="none" h="370" w="370">
                  <a:moveTo>
                    <a:pt x="0" y="370"/>
                  </a:moveTo>
                  <a:lnTo>
                    <a:pt x="37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5"/>
            <p:cNvSpPr/>
            <p:nvPr/>
          </p:nvSpPr>
          <p:spPr>
            <a:xfrm>
              <a:off x="851350" y="3823400"/>
              <a:ext cx="56125" cy="55675"/>
            </a:xfrm>
            <a:custGeom>
              <a:rect b="b" l="l" r="r" t="t"/>
              <a:pathLst>
                <a:path extrusionOk="0" fill="none" h="2227" w="2245">
                  <a:moveTo>
                    <a:pt x="0" y="2227"/>
                  </a:moveTo>
                  <a:cubicBezTo>
                    <a:pt x="704" y="1443"/>
                    <a:pt x="1453" y="704"/>
                    <a:pt x="224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5"/>
            <p:cNvSpPr/>
            <p:nvPr/>
          </p:nvSpPr>
          <p:spPr>
            <a:xfrm>
              <a:off x="868500" y="3831750"/>
              <a:ext cx="13450" cy="14550"/>
            </a:xfrm>
            <a:custGeom>
              <a:rect b="b" l="l" r="r" t="t"/>
              <a:pathLst>
                <a:path extrusionOk="0" fill="none" h="582" w="538">
                  <a:moveTo>
                    <a:pt x="1" y="581"/>
                  </a:moveTo>
                  <a:cubicBezTo>
                    <a:pt x="177" y="388"/>
                    <a:pt x="362" y="194"/>
                    <a:pt x="53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5"/>
            <p:cNvSpPr/>
            <p:nvPr/>
          </p:nvSpPr>
          <p:spPr>
            <a:xfrm>
              <a:off x="848050" y="3831525"/>
              <a:ext cx="6400" cy="8175"/>
            </a:xfrm>
            <a:custGeom>
              <a:rect b="b" l="l" r="r" t="t"/>
              <a:pathLst>
                <a:path extrusionOk="0" fill="none" h="327" w="256">
                  <a:moveTo>
                    <a:pt x="0" y="326"/>
                  </a:moveTo>
                  <a:cubicBezTo>
                    <a:pt x="71" y="212"/>
                    <a:pt x="159" y="98"/>
                    <a:pt x="256"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55"/>
            <p:cNvSpPr/>
            <p:nvPr/>
          </p:nvSpPr>
          <p:spPr>
            <a:xfrm>
              <a:off x="702400" y="3824500"/>
              <a:ext cx="65150" cy="112225"/>
            </a:xfrm>
            <a:custGeom>
              <a:rect b="b" l="l" r="r" t="t"/>
              <a:pathLst>
                <a:path extrusionOk="0" fill="none" h="4489" w="2606">
                  <a:moveTo>
                    <a:pt x="0" y="4489"/>
                  </a:moveTo>
                  <a:cubicBezTo>
                    <a:pt x="546" y="2825"/>
                    <a:pt x="1435" y="1303"/>
                    <a:pt x="260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5"/>
            <p:cNvSpPr/>
            <p:nvPr/>
          </p:nvSpPr>
          <p:spPr>
            <a:xfrm>
              <a:off x="728800" y="3874425"/>
              <a:ext cx="15425" cy="25550"/>
            </a:xfrm>
            <a:custGeom>
              <a:rect b="b" l="l" r="r" t="t"/>
              <a:pathLst>
                <a:path extrusionOk="0" fill="none" h="1022" w="617">
                  <a:moveTo>
                    <a:pt x="0" y="1022"/>
                  </a:moveTo>
                  <a:cubicBezTo>
                    <a:pt x="159" y="652"/>
                    <a:pt x="361" y="309"/>
                    <a:pt x="616"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5"/>
            <p:cNvSpPr/>
            <p:nvPr/>
          </p:nvSpPr>
          <p:spPr>
            <a:xfrm>
              <a:off x="749475" y="3895550"/>
              <a:ext cx="8400" cy="15875"/>
            </a:xfrm>
            <a:custGeom>
              <a:rect b="b" l="l" r="r" t="t"/>
              <a:pathLst>
                <a:path extrusionOk="0" fill="none" h="635" w="336">
                  <a:moveTo>
                    <a:pt x="1" y="634"/>
                  </a:moveTo>
                  <a:lnTo>
                    <a:pt x="335"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5"/>
            <p:cNvSpPr/>
            <p:nvPr/>
          </p:nvSpPr>
          <p:spPr>
            <a:xfrm>
              <a:off x="1032875" y="3918450"/>
              <a:ext cx="51500" cy="50175"/>
            </a:xfrm>
            <a:custGeom>
              <a:rect b="b" l="l" r="r" t="t"/>
              <a:pathLst>
                <a:path extrusionOk="0" fill="none" h="2007" w="2060">
                  <a:moveTo>
                    <a:pt x="0" y="2007"/>
                  </a:moveTo>
                  <a:cubicBezTo>
                    <a:pt x="678" y="1329"/>
                    <a:pt x="1355" y="660"/>
                    <a:pt x="206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5"/>
            <p:cNvSpPr/>
            <p:nvPr/>
          </p:nvSpPr>
          <p:spPr>
            <a:xfrm>
              <a:off x="1068500" y="3943525"/>
              <a:ext cx="11025" cy="11025"/>
            </a:xfrm>
            <a:custGeom>
              <a:rect b="b" l="l" r="r" t="t"/>
              <a:pathLst>
                <a:path extrusionOk="0" fill="none" h="441" w="441">
                  <a:moveTo>
                    <a:pt x="1" y="440"/>
                  </a:moveTo>
                  <a:lnTo>
                    <a:pt x="44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5"/>
            <p:cNvSpPr/>
            <p:nvPr/>
          </p:nvSpPr>
          <p:spPr>
            <a:xfrm>
              <a:off x="1119325" y="3919325"/>
              <a:ext cx="52625" cy="40275"/>
            </a:xfrm>
            <a:custGeom>
              <a:rect b="b" l="l" r="r" t="t"/>
              <a:pathLst>
                <a:path extrusionOk="0" fill="none" h="1611" w="2105">
                  <a:moveTo>
                    <a:pt x="1" y="1611"/>
                  </a:moveTo>
                  <a:cubicBezTo>
                    <a:pt x="599" y="960"/>
                    <a:pt x="1312" y="414"/>
                    <a:pt x="2104"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5"/>
            <p:cNvSpPr/>
            <p:nvPr/>
          </p:nvSpPr>
          <p:spPr>
            <a:xfrm>
              <a:off x="1136500" y="3917550"/>
              <a:ext cx="12575" cy="8825"/>
            </a:xfrm>
            <a:custGeom>
              <a:rect b="b" l="l" r="r" t="t"/>
              <a:pathLst>
                <a:path extrusionOk="0" fill="none" h="353" w="503">
                  <a:moveTo>
                    <a:pt x="0" y="353"/>
                  </a:moveTo>
                  <a:cubicBezTo>
                    <a:pt x="168" y="238"/>
                    <a:pt x="335" y="115"/>
                    <a:pt x="50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5"/>
            <p:cNvSpPr/>
            <p:nvPr/>
          </p:nvSpPr>
          <p:spPr>
            <a:xfrm>
              <a:off x="1086550" y="3964425"/>
              <a:ext cx="6400" cy="9275"/>
            </a:xfrm>
            <a:custGeom>
              <a:rect b="b" l="l" r="r" t="t"/>
              <a:pathLst>
                <a:path extrusionOk="0" fill="none" h="371" w="256">
                  <a:moveTo>
                    <a:pt x="1" y="370"/>
                  </a:moveTo>
                  <a:lnTo>
                    <a:pt x="256"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5"/>
            <p:cNvSpPr/>
            <p:nvPr/>
          </p:nvSpPr>
          <p:spPr>
            <a:xfrm>
              <a:off x="997225" y="4026700"/>
              <a:ext cx="5525" cy="5725"/>
            </a:xfrm>
            <a:custGeom>
              <a:rect b="b" l="l" r="r" t="t"/>
              <a:pathLst>
                <a:path extrusionOk="0" fill="none" h="229" w="221">
                  <a:moveTo>
                    <a:pt x="0" y="229"/>
                  </a:moveTo>
                  <a:cubicBezTo>
                    <a:pt x="80" y="159"/>
                    <a:pt x="150" y="88"/>
                    <a:pt x="22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5"/>
            <p:cNvSpPr/>
            <p:nvPr/>
          </p:nvSpPr>
          <p:spPr>
            <a:xfrm>
              <a:off x="938475" y="3900625"/>
              <a:ext cx="70225" cy="72175"/>
            </a:xfrm>
            <a:custGeom>
              <a:rect b="b" l="l" r="r" t="t"/>
              <a:pathLst>
                <a:path extrusionOk="0" fill="none" h="2887" w="2809">
                  <a:moveTo>
                    <a:pt x="1" y="2887"/>
                  </a:moveTo>
                  <a:lnTo>
                    <a:pt x="2808"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5"/>
            <p:cNvSpPr/>
            <p:nvPr/>
          </p:nvSpPr>
          <p:spPr>
            <a:xfrm>
              <a:off x="958950" y="3914475"/>
              <a:ext cx="14525" cy="15000"/>
            </a:xfrm>
            <a:custGeom>
              <a:rect b="b" l="l" r="r" t="t"/>
              <a:pathLst>
                <a:path extrusionOk="0" fill="none" h="600" w="581">
                  <a:moveTo>
                    <a:pt x="0" y="599"/>
                  </a:moveTo>
                  <a:lnTo>
                    <a:pt x="58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5"/>
            <p:cNvSpPr/>
            <p:nvPr/>
          </p:nvSpPr>
          <p:spPr>
            <a:xfrm>
              <a:off x="951450" y="3892475"/>
              <a:ext cx="9500" cy="11475"/>
            </a:xfrm>
            <a:custGeom>
              <a:rect b="b" l="l" r="r" t="t"/>
              <a:pathLst>
                <a:path extrusionOk="0" fill="none" h="459" w="380">
                  <a:moveTo>
                    <a:pt x="1" y="458"/>
                  </a:moveTo>
                  <a:cubicBezTo>
                    <a:pt x="124" y="300"/>
                    <a:pt x="256" y="150"/>
                    <a:pt x="379"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5"/>
            <p:cNvSpPr/>
            <p:nvPr/>
          </p:nvSpPr>
          <p:spPr>
            <a:xfrm>
              <a:off x="957850" y="3839000"/>
              <a:ext cx="11900" cy="18725"/>
            </a:xfrm>
            <a:custGeom>
              <a:rect b="b" l="l" r="r" t="t"/>
              <a:pathLst>
                <a:path extrusionOk="0" fill="none" h="749" w="476">
                  <a:moveTo>
                    <a:pt x="0" y="749"/>
                  </a:moveTo>
                  <a:cubicBezTo>
                    <a:pt x="194" y="520"/>
                    <a:pt x="352" y="265"/>
                    <a:pt x="475"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5"/>
            <p:cNvSpPr/>
            <p:nvPr/>
          </p:nvSpPr>
          <p:spPr>
            <a:xfrm>
              <a:off x="877300" y="3718650"/>
              <a:ext cx="160000" cy="31050"/>
            </a:xfrm>
            <a:custGeom>
              <a:rect b="b" l="l" r="r" t="t"/>
              <a:pathLst>
                <a:path extrusionOk="0" fill="none" h="1242" w="6400">
                  <a:moveTo>
                    <a:pt x="1" y="1242"/>
                  </a:moveTo>
                  <a:cubicBezTo>
                    <a:pt x="687" y="767"/>
                    <a:pt x="1515" y="555"/>
                    <a:pt x="2324" y="362"/>
                  </a:cubicBezTo>
                  <a:cubicBezTo>
                    <a:pt x="2967" y="203"/>
                    <a:pt x="3609" y="54"/>
                    <a:pt x="4261" y="27"/>
                  </a:cubicBezTo>
                  <a:cubicBezTo>
                    <a:pt x="4982" y="1"/>
                    <a:pt x="5686" y="133"/>
                    <a:pt x="6399" y="27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5"/>
            <p:cNvSpPr/>
            <p:nvPr/>
          </p:nvSpPr>
          <p:spPr>
            <a:xfrm>
              <a:off x="936725" y="3732750"/>
              <a:ext cx="64925" cy="11025"/>
            </a:xfrm>
            <a:custGeom>
              <a:rect b="b" l="l" r="r" t="t"/>
              <a:pathLst>
                <a:path extrusionOk="0" fill="none" h="441" w="2597">
                  <a:moveTo>
                    <a:pt x="0" y="440"/>
                  </a:moveTo>
                  <a:cubicBezTo>
                    <a:pt x="827" y="114"/>
                    <a:pt x="1716" y="0"/>
                    <a:pt x="2596" y="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5"/>
            <p:cNvSpPr/>
            <p:nvPr/>
          </p:nvSpPr>
          <p:spPr>
            <a:xfrm>
              <a:off x="981600" y="3752750"/>
              <a:ext cx="9925" cy="475"/>
            </a:xfrm>
            <a:custGeom>
              <a:rect b="b" l="l" r="r" t="t"/>
              <a:pathLst>
                <a:path extrusionOk="0" fill="none" h="19" w="397">
                  <a:moveTo>
                    <a:pt x="1" y="19"/>
                  </a:moveTo>
                  <a:cubicBezTo>
                    <a:pt x="133" y="19"/>
                    <a:pt x="265" y="19"/>
                    <a:pt x="397"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5"/>
            <p:cNvSpPr/>
            <p:nvPr/>
          </p:nvSpPr>
          <p:spPr>
            <a:xfrm>
              <a:off x="1056400" y="3729000"/>
              <a:ext cx="10600" cy="2875"/>
            </a:xfrm>
            <a:custGeom>
              <a:rect b="b" l="l" r="r" t="t"/>
              <a:pathLst>
                <a:path extrusionOk="0" fill="none" h="115" w="424">
                  <a:moveTo>
                    <a:pt x="1" y="0"/>
                  </a:moveTo>
                  <a:lnTo>
                    <a:pt x="423" y="1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5"/>
            <p:cNvSpPr/>
            <p:nvPr/>
          </p:nvSpPr>
          <p:spPr>
            <a:xfrm>
              <a:off x="1237925" y="3851325"/>
              <a:ext cx="35450" cy="77050"/>
            </a:xfrm>
            <a:custGeom>
              <a:rect b="b" l="l" r="r" t="t"/>
              <a:pathLst>
                <a:path extrusionOk="0" fill="none" h="3082" w="1418">
                  <a:moveTo>
                    <a:pt x="1" y="1"/>
                  </a:moveTo>
                  <a:cubicBezTo>
                    <a:pt x="634" y="951"/>
                    <a:pt x="1109" y="1990"/>
                    <a:pt x="1418" y="30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5"/>
            <p:cNvSpPr/>
            <p:nvPr/>
          </p:nvSpPr>
          <p:spPr>
            <a:xfrm>
              <a:off x="1235275" y="3882575"/>
              <a:ext cx="8400" cy="15200"/>
            </a:xfrm>
            <a:custGeom>
              <a:rect b="b" l="l" r="r" t="t"/>
              <a:pathLst>
                <a:path extrusionOk="0" fill="none" h="608" w="336">
                  <a:moveTo>
                    <a:pt x="1" y="1"/>
                  </a:moveTo>
                  <a:cubicBezTo>
                    <a:pt x="124" y="194"/>
                    <a:pt x="239" y="397"/>
                    <a:pt x="335" y="60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5"/>
            <p:cNvSpPr/>
            <p:nvPr/>
          </p:nvSpPr>
          <p:spPr>
            <a:xfrm>
              <a:off x="1245625" y="3936250"/>
              <a:ext cx="3775" cy="12125"/>
            </a:xfrm>
            <a:custGeom>
              <a:rect b="b" l="l" r="r" t="t"/>
              <a:pathLst>
                <a:path extrusionOk="0" fill="none" h="485" w="151">
                  <a:moveTo>
                    <a:pt x="1" y="1"/>
                  </a:moveTo>
                  <a:cubicBezTo>
                    <a:pt x="71" y="151"/>
                    <a:pt x="124" y="318"/>
                    <a:pt x="150" y="48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5"/>
            <p:cNvSpPr/>
            <p:nvPr/>
          </p:nvSpPr>
          <p:spPr>
            <a:xfrm>
              <a:off x="1250025" y="4088525"/>
              <a:ext cx="37650" cy="106725"/>
            </a:xfrm>
            <a:custGeom>
              <a:rect b="b" l="l" r="r" t="t"/>
              <a:pathLst>
                <a:path extrusionOk="0" fill="none" h="4269" w="1506">
                  <a:moveTo>
                    <a:pt x="1" y="4269"/>
                  </a:moveTo>
                  <a:cubicBezTo>
                    <a:pt x="784" y="2966"/>
                    <a:pt x="1294" y="1514"/>
                    <a:pt x="1506"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5"/>
            <p:cNvSpPr/>
            <p:nvPr/>
          </p:nvSpPr>
          <p:spPr>
            <a:xfrm>
              <a:off x="1255300" y="4129650"/>
              <a:ext cx="11700" cy="27550"/>
            </a:xfrm>
            <a:custGeom>
              <a:rect b="b" l="l" r="r" t="t"/>
              <a:pathLst>
                <a:path extrusionOk="0" fill="none" h="1102" w="468">
                  <a:moveTo>
                    <a:pt x="1" y="1101"/>
                  </a:moveTo>
                  <a:cubicBezTo>
                    <a:pt x="212" y="758"/>
                    <a:pt x="362" y="388"/>
                    <a:pt x="467"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5"/>
            <p:cNvSpPr/>
            <p:nvPr/>
          </p:nvSpPr>
          <p:spPr>
            <a:xfrm>
              <a:off x="1018350" y="4290050"/>
              <a:ext cx="131825" cy="50200"/>
            </a:xfrm>
            <a:custGeom>
              <a:rect b="b" l="l" r="r" t="t"/>
              <a:pathLst>
                <a:path extrusionOk="0" fill="none" h="2008" w="5273">
                  <a:moveTo>
                    <a:pt x="0" y="2007"/>
                  </a:moveTo>
                  <a:cubicBezTo>
                    <a:pt x="361" y="1946"/>
                    <a:pt x="713" y="1893"/>
                    <a:pt x="1056" y="1805"/>
                  </a:cubicBezTo>
                  <a:cubicBezTo>
                    <a:pt x="1831" y="1611"/>
                    <a:pt x="2579" y="1347"/>
                    <a:pt x="3292" y="1004"/>
                  </a:cubicBezTo>
                  <a:cubicBezTo>
                    <a:pt x="3969" y="696"/>
                    <a:pt x="4630" y="362"/>
                    <a:pt x="527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5"/>
            <p:cNvSpPr/>
            <p:nvPr/>
          </p:nvSpPr>
          <p:spPr>
            <a:xfrm>
              <a:off x="1063900" y="4302150"/>
              <a:ext cx="36975" cy="15225"/>
            </a:xfrm>
            <a:custGeom>
              <a:rect b="b" l="l" r="r" t="t"/>
              <a:pathLst>
                <a:path extrusionOk="0" fill="none" h="609" w="1479">
                  <a:moveTo>
                    <a:pt x="0" y="608"/>
                  </a:moveTo>
                  <a:cubicBezTo>
                    <a:pt x="511" y="450"/>
                    <a:pt x="1030" y="291"/>
                    <a:pt x="1479"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5"/>
            <p:cNvSpPr/>
            <p:nvPr/>
          </p:nvSpPr>
          <p:spPr>
            <a:xfrm>
              <a:off x="1091400" y="4289850"/>
              <a:ext cx="8375" cy="3975"/>
            </a:xfrm>
            <a:custGeom>
              <a:rect b="b" l="l" r="r" t="t"/>
              <a:pathLst>
                <a:path extrusionOk="0" fill="none" h="159" w="335">
                  <a:moveTo>
                    <a:pt x="0" y="158"/>
                  </a:moveTo>
                  <a:lnTo>
                    <a:pt x="335"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5"/>
            <p:cNvSpPr/>
            <p:nvPr/>
          </p:nvSpPr>
          <p:spPr>
            <a:xfrm>
              <a:off x="824275" y="4301950"/>
              <a:ext cx="25350" cy="14325"/>
            </a:xfrm>
            <a:custGeom>
              <a:rect b="b" l="l" r="r" t="t"/>
              <a:pathLst>
                <a:path extrusionOk="0" fill="none" h="573" w="1014">
                  <a:moveTo>
                    <a:pt x="1" y="0"/>
                  </a:moveTo>
                  <a:cubicBezTo>
                    <a:pt x="318" y="211"/>
                    <a:pt x="661" y="405"/>
                    <a:pt x="1013" y="57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5"/>
            <p:cNvSpPr/>
            <p:nvPr/>
          </p:nvSpPr>
          <p:spPr>
            <a:xfrm>
              <a:off x="851125" y="4301500"/>
              <a:ext cx="10150" cy="6850"/>
            </a:xfrm>
            <a:custGeom>
              <a:rect b="b" l="l" r="r" t="t"/>
              <a:pathLst>
                <a:path extrusionOk="0" fill="none" h="274" w="406">
                  <a:moveTo>
                    <a:pt x="1" y="0"/>
                  </a:moveTo>
                  <a:cubicBezTo>
                    <a:pt x="124" y="106"/>
                    <a:pt x="256" y="203"/>
                    <a:pt x="405" y="27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55"/>
            <p:cNvSpPr/>
            <p:nvPr/>
          </p:nvSpPr>
          <p:spPr>
            <a:xfrm>
              <a:off x="877750" y="4297325"/>
              <a:ext cx="9475" cy="4850"/>
            </a:xfrm>
            <a:custGeom>
              <a:rect b="b" l="l" r="r" t="t"/>
              <a:pathLst>
                <a:path extrusionOk="0" fill="none" h="194" w="379">
                  <a:moveTo>
                    <a:pt x="1" y="0"/>
                  </a:moveTo>
                  <a:cubicBezTo>
                    <a:pt x="124" y="71"/>
                    <a:pt x="247" y="141"/>
                    <a:pt x="379" y="19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5"/>
            <p:cNvSpPr/>
            <p:nvPr/>
          </p:nvSpPr>
          <p:spPr>
            <a:xfrm>
              <a:off x="972800" y="4294675"/>
              <a:ext cx="8825" cy="3775"/>
            </a:xfrm>
            <a:custGeom>
              <a:rect b="b" l="l" r="r" t="t"/>
              <a:pathLst>
                <a:path extrusionOk="0" fill="none" h="151" w="353">
                  <a:moveTo>
                    <a:pt x="1" y="1"/>
                  </a:moveTo>
                  <a:cubicBezTo>
                    <a:pt x="124" y="36"/>
                    <a:pt x="238" y="80"/>
                    <a:pt x="353" y="15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55"/>
          <p:cNvGrpSpPr/>
          <p:nvPr/>
        </p:nvGrpSpPr>
        <p:grpSpPr>
          <a:xfrm>
            <a:off x="401737" y="-1141679"/>
            <a:ext cx="2915223" cy="2873138"/>
            <a:chOff x="578300" y="1746150"/>
            <a:chExt cx="871100" cy="858550"/>
          </a:xfrm>
        </p:grpSpPr>
        <p:sp>
          <p:nvSpPr>
            <p:cNvPr id="5221" name="Google Shape;5221;p55"/>
            <p:cNvSpPr/>
            <p:nvPr/>
          </p:nvSpPr>
          <p:spPr>
            <a:xfrm>
              <a:off x="770150" y="1857600"/>
              <a:ext cx="665825" cy="654625"/>
            </a:xfrm>
            <a:custGeom>
              <a:rect b="b" l="l" r="r" t="t"/>
              <a:pathLst>
                <a:path extrusionOk="0" h="26185" w="26633">
                  <a:moveTo>
                    <a:pt x="18923" y="4229"/>
                  </a:moveTo>
                  <a:cubicBezTo>
                    <a:pt x="18932" y="4282"/>
                    <a:pt x="18949" y="4343"/>
                    <a:pt x="18958" y="4405"/>
                  </a:cubicBezTo>
                  <a:cubicBezTo>
                    <a:pt x="18949" y="4343"/>
                    <a:pt x="18932" y="4291"/>
                    <a:pt x="18923" y="4229"/>
                  </a:cubicBezTo>
                  <a:close/>
                  <a:moveTo>
                    <a:pt x="25031" y="8445"/>
                  </a:moveTo>
                  <a:cubicBezTo>
                    <a:pt x="24978" y="8559"/>
                    <a:pt x="24916" y="8656"/>
                    <a:pt x="24863" y="8753"/>
                  </a:cubicBezTo>
                  <a:cubicBezTo>
                    <a:pt x="24916" y="8656"/>
                    <a:pt x="24969" y="8550"/>
                    <a:pt x="25031" y="8445"/>
                  </a:cubicBezTo>
                  <a:close/>
                  <a:moveTo>
                    <a:pt x="11055" y="8905"/>
                  </a:moveTo>
                  <a:lnTo>
                    <a:pt x="11055" y="8905"/>
                  </a:lnTo>
                  <a:cubicBezTo>
                    <a:pt x="11073" y="9001"/>
                    <a:pt x="11090" y="9097"/>
                    <a:pt x="11116" y="9193"/>
                  </a:cubicBezTo>
                  <a:cubicBezTo>
                    <a:pt x="11116" y="9228"/>
                    <a:pt x="11125" y="9263"/>
                    <a:pt x="11134" y="9307"/>
                  </a:cubicBezTo>
                  <a:cubicBezTo>
                    <a:pt x="11125" y="9272"/>
                    <a:pt x="11116" y="9237"/>
                    <a:pt x="11108" y="9193"/>
                  </a:cubicBezTo>
                  <a:cubicBezTo>
                    <a:pt x="11090" y="9097"/>
                    <a:pt x="11073" y="9001"/>
                    <a:pt x="11055" y="8905"/>
                  </a:cubicBezTo>
                  <a:close/>
                  <a:moveTo>
                    <a:pt x="17334" y="13832"/>
                  </a:moveTo>
                  <a:cubicBezTo>
                    <a:pt x="17315" y="13835"/>
                    <a:pt x="17296" y="13837"/>
                    <a:pt x="17277" y="13840"/>
                  </a:cubicBezTo>
                  <a:cubicBezTo>
                    <a:pt x="17198" y="13848"/>
                    <a:pt x="17127" y="13857"/>
                    <a:pt x="17057" y="13866"/>
                  </a:cubicBezTo>
                  <a:cubicBezTo>
                    <a:pt x="17127" y="13848"/>
                    <a:pt x="17198" y="13840"/>
                    <a:pt x="17268" y="13840"/>
                  </a:cubicBezTo>
                  <a:cubicBezTo>
                    <a:pt x="17290" y="13837"/>
                    <a:pt x="17312" y="13834"/>
                    <a:pt x="17334" y="13832"/>
                  </a:cubicBezTo>
                  <a:close/>
                  <a:moveTo>
                    <a:pt x="18212" y="1"/>
                  </a:moveTo>
                  <a:cubicBezTo>
                    <a:pt x="17618" y="1"/>
                    <a:pt x="17134" y="473"/>
                    <a:pt x="16520" y="1087"/>
                  </a:cubicBezTo>
                  <a:cubicBezTo>
                    <a:pt x="15585" y="2006"/>
                    <a:pt x="14435" y="3147"/>
                    <a:pt x="12271" y="3147"/>
                  </a:cubicBezTo>
                  <a:cubicBezTo>
                    <a:pt x="12115" y="3147"/>
                    <a:pt x="11953" y="3141"/>
                    <a:pt x="11785" y="3129"/>
                  </a:cubicBezTo>
                  <a:cubicBezTo>
                    <a:pt x="11661" y="3120"/>
                    <a:pt x="11543" y="3116"/>
                    <a:pt x="11429" y="3116"/>
                  </a:cubicBezTo>
                  <a:cubicBezTo>
                    <a:pt x="9347" y="3116"/>
                    <a:pt x="8936" y="4531"/>
                    <a:pt x="8503" y="6033"/>
                  </a:cubicBezTo>
                  <a:cubicBezTo>
                    <a:pt x="8133" y="7301"/>
                    <a:pt x="7746" y="8621"/>
                    <a:pt x="6338" y="9202"/>
                  </a:cubicBezTo>
                  <a:cubicBezTo>
                    <a:pt x="4912" y="9800"/>
                    <a:pt x="5237" y="10988"/>
                    <a:pt x="5581" y="12255"/>
                  </a:cubicBezTo>
                  <a:cubicBezTo>
                    <a:pt x="5809" y="13118"/>
                    <a:pt x="6056" y="14007"/>
                    <a:pt x="5625" y="14623"/>
                  </a:cubicBezTo>
                  <a:cubicBezTo>
                    <a:pt x="5475" y="14825"/>
                    <a:pt x="5281" y="14993"/>
                    <a:pt x="5061" y="15098"/>
                  </a:cubicBezTo>
                  <a:lnTo>
                    <a:pt x="5044" y="15098"/>
                  </a:lnTo>
                  <a:cubicBezTo>
                    <a:pt x="4683" y="15283"/>
                    <a:pt x="4199" y="15397"/>
                    <a:pt x="3583" y="15450"/>
                  </a:cubicBezTo>
                  <a:cubicBezTo>
                    <a:pt x="2430" y="15547"/>
                    <a:pt x="1506" y="15723"/>
                    <a:pt x="828" y="15969"/>
                  </a:cubicBezTo>
                  <a:cubicBezTo>
                    <a:pt x="397" y="16128"/>
                    <a:pt x="98" y="16515"/>
                    <a:pt x="45" y="16973"/>
                  </a:cubicBezTo>
                  <a:cubicBezTo>
                    <a:pt x="1" y="17298"/>
                    <a:pt x="98" y="17624"/>
                    <a:pt x="300" y="17879"/>
                  </a:cubicBezTo>
                  <a:cubicBezTo>
                    <a:pt x="379" y="17976"/>
                    <a:pt x="476" y="18055"/>
                    <a:pt x="582" y="18126"/>
                  </a:cubicBezTo>
                  <a:cubicBezTo>
                    <a:pt x="970" y="18387"/>
                    <a:pt x="1427" y="18477"/>
                    <a:pt x="1917" y="18477"/>
                  </a:cubicBezTo>
                  <a:cubicBezTo>
                    <a:pt x="2005" y="18477"/>
                    <a:pt x="2094" y="18474"/>
                    <a:pt x="2184" y="18469"/>
                  </a:cubicBezTo>
                  <a:cubicBezTo>
                    <a:pt x="2632" y="18434"/>
                    <a:pt x="3072" y="18372"/>
                    <a:pt x="3512" y="18293"/>
                  </a:cubicBezTo>
                  <a:cubicBezTo>
                    <a:pt x="3996" y="18196"/>
                    <a:pt x="4489" y="18135"/>
                    <a:pt x="4982" y="18117"/>
                  </a:cubicBezTo>
                  <a:cubicBezTo>
                    <a:pt x="5008" y="18116"/>
                    <a:pt x="5034" y="18116"/>
                    <a:pt x="5061" y="18116"/>
                  </a:cubicBezTo>
                  <a:cubicBezTo>
                    <a:pt x="6314" y="18116"/>
                    <a:pt x="8260" y="18735"/>
                    <a:pt x="9708" y="20502"/>
                  </a:cubicBezTo>
                  <a:cubicBezTo>
                    <a:pt x="10016" y="20880"/>
                    <a:pt x="10289" y="21285"/>
                    <a:pt x="10518" y="21725"/>
                  </a:cubicBezTo>
                  <a:cubicBezTo>
                    <a:pt x="10835" y="22341"/>
                    <a:pt x="11213" y="22922"/>
                    <a:pt x="11653" y="23459"/>
                  </a:cubicBezTo>
                  <a:cubicBezTo>
                    <a:pt x="12217" y="24154"/>
                    <a:pt x="12903" y="24744"/>
                    <a:pt x="13669" y="25219"/>
                  </a:cubicBezTo>
                  <a:cubicBezTo>
                    <a:pt x="14399" y="25659"/>
                    <a:pt x="15209" y="25967"/>
                    <a:pt x="16054" y="26108"/>
                  </a:cubicBezTo>
                  <a:cubicBezTo>
                    <a:pt x="16353" y="26159"/>
                    <a:pt x="16637" y="26184"/>
                    <a:pt x="16906" y="26184"/>
                  </a:cubicBezTo>
                  <a:cubicBezTo>
                    <a:pt x="17618" y="26184"/>
                    <a:pt x="18225" y="26006"/>
                    <a:pt x="18729" y="25642"/>
                  </a:cubicBezTo>
                  <a:cubicBezTo>
                    <a:pt x="19530" y="25087"/>
                    <a:pt x="20049" y="24066"/>
                    <a:pt x="20278" y="22641"/>
                  </a:cubicBezTo>
                  <a:cubicBezTo>
                    <a:pt x="20533" y="20986"/>
                    <a:pt x="21264" y="20757"/>
                    <a:pt x="22197" y="20467"/>
                  </a:cubicBezTo>
                  <a:cubicBezTo>
                    <a:pt x="22813" y="20264"/>
                    <a:pt x="23517" y="20044"/>
                    <a:pt x="24247" y="19367"/>
                  </a:cubicBezTo>
                  <a:cubicBezTo>
                    <a:pt x="25444" y="18240"/>
                    <a:pt x="24960" y="17325"/>
                    <a:pt x="24397" y="16260"/>
                  </a:cubicBezTo>
                  <a:cubicBezTo>
                    <a:pt x="24115" y="15732"/>
                    <a:pt x="23825" y="15186"/>
                    <a:pt x="23746" y="14588"/>
                  </a:cubicBezTo>
                  <a:cubicBezTo>
                    <a:pt x="23649" y="13787"/>
                    <a:pt x="24230" y="13039"/>
                    <a:pt x="24899" y="12167"/>
                  </a:cubicBezTo>
                  <a:cubicBezTo>
                    <a:pt x="25708" y="11111"/>
                    <a:pt x="26632" y="9914"/>
                    <a:pt x="26544" y="8304"/>
                  </a:cubicBezTo>
                  <a:cubicBezTo>
                    <a:pt x="26544" y="8251"/>
                    <a:pt x="26536" y="8207"/>
                    <a:pt x="26536" y="8154"/>
                  </a:cubicBezTo>
                  <a:cubicBezTo>
                    <a:pt x="26500" y="7714"/>
                    <a:pt x="26333" y="7292"/>
                    <a:pt x="26052" y="6949"/>
                  </a:cubicBezTo>
                  <a:cubicBezTo>
                    <a:pt x="25972" y="6852"/>
                    <a:pt x="25893" y="6773"/>
                    <a:pt x="25805" y="6693"/>
                  </a:cubicBezTo>
                  <a:cubicBezTo>
                    <a:pt x="25163" y="6112"/>
                    <a:pt x="24177" y="5848"/>
                    <a:pt x="23147" y="5567"/>
                  </a:cubicBezTo>
                  <a:cubicBezTo>
                    <a:pt x="22206" y="5303"/>
                    <a:pt x="21220" y="5030"/>
                    <a:pt x="20551" y="4493"/>
                  </a:cubicBezTo>
                  <a:cubicBezTo>
                    <a:pt x="20410" y="4387"/>
                    <a:pt x="20287" y="4264"/>
                    <a:pt x="20181" y="4132"/>
                  </a:cubicBezTo>
                  <a:cubicBezTo>
                    <a:pt x="19644" y="3472"/>
                    <a:pt x="19644" y="2715"/>
                    <a:pt x="19644" y="2038"/>
                  </a:cubicBezTo>
                  <a:cubicBezTo>
                    <a:pt x="19644" y="1474"/>
                    <a:pt x="19644" y="929"/>
                    <a:pt x="19319" y="533"/>
                  </a:cubicBezTo>
                  <a:cubicBezTo>
                    <a:pt x="19143" y="339"/>
                    <a:pt x="18923" y="181"/>
                    <a:pt x="18676" y="93"/>
                  </a:cubicBezTo>
                  <a:cubicBezTo>
                    <a:pt x="18512" y="30"/>
                    <a:pt x="18359" y="1"/>
                    <a:pt x="18212"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5"/>
            <p:cNvSpPr/>
            <p:nvPr/>
          </p:nvSpPr>
          <p:spPr>
            <a:xfrm>
              <a:off x="893150" y="1857750"/>
              <a:ext cx="522150" cy="377325"/>
            </a:xfrm>
            <a:custGeom>
              <a:rect b="b" l="l" r="r" t="t"/>
              <a:pathLst>
                <a:path extrusionOk="0" h="15093" w="20886">
                  <a:moveTo>
                    <a:pt x="13297" y="0"/>
                  </a:moveTo>
                  <a:cubicBezTo>
                    <a:pt x="12707" y="0"/>
                    <a:pt x="12228" y="478"/>
                    <a:pt x="11609" y="1090"/>
                  </a:cubicBezTo>
                  <a:cubicBezTo>
                    <a:pt x="10671" y="2012"/>
                    <a:pt x="9517" y="3149"/>
                    <a:pt x="7350" y="3149"/>
                  </a:cubicBezTo>
                  <a:cubicBezTo>
                    <a:pt x="7199" y="3149"/>
                    <a:pt x="7044" y="3143"/>
                    <a:pt x="6883" y="3132"/>
                  </a:cubicBezTo>
                  <a:cubicBezTo>
                    <a:pt x="6759" y="3123"/>
                    <a:pt x="6640" y="3119"/>
                    <a:pt x="6526" y="3119"/>
                  </a:cubicBezTo>
                  <a:cubicBezTo>
                    <a:pt x="4444" y="3119"/>
                    <a:pt x="4034" y="4533"/>
                    <a:pt x="3591" y="6027"/>
                  </a:cubicBezTo>
                  <a:cubicBezTo>
                    <a:pt x="3222" y="7303"/>
                    <a:pt x="2843" y="8624"/>
                    <a:pt x="1435" y="9204"/>
                  </a:cubicBezTo>
                  <a:cubicBezTo>
                    <a:pt x="1" y="9803"/>
                    <a:pt x="326" y="10991"/>
                    <a:pt x="669" y="12249"/>
                  </a:cubicBezTo>
                  <a:cubicBezTo>
                    <a:pt x="907" y="13112"/>
                    <a:pt x="1145" y="14010"/>
                    <a:pt x="713" y="14626"/>
                  </a:cubicBezTo>
                  <a:cubicBezTo>
                    <a:pt x="573" y="14828"/>
                    <a:pt x="370" y="14987"/>
                    <a:pt x="150" y="15092"/>
                  </a:cubicBezTo>
                  <a:cubicBezTo>
                    <a:pt x="1954" y="14388"/>
                    <a:pt x="1594" y="12874"/>
                    <a:pt x="1849" y="11669"/>
                  </a:cubicBezTo>
                  <a:cubicBezTo>
                    <a:pt x="2183" y="10102"/>
                    <a:pt x="4691" y="10639"/>
                    <a:pt x="5510" y="9363"/>
                  </a:cubicBezTo>
                  <a:cubicBezTo>
                    <a:pt x="6328" y="8087"/>
                    <a:pt x="3688" y="5895"/>
                    <a:pt x="5844" y="4857"/>
                  </a:cubicBezTo>
                  <a:cubicBezTo>
                    <a:pt x="6435" y="4573"/>
                    <a:pt x="7015" y="4490"/>
                    <a:pt x="7563" y="4490"/>
                  </a:cubicBezTo>
                  <a:cubicBezTo>
                    <a:pt x="8335" y="4490"/>
                    <a:pt x="9042" y="4655"/>
                    <a:pt x="9623" y="4655"/>
                  </a:cubicBezTo>
                  <a:cubicBezTo>
                    <a:pt x="10142" y="4655"/>
                    <a:pt x="10560" y="4524"/>
                    <a:pt x="10834" y="4029"/>
                  </a:cubicBezTo>
                  <a:cubicBezTo>
                    <a:pt x="11239" y="3299"/>
                    <a:pt x="11935" y="2586"/>
                    <a:pt x="12489" y="2348"/>
                  </a:cubicBezTo>
                  <a:cubicBezTo>
                    <a:pt x="12623" y="2288"/>
                    <a:pt x="12749" y="2255"/>
                    <a:pt x="12862" y="2255"/>
                  </a:cubicBezTo>
                  <a:cubicBezTo>
                    <a:pt x="13208" y="2255"/>
                    <a:pt x="13423" y="2572"/>
                    <a:pt x="13316" y="3396"/>
                  </a:cubicBezTo>
                  <a:cubicBezTo>
                    <a:pt x="13246" y="3889"/>
                    <a:pt x="13299" y="4390"/>
                    <a:pt x="13466" y="4857"/>
                  </a:cubicBezTo>
                  <a:cubicBezTo>
                    <a:pt x="13875" y="5883"/>
                    <a:pt x="14874" y="6493"/>
                    <a:pt x="16083" y="6493"/>
                  </a:cubicBezTo>
                  <a:cubicBezTo>
                    <a:pt x="16357" y="6493"/>
                    <a:pt x="16642" y="6462"/>
                    <a:pt x="16934" y="6397"/>
                  </a:cubicBezTo>
                  <a:cubicBezTo>
                    <a:pt x="17432" y="6284"/>
                    <a:pt x="17916" y="6241"/>
                    <a:pt x="18364" y="6241"/>
                  </a:cubicBezTo>
                  <a:cubicBezTo>
                    <a:pt x="19809" y="6241"/>
                    <a:pt x="20885" y="6687"/>
                    <a:pt x="20885" y="6687"/>
                  </a:cubicBezTo>
                  <a:cubicBezTo>
                    <a:pt x="20243" y="6115"/>
                    <a:pt x="19266" y="5842"/>
                    <a:pt x="18245" y="5570"/>
                  </a:cubicBezTo>
                  <a:cubicBezTo>
                    <a:pt x="17286" y="5306"/>
                    <a:pt x="16309" y="5033"/>
                    <a:pt x="15640" y="4496"/>
                  </a:cubicBezTo>
                  <a:cubicBezTo>
                    <a:pt x="15508" y="4381"/>
                    <a:pt x="15385" y="4267"/>
                    <a:pt x="15270" y="4135"/>
                  </a:cubicBezTo>
                  <a:cubicBezTo>
                    <a:pt x="14733" y="3475"/>
                    <a:pt x="14733" y="2718"/>
                    <a:pt x="14733" y="2040"/>
                  </a:cubicBezTo>
                  <a:cubicBezTo>
                    <a:pt x="14733" y="1477"/>
                    <a:pt x="14733" y="932"/>
                    <a:pt x="14408" y="535"/>
                  </a:cubicBezTo>
                  <a:cubicBezTo>
                    <a:pt x="14232" y="333"/>
                    <a:pt x="14012" y="183"/>
                    <a:pt x="13765" y="95"/>
                  </a:cubicBezTo>
                  <a:cubicBezTo>
                    <a:pt x="13600" y="30"/>
                    <a:pt x="13445" y="0"/>
                    <a:pt x="13297"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5"/>
            <p:cNvSpPr/>
            <p:nvPr/>
          </p:nvSpPr>
          <p:spPr>
            <a:xfrm>
              <a:off x="824725" y="2061675"/>
              <a:ext cx="611475" cy="450725"/>
            </a:xfrm>
            <a:custGeom>
              <a:rect b="b" l="l" r="r" t="t"/>
              <a:pathLst>
                <a:path extrusionOk="0" h="18029" w="24459">
                  <a:moveTo>
                    <a:pt x="24353" y="0"/>
                  </a:moveTo>
                  <a:cubicBezTo>
                    <a:pt x="21580" y="3688"/>
                    <a:pt x="21422" y="2614"/>
                    <a:pt x="17972" y="5034"/>
                  </a:cubicBezTo>
                  <a:cubicBezTo>
                    <a:pt x="14522" y="7454"/>
                    <a:pt x="18931" y="9795"/>
                    <a:pt x="17858" y="10332"/>
                  </a:cubicBezTo>
                  <a:cubicBezTo>
                    <a:pt x="16793" y="10878"/>
                    <a:pt x="14689" y="10420"/>
                    <a:pt x="16229" y="12005"/>
                  </a:cubicBezTo>
                  <a:cubicBezTo>
                    <a:pt x="17556" y="13362"/>
                    <a:pt x="17113" y="16261"/>
                    <a:pt x="15147" y="16261"/>
                  </a:cubicBezTo>
                  <a:cubicBezTo>
                    <a:pt x="14831" y="16261"/>
                    <a:pt x="14475" y="16186"/>
                    <a:pt x="14082" y="16018"/>
                  </a:cubicBezTo>
                  <a:cubicBezTo>
                    <a:pt x="11248" y="14794"/>
                    <a:pt x="11019" y="12427"/>
                    <a:pt x="8141" y="10772"/>
                  </a:cubicBezTo>
                  <a:cubicBezTo>
                    <a:pt x="6968" y="10100"/>
                    <a:pt x="5393" y="9901"/>
                    <a:pt x="3941" y="9901"/>
                  </a:cubicBezTo>
                  <a:cubicBezTo>
                    <a:pt x="1898" y="9901"/>
                    <a:pt x="98" y="10294"/>
                    <a:pt x="1" y="10315"/>
                  </a:cubicBezTo>
                  <a:cubicBezTo>
                    <a:pt x="449" y="10280"/>
                    <a:pt x="889" y="10218"/>
                    <a:pt x="1329" y="10139"/>
                  </a:cubicBezTo>
                  <a:cubicBezTo>
                    <a:pt x="1813" y="10042"/>
                    <a:pt x="2306" y="9980"/>
                    <a:pt x="2799" y="9954"/>
                  </a:cubicBezTo>
                  <a:cubicBezTo>
                    <a:pt x="2825" y="9953"/>
                    <a:pt x="2851" y="9953"/>
                    <a:pt x="2877" y="9953"/>
                  </a:cubicBezTo>
                  <a:cubicBezTo>
                    <a:pt x="4139" y="9953"/>
                    <a:pt x="6077" y="10580"/>
                    <a:pt x="7534" y="12339"/>
                  </a:cubicBezTo>
                  <a:cubicBezTo>
                    <a:pt x="7842" y="12717"/>
                    <a:pt x="8115" y="13131"/>
                    <a:pt x="8335" y="13562"/>
                  </a:cubicBezTo>
                  <a:cubicBezTo>
                    <a:pt x="8652" y="14178"/>
                    <a:pt x="9030" y="14759"/>
                    <a:pt x="9470" y="15296"/>
                  </a:cubicBezTo>
                  <a:cubicBezTo>
                    <a:pt x="10042" y="16000"/>
                    <a:pt x="10720" y="16590"/>
                    <a:pt x="11494" y="17056"/>
                  </a:cubicBezTo>
                  <a:cubicBezTo>
                    <a:pt x="12225" y="17505"/>
                    <a:pt x="13035" y="17813"/>
                    <a:pt x="13880" y="17954"/>
                  </a:cubicBezTo>
                  <a:cubicBezTo>
                    <a:pt x="14172" y="18004"/>
                    <a:pt x="14451" y="18029"/>
                    <a:pt x="14716" y="18029"/>
                  </a:cubicBezTo>
                  <a:cubicBezTo>
                    <a:pt x="15432" y="18029"/>
                    <a:pt x="16048" y="17847"/>
                    <a:pt x="16555" y="17487"/>
                  </a:cubicBezTo>
                  <a:cubicBezTo>
                    <a:pt x="17347" y="16924"/>
                    <a:pt x="17866" y="15903"/>
                    <a:pt x="18095" y="14478"/>
                  </a:cubicBezTo>
                  <a:cubicBezTo>
                    <a:pt x="18359" y="12832"/>
                    <a:pt x="19090" y="12603"/>
                    <a:pt x="20014" y="12304"/>
                  </a:cubicBezTo>
                  <a:cubicBezTo>
                    <a:pt x="20630" y="12110"/>
                    <a:pt x="21334" y="11890"/>
                    <a:pt x="22064" y="11204"/>
                  </a:cubicBezTo>
                  <a:cubicBezTo>
                    <a:pt x="23270" y="10086"/>
                    <a:pt x="22777" y="9162"/>
                    <a:pt x="22214" y="8106"/>
                  </a:cubicBezTo>
                  <a:cubicBezTo>
                    <a:pt x="21932" y="7578"/>
                    <a:pt x="21642" y="7023"/>
                    <a:pt x="21571" y="6425"/>
                  </a:cubicBezTo>
                  <a:cubicBezTo>
                    <a:pt x="21466" y="5624"/>
                    <a:pt x="22047" y="4876"/>
                    <a:pt x="22716" y="4004"/>
                  </a:cubicBezTo>
                  <a:cubicBezTo>
                    <a:pt x="23534" y="2948"/>
                    <a:pt x="24458" y="1751"/>
                    <a:pt x="24361" y="141"/>
                  </a:cubicBezTo>
                  <a:cubicBezTo>
                    <a:pt x="24361" y="97"/>
                    <a:pt x="24361" y="44"/>
                    <a:pt x="24353"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5"/>
            <p:cNvSpPr/>
            <p:nvPr/>
          </p:nvSpPr>
          <p:spPr>
            <a:xfrm>
              <a:off x="1134075" y="2453750"/>
              <a:ext cx="25" cy="25"/>
            </a:xfrm>
            <a:custGeom>
              <a:rect b="b" l="l" r="r" t="t"/>
              <a:pathLst>
                <a:path extrusionOk="0" h="1" w="1">
                  <a:moveTo>
                    <a:pt x="1" y="0"/>
                  </a:moveTo>
                  <a:lnTo>
                    <a:pt x="1" y="0"/>
                  </a:lnTo>
                  <a:lnTo>
                    <a:pt x="1" y="0"/>
                  </a:lnTo>
                  <a:close/>
                </a:path>
              </a:pathLst>
            </a:custGeom>
            <a:solidFill>
              <a:srgbClr val="FF49F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5"/>
            <p:cNvSpPr/>
            <p:nvPr/>
          </p:nvSpPr>
          <p:spPr>
            <a:xfrm>
              <a:off x="763125" y="1840325"/>
              <a:ext cx="675700" cy="681425"/>
            </a:xfrm>
            <a:custGeom>
              <a:rect b="b" l="l" r="r" t="t"/>
              <a:pathLst>
                <a:path extrusionOk="0" fill="none" h="27257" w="27028">
                  <a:moveTo>
                    <a:pt x="845" y="18852"/>
                  </a:moveTo>
                  <a:cubicBezTo>
                    <a:pt x="0" y="18271"/>
                    <a:pt x="159" y="16995"/>
                    <a:pt x="1118" y="16634"/>
                  </a:cubicBezTo>
                  <a:cubicBezTo>
                    <a:pt x="1699" y="16414"/>
                    <a:pt x="2570" y="16220"/>
                    <a:pt x="3873" y="16115"/>
                  </a:cubicBezTo>
                  <a:cubicBezTo>
                    <a:pt x="8933" y="15684"/>
                    <a:pt x="3406" y="11213"/>
                    <a:pt x="6619" y="9875"/>
                  </a:cubicBezTo>
                  <a:cubicBezTo>
                    <a:pt x="9778" y="8555"/>
                    <a:pt x="7745" y="3485"/>
                    <a:pt x="12084" y="3794"/>
                  </a:cubicBezTo>
                  <a:cubicBezTo>
                    <a:pt x="16423" y="4110"/>
                    <a:pt x="17021" y="0"/>
                    <a:pt x="18975" y="757"/>
                  </a:cubicBezTo>
                  <a:cubicBezTo>
                    <a:pt x="20929" y="1523"/>
                    <a:pt x="19037" y="3688"/>
                    <a:pt x="20858" y="5158"/>
                  </a:cubicBezTo>
                  <a:cubicBezTo>
                    <a:pt x="22671" y="6627"/>
                    <a:pt x="26702" y="6064"/>
                    <a:pt x="26869" y="8995"/>
                  </a:cubicBezTo>
                  <a:cubicBezTo>
                    <a:pt x="27028" y="11926"/>
                    <a:pt x="23851" y="13519"/>
                    <a:pt x="24071" y="15279"/>
                  </a:cubicBezTo>
                  <a:cubicBezTo>
                    <a:pt x="24291" y="17030"/>
                    <a:pt x="26403" y="18359"/>
                    <a:pt x="24555" y="20084"/>
                  </a:cubicBezTo>
                  <a:cubicBezTo>
                    <a:pt x="22707" y="21809"/>
                    <a:pt x="21026" y="20630"/>
                    <a:pt x="20594" y="23340"/>
                  </a:cubicBezTo>
                  <a:cubicBezTo>
                    <a:pt x="20163" y="26042"/>
                    <a:pt x="18711" y="27257"/>
                    <a:pt x="16335" y="26852"/>
                  </a:cubicBezTo>
                  <a:cubicBezTo>
                    <a:pt x="13958" y="26447"/>
                    <a:pt x="11996" y="24793"/>
                    <a:pt x="10773" y="22434"/>
                  </a:cubicBezTo>
                  <a:cubicBezTo>
                    <a:pt x="9540" y="20075"/>
                    <a:pt x="7173" y="18808"/>
                    <a:pt x="5272" y="18843"/>
                  </a:cubicBezTo>
                  <a:cubicBezTo>
                    <a:pt x="3811" y="18870"/>
                    <a:pt x="2024" y="19644"/>
                    <a:pt x="845" y="18852"/>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5"/>
            <p:cNvSpPr/>
            <p:nvPr/>
          </p:nvSpPr>
          <p:spPr>
            <a:xfrm>
              <a:off x="922200" y="2010175"/>
              <a:ext cx="97500" cy="222475"/>
            </a:xfrm>
            <a:custGeom>
              <a:rect b="b" l="l" r="r" t="t"/>
              <a:pathLst>
                <a:path extrusionOk="0" fill="none" h="8899" w="3900">
                  <a:moveTo>
                    <a:pt x="0" y="8898"/>
                  </a:moveTo>
                  <a:lnTo>
                    <a:pt x="1743" y="8124"/>
                  </a:lnTo>
                  <a:cubicBezTo>
                    <a:pt x="2025" y="8009"/>
                    <a:pt x="2306" y="7869"/>
                    <a:pt x="2561" y="7701"/>
                  </a:cubicBezTo>
                  <a:cubicBezTo>
                    <a:pt x="3318" y="7173"/>
                    <a:pt x="3714" y="6249"/>
                    <a:pt x="3846" y="5334"/>
                  </a:cubicBezTo>
                  <a:cubicBezTo>
                    <a:pt x="3890" y="5052"/>
                    <a:pt x="3899" y="4753"/>
                    <a:pt x="3855" y="4472"/>
                  </a:cubicBezTo>
                  <a:cubicBezTo>
                    <a:pt x="3820" y="4234"/>
                    <a:pt x="3741" y="4005"/>
                    <a:pt x="3697" y="3776"/>
                  </a:cubicBezTo>
                  <a:cubicBezTo>
                    <a:pt x="3635" y="3407"/>
                    <a:pt x="3626" y="3028"/>
                    <a:pt x="3653" y="2650"/>
                  </a:cubicBezTo>
                  <a:cubicBezTo>
                    <a:pt x="3697" y="1770"/>
                    <a:pt x="3732" y="881"/>
                    <a:pt x="37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5"/>
            <p:cNvSpPr/>
            <p:nvPr/>
          </p:nvSpPr>
          <p:spPr>
            <a:xfrm>
              <a:off x="1038150" y="1918650"/>
              <a:ext cx="185950" cy="221150"/>
            </a:xfrm>
            <a:custGeom>
              <a:rect b="b" l="l" r="r" t="t"/>
              <a:pathLst>
                <a:path extrusionOk="0" fill="none" h="8846" w="7438">
                  <a:moveTo>
                    <a:pt x="599" y="2157"/>
                  </a:moveTo>
                  <a:cubicBezTo>
                    <a:pt x="0" y="3591"/>
                    <a:pt x="97" y="5228"/>
                    <a:pt x="388" y="6760"/>
                  </a:cubicBezTo>
                  <a:cubicBezTo>
                    <a:pt x="440" y="7129"/>
                    <a:pt x="555" y="7481"/>
                    <a:pt x="731" y="7807"/>
                  </a:cubicBezTo>
                  <a:cubicBezTo>
                    <a:pt x="1144" y="8511"/>
                    <a:pt x="2033" y="8845"/>
                    <a:pt x="2843" y="8740"/>
                  </a:cubicBezTo>
                  <a:cubicBezTo>
                    <a:pt x="3653" y="8625"/>
                    <a:pt x="4374" y="8133"/>
                    <a:pt x="4902" y="7508"/>
                  </a:cubicBezTo>
                  <a:cubicBezTo>
                    <a:pt x="5431" y="6892"/>
                    <a:pt x="5800" y="6144"/>
                    <a:pt x="6135" y="5404"/>
                  </a:cubicBezTo>
                  <a:cubicBezTo>
                    <a:pt x="6328" y="5017"/>
                    <a:pt x="6469" y="4621"/>
                    <a:pt x="6575" y="4216"/>
                  </a:cubicBezTo>
                  <a:cubicBezTo>
                    <a:pt x="6698" y="3679"/>
                    <a:pt x="6680" y="3134"/>
                    <a:pt x="6724" y="2588"/>
                  </a:cubicBezTo>
                  <a:cubicBezTo>
                    <a:pt x="6812" y="1690"/>
                    <a:pt x="7050" y="810"/>
                    <a:pt x="743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5"/>
            <p:cNvSpPr/>
            <p:nvPr/>
          </p:nvSpPr>
          <p:spPr>
            <a:xfrm>
              <a:off x="1070050" y="1975425"/>
              <a:ext cx="324550" cy="258750"/>
            </a:xfrm>
            <a:custGeom>
              <a:rect b="b" l="l" r="r" t="t"/>
              <a:pathLst>
                <a:path extrusionOk="0" fill="none" h="10350" w="12982">
                  <a:moveTo>
                    <a:pt x="6390" y="0"/>
                  </a:moveTo>
                  <a:cubicBezTo>
                    <a:pt x="6496" y="2174"/>
                    <a:pt x="5888" y="4489"/>
                    <a:pt x="4313" y="5994"/>
                  </a:cubicBezTo>
                  <a:cubicBezTo>
                    <a:pt x="3970" y="6302"/>
                    <a:pt x="3609" y="6592"/>
                    <a:pt x="3239" y="6865"/>
                  </a:cubicBezTo>
                  <a:lnTo>
                    <a:pt x="775" y="8695"/>
                  </a:lnTo>
                  <a:cubicBezTo>
                    <a:pt x="537" y="8871"/>
                    <a:pt x="282" y="9065"/>
                    <a:pt x="141" y="9338"/>
                  </a:cubicBezTo>
                  <a:cubicBezTo>
                    <a:pt x="1" y="9602"/>
                    <a:pt x="9" y="9980"/>
                    <a:pt x="247" y="10174"/>
                  </a:cubicBezTo>
                  <a:cubicBezTo>
                    <a:pt x="458" y="10350"/>
                    <a:pt x="766" y="10324"/>
                    <a:pt x="1030" y="10280"/>
                  </a:cubicBezTo>
                  <a:cubicBezTo>
                    <a:pt x="2474" y="10007"/>
                    <a:pt x="3820" y="9267"/>
                    <a:pt x="5281" y="9127"/>
                  </a:cubicBezTo>
                  <a:cubicBezTo>
                    <a:pt x="5853" y="9065"/>
                    <a:pt x="6434" y="9109"/>
                    <a:pt x="7006" y="9056"/>
                  </a:cubicBezTo>
                  <a:cubicBezTo>
                    <a:pt x="8221" y="8959"/>
                    <a:pt x="9391" y="8467"/>
                    <a:pt x="10394" y="7763"/>
                  </a:cubicBezTo>
                  <a:cubicBezTo>
                    <a:pt x="11389" y="7058"/>
                    <a:pt x="12234" y="6152"/>
                    <a:pt x="12982" y="51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5"/>
            <p:cNvSpPr/>
            <p:nvPr/>
          </p:nvSpPr>
          <p:spPr>
            <a:xfrm>
              <a:off x="867850" y="2285650"/>
              <a:ext cx="337750" cy="169000"/>
            </a:xfrm>
            <a:custGeom>
              <a:rect b="b" l="l" r="r" t="t"/>
              <a:pathLst>
                <a:path extrusionOk="0" fill="none" h="6760" w="13510">
                  <a:moveTo>
                    <a:pt x="0" y="396"/>
                  </a:moveTo>
                  <a:cubicBezTo>
                    <a:pt x="722" y="203"/>
                    <a:pt x="1461" y="0"/>
                    <a:pt x="2210" y="44"/>
                  </a:cubicBezTo>
                  <a:cubicBezTo>
                    <a:pt x="2746" y="88"/>
                    <a:pt x="3283" y="229"/>
                    <a:pt x="3776" y="440"/>
                  </a:cubicBezTo>
                  <a:cubicBezTo>
                    <a:pt x="4850" y="880"/>
                    <a:pt x="5827" y="1514"/>
                    <a:pt x="6645" y="2324"/>
                  </a:cubicBezTo>
                  <a:cubicBezTo>
                    <a:pt x="7587" y="3248"/>
                    <a:pt x="8309" y="4374"/>
                    <a:pt x="9338" y="5184"/>
                  </a:cubicBezTo>
                  <a:cubicBezTo>
                    <a:pt x="10518" y="6117"/>
                    <a:pt x="12014" y="6575"/>
                    <a:pt x="13510" y="67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5"/>
            <p:cNvSpPr/>
            <p:nvPr/>
          </p:nvSpPr>
          <p:spPr>
            <a:xfrm>
              <a:off x="996125" y="2226675"/>
              <a:ext cx="352950" cy="60550"/>
            </a:xfrm>
            <a:custGeom>
              <a:rect b="b" l="l" r="r" t="t"/>
              <a:pathLst>
                <a:path extrusionOk="0" fill="none" h="2422" w="14118">
                  <a:moveTo>
                    <a:pt x="62" y="1823"/>
                  </a:moveTo>
                  <a:cubicBezTo>
                    <a:pt x="0" y="1629"/>
                    <a:pt x="71" y="1409"/>
                    <a:pt x="229" y="1286"/>
                  </a:cubicBezTo>
                  <a:cubicBezTo>
                    <a:pt x="388" y="1162"/>
                    <a:pt x="572" y="1083"/>
                    <a:pt x="775" y="1066"/>
                  </a:cubicBezTo>
                  <a:cubicBezTo>
                    <a:pt x="1875" y="898"/>
                    <a:pt x="2975" y="1550"/>
                    <a:pt x="4093" y="1409"/>
                  </a:cubicBezTo>
                  <a:cubicBezTo>
                    <a:pt x="5035" y="1294"/>
                    <a:pt x="5827" y="634"/>
                    <a:pt x="6733" y="362"/>
                  </a:cubicBezTo>
                  <a:cubicBezTo>
                    <a:pt x="7983" y="1"/>
                    <a:pt x="9329" y="406"/>
                    <a:pt x="10509" y="942"/>
                  </a:cubicBezTo>
                  <a:cubicBezTo>
                    <a:pt x="11697" y="1488"/>
                    <a:pt x="12841" y="2175"/>
                    <a:pt x="14117" y="242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5"/>
            <p:cNvSpPr/>
            <p:nvPr/>
          </p:nvSpPr>
          <p:spPr>
            <a:xfrm>
              <a:off x="1007350" y="2284325"/>
              <a:ext cx="254575" cy="116200"/>
            </a:xfrm>
            <a:custGeom>
              <a:rect b="b" l="l" r="r" t="t"/>
              <a:pathLst>
                <a:path extrusionOk="0" fill="none" h="4648" w="10183">
                  <a:moveTo>
                    <a:pt x="0" y="1"/>
                  </a:moveTo>
                  <a:cubicBezTo>
                    <a:pt x="1417" y="1400"/>
                    <a:pt x="3019" y="2597"/>
                    <a:pt x="4744" y="3565"/>
                  </a:cubicBezTo>
                  <a:cubicBezTo>
                    <a:pt x="5210" y="3847"/>
                    <a:pt x="5703" y="4067"/>
                    <a:pt x="6222" y="4216"/>
                  </a:cubicBezTo>
                  <a:cubicBezTo>
                    <a:pt x="7516" y="4542"/>
                    <a:pt x="8942" y="4155"/>
                    <a:pt x="10183" y="46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5"/>
            <p:cNvSpPr/>
            <p:nvPr/>
          </p:nvSpPr>
          <p:spPr>
            <a:xfrm>
              <a:off x="1195475" y="2374525"/>
              <a:ext cx="82075" cy="10825"/>
            </a:xfrm>
            <a:custGeom>
              <a:rect b="b" l="l" r="r" t="t"/>
              <a:pathLst>
                <a:path extrusionOk="0" fill="none" h="433" w="3283">
                  <a:moveTo>
                    <a:pt x="0" y="27"/>
                  </a:moveTo>
                  <a:cubicBezTo>
                    <a:pt x="1109" y="1"/>
                    <a:pt x="2218" y="133"/>
                    <a:pt x="3283"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5"/>
            <p:cNvSpPr/>
            <p:nvPr/>
          </p:nvSpPr>
          <p:spPr>
            <a:xfrm>
              <a:off x="1257075" y="2361775"/>
              <a:ext cx="16750" cy="3550"/>
            </a:xfrm>
            <a:custGeom>
              <a:rect b="b" l="l" r="r" t="t"/>
              <a:pathLst>
                <a:path extrusionOk="0" fill="none" h="142" w="670">
                  <a:moveTo>
                    <a:pt x="0" y="1"/>
                  </a:moveTo>
                  <a:lnTo>
                    <a:pt x="669" y="14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5"/>
            <p:cNvSpPr/>
            <p:nvPr/>
          </p:nvSpPr>
          <p:spPr>
            <a:xfrm>
              <a:off x="1269600" y="2349025"/>
              <a:ext cx="15875" cy="1325"/>
            </a:xfrm>
            <a:custGeom>
              <a:rect b="b" l="l" r="r" t="t"/>
              <a:pathLst>
                <a:path extrusionOk="0" fill="none" h="53" w="635">
                  <a:moveTo>
                    <a:pt x="1" y="0"/>
                  </a:moveTo>
                  <a:cubicBezTo>
                    <a:pt x="212" y="44"/>
                    <a:pt x="423" y="53"/>
                    <a:pt x="635" y="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5"/>
            <p:cNvSpPr/>
            <p:nvPr/>
          </p:nvSpPr>
          <p:spPr>
            <a:xfrm>
              <a:off x="1303725" y="2293125"/>
              <a:ext cx="50850" cy="10800"/>
            </a:xfrm>
            <a:custGeom>
              <a:rect b="b" l="l" r="r" t="t"/>
              <a:pathLst>
                <a:path extrusionOk="0" fill="none" h="432" w="2034">
                  <a:moveTo>
                    <a:pt x="0" y="1"/>
                  </a:moveTo>
                  <a:cubicBezTo>
                    <a:pt x="651" y="229"/>
                    <a:pt x="1338" y="379"/>
                    <a:pt x="2033"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5"/>
            <p:cNvSpPr/>
            <p:nvPr/>
          </p:nvSpPr>
          <p:spPr>
            <a:xfrm>
              <a:off x="1333200" y="2319525"/>
              <a:ext cx="10375" cy="700"/>
            </a:xfrm>
            <a:custGeom>
              <a:rect b="b" l="l" r="r" t="t"/>
              <a:pathLst>
                <a:path extrusionOk="0" fill="none" h="28" w="415">
                  <a:moveTo>
                    <a:pt x="0" y="10"/>
                  </a:moveTo>
                  <a:cubicBezTo>
                    <a:pt x="141" y="27"/>
                    <a:pt x="282" y="27"/>
                    <a:pt x="4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5"/>
            <p:cNvSpPr/>
            <p:nvPr/>
          </p:nvSpPr>
          <p:spPr>
            <a:xfrm>
              <a:off x="1332100" y="2260775"/>
              <a:ext cx="22250" cy="5975"/>
            </a:xfrm>
            <a:custGeom>
              <a:rect b="b" l="l" r="r" t="t"/>
              <a:pathLst>
                <a:path extrusionOk="0" fill="none" h="239" w="890">
                  <a:moveTo>
                    <a:pt x="0" y="1"/>
                  </a:moveTo>
                  <a:cubicBezTo>
                    <a:pt x="282" y="133"/>
                    <a:pt x="581" y="212"/>
                    <a:pt x="889" y="2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5"/>
            <p:cNvSpPr/>
            <p:nvPr/>
          </p:nvSpPr>
          <p:spPr>
            <a:xfrm>
              <a:off x="1338700" y="2239225"/>
              <a:ext cx="11250" cy="1125"/>
            </a:xfrm>
            <a:custGeom>
              <a:rect b="b" l="l" r="r" t="t"/>
              <a:pathLst>
                <a:path extrusionOk="0" fill="none" h="45" w="450">
                  <a:moveTo>
                    <a:pt x="0" y="0"/>
                  </a:moveTo>
                  <a:lnTo>
                    <a:pt x="449"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5"/>
            <p:cNvSpPr/>
            <p:nvPr/>
          </p:nvSpPr>
          <p:spPr>
            <a:xfrm>
              <a:off x="1353225" y="2068700"/>
              <a:ext cx="42700" cy="57900"/>
            </a:xfrm>
            <a:custGeom>
              <a:rect b="b" l="l" r="r" t="t"/>
              <a:pathLst>
                <a:path extrusionOk="0" fill="none" h="2316" w="1708">
                  <a:moveTo>
                    <a:pt x="1708" y="1"/>
                  </a:moveTo>
                  <a:cubicBezTo>
                    <a:pt x="1268" y="854"/>
                    <a:pt x="687" y="1638"/>
                    <a:pt x="0" y="231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5"/>
            <p:cNvSpPr/>
            <p:nvPr/>
          </p:nvSpPr>
          <p:spPr>
            <a:xfrm>
              <a:off x="1367525" y="2068700"/>
              <a:ext cx="8600" cy="17625"/>
            </a:xfrm>
            <a:custGeom>
              <a:rect b="b" l="l" r="r" t="t"/>
              <a:pathLst>
                <a:path extrusionOk="0" fill="none" h="705" w="344">
                  <a:moveTo>
                    <a:pt x="344" y="1"/>
                  </a:moveTo>
                  <a:cubicBezTo>
                    <a:pt x="229" y="238"/>
                    <a:pt x="115" y="467"/>
                    <a:pt x="0" y="70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5"/>
            <p:cNvSpPr/>
            <p:nvPr/>
          </p:nvSpPr>
          <p:spPr>
            <a:xfrm>
              <a:off x="1337375" y="2070675"/>
              <a:ext cx="5750" cy="7075"/>
            </a:xfrm>
            <a:custGeom>
              <a:rect b="b" l="l" r="r" t="t"/>
              <a:pathLst>
                <a:path extrusionOk="0" fill="none" h="283" w="230">
                  <a:moveTo>
                    <a:pt x="229" y="1"/>
                  </a:moveTo>
                  <a:lnTo>
                    <a:pt x="1" y="28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5"/>
            <p:cNvSpPr/>
            <p:nvPr/>
          </p:nvSpPr>
          <p:spPr>
            <a:xfrm>
              <a:off x="1243200" y="1963325"/>
              <a:ext cx="6850" cy="62050"/>
            </a:xfrm>
            <a:custGeom>
              <a:rect b="b" l="l" r="r" t="t"/>
              <a:pathLst>
                <a:path extrusionOk="0" fill="none" h="2482" w="274">
                  <a:moveTo>
                    <a:pt x="1" y="0"/>
                  </a:moveTo>
                  <a:cubicBezTo>
                    <a:pt x="186" y="819"/>
                    <a:pt x="274" y="1646"/>
                    <a:pt x="265" y="24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5"/>
            <p:cNvSpPr/>
            <p:nvPr/>
          </p:nvSpPr>
          <p:spPr>
            <a:xfrm>
              <a:off x="1264775" y="1988175"/>
              <a:ext cx="3550" cy="23800"/>
            </a:xfrm>
            <a:custGeom>
              <a:rect b="b" l="l" r="r" t="t"/>
              <a:pathLst>
                <a:path extrusionOk="0" fill="none" h="952" w="142">
                  <a:moveTo>
                    <a:pt x="9" y="1"/>
                  </a:moveTo>
                  <a:cubicBezTo>
                    <a:pt x="0" y="326"/>
                    <a:pt x="44" y="643"/>
                    <a:pt x="141" y="95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5"/>
            <p:cNvSpPr/>
            <p:nvPr/>
          </p:nvSpPr>
          <p:spPr>
            <a:xfrm>
              <a:off x="1186000" y="1907200"/>
              <a:ext cx="24675" cy="66475"/>
            </a:xfrm>
            <a:custGeom>
              <a:rect b="b" l="l" r="r" t="t"/>
              <a:pathLst>
                <a:path extrusionOk="0" fill="none" h="2659" w="987">
                  <a:moveTo>
                    <a:pt x="986" y="1"/>
                  </a:moveTo>
                  <a:cubicBezTo>
                    <a:pt x="467" y="802"/>
                    <a:pt x="133" y="1708"/>
                    <a:pt x="1" y="265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5"/>
            <p:cNvSpPr/>
            <p:nvPr/>
          </p:nvSpPr>
          <p:spPr>
            <a:xfrm>
              <a:off x="1173450" y="1917775"/>
              <a:ext cx="5975" cy="16525"/>
            </a:xfrm>
            <a:custGeom>
              <a:rect b="b" l="l" r="r" t="t"/>
              <a:pathLst>
                <a:path extrusionOk="0" fill="none" h="661" w="239">
                  <a:moveTo>
                    <a:pt x="239" y="0"/>
                  </a:moveTo>
                  <a:lnTo>
                    <a:pt x="1" y="66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5"/>
            <p:cNvSpPr/>
            <p:nvPr/>
          </p:nvSpPr>
          <p:spPr>
            <a:xfrm>
              <a:off x="1141125" y="1959800"/>
              <a:ext cx="1325" cy="6850"/>
            </a:xfrm>
            <a:custGeom>
              <a:rect b="b" l="l" r="r" t="t"/>
              <a:pathLst>
                <a:path extrusionOk="0" fill="none" h="274" w="53">
                  <a:moveTo>
                    <a:pt x="53" y="0"/>
                  </a:moveTo>
                  <a:lnTo>
                    <a:pt x="0" y="27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5"/>
            <p:cNvSpPr/>
            <p:nvPr/>
          </p:nvSpPr>
          <p:spPr>
            <a:xfrm>
              <a:off x="997000" y="2037450"/>
              <a:ext cx="1350" cy="42050"/>
            </a:xfrm>
            <a:custGeom>
              <a:rect b="b" l="l" r="r" t="t"/>
              <a:pathLst>
                <a:path extrusionOk="0" fill="none" h="1682" w="54">
                  <a:moveTo>
                    <a:pt x="18" y="1"/>
                  </a:moveTo>
                  <a:cubicBezTo>
                    <a:pt x="1" y="564"/>
                    <a:pt x="18" y="1119"/>
                    <a:pt x="53" y="16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5"/>
            <p:cNvSpPr/>
            <p:nvPr/>
          </p:nvSpPr>
          <p:spPr>
            <a:xfrm>
              <a:off x="981600" y="2070250"/>
              <a:ext cx="2225" cy="16525"/>
            </a:xfrm>
            <a:custGeom>
              <a:rect b="b" l="l" r="r" t="t"/>
              <a:pathLst>
                <a:path extrusionOk="0" fill="none" h="661" w="89">
                  <a:moveTo>
                    <a:pt x="45" y="0"/>
                  </a:moveTo>
                  <a:cubicBezTo>
                    <a:pt x="1" y="220"/>
                    <a:pt x="18" y="449"/>
                    <a:pt x="89" y="6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5"/>
            <p:cNvSpPr/>
            <p:nvPr/>
          </p:nvSpPr>
          <p:spPr>
            <a:xfrm>
              <a:off x="978525" y="2107200"/>
              <a:ext cx="250" cy="4425"/>
            </a:xfrm>
            <a:custGeom>
              <a:rect b="b" l="l" r="r" t="t"/>
              <a:pathLst>
                <a:path extrusionOk="0" fill="none" h="177" w="10">
                  <a:moveTo>
                    <a:pt x="0" y="1"/>
                  </a:moveTo>
                  <a:cubicBezTo>
                    <a:pt x="0" y="62"/>
                    <a:pt x="9" y="124"/>
                    <a:pt x="9" y="17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5"/>
            <p:cNvSpPr/>
            <p:nvPr/>
          </p:nvSpPr>
          <p:spPr>
            <a:xfrm>
              <a:off x="1066975" y="1959800"/>
              <a:ext cx="13000" cy="62950"/>
            </a:xfrm>
            <a:custGeom>
              <a:rect b="b" l="l" r="r" t="t"/>
              <a:pathLst>
                <a:path extrusionOk="0" fill="none" h="2518" w="520">
                  <a:moveTo>
                    <a:pt x="520" y="0"/>
                  </a:moveTo>
                  <a:cubicBezTo>
                    <a:pt x="27" y="722"/>
                    <a:pt x="9" y="1646"/>
                    <a:pt x="0" y="251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5"/>
            <p:cNvSpPr/>
            <p:nvPr/>
          </p:nvSpPr>
          <p:spPr>
            <a:xfrm>
              <a:off x="1085000" y="1996975"/>
              <a:ext cx="2450" cy="12350"/>
            </a:xfrm>
            <a:custGeom>
              <a:rect b="b" l="l" r="r" t="t"/>
              <a:pathLst>
                <a:path extrusionOk="0" fill="none" h="494" w="98">
                  <a:moveTo>
                    <a:pt x="98" y="1"/>
                  </a:moveTo>
                  <a:cubicBezTo>
                    <a:pt x="45" y="159"/>
                    <a:pt x="10" y="326"/>
                    <a:pt x="1" y="49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5"/>
            <p:cNvSpPr/>
            <p:nvPr/>
          </p:nvSpPr>
          <p:spPr>
            <a:xfrm>
              <a:off x="1102400" y="2030850"/>
              <a:ext cx="2650" cy="9275"/>
            </a:xfrm>
            <a:custGeom>
              <a:rect b="b" l="l" r="r" t="t"/>
              <a:pathLst>
                <a:path extrusionOk="0" fill="none" h="371" w="106">
                  <a:moveTo>
                    <a:pt x="106" y="1"/>
                  </a:moveTo>
                  <a:cubicBezTo>
                    <a:pt x="53" y="115"/>
                    <a:pt x="9" y="239"/>
                    <a:pt x="0" y="37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5"/>
            <p:cNvSpPr/>
            <p:nvPr/>
          </p:nvSpPr>
          <p:spPr>
            <a:xfrm>
              <a:off x="1101525" y="2102800"/>
              <a:ext cx="36325" cy="16750"/>
            </a:xfrm>
            <a:custGeom>
              <a:rect b="b" l="l" r="r" t="t"/>
              <a:pathLst>
                <a:path extrusionOk="0" fill="none" h="670" w="1453">
                  <a:moveTo>
                    <a:pt x="0" y="617"/>
                  </a:moveTo>
                  <a:cubicBezTo>
                    <a:pt x="537" y="670"/>
                    <a:pt x="1021" y="326"/>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5"/>
            <p:cNvSpPr/>
            <p:nvPr/>
          </p:nvSpPr>
          <p:spPr>
            <a:xfrm>
              <a:off x="1123725" y="2083675"/>
              <a:ext cx="9725" cy="7925"/>
            </a:xfrm>
            <a:custGeom>
              <a:rect b="b" l="l" r="r" t="t"/>
              <a:pathLst>
                <a:path extrusionOk="0" fill="none" h="317" w="389">
                  <a:moveTo>
                    <a:pt x="1" y="317"/>
                  </a:moveTo>
                  <a:lnTo>
                    <a:pt x="38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5"/>
            <p:cNvSpPr/>
            <p:nvPr/>
          </p:nvSpPr>
          <p:spPr>
            <a:xfrm>
              <a:off x="1055975" y="2135800"/>
              <a:ext cx="32575" cy="13250"/>
            </a:xfrm>
            <a:custGeom>
              <a:rect b="b" l="l" r="r" t="t"/>
              <a:pathLst>
                <a:path extrusionOk="0" fill="none" h="530" w="1303">
                  <a:moveTo>
                    <a:pt x="0" y="1"/>
                  </a:moveTo>
                  <a:cubicBezTo>
                    <a:pt x="343" y="344"/>
                    <a:pt x="819" y="529"/>
                    <a:pt x="1303" y="51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5"/>
            <p:cNvSpPr/>
            <p:nvPr/>
          </p:nvSpPr>
          <p:spPr>
            <a:xfrm>
              <a:off x="1055100" y="2199625"/>
              <a:ext cx="6625" cy="20475"/>
            </a:xfrm>
            <a:custGeom>
              <a:rect b="b" l="l" r="r" t="t"/>
              <a:pathLst>
                <a:path extrusionOk="0" fill="none" h="819" w="265">
                  <a:moveTo>
                    <a:pt x="264" y="0"/>
                  </a:moveTo>
                  <a:cubicBezTo>
                    <a:pt x="70" y="229"/>
                    <a:pt x="0" y="537"/>
                    <a:pt x="79"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5"/>
            <p:cNvSpPr/>
            <p:nvPr/>
          </p:nvSpPr>
          <p:spPr>
            <a:xfrm>
              <a:off x="1034400" y="2213700"/>
              <a:ext cx="2225" cy="10800"/>
            </a:xfrm>
            <a:custGeom>
              <a:rect b="b" l="l" r="r" t="t"/>
              <a:pathLst>
                <a:path extrusionOk="0" fill="none" h="432" w="89">
                  <a:moveTo>
                    <a:pt x="71" y="1"/>
                  </a:moveTo>
                  <a:cubicBezTo>
                    <a:pt x="1" y="133"/>
                    <a:pt x="1" y="300"/>
                    <a:pt x="89"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5"/>
            <p:cNvSpPr/>
            <p:nvPr/>
          </p:nvSpPr>
          <p:spPr>
            <a:xfrm>
              <a:off x="959825" y="2156725"/>
              <a:ext cx="33025" cy="40050"/>
            </a:xfrm>
            <a:custGeom>
              <a:rect b="b" l="l" r="r" t="t"/>
              <a:pathLst>
                <a:path extrusionOk="0" fill="none" h="1602" w="1321">
                  <a:moveTo>
                    <a:pt x="1320" y="0"/>
                  </a:moveTo>
                  <a:cubicBezTo>
                    <a:pt x="1232" y="748"/>
                    <a:pt x="713" y="1382"/>
                    <a:pt x="0" y="16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5"/>
            <p:cNvSpPr/>
            <p:nvPr/>
          </p:nvSpPr>
          <p:spPr>
            <a:xfrm>
              <a:off x="948600" y="2168825"/>
              <a:ext cx="5525" cy="4425"/>
            </a:xfrm>
            <a:custGeom>
              <a:rect b="b" l="l" r="r" t="t"/>
              <a:pathLst>
                <a:path extrusionOk="0" fill="none" h="177" w="221">
                  <a:moveTo>
                    <a:pt x="220" y="0"/>
                  </a:moveTo>
                  <a:lnTo>
                    <a:pt x="0" y="17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5"/>
            <p:cNvSpPr/>
            <p:nvPr/>
          </p:nvSpPr>
          <p:spPr>
            <a:xfrm>
              <a:off x="1042100" y="2260350"/>
              <a:ext cx="114225" cy="25550"/>
            </a:xfrm>
            <a:custGeom>
              <a:rect b="b" l="l" r="r" t="t"/>
              <a:pathLst>
                <a:path extrusionOk="0" fill="none" h="1022" w="4569">
                  <a:moveTo>
                    <a:pt x="1" y="564"/>
                  </a:moveTo>
                  <a:cubicBezTo>
                    <a:pt x="758" y="493"/>
                    <a:pt x="1471" y="1021"/>
                    <a:pt x="2236" y="1004"/>
                  </a:cubicBezTo>
                  <a:cubicBezTo>
                    <a:pt x="3090" y="977"/>
                    <a:pt x="3768" y="300"/>
                    <a:pt x="45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5"/>
            <p:cNvSpPr/>
            <p:nvPr/>
          </p:nvSpPr>
          <p:spPr>
            <a:xfrm>
              <a:off x="1096675" y="2296875"/>
              <a:ext cx="14775" cy="1775"/>
            </a:xfrm>
            <a:custGeom>
              <a:rect b="b" l="l" r="r" t="t"/>
              <a:pathLst>
                <a:path extrusionOk="0" fill="none" h="71" w="591">
                  <a:moveTo>
                    <a:pt x="0" y="71"/>
                  </a:moveTo>
                  <a:lnTo>
                    <a:pt x="59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5"/>
            <p:cNvSpPr/>
            <p:nvPr/>
          </p:nvSpPr>
          <p:spPr>
            <a:xfrm>
              <a:off x="1112950" y="2312925"/>
              <a:ext cx="8175" cy="1125"/>
            </a:xfrm>
            <a:custGeom>
              <a:rect b="b" l="l" r="r" t="t"/>
              <a:pathLst>
                <a:path extrusionOk="0" fill="none" h="45" w="327">
                  <a:moveTo>
                    <a:pt x="1" y="45"/>
                  </a:moveTo>
                  <a:lnTo>
                    <a:pt x="32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5"/>
            <p:cNvSpPr/>
            <p:nvPr/>
          </p:nvSpPr>
          <p:spPr>
            <a:xfrm>
              <a:off x="1188850" y="2167925"/>
              <a:ext cx="91350" cy="18300"/>
            </a:xfrm>
            <a:custGeom>
              <a:rect b="b" l="l" r="r" t="t"/>
              <a:pathLst>
                <a:path extrusionOk="0" fill="none" h="732" w="3654">
                  <a:moveTo>
                    <a:pt x="1" y="731"/>
                  </a:moveTo>
                  <a:cubicBezTo>
                    <a:pt x="714" y="511"/>
                    <a:pt x="1488" y="687"/>
                    <a:pt x="2228" y="555"/>
                  </a:cubicBezTo>
                  <a:cubicBezTo>
                    <a:pt x="2729" y="459"/>
                    <a:pt x="3196" y="230"/>
                    <a:pt x="365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5"/>
            <p:cNvSpPr/>
            <p:nvPr/>
          </p:nvSpPr>
          <p:spPr>
            <a:xfrm>
              <a:off x="1231325" y="2152100"/>
              <a:ext cx="12575" cy="5750"/>
            </a:xfrm>
            <a:custGeom>
              <a:rect b="b" l="l" r="r" t="t"/>
              <a:pathLst>
                <a:path extrusionOk="0" fill="none" h="230" w="503">
                  <a:moveTo>
                    <a:pt x="1" y="229"/>
                  </a:moveTo>
                  <a:lnTo>
                    <a:pt x="50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5"/>
            <p:cNvSpPr/>
            <p:nvPr/>
          </p:nvSpPr>
          <p:spPr>
            <a:xfrm>
              <a:off x="1237700" y="2116675"/>
              <a:ext cx="14125" cy="8150"/>
            </a:xfrm>
            <a:custGeom>
              <a:rect b="b" l="l" r="r" t="t"/>
              <a:pathLst>
                <a:path extrusionOk="0" fill="none" h="326" w="565">
                  <a:moveTo>
                    <a:pt x="1" y="326"/>
                  </a:moveTo>
                  <a:lnTo>
                    <a:pt x="56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5"/>
            <p:cNvSpPr/>
            <p:nvPr/>
          </p:nvSpPr>
          <p:spPr>
            <a:xfrm>
              <a:off x="1097550" y="2433950"/>
              <a:ext cx="36550" cy="19825"/>
            </a:xfrm>
            <a:custGeom>
              <a:rect b="b" l="l" r="r" t="t"/>
              <a:pathLst>
                <a:path extrusionOk="0" fill="none" h="793" w="1462">
                  <a:moveTo>
                    <a:pt x="1" y="0"/>
                  </a:moveTo>
                  <a:cubicBezTo>
                    <a:pt x="441" y="343"/>
                    <a:pt x="934" y="607"/>
                    <a:pt x="1462" y="79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5"/>
            <p:cNvSpPr/>
            <p:nvPr/>
          </p:nvSpPr>
          <p:spPr>
            <a:xfrm>
              <a:off x="1114500" y="2466075"/>
              <a:ext cx="17850" cy="5075"/>
            </a:xfrm>
            <a:custGeom>
              <a:rect b="b" l="l" r="r" t="t"/>
              <a:pathLst>
                <a:path extrusionOk="0" fill="none" h="203" w="714">
                  <a:moveTo>
                    <a:pt x="0" y="0"/>
                  </a:moveTo>
                  <a:lnTo>
                    <a:pt x="713" y="20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5"/>
            <p:cNvSpPr/>
            <p:nvPr/>
          </p:nvSpPr>
          <p:spPr>
            <a:xfrm>
              <a:off x="1187750" y="2482125"/>
              <a:ext cx="6200" cy="700"/>
            </a:xfrm>
            <a:custGeom>
              <a:rect b="b" l="l" r="r" t="t"/>
              <a:pathLst>
                <a:path extrusionOk="0" fill="none" h="28" w="248">
                  <a:moveTo>
                    <a:pt x="1" y="1"/>
                  </a:moveTo>
                  <a:lnTo>
                    <a:pt x="247" y="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5"/>
            <p:cNvSpPr/>
            <p:nvPr/>
          </p:nvSpPr>
          <p:spPr>
            <a:xfrm>
              <a:off x="832425" y="2266950"/>
              <a:ext cx="105850" cy="18725"/>
            </a:xfrm>
            <a:custGeom>
              <a:rect b="b" l="l" r="r" t="t"/>
              <a:pathLst>
                <a:path extrusionOk="0" fill="none" h="749" w="4234">
                  <a:moveTo>
                    <a:pt x="1" y="748"/>
                  </a:moveTo>
                  <a:cubicBezTo>
                    <a:pt x="1391" y="370"/>
                    <a:pt x="2799" y="124"/>
                    <a:pt x="42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5"/>
            <p:cNvSpPr/>
            <p:nvPr/>
          </p:nvSpPr>
          <p:spPr>
            <a:xfrm>
              <a:off x="873575" y="2257475"/>
              <a:ext cx="26425" cy="4225"/>
            </a:xfrm>
            <a:custGeom>
              <a:rect b="b" l="l" r="r" t="t"/>
              <a:pathLst>
                <a:path extrusionOk="0" fill="none" h="169" w="1057">
                  <a:moveTo>
                    <a:pt x="0" y="168"/>
                  </a:moveTo>
                  <a:lnTo>
                    <a:pt x="105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5"/>
            <p:cNvSpPr/>
            <p:nvPr/>
          </p:nvSpPr>
          <p:spPr>
            <a:xfrm>
              <a:off x="1175450" y="2438125"/>
              <a:ext cx="38950" cy="4425"/>
            </a:xfrm>
            <a:custGeom>
              <a:rect b="b" l="l" r="r" t="t"/>
              <a:pathLst>
                <a:path extrusionOk="0" fill="none" h="177" w="1558">
                  <a:moveTo>
                    <a:pt x="0" y="0"/>
                  </a:moveTo>
                  <a:cubicBezTo>
                    <a:pt x="511" y="132"/>
                    <a:pt x="1039" y="176"/>
                    <a:pt x="1558" y="1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5"/>
            <p:cNvSpPr/>
            <p:nvPr/>
          </p:nvSpPr>
          <p:spPr>
            <a:xfrm>
              <a:off x="1206475" y="2425150"/>
              <a:ext cx="14100" cy="1325"/>
            </a:xfrm>
            <a:custGeom>
              <a:rect b="b" l="l" r="r" t="t"/>
              <a:pathLst>
                <a:path extrusionOk="0" fill="none" h="53" w="564">
                  <a:moveTo>
                    <a:pt x="0" y="44"/>
                  </a:moveTo>
                  <a:cubicBezTo>
                    <a:pt x="185" y="53"/>
                    <a:pt x="378" y="35"/>
                    <a:pt x="56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5"/>
            <p:cNvSpPr/>
            <p:nvPr/>
          </p:nvSpPr>
          <p:spPr>
            <a:xfrm>
              <a:off x="1209325" y="2303475"/>
              <a:ext cx="16075" cy="2650"/>
            </a:xfrm>
            <a:custGeom>
              <a:rect b="b" l="l" r="r" t="t"/>
              <a:pathLst>
                <a:path extrusionOk="0" fill="none" h="106" w="643">
                  <a:moveTo>
                    <a:pt x="0" y="62"/>
                  </a:moveTo>
                  <a:cubicBezTo>
                    <a:pt x="220" y="106"/>
                    <a:pt x="441" y="79"/>
                    <a:pt x="64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5"/>
            <p:cNvSpPr/>
            <p:nvPr/>
          </p:nvSpPr>
          <p:spPr>
            <a:xfrm>
              <a:off x="595900" y="1773325"/>
              <a:ext cx="648875" cy="608875"/>
            </a:xfrm>
            <a:custGeom>
              <a:rect b="b" l="l" r="r" t="t"/>
              <a:pathLst>
                <a:path extrusionOk="0" h="24355" w="25955">
                  <a:moveTo>
                    <a:pt x="6452" y="2531"/>
                  </a:moveTo>
                  <a:cubicBezTo>
                    <a:pt x="6514" y="2545"/>
                    <a:pt x="6576" y="2559"/>
                    <a:pt x="6639" y="2575"/>
                  </a:cubicBezTo>
                  <a:lnTo>
                    <a:pt x="6639" y="2575"/>
                  </a:lnTo>
                  <a:cubicBezTo>
                    <a:pt x="6576" y="2561"/>
                    <a:pt x="6513" y="2549"/>
                    <a:pt x="6452" y="2540"/>
                  </a:cubicBezTo>
                  <a:lnTo>
                    <a:pt x="6452" y="2531"/>
                  </a:lnTo>
                  <a:close/>
                  <a:moveTo>
                    <a:pt x="4172" y="9457"/>
                  </a:moveTo>
                  <a:lnTo>
                    <a:pt x="4093" y="9501"/>
                  </a:lnTo>
                  <a:lnTo>
                    <a:pt x="4093" y="9501"/>
                  </a:lnTo>
                  <a:cubicBezTo>
                    <a:pt x="4119" y="9486"/>
                    <a:pt x="4146" y="9470"/>
                    <a:pt x="4172" y="9457"/>
                  </a:cubicBezTo>
                  <a:close/>
                  <a:moveTo>
                    <a:pt x="4867" y="9853"/>
                  </a:moveTo>
                  <a:lnTo>
                    <a:pt x="4780" y="9880"/>
                  </a:lnTo>
                  <a:lnTo>
                    <a:pt x="4780" y="9880"/>
                  </a:lnTo>
                  <a:cubicBezTo>
                    <a:pt x="4809" y="9868"/>
                    <a:pt x="4838" y="9860"/>
                    <a:pt x="4867" y="9853"/>
                  </a:cubicBezTo>
                  <a:close/>
                  <a:moveTo>
                    <a:pt x="4715" y="9905"/>
                  </a:moveTo>
                  <a:lnTo>
                    <a:pt x="4691" y="9915"/>
                  </a:lnTo>
                  <a:cubicBezTo>
                    <a:pt x="4698" y="9911"/>
                    <a:pt x="4706" y="9908"/>
                    <a:pt x="4715" y="9905"/>
                  </a:cubicBezTo>
                  <a:close/>
                  <a:moveTo>
                    <a:pt x="12797" y="13532"/>
                  </a:moveTo>
                  <a:cubicBezTo>
                    <a:pt x="12806" y="13567"/>
                    <a:pt x="12815" y="13611"/>
                    <a:pt x="12823" y="13646"/>
                  </a:cubicBezTo>
                  <a:cubicBezTo>
                    <a:pt x="12815" y="13611"/>
                    <a:pt x="12806" y="13576"/>
                    <a:pt x="12797" y="13532"/>
                  </a:cubicBezTo>
                  <a:close/>
                  <a:moveTo>
                    <a:pt x="16004" y="0"/>
                  </a:moveTo>
                  <a:cubicBezTo>
                    <a:pt x="15282" y="0"/>
                    <a:pt x="14743" y="509"/>
                    <a:pt x="14152" y="1070"/>
                  </a:cubicBezTo>
                  <a:cubicBezTo>
                    <a:pt x="13712" y="1483"/>
                    <a:pt x="13272" y="1906"/>
                    <a:pt x="12709" y="2135"/>
                  </a:cubicBezTo>
                  <a:cubicBezTo>
                    <a:pt x="12510" y="2219"/>
                    <a:pt x="12302" y="2255"/>
                    <a:pt x="12084" y="2255"/>
                  </a:cubicBezTo>
                  <a:cubicBezTo>
                    <a:pt x="11486" y="2255"/>
                    <a:pt x="10818" y="1980"/>
                    <a:pt x="10069" y="1677"/>
                  </a:cubicBezTo>
                  <a:cubicBezTo>
                    <a:pt x="9172" y="1314"/>
                    <a:pt x="8192" y="910"/>
                    <a:pt x="7143" y="910"/>
                  </a:cubicBezTo>
                  <a:cubicBezTo>
                    <a:pt x="6741" y="910"/>
                    <a:pt x="6328" y="970"/>
                    <a:pt x="5906" y="1114"/>
                  </a:cubicBezTo>
                  <a:cubicBezTo>
                    <a:pt x="5862" y="1131"/>
                    <a:pt x="5809" y="1149"/>
                    <a:pt x="5765" y="1167"/>
                  </a:cubicBezTo>
                  <a:cubicBezTo>
                    <a:pt x="5352" y="1316"/>
                    <a:pt x="4991" y="1589"/>
                    <a:pt x="4735" y="1950"/>
                  </a:cubicBezTo>
                  <a:cubicBezTo>
                    <a:pt x="4665" y="2047"/>
                    <a:pt x="4603" y="2152"/>
                    <a:pt x="4551" y="2258"/>
                  </a:cubicBezTo>
                  <a:cubicBezTo>
                    <a:pt x="4172" y="3024"/>
                    <a:pt x="4172" y="4044"/>
                    <a:pt x="4172" y="5118"/>
                  </a:cubicBezTo>
                  <a:cubicBezTo>
                    <a:pt x="4172" y="6104"/>
                    <a:pt x="4172" y="7116"/>
                    <a:pt x="3829" y="7908"/>
                  </a:cubicBezTo>
                  <a:cubicBezTo>
                    <a:pt x="3759" y="8066"/>
                    <a:pt x="3679" y="8216"/>
                    <a:pt x="3583" y="8357"/>
                  </a:cubicBezTo>
                  <a:cubicBezTo>
                    <a:pt x="3090" y="9052"/>
                    <a:pt x="2359" y="9255"/>
                    <a:pt x="1708" y="9431"/>
                  </a:cubicBezTo>
                  <a:cubicBezTo>
                    <a:pt x="1162" y="9580"/>
                    <a:pt x="643" y="9721"/>
                    <a:pt x="344" y="10144"/>
                  </a:cubicBezTo>
                  <a:cubicBezTo>
                    <a:pt x="194" y="10364"/>
                    <a:pt x="115" y="10619"/>
                    <a:pt x="97" y="10883"/>
                  </a:cubicBezTo>
                  <a:cubicBezTo>
                    <a:pt x="1" y="11763"/>
                    <a:pt x="678" y="12159"/>
                    <a:pt x="1620" y="12696"/>
                  </a:cubicBezTo>
                  <a:cubicBezTo>
                    <a:pt x="2843" y="13400"/>
                    <a:pt x="4366" y="14271"/>
                    <a:pt x="4850" y="16709"/>
                  </a:cubicBezTo>
                  <a:cubicBezTo>
                    <a:pt x="5325" y="19050"/>
                    <a:pt x="6874" y="19076"/>
                    <a:pt x="8520" y="19103"/>
                  </a:cubicBezTo>
                  <a:cubicBezTo>
                    <a:pt x="9840" y="19120"/>
                    <a:pt x="11222" y="19138"/>
                    <a:pt x="12163" y="20335"/>
                  </a:cubicBezTo>
                  <a:cubicBezTo>
                    <a:pt x="12554" y="20835"/>
                    <a:pt x="12968" y="21022"/>
                    <a:pt x="13397" y="21022"/>
                  </a:cubicBezTo>
                  <a:cubicBezTo>
                    <a:pt x="14004" y="21022"/>
                    <a:pt x="14643" y="20651"/>
                    <a:pt x="15297" y="20265"/>
                  </a:cubicBezTo>
                  <a:cubicBezTo>
                    <a:pt x="15921" y="19896"/>
                    <a:pt x="16556" y="19515"/>
                    <a:pt x="17153" y="19515"/>
                  </a:cubicBezTo>
                  <a:cubicBezTo>
                    <a:pt x="17296" y="19515"/>
                    <a:pt x="17438" y="19537"/>
                    <a:pt x="17576" y="19587"/>
                  </a:cubicBezTo>
                  <a:cubicBezTo>
                    <a:pt x="17805" y="19675"/>
                    <a:pt x="18016" y="19816"/>
                    <a:pt x="18174" y="20009"/>
                  </a:cubicBezTo>
                  <a:lnTo>
                    <a:pt x="18192" y="20018"/>
                  </a:lnTo>
                  <a:cubicBezTo>
                    <a:pt x="18456" y="20317"/>
                    <a:pt x="18702" y="20757"/>
                    <a:pt x="18914" y="21338"/>
                  </a:cubicBezTo>
                  <a:cubicBezTo>
                    <a:pt x="19310" y="22421"/>
                    <a:pt x="19732" y="23266"/>
                    <a:pt x="20146" y="23855"/>
                  </a:cubicBezTo>
                  <a:cubicBezTo>
                    <a:pt x="20373" y="24173"/>
                    <a:pt x="20743" y="24354"/>
                    <a:pt x="21133" y="24354"/>
                  </a:cubicBezTo>
                  <a:cubicBezTo>
                    <a:pt x="21196" y="24354"/>
                    <a:pt x="21261" y="24349"/>
                    <a:pt x="21325" y="24339"/>
                  </a:cubicBezTo>
                  <a:cubicBezTo>
                    <a:pt x="21642" y="24295"/>
                    <a:pt x="21932" y="24119"/>
                    <a:pt x="22126" y="23855"/>
                  </a:cubicBezTo>
                  <a:cubicBezTo>
                    <a:pt x="22196" y="23759"/>
                    <a:pt x="22249" y="23644"/>
                    <a:pt x="22284" y="23530"/>
                  </a:cubicBezTo>
                  <a:cubicBezTo>
                    <a:pt x="22460" y="23010"/>
                    <a:pt x="22372" y="22456"/>
                    <a:pt x="22188" y="21902"/>
                  </a:cubicBezTo>
                  <a:cubicBezTo>
                    <a:pt x="22038" y="21479"/>
                    <a:pt x="21862" y="21065"/>
                    <a:pt x="21668" y="20661"/>
                  </a:cubicBezTo>
                  <a:cubicBezTo>
                    <a:pt x="21448" y="20221"/>
                    <a:pt x="21255" y="19763"/>
                    <a:pt x="21105" y="19296"/>
                  </a:cubicBezTo>
                  <a:cubicBezTo>
                    <a:pt x="20744" y="18091"/>
                    <a:pt x="20806" y="16005"/>
                    <a:pt x="22144" y="14104"/>
                  </a:cubicBezTo>
                  <a:cubicBezTo>
                    <a:pt x="22425" y="13699"/>
                    <a:pt x="22751" y="13329"/>
                    <a:pt x="23112" y="13004"/>
                  </a:cubicBezTo>
                  <a:cubicBezTo>
                    <a:pt x="23613" y="12529"/>
                    <a:pt x="24071" y="12001"/>
                    <a:pt x="24476" y="11437"/>
                  </a:cubicBezTo>
                  <a:cubicBezTo>
                    <a:pt x="24995" y="10707"/>
                    <a:pt x="25391" y="9888"/>
                    <a:pt x="25638" y="9017"/>
                  </a:cubicBezTo>
                  <a:cubicBezTo>
                    <a:pt x="25875" y="8199"/>
                    <a:pt x="25954" y="7336"/>
                    <a:pt x="25866" y="6482"/>
                  </a:cubicBezTo>
                  <a:cubicBezTo>
                    <a:pt x="25761" y="5382"/>
                    <a:pt x="25365" y="4564"/>
                    <a:pt x="24705" y="4027"/>
                  </a:cubicBezTo>
                  <a:cubicBezTo>
                    <a:pt x="24115" y="3541"/>
                    <a:pt x="23295" y="3296"/>
                    <a:pt x="22268" y="3296"/>
                  </a:cubicBezTo>
                  <a:cubicBezTo>
                    <a:pt x="21992" y="3296"/>
                    <a:pt x="21701" y="3314"/>
                    <a:pt x="21396" y="3349"/>
                  </a:cubicBezTo>
                  <a:cubicBezTo>
                    <a:pt x="21202" y="3371"/>
                    <a:pt x="21025" y="3381"/>
                    <a:pt x="20863" y="3381"/>
                  </a:cubicBezTo>
                  <a:cubicBezTo>
                    <a:pt x="19641" y="3381"/>
                    <a:pt x="19257" y="2796"/>
                    <a:pt x="18790" y="2073"/>
                  </a:cubicBezTo>
                  <a:cubicBezTo>
                    <a:pt x="18438" y="1536"/>
                    <a:pt x="18034" y="911"/>
                    <a:pt x="17180" y="392"/>
                  </a:cubicBezTo>
                  <a:cubicBezTo>
                    <a:pt x="16730" y="115"/>
                    <a:pt x="16346" y="0"/>
                    <a:pt x="16004" y="0"/>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55"/>
            <p:cNvSpPr/>
            <p:nvPr/>
          </p:nvSpPr>
          <p:spPr>
            <a:xfrm>
              <a:off x="595900" y="1829550"/>
              <a:ext cx="454375" cy="469350"/>
            </a:xfrm>
            <a:custGeom>
              <a:rect b="b" l="l" r="r" t="t"/>
              <a:pathLst>
                <a:path extrusionOk="0" h="18774" w="18175">
                  <a:moveTo>
                    <a:pt x="4551" y="0"/>
                  </a:moveTo>
                  <a:lnTo>
                    <a:pt x="4551" y="0"/>
                  </a:lnTo>
                  <a:cubicBezTo>
                    <a:pt x="4172" y="775"/>
                    <a:pt x="4172" y="1787"/>
                    <a:pt x="4172" y="2852"/>
                  </a:cubicBezTo>
                  <a:cubicBezTo>
                    <a:pt x="4172" y="3837"/>
                    <a:pt x="4172" y="4858"/>
                    <a:pt x="3829" y="5650"/>
                  </a:cubicBezTo>
                  <a:cubicBezTo>
                    <a:pt x="3767" y="5809"/>
                    <a:pt x="3679" y="5958"/>
                    <a:pt x="3583" y="6099"/>
                  </a:cubicBezTo>
                  <a:cubicBezTo>
                    <a:pt x="3090" y="6794"/>
                    <a:pt x="2359" y="6988"/>
                    <a:pt x="1717" y="7164"/>
                  </a:cubicBezTo>
                  <a:cubicBezTo>
                    <a:pt x="1162" y="7322"/>
                    <a:pt x="643" y="7463"/>
                    <a:pt x="344" y="7886"/>
                  </a:cubicBezTo>
                  <a:cubicBezTo>
                    <a:pt x="203" y="8106"/>
                    <a:pt x="115" y="8352"/>
                    <a:pt x="97" y="8616"/>
                  </a:cubicBezTo>
                  <a:cubicBezTo>
                    <a:pt x="1" y="9496"/>
                    <a:pt x="687" y="9892"/>
                    <a:pt x="1620" y="10429"/>
                  </a:cubicBezTo>
                  <a:cubicBezTo>
                    <a:pt x="2843" y="11133"/>
                    <a:pt x="4366" y="12013"/>
                    <a:pt x="4859" y="14442"/>
                  </a:cubicBezTo>
                  <a:cubicBezTo>
                    <a:pt x="5334" y="16792"/>
                    <a:pt x="6874" y="16819"/>
                    <a:pt x="8520" y="16845"/>
                  </a:cubicBezTo>
                  <a:cubicBezTo>
                    <a:pt x="9849" y="16863"/>
                    <a:pt x="11204" y="16863"/>
                    <a:pt x="12155" y="18086"/>
                  </a:cubicBezTo>
                  <a:cubicBezTo>
                    <a:pt x="12550" y="18587"/>
                    <a:pt x="12962" y="18773"/>
                    <a:pt x="13389" y="18773"/>
                  </a:cubicBezTo>
                  <a:cubicBezTo>
                    <a:pt x="13997" y="18773"/>
                    <a:pt x="14635" y="18395"/>
                    <a:pt x="15297" y="18007"/>
                  </a:cubicBezTo>
                  <a:cubicBezTo>
                    <a:pt x="15916" y="17637"/>
                    <a:pt x="16558" y="17261"/>
                    <a:pt x="17158" y="17261"/>
                  </a:cubicBezTo>
                  <a:cubicBezTo>
                    <a:pt x="17300" y="17261"/>
                    <a:pt x="17440" y="17282"/>
                    <a:pt x="17576" y="17329"/>
                  </a:cubicBezTo>
                  <a:cubicBezTo>
                    <a:pt x="17805" y="17417"/>
                    <a:pt x="18016" y="17567"/>
                    <a:pt x="18174" y="17752"/>
                  </a:cubicBezTo>
                  <a:cubicBezTo>
                    <a:pt x="17597" y="16981"/>
                    <a:pt x="16971" y="16779"/>
                    <a:pt x="16336" y="16779"/>
                  </a:cubicBezTo>
                  <a:cubicBezTo>
                    <a:pt x="15693" y="16779"/>
                    <a:pt x="15040" y="16986"/>
                    <a:pt x="14416" y="17021"/>
                  </a:cubicBezTo>
                  <a:cubicBezTo>
                    <a:pt x="14387" y="17023"/>
                    <a:pt x="14358" y="17024"/>
                    <a:pt x="14330" y="17024"/>
                  </a:cubicBezTo>
                  <a:cubicBezTo>
                    <a:pt x="12818" y="17024"/>
                    <a:pt x="12656" y="14540"/>
                    <a:pt x="11231" y="14108"/>
                  </a:cubicBezTo>
                  <a:cubicBezTo>
                    <a:pt x="11133" y="14078"/>
                    <a:pt x="11036" y="14065"/>
                    <a:pt x="10939" y="14065"/>
                  </a:cubicBezTo>
                  <a:cubicBezTo>
                    <a:pt x="9917" y="14065"/>
                    <a:pt x="8907" y="15554"/>
                    <a:pt x="7840" y="15554"/>
                  </a:cubicBezTo>
                  <a:cubicBezTo>
                    <a:pt x="7495" y="15554"/>
                    <a:pt x="7145" y="15399"/>
                    <a:pt x="6786" y="14988"/>
                  </a:cubicBezTo>
                  <a:cubicBezTo>
                    <a:pt x="5211" y="13184"/>
                    <a:pt x="6267" y="10781"/>
                    <a:pt x="4656" y="10394"/>
                  </a:cubicBezTo>
                  <a:cubicBezTo>
                    <a:pt x="3855" y="10200"/>
                    <a:pt x="2984" y="9716"/>
                    <a:pt x="2597" y="9250"/>
                  </a:cubicBezTo>
                  <a:cubicBezTo>
                    <a:pt x="2218" y="8783"/>
                    <a:pt x="2306" y="8335"/>
                    <a:pt x="3389" y="8176"/>
                  </a:cubicBezTo>
                  <a:cubicBezTo>
                    <a:pt x="3882" y="8115"/>
                    <a:pt x="4357" y="7930"/>
                    <a:pt x="4762" y="7639"/>
                  </a:cubicBezTo>
                  <a:cubicBezTo>
                    <a:pt x="5844" y="6830"/>
                    <a:pt x="6091" y="5307"/>
                    <a:pt x="5325" y="3890"/>
                  </a:cubicBezTo>
                  <a:cubicBezTo>
                    <a:pt x="4304" y="1998"/>
                    <a:pt x="4551" y="0"/>
                    <a:pt x="4551"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55"/>
            <p:cNvSpPr/>
            <p:nvPr/>
          </p:nvSpPr>
          <p:spPr>
            <a:xfrm>
              <a:off x="740225" y="1773325"/>
              <a:ext cx="504550" cy="547325"/>
            </a:xfrm>
            <a:custGeom>
              <a:rect b="b" l="l" r="r" t="t"/>
              <a:pathLst>
                <a:path extrusionOk="0" h="21893" w="20182">
                  <a:moveTo>
                    <a:pt x="10235" y="0"/>
                  </a:moveTo>
                  <a:cubicBezTo>
                    <a:pt x="9513" y="0"/>
                    <a:pt x="8976" y="509"/>
                    <a:pt x="8379" y="1070"/>
                  </a:cubicBezTo>
                  <a:cubicBezTo>
                    <a:pt x="7948" y="1475"/>
                    <a:pt x="7499" y="1906"/>
                    <a:pt x="6945" y="2135"/>
                  </a:cubicBezTo>
                  <a:cubicBezTo>
                    <a:pt x="6744" y="2216"/>
                    <a:pt x="6535" y="2252"/>
                    <a:pt x="6318" y="2252"/>
                  </a:cubicBezTo>
                  <a:cubicBezTo>
                    <a:pt x="5716" y="2252"/>
                    <a:pt x="5048" y="1981"/>
                    <a:pt x="4305" y="1677"/>
                  </a:cubicBezTo>
                  <a:cubicBezTo>
                    <a:pt x="3410" y="1309"/>
                    <a:pt x="2433" y="909"/>
                    <a:pt x="1387" y="909"/>
                  </a:cubicBezTo>
                  <a:cubicBezTo>
                    <a:pt x="982" y="909"/>
                    <a:pt x="567" y="969"/>
                    <a:pt x="142" y="1114"/>
                  </a:cubicBezTo>
                  <a:cubicBezTo>
                    <a:pt x="89" y="1123"/>
                    <a:pt x="45" y="1140"/>
                    <a:pt x="1" y="1167"/>
                  </a:cubicBezTo>
                  <a:cubicBezTo>
                    <a:pt x="4287" y="2848"/>
                    <a:pt x="3293" y="3279"/>
                    <a:pt x="6540" y="5972"/>
                  </a:cubicBezTo>
                  <a:cubicBezTo>
                    <a:pt x="7259" y="6567"/>
                    <a:pt x="7872" y="6792"/>
                    <a:pt x="8400" y="6792"/>
                  </a:cubicBezTo>
                  <a:cubicBezTo>
                    <a:pt x="10059" y="6792"/>
                    <a:pt x="10872" y="4561"/>
                    <a:pt x="11476" y="4561"/>
                  </a:cubicBezTo>
                  <a:cubicBezTo>
                    <a:pt x="11549" y="4561"/>
                    <a:pt x="11620" y="4595"/>
                    <a:pt x="11689" y="4669"/>
                  </a:cubicBezTo>
                  <a:cubicBezTo>
                    <a:pt x="12257" y="5301"/>
                    <a:pt x="12484" y="6567"/>
                    <a:pt x="12968" y="6567"/>
                  </a:cubicBezTo>
                  <a:cubicBezTo>
                    <a:pt x="13166" y="6567"/>
                    <a:pt x="13406" y="6356"/>
                    <a:pt x="13730" y="5805"/>
                  </a:cubicBezTo>
                  <a:cubicBezTo>
                    <a:pt x="14237" y="4932"/>
                    <a:pt x="15295" y="4427"/>
                    <a:pt x="16254" y="4427"/>
                  </a:cubicBezTo>
                  <a:cubicBezTo>
                    <a:pt x="17394" y="4427"/>
                    <a:pt x="18395" y="5141"/>
                    <a:pt x="18166" y="6799"/>
                  </a:cubicBezTo>
                  <a:cubicBezTo>
                    <a:pt x="17744" y="9862"/>
                    <a:pt x="15517" y="10707"/>
                    <a:pt x="14690" y="13919"/>
                  </a:cubicBezTo>
                  <a:cubicBezTo>
                    <a:pt x="13880" y="17079"/>
                    <a:pt x="16335" y="21743"/>
                    <a:pt x="16415" y="21893"/>
                  </a:cubicBezTo>
                  <a:cubicBezTo>
                    <a:pt x="16265" y="21470"/>
                    <a:pt x="16089" y="21057"/>
                    <a:pt x="15887" y="20652"/>
                  </a:cubicBezTo>
                  <a:cubicBezTo>
                    <a:pt x="15667" y="20212"/>
                    <a:pt x="15482" y="19754"/>
                    <a:pt x="15323" y="19288"/>
                  </a:cubicBezTo>
                  <a:cubicBezTo>
                    <a:pt x="14971" y="18091"/>
                    <a:pt x="15024" y="15996"/>
                    <a:pt x="16362" y="14095"/>
                  </a:cubicBezTo>
                  <a:cubicBezTo>
                    <a:pt x="16652" y="13690"/>
                    <a:pt x="16969" y="13321"/>
                    <a:pt x="17330" y="12995"/>
                  </a:cubicBezTo>
                  <a:cubicBezTo>
                    <a:pt x="17840" y="12520"/>
                    <a:pt x="18298" y="12001"/>
                    <a:pt x="18703" y="11437"/>
                  </a:cubicBezTo>
                  <a:cubicBezTo>
                    <a:pt x="19222" y="10707"/>
                    <a:pt x="19618" y="9888"/>
                    <a:pt x="19865" y="9026"/>
                  </a:cubicBezTo>
                  <a:cubicBezTo>
                    <a:pt x="20102" y="8199"/>
                    <a:pt x="20181" y="7336"/>
                    <a:pt x="20093" y="6482"/>
                  </a:cubicBezTo>
                  <a:cubicBezTo>
                    <a:pt x="19988" y="5382"/>
                    <a:pt x="19601" y="4564"/>
                    <a:pt x="18940" y="4027"/>
                  </a:cubicBezTo>
                  <a:cubicBezTo>
                    <a:pt x="18338" y="3537"/>
                    <a:pt x="17508" y="3292"/>
                    <a:pt x="16467" y="3292"/>
                  </a:cubicBezTo>
                  <a:cubicBezTo>
                    <a:pt x="16199" y="3292"/>
                    <a:pt x="15918" y="3308"/>
                    <a:pt x="15623" y="3340"/>
                  </a:cubicBezTo>
                  <a:cubicBezTo>
                    <a:pt x="15429" y="3362"/>
                    <a:pt x="15252" y="3372"/>
                    <a:pt x="15090" y="3372"/>
                  </a:cubicBezTo>
                  <a:cubicBezTo>
                    <a:pt x="13869" y="3372"/>
                    <a:pt x="13491" y="2788"/>
                    <a:pt x="13017" y="2073"/>
                  </a:cubicBezTo>
                  <a:cubicBezTo>
                    <a:pt x="12665" y="1527"/>
                    <a:pt x="12269" y="911"/>
                    <a:pt x="11416" y="392"/>
                  </a:cubicBezTo>
                  <a:cubicBezTo>
                    <a:pt x="10963" y="115"/>
                    <a:pt x="10578" y="0"/>
                    <a:pt x="10235"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5"/>
            <p:cNvSpPr/>
            <p:nvPr/>
          </p:nvSpPr>
          <p:spPr>
            <a:xfrm>
              <a:off x="1197875" y="1986625"/>
              <a:ext cx="25" cy="25"/>
            </a:xfrm>
            <a:custGeom>
              <a:rect b="b" l="l" r="r" t="t"/>
              <a:pathLst>
                <a:path extrusionOk="0" h="1" w="1">
                  <a:moveTo>
                    <a:pt x="1" y="1"/>
                  </a:moveTo>
                  <a:lnTo>
                    <a:pt x="1" y="1"/>
                  </a:lnTo>
                  <a:lnTo>
                    <a:pt x="1" y="1"/>
                  </a:lnTo>
                  <a:close/>
                </a:path>
              </a:pathLst>
            </a:custGeom>
            <a:solidFill>
              <a:srgbClr val="FF49F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5"/>
            <p:cNvSpPr/>
            <p:nvPr/>
          </p:nvSpPr>
          <p:spPr>
            <a:xfrm>
              <a:off x="591950" y="1749225"/>
              <a:ext cx="657875" cy="641400"/>
            </a:xfrm>
            <a:custGeom>
              <a:rect b="b" l="l" r="r" t="t"/>
              <a:pathLst>
                <a:path extrusionOk="0" fill="none" h="25656" w="26315">
                  <a:moveTo>
                    <a:pt x="22478" y="24503"/>
                  </a:moveTo>
                  <a:cubicBezTo>
                    <a:pt x="22143" y="25471"/>
                    <a:pt x="20867" y="25655"/>
                    <a:pt x="20277" y="24837"/>
                  </a:cubicBezTo>
                  <a:cubicBezTo>
                    <a:pt x="19908" y="24335"/>
                    <a:pt x="19485" y="23543"/>
                    <a:pt x="19036" y="22320"/>
                  </a:cubicBezTo>
                  <a:cubicBezTo>
                    <a:pt x="17276" y="17559"/>
                    <a:pt x="14434" y="24062"/>
                    <a:pt x="12286" y="21325"/>
                  </a:cubicBezTo>
                  <a:cubicBezTo>
                    <a:pt x="10183" y="18641"/>
                    <a:pt x="5835" y="21941"/>
                    <a:pt x="4981" y="17673"/>
                  </a:cubicBezTo>
                  <a:cubicBezTo>
                    <a:pt x="4128" y="13413"/>
                    <a:pt x="0" y="13924"/>
                    <a:pt x="220" y="11838"/>
                  </a:cubicBezTo>
                  <a:cubicBezTo>
                    <a:pt x="431" y="9743"/>
                    <a:pt x="3028" y="10993"/>
                    <a:pt x="3961" y="8854"/>
                  </a:cubicBezTo>
                  <a:cubicBezTo>
                    <a:pt x="4885" y="6707"/>
                    <a:pt x="3274" y="2975"/>
                    <a:pt x="6055" y="2043"/>
                  </a:cubicBezTo>
                  <a:cubicBezTo>
                    <a:pt x="8836" y="1101"/>
                    <a:pt x="11221" y="3741"/>
                    <a:pt x="12849" y="3063"/>
                  </a:cubicBezTo>
                  <a:cubicBezTo>
                    <a:pt x="14486" y="2386"/>
                    <a:pt x="15208" y="1"/>
                    <a:pt x="17364" y="1321"/>
                  </a:cubicBezTo>
                  <a:cubicBezTo>
                    <a:pt x="19521" y="2641"/>
                    <a:pt x="18834" y="4577"/>
                    <a:pt x="21554" y="4269"/>
                  </a:cubicBezTo>
                  <a:cubicBezTo>
                    <a:pt x="24273" y="3970"/>
                    <a:pt x="25831" y="5044"/>
                    <a:pt x="26068" y="7438"/>
                  </a:cubicBezTo>
                  <a:cubicBezTo>
                    <a:pt x="26315" y="9840"/>
                    <a:pt x="25241" y="12172"/>
                    <a:pt x="23296" y="13985"/>
                  </a:cubicBezTo>
                  <a:cubicBezTo>
                    <a:pt x="21342" y="15798"/>
                    <a:pt x="20753" y="18412"/>
                    <a:pt x="21298" y="20243"/>
                  </a:cubicBezTo>
                  <a:cubicBezTo>
                    <a:pt x="21703" y="21633"/>
                    <a:pt x="22926" y="23156"/>
                    <a:pt x="22478" y="2450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5"/>
            <p:cNvSpPr/>
            <p:nvPr/>
          </p:nvSpPr>
          <p:spPr>
            <a:xfrm>
              <a:off x="801625" y="2177825"/>
              <a:ext cx="239400" cy="71975"/>
            </a:xfrm>
            <a:custGeom>
              <a:rect b="b" l="l" r="r" t="t"/>
              <a:pathLst>
                <a:path extrusionOk="0" fill="none" h="2879" w="9576">
                  <a:moveTo>
                    <a:pt x="9576" y="2879"/>
                  </a:moveTo>
                  <a:lnTo>
                    <a:pt x="8370" y="1400"/>
                  </a:lnTo>
                  <a:cubicBezTo>
                    <a:pt x="8185" y="1154"/>
                    <a:pt x="7974" y="934"/>
                    <a:pt x="7745" y="731"/>
                  </a:cubicBezTo>
                  <a:cubicBezTo>
                    <a:pt x="7032" y="133"/>
                    <a:pt x="6038" y="1"/>
                    <a:pt x="5123" y="115"/>
                  </a:cubicBezTo>
                  <a:cubicBezTo>
                    <a:pt x="4832" y="151"/>
                    <a:pt x="4550" y="221"/>
                    <a:pt x="4278" y="335"/>
                  </a:cubicBezTo>
                  <a:cubicBezTo>
                    <a:pt x="4058" y="432"/>
                    <a:pt x="3873" y="573"/>
                    <a:pt x="3653" y="679"/>
                  </a:cubicBezTo>
                  <a:cubicBezTo>
                    <a:pt x="3310" y="828"/>
                    <a:pt x="2958" y="943"/>
                    <a:pt x="2588" y="1013"/>
                  </a:cubicBezTo>
                  <a:lnTo>
                    <a:pt x="0" y="160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5"/>
            <p:cNvSpPr/>
            <p:nvPr/>
          </p:nvSpPr>
          <p:spPr>
            <a:xfrm>
              <a:off x="657950" y="2034825"/>
              <a:ext cx="249300" cy="162625"/>
            </a:xfrm>
            <a:custGeom>
              <a:rect b="b" l="l" r="r" t="t"/>
              <a:pathLst>
                <a:path extrusionOk="0" fill="none" h="6505" w="9972">
                  <a:moveTo>
                    <a:pt x="3899" y="6311"/>
                  </a:moveTo>
                  <a:cubicBezTo>
                    <a:pt x="5448" y="6504"/>
                    <a:pt x="6997" y="5985"/>
                    <a:pt x="8396" y="5290"/>
                  </a:cubicBezTo>
                  <a:cubicBezTo>
                    <a:pt x="8731" y="5149"/>
                    <a:pt x="9048" y="4938"/>
                    <a:pt x="9312" y="4691"/>
                  </a:cubicBezTo>
                  <a:cubicBezTo>
                    <a:pt x="9884" y="4102"/>
                    <a:pt x="9972" y="3151"/>
                    <a:pt x="9646" y="2403"/>
                  </a:cubicBezTo>
                  <a:cubicBezTo>
                    <a:pt x="9312" y="1655"/>
                    <a:pt x="8652" y="1092"/>
                    <a:pt x="7912" y="740"/>
                  </a:cubicBezTo>
                  <a:cubicBezTo>
                    <a:pt x="7173" y="396"/>
                    <a:pt x="6363" y="247"/>
                    <a:pt x="5554" y="115"/>
                  </a:cubicBezTo>
                  <a:cubicBezTo>
                    <a:pt x="5140" y="36"/>
                    <a:pt x="4718" y="0"/>
                    <a:pt x="4295" y="0"/>
                  </a:cubicBezTo>
                  <a:cubicBezTo>
                    <a:pt x="3750" y="36"/>
                    <a:pt x="3222" y="194"/>
                    <a:pt x="2685" y="291"/>
                  </a:cubicBezTo>
                  <a:cubicBezTo>
                    <a:pt x="1796" y="449"/>
                    <a:pt x="889" y="449"/>
                    <a:pt x="0" y="29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5"/>
            <p:cNvSpPr/>
            <p:nvPr/>
          </p:nvSpPr>
          <p:spPr>
            <a:xfrm>
              <a:off x="711200" y="1828450"/>
              <a:ext cx="288900" cy="283175"/>
            </a:xfrm>
            <a:custGeom>
              <a:rect b="b" l="l" r="r" t="t"/>
              <a:pathLst>
                <a:path extrusionOk="0" fill="none" h="11327" w="11556">
                  <a:moveTo>
                    <a:pt x="0" y="7727"/>
                  </a:moveTo>
                  <a:cubicBezTo>
                    <a:pt x="2077" y="7050"/>
                    <a:pt x="4462" y="7014"/>
                    <a:pt x="6337" y="8141"/>
                  </a:cubicBezTo>
                  <a:cubicBezTo>
                    <a:pt x="6724" y="8387"/>
                    <a:pt x="7103" y="8651"/>
                    <a:pt x="7463" y="8942"/>
                  </a:cubicBezTo>
                  <a:lnTo>
                    <a:pt x="9884" y="10825"/>
                  </a:lnTo>
                  <a:cubicBezTo>
                    <a:pt x="10121" y="11019"/>
                    <a:pt x="10368" y="11204"/>
                    <a:pt x="10667" y="11265"/>
                  </a:cubicBezTo>
                  <a:cubicBezTo>
                    <a:pt x="10966" y="11327"/>
                    <a:pt x="11327" y="11221"/>
                    <a:pt x="11450" y="10948"/>
                  </a:cubicBezTo>
                  <a:cubicBezTo>
                    <a:pt x="11556" y="10693"/>
                    <a:pt x="11459" y="10403"/>
                    <a:pt x="11336" y="10165"/>
                  </a:cubicBezTo>
                  <a:cubicBezTo>
                    <a:pt x="10702" y="8845"/>
                    <a:pt x="9628" y="7745"/>
                    <a:pt x="9100" y="6372"/>
                  </a:cubicBezTo>
                  <a:cubicBezTo>
                    <a:pt x="8889" y="5835"/>
                    <a:pt x="8775" y="5272"/>
                    <a:pt x="8581" y="4717"/>
                  </a:cubicBezTo>
                  <a:cubicBezTo>
                    <a:pt x="8159" y="3573"/>
                    <a:pt x="7367" y="2579"/>
                    <a:pt x="6425" y="1804"/>
                  </a:cubicBezTo>
                  <a:cubicBezTo>
                    <a:pt x="5483" y="1021"/>
                    <a:pt x="4383" y="458"/>
                    <a:pt x="324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5"/>
            <p:cNvSpPr/>
            <p:nvPr/>
          </p:nvSpPr>
          <p:spPr>
            <a:xfrm>
              <a:off x="1090300" y="1917550"/>
              <a:ext cx="95075" cy="367900"/>
            </a:xfrm>
            <a:custGeom>
              <a:rect b="b" l="l" r="r" t="t"/>
              <a:pathLst>
                <a:path extrusionOk="0" fill="none" h="14716" w="3803">
                  <a:moveTo>
                    <a:pt x="1039" y="14716"/>
                  </a:moveTo>
                  <a:cubicBezTo>
                    <a:pt x="651" y="14073"/>
                    <a:pt x="264" y="13413"/>
                    <a:pt x="115" y="12683"/>
                  </a:cubicBezTo>
                  <a:cubicBezTo>
                    <a:pt x="9" y="12146"/>
                    <a:pt x="0" y="11600"/>
                    <a:pt x="71" y="11063"/>
                  </a:cubicBezTo>
                  <a:cubicBezTo>
                    <a:pt x="211" y="9910"/>
                    <a:pt x="563" y="8801"/>
                    <a:pt x="1127" y="7789"/>
                  </a:cubicBezTo>
                  <a:cubicBezTo>
                    <a:pt x="1769" y="6645"/>
                    <a:pt x="2658" y="5642"/>
                    <a:pt x="3169" y="4436"/>
                  </a:cubicBezTo>
                  <a:cubicBezTo>
                    <a:pt x="3758" y="3054"/>
                    <a:pt x="3802" y="1488"/>
                    <a:pt x="358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5"/>
            <p:cNvSpPr/>
            <p:nvPr/>
          </p:nvSpPr>
          <p:spPr>
            <a:xfrm>
              <a:off x="962450" y="1823600"/>
              <a:ext cx="96850" cy="345675"/>
            </a:xfrm>
            <a:custGeom>
              <a:rect b="b" l="l" r="r" t="t"/>
              <a:pathLst>
                <a:path extrusionOk="0" fill="none" h="13827" w="3874">
                  <a:moveTo>
                    <a:pt x="3873" y="13721"/>
                  </a:moveTo>
                  <a:cubicBezTo>
                    <a:pt x="3697" y="13827"/>
                    <a:pt x="3477" y="13818"/>
                    <a:pt x="3310" y="13704"/>
                  </a:cubicBezTo>
                  <a:cubicBezTo>
                    <a:pt x="3143" y="13580"/>
                    <a:pt x="3020" y="13413"/>
                    <a:pt x="2949" y="13228"/>
                  </a:cubicBezTo>
                  <a:cubicBezTo>
                    <a:pt x="2500" y="12207"/>
                    <a:pt x="2826" y="10975"/>
                    <a:pt x="2404" y="9937"/>
                  </a:cubicBezTo>
                  <a:cubicBezTo>
                    <a:pt x="2034" y="9057"/>
                    <a:pt x="1189" y="8476"/>
                    <a:pt x="687" y="7666"/>
                  </a:cubicBezTo>
                  <a:cubicBezTo>
                    <a:pt x="1" y="6557"/>
                    <a:pt x="36" y="5158"/>
                    <a:pt x="247" y="3873"/>
                  </a:cubicBezTo>
                  <a:cubicBezTo>
                    <a:pt x="450" y="2588"/>
                    <a:pt x="811" y="1294"/>
                    <a:pt x="70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5"/>
            <p:cNvSpPr/>
            <p:nvPr/>
          </p:nvSpPr>
          <p:spPr>
            <a:xfrm>
              <a:off x="1068300" y="1877500"/>
              <a:ext cx="60075" cy="276375"/>
            </a:xfrm>
            <a:custGeom>
              <a:rect b="b" l="l" r="r" t="t"/>
              <a:pathLst>
                <a:path extrusionOk="0" fill="none" h="11055" w="2403">
                  <a:moveTo>
                    <a:pt x="0" y="11055"/>
                  </a:moveTo>
                  <a:cubicBezTo>
                    <a:pt x="968" y="9321"/>
                    <a:pt x="1699" y="7464"/>
                    <a:pt x="2174" y="5536"/>
                  </a:cubicBezTo>
                  <a:cubicBezTo>
                    <a:pt x="2324" y="5017"/>
                    <a:pt x="2394" y="4480"/>
                    <a:pt x="2403" y="3944"/>
                  </a:cubicBezTo>
                  <a:cubicBezTo>
                    <a:pt x="2385" y="2606"/>
                    <a:pt x="1628" y="1330"/>
                    <a:pt x="176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5"/>
            <p:cNvSpPr/>
            <p:nvPr/>
          </p:nvSpPr>
          <p:spPr>
            <a:xfrm>
              <a:off x="1093600" y="1866725"/>
              <a:ext cx="12350" cy="81650"/>
            </a:xfrm>
            <a:custGeom>
              <a:rect b="b" l="l" r="r" t="t"/>
              <a:pathLst>
                <a:path extrusionOk="0" fill="none" h="3266" w="494">
                  <a:moveTo>
                    <a:pt x="493" y="3266"/>
                  </a:moveTo>
                  <a:cubicBezTo>
                    <a:pt x="167" y="2201"/>
                    <a:pt x="0" y="1101"/>
                    <a:pt x="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5"/>
            <p:cNvSpPr/>
            <p:nvPr/>
          </p:nvSpPr>
          <p:spPr>
            <a:xfrm>
              <a:off x="1075325" y="1875750"/>
              <a:ext cx="1125" cy="16950"/>
            </a:xfrm>
            <a:custGeom>
              <a:rect b="b" l="l" r="r" t="t"/>
              <a:pathLst>
                <a:path extrusionOk="0" fill="none" h="678" w="45">
                  <a:moveTo>
                    <a:pt x="45" y="678"/>
                  </a:moveTo>
                  <a:cubicBezTo>
                    <a:pt x="27" y="449"/>
                    <a:pt x="18" y="220"/>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5"/>
            <p:cNvSpPr/>
            <p:nvPr/>
          </p:nvSpPr>
          <p:spPr>
            <a:xfrm>
              <a:off x="1057500" y="1868475"/>
              <a:ext cx="3325" cy="15425"/>
            </a:xfrm>
            <a:custGeom>
              <a:rect b="b" l="l" r="r" t="t"/>
              <a:pathLst>
                <a:path extrusionOk="0" fill="none" h="617" w="133">
                  <a:moveTo>
                    <a:pt x="133" y="617"/>
                  </a:moveTo>
                  <a:cubicBezTo>
                    <a:pt x="124" y="406"/>
                    <a:pt x="80" y="194"/>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5"/>
            <p:cNvSpPr/>
            <p:nvPr/>
          </p:nvSpPr>
          <p:spPr>
            <a:xfrm>
              <a:off x="994800" y="1814150"/>
              <a:ext cx="4425" cy="51725"/>
            </a:xfrm>
            <a:custGeom>
              <a:rect b="b" l="l" r="r" t="t"/>
              <a:pathLst>
                <a:path extrusionOk="0" fill="none" h="2069" w="177">
                  <a:moveTo>
                    <a:pt x="124" y="2068"/>
                  </a:moveTo>
                  <a:cubicBezTo>
                    <a:pt x="177" y="1373"/>
                    <a:pt x="133" y="678"/>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5"/>
            <p:cNvSpPr/>
            <p:nvPr/>
          </p:nvSpPr>
          <p:spPr>
            <a:xfrm>
              <a:off x="1012625" y="1820525"/>
              <a:ext cx="3100" cy="9700"/>
            </a:xfrm>
            <a:custGeom>
              <a:rect b="b" l="l" r="r" t="t"/>
              <a:pathLst>
                <a:path extrusionOk="0" fill="none" h="388" w="124">
                  <a:moveTo>
                    <a:pt x="124" y="387"/>
                  </a:moveTo>
                  <a:cubicBezTo>
                    <a:pt x="106" y="255"/>
                    <a:pt x="62" y="123"/>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5"/>
            <p:cNvSpPr/>
            <p:nvPr/>
          </p:nvSpPr>
          <p:spPr>
            <a:xfrm>
              <a:off x="958950" y="1824050"/>
              <a:ext cx="1550" cy="23125"/>
            </a:xfrm>
            <a:custGeom>
              <a:rect b="b" l="l" r="r" t="t"/>
              <a:pathLst>
                <a:path extrusionOk="0" fill="none" h="925" w="62">
                  <a:moveTo>
                    <a:pt x="9" y="924"/>
                  </a:moveTo>
                  <a:cubicBezTo>
                    <a:pt x="62" y="616"/>
                    <a:pt x="62" y="308"/>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5"/>
            <p:cNvSpPr/>
            <p:nvPr/>
          </p:nvSpPr>
          <p:spPr>
            <a:xfrm>
              <a:off x="934725" y="1835475"/>
              <a:ext cx="2025" cy="11025"/>
            </a:xfrm>
            <a:custGeom>
              <a:rect b="b" l="l" r="r" t="t"/>
              <a:pathLst>
                <a:path extrusionOk="0" fill="none" h="441" w="81">
                  <a:moveTo>
                    <a:pt x="80" y="441"/>
                  </a:moveTo>
                  <a:cubicBezTo>
                    <a:pt x="54" y="291"/>
                    <a:pt x="27" y="142"/>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5"/>
            <p:cNvSpPr/>
            <p:nvPr/>
          </p:nvSpPr>
          <p:spPr>
            <a:xfrm>
              <a:off x="757175" y="1836575"/>
              <a:ext cx="67125" cy="25775"/>
            </a:xfrm>
            <a:custGeom>
              <a:rect b="b" l="l" r="r" t="t"/>
              <a:pathLst>
                <a:path extrusionOk="0" fill="none" h="1031" w="2685">
                  <a:moveTo>
                    <a:pt x="1" y="1"/>
                  </a:moveTo>
                  <a:cubicBezTo>
                    <a:pt x="942" y="203"/>
                    <a:pt x="1849" y="546"/>
                    <a:pt x="2685" y="103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5"/>
            <p:cNvSpPr/>
            <p:nvPr/>
          </p:nvSpPr>
          <p:spPr>
            <a:xfrm>
              <a:off x="762250" y="1855725"/>
              <a:ext cx="19150" cy="3775"/>
            </a:xfrm>
            <a:custGeom>
              <a:rect b="b" l="l" r="r" t="t"/>
              <a:pathLst>
                <a:path extrusionOk="0" fill="none" h="151" w="766">
                  <a:moveTo>
                    <a:pt x="0" y="0"/>
                  </a:moveTo>
                  <a:lnTo>
                    <a:pt x="766" y="15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5"/>
            <p:cNvSpPr/>
            <p:nvPr/>
          </p:nvSpPr>
          <p:spPr>
            <a:xfrm>
              <a:off x="773025" y="1886975"/>
              <a:ext cx="8150" cy="3750"/>
            </a:xfrm>
            <a:custGeom>
              <a:rect b="b" l="l" r="r" t="t"/>
              <a:pathLst>
                <a:path extrusionOk="0" fill="none" h="150" w="326">
                  <a:moveTo>
                    <a:pt x="0" y="0"/>
                  </a:moveTo>
                  <a:lnTo>
                    <a:pt x="326" y="15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5"/>
            <p:cNvSpPr/>
            <p:nvPr/>
          </p:nvSpPr>
          <p:spPr>
            <a:xfrm>
              <a:off x="696225" y="1989050"/>
              <a:ext cx="58125" cy="22925"/>
            </a:xfrm>
            <a:custGeom>
              <a:rect b="b" l="l" r="r" t="t"/>
              <a:pathLst>
                <a:path extrusionOk="0" fill="none" h="917" w="2325">
                  <a:moveTo>
                    <a:pt x="1" y="916"/>
                  </a:moveTo>
                  <a:cubicBezTo>
                    <a:pt x="731" y="520"/>
                    <a:pt x="1515" y="212"/>
                    <a:pt x="232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5"/>
            <p:cNvSpPr/>
            <p:nvPr/>
          </p:nvSpPr>
          <p:spPr>
            <a:xfrm>
              <a:off x="714275" y="1974750"/>
              <a:ext cx="22025" cy="9500"/>
            </a:xfrm>
            <a:custGeom>
              <a:rect b="b" l="l" r="r" t="t"/>
              <a:pathLst>
                <a:path extrusionOk="0" fill="none" h="380" w="881">
                  <a:moveTo>
                    <a:pt x="0" y="379"/>
                  </a:moveTo>
                  <a:cubicBezTo>
                    <a:pt x="308" y="300"/>
                    <a:pt x="608" y="168"/>
                    <a:pt x="88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5"/>
            <p:cNvSpPr/>
            <p:nvPr/>
          </p:nvSpPr>
          <p:spPr>
            <a:xfrm>
              <a:off x="650700" y="2058150"/>
              <a:ext cx="70425" cy="9250"/>
            </a:xfrm>
            <a:custGeom>
              <a:rect b="b" l="l" r="r" t="t"/>
              <a:pathLst>
                <a:path extrusionOk="0" fill="none" h="370" w="2817">
                  <a:moveTo>
                    <a:pt x="0" y="0"/>
                  </a:moveTo>
                  <a:cubicBezTo>
                    <a:pt x="906" y="282"/>
                    <a:pt x="1875" y="370"/>
                    <a:pt x="2816"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5"/>
            <p:cNvSpPr/>
            <p:nvPr/>
          </p:nvSpPr>
          <p:spPr>
            <a:xfrm>
              <a:off x="669175" y="2085425"/>
              <a:ext cx="17625" cy="1575"/>
            </a:xfrm>
            <a:custGeom>
              <a:rect b="b" l="l" r="r" t="t"/>
              <a:pathLst>
                <a:path extrusionOk="0" fill="none" h="63" w="705">
                  <a:moveTo>
                    <a:pt x="0" y="1"/>
                  </a:moveTo>
                  <a:lnTo>
                    <a:pt x="704"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5"/>
            <p:cNvSpPr/>
            <p:nvPr/>
          </p:nvSpPr>
          <p:spPr>
            <a:xfrm>
              <a:off x="719550" y="2109400"/>
              <a:ext cx="6850" cy="700"/>
            </a:xfrm>
            <a:custGeom>
              <a:rect b="b" l="l" r="r" t="t"/>
              <a:pathLst>
                <a:path extrusionOk="0" fill="none" h="28" w="274">
                  <a:moveTo>
                    <a:pt x="1" y="27"/>
                  </a:moveTo>
                  <a:lnTo>
                    <a:pt x="27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5"/>
            <p:cNvSpPr/>
            <p:nvPr/>
          </p:nvSpPr>
          <p:spPr>
            <a:xfrm>
              <a:off x="832875" y="2217000"/>
              <a:ext cx="40275" cy="12125"/>
            </a:xfrm>
            <a:custGeom>
              <a:rect b="b" l="l" r="r" t="t"/>
              <a:pathLst>
                <a:path extrusionOk="0" fill="none" h="485" w="1611">
                  <a:moveTo>
                    <a:pt x="0" y="485"/>
                  </a:moveTo>
                  <a:cubicBezTo>
                    <a:pt x="546" y="353"/>
                    <a:pt x="1083" y="185"/>
                    <a:pt x="161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5"/>
            <p:cNvSpPr/>
            <p:nvPr/>
          </p:nvSpPr>
          <p:spPr>
            <a:xfrm>
              <a:off x="868500" y="2229100"/>
              <a:ext cx="15650" cy="5525"/>
            </a:xfrm>
            <a:custGeom>
              <a:rect b="b" l="l" r="r" t="t"/>
              <a:pathLst>
                <a:path extrusionOk="0" fill="none" h="221" w="626">
                  <a:moveTo>
                    <a:pt x="1" y="221"/>
                  </a:moveTo>
                  <a:cubicBezTo>
                    <a:pt x="221" y="203"/>
                    <a:pt x="432" y="124"/>
                    <a:pt x="62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5"/>
            <p:cNvSpPr/>
            <p:nvPr/>
          </p:nvSpPr>
          <p:spPr>
            <a:xfrm>
              <a:off x="905250" y="2227350"/>
              <a:ext cx="4200" cy="1325"/>
            </a:xfrm>
            <a:custGeom>
              <a:rect b="b" l="l" r="r" t="t"/>
              <a:pathLst>
                <a:path extrusionOk="0" fill="none" h="53" w="168">
                  <a:moveTo>
                    <a:pt x="1" y="53"/>
                  </a:moveTo>
                  <a:lnTo>
                    <a:pt x="16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5"/>
            <p:cNvSpPr/>
            <p:nvPr/>
          </p:nvSpPr>
          <p:spPr>
            <a:xfrm>
              <a:off x="736050" y="2165950"/>
              <a:ext cx="64275" cy="11250"/>
            </a:xfrm>
            <a:custGeom>
              <a:rect b="b" l="l" r="r" t="t"/>
              <a:pathLst>
                <a:path extrusionOk="0" fill="none" h="450" w="2571">
                  <a:moveTo>
                    <a:pt x="1" y="168"/>
                  </a:moveTo>
                  <a:cubicBezTo>
                    <a:pt x="828" y="450"/>
                    <a:pt x="1726" y="230"/>
                    <a:pt x="25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5"/>
            <p:cNvSpPr/>
            <p:nvPr/>
          </p:nvSpPr>
          <p:spPr>
            <a:xfrm>
              <a:off x="769725" y="2152100"/>
              <a:ext cx="12775" cy="1350"/>
            </a:xfrm>
            <a:custGeom>
              <a:rect b="b" l="l" r="r" t="t"/>
              <a:pathLst>
                <a:path extrusionOk="0" fill="none" h="54" w="511">
                  <a:moveTo>
                    <a:pt x="0" y="44"/>
                  </a:moveTo>
                  <a:cubicBezTo>
                    <a:pt x="176" y="53"/>
                    <a:pt x="344" y="35"/>
                    <a:pt x="51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5"/>
            <p:cNvSpPr/>
            <p:nvPr/>
          </p:nvSpPr>
          <p:spPr>
            <a:xfrm>
              <a:off x="797875" y="2127000"/>
              <a:ext cx="9725" cy="925"/>
            </a:xfrm>
            <a:custGeom>
              <a:rect b="b" l="l" r="r" t="t"/>
              <a:pathLst>
                <a:path extrusionOk="0" fill="none" h="37" w="389">
                  <a:moveTo>
                    <a:pt x="1" y="1"/>
                  </a:moveTo>
                  <a:cubicBezTo>
                    <a:pt x="133" y="27"/>
                    <a:pt x="265" y="36"/>
                    <a:pt x="388" y="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5"/>
            <p:cNvSpPr/>
            <p:nvPr/>
          </p:nvSpPr>
          <p:spPr>
            <a:xfrm>
              <a:off x="858600" y="2076400"/>
              <a:ext cx="24675" cy="30825"/>
            </a:xfrm>
            <a:custGeom>
              <a:rect b="b" l="l" r="r" t="t"/>
              <a:pathLst>
                <a:path extrusionOk="0" fill="none" h="1233" w="987">
                  <a:moveTo>
                    <a:pt x="987" y="1233"/>
                  </a:moveTo>
                  <a:cubicBezTo>
                    <a:pt x="899" y="705"/>
                    <a:pt x="432" y="326"/>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5"/>
            <p:cNvSpPr/>
            <p:nvPr/>
          </p:nvSpPr>
          <p:spPr>
            <a:xfrm>
              <a:off x="841225" y="2085650"/>
              <a:ext cx="10375" cy="7275"/>
            </a:xfrm>
            <a:custGeom>
              <a:rect b="b" l="l" r="r" t="t"/>
              <a:pathLst>
                <a:path extrusionOk="0" fill="none" h="291" w="415">
                  <a:moveTo>
                    <a:pt x="414" y="291"/>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5"/>
            <p:cNvSpPr/>
            <p:nvPr/>
          </p:nvSpPr>
          <p:spPr>
            <a:xfrm>
              <a:off x="912300" y="2111825"/>
              <a:ext cx="7050" cy="34800"/>
            </a:xfrm>
            <a:custGeom>
              <a:rect b="b" l="l" r="r" t="t"/>
              <a:pathLst>
                <a:path extrusionOk="0" fill="none" h="1392" w="282">
                  <a:moveTo>
                    <a:pt x="0" y="1391"/>
                  </a:moveTo>
                  <a:cubicBezTo>
                    <a:pt x="238" y="960"/>
                    <a:pt x="282" y="458"/>
                    <a:pt x="14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5"/>
            <p:cNvSpPr/>
            <p:nvPr/>
          </p:nvSpPr>
          <p:spPr>
            <a:xfrm>
              <a:off x="972150" y="2123050"/>
              <a:ext cx="20925" cy="4200"/>
            </a:xfrm>
            <a:custGeom>
              <a:rect b="b" l="l" r="r" t="t"/>
              <a:pathLst>
                <a:path extrusionOk="0" fill="none" h="168" w="837">
                  <a:moveTo>
                    <a:pt x="0" y="45"/>
                  </a:moveTo>
                  <a:cubicBezTo>
                    <a:pt x="273" y="168"/>
                    <a:pt x="581" y="150"/>
                    <a:pt x="83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5"/>
            <p:cNvSpPr/>
            <p:nvPr/>
          </p:nvSpPr>
          <p:spPr>
            <a:xfrm>
              <a:off x="992375" y="2141525"/>
              <a:ext cx="10375" cy="4225"/>
            </a:xfrm>
            <a:custGeom>
              <a:rect b="b" l="l" r="r" t="t"/>
              <a:pathLst>
                <a:path extrusionOk="0" fill="none" h="169" w="415">
                  <a:moveTo>
                    <a:pt x="1" y="133"/>
                  </a:moveTo>
                  <a:cubicBezTo>
                    <a:pt x="150" y="168"/>
                    <a:pt x="309" y="124"/>
                    <a:pt x="4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5"/>
            <p:cNvSpPr/>
            <p:nvPr/>
          </p:nvSpPr>
          <p:spPr>
            <a:xfrm>
              <a:off x="949250" y="2198950"/>
              <a:ext cx="47350" cy="24025"/>
            </a:xfrm>
            <a:custGeom>
              <a:rect b="b" l="l" r="r" t="t"/>
              <a:pathLst>
                <a:path extrusionOk="0" fill="none" h="961" w="1894">
                  <a:moveTo>
                    <a:pt x="1" y="115"/>
                  </a:moveTo>
                  <a:cubicBezTo>
                    <a:pt x="740" y="1"/>
                    <a:pt x="1488" y="335"/>
                    <a:pt x="1893" y="9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5"/>
            <p:cNvSpPr/>
            <p:nvPr/>
          </p:nvSpPr>
          <p:spPr>
            <a:xfrm>
              <a:off x="971050" y="2235925"/>
              <a:ext cx="5725" cy="3975"/>
            </a:xfrm>
            <a:custGeom>
              <a:rect b="b" l="l" r="r" t="t"/>
              <a:pathLst>
                <a:path extrusionOk="0" fill="none" h="159" w="229">
                  <a:moveTo>
                    <a:pt x="0" y="0"/>
                  </a:moveTo>
                  <a:lnTo>
                    <a:pt x="229" y="15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5"/>
            <p:cNvSpPr/>
            <p:nvPr/>
          </p:nvSpPr>
          <p:spPr>
            <a:xfrm>
              <a:off x="1005375" y="2016775"/>
              <a:ext cx="45350" cy="106300"/>
            </a:xfrm>
            <a:custGeom>
              <a:rect b="b" l="l" r="r" t="t"/>
              <a:pathLst>
                <a:path extrusionOk="0" fill="none" h="4252" w="1814">
                  <a:moveTo>
                    <a:pt x="1760" y="4252"/>
                  </a:moveTo>
                  <a:cubicBezTo>
                    <a:pt x="1496" y="3539"/>
                    <a:pt x="1813" y="2711"/>
                    <a:pt x="1584" y="1981"/>
                  </a:cubicBezTo>
                  <a:cubicBezTo>
                    <a:pt x="1338" y="1171"/>
                    <a:pt x="502" y="696"/>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5"/>
            <p:cNvSpPr/>
            <p:nvPr/>
          </p:nvSpPr>
          <p:spPr>
            <a:xfrm>
              <a:off x="1052675" y="2050225"/>
              <a:ext cx="5525" cy="13875"/>
            </a:xfrm>
            <a:custGeom>
              <a:rect b="b" l="l" r="r" t="t"/>
              <a:pathLst>
                <a:path extrusionOk="0" fill="none" h="555" w="221">
                  <a:moveTo>
                    <a:pt x="220" y="555"/>
                  </a:moveTo>
                  <a:cubicBezTo>
                    <a:pt x="150" y="370"/>
                    <a:pt x="71" y="185"/>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5"/>
            <p:cNvSpPr/>
            <p:nvPr/>
          </p:nvSpPr>
          <p:spPr>
            <a:xfrm>
              <a:off x="1065650" y="2036575"/>
              <a:ext cx="3100" cy="7725"/>
            </a:xfrm>
            <a:custGeom>
              <a:rect b="b" l="l" r="r" t="t"/>
              <a:pathLst>
                <a:path extrusionOk="0" fill="none" h="309" w="124">
                  <a:moveTo>
                    <a:pt x="124" y="309"/>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5"/>
            <p:cNvSpPr/>
            <p:nvPr/>
          </p:nvSpPr>
          <p:spPr>
            <a:xfrm>
              <a:off x="883475" y="1921950"/>
              <a:ext cx="41825" cy="83200"/>
            </a:xfrm>
            <a:custGeom>
              <a:rect b="b" l="l" r="r" t="t"/>
              <a:pathLst>
                <a:path extrusionOk="0" fill="none" h="3328" w="1673">
                  <a:moveTo>
                    <a:pt x="1673" y="3327"/>
                  </a:moveTo>
                  <a:cubicBezTo>
                    <a:pt x="1276" y="2694"/>
                    <a:pt x="1232" y="1901"/>
                    <a:pt x="916" y="1224"/>
                  </a:cubicBezTo>
                  <a:cubicBezTo>
                    <a:pt x="696" y="766"/>
                    <a:pt x="344" y="379"/>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5"/>
            <p:cNvSpPr/>
            <p:nvPr/>
          </p:nvSpPr>
          <p:spPr>
            <a:xfrm>
              <a:off x="877750" y="1961125"/>
              <a:ext cx="8825" cy="10575"/>
            </a:xfrm>
            <a:custGeom>
              <a:rect b="b" l="l" r="r" t="t"/>
              <a:pathLst>
                <a:path extrusionOk="0" fill="none" h="423" w="353">
                  <a:moveTo>
                    <a:pt x="353" y="422"/>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5"/>
            <p:cNvSpPr/>
            <p:nvPr/>
          </p:nvSpPr>
          <p:spPr>
            <a:xfrm>
              <a:off x="841675" y="1962875"/>
              <a:ext cx="11675" cy="11475"/>
            </a:xfrm>
            <a:custGeom>
              <a:rect b="b" l="l" r="r" t="t"/>
              <a:pathLst>
                <a:path extrusionOk="0" fill="none" h="459" w="467">
                  <a:moveTo>
                    <a:pt x="467" y="458"/>
                  </a:moveTo>
                  <a:lnTo>
                    <a:pt x="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5"/>
            <p:cNvSpPr/>
            <p:nvPr/>
          </p:nvSpPr>
          <p:spPr>
            <a:xfrm>
              <a:off x="1188425" y="1986625"/>
              <a:ext cx="9275" cy="40750"/>
            </a:xfrm>
            <a:custGeom>
              <a:rect b="b" l="l" r="r" t="t"/>
              <a:pathLst>
                <a:path extrusionOk="0" fill="none" h="1630" w="371">
                  <a:moveTo>
                    <a:pt x="0" y="1629"/>
                  </a:moveTo>
                  <a:cubicBezTo>
                    <a:pt x="212" y="1110"/>
                    <a:pt x="344" y="564"/>
                    <a:pt x="37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5"/>
            <p:cNvSpPr/>
            <p:nvPr/>
          </p:nvSpPr>
          <p:spPr>
            <a:xfrm>
              <a:off x="1215050" y="1983775"/>
              <a:ext cx="25" cy="18500"/>
            </a:xfrm>
            <a:custGeom>
              <a:rect b="b" l="l" r="r" t="t"/>
              <a:pathLst>
                <a:path extrusionOk="0" fill="none" h="740" w="1">
                  <a:moveTo>
                    <a:pt x="0" y="740"/>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5"/>
            <p:cNvSpPr/>
            <p:nvPr/>
          </p:nvSpPr>
          <p:spPr>
            <a:xfrm>
              <a:off x="1209975" y="1921300"/>
              <a:ext cx="1125" cy="6175"/>
            </a:xfrm>
            <a:custGeom>
              <a:rect b="b" l="l" r="r" t="t"/>
              <a:pathLst>
                <a:path extrusionOk="0" fill="none" h="247" w="45">
                  <a:moveTo>
                    <a:pt x="45" y="246"/>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5"/>
            <p:cNvSpPr/>
            <p:nvPr/>
          </p:nvSpPr>
          <p:spPr>
            <a:xfrm>
              <a:off x="1069825" y="2225150"/>
              <a:ext cx="46225" cy="97050"/>
            </a:xfrm>
            <a:custGeom>
              <a:rect b="b" l="l" r="r" t="t"/>
              <a:pathLst>
                <a:path extrusionOk="0" fill="none" h="3882" w="1849">
                  <a:moveTo>
                    <a:pt x="1849" y="3881"/>
                  </a:moveTo>
                  <a:cubicBezTo>
                    <a:pt x="1118" y="2649"/>
                    <a:pt x="502" y="1347"/>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55"/>
            <p:cNvSpPr/>
            <p:nvPr/>
          </p:nvSpPr>
          <p:spPr>
            <a:xfrm>
              <a:off x="1070925" y="2264525"/>
              <a:ext cx="11025" cy="24225"/>
            </a:xfrm>
            <a:custGeom>
              <a:rect b="b" l="l" r="r" t="t"/>
              <a:pathLst>
                <a:path extrusionOk="0" fill="none" h="969" w="441">
                  <a:moveTo>
                    <a:pt x="441" y="969"/>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5"/>
            <p:cNvSpPr/>
            <p:nvPr/>
          </p:nvSpPr>
          <p:spPr>
            <a:xfrm>
              <a:off x="1164875" y="1912500"/>
              <a:ext cx="6850" cy="38525"/>
            </a:xfrm>
            <a:custGeom>
              <a:rect b="b" l="l" r="r" t="t"/>
              <a:pathLst>
                <a:path extrusionOk="0" fill="none" h="1541" w="274">
                  <a:moveTo>
                    <a:pt x="274" y="1540"/>
                  </a:moveTo>
                  <a:cubicBezTo>
                    <a:pt x="265" y="1012"/>
                    <a:pt x="177" y="493"/>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55"/>
            <p:cNvSpPr/>
            <p:nvPr/>
          </p:nvSpPr>
          <p:spPr>
            <a:xfrm>
              <a:off x="1147500" y="1910950"/>
              <a:ext cx="4875" cy="13225"/>
            </a:xfrm>
            <a:custGeom>
              <a:rect b="b" l="l" r="r" t="t"/>
              <a:pathLst>
                <a:path extrusionOk="0" fill="none" h="529" w="195">
                  <a:moveTo>
                    <a:pt x="194" y="528"/>
                  </a:moveTo>
                  <a:cubicBezTo>
                    <a:pt x="150" y="352"/>
                    <a:pt x="80" y="168"/>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55"/>
            <p:cNvSpPr/>
            <p:nvPr/>
          </p:nvSpPr>
          <p:spPr>
            <a:xfrm>
              <a:off x="1028675" y="1938675"/>
              <a:ext cx="5750" cy="14975"/>
            </a:xfrm>
            <a:custGeom>
              <a:rect b="b" l="l" r="r" t="t"/>
              <a:pathLst>
                <a:path extrusionOk="0" fill="none" h="599" w="230">
                  <a:moveTo>
                    <a:pt x="230" y="599"/>
                  </a:moveTo>
                  <a:cubicBezTo>
                    <a:pt x="212" y="379"/>
                    <a:pt x="133" y="176"/>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5"/>
            <p:cNvSpPr/>
            <p:nvPr/>
          </p:nvSpPr>
          <p:spPr>
            <a:xfrm>
              <a:off x="599850" y="2035625"/>
              <a:ext cx="263625" cy="277775"/>
            </a:xfrm>
            <a:custGeom>
              <a:rect b="b" l="l" r="r" t="t"/>
              <a:pathLst>
                <a:path extrusionOk="0" h="11111" w="10545">
                  <a:moveTo>
                    <a:pt x="3315" y="603"/>
                  </a:moveTo>
                  <a:cubicBezTo>
                    <a:pt x="3592" y="603"/>
                    <a:pt x="3855" y="681"/>
                    <a:pt x="4085" y="840"/>
                  </a:cubicBezTo>
                  <a:cubicBezTo>
                    <a:pt x="4938" y="1403"/>
                    <a:pt x="5493" y="3498"/>
                    <a:pt x="5651" y="4122"/>
                  </a:cubicBezTo>
                  <a:lnTo>
                    <a:pt x="5669" y="4193"/>
                  </a:lnTo>
                  <a:lnTo>
                    <a:pt x="5722" y="4149"/>
                  </a:lnTo>
                  <a:cubicBezTo>
                    <a:pt x="6336" y="3754"/>
                    <a:pt x="7347" y="3705"/>
                    <a:pt x="8120" y="3705"/>
                  </a:cubicBezTo>
                  <a:cubicBezTo>
                    <a:pt x="8277" y="3705"/>
                    <a:pt x="8424" y="3707"/>
                    <a:pt x="8555" y="3709"/>
                  </a:cubicBezTo>
                  <a:cubicBezTo>
                    <a:pt x="8643" y="3709"/>
                    <a:pt x="8724" y="3713"/>
                    <a:pt x="8796" y="3713"/>
                  </a:cubicBezTo>
                  <a:cubicBezTo>
                    <a:pt x="8832" y="3713"/>
                    <a:pt x="8866" y="3712"/>
                    <a:pt x="8899" y="3709"/>
                  </a:cubicBezTo>
                  <a:cubicBezTo>
                    <a:pt x="9216" y="3709"/>
                    <a:pt x="9550" y="3990"/>
                    <a:pt x="9726" y="4395"/>
                  </a:cubicBezTo>
                  <a:cubicBezTo>
                    <a:pt x="9920" y="4844"/>
                    <a:pt x="9893" y="5355"/>
                    <a:pt x="9647" y="5865"/>
                  </a:cubicBezTo>
                  <a:lnTo>
                    <a:pt x="9638" y="5891"/>
                  </a:lnTo>
                  <a:cubicBezTo>
                    <a:pt x="9506" y="6147"/>
                    <a:pt x="9339" y="6393"/>
                    <a:pt x="9136" y="6604"/>
                  </a:cubicBezTo>
                  <a:cubicBezTo>
                    <a:pt x="9031" y="6710"/>
                    <a:pt x="8925" y="6798"/>
                    <a:pt x="8802" y="6886"/>
                  </a:cubicBezTo>
                  <a:cubicBezTo>
                    <a:pt x="8422" y="7141"/>
                    <a:pt x="7994" y="7234"/>
                    <a:pt x="7570" y="7234"/>
                  </a:cubicBezTo>
                  <a:cubicBezTo>
                    <a:pt x="6646" y="7234"/>
                    <a:pt x="5742" y="6791"/>
                    <a:pt x="5405" y="6604"/>
                  </a:cubicBezTo>
                  <a:lnTo>
                    <a:pt x="5343" y="6569"/>
                  </a:lnTo>
                  <a:lnTo>
                    <a:pt x="5334" y="6639"/>
                  </a:lnTo>
                  <a:cubicBezTo>
                    <a:pt x="5026" y="8496"/>
                    <a:pt x="4102" y="9623"/>
                    <a:pt x="3583" y="10125"/>
                  </a:cubicBezTo>
                  <a:cubicBezTo>
                    <a:pt x="3539" y="10169"/>
                    <a:pt x="3504" y="10195"/>
                    <a:pt x="3460" y="10230"/>
                  </a:cubicBezTo>
                  <a:cubicBezTo>
                    <a:pt x="3236" y="10381"/>
                    <a:pt x="2928" y="10456"/>
                    <a:pt x="2607" y="10456"/>
                  </a:cubicBezTo>
                  <a:cubicBezTo>
                    <a:pt x="2310" y="10456"/>
                    <a:pt x="2001" y="10392"/>
                    <a:pt x="1735" y="10265"/>
                  </a:cubicBezTo>
                  <a:cubicBezTo>
                    <a:pt x="1348" y="10072"/>
                    <a:pt x="714" y="9579"/>
                    <a:pt x="837" y="8400"/>
                  </a:cubicBezTo>
                  <a:cubicBezTo>
                    <a:pt x="934" y="7440"/>
                    <a:pt x="1462" y="6578"/>
                    <a:pt x="2272" y="6059"/>
                  </a:cubicBezTo>
                  <a:cubicBezTo>
                    <a:pt x="2360" y="5997"/>
                    <a:pt x="2456" y="5935"/>
                    <a:pt x="2553" y="5883"/>
                  </a:cubicBezTo>
                  <a:lnTo>
                    <a:pt x="2527" y="5839"/>
                  </a:lnTo>
                  <a:lnTo>
                    <a:pt x="2527" y="5839"/>
                  </a:lnTo>
                  <a:lnTo>
                    <a:pt x="2571" y="5874"/>
                  </a:lnTo>
                  <a:cubicBezTo>
                    <a:pt x="2712" y="5795"/>
                    <a:pt x="2861" y="5724"/>
                    <a:pt x="3011" y="5671"/>
                  </a:cubicBezTo>
                  <a:lnTo>
                    <a:pt x="3486" y="5539"/>
                  </a:lnTo>
                  <a:lnTo>
                    <a:pt x="3134" y="5258"/>
                  </a:lnTo>
                  <a:cubicBezTo>
                    <a:pt x="2131" y="4598"/>
                    <a:pt x="1295" y="2925"/>
                    <a:pt x="1506" y="2001"/>
                  </a:cubicBezTo>
                  <a:cubicBezTo>
                    <a:pt x="1629" y="1561"/>
                    <a:pt x="1911" y="1183"/>
                    <a:pt x="2298" y="936"/>
                  </a:cubicBezTo>
                  <a:cubicBezTo>
                    <a:pt x="2421" y="848"/>
                    <a:pt x="2553" y="778"/>
                    <a:pt x="2694" y="725"/>
                  </a:cubicBezTo>
                  <a:cubicBezTo>
                    <a:pt x="2905" y="644"/>
                    <a:pt x="3114" y="603"/>
                    <a:pt x="3315" y="603"/>
                  </a:cubicBezTo>
                  <a:close/>
                  <a:moveTo>
                    <a:pt x="3368" y="1"/>
                  </a:moveTo>
                  <a:cubicBezTo>
                    <a:pt x="2966" y="1"/>
                    <a:pt x="2534" y="153"/>
                    <a:pt x="2078" y="461"/>
                  </a:cubicBezTo>
                  <a:cubicBezTo>
                    <a:pt x="1321" y="972"/>
                    <a:pt x="907" y="1588"/>
                    <a:pt x="855" y="2292"/>
                  </a:cubicBezTo>
                  <a:cubicBezTo>
                    <a:pt x="740" y="3753"/>
                    <a:pt x="2201" y="5152"/>
                    <a:pt x="2219" y="5170"/>
                  </a:cubicBezTo>
                  <a:cubicBezTo>
                    <a:pt x="2228" y="5178"/>
                    <a:pt x="2236" y="5196"/>
                    <a:pt x="2236" y="5205"/>
                  </a:cubicBezTo>
                  <a:cubicBezTo>
                    <a:pt x="2228" y="5223"/>
                    <a:pt x="2219" y="5240"/>
                    <a:pt x="2210" y="5249"/>
                  </a:cubicBezTo>
                  <a:cubicBezTo>
                    <a:pt x="2113" y="5293"/>
                    <a:pt x="2025" y="5355"/>
                    <a:pt x="1928" y="5407"/>
                  </a:cubicBezTo>
                  <a:cubicBezTo>
                    <a:pt x="740" y="6217"/>
                    <a:pt x="1" y="7845"/>
                    <a:pt x="230" y="9192"/>
                  </a:cubicBezTo>
                  <a:cubicBezTo>
                    <a:pt x="406" y="10221"/>
                    <a:pt x="1084" y="10890"/>
                    <a:pt x="2148" y="11066"/>
                  </a:cubicBezTo>
                  <a:cubicBezTo>
                    <a:pt x="2301" y="11096"/>
                    <a:pt x="2456" y="11110"/>
                    <a:pt x="2610" y="11110"/>
                  </a:cubicBezTo>
                  <a:cubicBezTo>
                    <a:pt x="3102" y="11110"/>
                    <a:pt x="3590" y="10963"/>
                    <a:pt x="4005" y="10688"/>
                  </a:cubicBezTo>
                  <a:cubicBezTo>
                    <a:pt x="5378" y="9764"/>
                    <a:pt x="5748" y="7625"/>
                    <a:pt x="5748" y="7599"/>
                  </a:cubicBezTo>
                  <a:lnTo>
                    <a:pt x="5757" y="7581"/>
                  </a:lnTo>
                  <a:cubicBezTo>
                    <a:pt x="5757" y="7572"/>
                    <a:pt x="5766" y="7572"/>
                    <a:pt x="5766" y="7572"/>
                  </a:cubicBezTo>
                  <a:lnTo>
                    <a:pt x="5792" y="7572"/>
                  </a:lnTo>
                  <a:lnTo>
                    <a:pt x="5801" y="7520"/>
                  </a:lnTo>
                  <a:lnTo>
                    <a:pt x="5818" y="7572"/>
                  </a:lnTo>
                  <a:cubicBezTo>
                    <a:pt x="5831" y="7579"/>
                    <a:pt x="6652" y="7980"/>
                    <a:pt x="7605" y="7980"/>
                  </a:cubicBezTo>
                  <a:cubicBezTo>
                    <a:pt x="7971" y="7980"/>
                    <a:pt x="8356" y="7921"/>
                    <a:pt x="8723" y="7757"/>
                  </a:cubicBezTo>
                  <a:cubicBezTo>
                    <a:pt x="8846" y="7704"/>
                    <a:pt x="8960" y="7643"/>
                    <a:pt x="9075" y="7564"/>
                  </a:cubicBezTo>
                  <a:cubicBezTo>
                    <a:pt x="9647" y="7176"/>
                    <a:pt x="10069" y="6534"/>
                    <a:pt x="10307" y="5636"/>
                  </a:cubicBezTo>
                  <a:cubicBezTo>
                    <a:pt x="10544" y="4782"/>
                    <a:pt x="10456" y="4131"/>
                    <a:pt x="10043" y="3709"/>
                  </a:cubicBezTo>
                  <a:cubicBezTo>
                    <a:pt x="9578" y="3236"/>
                    <a:pt x="8783" y="3100"/>
                    <a:pt x="8020" y="3100"/>
                  </a:cubicBezTo>
                  <a:cubicBezTo>
                    <a:pt x="7023" y="3100"/>
                    <a:pt x="6082" y="3333"/>
                    <a:pt x="6012" y="3348"/>
                  </a:cubicBezTo>
                  <a:lnTo>
                    <a:pt x="5968" y="3348"/>
                  </a:lnTo>
                  <a:cubicBezTo>
                    <a:pt x="5959" y="3339"/>
                    <a:pt x="5950" y="3322"/>
                    <a:pt x="5950" y="3313"/>
                  </a:cubicBezTo>
                  <a:cubicBezTo>
                    <a:pt x="5950" y="3286"/>
                    <a:pt x="5361" y="681"/>
                    <a:pt x="3935" y="109"/>
                  </a:cubicBezTo>
                  <a:cubicBezTo>
                    <a:pt x="3753" y="37"/>
                    <a:pt x="3564" y="1"/>
                    <a:pt x="3368"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55"/>
            <p:cNvSpPr/>
            <p:nvPr/>
          </p:nvSpPr>
          <p:spPr>
            <a:xfrm>
              <a:off x="620325" y="2191700"/>
              <a:ext cx="46000" cy="103225"/>
            </a:xfrm>
            <a:custGeom>
              <a:rect b="b" l="l" r="r" t="t"/>
              <a:pathLst>
                <a:path extrusionOk="0" h="4129" w="1840">
                  <a:moveTo>
                    <a:pt x="1356" y="0"/>
                  </a:moveTo>
                  <a:cubicBezTo>
                    <a:pt x="652" y="511"/>
                    <a:pt x="194" y="1303"/>
                    <a:pt x="115" y="2174"/>
                  </a:cubicBezTo>
                  <a:cubicBezTo>
                    <a:pt x="0" y="3301"/>
                    <a:pt x="599" y="3776"/>
                    <a:pt x="969" y="3943"/>
                  </a:cubicBezTo>
                  <a:cubicBezTo>
                    <a:pt x="1030" y="3970"/>
                    <a:pt x="1092" y="3996"/>
                    <a:pt x="1162" y="4022"/>
                  </a:cubicBezTo>
                  <a:lnTo>
                    <a:pt x="1215" y="3943"/>
                  </a:lnTo>
                  <a:lnTo>
                    <a:pt x="1215" y="3943"/>
                  </a:lnTo>
                  <a:cubicBezTo>
                    <a:pt x="1254" y="3986"/>
                    <a:pt x="1294" y="4028"/>
                    <a:pt x="1338" y="4066"/>
                  </a:cubicBezTo>
                  <a:lnTo>
                    <a:pt x="1347" y="4075"/>
                  </a:lnTo>
                  <a:lnTo>
                    <a:pt x="1356" y="4075"/>
                  </a:lnTo>
                  <a:cubicBezTo>
                    <a:pt x="1479" y="4102"/>
                    <a:pt x="1602" y="4119"/>
                    <a:pt x="1725" y="4128"/>
                  </a:cubicBezTo>
                  <a:lnTo>
                    <a:pt x="1840" y="4128"/>
                  </a:lnTo>
                  <a:lnTo>
                    <a:pt x="1761" y="4040"/>
                  </a:lnTo>
                  <a:cubicBezTo>
                    <a:pt x="1373" y="3600"/>
                    <a:pt x="185" y="2025"/>
                    <a:pt x="1426" y="62"/>
                  </a:cubicBezTo>
                  <a:lnTo>
                    <a:pt x="1356" y="0"/>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55"/>
            <p:cNvSpPr/>
            <p:nvPr/>
          </p:nvSpPr>
          <p:spPr>
            <a:xfrm>
              <a:off x="637275" y="2053025"/>
              <a:ext cx="76375" cy="96225"/>
            </a:xfrm>
            <a:custGeom>
              <a:rect b="b" l="l" r="r" t="t"/>
              <a:pathLst>
                <a:path extrusionOk="0" h="3849" w="3055">
                  <a:moveTo>
                    <a:pt x="889" y="1411"/>
                  </a:moveTo>
                  <a:cubicBezTo>
                    <a:pt x="854" y="1481"/>
                    <a:pt x="819" y="1561"/>
                    <a:pt x="792" y="1631"/>
                  </a:cubicBezTo>
                  <a:cubicBezTo>
                    <a:pt x="819" y="1561"/>
                    <a:pt x="845" y="1481"/>
                    <a:pt x="880" y="1411"/>
                  </a:cubicBezTo>
                  <a:close/>
                  <a:moveTo>
                    <a:pt x="775" y="1693"/>
                  </a:moveTo>
                  <a:lnTo>
                    <a:pt x="775" y="1693"/>
                  </a:lnTo>
                  <a:cubicBezTo>
                    <a:pt x="757" y="1754"/>
                    <a:pt x="739" y="1807"/>
                    <a:pt x="722" y="1869"/>
                  </a:cubicBezTo>
                  <a:cubicBezTo>
                    <a:pt x="731" y="1807"/>
                    <a:pt x="748" y="1754"/>
                    <a:pt x="775" y="1693"/>
                  </a:cubicBezTo>
                  <a:close/>
                  <a:moveTo>
                    <a:pt x="704" y="1930"/>
                  </a:moveTo>
                  <a:lnTo>
                    <a:pt x="704" y="1930"/>
                  </a:lnTo>
                  <a:cubicBezTo>
                    <a:pt x="697" y="1983"/>
                    <a:pt x="682" y="2037"/>
                    <a:pt x="673" y="2090"/>
                  </a:cubicBezTo>
                  <a:lnTo>
                    <a:pt x="673" y="2090"/>
                  </a:lnTo>
                  <a:cubicBezTo>
                    <a:pt x="681" y="2041"/>
                    <a:pt x="689" y="1983"/>
                    <a:pt x="704" y="1930"/>
                  </a:cubicBezTo>
                  <a:close/>
                  <a:moveTo>
                    <a:pt x="651" y="2168"/>
                  </a:moveTo>
                  <a:cubicBezTo>
                    <a:pt x="643" y="2247"/>
                    <a:pt x="634" y="2317"/>
                    <a:pt x="625" y="2388"/>
                  </a:cubicBezTo>
                  <a:cubicBezTo>
                    <a:pt x="634" y="2317"/>
                    <a:pt x="643" y="2238"/>
                    <a:pt x="651" y="2168"/>
                  </a:cubicBezTo>
                  <a:close/>
                  <a:moveTo>
                    <a:pt x="1798" y="1"/>
                  </a:moveTo>
                  <a:cubicBezTo>
                    <a:pt x="1608" y="1"/>
                    <a:pt x="1419" y="40"/>
                    <a:pt x="1241" y="117"/>
                  </a:cubicBezTo>
                  <a:cubicBezTo>
                    <a:pt x="1109" y="170"/>
                    <a:pt x="986" y="240"/>
                    <a:pt x="863" y="320"/>
                  </a:cubicBezTo>
                  <a:cubicBezTo>
                    <a:pt x="502" y="548"/>
                    <a:pt x="229" y="909"/>
                    <a:pt x="115" y="1332"/>
                  </a:cubicBezTo>
                  <a:cubicBezTo>
                    <a:pt x="0" y="1781"/>
                    <a:pt x="176" y="2467"/>
                    <a:pt x="563" y="3162"/>
                  </a:cubicBezTo>
                  <a:lnTo>
                    <a:pt x="651" y="3136"/>
                  </a:lnTo>
                  <a:cubicBezTo>
                    <a:pt x="625" y="2952"/>
                    <a:pt x="614" y="2768"/>
                    <a:pt x="617" y="2584"/>
                  </a:cubicBezTo>
                  <a:lnTo>
                    <a:pt x="617" y="2584"/>
                  </a:lnTo>
                  <a:cubicBezTo>
                    <a:pt x="613" y="2871"/>
                    <a:pt x="650" y="3152"/>
                    <a:pt x="722" y="3426"/>
                  </a:cubicBezTo>
                  <a:cubicBezTo>
                    <a:pt x="810" y="3576"/>
                    <a:pt x="915" y="3717"/>
                    <a:pt x="1021" y="3849"/>
                  </a:cubicBezTo>
                  <a:lnTo>
                    <a:pt x="1109" y="3805"/>
                  </a:lnTo>
                  <a:cubicBezTo>
                    <a:pt x="995" y="3338"/>
                    <a:pt x="924" y="2643"/>
                    <a:pt x="1250" y="2009"/>
                  </a:cubicBezTo>
                  <a:cubicBezTo>
                    <a:pt x="1408" y="1710"/>
                    <a:pt x="1637" y="1446"/>
                    <a:pt x="1928" y="1261"/>
                  </a:cubicBezTo>
                  <a:cubicBezTo>
                    <a:pt x="2253" y="1059"/>
                    <a:pt x="2614" y="909"/>
                    <a:pt x="2984" y="821"/>
                  </a:cubicBezTo>
                  <a:lnTo>
                    <a:pt x="3054" y="804"/>
                  </a:lnTo>
                  <a:lnTo>
                    <a:pt x="3019" y="742"/>
                  </a:lnTo>
                  <a:cubicBezTo>
                    <a:pt x="2896" y="540"/>
                    <a:pt x="2737" y="364"/>
                    <a:pt x="2544" y="223"/>
                  </a:cubicBezTo>
                  <a:cubicBezTo>
                    <a:pt x="2319" y="75"/>
                    <a:pt x="2059" y="1"/>
                    <a:pt x="1798" y="1"/>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5"/>
            <p:cNvSpPr/>
            <p:nvPr/>
          </p:nvSpPr>
          <p:spPr>
            <a:xfrm>
              <a:off x="675325" y="2229100"/>
              <a:ext cx="87375" cy="90975"/>
            </a:xfrm>
            <a:custGeom>
              <a:rect b="b" l="l" r="r" t="t"/>
              <a:pathLst>
                <a:path extrusionOk="0" h="3639" w="3495">
                  <a:moveTo>
                    <a:pt x="2799" y="1"/>
                  </a:moveTo>
                  <a:lnTo>
                    <a:pt x="2773" y="106"/>
                  </a:lnTo>
                  <a:cubicBezTo>
                    <a:pt x="2632" y="740"/>
                    <a:pt x="2166" y="2280"/>
                    <a:pt x="1039" y="3028"/>
                  </a:cubicBezTo>
                  <a:cubicBezTo>
                    <a:pt x="722" y="3239"/>
                    <a:pt x="370" y="3380"/>
                    <a:pt x="1" y="3433"/>
                  </a:cubicBezTo>
                  <a:lnTo>
                    <a:pt x="1" y="3530"/>
                  </a:lnTo>
                  <a:cubicBezTo>
                    <a:pt x="384" y="3603"/>
                    <a:pt x="731" y="3639"/>
                    <a:pt x="1040" y="3639"/>
                  </a:cubicBezTo>
                  <a:cubicBezTo>
                    <a:pt x="1284" y="3639"/>
                    <a:pt x="1505" y="3617"/>
                    <a:pt x="1699" y="3574"/>
                  </a:cubicBezTo>
                  <a:lnTo>
                    <a:pt x="1708" y="3574"/>
                  </a:lnTo>
                  <a:lnTo>
                    <a:pt x="1717" y="3565"/>
                  </a:lnTo>
                  <a:cubicBezTo>
                    <a:pt x="1858" y="3451"/>
                    <a:pt x="3178" y="2465"/>
                    <a:pt x="3495" y="1048"/>
                  </a:cubicBezTo>
                  <a:lnTo>
                    <a:pt x="3495" y="1021"/>
                  </a:lnTo>
                  <a:lnTo>
                    <a:pt x="2799"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55"/>
            <p:cNvSpPr/>
            <p:nvPr/>
          </p:nvSpPr>
          <p:spPr>
            <a:xfrm>
              <a:off x="795675" y="2131100"/>
              <a:ext cx="49100" cy="41050"/>
            </a:xfrm>
            <a:custGeom>
              <a:rect b="b" l="l" r="r" t="t"/>
              <a:pathLst>
                <a:path extrusionOk="0" h="1642" w="1964">
                  <a:moveTo>
                    <a:pt x="275" y="0"/>
                  </a:moveTo>
                  <a:cubicBezTo>
                    <a:pt x="192" y="0"/>
                    <a:pt x="106" y="1"/>
                    <a:pt x="18" y="4"/>
                  </a:cubicBezTo>
                  <a:lnTo>
                    <a:pt x="1" y="101"/>
                  </a:lnTo>
                  <a:cubicBezTo>
                    <a:pt x="696" y="312"/>
                    <a:pt x="1567" y="770"/>
                    <a:pt x="1779" y="1641"/>
                  </a:cubicBezTo>
                  <a:lnTo>
                    <a:pt x="1875" y="1641"/>
                  </a:lnTo>
                  <a:cubicBezTo>
                    <a:pt x="1963" y="1307"/>
                    <a:pt x="1946" y="955"/>
                    <a:pt x="1814" y="629"/>
                  </a:cubicBezTo>
                  <a:cubicBezTo>
                    <a:pt x="1647" y="259"/>
                    <a:pt x="1347" y="4"/>
                    <a:pt x="1075" y="4"/>
                  </a:cubicBezTo>
                  <a:lnTo>
                    <a:pt x="722" y="4"/>
                  </a:lnTo>
                  <a:cubicBezTo>
                    <a:pt x="593" y="4"/>
                    <a:pt x="441" y="0"/>
                    <a:pt x="275"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55"/>
            <p:cNvSpPr/>
            <p:nvPr/>
          </p:nvSpPr>
          <p:spPr>
            <a:xfrm>
              <a:off x="709425" y="2039650"/>
              <a:ext cx="53050" cy="76825"/>
            </a:xfrm>
            <a:custGeom>
              <a:rect b="b" l="l" r="r" t="t"/>
              <a:pathLst>
                <a:path extrusionOk="0" h="3073" w="2122">
                  <a:moveTo>
                    <a:pt x="45" y="1"/>
                  </a:moveTo>
                  <a:lnTo>
                    <a:pt x="1" y="80"/>
                  </a:lnTo>
                  <a:cubicBezTo>
                    <a:pt x="1066" y="855"/>
                    <a:pt x="1559" y="2668"/>
                    <a:pt x="1638" y="3028"/>
                  </a:cubicBezTo>
                  <a:lnTo>
                    <a:pt x="1655" y="3072"/>
                  </a:lnTo>
                  <a:lnTo>
                    <a:pt x="1699" y="3064"/>
                  </a:lnTo>
                  <a:cubicBezTo>
                    <a:pt x="1787" y="3046"/>
                    <a:pt x="1911" y="3011"/>
                    <a:pt x="2078" y="2984"/>
                  </a:cubicBezTo>
                  <a:lnTo>
                    <a:pt x="2122" y="2976"/>
                  </a:lnTo>
                  <a:lnTo>
                    <a:pt x="2113" y="2923"/>
                  </a:lnTo>
                  <a:cubicBezTo>
                    <a:pt x="1849" y="1004"/>
                    <a:pt x="846" y="274"/>
                    <a:pt x="45"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5"/>
            <p:cNvSpPr/>
            <p:nvPr/>
          </p:nvSpPr>
          <p:spPr>
            <a:xfrm>
              <a:off x="748375" y="2127450"/>
              <a:ext cx="127650" cy="129750"/>
            </a:xfrm>
            <a:custGeom>
              <a:rect b="b" l="l" r="r" t="t"/>
              <a:pathLst>
                <a:path extrusionOk="0" h="5190" w="5106">
                  <a:moveTo>
                    <a:pt x="4339" y="1"/>
                  </a:moveTo>
                  <a:lnTo>
                    <a:pt x="4269" y="71"/>
                  </a:lnTo>
                  <a:cubicBezTo>
                    <a:pt x="4621" y="529"/>
                    <a:pt x="4691" y="1171"/>
                    <a:pt x="4463" y="1981"/>
                  </a:cubicBezTo>
                  <a:cubicBezTo>
                    <a:pt x="4207" y="2896"/>
                    <a:pt x="3785" y="3565"/>
                    <a:pt x="3195" y="3961"/>
                  </a:cubicBezTo>
                  <a:cubicBezTo>
                    <a:pt x="3072" y="4040"/>
                    <a:pt x="2949" y="4111"/>
                    <a:pt x="2817" y="4163"/>
                  </a:cubicBezTo>
                  <a:cubicBezTo>
                    <a:pt x="2430" y="4337"/>
                    <a:pt x="2028" y="4400"/>
                    <a:pt x="1647" y="4400"/>
                  </a:cubicBezTo>
                  <a:cubicBezTo>
                    <a:pt x="1043" y="4400"/>
                    <a:pt x="493" y="4240"/>
                    <a:pt x="141" y="4111"/>
                  </a:cubicBezTo>
                  <a:lnTo>
                    <a:pt x="1" y="4049"/>
                  </a:lnTo>
                  <a:lnTo>
                    <a:pt x="1" y="4049"/>
                  </a:lnTo>
                  <a:lnTo>
                    <a:pt x="661" y="5035"/>
                  </a:lnTo>
                  <a:lnTo>
                    <a:pt x="678" y="5035"/>
                  </a:lnTo>
                  <a:cubicBezTo>
                    <a:pt x="794" y="5075"/>
                    <a:pt x="1191" y="5189"/>
                    <a:pt x="1706" y="5189"/>
                  </a:cubicBezTo>
                  <a:cubicBezTo>
                    <a:pt x="2095" y="5189"/>
                    <a:pt x="2551" y="5124"/>
                    <a:pt x="3002" y="4911"/>
                  </a:cubicBezTo>
                  <a:cubicBezTo>
                    <a:pt x="3134" y="4850"/>
                    <a:pt x="3257" y="4779"/>
                    <a:pt x="3371" y="4700"/>
                  </a:cubicBezTo>
                  <a:cubicBezTo>
                    <a:pt x="3961" y="4304"/>
                    <a:pt x="4419" y="3671"/>
                    <a:pt x="4727" y="2808"/>
                  </a:cubicBezTo>
                  <a:cubicBezTo>
                    <a:pt x="5105" y="1778"/>
                    <a:pt x="5088" y="960"/>
                    <a:pt x="4691" y="379"/>
                  </a:cubicBezTo>
                  <a:cubicBezTo>
                    <a:pt x="4595" y="238"/>
                    <a:pt x="4471" y="106"/>
                    <a:pt x="4339"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5"/>
            <p:cNvSpPr/>
            <p:nvPr/>
          </p:nvSpPr>
          <p:spPr>
            <a:xfrm>
              <a:off x="578300" y="1996975"/>
              <a:ext cx="306300" cy="328750"/>
            </a:xfrm>
            <a:custGeom>
              <a:rect b="b" l="l" r="r" t="t"/>
              <a:pathLst>
                <a:path extrusionOk="0" fill="none" h="13150" w="12252">
                  <a:moveTo>
                    <a:pt x="3046" y="6751"/>
                  </a:moveTo>
                  <a:cubicBezTo>
                    <a:pt x="3046" y="6751"/>
                    <a:pt x="18" y="3908"/>
                    <a:pt x="2914" y="1954"/>
                  </a:cubicBezTo>
                  <a:cubicBezTo>
                    <a:pt x="5818" y="1"/>
                    <a:pt x="6865" y="4841"/>
                    <a:pt x="6865" y="4841"/>
                  </a:cubicBezTo>
                  <a:cubicBezTo>
                    <a:pt x="6865" y="4841"/>
                    <a:pt x="12251" y="3459"/>
                    <a:pt x="11222" y="7191"/>
                  </a:cubicBezTo>
                  <a:cubicBezTo>
                    <a:pt x="10183" y="10914"/>
                    <a:pt x="6663" y="9154"/>
                    <a:pt x="6663" y="9154"/>
                  </a:cubicBezTo>
                  <a:cubicBezTo>
                    <a:pt x="6663" y="9154"/>
                    <a:pt x="6003" y="13149"/>
                    <a:pt x="3002" y="12656"/>
                  </a:cubicBezTo>
                  <a:cubicBezTo>
                    <a:pt x="1" y="12163"/>
                    <a:pt x="678" y="8009"/>
                    <a:pt x="3046" y="675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5"/>
            <p:cNvSpPr/>
            <p:nvPr/>
          </p:nvSpPr>
          <p:spPr>
            <a:xfrm>
              <a:off x="653325" y="2113150"/>
              <a:ext cx="244475" cy="213000"/>
            </a:xfrm>
            <a:custGeom>
              <a:rect b="b" l="l" r="r" t="t"/>
              <a:pathLst>
                <a:path extrusionOk="0" fill="none" h="8520" w="9779">
                  <a:moveTo>
                    <a:pt x="1" y="8018"/>
                  </a:moveTo>
                  <a:cubicBezTo>
                    <a:pt x="1" y="8018"/>
                    <a:pt x="1558" y="8520"/>
                    <a:pt x="2606" y="8256"/>
                  </a:cubicBezTo>
                  <a:cubicBezTo>
                    <a:pt x="2606" y="8256"/>
                    <a:pt x="4102" y="7208"/>
                    <a:pt x="4427" y="5651"/>
                  </a:cubicBezTo>
                  <a:cubicBezTo>
                    <a:pt x="4427" y="5651"/>
                    <a:pt x="7385" y="6733"/>
                    <a:pt x="8581" y="3406"/>
                  </a:cubicBezTo>
                  <a:cubicBezTo>
                    <a:pt x="9778" y="88"/>
                    <a:pt x="6636" y="0"/>
                    <a:pt x="66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5"/>
            <p:cNvSpPr/>
            <p:nvPr/>
          </p:nvSpPr>
          <p:spPr>
            <a:xfrm>
              <a:off x="744850" y="2225800"/>
              <a:ext cx="19175" cy="28625"/>
            </a:xfrm>
            <a:custGeom>
              <a:rect b="b" l="l" r="r" t="t"/>
              <a:pathLst>
                <a:path extrusionOk="0" fill="none" h="1145" w="767">
                  <a:moveTo>
                    <a:pt x="1" y="1"/>
                  </a:moveTo>
                  <a:lnTo>
                    <a:pt x="766" y="114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5"/>
            <p:cNvSpPr/>
            <p:nvPr/>
          </p:nvSpPr>
          <p:spPr>
            <a:xfrm>
              <a:off x="688750" y="2032400"/>
              <a:ext cx="75275" cy="82750"/>
            </a:xfrm>
            <a:custGeom>
              <a:rect b="b" l="l" r="r" t="t"/>
              <a:pathLst>
                <a:path extrusionOk="0" fill="none" h="3310" w="3011">
                  <a:moveTo>
                    <a:pt x="1" y="89"/>
                  </a:moveTo>
                  <a:cubicBezTo>
                    <a:pt x="1" y="89"/>
                    <a:pt x="2606" y="1"/>
                    <a:pt x="3010" y="331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5"/>
            <p:cNvSpPr/>
            <p:nvPr/>
          </p:nvSpPr>
          <p:spPr>
            <a:xfrm>
              <a:off x="616375" y="2041425"/>
              <a:ext cx="245125" cy="262725"/>
            </a:xfrm>
            <a:custGeom>
              <a:rect b="b" l="l" r="r" t="t"/>
              <a:pathLst>
                <a:path extrusionOk="0" fill="none" h="10509" w="9805">
                  <a:moveTo>
                    <a:pt x="2368" y="5492"/>
                  </a:moveTo>
                  <a:cubicBezTo>
                    <a:pt x="2368" y="5492"/>
                    <a:pt x="440" y="6091"/>
                    <a:pt x="220" y="8185"/>
                  </a:cubicBezTo>
                  <a:cubicBezTo>
                    <a:pt x="0" y="10289"/>
                    <a:pt x="2235" y="10509"/>
                    <a:pt x="2887" y="9875"/>
                  </a:cubicBezTo>
                  <a:cubicBezTo>
                    <a:pt x="3538" y="9233"/>
                    <a:pt x="4383" y="8062"/>
                    <a:pt x="4647" y="6267"/>
                  </a:cubicBezTo>
                  <a:cubicBezTo>
                    <a:pt x="4647" y="6267"/>
                    <a:pt x="7085" y="7772"/>
                    <a:pt x="8440" y="6346"/>
                  </a:cubicBezTo>
                  <a:cubicBezTo>
                    <a:pt x="9804" y="4929"/>
                    <a:pt x="8907" y="3538"/>
                    <a:pt x="8247" y="3538"/>
                  </a:cubicBezTo>
                  <a:cubicBezTo>
                    <a:pt x="7578" y="3547"/>
                    <a:pt x="5791" y="3398"/>
                    <a:pt x="4981" y="4049"/>
                  </a:cubicBezTo>
                  <a:cubicBezTo>
                    <a:pt x="4981" y="4049"/>
                    <a:pt x="4374" y="1303"/>
                    <a:pt x="3406" y="652"/>
                  </a:cubicBezTo>
                  <a:cubicBezTo>
                    <a:pt x="2438" y="0"/>
                    <a:pt x="1109" y="872"/>
                    <a:pt x="898" y="1787"/>
                  </a:cubicBezTo>
                  <a:cubicBezTo>
                    <a:pt x="687" y="2702"/>
                    <a:pt x="1558" y="4366"/>
                    <a:pt x="2508" y="4999"/>
                  </a:cubicBezTo>
                  <a:lnTo>
                    <a:pt x="2940" y="5334"/>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5"/>
            <p:cNvSpPr/>
            <p:nvPr/>
          </p:nvSpPr>
          <p:spPr>
            <a:xfrm>
              <a:off x="640125" y="2073775"/>
              <a:ext cx="75275" cy="84725"/>
            </a:xfrm>
            <a:custGeom>
              <a:rect b="b" l="l" r="r" t="t"/>
              <a:pathLst>
                <a:path extrusionOk="0" fill="none" h="3389" w="3011">
                  <a:moveTo>
                    <a:pt x="1171" y="3388"/>
                  </a:moveTo>
                  <a:cubicBezTo>
                    <a:pt x="1171" y="3388"/>
                    <a:pt x="1" y="651"/>
                    <a:pt x="301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5"/>
            <p:cNvSpPr/>
            <p:nvPr/>
          </p:nvSpPr>
          <p:spPr>
            <a:xfrm>
              <a:off x="779175" y="2130525"/>
              <a:ext cx="61200" cy="51725"/>
            </a:xfrm>
            <a:custGeom>
              <a:rect b="b" l="l" r="r" t="t"/>
              <a:pathLst>
                <a:path extrusionOk="0" fill="none" h="2069" w="2448">
                  <a:moveTo>
                    <a:pt x="1" y="1"/>
                  </a:moveTo>
                  <a:cubicBezTo>
                    <a:pt x="1" y="1"/>
                    <a:pt x="2447" y="335"/>
                    <a:pt x="2439" y="206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5"/>
            <p:cNvSpPr/>
            <p:nvPr/>
          </p:nvSpPr>
          <p:spPr>
            <a:xfrm>
              <a:off x="614175" y="2183550"/>
              <a:ext cx="55025" cy="112250"/>
            </a:xfrm>
            <a:custGeom>
              <a:rect b="b" l="l" r="r" t="t"/>
              <a:pathLst>
                <a:path extrusionOk="0" fill="none" h="4490" w="2201">
                  <a:moveTo>
                    <a:pt x="2200" y="4489"/>
                  </a:moveTo>
                  <a:cubicBezTo>
                    <a:pt x="2200" y="4489"/>
                    <a:pt x="0" y="2544"/>
                    <a:pt x="200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55"/>
            <p:cNvSpPr/>
            <p:nvPr/>
          </p:nvSpPr>
          <p:spPr>
            <a:xfrm>
              <a:off x="734525" y="2263425"/>
              <a:ext cx="13875" cy="21800"/>
            </a:xfrm>
            <a:custGeom>
              <a:rect b="b" l="l" r="r" t="t"/>
              <a:pathLst>
                <a:path extrusionOk="0" fill="none" h="872" w="555">
                  <a:moveTo>
                    <a:pt x="0" y="872"/>
                  </a:moveTo>
                  <a:cubicBezTo>
                    <a:pt x="273" y="643"/>
                    <a:pt x="467" y="344"/>
                    <a:pt x="55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5"/>
            <p:cNvSpPr/>
            <p:nvPr/>
          </p:nvSpPr>
          <p:spPr>
            <a:xfrm>
              <a:off x="748600" y="2251100"/>
              <a:ext cx="1575" cy="5750"/>
            </a:xfrm>
            <a:custGeom>
              <a:rect b="b" l="l" r="r" t="t"/>
              <a:pathLst>
                <a:path extrusionOk="0" fill="none" h="230" w="63">
                  <a:moveTo>
                    <a:pt x="0" y="229"/>
                  </a:moveTo>
                  <a:cubicBezTo>
                    <a:pt x="18" y="150"/>
                    <a:pt x="44" y="80"/>
                    <a:pt x="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5"/>
            <p:cNvSpPr/>
            <p:nvPr/>
          </p:nvSpPr>
          <p:spPr>
            <a:xfrm>
              <a:off x="638800" y="2269575"/>
              <a:ext cx="17425" cy="26000"/>
            </a:xfrm>
            <a:custGeom>
              <a:rect b="b" l="l" r="r" t="t"/>
              <a:pathLst>
                <a:path extrusionOk="0" fill="none" h="1040" w="697">
                  <a:moveTo>
                    <a:pt x="696" y="1039"/>
                  </a:moveTo>
                  <a:cubicBezTo>
                    <a:pt x="370" y="767"/>
                    <a:pt x="124" y="406"/>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5"/>
            <p:cNvSpPr/>
            <p:nvPr/>
          </p:nvSpPr>
          <p:spPr>
            <a:xfrm>
              <a:off x="632875" y="2247575"/>
              <a:ext cx="900" cy="8175"/>
            </a:xfrm>
            <a:custGeom>
              <a:rect b="b" l="l" r="r" t="t"/>
              <a:pathLst>
                <a:path extrusionOk="0" fill="none" h="327" w="36">
                  <a:moveTo>
                    <a:pt x="35" y="326"/>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5"/>
            <p:cNvSpPr/>
            <p:nvPr/>
          </p:nvSpPr>
          <p:spPr>
            <a:xfrm>
              <a:off x="650250" y="2086975"/>
              <a:ext cx="9700" cy="59425"/>
            </a:xfrm>
            <a:custGeom>
              <a:rect b="b" l="l" r="r" t="t"/>
              <a:pathLst>
                <a:path extrusionOk="0" fill="none" h="2377" w="388">
                  <a:moveTo>
                    <a:pt x="291" y="2376"/>
                  </a:moveTo>
                  <a:cubicBezTo>
                    <a:pt x="0" y="1602"/>
                    <a:pt x="36" y="748"/>
                    <a:pt x="38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5"/>
            <p:cNvSpPr/>
            <p:nvPr/>
          </p:nvSpPr>
          <p:spPr>
            <a:xfrm>
              <a:off x="670925" y="2072675"/>
              <a:ext cx="4425" cy="3100"/>
            </a:xfrm>
            <a:custGeom>
              <a:rect b="b" l="l" r="r" t="t"/>
              <a:pathLst>
                <a:path extrusionOk="0" fill="none" h="124" w="177">
                  <a:moveTo>
                    <a:pt x="1" y="123"/>
                  </a:moveTo>
                  <a:lnTo>
                    <a:pt x="17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5"/>
            <p:cNvSpPr/>
            <p:nvPr/>
          </p:nvSpPr>
          <p:spPr>
            <a:xfrm>
              <a:off x="691400" y="2066275"/>
              <a:ext cx="2650" cy="250"/>
            </a:xfrm>
            <a:custGeom>
              <a:rect b="b" l="l" r="r" t="t"/>
              <a:pathLst>
                <a:path extrusionOk="0" fill="none" h="10" w="106">
                  <a:moveTo>
                    <a:pt x="0" y="1"/>
                  </a:moveTo>
                  <a:lnTo>
                    <a:pt x="106" y="1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5"/>
            <p:cNvSpPr/>
            <p:nvPr/>
          </p:nvSpPr>
          <p:spPr>
            <a:xfrm>
              <a:off x="770825" y="2245825"/>
              <a:ext cx="24450" cy="4650"/>
            </a:xfrm>
            <a:custGeom>
              <a:rect b="b" l="l" r="r" t="t"/>
              <a:pathLst>
                <a:path extrusionOk="0" fill="none" h="186" w="978">
                  <a:moveTo>
                    <a:pt x="0" y="0"/>
                  </a:moveTo>
                  <a:cubicBezTo>
                    <a:pt x="308" y="141"/>
                    <a:pt x="652" y="185"/>
                    <a:pt x="977" y="12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5"/>
            <p:cNvSpPr/>
            <p:nvPr/>
          </p:nvSpPr>
          <p:spPr>
            <a:xfrm>
              <a:off x="809550" y="2244950"/>
              <a:ext cx="3550" cy="450"/>
            </a:xfrm>
            <a:custGeom>
              <a:rect b="b" l="l" r="r" t="t"/>
              <a:pathLst>
                <a:path extrusionOk="0" fill="none" h="18" w="142">
                  <a:moveTo>
                    <a:pt x="0" y="18"/>
                  </a:moveTo>
                  <a:lnTo>
                    <a:pt x="14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55"/>
            <p:cNvSpPr/>
            <p:nvPr/>
          </p:nvSpPr>
          <p:spPr>
            <a:xfrm>
              <a:off x="881925" y="2314650"/>
              <a:ext cx="278150" cy="252900"/>
            </a:xfrm>
            <a:custGeom>
              <a:rect b="b" l="l" r="r" t="t"/>
              <a:pathLst>
                <a:path extrusionOk="0" h="10116" w="11126">
                  <a:moveTo>
                    <a:pt x="3242" y="525"/>
                  </a:moveTo>
                  <a:cubicBezTo>
                    <a:pt x="3322" y="525"/>
                    <a:pt x="3403" y="530"/>
                    <a:pt x="3486" y="539"/>
                  </a:cubicBezTo>
                  <a:lnTo>
                    <a:pt x="3512" y="539"/>
                  </a:lnTo>
                  <a:cubicBezTo>
                    <a:pt x="3803" y="565"/>
                    <a:pt x="4084" y="645"/>
                    <a:pt x="4357" y="768"/>
                  </a:cubicBezTo>
                  <a:cubicBezTo>
                    <a:pt x="4489" y="829"/>
                    <a:pt x="4612" y="900"/>
                    <a:pt x="4736" y="988"/>
                  </a:cubicBezTo>
                  <a:cubicBezTo>
                    <a:pt x="5915" y="1842"/>
                    <a:pt x="5721" y="3725"/>
                    <a:pt x="5633" y="4279"/>
                  </a:cubicBezTo>
                  <a:lnTo>
                    <a:pt x="5625" y="4350"/>
                  </a:lnTo>
                  <a:lnTo>
                    <a:pt x="5695" y="4332"/>
                  </a:lnTo>
                  <a:cubicBezTo>
                    <a:pt x="6149" y="4248"/>
                    <a:pt x="6574" y="4213"/>
                    <a:pt x="6968" y="4213"/>
                  </a:cubicBezTo>
                  <a:cubicBezTo>
                    <a:pt x="8174" y="4213"/>
                    <a:pt x="9076" y="4542"/>
                    <a:pt x="9567" y="4781"/>
                  </a:cubicBezTo>
                  <a:cubicBezTo>
                    <a:pt x="9620" y="4807"/>
                    <a:pt x="9664" y="4834"/>
                    <a:pt x="9708" y="4860"/>
                  </a:cubicBezTo>
                  <a:cubicBezTo>
                    <a:pt x="10122" y="5168"/>
                    <a:pt x="10395" y="5855"/>
                    <a:pt x="10333" y="6462"/>
                  </a:cubicBezTo>
                  <a:cubicBezTo>
                    <a:pt x="10289" y="6893"/>
                    <a:pt x="10043" y="7659"/>
                    <a:pt x="8890" y="7949"/>
                  </a:cubicBezTo>
                  <a:cubicBezTo>
                    <a:pt x="8628" y="8019"/>
                    <a:pt x="8360" y="8052"/>
                    <a:pt x="8094" y="8052"/>
                  </a:cubicBezTo>
                  <a:cubicBezTo>
                    <a:pt x="7412" y="8052"/>
                    <a:pt x="6736" y="7830"/>
                    <a:pt x="6179" y="7413"/>
                  </a:cubicBezTo>
                  <a:cubicBezTo>
                    <a:pt x="6091" y="7351"/>
                    <a:pt x="6003" y="7280"/>
                    <a:pt x="5915" y="7210"/>
                  </a:cubicBezTo>
                  <a:lnTo>
                    <a:pt x="5889" y="7245"/>
                  </a:lnTo>
                  <a:lnTo>
                    <a:pt x="5906" y="7192"/>
                  </a:lnTo>
                  <a:cubicBezTo>
                    <a:pt x="5774" y="7087"/>
                    <a:pt x="5669" y="6972"/>
                    <a:pt x="5563" y="6840"/>
                  </a:cubicBezTo>
                  <a:lnTo>
                    <a:pt x="5281" y="6444"/>
                  </a:lnTo>
                  <a:lnTo>
                    <a:pt x="5140" y="6876"/>
                  </a:lnTo>
                  <a:cubicBezTo>
                    <a:pt x="4859" y="8037"/>
                    <a:pt x="3574" y="9402"/>
                    <a:pt x="2632" y="9516"/>
                  </a:cubicBezTo>
                  <a:cubicBezTo>
                    <a:pt x="2594" y="9518"/>
                    <a:pt x="2556" y="9519"/>
                    <a:pt x="2517" y="9519"/>
                  </a:cubicBezTo>
                  <a:cubicBezTo>
                    <a:pt x="2100" y="9519"/>
                    <a:pt x="1695" y="9387"/>
                    <a:pt x="1356" y="9137"/>
                  </a:cubicBezTo>
                  <a:cubicBezTo>
                    <a:pt x="1242" y="9049"/>
                    <a:pt x="1127" y="8944"/>
                    <a:pt x="1030" y="8838"/>
                  </a:cubicBezTo>
                  <a:cubicBezTo>
                    <a:pt x="670" y="8433"/>
                    <a:pt x="538" y="7958"/>
                    <a:pt x="661" y="7483"/>
                  </a:cubicBezTo>
                  <a:cubicBezTo>
                    <a:pt x="907" y="6497"/>
                    <a:pt x="2676" y="5247"/>
                    <a:pt x="3213" y="4895"/>
                  </a:cubicBezTo>
                  <a:lnTo>
                    <a:pt x="3266" y="4851"/>
                  </a:lnTo>
                  <a:lnTo>
                    <a:pt x="3213" y="4816"/>
                  </a:lnTo>
                  <a:cubicBezTo>
                    <a:pt x="2509" y="4288"/>
                    <a:pt x="2087" y="3047"/>
                    <a:pt x="1831" y="2299"/>
                  </a:cubicBezTo>
                  <a:cubicBezTo>
                    <a:pt x="1787" y="2176"/>
                    <a:pt x="1752" y="2070"/>
                    <a:pt x="1726" y="1982"/>
                  </a:cubicBezTo>
                  <a:cubicBezTo>
                    <a:pt x="1611" y="1683"/>
                    <a:pt x="1752" y="1269"/>
                    <a:pt x="2078" y="961"/>
                  </a:cubicBezTo>
                  <a:cubicBezTo>
                    <a:pt x="2385" y="676"/>
                    <a:pt x="2783" y="525"/>
                    <a:pt x="3242" y="525"/>
                  </a:cubicBezTo>
                  <a:close/>
                  <a:moveTo>
                    <a:pt x="3461" y="1"/>
                  </a:moveTo>
                  <a:cubicBezTo>
                    <a:pt x="3322" y="1"/>
                    <a:pt x="3177" y="7"/>
                    <a:pt x="3028" y="20"/>
                  </a:cubicBezTo>
                  <a:cubicBezTo>
                    <a:pt x="2139" y="90"/>
                    <a:pt x="1558" y="398"/>
                    <a:pt x="1303" y="926"/>
                  </a:cubicBezTo>
                  <a:cubicBezTo>
                    <a:pt x="643" y="2308"/>
                    <a:pt x="2280" y="4737"/>
                    <a:pt x="2351" y="4843"/>
                  </a:cubicBezTo>
                  <a:cubicBezTo>
                    <a:pt x="2368" y="4860"/>
                    <a:pt x="2359" y="4895"/>
                    <a:pt x="2333" y="4904"/>
                  </a:cubicBezTo>
                  <a:cubicBezTo>
                    <a:pt x="2315" y="4922"/>
                    <a:pt x="71" y="6356"/>
                    <a:pt x="18" y="7897"/>
                  </a:cubicBezTo>
                  <a:cubicBezTo>
                    <a:pt x="1" y="8495"/>
                    <a:pt x="326" y="9049"/>
                    <a:pt x="978" y="9525"/>
                  </a:cubicBezTo>
                  <a:cubicBezTo>
                    <a:pt x="1527" y="9917"/>
                    <a:pt x="2067" y="10115"/>
                    <a:pt x="2589" y="10115"/>
                  </a:cubicBezTo>
                  <a:cubicBezTo>
                    <a:pt x="2770" y="10115"/>
                    <a:pt x="2949" y="10091"/>
                    <a:pt x="3125" y="10044"/>
                  </a:cubicBezTo>
                  <a:cubicBezTo>
                    <a:pt x="4542" y="9648"/>
                    <a:pt x="5360" y="7800"/>
                    <a:pt x="5360" y="7782"/>
                  </a:cubicBezTo>
                  <a:cubicBezTo>
                    <a:pt x="5369" y="7765"/>
                    <a:pt x="5387" y="7756"/>
                    <a:pt x="5396" y="7747"/>
                  </a:cubicBezTo>
                  <a:cubicBezTo>
                    <a:pt x="5413" y="7747"/>
                    <a:pt x="5431" y="7747"/>
                    <a:pt x="5440" y="7756"/>
                  </a:cubicBezTo>
                  <a:cubicBezTo>
                    <a:pt x="5519" y="7826"/>
                    <a:pt x="5607" y="7897"/>
                    <a:pt x="5695" y="7958"/>
                  </a:cubicBezTo>
                  <a:cubicBezTo>
                    <a:pt x="6360" y="8442"/>
                    <a:pt x="7227" y="8692"/>
                    <a:pt x="8069" y="8692"/>
                  </a:cubicBezTo>
                  <a:cubicBezTo>
                    <a:pt x="8699" y="8692"/>
                    <a:pt x="9314" y="8552"/>
                    <a:pt x="9823" y="8266"/>
                  </a:cubicBezTo>
                  <a:cubicBezTo>
                    <a:pt x="10738" y="7747"/>
                    <a:pt x="11125" y="6884"/>
                    <a:pt x="10923" y="5820"/>
                  </a:cubicBezTo>
                  <a:cubicBezTo>
                    <a:pt x="10826" y="5168"/>
                    <a:pt x="10465" y="4587"/>
                    <a:pt x="9937" y="4200"/>
                  </a:cubicBezTo>
                  <a:cubicBezTo>
                    <a:pt x="9186" y="3660"/>
                    <a:pt x="8192" y="3539"/>
                    <a:pt x="7454" y="3539"/>
                  </a:cubicBezTo>
                  <a:cubicBezTo>
                    <a:pt x="6869" y="3539"/>
                    <a:pt x="6446" y="3615"/>
                    <a:pt x="6434" y="3619"/>
                  </a:cubicBezTo>
                  <a:lnTo>
                    <a:pt x="6399" y="3619"/>
                  </a:lnTo>
                  <a:lnTo>
                    <a:pt x="6390" y="3602"/>
                  </a:lnTo>
                  <a:lnTo>
                    <a:pt x="6337" y="3602"/>
                  </a:lnTo>
                  <a:lnTo>
                    <a:pt x="6381" y="3575"/>
                  </a:lnTo>
                  <a:cubicBezTo>
                    <a:pt x="6381" y="3558"/>
                    <a:pt x="6566" y="1824"/>
                    <a:pt x="5563" y="785"/>
                  </a:cubicBezTo>
                  <a:cubicBezTo>
                    <a:pt x="5475" y="689"/>
                    <a:pt x="5369" y="592"/>
                    <a:pt x="5264" y="513"/>
                  </a:cubicBezTo>
                  <a:cubicBezTo>
                    <a:pt x="4791" y="173"/>
                    <a:pt x="4189" y="1"/>
                    <a:pt x="3461"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55"/>
            <p:cNvSpPr/>
            <p:nvPr/>
          </p:nvSpPr>
          <p:spPr>
            <a:xfrm>
              <a:off x="1041450" y="2453750"/>
              <a:ext cx="96400" cy="59700"/>
            </a:xfrm>
            <a:custGeom>
              <a:rect b="b" l="l" r="r" t="t"/>
              <a:pathLst>
                <a:path extrusionOk="0" h="2388" w="3856">
                  <a:moveTo>
                    <a:pt x="3714" y="0"/>
                  </a:moveTo>
                  <a:lnTo>
                    <a:pt x="3662" y="106"/>
                  </a:lnTo>
                  <a:cubicBezTo>
                    <a:pt x="3415" y="552"/>
                    <a:pt x="2563" y="1875"/>
                    <a:pt x="839" y="1875"/>
                  </a:cubicBezTo>
                  <a:cubicBezTo>
                    <a:pt x="592" y="1875"/>
                    <a:pt x="328" y="1847"/>
                    <a:pt x="44" y="1787"/>
                  </a:cubicBezTo>
                  <a:lnTo>
                    <a:pt x="0" y="1875"/>
                  </a:lnTo>
                  <a:cubicBezTo>
                    <a:pt x="510" y="2213"/>
                    <a:pt x="1102" y="2388"/>
                    <a:pt x="1700" y="2388"/>
                  </a:cubicBezTo>
                  <a:cubicBezTo>
                    <a:pt x="1958" y="2388"/>
                    <a:pt x="2218" y="2355"/>
                    <a:pt x="2473" y="2289"/>
                  </a:cubicBezTo>
                  <a:cubicBezTo>
                    <a:pt x="3574" y="2016"/>
                    <a:pt x="3802" y="1294"/>
                    <a:pt x="3846" y="889"/>
                  </a:cubicBezTo>
                  <a:cubicBezTo>
                    <a:pt x="3855" y="819"/>
                    <a:pt x="3855" y="757"/>
                    <a:pt x="3855" y="687"/>
                  </a:cubicBezTo>
                  <a:lnTo>
                    <a:pt x="3760" y="661"/>
                  </a:lnTo>
                  <a:lnTo>
                    <a:pt x="3760" y="661"/>
                  </a:lnTo>
                  <a:cubicBezTo>
                    <a:pt x="3784" y="610"/>
                    <a:pt x="3806" y="558"/>
                    <a:pt x="3829" y="502"/>
                  </a:cubicBezTo>
                  <a:lnTo>
                    <a:pt x="3829" y="493"/>
                  </a:lnTo>
                  <a:lnTo>
                    <a:pt x="3829" y="476"/>
                  </a:lnTo>
                  <a:cubicBezTo>
                    <a:pt x="3820" y="352"/>
                    <a:pt x="3794" y="229"/>
                    <a:pt x="3750" y="115"/>
                  </a:cubicBezTo>
                  <a:lnTo>
                    <a:pt x="3714" y="0"/>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5"/>
            <p:cNvSpPr/>
            <p:nvPr/>
          </p:nvSpPr>
          <p:spPr>
            <a:xfrm>
              <a:off x="898000" y="2485425"/>
              <a:ext cx="100800" cy="64800"/>
            </a:xfrm>
            <a:custGeom>
              <a:rect b="b" l="l" r="r" t="t"/>
              <a:pathLst>
                <a:path extrusionOk="0" h="2592" w="4032">
                  <a:moveTo>
                    <a:pt x="3058" y="1656"/>
                  </a:moveTo>
                  <a:cubicBezTo>
                    <a:pt x="2976" y="1686"/>
                    <a:pt x="2892" y="1712"/>
                    <a:pt x="2808" y="1734"/>
                  </a:cubicBezTo>
                  <a:cubicBezTo>
                    <a:pt x="2892" y="1712"/>
                    <a:pt x="2976" y="1686"/>
                    <a:pt x="3058" y="1656"/>
                  </a:cubicBezTo>
                  <a:close/>
                  <a:moveTo>
                    <a:pt x="2271" y="1831"/>
                  </a:moveTo>
                  <a:cubicBezTo>
                    <a:pt x="2209" y="1840"/>
                    <a:pt x="2156" y="1840"/>
                    <a:pt x="2095" y="1840"/>
                  </a:cubicBezTo>
                  <a:cubicBezTo>
                    <a:pt x="2148" y="1840"/>
                    <a:pt x="2209" y="1840"/>
                    <a:pt x="2271" y="1831"/>
                  </a:cubicBezTo>
                  <a:close/>
                  <a:moveTo>
                    <a:pt x="467" y="1"/>
                  </a:moveTo>
                  <a:lnTo>
                    <a:pt x="431" y="62"/>
                  </a:lnTo>
                  <a:cubicBezTo>
                    <a:pt x="282" y="247"/>
                    <a:pt x="176" y="458"/>
                    <a:pt x="106" y="678"/>
                  </a:cubicBezTo>
                  <a:cubicBezTo>
                    <a:pt x="0" y="1136"/>
                    <a:pt x="132" y="1602"/>
                    <a:pt x="458" y="1937"/>
                  </a:cubicBezTo>
                  <a:cubicBezTo>
                    <a:pt x="546" y="2042"/>
                    <a:pt x="651" y="2139"/>
                    <a:pt x="766" y="2227"/>
                  </a:cubicBezTo>
                  <a:cubicBezTo>
                    <a:pt x="1087" y="2468"/>
                    <a:pt x="1473" y="2592"/>
                    <a:pt x="1866" y="2592"/>
                  </a:cubicBezTo>
                  <a:cubicBezTo>
                    <a:pt x="1904" y="2592"/>
                    <a:pt x="1942" y="2590"/>
                    <a:pt x="1980" y="2588"/>
                  </a:cubicBezTo>
                  <a:cubicBezTo>
                    <a:pt x="2438" y="2527"/>
                    <a:pt x="3028" y="2139"/>
                    <a:pt x="3547" y="1541"/>
                  </a:cubicBezTo>
                  <a:lnTo>
                    <a:pt x="3485" y="1462"/>
                  </a:lnTo>
                  <a:cubicBezTo>
                    <a:pt x="3420" y="1497"/>
                    <a:pt x="3353" y="1531"/>
                    <a:pt x="3284" y="1562"/>
                  </a:cubicBezTo>
                  <a:lnTo>
                    <a:pt x="3284" y="1562"/>
                  </a:lnTo>
                  <a:cubicBezTo>
                    <a:pt x="3445" y="1488"/>
                    <a:pt x="3601" y="1398"/>
                    <a:pt x="3749" y="1294"/>
                  </a:cubicBezTo>
                  <a:cubicBezTo>
                    <a:pt x="3846" y="1162"/>
                    <a:pt x="3943" y="1013"/>
                    <a:pt x="4031" y="872"/>
                  </a:cubicBezTo>
                  <a:lnTo>
                    <a:pt x="3961" y="802"/>
                  </a:lnTo>
                  <a:cubicBezTo>
                    <a:pt x="3613" y="1041"/>
                    <a:pt x="3081" y="1301"/>
                    <a:pt x="2480" y="1301"/>
                  </a:cubicBezTo>
                  <a:cubicBezTo>
                    <a:pt x="2397" y="1301"/>
                    <a:pt x="2312" y="1296"/>
                    <a:pt x="2227" y="1286"/>
                  </a:cubicBezTo>
                  <a:cubicBezTo>
                    <a:pt x="1884" y="1242"/>
                    <a:pt x="1567" y="1110"/>
                    <a:pt x="1294" y="907"/>
                  </a:cubicBezTo>
                  <a:cubicBezTo>
                    <a:pt x="986" y="670"/>
                    <a:pt x="722" y="388"/>
                    <a:pt x="511" y="62"/>
                  </a:cubicBezTo>
                  <a:lnTo>
                    <a:pt x="467"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55"/>
            <p:cNvSpPr/>
            <p:nvPr/>
          </p:nvSpPr>
          <p:spPr>
            <a:xfrm>
              <a:off x="1045200" y="2376550"/>
              <a:ext cx="107375" cy="62050"/>
            </a:xfrm>
            <a:custGeom>
              <a:rect b="b" l="l" r="r" t="t"/>
              <a:pathLst>
                <a:path extrusionOk="0" h="2482" w="4295">
                  <a:moveTo>
                    <a:pt x="1148" y="1"/>
                  </a:moveTo>
                  <a:cubicBezTo>
                    <a:pt x="1016" y="1"/>
                    <a:pt x="882" y="8"/>
                    <a:pt x="748" y="26"/>
                  </a:cubicBezTo>
                  <a:lnTo>
                    <a:pt x="730" y="26"/>
                  </a:lnTo>
                  <a:lnTo>
                    <a:pt x="0" y="1029"/>
                  </a:lnTo>
                  <a:lnTo>
                    <a:pt x="114" y="1020"/>
                  </a:lnTo>
                  <a:cubicBezTo>
                    <a:pt x="313" y="996"/>
                    <a:pt x="603" y="970"/>
                    <a:pt x="942" y="970"/>
                  </a:cubicBezTo>
                  <a:cubicBezTo>
                    <a:pt x="1702" y="970"/>
                    <a:pt x="2707" y="1097"/>
                    <a:pt x="3468" y="1645"/>
                  </a:cubicBezTo>
                  <a:cubicBezTo>
                    <a:pt x="3767" y="1865"/>
                    <a:pt x="4022" y="2155"/>
                    <a:pt x="4198" y="2481"/>
                  </a:cubicBezTo>
                  <a:lnTo>
                    <a:pt x="4295" y="2455"/>
                  </a:lnTo>
                  <a:cubicBezTo>
                    <a:pt x="4172" y="1759"/>
                    <a:pt x="3987" y="1214"/>
                    <a:pt x="3740" y="844"/>
                  </a:cubicBezTo>
                  <a:lnTo>
                    <a:pt x="3740" y="835"/>
                  </a:lnTo>
                  <a:lnTo>
                    <a:pt x="3732" y="835"/>
                  </a:lnTo>
                  <a:cubicBezTo>
                    <a:pt x="3588" y="747"/>
                    <a:pt x="2438" y="1"/>
                    <a:pt x="1148"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55"/>
            <p:cNvSpPr/>
            <p:nvPr/>
          </p:nvSpPr>
          <p:spPr>
            <a:xfrm>
              <a:off x="924625" y="2330525"/>
              <a:ext cx="35000" cy="57900"/>
            </a:xfrm>
            <a:custGeom>
              <a:rect b="b" l="l" r="r" t="t"/>
              <a:pathLst>
                <a:path extrusionOk="0" h="2316" w="1400">
                  <a:moveTo>
                    <a:pt x="1364" y="1"/>
                  </a:moveTo>
                  <a:cubicBezTo>
                    <a:pt x="1021" y="27"/>
                    <a:pt x="687" y="177"/>
                    <a:pt x="431" y="406"/>
                  </a:cubicBezTo>
                  <a:cubicBezTo>
                    <a:pt x="141" y="687"/>
                    <a:pt x="0" y="1057"/>
                    <a:pt x="106" y="1321"/>
                  </a:cubicBezTo>
                  <a:cubicBezTo>
                    <a:pt x="132" y="1400"/>
                    <a:pt x="167" y="1506"/>
                    <a:pt x="211" y="1647"/>
                  </a:cubicBezTo>
                  <a:cubicBezTo>
                    <a:pt x="282" y="1840"/>
                    <a:pt x="361" y="2069"/>
                    <a:pt x="449" y="2315"/>
                  </a:cubicBezTo>
                  <a:lnTo>
                    <a:pt x="546" y="2289"/>
                  </a:lnTo>
                  <a:cubicBezTo>
                    <a:pt x="519" y="1559"/>
                    <a:pt x="643" y="582"/>
                    <a:pt x="1399" y="89"/>
                  </a:cubicBezTo>
                  <a:lnTo>
                    <a:pt x="1364"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5"/>
            <p:cNvSpPr/>
            <p:nvPr/>
          </p:nvSpPr>
          <p:spPr>
            <a:xfrm>
              <a:off x="879075" y="2425575"/>
              <a:ext cx="58775" cy="74400"/>
            </a:xfrm>
            <a:custGeom>
              <a:rect b="b" l="l" r="r" t="t"/>
              <a:pathLst>
                <a:path extrusionOk="0" h="2976" w="2351">
                  <a:moveTo>
                    <a:pt x="2095" y="1"/>
                  </a:moveTo>
                  <a:lnTo>
                    <a:pt x="2051" y="18"/>
                  </a:lnTo>
                  <a:cubicBezTo>
                    <a:pt x="344" y="925"/>
                    <a:pt x="0" y="2122"/>
                    <a:pt x="9" y="2967"/>
                  </a:cubicBezTo>
                  <a:lnTo>
                    <a:pt x="106" y="2976"/>
                  </a:lnTo>
                  <a:cubicBezTo>
                    <a:pt x="467" y="1717"/>
                    <a:pt x="2007" y="643"/>
                    <a:pt x="2306" y="432"/>
                  </a:cubicBezTo>
                  <a:lnTo>
                    <a:pt x="2350" y="406"/>
                  </a:lnTo>
                  <a:lnTo>
                    <a:pt x="2324" y="370"/>
                  </a:lnTo>
                  <a:cubicBezTo>
                    <a:pt x="2280" y="300"/>
                    <a:pt x="2209" y="186"/>
                    <a:pt x="2121" y="36"/>
                  </a:cubicBezTo>
                  <a:lnTo>
                    <a:pt x="2095"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5"/>
            <p:cNvSpPr/>
            <p:nvPr/>
          </p:nvSpPr>
          <p:spPr>
            <a:xfrm>
              <a:off x="911850" y="2298850"/>
              <a:ext cx="149875" cy="100575"/>
            </a:xfrm>
            <a:custGeom>
              <a:rect b="b" l="l" r="r" t="t"/>
              <a:pathLst>
                <a:path extrusionOk="0" h="4023" w="5995">
                  <a:moveTo>
                    <a:pt x="2509" y="0"/>
                  </a:moveTo>
                  <a:cubicBezTo>
                    <a:pt x="1409" y="0"/>
                    <a:pt x="652" y="300"/>
                    <a:pt x="238" y="872"/>
                  </a:cubicBezTo>
                  <a:cubicBezTo>
                    <a:pt x="133" y="1013"/>
                    <a:pt x="53" y="1162"/>
                    <a:pt x="1" y="1329"/>
                  </a:cubicBezTo>
                  <a:lnTo>
                    <a:pt x="97" y="1373"/>
                  </a:lnTo>
                  <a:cubicBezTo>
                    <a:pt x="397" y="889"/>
                    <a:pt x="978" y="608"/>
                    <a:pt x="1814" y="546"/>
                  </a:cubicBezTo>
                  <a:cubicBezTo>
                    <a:pt x="1962" y="534"/>
                    <a:pt x="2106" y="528"/>
                    <a:pt x="2246" y="528"/>
                  </a:cubicBezTo>
                  <a:cubicBezTo>
                    <a:pt x="3001" y="528"/>
                    <a:pt x="3628" y="707"/>
                    <a:pt x="4111" y="1057"/>
                  </a:cubicBezTo>
                  <a:cubicBezTo>
                    <a:pt x="4225" y="1145"/>
                    <a:pt x="4340" y="1233"/>
                    <a:pt x="4436" y="1338"/>
                  </a:cubicBezTo>
                  <a:cubicBezTo>
                    <a:pt x="5202" y="2130"/>
                    <a:pt x="5308" y="3266"/>
                    <a:pt x="5299" y="3873"/>
                  </a:cubicBezTo>
                  <a:lnTo>
                    <a:pt x="5299" y="4022"/>
                  </a:lnTo>
                  <a:lnTo>
                    <a:pt x="5994" y="3063"/>
                  </a:lnTo>
                  <a:lnTo>
                    <a:pt x="5994" y="3046"/>
                  </a:lnTo>
                  <a:cubicBezTo>
                    <a:pt x="5985" y="2834"/>
                    <a:pt x="5906" y="1717"/>
                    <a:pt x="5079" y="898"/>
                  </a:cubicBezTo>
                  <a:cubicBezTo>
                    <a:pt x="4982" y="801"/>
                    <a:pt x="4868" y="705"/>
                    <a:pt x="4753" y="625"/>
                  </a:cubicBezTo>
                  <a:cubicBezTo>
                    <a:pt x="4172" y="203"/>
                    <a:pt x="3424" y="0"/>
                    <a:pt x="2509" y="0"/>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5"/>
            <p:cNvSpPr/>
            <p:nvPr/>
          </p:nvSpPr>
          <p:spPr>
            <a:xfrm>
              <a:off x="834850" y="2305900"/>
              <a:ext cx="335550" cy="298800"/>
            </a:xfrm>
            <a:custGeom>
              <a:rect b="b" l="l" r="r" t="t"/>
              <a:pathLst>
                <a:path extrusionOk="0" fill="none" h="11952" w="13422">
                  <a:moveTo>
                    <a:pt x="7287" y="8141"/>
                  </a:moveTo>
                  <a:cubicBezTo>
                    <a:pt x="7287" y="8141"/>
                    <a:pt x="5659" y="11952"/>
                    <a:pt x="2825" y="9901"/>
                  </a:cubicBezTo>
                  <a:cubicBezTo>
                    <a:pt x="0" y="7842"/>
                    <a:pt x="4190" y="5201"/>
                    <a:pt x="4190" y="5201"/>
                  </a:cubicBezTo>
                  <a:cubicBezTo>
                    <a:pt x="4190" y="5201"/>
                    <a:pt x="1039" y="616"/>
                    <a:pt x="4902" y="308"/>
                  </a:cubicBezTo>
                  <a:cubicBezTo>
                    <a:pt x="8757" y="0"/>
                    <a:pt x="8308" y="3916"/>
                    <a:pt x="8308" y="3916"/>
                  </a:cubicBezTo>
                  <a:cubicBezTo>
                    <a:pt x="8308" y="3916"/>
                    <a:pt x="12295" y="3168"/>
                    <a:pt x="12858" y="6152"/>
                  </a:cubicBezTo>
                  <a:cubicBezTo>
                    <a:pt x="13422" y="9135"/>
                    <a:pt x="9285" y="9928"/>
                    <a:pt x="7287" y="814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55"/>
            <p:cNvSpPr/>
            <p:nvPr/>
          </p:nvSpPr>
          <p:spPr>
            <a:xfrm>
              <a:off x="886325" y="2297300"/>
              <a:ext cx="270000" cy="162400"/>
            </a:xfrm>
            <a:custGeom>
              <a:rect b="b" l="l" r="r" t="t"/>
              <a:pathLst>
                <a:path extrusionOk="0" fill="none" h="6496" w="10800">
                  <a:moveTo>
                    <a:pt x="10799" y="6496"/>
                  </a:moveTo>
                  <a:cubicBezTo>
                    <a:pt x="10799" y="6496"/>
                    <a:pt x="10729" y="4868"/>
                    <a:pt x="10131" y="3970"/>
                  </a:cubicBezTo>
                  <a:cubicBezTo>
                    <a:pt x="10131" y="3970"/>
                    <a:pt x="8634" y="2923"/>
                    <a:pt x="7059" y="3143"/>
                  </a:cubicBezTo>
                  <a:cubicBezTo>
                    <a:pt x="7059" y="3143"/>
                    <a:pt x="7059" y="1"/>
                    <a:pt x="3530" y="10"/>
                  </a:cubicBezTo>
                  <a:cubicBezTo>
                    <a:pt x="1" y="27"/>
                    <a:pt x="986" y="3002"/>
                    <a:pt x="986" y="30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55"/>
            <p:cNvSpPr/>
            <p:nvPr/>
          </p:nvSpPr>
          <p:spPr>
            <a:xfrm>
              <a:off x="1042550" y="2375850"/>
              <a:ext cx="20275" cy="27975"/>
            </a:xfrm>
            <a:custGeom>
              <a:rect b="b" l="l" r="r" t="t"/>
              <a:pathLst>
                <a:path extrusionOk="0" fill="none" h="1119" w="811">
                  <a:moveTo>
                    <a:pt x="0" y="1118"/>
                  </a:moveTo>
                  <a:lnTo>
                    <a:pt x="81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55"/>
            <p:cNvSpPr/>
            <p:nvPr/>
          </p:nvSpPr>
          <p:spPr>
            <a:xfrm>
              <a:off x="857725" y="2423825"/>
              <a:ext cx="74400" cy="98150"/>
            </a:xfrm>
            <a:custGeom>
              <a:rect b="b" l="l" r="r" t="t"/>
              <a:pathLst>
                <a:path extrusionOk="0" fill="none" h="3926" w="2976">
                  <a:moveTo>
                    <a:pt x="978" y="3926"/>
                  </a:moveTo>
                  <a:cubicBezTo>
                    <a:pt x="978" y="3926"/>
                    <a:pt x="1" y="1514"/>
                    <a:pt x="297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5"/>
            <p:cNvSpPr/>
            <p:nvPr/>
          </p:nvSpPr>
          <p:spPr>
            <a:xfrm>
              <a:off x="892500" y="2315350"/>
              <a:ext cx="262500" cy="238750"/>
            </a:xfrm>
            <a:custGeom>
              <a:rect b="b" l="l" r="r" t="t"/>
              <a:pathLst>
                <a:path extrusionOk="0" fill="none" h="9550" w="10500">
                  <a:moveTo>
                    <a:pt x="5175" y="6786"/>
                  </a:moveTo>
                  <a:cubicBezTo>
                    <a:pt x="5175" y="6786"/>
                    <a:pt x="6398" y="8388"/>
                    <a:pt x="8449" y="7877"/>
                  </a:cubicBezTo>
                  <a:cubicBezTo>
                    <a:pt x="10500" y="7358"/>
                    <a:pt x="9936" y="5193"/>
                    <a:pt x="9118" y="4797"/>
                  </a:cubicBezTo>
                  <a:cubicBezTo>
                    <a:pt x="8299" y="4392"/>
                    <a:pt x="6909" y="4014"/>
                    <a:pt x="5131" y="4383"/>
                  </a:cubicBezTo>
                  <a:cubicBezTo>
                    <a:pt x="5131" y="4383"/>
                    <a:pt x="5703" y="1576"/>
                    <a:pt x="3908" y="784"/>
                  </a:cubicBezTo>
                  <a:cubicBezTo>
                    <a:pt x="2104" y="1"/>
                    <a:pt x="1109" y="1312"/>
                    <a:pt x="1338" y="1937"/>
                  </a:cubicBezTo>
                  <a:cubicBezTo>
                    <a:pt x="1567" y="2553"/>
                    <a:pt x="2042" y="4295"/>
                    <a:pt x="2940" y="4823"/>
                  </a:cubicBezTo>
                  <a:cubicBezTo>
                    <a:pt x="2940" y="4823"/>
                    <a:pt x="555" y="6337"/>
                    <a:pt x="282" y="7473"/>
                  </a:cubicBezTo>
                  <a:cubicBezTo>
                    <a:pt x="0" y="8599"/>
                    <a:pt x="1268" y="9550"/>
                    <a:pt x="2200" y="9435"/>
                  </a:cubicBezTo>
                  <a:cubicBezTo>
                    <a:pt x="3142" y="9321"/>
                    <a:pt x="4401" y="7930"/>
                    <a:pt x="4665" y="6821"/>
                  </a:cubicBezTo>
                  <a:lnTo>
                    <a:pt x="4841" y="6311"/>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55"/>
            <p:cNvSpPr/>
            <p:nvPr/>
          </p:nvSpPr>
          <p:spPr>
            <a:xfrm>
              <a:off x="909875" y="2483450"/>
              <a:ext cx="95300" cy="65375"/>
            </a:xfrm>
            <a:custGeom>
              <a:rect b="b" l="l" r="r" t="t"/>
              <a:pathLst>
                <a:path extrusionOk="0" fill="none" h="2615" w="3812">
                  <a:moveTo>
                    <a:pt x="3811" y="572"/>
                  </a:moveTo>
                  <a:cubicBezTo>
                    <a:pt x="3811" y="572"/>
                    <a:pt x="1637" y="2614"/>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55"/>
            <p:cNvSpPr/>
            <p:nvPr/>
          </p:nvSpPr>
          <p:spPr>
            <a:xfrm>
              <a:off x="928350" y="2329425"/>
              <a:ext cx="40725" cy="74850"/>
            </a:xfrm>
            <a:custGeom>
              <a:rect b="b" l="l" r="r" t="t"/>
              <a:pathLst>
                <a:path extrusionOk="0" fill="none" h="2994" w="1629">
                  <a:moveTo>
                    <a:pt x="520" y="2993"/>
                  </a:moveTo>
                  <a:cubicBezTo>
                    <a:pt x="520" y="2993"/>
                    <a:pt x="1" y="582"/>
                    <a:pt x="162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5"/>
            <p:cNvSpPr/>
            <p:nvPr/>
          </p:nvSpPr>
          <p:spPr>
            <a:xfrm>
              <a:off x="1030450" y="2451100"/>
              <a:ext cx="103875" cy="68225"/>
            </a:xfrm>
            <a:custGeom>
              <a:rect b="b" l="l" r="r" t="t"/>
              <a:pathLst>
                <a:path extrusionOk="0" fill="none" h="2729" w="4155">
                  <a:moveTo>
                    <a:pt x="4154" y="1"/>
                  </a:moveTo>
                  <a:cubicBezTo>
                    <a:pt x="4154" y="1"/>
                    <a:pt x="3072" y="2729"/>
                    <a:pt x="0" y="171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5"/>
            <p:cNvSpPr/>
            <p:nvPr/>
          </p:nvSpPr>
          <p:spPr>
            <a:xfrm>
              <a:off x="1076875" y="2386850"/>
              <a:ext cx="24875" cy="6425"/>
            </a:xfrm>
            <a:custGeom>
              <a:rect b="b" l="l" r="r" t="t"/>
              <a:pathLst>
                <a:path extrusionOk="0" fill="none" h="257" w="995">
                  <a:moveTo>
                    <a:pt x="995" y="256"/>
                  </a:moveTo>
                  <a:cubicBezTo>
                    <a:pt x="696" y="80"/>
                    <a:pt x="344" y="1"/>
                    <a:pt x="0" y="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5"/>
            <p:cNvSpPr/>
            <p:nvPr/>
          </p:nvSpPr>
          <p:spPr>
            <a:xfrm>
              <a:off x="1064550" y="2389725"/>
              <a:ext cx="5975" cy="450"/>
            </a:xfrm>
            <a:custGeom>
              <a:rect b="b" l="l" r="r" t="t"/>
              <a:pathLst>
                <a:path extrusionOk="0" fill="none" h="18" w="239">
                  <a:moveTo>
                    <a:pt x="238" y="0"/>
                  </a:moveTo>
                  <a:lnTo>
                    <a:pt x="0" y="1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5"/>
            <p:cNvSpPr/>
            <p:nvPr/>
          </p:nvSpPr>
          <p:spPr>
            <a:xfrm>
              <a:off x="1120000" y="2463200"/>
              <a:ext cx="18500" cy="25325"/>
            </a:xfrm>
            <a:custGeom>
              <a:rect b="b" l="l" r="r" t="t"/>
              <a:pathLst>
                <a:path extrusionOk="0" fill="none" h="1013" w="740">
                  <a:moveTo>
                    <a:pt x="740" y="1"/>
                  </a:moveTo>
                  <a:cubicBezTo>
                    <a:pt x="599" y="406"/>
                    <a:pt x="344" y="758"/>
                    <a:pt x="0" y="101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5"/>
            <p:cNvSpPr/>
            <p:nvPr/>
          </p:nvSpPr>
          <p:spPr>
            <a:xfrm>
              <a:off x="1101300" y="2497975"/>
              <a:ext cx="7500" cy="3550"/>
            </a:xfrm>
            <a:custGeom>
              <a:rect b="b" l="l" r="r" t="t"/>
              <a:pathLst>
                <a:path extrusionOk="0" fill="none" h="142" w="300">
                  <a:moveTo>
                    <a:pt x="299" y="0"/>
                  </a:moveTo>
                  <a:lnTo>
                    <a:pt x="0" y="14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55"/>
            <p:cNvSpPr/>
            <p:nvPr/>
          </p:nvSpPr>
          <p:spPr>
            <a:xfrm>
              <a:off x="941325" y="2513150"/>
              <a:ext cx="56375" cy="20050"/>
            </a:xfrm>
            <a:custGeom>
              <a:rect b="b" l="l" r="r" t="t"/>
              <a:pathLst>
                <a:path extrusionOk="0" fill="none" h="802" w="2255">
                  <a:moveTo>
                    <a:pt x="2254" y="1"/>
                  </a:moveTo>
                  <a:cubicBezTo>
                    <a:pt x="1638" y="537"/>
                    <a:pt x="819" y="801"/>
                    <a:pt x="1"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5"/>
            <p:cNvSpPr/>
            <p:nvPr/>
          </p:nvSpPr>
          <p:spPr>
            <a:xfrm>
              <a:off x="922625" y="2521500"/>
              <a:ext cx="4225" cy="3325"/>
            </a:xfrm>
            <a:custGeom>
              <a:rect b="b" l="l" r="r" t="t"/>
              <a:pathLst>
                <a:path extrusionOk="0" fill="none" h="133" w="169">
                  <a:moveTo>
                    <a:pt x="168" y="133"/>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55"/>
            <p:cNvSpPr/>
            <p:nvPr/>
          </p:nvSpPr>
          <p:spPr>
            <a:xfrm>
              <a:off x="910325" y="2506100"/>
              <a:ext cx="675" cy="2675"/>
            </a:xfrm>
            <a:custGeom>
              <a:rect b="b" l="l" r="r" t="t"/>
              <a:pathLst>
                <a:path extrusionOk="0" fill="none" h="107" w="27">
                  <a:moveTo>
                    <a:pt x="26" y="107"/>
                  </a:moveTo>
                  <a:cubicBezTo>
                    <a:pt x="18" y="71"/>
                    <a:pt x="9" y="36"/>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55"/>
            <p:cNvSpPr/>
            <p:nvPr/>
          </p:nvSpPr>
          <p:spPr>
            <a:xfrm>
              <a:off x="1046950" y="2348575"/>
              <a:ext cx="6175" cy="24000"/>
            </a:xfrm>
            <a:custGeom>
              <a:rect b="b" l="l" r="r" t="t"/>
              <a:pathLst>
                <a:path extrusionOk="0" fill="none" h="960" w="247">
                  <a:moveTo>
                    <a:pt x="220" y="960"/>
                  </a:moveTo>
                  <a:cubicBezTo>
                    <a:pt x="247" y="625"/>
                    <a:pt x="168" y="291"/>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5"/>
            <p:cNvSpPr/>
            <p:nvPr/>
          </p:nvSpPr>
          <p:spPr>
            <a:xfrm>
              <a:off x="1037275" y="2333175"/>
              <a:ext cx="1550" cy="3325"/>
            </a:xfrm>
            <a:custGeom>
              <a:rect b="b" l="l" r="r" t="t"/>
              <a:pathLst>
                <a:path extrusionOk="0" fill="none" h="133" w="62">
                  <a:moveTo>
                    <a:pt x="62" y="132"/>
                  </a:moveTo>
                  <a:cubicBezTo>
                    <a:pt x="44" y="88"/>
                    <a:pt x="18" y="44"/>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55"/>
            <p:cNvSpPr/>
            <p:nvPr/>
          </p:nvSpPr>
          <p:spPr>
            <a:xfrm>
              <a:off x="1138700" y="2001950"/>
              <a:ext cx="271525" cy="273600"/>
            </a:xfrm>
            <a:custGeom>
              <a:rect b="b" l="l" r="r" t="t"/>
              <a:pathLst>
                <a:path extrusionOk="0" h="10944" w="10861">
                  <a:moveTo>
                    <a:pt x="4044" y="587"/>
                  </a:moveTo>
                  <a:cubicBezTo>
                    <a:pt x="4392" y="587"/>
                    <a:pt x="4734" y="712"/>
                    <a:pt x="4999" y="946"/>
                  </a:cubicBezTo>
                  <a:cubicBezTo>
                    <a:pt x="5765" y="1623"/>
                    <a:pt x="6029" y="3771"/>
                    <a:pt x="6099" y="4413"/>
                  </a:cubicBezTo>
                  <a:lnTo>
                    <a:pt x="6108" y="4484"/>
                  </a:lnTo>
                  <a:lnTo>
                    <a:pt x="6170" y="4457"/>
                  </a:lnTo>
                  <a:cubicBezTo>
                    <a:pt x="6512" y="4294"/>
                    <a:pt x="6949" y="4239"/>
                    <a:pt x="7396" y="4239"/>
                  </a:cubicBezTo>
                  <a:cubicBezTo>
                    <a:pt x="7986" y="4239"/>
                    <a:pt x="8595" y="4334"/>
                    <a:pt x="9030" y="4404"/>
                  </a:cubicBezTo>
                  <a:lnTo>
                    <a:pt x="9365" y="4457"/>
                  </a:lnTo>
                  <a:cubicBezTo>
                    <a:pt x="9681" y="4501"/>
                    <a:pt x="9981" y="4818"/>
                    <a:pt x="10095" y="5249"/>
                  </a:cubicBezTo>
                  <a:cubicBezTo>
                    <a:pt x="10227" y="5725"/>
                    <a:pt x="10130" y="6226"/>
                    <a:pt x="9822" y="6693"/>
                  </a:cubicBezTo>
                  <a:lnTo>
                    <a:pt x="9805" y="6719"/>
                  </a:lnTo>
                  <a:cubicBezTo>
                    <a:pt x="9646" y="6957"/>
                    <a:pt x="9444" y="7168"/>
                    <a:pt x="9206" y="7353"/>
                  </a:cubicBezTo>
                  <a:cubicBezTo>
                    <a:pt x="9092" y="7441"/>
                    <a:pt x="8968" y="7520"/>
                    <a:pt x="8836" y="7590"/>
                  </a:cubicBezTo>
                  <a:cubicBezTo>
                    <a:pt x="8541" y="7736"/>
                    <a:pt x="8232" y="7795"/>
                    <a:pt x="7925" y="7795"/>
                  </a:cubicBezTo>
                  <a:cubicBezTo>
                    <a:pt x="6878" y="7795"/>
                    <a:pt x="5857" y="7110"/>
                    <a:pt x="5510" y="6851"/>
                  </a:cubicBezTo>
                  <a:lnTo>
                    <a:pt x="5457" y="6807"/>
                  </a:lnTo>
                  <a:lnTo>
                    <a:pt x="5439" y="6878"/>
                  </a:lnTo>
                  <a:cubicBezTo>
                    <a:pt x="4876" y="8673"/>
                    <a:pt x="3811" y="9667"/>
                    <a:pt x="3230" y="10099"/>
                  </a:cubicBezTo>
                  <a:cubicBezTo>
                    <a:pt x="3186" y="10125"/>
                    <a:pt x="3142" y="10151"/>
                    <a:pt x="3089" y="10178"/>
                  </a:cubicBezTo>
                  <a:cubicBezTo>
                    <a:pt x="2917" y="10264"/>
                    <a:pt x="2705" y="10305"/>
                    <a:pt x="2479" y="10305"/>
                  </a:cubicBezTo>
                  <a:cubicBezTo>
                    <a:pt x="2107" y="10305"/>
                    <a:pt x="1700" y="10193"/>
                    <a:pt x="1382" y="9984"/>
                  </a:cubicBezTo>
                  <a:cubicBezTo>
                    <a:pt x="1021" y="9738"/>
                    <a:pt x="458" y="9166"/>
                    <a:pt x="748" y="8013"/>
                  </a:cubicBezTo>
                  <a:cubicBezTo>
                    <a:pt x="968" y="7071"/>
                    <a:pt x="1602" y="6279"/>
                    <a:pt x="2482" y="5865"/>
                  </a:cubicBezTo>
                  <a:cubicBezTo>
                    <a:pt x="2579" y="5821"/>
                    <a:pt x="2685" y="5777"/>
                    <a:pt x="2790" y="5733"/>
                  </a:cubicBezTo>
                  <a:lnTo>
                    <a:pt x="2773" y="5689"/>
                  </a:lnTo>
                  <a:lnTo>
                    <a:pt x="2808" y="5725"/>
                  </a:lnTo>
                  <a:cubicBezTo>
                    <a:pt x="2957" y="5672"/>
                    <a:pt x="3116" y="5619"/>
                    <a:pt x="3274" y="5593"/>
                  </a:cubicBezTo>
                  <a:lnTo>
                    <a:pt x="3758" y="5531"/>
                  </a:lnTo>
                  <a:lnTo>
                    <a:pt x="3450" y="5197"/>
                  </a:lnTo>
                  <a:cubicBezTo>
                    <a:pt x="2544" y="4404"/>
                    <a:pt x="1945" y="2627"/>
                    <a:pt x="2280" y="1747"/>
                  </a:cubicBezTo>
                  <a:cubicBezTo>
                    <a:pt x="2465" y="1324"/>
                    <a:pt x="2799" y="990"/>
                    <a:pt x="3213" y="796"/>
                  </a:cubicBezTo>
                  <a:cubicBezTo>
                    <a:pt x="3345" y="734"/>
                    <a:pt x="3486" y="682"/>
                    <a:pt x="3635" y="646"/>
                  </a:cubicBezTo>
                  <a:cubicBezTo>
                    <a:pt x="3770" y="607"/>
                    <a:pt x="3907" y="587"/>
                    <a:pt x="4044" y="587"/>
                  </a:cubicBezTo>
                  <a:close/>
                  <a:moveTo>
                    <a:pt x="4160" y="0"/>
                  </a:moveTo>
                  <a:cubicBezTo>
                    <a:pt x="3825" y="0"/>
                    <a:pt x="3458" y="95"/>
                    <a:pt x="3063" y="286"/>
                  </a:cubicBezTo>
                  <a:cubicBezTo>
                    <a:pt x="2245" y="690"/>
                    <a:pt x="1752" y="1245"/>
                    <a:pt x="1602" y="1940"/>
                  </a:cubicBezTo>
                  <a:cubicBezTo>
                    <a:pt x="1285" y="3384"/>
                    <a:pt x="2544" y="4968"/>
                    <a:pt x="2553" y="4977"/>
                  </a:cubicBezTo>
                  <a:cubicBezTo>
                    <a:pt x="2561" y="4994"/>
                    <a:pt x="2570" y="5012"/>
                    <a:pt x="2561" y="5021"/>
                  </a:cubicBezTo>
                  <a:cubicBezTo>
                    <a:pt x="2561" y="5038"/>
                    <a:pt x="2553" y="5056"/>
                    <a:pt x="2535" y="5056"/>
                  </a:cubicBezTo>
                  <a:cubicBezTo>
                    <a:pt x="2438" y="5091"/>
                    <a:pt x="2333" y="5135"/>
                    <a:pt x="2236" y="5188"/>
                  </a:cubicBezTo>
                  <a:cubicBezTo>
                    <a:pt x="951" y="5821"/>
                    <a:pt x="0" y="7326"/>
                    <a:pt x="36" y="8699"/>
                  </a:cubicBezTo>
                  <a:cubicBezTo>
                    <a:pt x="62" y="9738"/>
                    <a:pt x="652" y="10495"/>
                    <a:pt x="1681" y="10812"/>
                  </a:cubicBezTo>
                  <a:cubicBezTo>
                    <a:pt x="1938" y="10900"/>
                    <a:pt x="2207" y="10943"/>
                    <a:pt x="2476" y="10943"/>
                  </a:cubicBezTo>
                  <a:cubicBezTo>
                    <a:pt x="2853" y="10943"/>
                    <a:pt x="3230" y="10858"/>
                    <a:pt x="3574" y="10688"/>
                  </a:cubicBezTo>
                  <a:cubicBezTo>
                    <a:pt x="5052" y="9958"/>
                    <a:pt x="5712" y="7890"/>
                    <a:pt x="5721" y="7872"/>
                  </a:cubicBezTo>
                  <a:lnTo>
                    <a:pt x="5730" y="7854"/>
                  </a:lnTo>
                  <a:cubicBezTo>
                    <a:pt x="5730" y="7854"/>
                    <a:pt x="5739" y="7846"/>
                    <a:pt x="5739" y="7846"/>
                  </a:cubicBezTo>
                  <a:lnTo>
                    <a:pt x="5765" y="7846"/>
                  </a:lnTo>
                  <a:lnTo>
                    <a:pt x="5783" y="7793"/>
                  </a:lnTo>
                  <a:lnTo>
                    <a:pt x="5791" y="7846"/>
                  </a:lnTo>
                  <a:cubicBezTo>
                    <a:pt x="5806" y="7860"/>
                    <a:pt x="6799" y="8533"/>
                    <a:pt x="7931" y="8533"/>
                  </a:cubicBezTo>
                  <a:cubicBezTo>
                    <a:pt x="8165" y="8533"/>
                    <a:pt x="8405" y="8505"/>
                    <a:pt x="8643" y="8435"/>
                  </a:cubicBezTo>
                  <a:cubicBezTo>
                    <a:pt x="8775" y="8391"/>
                    <a:pt x="8898" y="8347"/>
                    <a:pt x="9021" y="8286"/>
                  </a:cubicBezTo>
                  <a:cubicBezTo>
                    <a:pt x="9637" y="7986"/>
                    <a:pt x="10139" y="7397"/>
                    <a:pt x="10509" y="6543"/>
                  </a:cubicBezTo>
                  <a:cubicBezTo>
                    <a:pt x="10861" y="5725"/>
                    <a:pt x="10852" y="5073"/>
                    <a:pt x="10509" y="4598"/>
                  </a:cubicBezTo>
                  <a:cubicBezTo>
                    <a:pt x="9909" y="3791"/>
                    <a:pt x="8457" y="3645"/>
                    <a:pt x="7489" y="3645"/>
                  </a:cubicBezTo>
                  <a:cubicBezTo>
                    <a:pt x="6978" y="3645"/>
                    <a:pt x="6603" y="3686"/>
                    <a:pt x="6557" y="3692"/>
                  </a:cubicBezTo>
                  <a:cubicBezTo>
                    <a:pt x="6548" y="3692"/>
                    <a:pt x="6539" y="3692"/>
                    <a:pt x="6522" y="3683"/>
                  </a:cubicBezTo>
                  <a:cubicBezTo>
                    <a:pt x="6513" y="3674"/>
                    <a:pt x="6504" y="3665"/>
                    <a:pt x="6504" y="3648"/>
                  </a:cubicBezTo>
                  <a:cubicBezTo>
                    <a:pt x="6504" y="3621"/>
                    <a:pt x="6284" y="963"/>
                    <a:pt x="4946" y="206"/>
                  </a:cubicBezTo>
                  <a:cubicBezTo>
                    <a:pt x="4708" y="69"/>
                    <a:pt x="4445" y="0"/>
                    <a:pt x="4160" y="0"/>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55"/>
            <p:cNvSpPr/>
            <p:nvPr/>
          </p:nvSpPr>
          <p:spPr>
            <a:xfrm>
              <a:off x="1153000" y="2152750"/>
              <a:ext cx="46450" cy="104100"/>
            </a:xfrm>
            <a:custGeom>
              <a:rect b="b" l="l" r="r" t="t"/>
              <a:pathLst>
                <a:path extrusionOk="0" h="4164" w="1858">
                  <a:moveTo>
                    <a:pt x="1796" y="1"/>
                  </a:moveTo>
                  <a:cubicBezTo>
                    <a:pt x="1030" y="423"/>
                    <a:pt x="476" y="1145"/>
                    <a:pt x="273" y="1998"/>
                  </a:cubicBezTo>
                  <a:cubicBezTo>
                    <a:pt x="0" y="3099"/>
                    <a:pt x="528" y="3635"/>
                    <a:pt x="872" y="3864"/>
                  </a:cubicBezTo>
                  <a:cubicBezTo>
                    <a:pt x="933" y="3899"/>
                    <a:pt x="986" y="3935"/>
                    <a:pt x="1057" y="3961"/>
                  </a:cubicBezTo>
                  <a:lnTo>
                    <a:pt x="1117" y="3892"/>
                  </a:lnTo>
                  <a:lnTo>
                    <a:pt x="1117" y="3892"/>
                  </a:lnTo>
                  <a:cubicBezTo>
                    <a:pt x="1149" y="3939"/>
                    <a:pt x="1185" y="3987"/>
                    <a:pt x="1224" y="4031"/>
                  </a:cubicBezTo>
                  <a:lnTo>
                    <a:pt x="1233" y="4040"/>
                  </a:lnTo>
                  <a:lnTo>
                    <a:pt x="1241" y="4040"/>
                  </a:lnTo>
                  <a:cubicBezTo>
                    <a:pt x="1356" y="4084"/>
                    <a:pt x="1479" y="4119"/>
                    <a:pt x="1602" y="4137"/>
                  </a:cubicBezTo>
                  <a:lnTo>
                    <a:pt x="1717" y="4163"/>
                  </a:lnTo>
                  <a:lnTo>
                    <a:pt x="1646" y="4067"/>
                  </a:lnTo>
                  <a:cubicBezTo>
                    <a:pt x="1321" y="3574"/>
                    <a:pt x="370" y="1849"/>
                    <a:pt x="1857" y="80"/>
                  </a:cubicBezTo>
                  <a:lnTo>
                    <a:pt x="1796"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5"/>
            <p:cNvSpPr/>
            <p:nvPr/>
          </p:nvSpPr>
          <p:spPr>
            <a:xfrm>
              <a:off x="1193925" y="2019350"/>
              <a:ext cx="78800" cy="92725"/>
            </a:xfrm>
            <a:custGeom>
              <a:rect b="b" l="l" r="r" t="t"/>
              <a:pathLst>
                <a:path extrusionOk="0" h="3709" w="3152">
                  <a:moveTo>
                    <a:pt x="924" y="1271"/>
                  </a:moveTo>
                  <a:cubicBezTo>
                    <a:pt x="880" y="1341"/>
                    <a:pt x="836" y="1411"/>
                    <a:pt x="801" y="1482"/>
                  </a:cubicBezTo>
                  <a:cubicBezTo>
                    <a:pt x="836" y="1411"/>
                    <a:pt x="880" y="1341"/>
                    <a:pt x="916" y="1271"/>
                  </a:cubicBezTo>
                  <a:close/>
                  <a:moveTo>
                    <a:pt x="678" y="1763"/>
                  </a:moveTo>
                  <a:cubicBezTo>
                    <a:pt x="652" y="1825"/>
                    <a:pt x="634" y="1887"/>
                    <a:pt x="608" y="1939"/>
                  </a:cubicBezTo>
                  <a:cubicBezTo>
                    <a:pt x="625" y="1887"/>
                    <a:pt x="652" y="1825"/>
                    <a:pt x="669" y="1763"/>
                  </a:cubicBezTo>
                  <a:close/>
                  <a:moveTo>
                    <a:pt x="599" y="1983"/>
                  </a:moveTo>
                  <a:lnTo>
                    <a:pt x="599" y="1983"/>
                  </a:lnTo>
                  <a:cubicBezTo>
                    <a:pt x="572" y="2063"/>
                    <a:pt x="555" y="2133"/>
                    <a:pt x="537" y="2204"/>
                  </a:cubicBezTo>
                  <a:cubicBezTo>
                    <a:pt x="555" y="2133"/>
                    <a:pt x="572" y="2063"/>
                    <a:pt x="590" y="1992"/>
                  </a:cubicBezTo>
                  <a:lnTo>
                    <a:pt x="599" y="1983"/>
                  </a:lnTo>
                  <a:close/>
                  <a:moveTo>
                    <a:pt x="1837" y="1"/>
                  </a:moveTo>
                  <a:cubicBezTo>
                    <a:pt x="1710" y="1"/>
                    <a:pt x="1578" y="16"/>
                    <a:pt x="1444" y="47"/>
                  </a:cubicBezTo>
                  <a:cubicBezTo>
                    <a:pt x="1312" y="82"/>
                    <a:pt x="1180" y="126"/>
                    <a:pt x="1048" y="197"/>
                  </a:cubicBezTo>
                  <a:cubicBezTo>
                    <a:pt x="660" y="373"/>
                    <a:pt x="344" y="690"/>
                    <a:pt x="168" y="1095"/>
                  </a:cubicBezTo>
                  <a:cubicBezTo>
                    <a:pt x="0" y="1535"/>
                    <a:pt x="80" y="2230"/>
                    <a:pt x="361" y="2969"/>
                  </a:cubicBezTo>
                  <a:lnTo>
                    <a:pt x="458" y="2952"/>
                  </a:lnTo>
                  <a:cubicBezTo>
                    <a:pt x="458" y="2705"/>
                    <a:pt x="476" y="2459"/>
                    <a:pt x="537" y="2221"/>
                  </a:cubicBezTo>
                  <a:lnTo>
                    <a:pt x="537" y="2221"/>
                  </a:lnTo>
                  <a:cubicBezTo>
                    <a:pt x="458" y="2556"/>
                    <a:pt x="440" y="2908"/>
                    <a:pt x="484" y="3251"/>
                  </a:cubicBezTo>
                  <a:cubicBezTo>
                    <a:pt x="555" y="3409"/>
                    <a:pt x="634" y="3568"/>
                    <a:pt x="722" y="3708"/>
                  </a:cubicBezTo>
                  <a:lnTo>
                    <a:pt x="819" y="3682"/>
                  </a:lnTo>
                  <a:cubicBezTo>
                    <a:pt x="766" y="3198"/>
                    <a:pt x="792" y="2503"/>
                    <a:pt x="1206" y="1922"/>
                  </a:cubicBezTo>
                  <a:cubicBezTo>
                    <a:pt x="1400" y="1640"/>
                    <a:pt x="1664" y="1420"/>
                    <a:pt x="1972" y="1271"/>
                  </a:cubicBezTo>
                  <a:cubicBezTo>
                    <a:pt x="2324" y="1103"/>
                    <a:pt x="2693" y="1007"/>
                    <a:pt x="3081" y="971"/>
                  </a:cubicBezTo>
                  <a:lnTo>
                    <a:pt x="3151" y="963"/>
                  </a:lnTo>
                  <a:lnTo>
                    <a:pt x="3125" y="901"/>
                  </a:lnTo>
                  <a:cubicBezTo>
                    <a:pt x="3028" y="690"/>
                    <a:pt x="2887" y="487"/>
                    <a:pt x="2720" y="329"/>
                  </a:cubicBezTo>
                  <a:cubicBezTo>
                    <a:pt x="2483" y="111"/>
                    <a:pt x="2176" y="1"/>
                    <a:pt x="1837" y="1"/>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5"/>
            <p:cNvSpPr/>
            <p:nvPr/>
          </p:nvSpPr>
          <p:spPr>
            <a:xfrm>
              <a:off x="1201400" y="2202475"/>
              <a:ext cx="95300" cy="84800"/>
            </a:xfrm>
            <a:custGeom>
              <a:rect b="b" l="l" r="r" t="t"/>
              <a:pathLst>
                <a:path extrusionOk="0" h="3392" w="3812">
                  <a:moveTo>
                    <a:pt x="3257" y="1"/>
                  </a:moveTo>
                  <a:lnTo>
                    <a:pt x="3222" y="106"/>
                  </a:lnTo>
                  <a:cubicBezTo>
                    <a:pt x="2993" y="705"/>
                    <a:pt x="2315" y="2166"/>
                    <a:pt x="1101" y="2764"/>
                  </a:cubicBezTo>
                  <a:cubicBezTo>
                    <a:pt x="766" y="2931"/>
                    <a:pt x="397" y="3019"/>
                    <a:pt x="18" y="3019"/>
                  </a:cubicBezTo>
                  <a:lnTo>
                    <a:pt x="1" y="3116"/>
                  </a:lnTo>
                  <a:cubicBezTo>
                    <a:pt x="558" y="3300"/>
                    <a:pt x="1042" y="3391"/>
                    <a:pt x="1448" y="3391"/>
                  </a:cubicBezTo>
                  <a:cubicBezTo>
                    <a:pt x="1529" y="3391"/>
                    <a:pt x="1607" y="3388"/>
                    <a:pt x="1682" y="3380"/>
                  </a:cubicBezTo>
                  <a:lnTo>
                    <a:pt x="1690" y="3380"/>
                  </a:lnTo>
                  <a:cubicBezTo>
                    <a:pt x="1858" y="3292"/>
                    <a:pt x="3292" y="2491"/>
                    <a:pt x="3803" y="1127"/>
                  </a:cubicBezTo>
                  <a:lnTo>
                    <a:pt x="3811" y="1110"/>
                  </a:lnTo>
                  <a:lnTo>
                    <a:pt x="3257"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5"/>
            <p:cNvSpPr/>
            <p:nvPr/>
          </p:nvSpPr>
          <p:spPr>
            <a:xfrm>
              <a:off x="1345950" y="2112050"/>
              <a:ext cx="45125" cy="47325"/>
            </a:xfrm>
            <a:custGeom>
              <a:rect b="b" l="l" r="r" t="t"/>
              <a:pathLst>
                <a:path extrusionOk="0" h="1893" w="1805">
                  <a:moveTo>
                    <a:pt x="27" y="0"/>
                  </a:moveTo>
                  <a:lnTo>
                    <a:pt x="1" y="97"/>
                  </a:lnTo>
                  <a:cubicBezTo>
                    <a:pt x="661" y="414"/>
                    <a:pt x="1462" y="977"/>
                    <a:pt x="1550" y="1875"/>
                  </a:cubicBezTo>
                  <a:lnTo>
                    <a:pt x="1647" y="1893"/>
                  </a:lnTo>
                  <a:cubicBezTo>
                    <a:pt x="1779" y="1567"/>
                    <a:pt x="1805" y="1215"/>
                    <a:pt x="1717" y="881"/>
                  </a:cubicBezTo>
                  <a:cubicBezTo>
                    <a:pt x="1603" y="493"/>
                    <a:pt x="1339" y="194"/>
                    <a:pt x="1066" y="159"/>
                  </a:cubicBezTo>
                  <a:cubicBezTo>
                    <a:pt x="978" y="150"/>
                    <a:pt x="872" y="132"/>
                    <a:pt x="731" y="106"/>
                  </a:cubicBezTo>
                  <a:cubicBezTo>
                    <a:pt x="529" y="71"/>
                    <a:pt x="291" y="36"/>
                    <a:pt x="27"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5"/>
            <p:cNvSpPr/>
            <p:nvPr/>
          </p:nvSpPr>
          <p:spPr>
            <a:xfrm>
              <a:off x="1272900" y="2009950"/>
              <a:ext cx="42725" cy="81650"/>
            </a:xfrm>
            <a:custGeom>
              <a:rect b="b" l="l" r="r" t="t"/>
              <a:pathLst>
                <a:path extrusionOk="0" h="3266" w="1709">
                  <a:moveTo>
                    <a:pt x="54" y="1"/>
                  </a:moveTo>
                  <a:lnTo>
                    <a:pt x="1" y="80"/>
                  </a:lnTo>
                  <a:cubicBezTo>
                    <a:pt x="951" y="987"/>
                    <a:pt x="1189" y="2852"/>
                    <a:pt x="1224" y="3213"/>
                  </a:cubicBezTo>
                  <a:lnTo>
                    <a:pt x="1224" y="3266"/>
                  </a:lnTo>
                  <a:lnTo>
                    <a:pt x="1277" y="3266"/>
                  </a:lnTo>
                  <a:cubicBezTo>
                    <a:pt x="1356" y="3257"/>
                    <a:pt x="1497" y="3248"/>
                    <a:pt x="1655" y="3240"/>
                  </a:cubicBezTo>
                  <a:lnTo>
                    <a:pt x="1708" y="3240"/>
                  </a:lnTo>
                  <a:lnTo>
                    <a:pt x="1708" y="3196"/>
                  </a:lnTo>
                  <a:cubicBezTo>
                    <a:pt x="1708" y="1251"/>
                    <a:pt x="811" y="388"/>
                    <a:pt x="54"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5"/>
            <p:cNvSpPr/>
            <p:nvPr/>
          </p:nvSpPr>
          <p:spPr>
            <a:xfrm>
              <a:off x="1285900" y="2117100"/>
              <a:ext cx="136875" cy="120275"/>
            </a:xfrm>
            <a:custGeom>
              <a:rect b="b" l="l" r="r" t="t"/>
              <a:pathLst>
                <a:path extrusionOk="0" h="4811" w="5475">
                  <a:moveTo>
                    <a:pt x="4858" y="1"/>
                  </a:moveTo>
                  <a:lnTo>
                    <a:pt x="4779" y="54"/>
                  </a:lnTo>
                  <a:cubicBezTo>
                    <a:pt x="5069" y="555"/>
                    <a:pt x="5043" y="1198"/>
                    <a:pt x="4709" y="1972"/>
                  </a:cubicBezTo>
                  <a:cubicBezTo>
                    <a:pt x="4330" y="2852"/>
                    <a:pt x="3811" y="3451"/>
                    <a:pt x="3177" y="3768"/>
                  </a:cubicBezTo>
                  <a:cubicBezTo>
                    <a:pt x="3054" y="3829"/>
                    <a:pt x="2913" y="3882"/>
                    <a:pt x="2781" y="3917"/>
                  </a:cubicBezTo>
                  <a:cubicBezTo>
                    <a:pt x="2527" y="3991"/>
                    <a:pt x="2273" y="4022"/>
                    <a:pt x="2026" y="4022"/>
                  </a:cubicBezTo>
                  <a:cubicBezTo>
                    <a:pt x="1247" y="4022"/>
                    <a:pt x="542" y="3715"/>
                    <a:pt x="141" y="3495"/>
                  </a:cubicBezTo>
                  <a:lnTo>
                    <a:pt x="0" y="3416"/>
                  </a:lnTo>
                  <a:lnTo>
                    <a:pt x="528" y="4481"/>
                  </a:lnTo>
                  <a:lnTo>
                    <a:pt x="537" y="4489"/>
                  </a:lnTo>
                  <a:cubicBezTo>
                    <a:pt x="678" y="4554"/>
                    <a:pt x="1266" y="4810"/>
                    <a:pt x="2001" y="4810"/>
                  </a:cubicBezTo>
                  <a:cubicBezTo>
                    <a:pt x="2273" y="4810"/>
                    <a:pt x="2564" y="4776"/>
                    <a:pt x="2860" y="4683"/>
                  </a:cubicBezTo>
                  <a:cubicBezTo>
                    <a:pt x="3001" y="4648"/>
                    <a:pt x="3133" y="4595"/>
                    <a:pt x="3265" y="4525"/>
                  </a:cubicBezTo>
                  <a:cubicBezTo>
                    <a:pt x="3899" y="4217"/>
                    <a:pt x="4436" y="3644"/>
                    <a:pt x="4858" y="2835"/>
                  </a:cubicBezTo>
                  <a:cubicBezTo>
                    <a:pt x="5369" y="1867"/>
                    <a:pt x="5474" y="1057"/>
                    <a:pt x="5158" y="415"/>
                  </a:cubicBezTo>
                  <a:cubicBezTo>
                    <a:pt x="5078" y="265"/>
                    <a:pt x="4981" y="124"/>
                    <a:pt x="4858"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5"/>
            <p:cNvSpPr/>
            <p:nvPr/>
          </p:nvSpPr>
          <p:spPr>
            <a:xfrm>
              <a:off x="1107900" y="1969475"/>
              <a:ext cx="332925" cy="326325"/>
            </a:xfrm>
            <a:custGeom>
              <a:rect b="b" l="l" r="r" t="t"/>
              <a:pathLst>
                <a:path extrusionOk="0" fill="none" h="13053" w="13317">
                  <a:moveTo>
                    <a:pt x="3749" y="6311"/>
                  </a:moveTo>
                  <a:cubicBezTo>
                    <a:pt x="3749" y="6311"/>
                    <a:pt x="1136" y="3081"/>
                    <a:pt x="4277" y="1541"/>
                  </a:cubicBezTo>
                  <a:cubicBezTo>
                    <a:pt x="7411" y="0"/>
                    <a:pt x="7789" y="4938"/>
                    <a:pt x="7789" y="4938"/>
                  </a:cubicBezTo>
                  <a:cubicBezTo>
                    <a:pt x="7789" y="4938"/>
                    <a:pt x="13316" y="4304"/>
                    <a:pt x="11785" y="7860"/>
                  </a:cubicBezTo>
                  <a:cubicBezTo>
                    <a:pt x="10253" y="11415"/>
                    <a:pt x="6997" y="9180"/>
                    <a:pt x="6997" y="9180"/>
                  </a:cubicBezTo>
                  <a:cubicBezTo>
                    <a:pt x="6997" y="9180"/>
                    <a:pt x="5791" y="13052"/>
                    <a:pt x="2896" y="12146"/>
                  </a:cubicBezTo>
                  <a:cubicBezTo>
                    <a:pt x="0" y="11248"/>
                    <a:pt x="1232" y="7235"/>
                    <a:pt x="3749" y="631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5"/>
            <p:cNvSpPr/>
            <p:nvPr/>
          </p:nvSpPr>
          <p:spPr>
            <a:xfrm>
              <a:off x="1180275" y="2097525"/>
              <a:ext cx="269125" cy="193650"/>
            </a:xfrm>
            <a:custGeom>
              <a:rect b="b" l="l" r="r" t="t"/>
              <a:pathLst>
                <a:path extrusionOk="0" fill="none" h="7746" w="10765">
                  <a:moveTo>
                    <a:pt x="1" y="7033"/>
                  </a:moveTo>
                  <a:cubicBezTo>
                    <a:pt x="1" y="7033"/>
                    <a:pt x="1479" y="7745"/>
                    <a:pt x="2544" y="7631"/>
                  </a:cubicBezTo>
                  <a:cubicBezTo>
                    <a:pt x="2544" y="7631"/>
                    <a:pt x="4172" y="6795"/>
                    <a:pt x="4709" y="5299"/>
                  </a:cubicBezTo>
                  <a:cubicBezTo>
                    <a:pt x="4709" y="5299"/>
                    <a:pt x="7490" y="6777"/>
                    <a:pt x="9127" y="3644"/>
                  </a:cubicBezTo>
                  <a:cubicBezTo>
                    <a:pt x="10764" y="520"/>
                    <a:pt x="7675" y="1"/>
                    <a:pt x="767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5"/>
            <p:cNvSpPr/>
            <p:nvPr/>
          </p:nvSpPr>
          <p:spPr>
            <a:xfrm>
              <a:off x="1282800" y="2199175"/>
              <a:ext cx="15225" cy="30825"/>
            </a:xfrm>
            <a:custGeom>
              <a:rect b="b" l="l" r="r" t="t"/>
              <a:pathLst>
                <a:path extrusionOk="0" fill="none" h="1233" w="609">
                  <a:moveTo>
                    <a:pt x="1" y="1"/>
                  </a:moveTo>
                  <a:lnTo>
                    <a:pt x="608" y="123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55"/>
            <p:cNvSpPr/>
            <p:nvPr/>
          </p:nvSpPr>
          <p:spPr>
            <a:xfrm>
              <a:off x="1253550" y="2002050"/>
              <a:ext cx="64700" cy="90000"/>
            </a:xfrm>
            <a:custGeom>
              <a:rect b="b" l="l" r="r" t="t"/>
              <a:pathLst>
                <a:path extrusionOk="0" fill="none" h="3600" w="2588">
                  <a:moveTo>
                    <a:pt x="0" y="0"/>
                  </a:moveTo>
                  <a:cubicBezTo>
                    <a:pt x="0" y="0"/>
                    <a:pt x="2588" y="264"/>
                    <a:pt x="2535" y="36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55"/>
            <p:cNvSpPr/>
            <p:nvPr/>
          </p:nvSpPr>
          <p:spPr>
            <a:xfrm>
              <a:off x="1145950" y="2007100"/>
              <a:ext cx="260975" cy="259650"/>
            </a:xfrm>
            <a:custGeom>
              <a:rect b="b" l="l" r="r" t="t"/>
              <a:pathLst>
                <a:path extrusionOk="0" fill="none" h="10386" w="10439">
                  <a:moveTo>
                    <a:pt x="2993" y="5439"/>
                  </a:moveTo>
                  <a:cubicBezTo>
                    <a:pt x="2993" y="5439"/>
                    <a:pt x="1004" y="5765"/>
                    <a:pt x="502" y="7816"/>
                  </a:cubicBezTo>
                  <a:cubicBezTo>
                    <a:pt x="1" y="9866"/>
                    <a:pt x="2175" y="10386"/>
                    <a:pt x="2914" y="9849"/>
                  </a:cubicBezTo>
                  <a:cubicBezTo>
                    <a:pt x="3653" y="9303"/>
                    <a:pt x="4639" y="8256"/>
                    <a:pt x="5149" y="6513"/>
                  </a:cubicBezTo>
                  <a:cubicBezTo>
                    <a:pt x="5149" y="6513"/>
                    <a:pt x="7358" y="8335"/>
                    <a:pt x="8899" y="7112"/>
                  </a:cubicBezTo>
                  <a:cubicBezTo>
                    <a:pt x="10439" y="5888"/>
                    <a:pt x="9735" y="4392"/>
                    <a:pt x="9075" y="4304"/>
                  </a:cubicBezTo>
                  <a:cubicBezTo>
                    <a:pt x="8414" y="4216"/>
                    <a:pt x="6663" y="3829"/>
                    <a:pt x="5774" y="4366"/>
                  </a:cubicBezTo>
                  <a:cubicBezTo>
                    <a:pt x="5774" y="4366"/>
                    <a:pt x="5545" y="1558"/>
                    <a:pt x="4674" y="784"/>
                  </a:cubicBezTo>
                  <a:cubicBezTo>
                    <a:pt x="3803" y="0"/>
                    <a:pt x="2368" y="678"/>
                    <a:pt x="2034" y="1567"/>
                  </a:cubicBezTo>
                  <a:cubicBezTo>
                    <a:pt x="1699" y="2447"/>
                    <a:pt x="2333" y="4207"/>
                    <a:pt x="3187" y="4964"/>
                  </a:cubicBezTo>
                  <a:lnTo>
                    <a:pt x="3565" y="536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55"/>
            <p:cNvSpPr/>
            <p:nvPr/>
          </p:nvSpPr>
          <p:spPr>
            <a:xfrm>
              <a:off x="1197675" y="2044500"/>
              <a:ext cx="77025" cy="77475"/>
            </a:xfrm>
            <a:custGeom>
              <a:rect b="b" l="l" r="r" t="t"/>
              <a:pathLst>
                <a:path extrusionOk="0" fill="none" h="3099" w="3081">
                  <a:moveTo>
                    <a:pt x="792" y="3099"/>
                  </a:moveTo>
                  <a:cubicBezTo>
                    <a:pt x="792" y="3099"/>
                    <a:pt x="0" y="229"/>
                    <a:pt x="308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5"/>
            <p:cNvSpPr/>
            <p:nvPr/>
          </p:nvSpPr>
          <p:spPr>
            <a:xfrm>
              <a:off x="1329900" y="2109400"/>
              <a:ext cx="59425" cy="59650"/>
            </a:xfrm>
            <a:custGeom>
              <a:rect b="b" l="l" r="r" t="t"/>
              <a:pathLst>
                <a:path extrusionOk="0" fill="none" h="2386" w="2377">
                  <a:moveTo>
                    <a:pt x="0" y="1"/>
                  </a:moveTo>
                  <a:cubicBezTo>
                    <a:pt x="0" y="1"/>
                    <a:pt x="2377" y="670"/>
                    <a:pt x="2130" y="238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55"/>
            <p:cNvSpPr/>
            <p:nvPr/>
          </p:nvSpPr>
          <p:spPr>
            <a:xfrm>
              <a:off x="1150575" y="2146375"/>
              <a:ext cx="58550" cy="111800"/>
            </a:xfrm>
            <a:custGeom>
              <a:rect b="b" l="l" r="r" t="t"/>
              <a:pathLst>
                <a:path extrusionOk="0" fill="none" h="4472" w="2342">
                  <a:moveTo>
                    <a:pt x="1910" y="4471"/>
                  </a:moveTo>
                  <a:cubicBezTo>
                    <a:pt x="1910" y="4471"/>
                    <a:pt x="1" y="2236"/>
                    <a:pt x="234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55"/>
            <p:cNvSpPr/>
            <p:nvPr/>
          </p:nvSpPr>
          <p:spPr>
            <a:xfrm>
              <a:off x="1264550" y="2237025"/>
              <a:ext cx="16750" cy="19375"/>
            </a:xfrm>
            <a:custGeom>
              <a:rect b="b" l="l" r="r" t="t"/>
              <a:pathLst>
                <a:path extrusionOk="0" fill="none" h="775" w="670">
                  <a:moveTo>
                    <a:pt x="0" y="775"/>
                  </a:moveTo>
                  <a:cubicBezTo>
                    <a:pt x="300" y="590"/>
                    <a:pt x="529" y="317"/>
                    <a:pt x="66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55"/>
            <p:cNvSpPr/>
            <p:nvPr/>
          </p:nvSpPr>
          <p:spPr>
            <a:xfrm>
              <a:off x="1282375" y="2224925"/>
              <a:ext cx="2225" cy="5525"/>
            </a:xfrm>
            <a:custGeom>
              <a:rect b="b" l="l" r="r" t="t"/>
              <a:pathLst>
                <a:path extrusionOk="0" fill="none" h="221" w="89">
                  <a:moveTo>
                    <a:pt x="0" y="220"/>
                  </a:moveTo>
                  <a:lnTo>
                    <a:pt x="8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55"/>
            <p:cNvSpPr/>
            <p:nvPr/>
          </p:nvSpPr>
          <p:spPr>
            <a:xfrm>
              <a:off x="1171925" y="2227775"/>
              <a:ext cx="13875" cy="28425"/>
            </a:xfrm>
            <a:custGeom>
              <a:rect b="b" l="l" r="r" t="t"/>
              <a:pathLst>
                <a:path extrusionOk="0" fill="none" h="1137" w="555">
                  <a:moveTo>
                    <a:pt x="555" y="1136"/>
                  </a:moveTo>
                  <a:cubicBezTo>
                    <a:pt x="264" y="819"/>
                    <a:pt x="71" y="423"/>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5"/>
            <p:cNvSpPr/>
            <p:nvPr/>
          </p:nvSpPr>
          <p:spPr>
            <a:xfrm>
              <a:off x="1168625" y="2205350"/>
              <a:ext cx="675" cy="8150"/>
            </a:xfrm>
            <a:custGeom>
              <a:rect b="b" l="l" r="r" t="t"/>
              <a:pathLst>
                <a:path extrusionOk="0" fill="none" h="326" w="27">
                  <a:moveTo>
                    <a:pt x="0" y="326"/>
                  </a:moveTo>
                  <a:cubicBezTo>
                    <a:pt x="9" y="220"/>
                    <a:pt x="18" y="106"/>
                    <a:pt x="2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55"/>
            <p:cNvSpPr/>
            <p:nvPr/>
          </p:nvSpPr>
          <p:spPr>
            <a:xfrm>
              <a:off x="1202725" y="2050000"/>
              <a:ext cx="14975" cy="58325"/>
            </a:xfrm>
            <a:custGeom>
              <a:rect b="b" l="l" r="r" t="t"/>
              <a:pathLst>
                <a:path extrusionOk="0" fill="none" h="2333" w="599">
                  <a:moveTo>
                    <a:pt x="185" y="2333"/>
                  </a:moveTo>
                  <a:cubicBezTo>
                    <a:pt x="0" y="1532"/>
                    <a:pt x="150" y="687"/>
                    <a:pt x="59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55"/>
            <p:cNvSpPr/>
            <p:nvPr/>
          </p:nvSpPr>
          <p:spPr>
            <a:xfrm>
              <a:off x="1230225" y="2037900"/>
              <a:ext cx="4650" cy="2450"/>
            </a:xfrm>
            <a:custGeom>
              <a:rect b="b" l="l" r="r" t="t"/>
              <a:pathLst>
                <a:path extrusionOk="0" fill="none" h="98" w="186">
                  <a:moveTo>
                    <a:pt x="1" y="97"/>
                  </a:moveTo>
                  <a:lnTo>
                    <a:pt x="18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5"/>
            <p:cNvSpPr/>
            <p:nvPr/>
          </p:nvSpPr>
          <p:spPr>
            <a:xfrm>
              <a:off x="1251800" y="2033725"/>
              <a:ext cx="2650" cy="675"/>
            </a:xfrm>
            <a:custGeom>
              <a:rect b="b" l="l" r="r" t="t"/>
              <a:pathLst>
                <a:path extrusionOk="0" fill="none" h="27" w="106">
                  <a:moveTo>
                    <a:pt x="0" y="0"/>
                  </a:moveTo>
                  <a:lnTo>
                    <a:pt x="106" y="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55"/>
            <p:cNvSpPr/>
            <p:nvPr/>
          </p:nvSpPr>
          <p:spPr>
            <a:xfrm>
              <a:off x="1305925" y="2222500"/>
              <a:ext cx="23775" cy="6850"/>
            </a:xfrm>
            <a:custGeom>
              <a:rect b="b" l="l" r="r" t="t"/>
              <a:pathLst>
                <a:path extrusionOk="0" fill="none" h="274" w="951">
                  <a:moveTo>
                    <a:pt x="0" y="1"/>
                  </a:moveTo>
                  <a:cubicBezTo>
                    <a:pt x="282" y="177"/>
                    <a:pt x="616" y="273"/>
                    <a:pt x="951" y="2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55"/>
            <p:cNvSpPr/>
            <p:nvPr/>
          </p:nvSpPr>
          <p:spPr>
            <a:xfrm>
              <a:off x="1344200" y="2227350"/>
              <a:ext cx="3550" cy="225"/>
            </a:xfrm>
            <a:custGeom>
              <a:rect b="b" l="l" r="r" t="t"/>
              <a:pathLst>
                <a:path extrusionOk="0" fill="none" h="9" w="142">
                  <a:moveTo>
                    <a:pt x="0" y="0"/>
                  </a:moveTo>
                  <a:lnTo>
                    <a:pt x="141" y="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5"/>
            <p:cNvSpPr/>
            <p:nvPr/>
          </p:nvSpPr>
          <p:spPr>
            <a:xfrm>
              <a:off x="765975" y="2113600"/>
              <a:ext cx="301250" cy="420250"/>
            </a:xfrm>
            <a:custGeom>
              <a:rect b="b" l="l" r="r" t="t"/>
              <a:pathLst>
                <a:path extrusionOk="0" h="16810" w="12050">
                  <a:moveTo>
                    <a:pt x="2852" y="9822"/>
                  </a:moveTo>
                  <a:lnTo>
                    <a:pt x="2852" y="9822"/>
                  </a:lnTo>
                  <a:cubicBezTo>
                    <a:pt x="2729" y="10033"/>
                    <a:pt x="2606" y="10236"/>
                    <a:pt x="2491" y="10438"/>
                  </a:cubicBezTo>
                  <a:cubicBezTo>
                    <a:pt x="2606" y="10236"/>
                    <a:pt x="2729" y="10024"/>
                    <a:pt x="2852" y="9822"/>
                  </a:cubicBezTo>
                  <a:close/>
                  <a:moveTo>
                    <a:pt x="7877" y="0"/>
                  </a:moveTo>
                  <a:lnTo>
                    <a:pt x="7869" y="26"/>
                  </a:lnTo>
                  <a:cubicBezTo>
                    <a:pt x="7121" y="1241"/>
                    <a:pt x="599" y="11978"/>
                    <a:pt x="1" y="14530"/>
                  </a:cubicBezTo>
                  <a:lnTo>
                    <a:pt x="1" y="14557"/>
                  </a:lnTo>
                  <a:lnTo>
                    <a:pt x="4172" y="16810"/>
                  </a:lnTo>
                  <a:lnTo>
                    <a:pt x="4181" y="16783"/>
                  </a:lnTo>
                  <a:cubicBezTo>
                    <a:pt x="4973" y="15534"/>
                    <a:pt x="11926" y="4480"/>
                    <a:pt x="12049" y="2280"/>
                  </a:cubicBezTo>
                  <a:lnTo>
                    <a:pt x="12049" y="2253"/>
                  </a:lnTo>
                  <a:lnTo>
                    <a:pt x="7877"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5"/>
            <p:cNvSpPr/>
            <p:nvPr/>
          </p:nvSpPr>
          <p:spPr>
            <a:xfrm>
              <a:off x="765975" y="2113600"/>
              <a:ext cx="228400" cy="379125"/>
            </a:xfrm>
            <a:custGeom>
              <a:rect b="b" l="l" r="r" t="t"/>
              <a:pathLst>
                <a:path extrusionOk="0" h="15165" w="9136">
                  <a:moveTo>
                    <a:pt x="7877" y="0"/>
                  </a:moveTo>
                  <a:lnTo>
                    <a:pt x="7860" y="26"/>
                  </a:lnTo>
                  <a:cubicBezTo>
                    <a:pt x="7121" y="1241"/>
                    <a:pt x="590" y="11978"/>
                    <a:pt x="1" y="14530"/>
                  </a:cubicBezTo>
                  <a:lnTo>
                    <a:pt x="1" y="14557"/>
                  </a:lnTo>
                  <a:lnTo>
                    <a:pt x="1118" y="15164"/>
                  </a:lnTo>
                  <a:cubicBezTo>
                    <a:pt x="1858" y="13149"/>
                    <a:pt x="2703" y="11177"/>
                    <a:pt x="3662" y="9250"/>
                  </a:cubicBezTo>
                  <a:cubicBezTo>
                    <a:pt x="5387" y="5773"/>
                    <a:pt x="8212" y="1910"/>
                    <a:pt x="9136" y="678"/>
                  </a:cubicBezTo>
                  <a:lnTo>
                    <a:pt x="7877" y="0"/>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55"/>
            <p:cNvSpPr/>
            <p:nvPr/>
          </p:nvSpPr>
          <p:spPr>
            <a:xfrm>
              <a:off x="833750" y="2146600"/>
              <a:ext cx="233475" cy="387250"/>
            </a:xfrm>
            <a:custGeom>
              <a:rect b="b" l="l" r="r" t="t"/>
              <a:pathLst>
                <a:path extrusionOk="0" h="15490" w="9339">
                  <a:moveTo>
                    <a:pt x="7604" y="0"/>
                  </a:moveTo>
                  <a:cubicBezTo>
                    <a:pt x="7305" y="1048"/>
                    <a:pt x="6460" y="3327"/>
                    <a:pt x="4084" y="7648"/>
                  </a:cubicBezTo>
                  <a:cubicBezTo>
                    <a:pt x="1866" y="11661"/>
                    <a:pt x="634" y="13721"/>
                    <a:pt x="0" y="14707"/>
                  </a:cubicBezTo>
                  <a:lnTo>
                    <a:pt x="1452" y="15490"/>
                  </a:lnTo>
                  <a:lnTo>
                    <a:pt x="1470" y="15463"/>
                  </a:lnTo>
                  <a:cubicBezTo>
                    <a:pt x="2262" y="14214"/>
                    <a:pt x="9215" y="3160"/>
                    <a:pt x="9338" y="960"/>
                  </a:cubicBezTo>
                  <a:lnTo>
                    <a:pt x="9338" y="942"/>
                  </a:lnTo>
                  <a:lnTo>
                    <a:pt x="7604"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5"/>
            <p:cNvSpPr/>
            <p:nvPr/>
          </p:nvSpPr>
          <p:spPr>
            <a:xfrm>
              <a:off x="764875" y="2112500"/>
              <a:ext cx="303225" cy="422250"/>
            </a:xfrm>
            <a:custGeom>
              <a:rect b="b" l="l" r="r" t="t"/>
              <a:pathLst>
                <a:path extrusionOk="0" fill="none" h="16890" w="12129">
                  <a:moveTo>
                    <a:pt x="7913" y="0"/>
                  </a:moveTo>
                  <a:cubicBezTo>
                    <a:pt x="7913" y="0"/>
                    <a:pt x="564" y="12005"/>
                    <a:pt x="1" y="14610"/>
                  </a:cubicBezTo>
                  <a:lnTo>
                    <a:pt x="4216" y="16889"/>
                  </a:lnTo>
                  <a:cubicBezTo>
                    <a:pt x="4216" y="16889"/>
                    <a:pt x="12075" y="4524"/>
                    <a:pt x="12128" y="228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55"/>
            <p:cNvSpPr/>
            <p:nvPr/>
          </p:nvSpPr>
          <p:spPr>
            <a:xfrm>
              <a:off x="785775" y="2359125"/>
              <a:ext cx="51525" cy="102125"/>
            </a:xfrm>
            <a:custGeom>
              <a:rect b="b" l="l" r="r" t="t"/>
              <a:pathLst>
                <a:path extrusionOk="0" fill="none" h="4085" w="2061">
                  <a:moveTo>
                    <a:pt x="1" y="4085"/>
                  </a:moveTo>
                  <a:cubicBezTo>
                    <a:pt x="582" y="2668"/>
                    <a:pt x="1268" y="1303"/>
                    <a:pt x="206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5"/>
            <p:cNvSpPr/>
            <p:nvPr/>
          </p:nvSpPr>
          <p:spPr>
            <a:xfrm>
              <a:off x="805375" y="2414350"/>
              <a:ext cx="17825" cy="35900"/>
            </a:xfrm>
            <a:custGeom>
              <a:rect b="b" l="l" r="r" t="t"/>
              <a:pathLst>
                <a:path extrusionOk="0" fill="none" h="1436" w="713">
                  <a:moveTo>
                    <a:pt x="713" y="1"/>
                  </a:moveTo>
                  <a:cubicBezTo>
                    <a:pt x="440" y="459"/>
                    <a:pt x="202" y="943"/>
                    <a:pt x="0" y="14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5"/>
            <p:cNvSpPr/>
            <p:nvPr/>
          </p:nvSpPr>
          <p:spPr>
            <a:xfrm>
              <a:off x="825175" y="2430200"/>
              <a:ext cx="10350" cy="18500"/>
            </a:xfrm>
            <a:custGeom>
              <a:rect b="b" l="l" r="r" t="t"/>
              <a:pathLst>
                <a:path extrusionOk="0" fill="none" h="740" w="414">
                  <a:moveTo>
                    <a:pt x="414" y="1"/>
                  </a:moveTo>
                  <a:cubicBezTo>
                    <a:pt x="247" y="229"/>
                    <a:pt x="106" y="476"/>
                    <a:pt x="0" y="74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5"/>
            <p:cNvSpPr/>
            <p:nvPr/>
          </p:nvSpPr>
          <p:spPr>
            <a:xfrm>
              <a:off x="842325" y="2443175"/>
              <a:ext cx="5075" cy="10600"/>
            </a:xfrm>
            <a:custGeom>
              <a:rect b="b" l="l" r="r" t="t"/>
              <a:pathLst>
                <a:path extrusionOk="0" fill="none" h="424" w="203">
                  <a:moveTo>
                    <a:pt x="203" y="1"/>
                  </a:moveTo>
                  <a:cubicBezTo>
                    <a:pt x="133" y="142"/>
                    <a:pt x="71" y="282"/>
                    <a:pt x="1" y="4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55"/>
            <p:cNvSpPr/>
            <p:nvPr/>
          </p:nvSpPr>
          <p:spPr>
            <a:xfrm>
              <a:off x="984900" y="2224050"/>
              <a:ext cx="48875" cy="102550"/>
            </a:xfrm>
            <a:custGeom>
              <a:rect b="b" l="l" r="r" t="t"/>
              <a:pathLst>
                <a:path extrusionOk="0" fill="none" h="4102" w="1955">
                  <a:moveTo>
                    <a:pt x="1954" y="0"/>
                  </a:moveTo>
                  <a:cubicBezTo>
                    <a:pt x="1338" y="1382"/>
                    <a:pt x="687" y="2755"/>
                    <a:pt x="1" y="41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55"/>
            <p:cNvSpPr/>
            <p:nvPr/>
          </p:nvSpPr>
          <p:spPr>
            <a:xfrm>
              <a:off x="990400" y="2257475"/>
              <a:ext cx="17850" cy="35675"/>
            </a:xfrm>
            <a:custGeom>
              <a:rect b="b" l="l" r="r" t="t"/>
              <a:pathLst>
                <a:path extrusionOk="0" fill="none" h="1427" w="714">
                  <a:moveTo>
                    <a:pt x="713" y="1"/>
                  </a:moveTo>
                  <a:cubicBezTo>
                    <a:pt x="476" y="476"/>
                    <a:pt x="238" y="951"/>
                    <a:pt x="1" y="14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5"/>
            <p:cNvSpPr/>
            <p:nvPr/>
          </p:nvSpPr>
          <p:spPr>
            <a:xfrm>
              <a:off x="957400" y="2276850"/>
              <a:ext cx="12125" cy="24225"/>
            </a:xfrm>
            <a:custGeom>
              <a:rect b="b" l="l" r="r" t="t"/>
              <a:pathLst>
                <a:path extrusionOk="0" fill="none" h="969" w="485">
                  <a:moveTo>
                    <a:pt x="484" y="0"/>
                  </a:moveTo>
                  <a:cubicBezTo>
                    <a:pt x="344" y="335"/>
                    <a:pt x="185" y="652"/>
                    <a:pt x="0"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5"/>
            <p:cNvSpPr/>
            <p:nvPr/>
          </p:nvSpPr>
          <p:spPr>
            <a:xfrm>
              <a:off x="932750" y="2286100"/>
              <a:ext cx="13675" cy="25525"/>
            </a:xfrm>
            <a:custGeom>
              <a:rect b="b" l="l" r="r" t="t"/>
              <a:pathLst>
                <a:path extrusionOk="0" fill="none" h="1021" w="547">
                  <a:moveTo>
                    <a:pt x="546" y="0"/>
                  </a:moveTo>
                  <a:lnTo>
                    <a:pt x="1" y="102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5"/>
            <p:cNvSpPr/>
            <p:nvPr/>
          </p:nvSpPr>
          <p:spPr>
            <a:xfrm>
              <a:off x="918675" y="2129425"/>
              <a:ext cx="47325" cy="77700"/>
            </a:xfrm>
            <a:custGeom>
              <a:rect b="b" l="l" r="r" t="t"/>
              <a:pathLst>
                <a:path extrusionOk="0" fill="none" h="3108" w="1893">
                  <a:moveTo>
                    <a:pt x="1893" y="1"/>
                  </a:moveTo>
                  <a:lnTo>
                    <a:pt x="0" y="310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5"/>
            <p:cNvSpPr/>
            <p:nvPr/>
          </p:nvSpPr>
          <p:spPr>
            <a:xfrm>
              <a:off x="948375" y="2144825"/>
              <a:ext cx="19825" cy="32150"/>
            </a:xfrm>
            <a:custGeom>
              <a:rect b="b" l="l" r="r" t="t"/>
              <a:pathLst>
                <a:path extrusionOk="0" fill="none" h="1286" w="793">
                  <a:moveTo>
                    <a:pt x="793" y="1"/>
                  </a:moveTo>
                  <a:cubicBezTo>
                    <a:pt x="511" y="414"/>
                    <a:pt x="238" y="846"/>
                    <a:pt x="1" y="128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5"/>
            <p:cNvSpPr/>
            <p:nvPr/>
          </p:nvSpPr>
          <p:spPr>
            <a:xfrm>
              <a:off x="969725" y="2155625"/>
              <a:ext cx="9250" cy="17175"/>
            </a:xfrm>
            <a:custGeom>
              <a:rect b="b" l="l" r="r" t="t"/>
              <a:pathLst>
                <a:path extrusionOk="0" fill="none" h="687" w="370">
                  <a:moveTo>
                    <a:pt x="370" y="0"/>
                  </a:moveTo>
                  <a:lnTo>
                    <a:pt x="0" y="68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5"/>
            <p:cNvSpPr/>
            <p:nvPr/>
          </p:nvSpPr>
          <p:spPr>
            <a:xfrm>
              <a:off x="984900" y="2165950"/>
              <a:ext cx="7500" cy="13675"/>
            </a:xfrm>
            <a:custGeom>
              <a:rect b="b" l="l" r="r" t="t"/>
              <a:pathLst>
                <a:path extrusionOk="0" fill="none" h="547" w="300">
                  <a:moveTo>
                    <a:pt x="300" y="1"/>
                  </a:moveTo>
                  <a:lnTo>
                    <a:pt x="1" y="54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5"/>
            <p:cNvSpPr/>
            <p:nvPr/>
          </p:nvSpPr>
          <p:spPr>
            <a:xfrm>
              <a:off x="1007775" y="2175625"/>
              <a:ext cx="6625" cy="12125"/>
            </a:xfrm>
            <a:custGeom>
              <a:rect b="b" l="l" r="r" t="t"/>
              <a:pathLst>
                <a:path extrusionOk="0" fill="none" h="485" w="265">
                  <a:moveTo>
                    <a:pt x="265" y="1"/>
                  </a:moveTo>
                  <a:lnTo>
                    <a:pt x="1" y="48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5"/>
            <p:cNvSpPr/>
            <p:nvPr/>
          </p:nvSpPr>
          <p:spPr>
            <a:xfrm>
              <a:off x="863900" y="2423150"/>
              <a:ext cx="57875" cy="95075"/>
            </a:xfrm>
            <a:custGeom>
              <a:rect b="b" l="l" r="r" t="t"/>
              <a:pathLst>
                <a:path extrusionOk="0" fill="none" h="3803" w="2315">
                  <a:moveTo>
                    <a:pt x="0" y="3803"/>
                  </a:moveTo>
                  <a:cubicBezTo>
                    <a:pt x="775" y="2536"/>
                    <a:pt x="1540" y="1268"/>
                    <a:pt x="23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5"/>
            <p:cNvSpPr/>
            <p:nvPr/>
          </p:nvSpPr>
          <p:spPr>
            <a:xfrm>
              <a:off x="870500" y="2447375"/>
              <a:ext cx="22675" cy="35650"/>
            </a:xfrm>
            <a:custGeom>
              <a:rect b="b" l="l" r="r" t="t"/>
              <a:pathLst>
                <a:path extrusionOk="0" fill="none" h="1426" w="907">
                  <a:moveTo>
                    <a:pt x="0" y="1426"/>
                  </a:moveTo>
                  <a:lnTo>
                    <a:pt x="90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5"/>
            <p:cNvSpPr/>
            <p:nvPr/>
          </p:nvSpPr>
          <p:spPr>
            <a:xfrm>
              <a:off x="873575" y="2435925"/>
              <a:ext cx="10800" cy="16525"/>
            </a:xfrm>
            <a:custGeom>
              <a:rect b="b" l="l" r="r" t="t"/>
              <a:pathLst>
                <a:path extrusionOk="0" fill="none" h="661" w="432">
                  <a:moveTo>
                    <a:pt x="0" y="661"/>
                  </a:moveTo>
                  <a:cubicBezTo>
                    <a:pt x="168" y="458"/>
                    <a:pt x="308" y="238"/>
                    <a:pt x="43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55"/>
            <p:cNvSpPr/>
            <p:nvPr/>
          </p:nvSpPr>
          <p:spPr>
            <a:xfrm>
              <a:off x="868300" y="2261875"/>
              <a:ext cx="25975" cy="46250"/>
            </a:xfrm>
            <a:custGeom>
              <a:rect b="b" l="l" r="r" t="t"/>
              <a:pathLst>
                <a:path extrusionOk="0" fill="none" h="1850" w="1039">
                  <a:moveTo>
                    <a:pt x="0" y="1849"/>
                  </a:moveTo>
                  <a:lnTo>
                    <a:pt x="103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55"/>
            <p:cNvSpPr/>
            <p:nvPr/>
          </p:nvSpPr>
          <p:spPr>
            <a:xfrm>
              <a:off x="883250" y="2304350"/>
              <a:ext cx="8600" cy="14325"/>
            </a:xfrm>
            <a:custGeom>
              <a:rect b="b" l="l" r="r" t="t"/>
              <a:pathLst>
                <a:path extrusionOk="0" fill="none" h="573" w="344">
                  <a:moveTo>
                    <a:pt x="1" y="573"/>
                  </a:moveTo>
                  <a:lnTo>
                    <a:pt x="34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55"/>
            <p:cNvSpPr/>
            <p:nvPr/>
          </p:nvSpPr>
          <p:spPr>
            <a:xfrm>
              <a:off x="912950" y="2361125"/>
              <a:ext cx="4425" cy="6825"/>
            </a:xfrm>
            <a:custGeom>
              <a:rect b="b" l="l" r="r" t="t"/>
              <a:pathLst>
                <a:path extrusionOk="0" fill="none" h="273" w="177">
                  <a:moveTo>
                    <a:pt x="1" y="273"/>
                  </a:moveTo>
                  <a:cubicBezTo>
                    <a:pt x="53" y="185"/>
                    <a:pt x="115" y="88"/>
                    <a:pt x="17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5"/>
            <p:cNvSpPr/>
            <p:nvPr/>
          </p:nvSpPr>
          <p:spPr>
            <a:xfrm>
              <a:off x="879300" y="2376950"/>
              <a:ext cx="1325" cy="2675"/>
            </a:xfrm>
            <a:custGeom>
              <a:rect b="b" l="l" r="r" t="t"/>
              <a:pathLst>
                <a:path extrusionOk="0" fill="none" h="107" w="53">
                  <a:moveTo>
                    <a:pt x="0" y="106"/>
                  </a:moveTo>
                  <a:cubicBezTo>
                    <a:pt x="18" y="71"/>
                    <a:pt x="35" y="36"/>
                    <a:pt x="5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55"/>
            <p:cNvSpPr/>
            <p:nvPr/>
          </p:nvSpPr>
          <p:spPr>
            <a:xfrm>
              <a:off x="941550" y="2371450"/>
              <a:ext cx="4200" cy="7725"/>
            </a:xfrm>
            <a:custGeom>
              <a:rect b="b" l="l" r="r" t="t"/>
              <a:pathLst>
                <a:path extrusionOk="0" fill="none" h="309" w="168">
                  <a:moveTo>
                    <a:pt x="1" y="309"/>
                  </a:moveTo>
                  <a:cubicBezTo>
                    <a:pt x="54" y="212"/>
                    <a:pt x="106" y="106"/>
                    <a:pt x="16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55"/>
            <p:cNvSpPr/>
            <p:nvPr/>
          </p:nvSpPr>
          <p:spPr>
            <a:xfrm>
              <a:off x="943100" y="2232850"/>
              <a:ext cx="5750" cy="9250"/>
            </a:xfrm>
            <a:custGeom>
              <a:rect b="b" l="l" r="r" t="t"/>
              <a:pathLst>
                <a:path extrusionOk="0" fill="none" h="370" w="230">
                  <a:moveTo>
                    <a:pt x="0" y="370"/>
                  </a:moveTo>
                  <a:lnTo>
                    <a:pt x="22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5"/>
            <p:cNvSpPr/>
            <p:nvPr/>
          </p:nvSpPr>
          <p:spPr>
            <a:xfrm>
              <a:off x="975650" y="2224050"/>
              <a:ext cx="11025" cy="14100"/>
            </a:xfrm>
            <a:custGeom>
              <a:rect b="b" l="l" r="r" t="t"/>
              <a:pathLst>
                <a:path extrusionOk="0" fill="none" h="564" w="441">
                  <a:moveTo>
                    <a:pt x="1" y="563"/>
                  </a:moveTo>
                  <a:lnTo>
                    <a:pt x="44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55"/>
            <p:cNvSpPr/>
            <p:nvPr/>
          </p:nvSpPr>
          <p:spPr>
            <a:xfrm>
              <a:off x="833075" y="2480600"/>
              <a:ext cx="4000" cy="8825"/>
            </a:xfrm>
            <a:custGeom>
              <a:rect b="b" l="l" r="r" t="t"/>
              <a:pathLst>
                <a:path extrusionOk="0" fill="none" h="353" w="160">
                  <a:moveTo>
                    <a:pt x="1" y="352"/>
                  </a:moveTo>
                  <a:cubicBezTo>
                    <a:pt x="36" y="229"/>
                    <a:pt x="89" y="106"/>
                    <a:pt x="15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55"/>
            <p:cNvSpPr/>
            <p:nvPr/>
          </p:nvSpPr>
          <p:spPr>
            <a:xfrm>
              <a:off x="811300" y="2473325"/>
              <a:ext cx="4875" cy="9050"/>
            </a:xfrm>
            <a:custGeom>
              <a:rect b="b" l="l" r="r" t="t"/>
              <a:pathLst>
                <a:path extrusionOk="0" fill="none" h="362" w="195">
                  <a:moveTo>
                    <a:pt x="1" y="361"/>
                  </a:moveTo>
                  <a:cubicBezTo>
                    <a:pt x="62" y="247"/>
                    <a:pt x="124" y="124"/>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5"/>
            <p:cNvSpPr/>
            <p:nvPr/>
          </p:nvSpPr>
          <p:spPr>
            <a:xfrm>
              <a:off x="1045400" y="2189725"/>
              <a:ext cx="4425" cy="9250"/>
            </a:xfrm>
            <a:custGeom>
              <a:rect b="b" l="l" r="r" t="t"/>
              <a:pathLst>
                <a:path extrusionOk="0" fill="none" h="370" w="177">
                  <a:moveTo>
                    <a:pt x="1" y="370"/>
                  </a:moveTo>
                  <a:cubicBezTo>
                    <a:pt x="80" y="255"/>
                    <a:pt x="142" y="132"/>
                    <a:pt x="17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55"/>
            <p:cNvSpPr/>
            <p:nvPr/>
          </p:nvSpPr>
          <p:spPr>
            <a:xfrm>
              <a:off x="618575" y="2068700"/>
              <a:ext cx="407500" cy="333150"/>
            </a:xfrm>
            <a:custGeom>
              <a:rect b="b" l="l" r="r" t="t"/>
              <a:pathLst>
                <a:path extrusionOk="0" h="13326" w="16300">
                  <a:moveTo>
                    <a:pt x="4682" y="6496"/>
                  </a:moveTo>
                  <a:lnTo>
                    <a:pt x="4682" y="6496"/>
                  </a:lnTo>
                  <a:cubicBezTo>
                    <a:pt x="4471" y="6628"/>
                    <a:pt x="4277" y="6751"/>
                    <a:pt x="4075" y="6883"/>
                  </a:cubicBezTo>
                  <a:lnTo>
                    <a:pt x="4075" y="6874"/>
                  </a:lnTo>
                  <a:cubicBezTo>
                    <a:pt x="4277" y="6751"/>
                    <a:pt x="4480" y="6619"/>
                    <a:pt x="4682" y="6496"/>
                  </a:cubicBezTo>
                  <a:close/>
                  <a:moveTo>
                    <a:pt x="3186" y="8212"/>
                  </a:moveTo>
                  <a:cubicBezTo>
                    <a:pt x="3155" y="8234"/>
                    <a:pt x="3122" y="8254"/>
                    <a:pt x="3089" y="8274"/>
                  </a:cubicBezTo>
                  <a:lnTo>
                    <a:pt x="3089" y="8274"/>
                  </a:lnTo>
                  <a:lnTo>
                    <a:pt x="3186" y="8212"/>
                  </a:lnTo>
                  <a:close/>
                  <a:moveTo>
                    <a:pt x="13597" y="1"/>
                  </a:moveTo>
                  <a:lnTo>
                    <a:pt x="13571" y="18"/>
                  </a:lnTo>
                  <a:cubicBezTo>
                    <a:pt x="12365" y="766"/>
                    <a:pt x="1690" y="7411"/>
                    <a:pt x="18" y="9418"/>
                  </a:cubicBezTo>
                  <a:lnTo>
                    <a:pt x="0" y="9435"/>
                  </a:lnTo>
                  <a:lnTo>
                    <a:pt x="2702" y="13325"/>
                  </a:lnTo>
                  <a:lnTo>
                    <a:pt x="2728" y="13316"/>
                  </a:lnTo>
                  <a:cubicBezTo>
                    <a:pt x="3996" y="12542"/>
                    <a:pt x="15182" y="5818"/>
                    <a:pt x="16291" y="3908"/>
                  </a:cubicBezTo>
                  <a:lnTo>
                    <a:pt x="16299" y="3891"/>
                  </a:lnTo>
                  <a:lnTo>
                    <a:pt x="13597"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55"/>
            <p:cNvSpPr/>
            <p:nvPr/>
          </p:nvSpPr>
          <p:spPr>
            <a:xfrm>
              <a:off x="618575" y="2068700"/>
              <a:ext cx="360400" cy="262075"/>
            </a:xfrm>
            <a:custGeom>
              <a:rect b="b" l="l" r="r" t="t"/>
              <a:pathLst>
                <a:path extrusionOk="0" h="10483" w="14416">
                  <a:moveTo>
                    <a:pt x="13597" y="1"/>
                  </a:moveTo>
                  <a:lnTo>
                    <a:pt x="13571" y="9"/>
                  </a:lnTo>
                  <a:cubicBezTo>
                    <a:pt x="12365" y="766"/>
                    <a:pt x="1699" y="7411"/>
                    <a:pt x="18" y="9418"/>
                  </a:cubicBezTo>
                  <a:lnTo>
                    <a:pt x="0" y="9435"/>
                  </a:lnTo>
                  <a:lnTo>
                    <a:pt x="731" y="10483"/>
                  </a:lnTo>
                  <a:cubicBezTo>
                    <a:pt x="2288" y="9013"/>
                    <a:pt x="3943" y="7640"/>
                    <a:pt x="5659" y="6355"/>
                  </a:cubicBezTo>
                  <a:cubicBezTo>
                    <a:pt x="8766" y="4023"/>
                    <a:pt x="13034" y="1858"/>
                    <a:pt x="14416" y="1171"/>
                  </a:cubicBezTo>
                  <a:lnTo>
                    <a:pt x="13597" y="1"/>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5"/>
            <p:cNvSpPr/>
            <p:nvPr/>
          </p:nvSpPr>
          <p:spPr>
            <a:xfrm>
              <a:off x="662575" y="2125475"/>
              <a:ext cx="363725" cy="276375"/>
            </a:xfrm>
            <a:custGeom>
              <a:rect b="b" l="l" r="r" t="t"/>
              <a:pathLst>
                <a:path extrusionOk="0" h="11055" w="14549">
                  <a:moveTo>
                    <a:pt x="13413" y="0"/>
                  </a:moveTo>
                  <a:cubicBezTo>
                    <a:pt x="12674" y="801"/>
                    <a:pt x="10896" y="2456"/>
                    <a:pt x="6821" y="5246"/>
                  </a:cubicBezTo>
                  <a:cubicBezTo>
                    <a:pt x="3045" y="7824"/>
                    <a:pt x="1012" y="9100"/>
                    <a:pt x="0" y="9708"/>
                  </a:cubicBezTo>
                  <a:lnTo>
                    <a:pt x="942" y="11054"/>
                  </a:lnTo>
                  <a:lnTo>
                    <a:pt x="968" y="11045"/>
                  </a:lnTo>
                  <a:cubicBezTo>
                    <a:pt x="2236" y="10271"/>
                    <a:pt x="13422" y="3547"/>
                    <a:pt x="14539" y="1637"/>
                  </a:cubicBezTo>
                  <a:lnTo>
                    <a:pt x="14548" y="1620"/>
                  </a:lnTo>
                  <a:lnTo>
                    <a:pt x="13413"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5"/>
            <p:cNvSpPr/>
            <p:nvPr/>
          </p:nvSpPr>
          <p:spPr>
            <a:xfrm>
              <a:off x="617675" y="2067600"/>
              <a:ext cx="409275" cy="335125"/>
            </a:xfrm>
            <a:custGeom>
              <a:rect b="b" l="l" r="r" t="t"/>
              <a:pathLst>
                <a:path extrusionOk="0" fill="none" h="13405" w="16371">
                  <a:moveTo>
                    <a:pt x="13642" y="1"/>
                  </a:moveTo>
                  <a:cubicBezTo>
                    <a:pt x="13642" y="1"/>
                    <a:pt x="1664" y="7402"/>
                    <a:pt x="1" y="9479"/>
                  </a:cubicBezTo>
                  <a:lnTo>
                    <a:pt x="2729" y="13404"/>
                  </a:lnTo>
                  <a:cubicBezTo>
                    <a:pt x="2729" y="13404"/>
                    <a:pt x="15323" y="5906"/>
                    <a:pt x="16371" y="393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55"/>
            <p:cNvSpPr/>
            <p:nvPr/>
          </p:nvSpPr>
          <p:spPr>
            <a:xfrm>
              <a:off x="643650" y="2231075"/>
              <a:ext cx="92000" cy="68025"/>
            </a:xfrm>
            <a:custGeom>
              <a:rect b="b" l="l" r="r" t="t"/>
              <a:pathLst>
                <a:path extrusionOk="0" fill="none" h="2721" w="3680">
                  <a:moveTo>
                    <a:pt x="0" y="2720"/>
                  </a:moveTo>
                  <a:cubicBezTo>
                    <a:pt x="1153" y="1717"/>
                    <a:pt x="2377" y="810"/>
                    <a:pt x="36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55"/>
            <p:cNvSpPr/>
            <p:nvPr/>
          </p:nvSpPr>
          <p:spPr>
            <a:xfrm>
              <a:off x="665875" y="2274200"/>
              <a:ext cx="32150" cy="23800"/>
            </a:xfrm>
            <a:custGeom>
              <a:rect b="b" l="l" r="r" t="t"/>
              <a:pathLst>
                <a:path extrusionOk="0" fill="none" h="952" w="1286">
                  <a:moveTo>
                    <a:pt x="1285" y="1"/>
                  </a:moveTo>
                  <a:cubicBezTo>
                    <a:pt x="836" y="282"/>
                    <a:pt x="405" y="599"/>
                    <a:pt x="0" y="95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55"/>
            <p:cNvSpPr/>
            <p:nvPr/>
          </p:nvSpPr>
          <p:spPr>
            <a:xfrm>
              <a:off x="684350" y="2293575"/>
              <a:ext cx="17625" cy="12125"/>
            </a:xfrm>
            <a:custGeom>
              <a:rect b="b" l="l" r="r" t="t"/>
              <a:pathLst>
                <a:path extrusionOk="0" fill="none" h="485" w="705">
                  <a:moveTo>
                    <a:pt x="705" y="0"/>
                  </a:moveTo>
                  <a:cubicBezTo>
                    <a:pt x="449" y="132"/>
                    <a:pt x="221" y="299"/>
                    <a:pt x="1" y="4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5"/>
            <p:cNvSpPr/>
            <p:nvPr/>
          </p:nvSpPr>
          <p:spPr>
            <a:xfrm>
              <a:off x="697550" y="2310725"/>
              <a:ext cx="9050" cy="7300"/>
            </a:xfrm>
            <a:custGeom>
              <a:rect b="b" l="l" r="r" t="t"/>
              <a:pathLst>
                <a:path extrusionOk="0" fill="none" h="292" w="362">
                  <a:moveTo>
                    <a:pt x="361" y="1"/>
                  </a:moveTo>
                  <a:lnTo>
                    <a:pt x="1" y="29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5"/>
            <p:cNvSpPr/>
            <p:nvPr/>
          </p:nvSpPr>
          <p:spPr>
            <a:xfrm>
              <a:off x="881925" y="2199175"/>
              <a:ext cx="90025" cy="69550"/>
            </a:xfrm>
            <a:custGeom>
              <a:rect b="b" l="l" r="r" t="t"/>
              <a:pathLst>
                <a:path extrusionOk="0" fill="none" h="2782" w="3601">
                  <a:moveTo>
                    <a:pt x="3600" y="1"/>
                  </a:moveTo>
                  <a:cubicBezTo>
                    <a:pt x="2430" y="951"/>
                    <a:pt x="1224" y="1884"/>
                    <a:pt x="1" y="27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55"/>
            <p:cNvSpPr/>
            <p:nvPr/>
          </p:nvSpPr>
          <p:spPr>
            <a:xfrm>
              <a:off x="901950" y="2217450"/>
              <a:ext cx="32150" cy="24000"/>
            </a:xfrm>
            <a:custGeom>
              <a:rect b="b" l="l" r="r" t="t"/>
              <a:pathLst>
                <a:path extrusionOk="0" fill="none" h="960" w="1286">
                  <a:moveTo>
                    <a:pt x="1286" y="0"/>
                  </a:moveTo>
                  <a:lnTo>
                    <a:pt x="1" y="95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55"/>
            <p:cNvSpPr/>
            <p:nvPr/>
          </p:nvSpPr>
          <p:spPr>
            <a:xfrm>
              <a:off x="868950" y="2217450"/>
              <a:ext cx="21800" cy="15850"/>
            </a:xfrm>
            <a:custGeom>
              <a:rect b="b" l="l" r="r" t="t"/>
              <a:pathLst>
                <a:path extrusionOk="0" fill="none" h="634" w="872">
                  <a:moveTo>
                    <a:pt x="872" y="0"/>
                  </a:moveTo>
                  <a:cubicBezTo>
                    <a:pt x="590" y="229"/>
                    <a:pt x="300" y="440"/>
                    <a:pt x="0"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5"/>
            <p:cNvSpPr/>
            <p:nvPr/>
          </p:nvSpPr>
          <p:spPr>
            <a:xfrm>
              <a:off x="842100" y="2215025"/>
              <a:ext cx="24025" cy="16525"/>
            </a:xfrm>
            <a:custGeom>
              <a:rect b="b" l="l" r="r" t="t"/>
              <a:pathLst>
                <a:path extrusionOk="0" fill="none" h="661" w="961">
                  <a:moveTo>
                    <a:pt x="960" y="0"/>
                  </a:moveTo>
                  <a:lnTo>
                    <a:pt x="1" y="66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5"/>
            <p:cNvSpPr/>
            <p:nvPr/>
          </p:nvSpPr>
          <p:spPr>
            <a:xfrm>
              <a:off x="876650" y="2084100"/>
              <a:ext cx="77475" cy="48000"/>
            </a:xfrm>
            <a:custGeom>
              <a:rect b="b" l="l" r="r" t="t"/>
              <a:pathLst>
                <a:path extrusionOk="0" fill="none" h="1920" w="3099">
                  <a:moveTo>
                    <a:pt x="3098" y="1"/>
                  </a:moveTo>
                  <a:lnTo>
                    <a:pt x="1" y="191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5"/>
            <p:cNvSpPr/>
            <p:nvPr/>
          </p:nvSpPr>
          <p:spPr>
            <a:xfrm>
              <a:off x="916925" y="2099075"/>
              <a:ext cx="32350" cy="19825"/>
            </a:xfrm>
            <a:custGeom>
              <a:rect b="b" l="l" r="r" t="t"/>
              <a:pathLst>
                <a:path extrusionOk="0" fill="none" h="793" w="1294">
                  <a:moveTo>
                    <a:pt x="1294" y="0"/>
                  </a:moveTo>
                  <a:cubicBezTo>
                    <a:pt x="845" y="238"/>
                    <a:pt x="414" y="502"/>
                    <a:pt x="0" y="79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5"/>
            <p:cNvSpPr/>
            <p:nvPr/>
          </p:nvSpPr>
          <p:spPr>
            <a:xfrm>
              <a:off x="937825" y="2113375"/>
              <a:ext cx="16075" cy="11250"/>
            </a:xfrm>
            <a:custGeom>
              <a:rect b="b" l="l" r="r" t="t"/>
              <a:pathLst>
                <a:path extrusionOk="0" fill="none" h="450" w="643">
                  <a:moveTo>
                    <a:pt x="643" y="0"/>
                  </a:moveTo>
                  <a:lnTo>
                    <a:pt x="0" y="44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5"/>
            <p:cNvSpPr/>
            <p:nvPr/>
          </p:nvSpPr>
          <p:spPr>
            <a:xfrm>
              <a:off x="948375" y="2128775"/>
              <a:ext cx="12575" cy="8825"/>
            </a:xfrm>
            <a:custGeom>
              <a:rect b="b" l="l" r="r" t="t"/>
              <a:pathLst>
                <a:path extrusionOk="0" fill="none" h="353" w="503">
                  <a:moveTo>
                    <a:pt x="502" y="0"/>
                  </a:moveTo>
                  <a:lnTo>
                    <a:pt x="1" y="35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5"/>
            <p:cNvSpPr/>
            <p:nvPr/>
          </p:nvSpPr>
          <p:spPr>
            <a:xfrm>
              <a:off x="965100" y="2147250"/>
              <a:ext cx="11475" cy="7725"/>
            </a:xfrm>
            <a:custGeom>
              <a:rect b="b" l="l" r="r" t="t"/>
              <a:pathLst>
                <a:path extrusionOk="0" fill="none" h="309" w="459">
                  <a:moveTo>
                    <a:pt x="458" y="1"/>
                  </a:moveTo>
                  <a:lnTo>
                    <a:pt x="0" y="30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5"/>
            <p:cNvSpPr/>
            <p:nvPr/>
          </p:nvSpPr>
          <p:spPr>
            <a:xfrm>
              <a:off x="687425" y="2326350"/>
              <a:ext cx="94850" cy="58775"/>
            </a:xfrm>
            <a:custGeom>
              <a:rect b="b" l="l" r="r" t="t"/>
              <a:pathLst>
                <a:path extrusionOk="0" fill="none" h="2351" w="3794">
                  <a:moveTo>
                    <a:pt x="1" y="2350"/>
                  </a:moveTo>
                  <a:lnTo>
                    <a:pt x="379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5"/>
            <p:cNvSpPr/>
            <p:nvPr/>
          </p:nvSpPr>
          <p:spPr>
            <a:xfrm>
              <a:off x="709425" y="2335150"/>
              <a:ext cx="36325" cy="21600"/>
            </a:xfrm>
            <a:custGeom>
              <a:rect b="b" l="l" r="r" t="t"/>
              <a:pathLst>
                <a:path extrusionOk="0" fill="none" h="864" w="1453">
                  <a:moveTo>
                    <a:pt x="1" y="863"/>
                  </a:moveTo>
                  <a:lnTo>
                    <a:pt x="145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55"/>
            <p:cNvSpPr/>
            <p:nvPr/>
          </p:nvSpPr>
          <p:spPr>
            <a:xfrm>
              <a:off x="725925" y="2320850"/>
              <a:ext cx="16975" cy="10150"/>
            </a:xfrm>
            <a:custGeom>
              <a:rect b="b" l="l" r="r" t="t"/>
              <a:pathLst>
                <a:path extrusionOk="0" fill="none" h="406" w="679">
                  <a:moveTo>
                    <a:pt x="1" y="405"/>
                  </a:moveTo>
                  <a:cubicBezTo>
                    <a:pt x="239" y="291"/>
                    <a:pt x="467" y="159"/>
                    <a:pt x="6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55"/>
            <p:cNvSpPr/>
            <p:nvPr/>
          </p:nvSpPr>
          <p:spPr>
            <a:xfrm>
              <a:off x="786225" y="2169925"/>
              <a:ext cx="44025" cy="29725"/>
            </a:xfrm>
            <a:custGeom>
              <a:rect b="b" l="l" r="r" t="t"/>
              <a:pathLst>
                <a:path extrusionOk="0" fill="none" h="1189" w="1761">
                  <a:moveTo>
                    <a:pt x="0" y="1188"/>
                  </a:moveTo>
                  <a:lnTo>
                    <a:pt x="176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55"/>
            <p:cNvSpPr/>
            <p:nvPr/>
          </p:nvSpPr>
          <p:spPr>
            <a:xfrm>
              <a:off x="794800" y="2206875"/>
              <a:ext cx="14100" cy="8825"/>
            </a:xfrm>
            <a:custGeom>
              <a:rect b="b" l="l" r="r" t="t"/>
              <a:pathLst>
                <a:path extrusionOk="0" fill="none" h="353" w="564">
                  <a:moveTo>
                    <a:pt x="1" y="353"/>
                  </a:moveTo>
                  <a:lnTo>
                    <a:pt x="56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55"/>
            <p:cNvSpPr/>
            <p:nvPr/>
          </p:nvSpPr>
          <p:spPr>
            <a:xfrm>
              <a:off x="799200" y="2269150"/>
              <a:ext cx="6850" cy="3975"/>
            </a:xfrm>
            <a:custGeom>
              <a:rect b="b" l="l" r="r" t="t"/>
              <a:pathLst>
                <a:path extrusionOk="0" fill="none" h="159" w="274">
                  <a:moveTo>
                    <a:pt x="1" y="159"/>
                  </a:moveTo>
                  <a:lnTo>
                    <a:pt x="27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55"/>
            <p:cNvSpPr/>
            <p:nvPr/>
          </p:nvSpPr>
          <p:spPr>
            <a:xfrm>
              <a:off x="763775" y="2266500"/>
              <a:ext cx="2450" cy="1800"/>
            </a:xfrm>
            <a:custGeom>
              <a:rect b="b" l="l" r="r" t="t"/>
              <a:pathLst>
                <a:path extrusionOk="0" fill="none" h="72" w="98">
                  <a:moveTo>
                    <a:pt x="1" y="71"/>
                  </a:moveTo>
                  <a:lnTo>
                    <a:pt x="9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55"/>
            <p:cNvSpPr/>
            <p:nvPr/>
          </p:nvSpPr>
          <p:spPr>
            <a:xfrm>
              <a:off x="819450" y="2291150"/>
              <a:ext cx="7275" cy="4875"/>
            </a:xfrm>
            <a:custGeom>
              <a:rect b="b" l="l" r="r" t="t"/>
              <a:pathLst>
                <a:path extrusionOk="0" fill="none" h="195" w="291">
                  <a:moveTo>
                    <a:pt x="0" y="194"/>
                  </a:moveTo>
                  <a:lnTo>
                    <a:pt x="29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55"/>
            <p:cNvSpPr/>
            <p:nvPr/>
          </p:nvSpPr>
          <p:spPr>
            <a:xfrm>
              <a:off x="882800" y="2168600"/>
              <a:ext cx="9275" cy="5525"/>
            </a:xfrm>
            <a:custGeom>
              <a:rect b="b" l="l" r="r" t="t"/>
              <a:pathLst>
                <a:path extrusionOk="0" fill="none" h="221" w="371">
                  <a:moveTo>
                    <a:pt x="1" y="220"/>
                  </a:moveTo>
                  <a:lnTo>
                    <a:pt x="37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5"/>
            <p:cNvSpPr/>
            <p:nvPr/>
          </p:nvSpPr>
          <p:spPr>
            <a:xfrm>
              <a:off x="913625" y="2177825"/>
              <a:ext cx="16075" cy="7725"/>
            </a:xfrm>
            <a:custGeom>
              <a:rect b="b" l="l" r="r" t="t"/>
              <a:pathLst>
                <a:path extrusionOk="0" fill="none" h="309" w="643">
                  <a:moveTo>
                    <a:pt x="0" y="309"/>
                  </a:moveTo>
                  <a:lnTo>
                    <a:pt x="64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5"/>
            <p:cNvSpPr/>
            <p:nvPr/>
          </p:nvSpPr>
          <p:spPr>
            <a:xfrm>
              <a:off x="673125" y="2339325"/>
              <a:ext cx="7500" cy="6200"/>
            </a:xfrm>
            <a:custGeom>
              <a:rect b="b" l="l" r="r" t="t"/>
              <a:pathLst>
                <a:path extrusionOk="0" fill="none" h="248" w="300">
                  <a:moveTo>
                    <a:pt x="1" y="247"/>
                  </a:moveTo>
                  <a:cubicBezTo>
                    <a:pt x="89" y="150"/>
                    <a:pt x="186" y="71"/>
                    <a:pt x="30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5"/>
            <p:cNvSpPr/>
            <p:nvPr/>
          </p:nvSpPr>
          <p:spPr>
            <a:xfrm>
              <a:off x="656625" y="2323500"/>
              <a:ext cx="8400" cy="5950"/>
            </a:xfrm>
            <a:custGeom>
              <a:rect b="b" l="l" r="r" t="t"/>
              <a:pathLst>
                <a:path extrusionOk="0" fill="none" h="238" w="336">
                  <a:moveTo>
                    <a:pt x="1" y="238"/>
                  </a:moveTo>
                  <a:lnTo>
                    <a:pt x="33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5"/>
            <p:cNvSpPr/>
            <p:nvPr/>
          </p:nvSpPr>
          <p:spPr>
            <a:xfrm>
              <a:off x="993700" y="2175850"/>
              <a:ext cx="7950" cy="6400"/>
            </a:xfrm>
            <a:custGeom>
              <a:rect b="b" l="l" r="r" t="t"/>
              <a:pathLst>
                <a:path extrusionOk="0" fill="none" h="256" w="318">
                  <a:moveTo>
                    <a:pt x="1" y="256"/>
                  </a:moveTo>
                  <a:cubicBezTo>
                    <a:pt x="124" y="186"/>
                    <a:pt x="229" y="98"/>
                    <a:pt x="31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5"/>
            <p:cNvSpPr/>
            <p:nvPr/>
          </p:nvSpPr>
          <p:spPr>
            <a:xfrm>
              <a:off x="944850" y="2083225"/>
              <a:ext cx="388600" cy="362850"/>
            </a:xfrm>
            <a:custGeom>
              <a:rect b="b" l="l" r="r" t="t"/>
              <a:pathLst>
                <a:path extrusionOk="0" h="14514" w="15544">
                  <a:moveTo>
                    <a:pt x="3134" y="1"/>
                  </a:moveTo>
                  <a:lnTo>
                    <a:pt x="1" y="3547"/>
                  </a:lnTo>
                  <a:lnTo>
                    <a:pt x="18" y="3574"/>
                  </a:lnTo>
                  <a:cubicBezTo>
                    <a:pt x="1057" y="4630"/>
                    <a:pt x="10263" y="13888"/>
                    <a:pt x="12384" y="14504"/>
                  </a:cubicBezTo>
                  <a:lnTo>
                    <a:pt x="12410" y="14513"/>
                  </a:lnTo>
                  <a:lnTo>
                    <a:pt x="15543" y="10958"/>
                  </a:lnTo>
                  <a:lnTo>
                    <a:pt x="15526" y="10931"/>
                  </a:lnTo>
                  <a:cubicBezTo>
                    <a:pt x="14505" y="9937"/>
                    <a:pt x="5510" y="1162"/>
                    <a:pt x="3152" y="9"/>
                  </a:cubicBezTo>
                  <a:lnTo>
                    <a:pt x="3134"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5"/>
            <p:cNvSpPr/>
            <p:nvPr/>
          </p:nvSpPr>
          <p:spPr>
            <a:xfrm>
              <a:off x="1001850" y="2083225"/>
              <a:ext cx="331375" cy="300800"/>
            </a:xfrm>
            <a:custGeom>
              <a:rect b="b" l="l" r="r" t="t"/>
              <a:pathLst>
                <a:path extrusionOk="0" h="12032" w="13255">
                  <a:moveTo>
                    <a:pt x="854" y="1"/>
                  </a:moveTo>
                  <a:lnTo>
                    <a:pt x="0" y="960"/>
                  </a:lnTo>
                  <a:cubicBezTo>
                    <a:pt x="1804" y="2130"/>
                    <a:pt x="3529" y="3398"/>
                    <a:pt x="5193" y="4762"/>
                  </a:cubicBezTo>
                  <a:cubicBezTo>
                    <a:pt x="8194" y="7226"/>
                    <a:pt x="11318" y="10843"/>
                    <a:pt x="12304" y="12031"/>
                  </a:cubicBezTo>
                  <a:lnTo>
                    <a:pt x="13254" y="10958"/>
                  </a:lnTo>
                  <a:lnTo>
                    <a:pt x="13237" y="10940"/>
                  </a:lnTo>
                  <a:cubicBezTo>
                    <a:pt x="12216" y="9946"/>
                    <a:pt x="3221" y="1171"/>
                    <a:pt x="872" y="9"/>
                  </a:cubicBezTo>
                  <a:lnTo>
                    <a:pt x="854" y="1"/>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5"/>
            <p:cNvSpPr/>
            <p:nvPr/>
          </p:nvSpPr>
          <p:spPr>
            <a:xfrm>
              <a:off x="944850" y="2141100"/>
              <a:ext cx="342600" cy="304975"/>
            </a:xfrm>
            <a:custGeom>
              <a:rect b="b" l="l" r="r" t="t"/>
              <a:pathLst>
                <a:path extrusionOk="0" h="12199" w="13704">
                  <a:moveTo>
                    <a:pt x="1083" y="0"/>
                  </a:moveTo>
                  <a:lnTo>
                    <a:pt x="1" y="1232"/>
                  </a:lnTo>
                  <a:lnTo>
                    <a:pt x="18" y="1259"/>
                  </a:lnTo>
                  <a:cubicBezTo>
                    <a:pt x="1057" y="2315"/>
                    <a:pt x="10263" y="11573"/>
                    <a:pt x="12384" y="12189"/>
                  </a:cubicBezTo>
                  <a:lnTo>
                    <a:pt x="12401" y="12198"/>
                  </a:lnTo>
                  <a:lnTo>
                    <a:pt x="13704" y="10711"/>
                  </a:lnTo>
                  <a:cubicBezTo>
                    <a:pt x="12753" y="10183"/>
                    <a:pt x="10729" y="8854"/>
                    <a:pt x="7050" y="5562"/>
                  </a:cubicBezTo>
                  <a:cubicBezTo>
                    <a:pt x="3636" y="2508"/>
                    <a:pt x="1911" y="836"/>
                    <a:pt x="1083" y="0"/>
                  </a:cubicBez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5"/>
            <p:cNvSpPr/>
            <p:nvPr/>
          </p:nvSpPr>
          <p:spPr>
            <a:xfrm>
              <a:off x="943750" y="2082350"/>
              <a:ext cx="390575" cy="364375"/>
            </a:xfrm>
            <a:custGeom>
              <a:rect b="b" l="l" r="r" t="t"/>
              <a:pathLst>
                <a:path extrusionOk="0" fill="none" h="14575" w="15623">
                  <a:moveTo>
                    <a:pt x="15622" y="10993"/>
                  </a:moveTo>
                  <a:cubicBezTo>
                    <a:pt x="15622" y="10993"/>
                    <a:pt x="5581" y="1127"/>
                    <a:pt x="3169" y="0"/>
                  </a:cubicBezTo>
                  <a:lnTo>
                    <a:pt x="1" y="3591"/>
                  </a:lnTo>
                  <a:cubicBezTo>
                    <a:pt x="1" y="3591"/>
                    <a:pt x="10289" y="14029"/>
                    <a:pt x="12454" y="1457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5"/>
            <p:cNvSpPr/>
            <p:nvPr/>
          </p:nvSpPr>
          <p:spPr>
            <a:xfrm>
              <a:off x="1034400" y="2106325"/>
              <a:ext cx="88050" cy="73075"/>
            </a:xfrm>
            <a:custGeom>
              <a:rect b="b" l="l" r="r" t="t"/>
              <a:pathLst>
                <a:path extrusionOk="0" fill="none" h="2923" w="3522">
                  <a:moveTo>
                    <a:pt x="1" y="1"/>
                  </a:moveTo>
                  <a:cubicBezTo>
                    <a:pt x="1250" y="881"/>
                    <a:pt x="2430" y="1858"/>
                    <a:pt x="3521" y="29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55"/>
            <p:cNvSpPr/>
            <p:nvPr/>
          </p:nvSpPr>
          <p:spPr>
            <a:xfrm>
              <a:off x="1040575" y="2127675"/>
              <a:ext cx="31050" cy="25550"/>
            </a:xfrm>
            <a:custGeom>
              <a:rect b="b" l="l" r="r" t="t"/>
              <a:pathLst>
                <a:path extrusionOk="0" fill="none" h="1022" w="1242">
                  <a:moveTo>
                    <a:pt x="1241" y="1021"/>
                  </a:moveTo>
                  <a:cubicBezTo>
                    <a:pt x="854" y="652"/>
                    <a:pt x="440" y="308"/>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55"/>
            <p:cNvSpPr/>
            <p:nvPr/>
          </p:nvSpPr>
          <p:spPr>
            <a:xfrm>
              <a:off x="1037700" y="2147475"/>
              <a:ext cx="15875" cy="14100"/>
            </a:xfrm>
            <a:custGeom>
              <a:rect b="b" l="l" r="r" t="t"/>
              <a:pathLst>
                <a:path extrusionOk="0" fill="none" h="564" w="635">
                  <a:moveTo>
                    <a:pt x="634" y="564"/>
                  </a:moveTo>
                  <a:cubicBezTo>
                    <a:pt x="441" y="352"/>
                    <a:pt x="238" y="159"/>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5"/>
            <p:cNvSpPr/>
            <p:nvPr/>
          </p:nvSpPr>
          <p:spPr>
            <a:xfrm>
              <a:off x="1028900" y="2163100"/>
              <a:ext cx="9275" cy="7050"/>
            </a:xfrm>
            <a:custGeom>
              <a:rect b="b" l="l" r="r" t="t"/>
              <a:pathLst>
                <a:path extrusionOk="0" fill="none" h="282" w="371">
                  <a:moveTo>
                    <a:pt x="370" y="282"/>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5"/>
            <p:cNvSpPr/>
            <p:nvPr/>
          </p:nvSpPr>
          <p:spPr>
            <a:xfrm>
              <a:off x="1120875" y="2330525"/>
              <a:ext cx="88700" cy="70875"/>
            </a:xfrm>
            <a:custGeom>
              <a:rect b="b" l="l" r="r" t="t"/>
              <a:pathLst>
                <a:path extrusionOk="0" fill="none" h="2835" w="3548">
                  <a:moveTo>
                    <a:pt x="3547" y="2835"/>
                  </a:moveTo>
                  <a:cubicBezTo>
                    <a:pt x="2342" y="1919"/>
                    <a:pt x="1153" y="969"/>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5"/>
            <p:cNvSpPr/>
            <p:nvPr/>
          </p:nvSpPr>
          <p:spPr>
            <a:xfrm>
              <a:off x="1152125" y="2343525"/>
              <a:ext cx="30825" cy="25325"/>
            </a:xfrm>
            <a:custGeom>
              <a:rect b="b" l="l" r="r" t="t"/>
              <a:pathLst>
                <a:path extrusionOk="0" fill="none" h="1013" w="1233">
                  <a:moveTo>
                    <a:pt x="1232" y="1012"/>
                  </a:moveTo>
                  <a:lnTo>
                    <a:pt x="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5"/>
            <p:cNvSpPr/>
            <p:nvPr/>
          </p:nvSpPr>
          <p:spPr>
            <a:xfrm>
              <a:off x="1151900" y="2309400"/>
              <a:ext cx="20700" cy="17425"/>
            </a:xfrm>
            <a:custGeom>
              <a:rect b="b" l="l" r="r" t="t"/>
              <a:pathLst>
                <a:path extrusionOk="0" fill="none" h="697" w="828">
                  <a:moveTo>
                    <a:pt x="828" y="696"/>
                  </a:moveTo>
                  <a:cubicBezTo>
                    <a:pt x="537" y="476"/>
                    <a:pt x="264" y="247"/>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5"/>
            <p:cNvSpPr/>
            <p:nvPr/>
          </p:nvSpPr>
          <p:spPr>
            <a:xfrm>
              <a:off x="1147275" y="2283000"/>
              <a:ext cx="21800" cy="19175"/>
            </a:xfrm>
            <a:custGeom>
              <a:rect b="b" l="l" r="r" t="t"/>
              <a:pathLst>
                <a:path extrusionOk="0" fill="none" h="767" w="872">
                  <a:moveTo>
                    <a:pt x="872" y="766"/>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5"/>
            <p:cNvSpPr/>
            <p:nvPr/>
          </p:nvSpPr>
          <p:spPr>
            <a:xfrm>
              <a:off x="1252000" y="2292700"/>
              <a:ext cx="65150" cy="63825"/>
            </a:xfrm>
            <a:custGeom>
              <a:rect b="b" l="l" r="r" t="t"/>
              <a:pathLst>
                <a:path extrusionOk="0" fill="none" h="2553" w="2606">
                  <a:moveTo>
                    <a:pt x="2606" y="2552"/>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5"/>
            <p:cNvSpPr/>
            <p:nvPr/>
          </p:nvSpPr>
          <p:spPr>
            <a:xfrm>
              <a:off x="1274675" y="2328550"/>
              <a:ext cx="27075" cy="26650"/>
            </a:xfrm>
            <a:custGeom>
              <a:rect b="b" l="l" r="r" t="t"/>
              <a:pathLst>
                <a:path extrusionOk="0" fill="none" h="1066" w="1083">
                  <a:moveTo>
                    <a:pt x="1083" y="1065"/>
                  </a:moveTo>
                  <a:cubicBezTo>
                    <a:pt x="740" y="696"/>
                    <a:pt x="379" y="335"/>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5"/>
            <p:cNvSpPr/>
            <p:nvPr/>
          </p:nvSpPr>
          <p:spPr>
            <a:xfrm>
              <a:off x="1274000" y="2350325"/>
              <a:ext cx="14775" cy="13025"/>
            </a:xfrm>
            <a:custGeom>
              <a:rect b="b" l="l" r="r" t="t"/>
              <a:pathLst>
                <a:path extrusionOk="0" fill="none" h="521" w="591">
                  <a:moveTo>
                    <a:pt x="591" y="520"/>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5"/>
            <p:cNvSpPr/>
            <p:nvPr/>
          </p:nvSpPr>
          <p:spPr>
            <a:xfrm>
              <a:off x="1264100" y="2363750"/>
              <a:ext cx="11475" cy="10150"/>
            </a:xfrm>
            <a:custGeom>
              <a:rect b="b" l="l" r="r" t="t"/>
              <a:pathLst>
                <a:path extrusionOk="0" fill="none" h="406" w="459">
                  <a:moveTo>
                    <a:pt x="459" y="406"/>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55"/>
            <p:cNvSpPr/>
            <p:nvPr/>
          </p:nvSpPr>
          <p:spPr>
            <a:xfrm>
              <a:off x="1250900" y="2384225"/>
              <a:ext cx="10375" cy="9050"/>
            </a:xfrm>
            <a:custGeom>
              <a:rect b="b" l="l" r="r" t="t"/>
              <a:pathLst>
                <a:path extrusionOk="0" fill="none" h="362" w="415">
                  <a:moveTo>
                    <a:pt x="414" y="361"/>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55"/>
            <p:cNvSpPr/>
            <p:nvPr/>
          </p:nvSpPr>
          <p:spPr>
            <a:xfrm>
              <a:off x="961350" y="2169475"/>
              <a:ext cx="79450" cy="77925"/>
            </a:xfrm>
            <a:custGeom>
              <a:rect b="b" l="l" r="r" t="t"/>
              <a:pathLst>
                <a:path extrusionOk="0" fill="none" h="3117" w="3178">
                  <a:moveTo>
                    <a:pt x="1" y="1"/>
                  </a:moveTo>
                  <a:lnTo>
                    <a:pt x="3178" y="311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5"/>
            <p:cNvSpPr/>
            <p:nvPr/>
          </p:nvSpPr>
          <p:spPr>
            <a:xfrm>
              <a:off x="994150" y="2183775"/>
              <a:ext cx="29725" cy="30400"/>
            </a:xfrm>
            <a:custGeom>
              <a:rect b="b" l="l" r="r" t="t"/>
              <a:pathLst>
                <a:path extrusionOk="0" fill="none" h="1216" w="1189">
                  <a:moveTo>
                    <a:pt x="0" y="1"/>
                  </a:moveTo>
                  <a:lnTo>
                    <a:pt x="1188" y="121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5"/>
            <p:cNvSpPr/>
            <p:nvPr/>
          </p:nvSpPr>
          <p:spPr>
            <a:xfrm>
              <a:off x="1023175" y="2193900"/>
              <a:ext cx="13675" cy="14100"/>
            </a:xfrm>
            <a:custGeom>
              <a:rect b="b" l="l" r="r" t="t"/>
              <a:pathLst>
                <a:path extrusionOk="0" fill="none" h="564" w="547">
                  <a:moveTo>
                    <a:pt x="1" y="0"/>
                  </a:moveTo>
                  <a:cubicBezTo>
                    <a:pt x="159" y="203"/>
                    <a:pt x="344" y="396"/>
                    <a:pt x="547" y="56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5"/>
            <p:cNvSpPr/>
            <p:nvPr/>
          </p:nvSpPr>
          <p:spPr>
            <a:xfrm>
              <a:off x="1165100" y="2220950"/>
              <a:ext cx="39200" cy="35675"/>
            </a:xfrm>
            <a:custGeom>
              <a:rect b="b" l="l" r="r" t="t"/>
              <a:pathLst>
                <a:path extrusionOk="0" fill="none" h="1427" w="1568">
                  <a:moveTo>
                    <a:pt x="0" y="1"/>
                  </a:moveTo>
                  <a:lnTo>
                    <a:pt x="1567" y="14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5"/>
            <p:cNvSpPr/>
            <p:nvPr/>
          </p:nvSpPr>
          <p:spPr>
            <a:xfrm>
              <a:off x="1151250" y="2233275"/>
              <a:ext cx="12125" cy="11475"/>
            </a:xfrm>
            <a:custGeom>
              <a:rect b="b" l="l" r="r" t="t"/>
              <a:pathLst>
                <a:path extrusionOk="0" fill="none" h="459" w="485">
                  <a:moveTo>
                    <a:pt x="0" y="1"/>
                  </a:moveTo>
                  <a:lnTo>
                    <a:pt x="484" y="45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5"/>
            <p:cNvSpPr/>
            <p:nvPr/>
          </p:nvSpPr>
          <p:spPr>
            <a:xfrm>
              <a:off x="1096675" y="2251100"/>
              <a:ext cx="5525" cy="5750"/>
            </a:xfrm>
            <a:custGeom>
              <a:rect b="b" l="l" r="r" t="t"/>
              <a:pathLst>
                <a:path extrusionOk="0" fill="none" h="230" w="221">
                  <a:moveTo>
                    <a:pt x="0" y="1"/>
                  </a:moveTo>
                  <a:lnTo>
                    <a:pt x="220" y="22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5"/>
            <p:cNvSpPr/>
            <p:nvPr/>
          </p:nvSpPr>
          <p:spPr>
            <a:xfrm>
              <a:off x="1092925" y="2215675"/>
              <a:ext cx="2225" cy="2000"/>
            </a:xfrm>
            <a:custGeom>
              <a:rect b="b" l="l" r="r" t="t"/>
              <a:pathLst>
                <a:path extrusionOk="0" fill="none" h="80" w="89">
                  <a:moveTo>
                    <a:pt x="1" y="1"/>
                  </a:moveTo>
                  <a:lnTo>
                    <a:pt x="89" y="8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5"/>
            <p:cNvSpPr/>
            <p:nvPr/>
          </p:nvSpPr>
          <p:spPr>
            <a:xfrm>
              <a:off x="1079300" y="2276400"/>
              <a:ext cx="6625" cy="5750"/>
            </a:xfrm>
            <a:custGeom>
              <a:rect b="b" l="l" r="r" t="t"/>
              <a:pathLst>
                <a:path extrusionOk="0" fill="none" h="230" w="265">
                  <a:moveTo>
                    <a:pt x="0" y="1"/>
                  </a:moveTo>
                  <a:lnTo>
                    <a:pt x="264" y="23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5"/>
            <p:cNvSpPr/>
            <p:nvPr/>
          </p:nvSpPr>
          <p:spPr>
            <a:xfrm>
              <a:off x="1212625" y="2308750"/>
              <a:ext cx="7725" cy="7725"/>
            </a:xfrm>
            <a:custGeom>
              <a:rect b="b" l="l" r="r" t="t"/>
              <a:pathLst>
                <a:path extrusionOk="0" fill="none" h="309" w="309">
                  <a:moveTo>
                    <a:pt x="0" y="0"/>
                  </a:moveTo>
                  <a:lnTo>
                    <a:pt x="309" y="30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5"/>
            <p:cNvSpPr/>
            <p:nvPr/>
          </p:nvSpPr>
          <p:spPr>
            <a:xfrm>
              <a:off x="1209100" y="2341325"/>
              <a:ext cx="11250" cy="13875"/>
            </a:xfrm>
            <a:custGeom>
              <a:rect b="b" l="l" r="r" t="t"/>
              <a:pathLst>
                <a:path extrusionOk="0" fill="none" h="555" w="450">
                  <a:moveTo>
                    <a:pt x="1" y="0"/>
                  </a:moveTo>
                  <a:lnTo>
                    <a:pt x="450" y="55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5"/>
            <p:cNvSpPr/>
            <p:nvPr/>
          </p:nvSpPr>
          <p:spPr>
            <a:xfrm>
              <a:off x="996350" y="2145925"/>
              <a:ext cx="7725" cy="5750"/>
            </a:xfrm>
            <a:custGeom>
              <a:rect b="b" l="l" r="r" t="t"/>
              <a:pathLst>
                <a:path extrusionOk="0" fill="none" h="230" w="309">
                  <a:moveTo>
                    <a:pt x="0" y="1"/>
                  </a:moveTo>
                  <a:cubicBezTo>
                    <a:pt x="115" y="62"/>
                    <a:pt x="220" y="142"/>
                    <a:pt x="308" y="23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55"/>
            <p:cNvSpPr/>
            <p:nvPr/>
          </p:nvSpPr>
          <p:spPr>
            <a:xfrm>
              <a:off x="1008000" y="2126125"/>
              <a:ext cx="7725" cy="6850"/>
            </a:xfrm>
            <a:custGeom>
              <a:rect b="b" l="l" r="r" t="t"/>
              <a:pathLst>
                <a:path extrusionOk="0" fill="none" h="274" w="309">
                  <a:moveTo>
                    <a:pt x="1" y="1"/>
                  </a:moveTo>
                  <a:lnTo>
                    <a:pt x="309" y="27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5"/>
            <p:cNvSpPr/>
            <p:nvPr/>
          </p:nvSpPr>
          <p:spPr>
            <a:xfrm>
              <a:off x="1231550" y="2418325"/>
              <a:ext cx="7950" cy="6175"/>
            </a:xfrm>
            <a:custGeom>
              <a:rect b="b" l="l" r="r" t="t"/>
              <a:pathLst>
                <a:path extrusionOk="0" fill="none" h="247" w="318">
                  <a:moveTo>
                    <a:pt x="0" y="0"/>
                  </a:moveTo>
                  <a:cubicBezTo>
                    <a:pt x="88" y="97"/>
                    <a:pt x="203" y="185"/>
                    <a:pt x="317"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5"/>
            <p:cNvSpPr/>
            <p:nvPr/>
          </p:nvSpPr>
          <p:spPr>
            <a:xfrm>
              <a:off x="971250" y="1880375"/>
              <a:ext cx="404225" cy="339500"/>
            </a:xfrm>
            <a:custGeom>
              <a:rect b="b" l="l" r="r" t="t"/>
              <a:pathLst>
                <a:path extrusionOk="0" h="13580" w="16169">
                  <a:moveTo>
                    <a:pt x="13378" y="0"/>
                  </a:moveTo>
                  <a:lnTo>
                    <a:pt x="13352" y="18"/>
                  </a:lnTo>
                  <a:cubicBezTo>
                    <a:pt x="12155" y="792"/>
                    <a:pt x="1647" y="7683"/>
                    <a:pt x="19" y="9734"/>
                  </a:cubicBezTo>
                  <a:lnTo>
                    <a:pt x="1" y="9752"/>
                  </a:lnTo>
                  <a:lnTo>
                    <a:pt x="2791" y="13580"/>
                  </a:lnTo>
                  <a:lnTo>
                    <a:pt x="2817" y="13562"/>
                  </a:lnTo>
                  <a:cubicBezTo>
                    <a:pt x="4067" y="12770"/>
                    <a:pt x="15094" y="5782"/>
                    <a:pt x="16159" y="3846"/>
                  </a:cubicBezTo>
                  <a:lnTo>
                    <a:pt x="16168" y="3829"/>
                  </a:lnTo>
                  <a:lnTo>
                    <a:pt x="13378"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5"/>
            <p:cNvSpPr/>
            <p:nvPr/>
          </p:nvSpPr>
          <p:spPr>
            <a:xfrm>
              <a:off x="971250" y="1880375"/>
              <a:ext cx="355600" cy="269550"/>
            </a:xfrm>
            <a:custGeom>
              <a:rect b="b" l="l" r="r" t="t"/>
              <a:pathLst>
                <a:path extrusionOk="0" h="10782" w="14224">
                  <a:moveTo>
                    <a:pt x="13378" y="0"/>
                  </a:moveTo>
                  <a:lnTo>
                    <a:pt x="13352" y="18"/>
                  </a:lnTo>
                  <a:cubicBezTo>
                    <a:pt x="12155" y="792"/>
                    <a:pt x="1647" y="7683"/>
                    <a:pt x="19" y="9734"/>
                  </a:cubicBezTo>
                  <a:lnTo>
                    <a:pt x="1" y="9752"/>
                  </a:lnTo>
                  <a:lnTo>
                    <a:pt x="758" y="10781"/>
                  </a:lnTo>
                  <a:cubicBezTo>
                    <a:pt x="2289" y="9276"/>
                    <a:pt x="3900" y="7859"/>
                    <a:pt x="5589" y="6539"/>
                  </a:cubicBezTo>
                  <a:cubicBezTo>
                    <a:pt x="8643" y="4137"/>
                    <a:pt x="12850" y="1866"/>
                    <a:pt x="14223" y="1153"/>
                  </a:cubicBezTo>
                  <a:lnTo>
                    <a:pt x="13378" y="0"/>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5"/>
            <p:cNvSpPr/>
            <p:nvPr/>
          </p:nvSpPr>
          <p:spPr>
            <a:xfrm>
              <a:off x="1016800" y="1936250"/>
              <a:ext cx="358675" cy="283425"/>
            </a:xfrm>
            <a:custGeom>
              <a:rect b="b" l="l" r="r" t="t"/>
              <a:pathLst>
                <a:path extrusionOk="0" h="11337" w="14347">
                  <a:moveTo>
                    <a:pt x="13184" y="1"/>
                  </a:moveTo>
                  <a:cubicBezTo>
                    <a:pt x="12463" y="810"/>
                    <a:pt x="10729" y="2509"/>
                    <a:pt x="6716" y="5387"/>
                  </a:cubicBezTo>
                  <a:cubicBezTo>
                    <a:pt x="3002" y="8062"/>
                    <a:pt x="986" y="9382"/>
                    <a:pt x="1" y="10007"/>
                  </a:cubicBezTo>
                  <a:lnTo>
                    <a:pt x="969" y="11336"/>
                  </a:lnTo>
                  <a:lnTo>
                    <a:pt x="995" y="11327"/>
                  </a:lnTo>
                  <a:cubicBezTo>
                    <a:pt x="2245" y="10535"/>
                    <a:pt x="13272" y="3547"/>
                    <a:pt x="14337" y="1611"/>
                  </a:cubicBezTo>
                  <a:lnTo>
                    <a:pt x="14346" y="1594"/>
                  </a:lnTo>
                  <a:lnTo>
                    <a:pt x="13184" y="1"/>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5"/>
            <p:cNvSpPr/>
            <p:nvPr/>
          </p:nvSpPr>
          <p:spPr>
            <a:xfrm>
              <a:off x="970150" y="1879275"/>
              <a:ext cx="406200" cy="341500"/>
            </a:xfrm>
            <a:custGeom>
              <a:rect b="b" l="l" r="r" t="t"/>
              <a:pathLst>
                <a:path extrusionOk="0" fill="none" h="13660" w="16248">
                  <a:moveTo>
                    <a:pt x="13422" y="0"/>
                  </a:moveTo>
                  <a:cubicBezTo>
                    <a:pt x="13422" y="0"/>
                    <a:pt x="1629" y="7683"/>
                    <a:pt x="1" y="9796"/>
                  </a:cubicBezTo>
                  <a:lnTo>
                    <a:pt x="2826" y="13659"/>
                  </a:lnTo>
                  <a:cubicBezTo>
                    <a:pt x="2826" y="13659"/>
                    <a:pt x="15235" y="5870"/>
                    <a:pt x="16247" y="387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5"/>
            <p:cNvSpPr/>
            <p:nvPr/>
          </p:nvSpPr>
          <p:spPr>
            <a:xfrm>
              <a:off x="996350" y="2048025"/>
              <a:ext cx="90225" cy="70000"/>
            </a:xfrm>
            <a:custGeom>
              <a:rect b="b" l="l" r="r" t="t"/>
              <a:pathLst>
                <a:path extrusionOk="0" fill="none" h="2800" w="3609">
                  <a:moveTo>
                    <a:pt x="0" y="2799"/>
                  </a:moveTo>
                  <a:cubicBezTo>
                    <a:pt x="1127" y="1769"/>
                    <a:pt x="2332" y="836"/>
                    <a:pt x="360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5"/>
            <p:cNvSpPr/>
            <p:nvPr/>
          </p:nvSpPr>
          <p:spPr>
            <a:xfrm>
              <a:off x="1018575" y="2091800"/>
              <a:ext cx="31475" cy="24900"/>
            </a:xfrm>
            <a:custGeom>
              <a:rect b="b" l="l" r="r" t="t"/>
              <a:pathLst>
                <a:path extrusionOk="0" fill="none" h="996" w="1259">
                  <a:moveTo>
                    <a:pt x="1259" y="1"/>
                  </a:moveTo>
                  <a:cubicBezTo>
                    <a:pt x="810" y="300"/>
                    <a:pt x="396" y="626"/>
                    <a:pt x="0" y="99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5"/>
            <p:cNvSpPr/>
            <p:nvPr/>
          </p:nvSpPr>
          <p:spPr>
            <a:xfrm>
              <a:off x="1037275" y="2111400"/>
              <a:ext cx="17175" cy="12125"/>
            </a:xfrm>
            <a:custGeom>
              <a:rect b="b" l="l" r="r" t="t"/>
              <a:pathLst>
                <a:path extrusionOk="0" fill="none" h="485" w="687">
                  <a:moveTo>
                    <a:pt x="687" y="0"/>
                  </a:moveTo>
                  <a:cubicBezTo>
                    <a:pt x="440" y="132"/>
                    <a:pt x="203" y="299"/>
                    <a:pt x="0" y="4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5"/>
            <p:cNvSpPr/>
            <p:nvPr/>
          </p:nvSpPr>
          <p:spPr>
            <a:xfrm>
              <a:off x="1050475" y="2128100"/>
              <a:ext cx="9050" cy="7525"/>
            </a:xfrm>
            <a:custGeom>
              <a:rect b="b" l="l" r="r" t="t"/>
              <a:pathLst>
                <a:path extrusionOk="0" fill="none" h="301" w="362">
                  <a:moveTo>
                    <a:pt x="361" y="1"/>
                  </a:moveTo>
                  <a:lnTo>
                    <a:pt x="0" y="30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55"/>
            <p:cNvSpPr/>
            <p:nvPr/>
          </p:nvSpPr>
          <p:spPr>
            <a:xfrm>
              <a:off x="1233750" y="2010625"/>
              <a:ext cx="88250" cy="71525"/>
            </a:xfrm>
            <a:custGeom>
              <a:rect b="b" l="l" r="r" t="t"/>
              <a:pathLst>
                <a:path extrusionOk="0" fill="none" h="2861" w="3530">
                  <a:moveTo>
                    <a:pt x="3530" y="0"/>
                  </a:moveTo>
                  <a:cubicBezTo>
                    <a:pt x="2385" y="986"/>
                    <a:pt x="1206" y="1936"/>
                    <a:pt x="0" y="286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55"/>
            <p:cNvSpPr/>
            <p:nvPr/>
          </p:nvSpPr>
          <p:spPr>
            <a:xfrm>
              <a:off x="1253325" y="2029550"/>
              <a:ext cx="31500" cy="24875"/>
            </a:xfrm>
            <a:custGeom>
              <a:rect b="b" l="l" r="r" t="t"/>
              <a:pathLst>
                <a:path extrusionOk="0" fill="none" h="995" w="1260">
                  <a:moveTo>
                    <a:pt x="1259" y="0"/>
                  </a:moveTo>
                  <a:lnTo>
                    <a:pt x="1" y="99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5"/>
            <p:cNvSpPr/>
            <p:nvPr/>
          </p:nvSpPr>
          <p:spPr>
            <a:xfrm>
              <a:off x="1219875" y="2030650"/>
              <a:ext cx="21375" cy="16525"/>
            </a:xfrm>
            <a:custGeom>
              <a:rect b="b" l="l" r="r" t="t"/>
              <a:pathLst>
                <a:path extrusionOk="0" fill="none" h="661" w="855">
                  <a:moveTo>
                    <a:pt x="855" y="0"/>
                  </a:moveTo>
                  <a:cubicBezTo>
                    <a:pt x="591" y="238"/>
                    <a:pt x="300" y="458"/>
                    <a:pt x="1" y="6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5"/>
            <p:cNvSpPr/>
            <p:nvPr/>
          </p:nvSpPr>
          <p:spPr>
            <a:xfrm>
              <a:off x="1193050" y="2028875"/>
              <a:ext cx="23550" cy="17200"/>
            </a:xfrm>
            <a:custGeom>
              <a:rect b="b" l="l" r="r" t="t"/>
              <a:pathLst>
                <a:path extrusionOk="0" fill="none" h="688" w="942">
                  <a:moveTo>
                    <a:pt x="942" y="1"/>
                  </a:moveTo>
                  <a:lnTo>
                    <a:pt x="0" y="68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5"/>
            <p:cNvSpPr/>
            <p:nvPr/>
          </p:nvSpPr>
          <p:spPr>
            <a:xfrm>
              <a:off x="1225375" y="1895975"/>
              <a:ext cx="76175" cy="49750"/>
            </a:xfrm>
            <a:custGeom>
              <a:rect b="b" l="l" r="r" t="t"/>
              <a:pathLst>
                <a:path extrusionOk="0" fill="none" h="1990" w="3047">
                  <a:moveTo>
                    <a:pt x="3046" y="1"/>
                  </a:moveTo>
                  <a:lnTo>
                    <a:pt x="1" y="199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5"/>
            <p:cNvSpPr/>
            <p:nvPr/>
          </p:nvSpPr>
          <p:spPr>
            <a:xfrm>
              <a:off x="1265200" y="1910725"/>
              <a:ext cx="31725" cy="20500"/>
            </a:xfrm>
            <a:custGeom>
              <a:rect b="b" l="l" r="r" t="t"/>
              <a:pathLst>
                <a:path extrusionOk="0" fill="none" h="820" w="1269">
                  <a:moveTo>
                    <a:pt x="1268" y="1"/>
                  </a:moveTo>
                  <a:cubicBezTo>
                    <a:pt x="837" y="256"/>
                    <a:pt x="406" y="529"/>
                    <a:pt x="1"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5"/>
            <p:cNvSpPr/>
            <p:nvPr/>
          </p:nvSpPr>
          <p:spPr>
            <a:xfrm>
              <a:off x="1286100" y="1925025"/>
              <a:ext cx="15875" cy="11700"/>
            </a:xfrm>
            <a:custGeom>
              <a:rect b="b" l="l" r="r" t="t"/>
              <a:pathLst>
                <a:path extrusionOk="0" fill="none" h="468" w="635">
                  <a:moveTo>
                    <a:pt x="635" y="1"/>
                  </a:moveTo>
                  <a:lnTo>
                    <a:pt x="1" y="46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5"/>
            <p:cNvSpPr/>
            <p:nvPr/>
          </p:nvSpPr>
          <p:spPr>
            <a:xfrm>
              <a:off x="1297125" y="1940200"/>
              <a:ext cx="12325" cy="9050"/>
            </a:xfrm>
            <a:custGeom>
              <a:rect b="b" l="l" r="r" t="t"/>
              <a:pathLst>
                <a:path extrusionOk="0" fill="none" h="362" w="493">
                  <a:moveTo>
                    <a:pt x="493" y="1"/>
                  </a:moveTo>
                  <a:lnTo>
                    <a:pt x="0" y="3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5"/>
            <p:cNvSpPr/>
            <p:nvPr/>
          </p:nvSpPr>
          <p:spPr>
            <a:xfrm>
              <a:off x="1314275" y="1958475"/>
              <a:ext cx="11250" cy="8175"/>
            </a:xfrm>
            <a:custGeom>
              <a:rect b="b" l="l" r="r" t="t"/>
              <a:pathLst>
                <a:path extrusionOk="0" fill="none" h="327" w="450">
                  <a:moveTo>
                    <a:pt x="449" y="0"/>
                  </a:moveTo>
                  <a:lnTo>
                    <a:pt x="0"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5"/>
            <p:cNvSpPr/>
            <p:nvPr/>
          </p:nvSpPr>
          <p:spPr>
            <a:xfrm>
              <a:off x="1042100" y="2142200"/>
              <a:ext cx="93325" cy="60975"/>
            </a:xfrm>
            <a:custGeom>
              <a:rect b="b" l="l" r="r" t="t"/>
              <a:pathLst>
                <a:path extrusionOk="0" fill="none" h="2439" w="3733">
                  <a:moveTo>
                    <a:pt x="1" y="2438"/>
                  </a:moveTo>
                  <a:lnTo>
                    <a:pt x="373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5"/>
            <p:cNvSpPr/>
            <p:nvPr/>
          </p:nvSpPr>
          <p:spPr>
            <a:xfrm>
              <a:off x="1063225" y="2151650"/>
              <a:ext cx="35900" cy="22475"/>
            </a:xfrm>
            <a:custGeom>
              <a:rect b="b" l="l" r="r" t="t"/>
              <a:pathLst>
                <a:path extrusionOk="0" fill="none" h="899" w="1436">
                  <a:moveTo>
                    <a:pt x="1" y="898"/>
                  </a:moveTo>
                  <a:lnTo>
                    <a:pt x="143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55"/>
            <p:cNvSpPr/>
            <p:nvPr/>
          </p:nvSpPr>
          <p:spPr>
            <a:xfrm>
              <a:off x="1079300" y="2137575"/>
              <a:ext cx="16750" cy="10375"/>
            </a:xfrm>
            <a:custGeom>
              <a:rect b="b" l="l" r="r" t="t"/>
              <a:pathLst>
                <a:path extrusionOk="0" fill="none" h="415" w="670">
                  <a:moveTo>
                    <a:pt x="0" y="414"/>
                  </a:moveTo>
                  <a:cubicBezTo>
                    <a:pt x="238" y="300"/>
                    <a:pt x="458" y="159"/>
                    <a:pt x="66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55"/>
            <p:cNvSpPr/>
            <p:nvPr/>
          </p:nvSpPr>
          <p:spPr>
            <a:xfrm>
              <a:off x="1136500" y="1984650"/>
              <a:ext cx="43375" cy="30625"/>
            </a:xfrm>
            <a:custGeom>
              <a:rect b="b" l="l" r="r" t="t"/>
              <a:pathLst>
                <a:path extrusionOk="0" fill="none" h="1225" w="1735">
                  <a:moveTo>
                    <a:pt x="0" y="1224"/>
                  </a:moveTo>
                  <a:lnTo>
                    <a:pt x="173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5"/>
            <p:cNvSpPr/>
            <p:nvPr/>
          </p:nvSpPr>
          <p:spPr>
            <a:xfrm>
              <a:off x="1145300" y="2022050"/>
              <a:ext cx="14100" cy="9275"/>
            </a:xfrm>
            <a:custGeom>
              <a:rect b="b" l="l" r="r" t="t"/>
              <a:pathLst>
                <a:path extrusionOk="0" fill="none" h="371" w="564">
                  <a:moveTo>
                    <a:pt x="0" y="371"/>
                  </a:moveTo>
                  <a:lnTo>
                    <a:pt x="56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5"/>
            <p:cNvSpPr/>
            <p:nvPr/>
          </p:nvSpPr>
          <p:spPr>
            <a:xfrm>
              <a:off x="1151025" y="2084325"/>
              <a:ext cx="7050" cy="3975"/>
            </a:xfrm>
            <a:custGeom>
              <a:rect b="b" l="l" r="r" t="t"/>
              <a:pathLst>
                <a:path extrusionOk="0" fill="none" h="159" w="282">
                  <a:moveTo>
                    <a:pt x="0" y="159"/>
                  </a:moveTo>
                  <a:lnTo>
                    <a:pt x="28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5"/>
            <p:cNvSpPr/>
            <p:nvPr/>
          </p:nvSpPr>
          <p:spPr>
            <a:xfrm>
              <a:off x="1115825" y="2082775"/>
              <a:ext cx="2225" cy="1575"/>
            </a:xfrm>
            <a:custGeom>
              <a:rect b="b" l="l" r="r" t="t"/>
              <a:pathLst>
                <a:path extrusionOk="0" fill="none" h="63" w="89">
                  <a:moveTo>
                    <a:pt x="0" y="63"/>
                  </a:moveTo>
                  <a:lnTo>
                    <a:pt x="8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5"/>
            <p:cNvSpPr/>
            <p:nvPr/>
          </p:nvSpPr>
          <p:spPr>
            <a:xfrm>
              <a:off x="1171925" y="2105675"/>
              <a:ext cx="7050" cy="5300"/>
            </a:xfrm>
            <a:custGeom>
              <a:rect b="b" l="l" r="r" t="t"/>
              <a:pathLst>
                <a:path extrusionOk="0" fill="none" h="212" w="282">
                  <a:moveTo>
                    <a:pt x="0" y="211"/>
                  </a:moveTo>
                  <a:lnTo>
                    <a:pt x="28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5"/>
            <p:cNvSpPr/>
            <p:nvPr/>
          </p:nvSpPr>
          <p:spPr>
            <a:xfrm>
              <a:off x="1232425" y="1981800"/>
              <a:ext cx="9275" cy="5750"/>
            </a:xfrm>
            <a:custGeom>
              <a:rect b="b" l="l" r="r" t="t"/>
              <a:pathLst>
                <a:path extrusionOk="0" fill="none" h="230" w="371">
                  <a:moveTo>
                    <a:pt x="1" y="229"/>
                  </a:moveTo>
                  <a:lnTo>
                    <a:pt x="37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5"/>
            <p:cNvSpPr/>
            <p:nvPr/>
          </p:nvSpPr>
          <p:spPr>
            <a:xfrm>
              <a:off x="1263450" y="1990150"/>
              <a:ext cx="15875" cy="8175"/>
            </a:xfrm>
            <a:custGeom>
              <a:rect b="b" l="l" r="r" t="t"/>
              <a:pathLst>
                <a:path extrusionOk="0" fill="none" h="327" w="635">
                  <a:moveTo>
                    <a:pt x="0" y="326"/>
                  </a:moveTo>
                  <a:lnTo>
                    <a:pt x="63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5"/>
            <p:cNvSpPr/>
            <p:nvPr/>
          </p:nvSpPr>
          <p:spPr>
            <a:xfrm>
              <a:off x="1026925" y="2157600"/>
              <a:ext cx="7075" cy="6175"/>
            </a:xfrm>
            <a:custGeom>
              <a:rect b="b" l="l" r="r" t="t"/>
              <a:pathLst>
                <a:path extrusionOk="0" fill="none" h="247" w="283">
                  <a:moveTo>
                    <a:pt x="1" y="247"/>
                  </a:moveTo>
                  <a:cubicBezTo>
                    <a:pt x="80" y="150"/>
                    <a:pt x="177" y="62"/>
                    <a:pt x="28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5"/>
            <p:cNvSpPr/>
            <p:nvPr/>
          </p:nvSpPr>
          <p:spPr>
            <a:xfrm>
              <a:off x="1009975" y="2141975"/>
              <a:ext cx="8400" cy="6175"/>
            </a:xfrm>
            <a:custGeom>
              <a:rect b="b" l="l" r="r" t="t"/>
              <a:pathLst>
                <a:path extrusionOk="0" fill="none" h="247" w="336">
                  <a:moveTo>
                    <a:pt x="1" y="247"/>
                  </a:moveTo>
                  <a:lnTo>
                    <a:pt x="33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5"/>
            <p:cNvSpPr/>
            <p:nvPr/>
          </p:nvSpPr>
          <p:spPr>
            <a:xfrm>
              <a:off x="1343550" y="1986425"/>
              <a:ext cx="7725" cy="6625"/>
            </a:xfrm>
            <a:custGeom>
              <a:rect b="b" l="l" r="r" t="t"/>
              <a:pathLst>
                <a:path extrusionOk="0" fill="none" h="265" w="309">
                  <a:moveTo>
                    <a:pt x="0" y="264"/>
                  </a:moveTo>
                  <a:cubicBezTo>
                    <a:pt x="114" y="194"/>
                    <a:pt x="220" y="106"/>
                    <a:pt x="30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55"/>
            <p:cNvSpPr/>
            <p:nvPr/>
          </p:nvSpPr>
          <p:spPr>
            <a:xfrm>
              <a:off x="871600" y="1747025"/>
              <a:ext cx="315525" cy="415225"/>
            </a:xfrm>
            <a:custGeom>
              <a:rect b="b" l="l" r="r" t="t"/>
              <a:pathLst>
                <a:path extrusionOk="0" h="16609" w="12621">
                  <a:moveTo>
                    <a:pt x="8563" y="1"/>
                  </a:moveTo>
                  <a:lnTo>
                    <a:pt x="8555" y="18"/>
                  </a:lnTo>
                  <a:cubicBezTo>
                    <a:pt x="7754" y="1198"/>
                    <a:pt x="722" y="11618"/>
                    <a:pt x="9" y="14135"/>
                  </a:cubicBezTo>
                  <a:lnTo>
                    <a:pt x="0" y="14161"/>
                  </a:lnTo>
                  <a:lnTo>
                    <a:pt x="4057" y="16608"/>
                  </a:lnTo>
                  <a:lnTo>
                    <a:pt x="4075" y="16590"/>
                  </a:lnTo>
                  <a:cubicBezTo>
                    <a:pt x="4920" y="15376"/>
                    <a:pt x="12392" y="4674"/>
                    <a:pt x="12621" y="2474"/>
                  </a:cubicBezTo>
                  <a:lnTo>
                    <a:pt x="12621" y="2456"/>
                  </a:lnTo>
                  <a:lnTo>
                    <a:pt x="8563"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55"/>
            <p:cNvSpPr/>
            <p:nvPr/>
          </p:nvSpPr>
          <p:spPr>
            <a:xfrm>
              <a:off x="871375" y="1747025"/>
              <a:ext cx="244900" cy="370775"/>
            </a:xfrm>
            <a:custGeom>
              <a:rect b="b" l="l" r="r" t="t"/>
              <a:pathLst>
                <a:path extrusionOk="0" h="14831" w="9796">
                  <a:moveTo>
                    <a:pt x="8572" y="1"/>
                  </a:moveTo>
                  <a:lnTo>
                    <a:pt x="8555" y="27"/>
                  </a:lnTo>
                  <a:cubicBezTo>
                    <a:pt x="7754" y="1206"/>
                    <a:pt x="722" y="11627"/>
                    <a:pt x="9" y="14144"/>
                  </a:cubicBezTo>
                  <a:lnTo>
                    <a:pt x="0" y="14170"/>
                  </a:lnTo>
                  <a:lnTo>
                    <a:pt x="1100" y="14830"/>
                  </a:lnTo>
                  <a:cubicBezTo>
                    <a:pt x="1936" y="12850"/>
                    <a:pt x="2878" y="10923"/>
                    <a:pt x="3917" y="9048"/>
                  </a:cubicBezTo>
                  <a:cubicBezTo>
                    <a:pt x="5809" y="5651"/>
                    <a:pt x="8819" y="1928"/>
                    <a:pt x="9796" y="740"/>
                  </a:cubicBezTo>
                  <a:lnTo>
                    <a:pt x="8572" y="1"/>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5"/>
            <p:cNvSpPr/>
            <p:nvPr/>
          </p:nvSpPr>
          <p:spPr>
            <a:xfrm>
              <a:off x="937600" y="1782675"/>
              <a:ext cx="249525" cy="379775"/>
            </a:xfrm>
            <a:custGeom>
              <a:rect b="b" l="l" r="r" t="t"/>
              <a:pathLst>
                <a:path extrusionOk="0" h="15191" w="9981">
                  <a:moveTo>
                    <a:pt x="8291" y="0"/>
                  </a:moveTo>
                  <a:cubicBezTo>
                    <a:pt x="7948" y="1039"/>
                    <a:pt x="6997" y="3274"/>
                    <a:pt x="4418" y="7481"/>
                  </a:cubicBezTo>
                  <a:cubicBezTo>
                    <a:pt x="2016" y="11380"/>
                    <a:pt x="678" y="13378"/>
                    <a:pt x="0" y="14337"/>
                  </a:cubicBezTo>
                  <a:lnTo>
                    <a:pt x="1417" y="15191"/>
                  </a:lnTo>
                  <a:lnTo>
                    <a:pt x="1435" y="15164"/>
                  </a:lnTo>
                  <a:cubicBezTo>
                    <a:pt x="2280" y="13950"/>
                    <a:pt x="9752" y="3248"/>
                    <a:pt x="9981" y="1039"/>
                  </a:cubicBezTo>
                  <a:lnTo>
                    <a:pt x="9981" y="1021"/>
                  </a:lnTo>
                  <a:lnTo>
                    <a:pt x="8291"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5"/>
            <p:cNvSpPr/>
            <p:nvPr/>
          </p:nvSpPr>
          <p:spPr>
            <a:xfrm>
              <a:off x="870700" y="1746150"/>
              <a:ext cx="317300" cy="417200"/>
            </a:xfrm>
            <a:custGeom>
              <a:rect b="b" l="l" r="r" t="t"/>
              <a:pathLst>
                <a:path extrusionOk="0" fill="none" h="16688" w="12692">
                  <a:moveTo>
                    <a:pt x="8591" y="1"/>
                  </a:moveTo>
                  <a:cubicBezTo>
                    <a:pt x="8591" y="1"/>
                    <a:pt x="679" y="11635"/>
                    <a:pt x="1" y="14214"/>
                  </a:cubicBezTo>
                  <a:lnTo>
                    <a:pt x="4102" y="16687"/>
                  </a:lnTo>
                  <a:cubicBezTo>
                    <a:pt x="4102" y="16687"/>
                    <a:pt x="12533" y="4709"/>
                    <a:pt x="12692" y="247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5"/>
            <p:cNvSpPr/>
            <p:nvPr/>
          </p:nvSpPr>
          <p:spPr>
            <a:xfrm>
              <a:off x="892275" y="1986425"/>
              <a:ext cx="56350" cy="99475"/>
            </a:xfrm>
            <a:custGeom>
              <a:rect b="b" l="l" r="r" t="t"/>
              <a:pathLst>
                <a:path extrusionOk="0" fill="none" h="3979" w="2254">
                  <a:moveTo>
                    <a:pt x="0" y="3978"/>
                  </a:moveTo>
                  <a:cubicBezTo>
                    <a:pt x="643" y="2596"/>
                    <a:pt x="1391" y="1267"/>
                    <a:pt x="22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5"/>
            <p:cNvSpPr/>
            <p:nvPr/>
          </p:nvSpPr>
          <p:spPr>
            <a:xfrm>
              <a:off x="912300" y="2040975"/>
              <a:ext cx="19600" cy="35025"/>
            </a:xfrm>
            <a:custGeom>
              <a:rect b="b" l="l" r="r" t="t"/>
              <a:pathLst>
                <a:path extrusionOk="0" fill="none" h="1401" w="784">
                  <a:moveTo>
                    <a:pt x="784" y="1"/>
                  </a:moveTo>
                  <a:cubicBezTo>
                    <a:pt x="484" y="441"/>
                    <a:pt x="220" y="916"/>
                    <a:pt x="0" y="14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5"/>
            <p:cNvSpPr/>
            <p:nvPr/>
          </p:nvSpPr>
          <p:spPr>
            <a:xfrm>
              <a:off x="932325" y="2057275"/>
              <a:ext cx="11025" cy="18050"/>
            </a:xfrm>
            <a:custGeom>
              <a:rect b="b" l="l" r="r" t="t"/>
              <a:pathLst>
                <a:path extrusionOk="0" fill="none" h="722" w="441">
                  <a:moveTo>
                    <a:pt x="440" y="0"/>
                  </a:moveTo>
                  <a:cubicBezTo>
                    <a:pt x="264" y="220"/>
                    <a:pt x="115" y="466"/>
                    <a:pt x="0"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5"/>
            <p:cNvSpPr/>
            <p:nvPr/>
          </p:nvSpPr>
          <p:spPr>
            <a:xfrm>
              <a:off x="949050" y="2070900"/>
              <a:ext cx="5525" cy="10375"/>
            </a:xfrm>
            <a:custGeom>
              <a:rect b="b" l="l" r="r" t="t"/>
              <a:pathLst>
                <a:path extrusionOk="0" fill="none" h="415" w="221">
                  <a:moveTo>
                    <a:pt x="220" y="1"/>
                  </a:moveTo>
                  <a:cubicBezTo>
                    <a:pt x="150" y="133"/>
                    <a:pt x="79" y="274"/>
                    <a:pt x="0" y="41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5"/>
            <p:cNvSpPr/>
            <p:nvPr/>
          </p:nvSpPr>
          <p:spPr>
            <a:xfrm>
              <a:off x="1097325" y="1860775"/>
              <a:ext cx="53950" cy="100150"/>
            </a:xfrm>
            <a:custGeom>
              <a:rect b="b" l="l" r="r" t="t"/>
              <a:pathLst>
                <a:path extrusionOk="0" fill="none" h="4006" w="2158">
                  <a:moveTo>
                    <a:pt x="2157" y="1"/>
                  </a:moveTo>
                  <a:cubicBezTo>
                    <a:pt x="1479" y="1356"/>
                    <a:pt x="758" y="2694"/>
                    <a:pt x="1" y="400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5"/>
            <p:cNvSpPr/>
            <p:nvPr/>
          </p:nvSpPr>
          <p:spPr>
            <a:xfrm>
              <a:off x="1104600" y="1892900"/>
              <a:ext cx="19600" cy="35025"/>
            </a:xfrm>
            <a:custGeom>
              <a:rect b="b" l="l" r="r" t="t"/>
              <a:pathLst>
                <a:path extrusionOk="0" fill="none" h="1401" w="784">
                  <a:moveTo>
                    <a:pt x="784" y="1"/>
                  </a:moveTo>
                  <a:cubicBezTo>
                    <a:pt x="519" y="467"/>
                    <a:pt x="264" y="934"/>
                    <a:pt x="0" y="14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5"/>
            <p:cNvSpPr/>
            <p:nvPr/>
          </p:nvSpPr>
          <p:spPr>
            <a:xfrm>
              <a:off x="1071150" y="1910500"/>
              <a:ext cx="13450" cy="23575"/>
            </a:xfrm>
            <a:custGeom>
              <a:rect b="b" l="l" r="r" t="t"/>
              <a:pathLst>
                <a:path extrusionOk="0" fill="none" h="943" w="538">
                  <a:moveTo>
                    <a:pt x="537" y="1"/>
                  </a:moveTo>
                  <a:cubicBezTo>
                    <a:pt x="379" y="326"/>
                    <a:pt x="203" y="643"/>
                    <a:pt x="1" y="94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55"/>
            <p:cNvSpPr/>
            <p:nvPr/>
          </p:nvSpPr>
          <p:spPr>
            <a:xfrm>
              <a:off x="1046075" y="1918425"/>
              <a:ext cx="14975" cy="25100"/>
            </a:xfrm>
            <a:custGeom>
              <a:rect b="b" l="l" r="r" t="t"/>
              <a:pathLst>
                <a:path extrusionOk="0" fill="none" h="1004" w="599">
                  <a:moveTo>
                    <a:pt x="599" y="1"/>
                  </a:moveTo>
                  <a:lnTo>
                    <a:pt x="0" y="100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55"/>
            <p:cNvSpPr/>
            <p:nvPr/>
          </p:nvSpPr>
          <p:spPr>
            <a:xfrm>
              <a:off x="1037050" y="1763100"/>
              <a:ext cx="51075" cy="75475"/>
            </a:xfrm>
            <a:custGeom>
              <a:rect b="b" l="l" r="r" t="t"/>
              <a:pathLst>
                <a:path extrusionOk="0" fill="none" h="3019" w="2043">
                  <a:moveTo>
                    <a:pt x="2042" y="0"/>
                  </a:moveTo>
                  <a:lnTo>
                    <a:pt x="0" y="301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5"/>
            <p:cNvSpPr/>
            <p:nvPr/>
          </p:nvSpPr>
          <p:spPr>
            <a:xfrm>
              <a:off x="1068075" y="1778500"/>
              <a:ext cx="21350" cy="31250"/>
            </a:xfrm>
            <a:custGeom>
              <a:rect b="b" l="l" r="r" t="t"/>
              <a:pathLst>
                <a:path extrusionOk="0" fill="none" h="1250" w="854">
                  <a:moveTo>
                    <a:pt x="854" y="0"/>
                  </a:moveTo>
                  <a:cubicBezTo>
                    <a:pt x="546" y="405"/>
                    <a:pt x="264" y="819"/>
                    <a:pt x="0" y="12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5"/>
            <p:cNvSpPr/>
            <p:nvPr/>
          </p:nvSpPr>
          <p:spPr>
            <a:xfrm>
              <a:off x="1089625" y="1789725"/>
              <a:ext cx="10150" cy="16950"/>
            </a:xfrm>
            <a:custGeom>
              <a:rect b="b" l="l" r="r" t="t"/>
              <a:pathLst>
                <a:path extrusionOk="0" fill="none" h="678" w="406">
                  <a:moveTo>
                    <a:pt x="406" y="0"/>
                  </a:moveTo>
                  <a:lnTo>
                    <a:pt x="1" y="67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5"/>
            <p:cNvSpPr/>
            <p:nvPr/>
          </p:nvSpPr>
          <p:spPr>
            <a:xfrm>
              <a:off x="1104600" y="1800925"/>
              <a:ext cx="7950" cy="13025"/>
            </a:xfrm>
            <a:custGeom>
              <a:rect b="b" l="l" r="r" t="t"/>
              <a:pathLst>
                <a:path extrusionOk="0" fill="none" h="521" w="318">
                  <a:moveTo>
                    <a:pt x="317" y="1"/>
                  </a:moveTo>
                  <a:lnTo>
                    <a:pt x="0" y="5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5"/>
            <p:cNvSpPr/>
            <p:nvPr/>
          </p:nvSpPr>
          <p:spPr>
            <a:xfrm>
              <a:off x="1127025" y="1811500"/>
              <a:ext cx="7300" cy="11900"/>
            </a:xfrm>
            <a:custGeom>
              <a:rect b="b" l="l" r="r" t="t"/>
              <a:pathLst>
                <a:path extrusionOk="0" fill="none" h="476" w="292">
                  <a:moveTo>
                    <a:pt x="291" y="0"/>
                  </a:moveTo>
                  <a:lnTo>
                    <a:pt x="1" y="47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5"/>
            <p:cNvSpPr/>
            <p:nvPr/>
          </p:nvSpPr>
          <p:spPr>
            <a:xfrm>
              <a:off x="967525" y="2054400"/>
              <a:ext cx="62500" cy="92225"/>
            </a:xfrm>
            <a:custGeom>
              <a:rect b="b" l="l" r="r" t="t"/>
              <a:pathLst>
                <a:path extrusionOk="0" fill="none" h="3689" w="2500">
                  <a:moveTo>
                    <a:pt x="0" y="3688"/>
                  </a:moveTo>
                  <a:lnTo>
                    <a:pt x="250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5"/>
            <p:cNvSpPr/>
            <p:nvPr/>
          </p:nvSpPr>
          <p:spPr>
            <a:xfrm>
              <a:off x="975875" y="2077275"/>
              <a:ext cx="24225" cy="34575"/>
            </a:xfrm>
            <a:custGeom>
              <a:rect b="b" l="l" r="r" t="t"/>
              <a:pathLst>
                <a:path extrusionOk="0" fill="none" h="1383" w="969">
                  <a:moveTo>
                    <a:pt x="1" y="1383"/>
                  </a:moveTo>
                  <a:lnTo>
                    <a:pt x="96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5"/>
            <p:cNvSpPr/>
            <p:nvPr/>
          </p:nvSpPr>
          <p:spPr>
            <a:xfrm>
              <a:off x="980500" y="2065400"/>
              <a:ext cx="11475" cy="16100"/>
            </a:xfrm>
            <a:custGeom>
              <a:rect b="b" l="l" r="r" t="t"/>
              <a:pathLst>
                <a:path extrusionOk="0" fill="none" h="644" w="459">
                  <a:moveTo>
                    <a:pt x="1" y="643"/>
                  </a:moveTo>
                  <a:cubicBezTo>
                    <a:pt x="168" y="441"/>
                    <a:pt x="326" y="23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5"/>
            <p:cNvSpPr/>
            <p:nvPr/>
          </p:nvSpPr>
          <p:spPr>
            <a:xfrm>
              <a:off x="981825" y="1891800"/>
              <a:ext cx="28175" cy="45125"/>
            </a:xfrm>
            <a:custGeom>
              <a:rect b="b" l="l" r="r" t="t"/>
              <a:pathLst>
                <a:path extrusionOk="0" fill="none" h="1805" w="1127">
                  <a:moveTo>
                    <a:pt x="0" y="1805"/>
                  </a:moveTo>
                  <a:lnTo>
                    <a:pt x="112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5"/>
            <p:cNvSpPr/>
            <p:nvPr/>
          </p:nvSpPr>
          <p:spPr>
            <a:xfrm>
              <a:off x="996350" y="1934275"/>
              <a:ext cx="9250" cy="13875"/>
            </a:xfrm>
            <a:custGeom>
              <a:rect b="b" l="l" r="r" t="t"/>
              <a:pathLst>
                <a:path extrusionOk="0" fill="none" h="555" w="370">
                  <a:moveTo>
                    <a:pt x="0" y="555"/>
                  </a:moveTo>
                  <a:lnTo>
                    <a:pt x="37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55"/>
            <p:cNvSpPr/>
            <p:nvPr/>
          </p:nvSpPr>
          <p:spPr>
            <a:xfrm>
              <a:off x="1023400" y="1992125"/>
              <a:ext cx="4875" cy="6625"/>
            </a:xfrm>
            <a:custGeom>
              <a:rect b="b" l="l" r="r" t="t"/>
              <a:pathLst>
                <a:path extrusionOk="0" fill="none" h="265" w="195">
                  <a:moveTo>
                    <a:pt x="1" y="265"/>
                  </a:moveTo>
                  <a:cubicBezTo>
                    <a:pt x="71" y="177"/>
                    <a:pt x="133"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55"/>
            <p:cNvSpPr/>
            <p:nvPr/>
          </p:nvSpPr>
          <p:spPr>
            <a:xfrm>
              <a:off x="989525" y="2006225"/>
              <a:ext cx="1550" cy="2450"/>
            </a:xfrm>
            <a:custGeom>
              <a:rect b="b" l="l" r="r" t="t"/>
              <a:pathLst>
                <a:path extrusionOk="0" fill="none" h="98" w="62">
                  <a:moveTo>
                    <a:pt x="0" y="97"/>
                  </a:moveTo>
                  <a:cubicBezTo>
                    <a:pt x="18" y="71"/>
                    <a:pt x="44" y="35"/>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5"/>
            <p:cNvSpPr/>
            <p:nvPr/>
          </p:nvSpPr>
          <p:spPr>
            <a:xfrm>
              <a:off x="1051575" y="2004025"/>
              <a:ext cx="4650" cy="7500"/>
            </a:xfrm>
            <a:custGeom>
              <a:rect b="b" l="l" r="r" t="t"/>
              <a:pathLst>
                <a:path extrusionOk="0" fill="none" h="300" w="186">
                  <a:moveTo>
                    <a:pt x="0" y="299"/>
                  </a:moveTo>
                  <a:cubicBezTo>
                    <a:pt x="62" y="194"/>
                    <a:pt x="123" y="97"/>
                    <a:pt x="18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5"/>
            <p:cNvSpPr/>
            <p:nvPr/>
          </p:nvSpPr>
          <p:spPr>
            <a:xfrm>
              <a:off x="1059700" y="1865400"/>
              <a:ext cx="6200" cy="9050"/>
            </a:xfrm>
            <a:custGeom>
              <a:rect b="b" l="l" r="r" t="t"/>
              <a:pathLst>
                <a:path extrusionOk="0" fill="none" h="362" w="248">
                  <a:moveTo>
                    <a:pt x="1" y="361"/>
                  </a:moveTo>
                  <a:lnTo>
                    <a:pt x="24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5"/>
            <p:cNvSpPr/>
            <p:nvPr/>
          </p:nvSpPr>
          <p:spPr>
            <a:xfrm>
              <a:off x="1092500" y="1858575"/>
              <a:ext cx="11450" cy="13450"/>
            </a:xfrm>
            <a:custGeom>
              <a:rect b="b" l="l" r="r" t="t"/>
              <a:pathLst>
                <a:path extrusionOk="0" fill="none" h="538" w="458">
                  <a:moveTo>
                    <a:pt x="0" y="538"/>
                  </a:moveTo>
                  <a:cubicBezTo>
                    <a:pt x="150" y="362"/>
                    <a:pt x="308" y="186"/>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5"/>
            <p:cNvSpPr/>
            <p:nvPr/>
          </p:nvSpPr>
          <p:spPr>
            <a:xfrm>
              <a:off x="938250" y="2107650"/>
              <a:ext cx="4200" cy="8600"/>
            </a:xfrm>
            <a:custGeom>
              <a:rect b="b" l="l" r="r" t="t"/>
              <a:pathLst>
                <a:path extrusionOk="0" fill="none" h="344" w="168">
                  <a:moveTo>
                    <a:pt x="1" y="344"/>
                  </a:moveTo>
                  <a:cubicBezTo>
                    <a:pt x="36" y="220"/>
                    <a:pt x="98" y="106"/>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5"/>
            <p:cNvSpPr/>
            <p:nvPr/>
          </p:nvSpPr>
          <p:spPr>
            <a:xfrm>
              <a:off x="916700" y="2099500"/>
              <a:ext cx="5300" cy="8825"/>
            </a:xfrm>
            <a:custGeom>
              <a:rect b="b" l="l" r="r" t="t"/>
              <a:pathLst>
                <a:path extrusionOk="0" fill="none" h="353" w="212">
                  <a:moveTo>
                    <a:pt x="0" y="353"/>
                  </a:moveTo>
                  <a:lnTo>
                    <a:pt x="21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5"/>
            <p:cNvSpPr/>
            <p:nvPr/>
          </p:nvSpPr>
          <p:spPr>
            <a:xfrm>
              <a:off x="1164225" y="1827350"/>
              <a:ext cx="4650" cy="9025"/>
            </a:xfrm>
            <a:custGeom>
              <a:rect b="b" l="l" r="r" t="t"/>
              <a:pathLst>
                <a:path extrusionOk="0" fill="none" h="361" w="186">
                  <a:moveTo>
                    <a:pt x="0" y="361"/>
                  </a:moveTo>
                  <a:cubicBezTo>
                    <a:pt x="79" y="255"/>
                    <a:pt x="141" y="132"/>
                    <a:pt x="18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5"/>
            <p:cNvSpPr/>
            <p:nvPr/>
          </p:nvSpPr>
          <p:spPr>
            <a:xfrm>
              <a:off x="902400" y="2219375"/>
              <a:ext cx="362175" cy="164650"/>
            </a:xfrm>
            <a:custGeom>
              <a:rect b="b" l="l" r="r" t="t"/>
              <a:pathLst>
                <a:path extrusionOk="0" h="6586" w="14487">
                  <a:moveTo>
                    <a:pt x="14209" y="1"/>
                  </a:moveTo>
                  <a:cubicBezTo>
                    <a:pt x="14199" y="1"/>
                    <a:pt x="14189" y="1"/>
                    <a:pt x="14178" y="2"/>
                  </a:cubicBezTo>
                  <a:cubicBezTo>
                    <a:pt x="6971" y="170"/>
                    <a:pt x="2121" y="4368"/>
                    <a:pt x="299" y="5943"/>
                  </a:cubicBezTo>
                  <a:cubicBezTo>
                    <a:pt x="53" y="6163"/>
                    <a:pt x="0" y="6348"/>
                    <a:pt x="35" y="6453"/>
                  </a:cubicBezTo>
                  <a:cubicBezTo>
                    <a:pt x="62" y="6533"/>
                    <a:pt x="141" y="6577"/>
                    <a:pt x="273" y="6585"/>
                  </a:cubicBezTo>
                  <a:lnTo>
                    <a:pt x="308" y="6585"/>
                  </a:lnTo>
                  <a:cubicBezTo>
                    <a:pt x="431" y="6585"/>
                    <a:pt x="555" y="6541"/>
                    <a:pt x="660" y="6471"/>
                  </a:cubicBezTo>
                  <a:cubicBezTo>
                    <a:pt x="6082" y="2775"/>
                    <a:pt x="9241" y="1410"/>
                    <a:pt x="14187" y="583"/>
                  </a:cubicBezTo>
                  <a:cubicBezTo>
                    <a:pt x="14354" y="574"/>
                    <a:pt x="14486" y="416"/>
                    <a:pt x="14469" y="249"/>
                  </a:cubicBezTo>
                  <a:cubicBezTo>
                    <a:pt x="14461" y="109"/>
                    <a:pt x="14346" y="1"/>
                    <a:pt x="14209" y="1"/>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5"/>
            <p:cNvSpPr/>
            <p:nvPr/>
          </p:nvSpPr>
          <p:spPr>
            <a:xfrm>
              <a:off x="833300" y="2111175"/>
              <a:ext cx="415650" cy="188150"/>
            </a:xfrm>
            <a:custGeom>
              <a:rect b="b" l="l" r="r" t="t"/>
              <a:pathLst>
                <a:path extrusionOk="0" h="7526" w="16626">
                  <a:moveTo>
                    <a:pt x="16388" y="0"/>
                  </a:moveTo>
                  <a:cubicBezTo>
                    <a:pt x="16362" y="0"/>
                    <a:pt x="16344" y="0"/>
                    <a:pt x="16318" y="9"/>
                  </a:cubicBezTo>
                  <a:cubicBezTo>
                    <a:pt x="8379" y="995"/>
                    <a:pt x="2571" y="5325"/>
                    <a:pt x="388" y="6953"/>
                  </a:cubicBezTo>
                  <a:cubicBezTo>
                    <a:pt x="98" y="7173"/>
                    <a:pt x="1" y="7358"/>
                    <a:pt x="36" y="7446"/>
                  </a:cubicBezTo>
                  <a:cubicBezTo>
                    <a:pt x="54" y="7499"/>
                    <a:pt x="124" y="7525"/>
                    <a:pt x="238" y="7525"/>
                  </a:cubicBezTo>
                  <a:lnTo>
                    <a:pt x="274" y="7525"/>
                  </a:lnTo>
                  <a:cubicBezTo>
                    <a:pt x="441" y="7507"/>
                    <a:pt x="590" y="7455"/>
                    <a:pt x="722" y="7367"/>
                  </a:cubicBezTo>
                  <a:cubicBezTo>
                    <a:pt x="7094" y="3424"/>
                    <a:pt x="10720" y="1831"/>
                    <a:pt x="16238" y="520"/>
                  </a:cubicBezTo>
                  <a:cubicBezTo>
                    <a:pt x="16502" y="458"/>
                    <a:pt x="16626" y="273"/>
                    <a:pt x="16608" y="141"/>
                  </a:cubicBezTo>
                  <a:cubicBezTo>
                    <a:pt x="16590" y="53"/>
                    <a:pt x="16511" y="0"/>
                    <a:pt x="16388" y="0"/>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5"/>
            <p:cNvSpPr/>
            <p:nvPr/>
          </p:nvSpPr>
          <p:spPr>
            <a:xfrm>
              <a:off x="650025" y="1807100"/>
              <a:ext cx="741050" cy="691325"/>
            </a:xfrm>
            <a:custGeom>
              <a:rect b="b" l="l" r="r" t="t"/>
              <a:pathLst>
                <a:path extrusionOk="0" h="27653" w="29642">
                  <a:moveTo>
                    <a:pt x="19055" y="5228"/>
                  </a:moveTo>
                  <a:lnTo>
                    <a:pt x="19055" y="5272"/>
                  </a:lnTo>
                  <a:cubicBezTo>
                    <a:pt x="19065" y="5271"/>
                    <a:pt x="19076" y="5271"/>
                    <a:pt x="19087" y="5271"/>
                  </a:cubicBezTo>
                  <a:cubicBezTo>
                    <a:pt x="19268" y="5271"/>
                    <a:pt x="19425" y="5406"/>
                    <a:pt x="19433" y="5589"/>
                  </a:cubicBezTo>
                  <a:cubicBezTo>
                    <a:pt x="19451" y="5809"/>
                    <a:pt x="19292" y="6011"/>
                    <a:pt x="19072" y="6029"/>
                  </a:cubicBezTo>
                  <a:cubicBezTo>
                    <a:pt x="14144" y="6848"/>
                    <a:pt x="10993" y="8212"/>
                    <a:pt x="5589" y="11899"/>
                  </a:cubicBezTo>
                  <a:cubicBezTo>
                    <a:pt x="5466" y="11978"/>
                    <a:pt x="5325" y="12031"/>
                    <a:pt x="5176" y="12031"/>
                  </a:cubicBezTo>
                  <a:lnTo>
                    <a:pt x="5149" y="12031"/>
                  </a:lnTo>
                  <a:cubicBezTo>
                    <a:pt x="5142" y="12032"/>
                    <a:pt x="5135" y="12032"/>
                    <a:pt x="5128" y="12032"/>
                  </a:cubicBezTo>
                  <a:cubicBezTo>
                    <a:pt x="4996" y="12032"/>
                    <a:pt x="4882" y="11955"/>
                    <a:pt x="4832" y="11838"/>
                  </a:cubicBezTo>
                  <a:cubicBezTo>
                    <a:pt x="4771" y="11662"/>
                    <a:pt x="4876" y="11442"/>
                    <a:pt x="5114" y="11230"/>
                  </a:cubicBezTo>
                  <a:cubicBezTo>
                    <a:pt x="6945" y="9646"/>
                    <a:pt x="11811" y="5439"/>
                    <a:pt x="19046" y="5272"/>
                  </a:cubicBezTo>
                  <a:lnTo>
                    <a:pt x="19055" y="5228"/>
                  </a:lnTo>
                  <a:close/>
                  <a:moveTo>
                    <a:pt x="22469" y="8203"/>
                  </a:moveTo>
                  <a:cubicBezTo>
                    <a:pt x="22689" y="8203"/>
                    <a:pt x="22786" y="8326"/>
                    <a:pt x="22804" y="8432"/>
                  </a:cubicBezTo>
                  <a:cubicBezTo>
                    <a:pt x="22839" y="8616"/>
                    <a:pt x="22672" y="8863"/>
                    <a:pt x="22337" y="8942"/>
                  </a:cubicBezTo>
                  <a:lnTo>
                    <a:pt x="22337" y="8951"/>
                  </a:lnTo>
                  <a:cubicBezTo>
                    <a:pt x="16388" y="10359"/>
                    <a:pt x="12480" y="12075"/>
                    <a:pt x="5607" y="16326"/>
                  </a:cubicBezTo>
                  <a:cubicBezTo>
                    <a:pt x="5448" y="16432"/>
                    <a:pt x="5272" y="16493"/>
                    <a:pt x="5079" y="16520"/>
                  </a:cubicBezTo>
                  <a:lnTo>
                    <a:pt x="5026" y="16520"/>
                  </a:lnTo>
                  <a:cubicBezTo>
                    <a:pt x="4806" y="16520"/>
                    <a:pt x="4744" y="16423"/>
                    <a:pt x="4727" y="16370"/>
                  </a:cubicBezTo>
                  <a:cubicBezTo>
                    <a:pt x="4665" y="16203"/>
                    <a:pt x="4823" y="15974"/>
                    <a:pt x="5132" y="15736"/>
                  </a:cubicBezTo>
                  <a:cubicBezTo>
                    <a:pt x="7499" y="13967"/>
                    <a:pt x="13792" y="9277"/>
                    <a:pt x="22390" y="8212"/>
                  </a:cubicBezTo>
                  <a:cubicBezTo>
                    <a:pt x="22416" y="8203"/>
                    <a:pt x="22443" y="8203"/>
                    <a:pt x="22469" y="8203"/>
                  </a:cubicBezTo>
                  <a:close/>
                  <a:moveTo>
                    <a:pt x="23719" y="12075"/>
                  </a:moveTo>
                  <a:cubicBezTo>
                    <a:pt x="23921" y="12075"/>
                    <a:pt x="24009" y="12190"/>
                    <a:pt x="24027" y="12286"/>
                  </a:cubicBezTo>
                  <a:cubicBezTo>
                    <a:pt x="24062" y="12471"/>
                    <a:pt x="23904" y="12700"/>
                    <a:pt x="23596" y="12771"/>
                  </a:cubicBezTo>
                  <a:cubicBezTo>
                    <a:pt x="18086" y="14073"/>
                    <a:pt x="14469" y="15666"/>
                    <a:pt x="8106" y="19609"/>
                  </a:cubicBezTo>
                  <a:cubicBezTo>
                    <a:pt x="7957" y="19706"/>
                    <a:pt x="7789" y="19758"/>
                    <a:pt x="7613" y="19776"/>
                  </a:cubicBezTo>
                  <a:lnTo>
                    <a:pt x="7569" y="19776"/>
                  </a:lnTo>
                  <a:cubicBezTo>
                    <a:pt x="7367" y="19776"/>
                    <a:pt x="7305" y="19688"/>
                    <a:pt x="7288" y="19635"/>
                  </a:cubicBezTo>
                  <a:cubicBezTo>
                    <a:pt x="7226" y="19486"/>
                    <a:pt x="7367" y="19266"/>
                    <a:pt x="7666" y="19046"/>
                  </a:cubicBezTo>
                  <a:cubicBezTo>
                    <a:pt x="9858" y="17409"/>
                    <a:pt x="15684" y="13070"/>
                    <a:pt x="23640" y="12075"/>
                  </a:cubicBezTo>
                  <a:close/>
                  <a:moveTo>
                    <a:pt x="24282" y="16361"/>
                  </a:moveTo>
                  <a:lnTo>
                    <a:pt x="24282" y="16405"/>
                  </a:lnTo>
                  <a:cubicBezTo>
                    <a:pt x="24293" y="16404"/>
                    <a:pt x="24303" y="16404"/>
                    <a:pt x="24313" y="16404"/>
                  </a:cubicBezTo>
                  <a:cubicBezTo>
                    <a:pt x="24493" y="16404"/>
                    <a:pt x="24644" y="16548"/>
                    <a:pt x="24652" y="16731"/>
                  </a:cubicBezTo>
                  <a:cubicBezTo>
                    <a:pt x="24670" y="16951"/>
                    <a:pt x="24511" y="17145"/>
                    <a:pt x="24291" y="17171"/>
                  </a:cubicBezTo>
                  <a:cubicBezTo>
                    <a:pt x="19363" y="17981"/>
                    <a:pt x="16212" y="19354"/>
                    <a:pt x="10808" y="23032"/>
                  </a:cubicBezTo>
                  <a:cubicBezTo>
                    <a:pt x="10685" y="23120"/>
                    <a:pt x="10544" y="23164"/>
                    <a:pt x="10394" y="23173"/>
                  </a:cubicBezTo>
                  <a:lnTo>
                    <a:pt x="10368" y="23173"/>
                  </a:lnTo>
                  <a:cubicBezTo>
                    <a:pt x="10227" y="23173"/>
                    <a:pt x="10095" y="23103"/>
                    <a:pt x="10042" y="22971"/>
                  </a:cubicBezTo>
                  <a:cubicBezTo>
                    <a:pt x="9990" y="22804"/>
                    <a:pt x="10095" y="22575"/>
                    <a:pt x="10333" y="22372"/>
                  </a:cubicBezTo>
                  <a:cubicBezTo>
                    <a:pt x="12163" y="20788"/>
                    <a:pt x="17030" y="16573"/>
                    <a:pt x="24273" y="16405"/>
                  </a:cubicBezTo>
                  <a:lnTo>
                    <a:pt x="24282" y="16361"/>
                  </a:lnTo>
                  <a:close/>
                  <a:moveTo>
                    <a:pt x="14654" y="0"/>
                  </a:moveTo>
                  <a:cubicBezTo>
                    <a:pt x="13475" y="0"/>
                    <a:pt x="12304" y="150"/>
                    <a:pt x="11169" y="449"/>
                  </a:cubicBezTo>
                  <a:cubicBezTo>
                    <a:pt x="10641" y="590"/>
                    <a:pt x="10130" y="757"/>
                    <a:pt x="9620" y="951"/>
                  </a:cubicBezTo>
                  <a:cubicBezTo>
                    <a:pt x="6214" y="2280"/>
                    <a:pt x="3433" y="4841"/>
                    <a:pt x="1831" y="8132"/>
                  </a:cubicBezTo>
                  <a:cubicBezTo>
                    <a:pt x="177" y="11530"/>
                    <a:pt x="1" y="15296"/>
                    <a:pt x="1321" y="18729"/>
                  </a:cubicBezTo>
                  <a:cubicBezTo>
                    <a:pt x="2667" y="22223"/>
                    <a:pt x="5140" y="24960"/>
                    <a:pt x="8291" y="26447"/>
                  </a:cubicBezTo>
                  <a:cubicBezTo>
                    <a:pt x="9963" y="27239"/>
                    <a:pt x="11785" y="27653"/>
                    <a:pt x="13642" y="27653"/>
                  </a:cubicBezTo>
                  <a:cubicBezTo>
                    <a:pt x="14945" y="27653"/>
                    <a:pt x="16238" y="27450"/>
                    <a:pt x="17488" y="27063"/>
                  </a:cubicBezTo>
                  <a:cubicBezTo>
                    <a:pt x="17778" y="26975"/>
                    <a:pt x="18078" y="26870"/>
                    <a:pt x="18368" y="26764"/>
                  </a:cubicBezTo>
                  <a:cubicBezTo>
                    <a:pt x="25611" y="23974"/>
                    <a:pt x="29642" y="15490"/>
                    <a:pt x="27002" y="8599"/>
                  </a:cubicBezTo>
                  <a:cubicBezTo>
                    <a:pt x="25673" y="5149"/>
                    <a:pt x="23138" y="2473"/>
                    <a:pt x="19873" y="1065"/>
                  </a:cubicBezTo>
                  <a:cubicBezTo>
                    <a:pt x="18720" y="572"/>
                    <a:pt x="17506" y="247"/>
                    <a:pt x="16265" y="97"/>
                  </a:cubicBezTo>
                  <a:cubicBezTo>
                    <a:pt x="15728" y="27"/>
                    <a:pt x="15191" y="0"/>
                    <a:pt x="14654" y="0"/>
                  </a:cubicBezTo>
                  <a:close/>
                </a:path>
              </a:pathLst>
            </a:custGeom>
            <a:solidFill>
              <a:srgbClr val="F1CC9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55"/>
            <p:cNvSpPr/>
            <p:nvPr/>
          </p:nvSpPr>
          <p:spPr>
            <a:xfrm>
              <a:off x="769275" y="2014350"/>
              <a:ext cx="449325" cy="203325"/>
            </a:xfrm>
            <a:custGeom>
              <a:rect b="b" l="l" r="r" t="t"/>
              <a:pathLst>
                <a:path extrusionOk="0" h="8133" w="17973">
                  <a:moveTo>
                    <a:pt x="17629" y="1"/>
                  </a:moveTo>
                  <a:cubicBezTo>
                    <a:pt x="9057" y="1066"/>
                    <a:pt x="2782" y="5748"/>
                    <a:pt x="414" y="7508"/>
                  </a:cubicBezTo>
                  <a:cubicBezTo>
                    <a:pt x="106" y="7737"/>
                    <a:pt x="1" y="7939"/>
                    <a:pt x="36" y="8036"/>
                  </a:cubicBezTo>
                  <a:cubicBezTo>
                    <a:pt x="62" y="8098"/>
                    <a:pt x="141" y="8133"/>
                    <a:pt x="256" y="8133"/>
                  </a:cubicBezTo>
                  <a:lnTo>
                    <a:pt x="309" y="8133"/>
                  </a:lnTo>
                  <a:cubicBezTo>
                    <a:pt x="476" y="8115"/>
                    <a:pt x="643" y="8054"/>
                    <a:pt x="793" y="7966"/>
                  </a:cubicBezTo>
                  <a:cubicBezTo>
                    <a:pt x="7675" y="3706"/>
                    <a:pt x="11591" y="1972"/>
                    <a:pt x="17550" y="564"/>
                  </a:cubicBezTo>
                  <a:cubicBezTo>
                    <a:pt x="17831" y="503"/>
                    <a:pt x="17972" y="309"/>
                    <a:pt x="17946" y="150"/>
                  </a:cubicBezTo>
                  <a:cubicBezTo>
                    <a:pt x="17928" y="54"/>
                    <a:pt x="17831" y="1"/>
                    <a:pt x="17699" y="1"/>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5"/>
            <p:cNvSpPr/>
            <p:nvPr/>
          </p:nvSpPr>
          <p:spPr>
            <a:xfrm>
              <a:off x="771925" y="1941050"/>
              <a:ext cx="362175" cy="164650"/>
            </a:xfrm>
            <a:custGeom>
              <a:rect b="b" l="l" r="r" t="t"/>
              <a:pathLst>
                <a:path extrusionOk="0" h="6586" w="14487">
                  <a:moveTo>
                    <a:pt x="14209" y="0"/>
                  </a:moveTo>
                  <a:cubicBezTo>
                    <a:pt x="14199" y="0"/>
                    <a:pt x="14189" y="1"/>
                    <a:pt x="14179" y="2"/>
                  </a:cubicBezTo>
                  <a:cubicBezTo>
                    <a:pt x="10570" y="81"/>
                    <a:pt x="7551" y="1173"/>
                    <a:pt x="5219" y="2440"/>
                  </a:cubicBezTo>
                  <a:cubicBezTo>
                    <a:pt x="2878" y="3707"/>
                    <a:pt x="1206" y="5151"/>
                    <a:pt x="291" y="5943"/>
                  </a:cubicBezTo>
                  <a:cubicBezTo>
                    <a:pt x="44" y="6163"/>
                    <a:pt x="0" y="6348"/>
                    <a:pt x="35" y="6444"/>
                  </a:cubicBezTo>
                  <a:cubicBezTo>
                    <a:pt x="62" y="6532"/>
                    <a:pt x="141" y="6576"/>
                    <a:pt x="273" y="6585"/>
                  </a:cubicBezTo>
                  <a:lnTo>
                    <a:pt x="300" y="6585"/>
                  </a:lnTo>
                  <a:cubicBezTo>
                    <a:pt x="432" y="6576"/>
                    <a:pt x="555" y="6541"/>
                    <a:pt x="660" y="6462"/>
                  </a:cubicBezTo>
                  <a:cubicBezTo>
                    <a:pt x="6082" y="2774"/>
                    <a:pt x="9232" y="1402"/>
                    <a:pt x="14179" y="583"/>
                  </a:cubicBezTo>
                  <a:cubicBezTo>
                    <a:pt x="14355" y="565"/>
                    <a:pt x="14487" y="416"/>
                    <a:pt x="14469" y="240"/>
                  </a:cubicBezTo>
                  <a:cubicBezTo>
                    <a:pt x="14461" y="101"/>
                    <a:pt x="14339" y="0"/>
                    <a:pt x="14209" y="0"/>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5"/>
            <p:cNvSpPr/>
            <p:nvPr/>
          </p:nvSpPr>
          <p:spPr>
            <a:xfrm>
              <a:off x="1056625" y="1809525"/>
              <a:ext cx="334450" cy="674175"/>
            </a:xfrm>
            <a:custGeom>
              <a:rect b="b" l="l" r="r" t="t"/>
              <a:pathLst>
                <a:path extrusionOk="0" h="26967" w="13378">
                  <a:moveTo>
                    <a:pt x="1" y="0"/>
                  </a:moveTo>
                  <a:lnTo>
                    <a:pt x="1" y="0"/>
                  </a:lnTo>
                  <a:cubicBezTo>
                    <a:pt x="1778" y="687"/>
                    <a:pt x="9066" y="4084"/>
                    <a:pt x="9066" y="13298"/>
                  </a:cubicBezTo>
                  <a:cubicBezTo>
                    <a:pt x="9066" y="20946"/>
                    <a:pt x="3979" y="25215"/>
                    <a:pt x="1224" y="26966"/>
                  </a:cubicBezTo>
                  <a:cubicBezTo>
                    <a:pt x="1514" y="26878"/>
                    <a:pt x="1805" y="26773"/>
                    <a:pt x="2104" y="26667"/>
                  </a:cubicBezTo>
                  <a:cubicBezTo>
                    <a:pt x="9347" y="23877"/>
                    <a:pt x="13378" y="15393"/>
                    <a:pt x="10738" y="8502"/>
                  </a:cubicBezTo>
                  <a:cubicBezTo>
                    <a:pt x="9409" y="5052"/>
                    <a:pt x="6883" y="2376"/>
                    <a:pt x="3609" y="968"/>
                  </a:cubicBezTo>
                  <a:cubicBezTo>
                    <a:pt x="2456" y="475"/>
                    <a:pt x="1242" y="150"/>
                    <a:pt x="1" y="0"/>
                  </a:cubicBezTo>
                  <a:close/>
                </a:path>
              </a:pathLst>
            </a:custGeom>
            <a:solidFill>
              <a:srgbClr val="FFD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5"/>
            <p:cNvSpPr/>
            <p:nvPr/>
          </p:nvSpPr>
          <p:spPr>
            <a:xfrm>
              <a:off x="650025" y="1818325"/>
              <a:ext cx="279225" cy="666250"/>
            </a:xfrm>
            <a:custGeom>
              <a:rect b="b" l="l" r="r" t="t"/>
              <a:pathLst>
                <a:path extrusionOk="0" h="26650" w="11169">
                  <a:moveTo>
                    <a:pt x="11169" y="0"/>
                  </a:moveTo>
                  <a:cubicBezTo>
                    <a:pt x="10641" y="141"/>
                    <a:pt x="10122" y="308"/>
                    <a:pt x="9620" y="502"/>
                  </a:cubicBezTo>
                  <a:cubicBezTo>
                    <a:pt x="6205" y="1831"/>
                    <a:pt x="3424" y="4392"/>
                    <a:pt x="1822" y="7683"/>
                  </a:cubicBezTo>
                  <a:cubicBezTo>
                    <a:pt x="177" y="11081"/>
                    <a:pt x="1" y="14847"/>
                    <a:pt x="1321" y="18280"/>
                  </a:cubicBezTo>
                  <a:cubicBezTo>
                    <a:pt x="2658" y="21774"/>
                    <a:pt x="5140" y="24511"/>
                    <a:pt x="8282" y="25998"/>
                  </a:cubicBezTo>
                  <a:cubicBezTo>
                    <a:pt x="8819" y="26253"/>
                    <a:pt x="9374" y="26473"/>
                    <a:pt x="9946" y="26649"/>
                  </a:cubicBezTo>
                  <a:cubicBezTo>
                    <a:pt x="7165" y="25118"/>
                    <a:pt x="2544" y="21474"/>
                    <a:pt x="2544" y="14135"/>
                  </a:cubicBezTo>
                  <a:cubicBezTo>
                    <a:pt x="2544" y="5694"/>
                    <a:pt x="8740" y="1373"/>
                    <a:pt x="11169" y="0"/>
                  </a:cubicBezTo>
                  <a:close/>
                </a:path>
              </a:pathLst>
            </a:custGeom>
            <a:solidFill>
              <a:srgbClr val="E9B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5"/>
            <p:cNvSpPr/>
            <p:nvPr/>
          </p:nvSpPr>
          <p:spPr>
            <a:xfrm>
              <a:off x="612400" y="1762875"/>
              <a:ext cx="783300" cy="781100"/>
            </a:xfrm>
            <a:custGeom>
              <a:rect b="b" l="l" r="r" t="t"/>
              <a:pathLst>
                <a:path extrusionOk="0" fill="none" h="31244" w="31332">
                  <a:moveTo>
                    <a:pt x="28542" y="10350"/>
                  </a:moveTo>
                  <a:cubicBezTo>
                    <a:pt x="31332" y="17593"/>
                    <a:pt x="26843" y="25893"/>
                    <a:pt x="19891" y="28568"/>
                  </a:cubicBezTo>
                  <a:cubicBezTo>
                    <a:pt x="12929" y="31244"/>
                    <a:pt x="5563" y="27750"/>
                    <a:pt x="2782" y="20515"/>
                  </a:cubicBezTo>
                  <a:cubicBezTo>
                    <a:pt x="1" y="13272"/>
                    <a:pt x="4146" y="5351"/>
                    <a:pt x="11107" y="2676"/>
                  </a:cubicBezTo>
                  <a:cubicBezTo>
                    <a:pt x="18069" y="0"/>
                    <a:pt x="25761" y="3116"/>
                    <a:pt x="28542" y="1035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5"/>
            <p:cNvSpPr/>
            <p:nvPr/>
          </p:nvSpPr>
          <p:spPr>
            <a:xfrm>
              <a:off x="899325" y="2218100"/>
              <a:ext cx="369000" cy="167250"/>
            </a:xfrm>
            <a:custGeom>
              <a:rect b="b" l="l" r="r" t="t"/>
              <a:pathLst>
                <a:path extrusionOk="0" fill="none" h="6690" w="14760">
                  <a:moveTo>
                    <a:pt x="387" y="5968"/>
                  </a:moveTo>
                  <a:cubicBezTo>
                    <a:pt x="2631" y="4023"/>
                    <a:pt x="7322" y="177"/>
                    <a:pt x="14301" y="9"/>
                  </a:cubicBezTo>
                  <a:cubicBezTo>
                    <a:pt x="14742" y="1"/>
                    <a:pt x="14759" y="617"/>
                    <a:pt x="14310" y="687"/>
                  </a:cubicBezTo>
                  <a:cubicBezTo>
                    <a:pt x="9399" y="1497"/>
                    <a:pt x="6213" y="2870"/>
                    <a:pt x="810" y="6557"/>
                  </a:cubicBezTo>
                  <a:cubicBezTo>
                    <a:pt x="686" y="6645"/>
                    <a:pt x="546" y="6689"/>
                    <a:pt x="396" y="6680"/>
                  </a:cubicBezTo>
                  <a:cubicBezTo>
                    <a:pt x="18" y="6663"/>
                    <a:pt x="0" y="6302"/>
                    <a:pt x="387" y="596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5"/>
            <p:cNvSpPr/>
            <p:nvPr/>
          </p:nvSpPr>
          <p:spPr>
            <a:xfrm>
              <a:off x="768625" y="1939775"/>
              <a:ext cx="369225" cy="167025"/>
            </a:xfrm>
            <a:custGeom>
              <a:rect b="b" l="l" r="r" t="t"/>
              <a:pathLst>
                <a:path extrusionOk="0" fill="none" h="6681" w="14769">
                  <a:moveTo>
                    <a:pt x="396" y="5959"/>
                  </a:moveTo>
                  <a:cubicBezTo>
                    <a:pt x="2632" y="4022"/>
                    <a:pt x="7331" y="168"/>
                    <a:pt x="14311" y="9"/>
                  </a:cubicBezTo>
                  <a:cubicBezTo>
                    <a:pt x="14751" y="0"/>
                    <a:pt x="14768" y="608"/>
                    <a:pt x="14319" y="678"/>
                  </a:cubicBezTo>
                  <a:cubicBezTo>
                    <a:pt x="9408" y="1488"/>
                    <a:pt x="6223" y="2869"/>
                    <a:pt x="819" y="6548"/>
                  </a:cubicBezTo>
                  <a:cubicBezTo>
                    <a:pt x="696" y="6636"/>
                    <a:pt x="555" y="6680"/>
                    <a:pt x="405" y="6680"/>
                  </a:cubicBezTo>
                  <a:cubicBezTo>
                    <a:pt x="18" y="6663"/>
                    <a:pt x="0" y="6302"/>
                    <a:pt x="396" y="5959"/>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5"/>
            <p:cNvSpPr/>
            <p:nvPr/>
          </p:nvSpPr>
          <p:spPr>
            <a:xfrm>
              <a:off x="829775" y="2108750"/>
              <a:ext cx="423575" cy="192325"/>
            </a:xfrm>
            <a:custGeom>
              <a:rect b="b" l="l" r="r" t="t"/>
              <a:pathLst>
                <a:path extrusionOk="0" fill="none" h="7693" w="16943">
                  <a:moveTo>
                    <a:pt x="503" y="7015"/>
                  </a:moveTo>
                  <a:cubicBezTo>
                    <a:pt x="3178" y="5017"/>
                    <a:pt x="8775" y="1013"/>
                    <a:pt x="16450" y="62"/>
                  </a:cubicBezTo>
                  <a:cubicBezTo>
                    <a:pt x="16943" y="0"/>
                    <a:pt x="16890" y="546"/>
                    <a:pt x="16388" y="661"/>
                  </a:cubicBezTo>
                  <a:cubicBezTo>
                    <a:pt x="10905" y="1954"/>
                    <a:pt x="7244" y="3565"/>
                    <a:pt x="881" y="7499"/>
                  </a:cubicBezTo>
                  <a:cubicBezTo>
                    <a:pt x="740" y="7596"/>
                    <a:pt x="582" y="7648"/>
                    <a:pt x="415" y="7666"/>
                  </a:cubicBezTo>
                  <a:cubicBezTo>
                    <a:pt x="1" y="7692"/>
                    <a:pt x="27" y="7367"/>
                    <a:pt x="503" y="701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5"/>
            <p:cNvSpPr/>
            <p:nvPr/>
          </p:nvSpPr>
          <p:spPr>
            <a:xfrm>
              <a:off x="765750" y="2011725"/>
              <a:ext cx="457450" cy="207725"/>
            </a:xfrm>
            <a:custGeom>
              <a:rect b="b" l="l" r="r" t="t"/>
              <a:pathLst>
                <a:path extrusionOk="0" fill="none" h="8309" w="18298">
                  <a:moveTo>
                    <a:pt x="529" y="7587"/>
                  </a:moveTo>
                  <a:cubicBezTo>
                    <a:pt x="3433" y="5422"/>
                    <a:pt x="9471" y="1092"/>
                    <a:pt x="17770" y="71"/>
                  </a:cubicBezTo>
                  <a:cubicBezTo>
                    <a:pt x="18298" y="0"/>
                    <a:pt x="18236" y="590"/>
                    <a:pt x="17699" y="713"/>
                  </a:cubicBezTo>
                  <a:cubicBezTo>
                    <a:pt x="11776" y="2121"/>
                    <a:pt x="7825" y="3855"/>
                    <a:pt x="960" y="8115"/>
                  </a:cubicBezTo>
                  <a:cubicBezTo>
                    <a:pt x="811" y="8212"/>
                    <a:pt x="635" y="8273"/>
                    <a:pt x="450" y="8291"/>
                  </a:cubicBezTo>
                  <a:cubicBezTo>
                    <a:pt x="1" y="8308"/>
                    <a:pt x="18" y="7965"/>
                    <a:pt x="529" y="7587"/>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5"/>
            <p:cNvSpPr/>
            <p:nvPr/>
          </p:nvSpPr>
          <p:spPr>
            <a:xfrm>
              <a:off x="678850" y="1975200"/>
              <a:ext cx="54375" cy="146550"/>
            </a:xfrm>
            <a:custGeom>
              <a:rect b="b" l="l" r="r" t="t"/>
              <a:pathLst>
                <a:path extrusionOk="0" fill="none" h="5862" w="2175">
                  <a:moveTo>
                    <a:pt x="1" y="5862"/>
                  </a:moveTo>
                  <a:cubicBezTo>
                    <a:pt x="309" y="3776"/>
                    <a:pt x="1048" y="1778"/>
                    <a:pt x="217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5"/>
            <p:cNvSpPr/>
            <p:nvPr/>
          </p:nvSpPr>
          <p:spPr>
            <a:xfrm>
              <a:off x="709225" y="2052650"/>
              <a:ext cx="4425" cy="15425"/>
            </a:xfrm>
            <a:custGeom>
              <a:rect b="b" l="l" r="r" t="t"/>
              <a:pathLst>
                <a:path extrusionOk="0" fill="none" h="617" w="177">
                  <a:moveTo>
                    <a:pt x="0" y="616"/>
                  </a:moveTo>
                  <a:lnTo>
                    <a:pt x="17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55"/>
            <p:cNvSpPr/>
            <p:nvPr/>
          </p:nvSpPr>
          <p:spPr>
            <a:xfrm>
              <a:off x="724825" y="2050000"/>
              <a:ext cx="8625" cy="21150"/>
            </a:xfrm>
            <a:custGeom>
              <a:rect b="b" l="l" r="r" t="t"/>
              <a:pathLst>
                <a:path extrusionOk="0" fill="none" h="846" w="345">
                  <a:moveTo>
                    <a:pt x="1" y="846"/>
                  </a:moveTo>
                  <a:cubicBezTo>
                    <a:pt x="115" y="564"/>
                    <a:pt x="230" y="282"/>
                    <a:pt x="34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55"/>
            <p:cNvSpPr/>
            <p:nvPr/>
          </p:nvSpPr>
          <p:spPr>
            <a:xfrm>
              <a:off x="681925" y="2160225"/>
              <a:ext cx="900" cy="13025"/>
            </a:xfrm>
            <a:custGeom>
              <a:rect b="b" l="l" r="r" t="t"/>
              <a:pathLst>
                <a:path extrusionOk="0" fill="none" h="521" w="36">
                  <a:moveTo>
                    <a:pt x="10" y="1"/>
                  </a:moveTo>
                  <a:cubicBezTo>
                    <a:pt x="1" y="177"/>
                    <a:pt x="10" y="344"/>
                    <a:pt x="36" y="52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55"/>
            <p:cNvSpPr/>
            <p:nvPr/>
          </p:nvSpPr>
          <p:spPr>
            <a:xfrm>
              <a:off x="692700" y="2223375"/>
              <a:ext cx="5100" cy="17850"/>
            </a:xfrm>
            <a:custGeom>
              <a:rect b="b" l="l" r="r" t="t"/>
              <a:pathLst>
                <a:path extrusionOk="0" fill="none" h="714" w="204">
                  <a:moveTo>
                    <a:pt x="1" y="1"/>
                  </a:moveTo>
                  <a:cubicBezTo>
                    <a:pt x="19" y="247"/>
                    <a:pt x="89" y="494"/>
                    <a:pt x="203" y="71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5"/>
            <p:cNvSpPr/>
            <p:nvPr/>
          </p:nvSpPr>
          <p:spPr>
            <a:xfrm>
              <a:off x="710750" y="2297525"/>
              <a:ext cx="64275" cy="93975"/>
            </a:xfrm>
            <a:custGeom>
              <a:rect b="b" l="l" r="r" t="t"/>
              <a:pathLst>
                <a:path extrusionOk="0" fill="none" h="3759" w="2571">
                  <a:moveTo>
                    <a:pt x="1" y="1"/>
                  </a:moveTo>
                  <a:cubicBezTo>
                    <a:pt x="546" y="1435"/>
                    <a:pt x="1435" y="2729"/>
                    <a:pt x="2571" y="375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5"/>
            <p:cNvSpPr/>
            <p:nvPr/>
          </p:nvSpPr>
          <p:spPr>
            <a:xfrm>
              <a:off x="732750" y="2319300"/>
              <a:ext cx="17425" cy="30175"/>
            </a:xfrm>
            <a:custGeom>
              <a:rect b="b" l="l" r="r" t="t"/>
              <a:pathLst>
                <a:path extrusionOk="0" fill="none" h="1207" w="697">
                  <a:moveTo>
                    <a:pt x="1" y="1"/>
                  </a:moveTo>
                  <a:cubicBezTo>
                    <a:pt x="203" y="423"/>
                    <a:pt x="432" y="828"/>
                    <a:pt x="696" y="12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5"/>
            <p:cNvSpPr/>
            <p:nvPr/>
          </p:nvSpPr>
          <p:spPr>
            <a:xfrm>
              <a:off x="767525" y="2341100"/>
              <a:ext cx="1350" cy="2450"/>
            </a:xfrm>
            <a:custGeom>
              <a:rect b="b" l="l" r="r" t="t"/>
              <a:pathLst>
                <a:path extrusionOk="0" fill="none" h="98" w="54">
                  <a:moveTo>
                    <a:pt x="0" y="0"/>
                  </a:moveTo>
                  <a:lnTo>
                    <a:pt x="53" y="9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5"/>
            <p:cNvSpPr/>
            <p:nvPr/>
          </p:nvSpPr>
          <p:spPr>
            <a:xfrm>
              <a:off x="778750" y="2341525"/>
              <a:ext cx="8150" cy="13025"/>
            </a:xfrm>
            <a:custGeom>
              <a:rect b="b" l="l" r="r" t="t"/>
              <a:pathLst>
                <a:path extrusionOk="0" fill="none" h="521" w="326">
                  <a:moveTo>
                    <a:pt x="0" y="1"/>
                  </a:moveTo>
                  <a:lnTo>
                    <a:pt x="326" y="5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55"/>
            <p:cNvSpPr/>
            <p:nvPr/>
          </p:nvSpPr>
          <p:spPr>
            <a:xfrm>
              <a:off x="1099325" y="2364625"/>
              <a:ext cx="136875" cy="101475"/>
            </a:xfrm>
            <a:custGeom>
              <a:rect b="b" l="l" r="r" t="t"/>
              <a:pathLst>
                <a:path extrusionOk="0" fill="none" h="4059" w="5475">
                  <a:moveTo>
                    <a:pt x="0" y="4058"/>
                  </a:moveTo>
                  <a:cubicBezTo>
                    <a:pt x="2112" y="3143"/>
                    <a:pt x="3987" y="1761"/>
                    <a:pt x="547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55"/>
            <p:cNvSpPr/>
            <p:nvPr/>
          </p:nvSpPr>
          <p:spPr>
            <a:xfrm>
              <a:off x="1136725" y="2384450"/>
              <a:ext cx="58550" cy="47100"/>
            </a:xfrm>
            <a:custGeom>
              <a:rect b="b" l="l" r="r" t="t"/>
              <a:pathLst>
                <a:path extrusionOk="0" fill="none" h="1884" w="2342">
                  <a:moveTo>
                    <a:pt x="0" y="1883"/>
                  </a:moveTo>
                  <a:cubicBezTo>
                    <a:pt x="854" y="1347"/>
                    <a:pt x="1637" y="713"/>
                    <a:pt x="23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5"/>
            <p:cNvSpPr/>
            <p:nvPr/>
          </p:nvSpPr>
          <p:spPr>
            <a:xfrm>
              <a:off x="1147950" y="2382675"/>
              <a:ext cx="17175" cy="14775"/>
            </a:xfrm>
            <a:custGeom>
              <a:rect b="b" l="l" r="r" t="t"/>
              <a:pathLst>
                <a:path extrusionOk="0" fill="none" h="591" w="687">
                  <a:moveTo>
                    <a:pt x="0" y="590"/>
                  </a:moveTo>
                  <a:cubicBezTo>
                    <a:pt x="264" y="441"/>
                    <a:pt x="493" y="238"/>
                    <a:pt x="68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5"/>
            <p:cNvSpPr/>
            <p:nvPr/>
          </p:nvSpPr>
          <p:spPr>
            <a:xfrm>
              <a:off x="1150575" y="2368825"/>
              <a:ext cx="2450" cy="2425"/>
            </a:xfrm>
            <a:custGeom>
              <a:rect b="b" l="l" r="r" t="t"/>
              <a:pathLst>
                <a:path extrusionOk="0" fill="none" h="97" w="98">
                  <a:moveTo>
                    <a:pt x="1" y="97"/>
                  </a:moveTo>
                  <a:lnTo>
                    <a:pt x="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5"/>
            <p:cNvSpPr/>
            <p:nvPr/>
          </p:nvSpPr>
          <p:spPr>
            <a:xfrm>
              <a:off x="1308550" y="2030425"/>
              <a:ext cx="24225" cy="118625"/>
            </a:xfrm>
            <a:custGeom>
              <a:rect b="b" l="l" r="r" t="t"/>
              <a:pathLst>
                <a:path extrusionOk="0" fill="none" h="4745" w="969">
                  <a:moveTo>
                    <a:pt x="1" y="0"/>
                  </a:moveTo>
                  <a:cubicBezTo>
                    <a:pt x="652" y="1496"/>
                    <a:pt x="969" y="3116"/>
                    <a:pt x="934" y="474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5"/>
            <p:cNvSpPr/>
            <p:nvPr/>
          </p:nvSpPr>
          <p:spPr>
            <a:xfrm>
              <a:off x="1303275" y="2076625"/>
              <a:ext cx="8175" cy="30400"/>
            </a:xfrm>
            <a:custGeom>
              <a:rect b="b" l="l" r="r" t="t"/>
              <a:pathLst>
                <a:path extrusionOk="0" fill="none" h="1216" w="327">
                  <a:moveTo>
                    <a:pt x="0" y="1"/>
                  </a:moveTo>
                  <a:cubicBezTo>
                    <a:pt x="150" y="397"/>
                    <a:pt x="256" y="801"/>
                    <a:pt x="326" y="121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55"/>
            <p:cNvSpPr/>
            <p:nvPr/>
          </p:nvSpPr>
          <p:spPr>
            <a:xfrm>
              <a:off x="1297775" y="2129200"/>
              <a:ext cx="3775" cy="20500"/>
            </a:xfrm>
            <a:custGeom>
              <a:rect b="b" l="l" r="r" t="t"/>
              <a:pathLst>
                <a:path extrusionOk="0" fill="none" h="820" w="151">
                  <a:moveTo>
                    <a:pt x="0" y="1"/>
                  </a:moveTo>
                  <a:cubicBezTo>
                    <a:pt x="97" y="265"/>
                    <a:pt x="150" y="538"/>
                    <a:pt x="150"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55"/>
            <p:cNvSpPr/>
            <p:nvPr/>
          </p:nvSpPr>
          <p:spPr>
            <a:xfrm>
              <a:off x="946175" y="2126800"/>
              <a:ext cx="145675" cy="68875"/>
            </a:xfrm>
            <a:custGeom>
              <a:rect b="b" l="l" r="r" t="t"/>
              <a:pathLst>
                <a:path extrusionOk="0" fill="none" h="2755" w="5827">
                  <a:moveTo>
                    <a:pt x="1" y="2755"/>
                  </a:moveTo>
                  <a:cubicBezTo>
                    <a:pt x="1884" y="1725"/>
                    <a:pt x="3829" y="801"/>
                    <a:pt x="582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5"/>
            <p:cNvSpPr/>
            <p:nvPr/>
          </p:nvSpPr>
          <p:spPr>
            <a:xfrm>
              <a:off x="988200" y="2145050"/>
              <a:ext cx="36100" cy="14550"/>
            </a:xfrm>
            <a:custGeom>
              <a:rect b="b" l="l" r="r" t="t"/>
              <a:pathLst>
                <a:path extrusionOk="0" fill="none" h="582" w="1444">
                  <a:moveTo>
                    <a:pt x="1" y="581"/>
                  </a:moveTo>
                  <a:lnTo>
                    <a:pt x="14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5"/>
            <p:cNvSpPr/>
            <p:nvPr/>
          </p:nvSpPr>
          <p:spPr>
            <a:xfrm>
              <a:off x="982700" y="2129000"/>
              <a:ext cx="31275" cy="14325"/>
            </a:xfrm>
            <a:custGeom>
              <a:rect b="b" l="l" r="r" t="t"/>
              <a:pathLst>
                <a:path extrusionOk="0" fill="none" h="573" w="1251">
                  <a:moveTo>
                    <a:pt x="1" y="572"/>
                  </a:moveTo>
                  <a:lnTo>
                    <a:pt x="125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5"/>
            <p:cNvSpPr/>
            <p:nvPr/>
          </p:nvSpPr>
          <p:spPr>
            <a:xfrm>
              <a:off x="1161575" y="2204250"/>
              <a:ext cx="69325" cy="5300"/>
            </a:xfrm>
            <a:custGeom>
              <a:rect b="b" l="l" r="r" t="t"/>
              <a:pathLst>
                <a:path extrusionOk="0" fill="none" h="212" w="2773">
                  <a:moveTo>
                    <a:pt x="1" y="211"/>
                  </a:moveTo>
                  <a:cubicBezTo>
                    <a:pt x="916" y="53"/>
                    <a:pt x="1849" y="0"/>
                    <a:pt x="2773" y="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5"/>
            <p:cNvSpPr/>
            <p:nvPr/>
          </p:nvSpPr>
          <p:spPr>
            <a:xfrm>
              <a:off x="1192600" y="2198075"/>
              <a:ext cx="17850" cy="1575"/>
            </a:xfrm>
            <a:custGeom>
              <a:rect b="b" l="l" r="r" t="t"/>
              <a:pathLst>
                <a:path extrusionOk="0" fill="none" h="63" w="714">
                  <a:moveTo>
                    <a:pt x="1" y="45"/>
                  </a:moveTo>
                  <a:cubicBezTo>
                    <a:pt x="238" y="62"/>
                    <a:pt x="485" y="45"/>
                    <a:pt x="71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5"/>
            <p:cNvSpPr/>
            <p:nvPr/>
          </p:nvSpPr>
          <p:spPr>
            <a:xfrm>
              <a:off x="1192600" y="2186200"/>
              <a:ext cx="9275" cy="675"/>
            </a:xfrm>
            <a:custGeom>
              <a:rect b="b" l="l" r="r" t="t"/>
              <a:pathLst>
                <a:path extrusionOk="0" fill="none" h="27" w="371">
                  <a:moveTo>
                    <a:pt x="1" y="0"/>
                  </a:moveTo>
                  <a:lnTo>
                    <a:pt x="370" y="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55"/>
            <p:cNvSpPr/>
            <p:nvPr/>
          </p:nvSpPr>
          <p:spPr>
            <a:xfrm>
              <a:off x="948150" y="2334050"/>
              <a:ext cx="73075" cy="53725"/>
            </a:xfrm>
            <a:custGeom>
              <a:rect b="b" l="l" r="r" t="t"/>
              <a:pathLst>
                <a:path extrusionOk="0" fill="none" h="2149" w="2923">
                  <a:moveTo>
                    <a:pt x="1" y="2148"/>
                  </a:moveTo>
                  <a:cubicBezTo>
                    <a:pt x="881" y="1312"/>
                    <a:pt x="1867" y="590"/>
                    <a:pt x="29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5"/>
            <p:cNvSpPr/>
            <p:nvPr/>
          </p:nvSpPr>
          <p:spPr>
            <a:xfrm>
              <a:off x="993925" y="2368150"/>
              <a:ext cx="14975" cy="11700"/>
            </a:xfrm>
            <a:custGeom>
              <a:rect b="b" l="l" r="r" t="t"/>
              <a:pathLst>
                <a:path extrusionOk="0" fill="none" h="468" w="599">
                  <a:moveTo>
                    <a:pt x="0" y="467"/>
                  </a:moveTo>
                  <a:cubicBezTo>
                    <a:pt x="212" y="326"/>
                    <a:pt x="405" y="168"/>
                    <a:pt x="59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5"/>
            <p:cNvSpPr/>
            <p:nvPr/>
          </p:nvSpPr>
          <p:spPr>
            <a:xfrm>
              <a:off x="1011300" y="2409750"/>
              <a:ext cx="13675" cy="11025"/>
            </a:xfrm>
            <a:custGeom>
              <a:rect b="b" l="l" r="r" t="t"/>
              <a:pathLst>
                <a:path extrusionOk="0" fill="none" h="441" w="547">
                  <a:moveTo>
                    <a:pt x="1" y="440"/>
                  </a:moveTo>
                  <a:cubicBezTo>
                    <a:pt x="194" y="317"/>
                    <a:pt x="379" y="167"/>
                    <a:pt x="54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5"/>
            <p:cNvSpPr/>
            <p:nvPr/>
          </p:nvSpPr>
          <p:spPr>
            <a:xfrm>
              <a:off x="1276000" y="2282775"/>
              <a:ext cx="20700" cy="29525"/>
            </a:xfrm>
            <a:custGeom>
              <a:rect b="b" l="l" r="r" t="t"/>
              <a:pathLst>
                <a:path extrusionOk="0" fill="none" h="1181" w="828">
                  <a:moveTo>
                    <a:pt x="0" y="1180"/>
                  </a:moveTo>
                  <a:cubicBezTo>
                    <a:pt x="308" y="811"/>
                    <a:pt x="581" y="415"/>
                    <a:pt x="82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5"/>
            <p:cNvSpPr/>
            <p:nvPr/>
          </p:nvSpPr>
          <p:spPr>
            <a:xfrm>
              <a:off x="1269400" y="2280800"/>
              <a:ext cx="12325" cy="19825"/>
            </a:xfrm>
            <a:custGeom>
              <a:rect b="b" l="l" r="r" t="t"/>
              <a:pathLst>
                <a:path extrusionOk="0" fill="none" h="793" w="493">
                  <a:moveTo>
                    <a:pt x="0" y="793"/>
                  </a:moveTo>
                  <a:cubicBezTo>
                    <a:pt x="185" y="546"/>
                    <a:pt x="352" y="282"/>
                    <a:pt x="49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55"/>
            <p:cNvSpPr/>
            <p:nvPr/>
          </p:nvSpPr>
          <p:spPr>
            <a:xfrm>
              <a:off x="1255525" y="2281025"/>
              <a:ext cx="5750" cy="11025"/>
            </a:xfrm>
            <a:custGeom>
              <a:rect b="b" l="l" r="r" t="t"/>
              <a:pathLst>
                <a:path extrusionOk="0" fill="none" h="441" w="230">
                  <a:moveTo>
                    <a:pt x="1" y="441"/>
                  </a:moveTo>
                  <a:lnTo>
                    <a:pt x="22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55"/>
            <p:cNvSpPr/>
            <p:nvPr/>
          </p:nvSpPr>
          <p:spPr>
            <a:xfrm>
              <a:off x="1229125" y="2290050"/>
              <a:ext cx="4875" cy="7500"/>
            </a:xfrm>
            <a:custGeom>
              <a:rect b="b" l="l" r="r" t="t"/>
              <a:pathLst>
                <a:path extrusionOk="0" fill="none" h="300" w="195">
                  <a:moveTo>
                    <a:pt x="1" y="300"/>
                  </a:moveTo>
                  <a:cubicBezTo>
                    <a:pt x="36" y="185"/>
                    <a:pt x="106" y="80"/>
                    <a:pt x="19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5"/>
            <p:cNvSpPr/>
            <p:nvPr/>
          </p:nvSpPr>
          <p:spPr>
            <a:xfrm>
              <a:off x="1054425" y="2000725"/>
              <a:ext cx="117075" cy="28175"/>
            </a:xfrm>
            <a:custGeom>
              <a:rect b="b" l="l" r="r" t="t"/>
              <a:pathLst>
                <a:path extrusionOk="0" fill="none" h="1127" w="4683">
                  <a:moveTo>
                    <a:pt x="1" y="1127"/>
                  </a:moveTo>
                  <a:cubicBezTo>
                    <a:pt x="1541" y="660"/>
                    <a:pt x="3099" y="282"/>
                    <a:pt x="468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5"/>
            <p:cNvSpPr/>
            <p:nvPr/>
          </p:nvSpPr>
          <p:spPr>
            <a:xfrm>
              <a:off x="1094925" y="2000050"/>
              <a:ext cx="29050" cy="6625"/>
            </a:xfrm>
            <a:custGeom>
              <a:rect b="b" l="l" r="r" t="t"/>
              <a:pathLst>
                <a:path extrusionOk="0" fill="none" h="265" w="1162">
                  <a:moveTo>
                    <a:pt x="0" y="265"/>
                  </a:moveTo>
                  <a:cubicBezTo>
                    <a:pt x="378" y="142"/>
                    <a:pt x="766" y="54"/>
                    <a:pt x="11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5"/>
            <p:cNvSpPr/>
            <p:nvPr/>
          </p:nvSpPr>
          <p:spPr>
            <a:xfrm>
              <a:off x="1073125" y="1995000"/>
              <a:ext cx="11900" cy="3750"/>
            </a:xfrm>
            <a:custGeom>
              <a:rect b="b" l="l" r="r" t="t"/>
              <a:pathLst>
                <a:path extrusionOk="0" fill="none" h="150" w="476">
                  <a:moveTo>
                    <a:pt x="1" y="150"/>
                  </a:moveTo>
                  <a:lnTo>
                    <a:pt x="47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5"/>
            <p:cNvSpPr/>
            <p:nvPr/>
          </p:nvSpPr>
          <p:spPr>
            <a:xfrm>
              <a:off x="912525" y="1930525"/>
              <a:ext cx="161300" cy="49525"/>
            </a:xfrm>
            <a:custGeom>
              <a:rect b="b" l="l" r="r" t="t"/>
              <a:pathLst>
                <a:path extrusionOk="0" fill="none" h="1981" w="6452">
                  <a:moveTo>
                    <a:pt x="0" y="1981"/>
                  </a:moveTo>
                  <a:cubicBezTo>
                    <a:pt x="1971" y="828"/>
                    <a:pt x="4172" y="150"/>
                    <a:pt x="645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5"/>
            <p:cNvSpPr/>
            <p:nvPr/>
          </p:nvSpPr>
          <p:spPr>
            <a:xfrm>
              <a:off x="973450" y="1927000"/>
              <a:ext cx="36125" cy="11700"/>
            </a:xfrm>
            <a:custGeom>
              <a:rect b="b" l="l" r="r" t="t"/>
              <a:pathLst>
                <a:path extrusionOk="0" fill="none" h="468" w="1445">
                  <a:moveTo>
                    <a:pt x="1" y="467"/>
                  </a:moveTo>
                  <a:cubicBezTo>
                    <a:pt x="494" y="344"/>
                    <a:pt x="969" y="186"/>
                    <a:pt x="144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5"/>
            <p:cNvSpPr/>
            <p:nvPr/>
          </p:nvSpPr>
          <p:spPr>
            <a:xfrm>
              <a:off x="976100" y="1913375"/>
              <a:ext cx="9925" cy="6175"/>
            </a:xfrm>
            <a:custGeom>
              <a:rect b="b" l="l" r="r" t="t"/>
              <a:pathLst>
                <a:path extrusionOk="0" fill="none" h="247" w="397">
                  <a:moveTo>
                    <a:pt x="1" y="247"/>
                  </a:moveTo>
                  <a:lnTo>
                    <a:pt x="3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5"/>
            <p:cNvSpPr/>
            <p:nvPr/>
          </p:nvSpPr>
          <p:spPr>
            <a:xfrm>
              <a:off x="977200" y="1893575"/>
              <a:ext cx="10575" cy="4200"/>
            </a:xfrm>
            <a:custGeom>
              <a:rect b="b" l="l" r="r" t="t"/>
              <a:pathLst>
                <a:path extrusionOk="0" fill="none" h="168" w="423">
                  <a:moveTo>
                    <a:pt x="1" y="167"/>
                  </a:moveTo>
                  <a:lnTo>
                    <a:pt x="42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5"/>
            <p:cNvSpPr/>
            <p:nvPr/>
          </p:nvSpPr>
          <p:spPr>
            <a:xfrm>
              <a:off x="769275" y="1934925"/>
              <a:ext cx="3325" cy="3775"/>
            </a:xfrm>
            <a:custGeom>
              <a:rect b="b" l="l" r="r" t="t"/>
              <a:pathLst>
                <a:path extrusionOk="0" fill="none" h="151" w="133">
                  <a:moveTo>
                    <a:pt x="1" y="150"/>
                  </a:moveTo>
                  <a:lnTo>
                    <a:pt x="13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5"/>
            <p:cNvSpPr/>
            <p:nvPr/>
          </p:nvSpPr>
          <p:spPr>
            <a:xfrm>
              <a:off x="808875" y="1897300"/>
              <a:ext cx="14325" cy="10600"/>
            </a:xfrm>
            <a:custGeom>
              <a:rect b="b" l="l" r="r" t="t"/>
              <a:pathLst>
                <a:path extrusionOk="0" fill="none" h="424" w="573">
                  <a:moveTo>
                    <a:pt x="1" y="423"/>
                  </a:moveTo>
                  <a:cubicBezTo>
                    <a:pt x="186" y="265"/>
                    <a:pt x="370" y="124"/>
                    <a:pt x="57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5"/>
            <p:cNvSpPr/>
            <p:nvPr/>
          </p:nvSpPr>
          <p:spPr>
            <a:xfrm>
              <a:off x="798325" y="2136700"/>
              <a:ext cx="53500" cy="35875"/>
            </a:xfrm>
            <a:custGeom>
              <a:rect b="b" l="l" r="r" t="t"/>
              <a:pathLst>
                <a:path extrusionOk="0" fill="none" h="1435" w="2140">
                  <a:moveTo>
                    <a:pt x="0" y="1435"/>
                  </a:moveTo>
                  <a:cubicBezTo>
                    <a:pt x="652" y="863"/>
                    <a:pt x="1365" y="387"/>
                    <a:pt x="213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5"/>
            <p:cNvSpPr/>
            <p:nvPr/>
          </p:nvSpPr>
          <p:spPr>
            <a:xfrm>
              <a:off x="882600" y="2107650"/>
              <a:ext cx="9925" cy="6175"/>
            </a:xfrm>
            <a:custGeom>
              <a:rect b="b" l="l" r="r" t="t"/>
              <a:pathLst>
                <a:path extrusionOk="0" fill="none" h="247" w="397">
                  <a:moveTo>
                    <a:pt x="0" y="247"/>
                  </a:moveTo>
                  <a:lnTo>
                    <a:pt x="39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5"/>
            <p:cNvSpPr/>
            <p:nvPr/>
          </p:nvSpPr>
          <p:spPr>
            <a:xfrm>
              <a:off x="822750" y="2131200"/>
              <a:ext cx="12350" cy="7925"/>
            </a:xfrm>
            <a:custGeom>
              <a:rect b="b" l="l" r="r" t="t"/>
              <a:pathLst>
                <a:path extrusionOk="0" fill="none" h="317" w="494">
                  <a:moveTo>
                    <a:pt x="0" y="317"/>
                  </a:moveTo>
                  <a:cubicBezTo>
                    <a:pt x="176" y="220"/>
                    <a:pt x="335" y="115"/>
                    <a:pt x="49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5"/>
            <p:cNvSpPr/>
            <p:nvPr/>
          </p:nvSpPr>
          <p:spPr>
            <a:xfrm>
              <a:off x="972800" y="2275975"/>
              <a:ext cx="30400" cy="17175"/>
            </a:xfrm>
            <a:custGeom>
              <a:rect b="b" l="l" r="r" t="t"/>
              <a:pathLst>
                <a:path extrusionOk="0" fill="none" h="687" w="1216">
                  <a:moveTo>
                    <a:pt x="1" y="687"/>
                  </a:moveTo>
                  <a:lnTo>
                    <a:pt x="121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5"/>
            <p:cNvSpPr/>
            <p:nvPr/>
          </p:nvSpPr>
          <p:spPr>
            <a:xfrm>
              <a:off x="1107900" y="2301275"/>
              <a:ext cx="24000" cy="16750"/>
            </a:xfrm>
            <a:custGeom>
              <a:rect b="b" l="l" r="r" t="t"/>
              <a:pathLst>
                <a:path extrusionOk="0" fill="none" h="670" w="960">
                  <a:moveTo>
                    <a:pt x="0" y="669"/>
                  </a:moveTo>
                  <a:cubicBezTo>
                    <a:pt x="335" y="467"/>
                    <a:pt x="660" y="247"/>
                    <a:pt x="96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5"/>
            <p:cNvSpPr/>
            <p:nvPr/>
          </p:nvSpPr>
          <p:spPr>
            <a:xfrm>
              <a:off x="841000" y="2440550"/>
              <a:ext cx="88700" cy="33450"/>
            </a:xfrm>
            <a:custGeom>
              <a:rect b="b" l="l" r="r" t="t"/>
              <a:pathLst>
                <a:path extrusionOk="0" fill="none" h="1338" w="3548">
                  <a:moveTo>
                    <a:pt x="1" y="0"/>
                  </a:moveTo>
                  <a:cubicBezTo>
                    <a:pt x="1083" y="678"/>
                    <a:pt x="2289" y="1136"/>
                    <a:pt x="3548" y="13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5"/>
            <p:cNvSpPr/>
            <p:nvPr/>
          </p:nvSpPr>
          <p:spPr>
            <a:xfrm>
              <a:off x="953225" y="2477075"/>
              <a:ext cx="13650" cy="25"/>
            </a:xfrm>
            <a:custGeom>
              <a:rect b="b" l="l" r="r" t="t"/>
              <a:pathLst>
                <a:path extrusionOk="0" fill="none" h="1" w="546">
                  <a:moveTo>
                    <a:pt x="0" y="0"/>
                  </a:moveTo>
                  <a:lnTo>
                    <a:pt x="54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5"/>
            <p:cNvSpPr/>
            <p:nvPr/>
          </p:nvSpPr>
          <p:spPr>
            <a:xfrm>
              <a:off x="880825" y="2442975"/>
              <a:ext cx="40075" cy="14325"/>
            </a:xfrm>
            <a:custGeom>
              <a:rect b="b" l="l" r="r" t="t"/>
              <a:pathLst>
                <a:path extrusionOk="0" fill="none" h="573" w="1603">
                  <a:moveTo>
                    <a:pt x="1" y="0"/>
                  </a:moveTo>
                  <a:cubicBezTo>
                    <a:pt x="502" y="273"/>
                    <a:pt x="1039" y="467"/>
                    <a:pt x="1602" y="57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55"/>
            <p:cNvSpPr/>
            <p:nvPr/>
          </p:nvSpPr>
          <p:spPr>
            <a:xfrm>
              <a:off x="1147950" y="1853525"/>
              <a:ext cx="67350" cy="44475"/>
            </a:xfrm>
            <a:custGeom>
              <a:rect b="b" l="l" r="r" t="t"/>
              <a:pathLst>
                <a:path extrusionOk="0" fill="none" h="1779" w="2694">
                  <a:moveTo>
                    <a:pt x="0" y="0"/>
                  </a:moveTo>
                  <a:cubicBezTo>
                    <a:pt x="1056" y="308"/>
                    <a:pt x="1998" y="924"/>
                    <a:pt x="2693" y="177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5"/>
            <p:cNvSpPr/>
            <p:nvPr/>
          </p:nvSpPr>
          <p:spPr>
            <a:xfrm>
              <a:off x="1167750" y="1873100"/>
              <a:ext cx="19375" cy="12350"/>
            </a:xfrm>
            <a:custGeom>
              <a:rect b="b" l="l" r="r" t="t"/>
              <a:pathLst>
                <a:path extrusionOk="0" fill="none" h="494" w="775">
                  <a:moveTo>
                    <a:pt x="0" y="1"/>
                  </a:moveTo>
                  <a:cubicBezTo>
                    <a:pt x="291" y="115"/>
                    <a:pt x="555" y="282"/>
                    <a:pt x="775"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5"/>
            <p:cNvSpPr/>
            <p:nvPr/>
          </p:nvSpPr>
          <p:spPr>
            <a:xfrm>
              <a:off x="787975" y="2090925"/>
              <a:ext cx="25" cy="5525"/>
            </a:xfrm>
            <a:custGeom>
              <a:rect b="b" l="l" r="r" t="t"/>
              <a:pathLst>
                <a:path extrusionOk="0" fill="none" h="221" w="1">
                  <a:moveTo>
                    <a:pt x="1" y="221"/>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55"/>
            <p:cNvSpPr/>
            <p:nvPr/>
          </p:nvSpPr>
          <p:spPr>
            <a:xfrm>
              <a:off x="793925" y="2085200"/>
              <a:ext cx="900" cy="4000"/>
            </a:xfrm>
            <a:custGeom>
              <a:rect b="b" l="l" r="r" t="t"/>
              <a:pathLst>
                <a:path extrusionOk="0" fill="none" h="160" w="36">
                  <a:moveTo>
                    <a:pt x="0" y="159"/>
                  </a:moveTo>
                  <a:cubicBezTo>
                    <a:pt x="18" y="106"/>
                    <a:pt x="27" y="54"/>
                    <a:pt x="3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55"/>
            <p:cNvSpPr/>
            <p:nvPr/>
          </p:nvSpPr>
          <p:spPr>
            <a:xfrm>
              <a:off x="798550" y="2082575"/>
              <a:ext cx="675" cy="5075"/>
            </a:xfrm>
            <a:custGeom>
              <a:rect b="b" l="l" r="r" t="t"/>
              <a:pathLst>
                <a:path extrusionOk="0" fill="none" h="203" w="27">
                  <a:moveTo>
                    <a:pt x="0" y="203"/>
                  </a:moveTo>
                  <a:lnTo>
                    <a:pt x="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5"/>
            <p:cNvSpPr/>
            <p:nvPr/>
          </p:nvSpPr>
          <p:spPr>
            <a:xfrm>
              <a:off x="821200" y="2062775"/>
              <a:ext cx="1800" cy="10350"/>
            </a:xfrm>
            <a:custGeom>
              <a:rect b="b" l="l" r="r" t="t"/>
              <a:pathLst>
                <a:path extrusionOk="0" fill="none" h="414" w="72">
                  <a:moveTo>
                    <a:pt x="1" y="414"/>
                  </a:moveTo>
                  <a:cubicBezTo>
                    <a:pt x="27" y="282"/>
                    <a:pt x="54" y="141"/>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5"/>
            <p:cNvSpPr/>
            <p:nvPr/>
          </p:nvSpPr>
          <p:spPr>
            <a:xfrm>
              <a:off x="829775" y="2057050"/>
              <a:ext cx="2225" cy="7050"/>
            </a:xfrm>
            <a:custGeom>
              <a:rect b="b" l="l" r="r" t="t"/>
              <a:pathLst>
                <a:path extrusionOk="0" fill="none" h="282" w="89">
                  <a:moveTo>
                    <a:pt x="1" y="282"/>
                  </a:moveTo>
                  <a:cubicBezTo>
                    <a:pt x="63" y="203"/>
                    <a:pt x="89" y="106"/>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55"/>
            <p:cNvSpPr/>
            <p:nvPr/>
          </p:nvSpPr>
          <p:spPr>
            <a:xfrm>
              <a:off x="869175" y="2029100"/>
              <a:ext cx="2875" cy="14975"/>
            </a:xfrm>
            <a:custGeom>
              <a:rect b="b" l="l" r="r" t="t"/>
              <a:pathLst>
                <a:path extrusionOk="0" fill="none" h="599" w="115">
                  <a:moveTo>
                    <a:pt x="0" y="599"/>
                  </a:moveTo>
                  <a:cubicBezTo>
                    <a:pt x="44" y="405"/>
                    <a:pt x="79" y="203"/>
                    <a:pt x="1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5"/>
            <p:cNvSpPr/>
            <p:nvPr/>
          </p:nvSpPr>
          <p:spPr>
            <a:xfrm>
              <a:off x="877300" y="2026675"/>
              <a:ext cx="3325" cy="13225"/>
            </a:xfrm>
            <a:custGeom>
              <a:rect b="b" l="l" r="r" t="t"/>
              <a:pathLst>
                <a:path extrusionOk="0" fill="none" h="529" w="133">
                  <a:moveTo>
                    <a:pt x="1" y="529"/>
                  </a:moveTo>
                  <a:cubicBezTo>
                    <a:pt x="71" y="362"/>
                    <a:pt x="115" y="186"/>
                    <a:pt x="13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5"/>
            <p:cNvSpPr/>
            <p:nvPr/>
          </p:nvSpPr>
          <p:spPr>
            <a:xfrm>
              <a:off x="885675" y="2021625"/>
              <a:ext cx="2450" cy="10800"/>
            </a:xfrm>
            <a:custGeom>
              <a:rect b="b" l="l" r="r" t="t"/>
              <a:pathLst>
                <a:path extrusionOk="0" fill="none" h="432" w="98">
                  <a:moveTo>
                    <a:pt x="0" y="432"/>
                  </a:moveTo>
                  <a:cubicBezTo>
                    <a:pt x="27" y="282"/>
                    <a:pt x="62" y="141"/>
                    <a:pt x="9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5"/>
            <p:cNvSpPr/>
            <p:nvPr/>
          </p:nvSpPr>
          <p:spPr>
            <a:xfrm>
              <a:off x="892275" y="2017000"/>
              <a:ext cx="2875" cy="9925"/>
            </a:xfrm>
            <a:custGeom>
              <a:rect b="b" l="l" r="r" t="t"/>
              <a:pathLst>
                <a:path extrusionOk="0" fill="none" h="397" w="115">
                  <a:moveTo>
                    <a:pt x="0" y="397"/>
                  </a:moveTo>
                  <a:cubicBezTo>
                    <a:pt x="9" y="256"/>
                    <a:pt x="53" y="124"/>
                    <a:pt x="11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5"/>
            <p:cNvSpPr/>
            <p:nvPr/>
          </p:nvSpPr>
          <p:spPr>
            <a:xfrm>
              <a:off x="938475" y="1995425"/>
              <a:ext cx="3975" cy="10150"/>
            </a:xfrm>
            <a:custGeom>
              <a:rect b="b" l="l" r="r" t="t"/>
              <a:pathLst>
                <a:path extrusionOk="0" fill="none" h="406" w="159">
                  <a:moveTo>
                    <a:pt x="1" y="406"/>
                  </a:moveTo>
                  <a:cubicBezTo>
                    <a:pt x="62" y="274"/>
                    <a:pt x="115" y="142"/>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5"/>
            <p:cNvSpPr/>
            <p:nvPr/>
          </p:nvSpPr>
          <p:spPr>
            <a:xfrm>
              <a:off x="947050" y="1989725"/>
              <a:ext cx="4650" cy="10800"/>
            </a:xfrm>
            <a:custGeom>
              <a:rect b="b" l="l" r="r" t="t"/>
              <a:pathLst>
                <a:path extrusionOk="0" fill="none" h="432" w="186">
                  <a:moveTo>
                    <a:pt x="1" y="431"/>
                  </a:moveTo>
                  <a:cubicBezTo>
                    <a:pt x="89" y="299"/>
                    <a:pt x="89" y="132"/>
                    <a:pt x="18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5"/>
            <p:cNvSpPr/>
            <p:nvPr/>
          </p:nvSpPr>
          <p:spPr>
            <a:xfrm>
              <a:off x="955650" y="1985100"/>
              <a:ext cx="3750" cy="8825"/>
            </a:xfrm>
            <a:custGeom>
              <a:rect b="b" l="l" r="r" t="t"/>
              <a:pathLst>
                <a:path extrusionOk="0" fill="none" h="353" w="150">
                  <a:moveTo>
                    <a:pt x="0" y="352"/>
                  </a:moveTo>
                  <a:cubicBezTo>
                    <a:pt x="35" y="229"/>
                    <a:pt x="79" y="115"/>
                    <a:pt x="15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5"/>
            <p:cNvSpPr/>
            <p:nvPr/>
          </p:nvSpPr>
          <p:spPr>
            <a:xfrm>
              <a:off x="964225" y="1982675"/>
              <a:ext cx="3100" cy="6400"/>
            </a:xfrm>
            <a:custGeom>
              <a:rect b="b" l="l" r="r" t="t"/>
              <a:pathLst>
                <a:path extrusionOk="0" fill="none" h="256" w="124">
                  <a:moveTo>
                    <a:pt x="0" y="256"/>
                  </a:moveTo>
                  <a:cubicBezTo>
                    <a:pt x="27" y="159"/>
                    <a:pt x="71" y="71"/>
                    <a:pt x="1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55"/>
            <p:cNvSpPr/>
            <p:nvPr/>
          </p:nvSpPr>
          <p:spPr>
            <a:xfrm>
              <a:off x="1019675" y="1964200"/>
              <a:ext cx="5950" cy="8375"/>
            </a:xfrm>
            <a:custGeom>
              <a:rect b="b" l="l" r="r" t="t"/>
              <a:pathLst>
                <a:path extrusionOk="0" fill="none" h="335" w="238">
                  <a:moveTo>
                    <a:pt x="0" y="335"/>
                  </a:moveTo>
                  <a:cubicBezTo>
                    <a:pt x="88" y="229"/>
                    <a:pt x="167" y="123"/>
                    <a:pt x="23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5"/>
            <p:cNvSpPr/>
            <p:nvPr/>
          </p:nvSpPr>
          <p:spPr>
            <a:xfrm>
              <a:off x="1029350" y="1962225"/>
              <a:ext cx="4850" cy="6625"/>
            </a:xfrm>
            <a:custGeom>
              <a:rect b="b" l="l" r="r" t="t"/>
              <a:pathLst>
                <a:path extrusionOk="0" fill="none" h="265" w="194">
                  <a:moveTo>
                    <a:pt x="0" y="264"/>
                  </a:moveTo>
                  <a:cubicBezTo>
                    <a:pt x="62" y="167"/>
                    <a:pt x="124" y="79"/>
                    <a:pt x="19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5"/>
            <p:cNvSpPr/>
            <p:nvPr/>
          </p:nvSpPr>
          <p:spPr>
            <a:xfrm>
              <a:off x="1037475" y="1961325"/>
              <a:ext cx="4425" cy="6850"/>
            </a:xfrm>
            <a:custGeom>
              <a:rect b="b" l="l" r="r" t="t"/>
              <a:pathLst>
                <a:path extrusionOk="0" fill="none" h="274" w="177">
                  <a:moveTo>
                    <a:pt x="1" y="274"/>
                  </a:moveTo>
                  <a:cubicBezTo>
                    <a:pt x="45" y="177"/>
                    <a:pt x="107" y="80"/>
                    <a:pt x="17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5"/>
            <p:cNvSpPr/>
            <p:nvPr/>
          </p:nvSpPr>
          <p:spPr>
            <a:xfrm>
              <a:off x="1048925" y="1959125"/>
              <a:ext cx="700" cy="1800"/>
            </a:xfrm>
            <a:custGeom>
              <a:rect b="b" l="l" r="r" t="t"/>
              <a:pathLst>
                <a:path extrusionOk="0" fill="none" h="72" w="28">
                  <a:moveTo>
                    <a:pt x="1" y="71"/>
                  </a:moveTo>
                  <a:lnTo>
                    <a:pt x="2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5"/>
            <p:cNvSpPr/>
            <p:nvPr/>
          </p:nvSpPr>
          <p:spPr>
            <a:xfrm>
              <a:off x="1089200" y="1951000"/>
              <a:ext cx="5300" cy="5950"/>
            </a:xfrm>
            <a:custGeom>
              <a:rect b="b" l="l" r="r" t="t"/>
              <a:pathLst>
                <a:path extrusionOk="0" fill="none" h="238" w="212">
                  <a:moveTo>
                    <a:pt x="0" y="238"/>
                  </a:moveTo>
                  <a:cubicBezTo>
                    <a:pt x="71" y="150"/>
                    <a:pt x="132" y="71"/>
                    <a:pt x="21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5"/>
            <p:cNvSpPr/>
            <p:nvPr/>
          </p:nvSpPr>
          <p:spPr>
            <a:xfrm>
              <a:off x="1099525" y="1949675"/>
              <a:ext cx="5325" cy="4650"/>
            </a:xfrm>
            <a:custGeom>
              <a:rect b="b" l="l" r="r" t="t"/>
              <a:pathLst>
                <a:path extrusionOk="0" fill="none" h="186" w="213">
                  <a:moveTo>
                    <a:pt x="1" y="185"/>
                  </a:moveTo>
                  <a:cubicBezTo>
                    <a:pt x="71" y="115"/>
                    <a:pt x="142" y="53"/>
                    <a:pt x="21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5"/>
            <p:cNvSpPr/>
            <p:nvPr/>
          </p:nvSpPr>
          <p:spPr>
            <a:xfrm>
              <a:off x="1123725" y="1949000"/>
              <a:ext cx="1575" cy="2025"/>
            </a:xfrm>
            <a:custGeom>
              <a:rect b="b" l="l" r="r" t="t"/>
              <a:pathLst>
                <a:path extrusionOk="0" fill="none" h="81" w="63">
                  <a:moveTo>
                    <a:pt x="1" y="80"/>
                  </a:moveTo>
                  <a:lnTo>
                    <a:pt x="6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5"/>
            <p:cNvSpPr/>
            <p:nvPr/>
          </p:nvSpPr>
          <p:spPr>
            <a:xfrm>
              <a:off x="788425" y="2205125"/>
              <a:ext cx="450" cy="2650"/>
            </a:xfrm>
            <a:custGeom>
              <a:rect b="b" l="l" r="r" t="t"/>
              <a:pathLst>
                <a:path extrusionOk="0" fill="none" h="106" w="18">
                  <a:moveTo>
                    <a:pt x="0" y="106"/>
                  </a:moveTo>
                  <a:lnTo>
                    <a:pt x="1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5"/>
            <p:cNvSpPr/>
            <p:nvPr/>
          </p:nvSpPr>
          <p:spPr>
            <a:xfrm>
              <a:off x="797000" y="2196975"/>
              <a:ext cx="475" cy="4200"/>
            </a:xfrm>
            <a:custGeom>
              <a:rect b="b" l="l" r="r" t="t"/>
              <a:pathLst>
                <a:path extrusionOk="0" fill="none" h="168" w="19">
                  <a:moveTo>
                    <a:pt x="1" y="168"/>
                  </a:moveTo>
                  <a:lnTo>
                    <a:pt x="1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5"/>
            <p:cNvSpPr/>
            <p:nvPr/>
          </p:nvSpPr>
          <p:spPr>
            <a:xfrm>
              <a:off x="804275" y="2191250"/>
              <a:ext cx="675" cy="2900"/>
            </a:xfrm>
            <a:custGeom>
              <a:rect b="b" l="l" r="r" t="t"/>
              <a:pathLst>
                <a:path extrusionOk="0" fill="none" h="116" w="27">
                  <a:moveTo>
                    <a:pt x="0" y="115"/>
                  </a:moveTo>
                  <a:cubicBezTo>
                    <a:pt x="9" y="71"/>
                    <a:pt x="18" y="36"/>
                    <a:pt x="2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5"/>
            <p:cNvSpPr/>
            <p:nvPr/>
          </p:nvSpPr>
          <p:spPr>
            <a:xfrm>
              <a:off x="834175" y="2169475"/>
              <a:ext cx="3775" cy="11025"/>
            </a:xfrm>
            <a:custGeom>
              <a:rect b="b" l="l" r="r" t="t"/>
              <a:pathLst>
                <a:path extrusionOk="0" fill="none" h="441" w="151">
                  <a:moveTo>
                    <a:pt x="1" y="441"/>
                  </a:moveTo>
                  <a:cubicBezTo>
                    <a:pt x="54" y="291"/>
                    <a:pt x="98" y="150"/>
                    <a:pt x="15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5"/>
            <p:cNvSpPr/>
            <p:nvPr/>
          </p:nvSpPr>
          <p:spPr>
            <a:xfrm>
              <a:off x="844075" y="2163100"/>
              <a:ext cx="2025" cy="7500"/>
            </a:xfrm>
            <a:custGeom>
              <a:rect b="b" l="l" r="r" t="t"/>
              <a:pathLst>
                <a:path extrusionOk="0" fill="none" h="300" w="81">
                  <a:moveTo>
                    <a:pt x="1" y="300"/>
                  </a:moveTo>
                  <a:cubicBezTo>
                    <a:pt x="27" y="194"/>
                    <a:pt x="54" y="97"/>
                    <a:pt x="8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5"/>
            <p:cNvSpPr/>
            <p:nvPr/>
          </p:nvSpPr>
          <p:spPr>
            <a:xfrm>
              <a:off x="852675" y="2160025"/>
              <a:ext cx="1550" cy="4425"/>
            </a:xfrm>
            <a:custGeom>
              <a:rect b="b" l="l" r="r" t="t"/>
              <a:pathLst>
                <a:path extrusionOk="0" fill="none" h="177" w="62">
                  <a:moveTo>
                    <a:pt x="0" y="176"/>
                  </a:moveTo>
                  <a:cubicBezTo>
                    <a:pt x="0" y="114"/>
                    <a:pt x="18" y="53"/>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5"/>
            <p:cNvSpPr/>
            <p:nvPr/>
          </p:nvSpPr>
          <p:spPr>
            <a:xfrm>
              <a:off x="886325" y="2138675"/>
              <a:ext cx="2675" cy="5975"/>
            </a:xfrm>
            <a:custGeom>
              <a:rect b="b" l="l" r="r" t="t"/>
              <a:pathLst>
                <a:path extrusionOk="0" fill="none" h="239" w="107">
                  <a:moveTo>
                    <a:pt x="1" y="238"/>
                  </a:moveTo>
                  <a:cubicBezTo>
                    <a:pt x="36" y="150"/>
                    <a:pt x="71" y="71"/>
                    <a:pt x="10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5"/>
            <p:cNvSpPr/>
            <p:nvPr/>
          </p:nvSpPr>
          <p:spPr>
            <a:xfrm>
              <a:off x="898000" y="2133175"/>
              <a:ext cx="2225" cy="4425"/>
            </a:xfrm>
            <a:custGeom>
              <a:rect b="b" l="l" r="r" t="t"/>
              <a:pathLst>
                <a:path extrusionOk="0" fill="none" h="177" w="89">
                  <a:moveTo>
                    <a:pt x="0" y="176"/>
                  </a:moveTo>
                  <a:cubicBezTo>
                    <a:pt x="35" y="124"/>
                    <a:pt x="62" y="62"/>
                    <a:pt x="8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5"/>
            <p:cNvSpPr/>
            <p:nvPr/>
          </p:nvSpPr>
          <p:spPr>
            <a:xfrm>
              <a:off x="907675" y="2130300"/>
              <a:ext cx="1125" cy="2450"/>
            </a:xfrm>
            <a:custGeom>
              <a:rect b="b" l="l" r="r" t="t"/>
              <a:pathLst>
                <a:path extrusionOk="0" fill="none" h="98" w="45">
                  <a:moveTo>
                    <a:pt x="0" y="98"/>
                  </a:moveTo>
                  <a:lnTo>
                    <a:pt x="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5"/>
            <p:cNvSpPr/>
            <p:nvPr/>
          </p:nvSpPr>
          <p:spPr>
            <a:xfrm>
              <a:off x="958500" y="2100600"/>
              <a:ext cx="4650" cy="8400"/>
            </a:xfrm>
            <a:custGeom>
              <a:rect b="b" l="l" r="r" t="t"/>
              <a:pathLst>
                <a:path extrusionOk="0" fill="none" h="336" w="186">
                  <a:moveTo>
                    <a:pt x="0" y="335"/>
                  </a:moveTo>
                  <a:cubicBezTo>
                    <a:pt x="53" y="212"/>
                    <a:pt x="115" y="106"/>
                    <a:pt x="18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5"/>
            <p:cNvSpPr/>
            <p:nvPr/>
          </p:nvSpPr>
          <p:spPr>
            <a:xfrm>
              <a:off x="969950" y="2096000"/>
              <a:ext cx="2425" cy="4625"/>
            </a:xfrm>
            <a:custGeom>
              <a:rect b="b" l="l" r="r" t="t"/>
              <a:pathLst>
                <a:path extrusionOk="0" fill="none" h="185" w="97">
                  <a:moveTo>
                    <a:pt x="0" y="185"/>
                  </a:moveTo>
                  <a:lnTo>
                    <a:pt x="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5"/>
            <p:cNvSpPr/>
            <p:nvPr/>
          </p:nvSpPr>
          <p:spPr>
            <a:xfrm>
              <a:off x="980050" y="2090925"/>
              <a:ext cx="1575" cy="3100"/>
            </a:xfrm>
            <a:custGeom>
              <a:rect b="b" l="l" r="r" t="t"/>
              <a:pathLst>
                <a:path extrusionOk="0" fill="none" h="124" w="63">
                  <a:moveTo>
                    <a:pt x="1" y="124"/>
                  </a:moveTo>
                  <a:cubicBezTo>
                    <a:pt x="27" y="80"/>
                    <a:pt x="45" y="45"/>
                    <a:pt x="6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5"/>
            <p:cNvSpPr/>
            <p:nvPr/>
          </p:nvSpPr>
          <p:spPr>
            <a:xfrm>
              <a:off x="1026475" y="2071575"/>
              <a:ext cx="3125" cy="5950"/>
            </a:xfrm>
            <a:custGeom>
              <a:rect b="b" l="l" r="r" t="t"/>
              <a:pathLst>
                <a:path extrusionOk="0" fill="none" h="238" w="125">
                  <a:moveTo>
                    <a:pt x="1" y="238"/>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5"/>
            <p:cNvSpPr/>
            <p:nvPr/>
          </p:nvSpPr>
          <p:spPr>
            <a:xfrm>
              <a:off x="1036175" y="2068050"/>
              <a:ext cx="2875" cy="3975"/>
            </a:xfrm>
            <a:custGeom>
              <a:rect b="b" l="l" r="r" t="t"/>
              <a:pathLst>
                <a:path extrusionOk="0" fill="none" h="159" w="115">
                  <a:moveTo>
                    <a:pt x="0" y="159"/>
                  </a:moveTo>
                  <a:lnTo>
                    <a:pt x="11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55"/>
            <p:cNvSpPr/>
            <p:nvPr/>
          </p:nvSpPr>
          <p:spPr>
            <a:xfrm>
              <a:off x="1048500" y="2061675"/>
              <a:ext cx="3100" cy="4850"/>
            </a:xfrm>
            <a:custGeom>
              <a:rect b="b" l="l" r="r" t="t"/>
              <a:pathLst>
                <a:path extrusionOk="0" fill="none" h="194" w="124">
                  <a:moveTo>
                    <a:pt x="0" y="194"/>
                  </a:moveTo>
                  <a:cubicBezTo>
                    <a:pt x="18" y="123"/>
                    <a:pt x="62" y="53"/>
                    <a:pt x="1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5"/>
            <p:cNvSpPr/>
            <p:nvPr/>
          </p:nvSpPr>
          <p:spPr>
            <a:xfrm>
              <a:off x="1100850" y="2045375"/>
              <a:ext cx="3775" cy="5975"/>
            </a:xfrm>
            <a:custGeom>
              <a:rect b="b" l="l" r="r" t="t"/>
              <a:pathLst>
                <a:path extrusionOk="0" fill="none" h="239" w="151">
                  <a:moveTo>
                    <a:pt x="1" y="238"/>
                  </a:moveTo>
                  <a:cubicBezTo>
                    <a:pt x="45" y="159"/>
                    <a:pt x="97" y="80"/>
                    <a:pt x="15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5"/>
            <p:cNvSpPr/>
            <p:nvPr/>
          </p:nvSpPr>
          <p:spPr>
            <a:xfrm>
              <a:off x="1107450" y="2042300"/>
              <a:ext cx="2450" cy="3325"/>
            </a:xfrm>
            <a:custGeom>
              <a:rect b="b" l="l" r="r" t="t"/>
              <a:pathLst>
                <a:path extrusionOk="0" fill="none" h="133" w="98">
                  <a:moveTo>
                    <a:pt x="1" y="133"/>
                  </a:moveTo>
                  <a:lnTo>
                    <a:pt x="9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5"/>
            <p:cNvSpPr/>
            <p:nvPr/>
          </p:nvSpPr>
          <p:spPr>
            <a:xfrm>
              <a:off x="1114925" y="2040750"/>
              <a:ext cx="3550" cy="4425"/>
            </a:xfrm>
            <a:custGeom>
              <a:rect b="b" l="l" r="r" t="t"/>
              <a:pathLst>
                <a:path extrusionOk="0" fill="none" h="177" w="142">
                  <a:moveTo>
                    <a:pt x="1" y="177"/>
                  </a:moveTo>
                  <a:lnTo>
                    <a:pt x="14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5"/>
            <p:cNvSpPr/>
            <p:nvPr/>
          </p:nvSpPr>
          <p:spPr>
            <a:xfrm>
              <a:off x="1157625" y="2031300"/>
              <a:ext cx="2000" cy="2875"/>
            </a:xfrm>
            <a:custGeom>
              <a:rect b="b" l="l" r="r" t="t"/>
              <a:pathLst>
                <a:path extrusionOk="0" fill="none" h="115" w="80">
                  <a:moveTo>
                    <a:pt x="0" y="115"/>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5"/>
            <p:cNvSpPr/>
            <p:nvPr/>
          </p:nvSpPr>
          <p:spPr>
            <a:xfrm>
              <a:off x="1175225" y="2026675"/>
              <a:ext cx="2225" cy="1350"/>
            </a:xfrm>
            <a:custGeom>
              <a:rect b="b" l="l" r="r" t="t"/>
              <a:pathLst>
                <a:path extrusionOk="0" fill="none" h="54" w="89">
                  <a:moveTo>
                    <a:pt x="0" y="54"/>
                  </a:moveTo>
                  <a:lnTo>
                    <a:pt x="8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5"/>
            <p:cNvSpPr/>
            <p:nvPr/>
          </p:nvSpPr>
          <p:spPr>
            <a:xfrm>
              <a:off x="1191725" y="2023150"/>
              <a:ext cx="2000" cy="925"/>
            </a:xfrm>
            <a:custGeom>
              <a:rect b="b" l="l" r="r" t="t"/>
              <a:pathLst>
                <a:path extrusionOk="0" fill="none" h="37" w="80">
                  <a:moveTo>
                    <a:pt x="0" y="36"/>
                  </a:moveTo>
                  <a:cubicBezTo>
                    <a:pt x="27" y="27"/>
                    <a:pt x="53" y="19"/>
                    <a:pt x="8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5"/>
            <p:cNvSpPr/>
            <p:nvPr/>
          </p:nvSpPr>
          <p:spPr>
            <a:xfrm>
              <a:off x="856850" y="2278375"/>
              <a:ext cx="1575" cy="5750"/>
            </a:xfrm>
            <a:custGeom>
              <a:rect b="b" l="l" r="r" t="t"/>
              <a:pathLst>
                <a:path extrusionOk="0" fill="none" h="230" w="63">
                  <a:moveTo>
                    <a:pt x="0" y="230"/>
                  </a:moveTo>
                  <a:cubicBezTo>
                    <a:pt x="18" y="151"/>
                    <a:pt x="36" y="80"/>
                    <a:pt x="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5"/>
            <p:cNvSpPr/>
            <p:nvPr/>
          </p:nvSpPr>
          <p:spPr>
            <a:xfrm>
              <a:off x="868725" y="2273775"/>
              <a:ext cx="900" cy="2425"/>
            </a:xfrm>
            <a:custGeom>
              <a:rect b="b" l="l" r="r" t="t"/>
              <a:pathLst>
                <a:path extrusionOk="0" fill="none" h="97" w="36">
                  <a:moveTo>
                    <a:pt x="1" y="97"/>
                  </a:moveTo>
                  <a:cubicBezTo>
                    <a:pt x="18" y="62"/>
                    <a:pt x="27" y="35"/>
                    <a:pt x="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5"/>
            <p:cNvSpPr/>
            <p:nvPr/>
          </p:nvSpPr>
          <p:spPr>
            <a:xfrm>
              <a:off x="899750" y="2252875"/>
              <a:ext cx="1575" cy="3750"/>
            </a:xfrm>
            <a:custGeom>
              <a:rect b="b" l="l" r="r" t="t"/>
              <a:pathLst>
                <a:path extrusionOk="0" fill="none" h="150" w="63">
                  <a:moveTo>
                    <a:pt x="1" y="150"/>
                  </a:moveTo>
                  <a:lnTo>
                    <a:pt x="6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5"/>
            <p:cNvSpPr/>
            <p:nvPr/>
          </p:nvSpPr>
          <p:spPr>
            <a:xfrm>
              <a:off x="910975" y="2244950"/>
              <a:ext cx="1575" cy="5525"/>
            </a:xfrm>
            <a:custGeom>
              <a:rect b="b" l="l" r="r" t="t"/>
              <a:pathLst>
                <a:path extrusionOk="0" fill="none" h="221" w="63">
                  <a:moveTo>
                    <a:pt x="0" y="220"/>
                  </a:moveTo>
                  <a:cubicBezTo>
                    <a:pt x="9" y="150"/>
                    <a:pt x="27" y="71"/>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5"/>
            <p:cNvSpPr/>
            <p:nvPr/>
          </p:nvSpPr>
          <p:spPr>
            <a:xfrm>
              <a:off x="938925" y="2229550"/>
              <a:ext cx="2000" cy="5725"/>
            </a:xfrm>
            <a:custGeom>
              <a:rect b="b" l="l" r="r" t="t"/>
              <a:pathLst>
                <a:path extrusionOk="0" fill="none" h="229" w="80">
                  <a:moveTo>
                    <a:pt x="0" y="229"/>
                  </a:moveTo>
                  <a:lnTo>
                    <a:pt x="7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5"/>
            <p:cNvSpPr/>
            <p:nvPr/>
          </p:nvSpPr>
          <p:spPr>
            <a:xfrm>
              <a:off x="954550" y="2217875"/>
              <a:ext cx="2875" cy="6850"/>
            </a:xfrm>
            <a:custGeom>
              <a:rect b="b" l="l" r="r" t="t"/>
              <a:pathLst>
                <a:path extrusionOk="0" fill="none" h="274" w="115">
                  <a:moveTo>
                    <a:pt x="0" y="274"/>
                  </a:moveTo>
                  <a:lnTo>
                    <a:pt x="11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5"/>
            <p:cNvSpPr/>
            <p:nvPr/>
          </p:nvSpPr>
          <p:spPr>
            <a:xfrm>
              <a:off x="980725" y="2202250"/>
              <a:ext cx="3975" cy="8825"/>
            </a:xfrm>
            <a:custGeom>
              <a:rect b="b" l="l" r="r" t="t"/>
              <a:pathLst>
                <a:path extrusionOk="0" fill="none" h="353" w="159">
                  <a:moveTo>
                    <a:pt x="0" y="353"/>
                  </a:moveTo>
                  <a:cubicBezTo>
                    <a:pt x="53" y="230"/>
                    <a:pt x="115" y="115"/>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5"/>
            <p:cNvSpPr/>
            <p:nvPr/>
          </p:nvSpPr>
          <p:spPr>
            <a:xfrm>
              <a:off x="994350" y="2201375"/>
              <a:ext cx="2900" cy="4650"/>
            </a:xfrm>
            <a:custGeom>
              <a:rect b="b" l="l" r="r" t="t"/>
              <a:pathLst>
                <a:path extrusionOk="0" fill="none" h="186" w="116">
                  <a:moveTo>
                    <a:pt x="1" y="185"/>
                  </a:moveTo>
                  <a:cubicBezTo>
                    <a:pt x="45" y="133"/>
                    <a:pt x="80" y="71"/>
                    <a:pt x="1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5"/>
            <p:cNvSpPr/>
            <p:nvPr/>
          </p:nvSpPr>
          <p:spPr>
            <a:xfrm>
              <a:off x="1021875" y="2185325"/>
              <a:ext cx="2425" cy="4850"/>
            </a:xfrm>
            <a:custGeom>
              <a:rect b="b" l="l" r="r" t="t"/>
              <a:pathLst>
                <a:path extrusionOk="0" fill="none" h="194" w="97">
                  <a:moveTo>
                    <a:pt x="0" y="194"/>
                  </a:moveTo>
                  <a:lnTo>
                    <a:pt x="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5"/>
            <p:cNvSpPr/>
            <p:nvPr/>
          </p:nvSpPr>
          <p:spPr>
            <a:xfrm>
              <a:off x="1033075" y="2180250"/>
              <a:ext cx="4000" cy="7500"/>
            </a:xfrm>
            <a:custGeom>
              <a:rect b="b" l="l" r="r" t="t"/>
              <a:pathLst>
                <a:path extrusionOk="0" fill="none" h="300" w="160">
                  <a:moveTo>
                    <a:pt x="1" y="300"/>
                  </a:moveTo>
                  <a:cubicBezTo>
                    <a:pt x="63" y="203"/>
                    <a:pt x="115" y="98"/>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5"/>
            <p:cNvSpPr/>
            <p:nvPr/>
          </p:nvSpPr>
          <p:spPr>
            <a:xfrm>
              <a:off x="1042975" y="2177825"/>
              <a:ext cx="250" cy="475"/>
            </a:xfrm>
            <a:custGeom>
              <a:rect b="b" l="l" r="r" t="t"/>
              <a:pathLst>
                <a:path extrusionOk="0" fill="none" h="19" w="10">
                  <a:moveTo>
                    <a:pt x="1" y="19"/>
                  </a:moveTo>
                  <a:cubicBezTo>
                    <a:pt x="1" y="10"/>
                    <a:pt x="1" y="10"/>
                    <a:pt x="1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5"/>
            <p:cNvSpPr/>
            <p:nvPr/>
          </p:nvSpPr>
          <p:spPr>
            <a:xfrm>
              <a:off x="1056625" y="2171025"/>
              <a:ext cx="2675" cy="4425"/>
            </a:xfrm>
            <a:custGeom>
              <a:rect b="b" l="l" r="r" t="t"/>
              <a:pathLst>
                <a:path extrusionOk="0" fill="none" h="177" w="107">
                  <a:moveTo>
                    <a:pt x="1" y="176"/>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5"/>
            <p:cNvSpPr/>
            <p:nvPr/>
          </p:nvSpPr>
          <p:spPr>
            <a:xfrm>
              <a:off x="1077975" y="2157150"/>
              <a:ext cx="3975" cy="7300"/>
            </a:xfrm>
            <a:custGeom>
              <a:rect b="b" l="l" r="r" t="t"/>
              <a:pathLst>
                <a:path extrusionOk="0" fill="none" h="292" w="159">
                  <a:moveTo>
                    <a:pt x="0" y="291"/>
                  </a:moveTo>
                  <a:lnTo>
                    <a:pt x="15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5"/>
            <p:cNvSpPr/>
            <p:nvPr/>
          </p:nvSpPr>
          <p:spPr>
            <a:xfrm>
              <a:off x="1097550" y="2151425"/>
              <a:ext cx="3775" cy="6625"/>
            </a:xfrm>
            <a:custGeom>
              <a:rect b="b" l="l" r="r" t="t"/>
              <a:pathLst>
                <a:path extrusionOk="0" fill="none" h="265" w="151">
                  <a:moveTo>
                    <a:pt x="1" y="265"/>
                  </a:moveTo>
                  <a:cubicBezTo>
                    <a:pt x="53" y="177"/>
                    <a:pt x="106" y="89"/>
                    <a:pt x="15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5"/>
            <p:cNvSpPr/>
            <p:nvPr/>
          </p:nvSpPr>
          <p:spPr>
            <a:xfrm>
              <a:off x="1130775" y="2141100"/>
              <a:ext cx="4200" cy="6625"/>
            </a:xfrm>
            <a:custGeom>
              <a:rect b="b" l="l" r="r" t="t"/>
              <a:pathLst>
                <a:path extrusionOk="0" fill="none" h="265" w="168">
                  <a:moveTo>
                    <a:pt x="1" y="264"/>
                  </a:moveTo>
                  <a:cubicBezTo>
                    <a:pt x="45" y="167"/>
                    <a:pt x="97" y="79"/>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5"/>
            <p:cNvSpPr/>
            <p:nvPr/>
          </p:nvSpPr>
          <p:spPr>
            <a:xfrm>
              <a:off x="1151025" y="2135150"/>
              <a:ext cx="2875" cy="4425"/>
            </a:xfrm>
            <a:custGeom>
              <a:rect b="b" l="l" r="r" t="t"/>
              <a:pathLst>
                <a:path extrusionOk="0" fill="none" h="177" w="115">
                  <a:moveTo>
                    <a:pt x="0" y="177"/>
                  </a:moveTo>
                  <a:cubicBezTo>
                    <a:pt x="53" y="124"/>
                    <a:pt x="88" y="62"/>
                    <a:pt x="1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5"/>
            <p:cNvSpPr/>
            <p:nvPr/>
          </p:nvSpPr>
          <p:spPr>
            <a:xfrm>
              <a:off x="1182250" y="2128550"/>
              <a:ext cx="2225" cy="2875"/>
            </a:xfrm>
            <a:custGeom>
              <a:rect b="b" l="l" r="r" t="t"/>
              <a:pathLst>
                <a:path extrusionOk="0" fill="none" h="115" w="89">
                  <a:moveTo>
                    <a:pt x="1" y="115"/>
                  </a:moveTo>
                  <a:cubicBezTo>
                    <a:pt x="27" y="71"/>
                    <a:pt x="54" y="36"/>
                    <a:pt x="8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5"/>
            <p:cNvSpPr/>
            <p:nvPr/>
          </p:nvSpPr>
          <p:spPr>
            <a:xfrm>
              <a:off x="1193925" y="2125025"/>
              <a:ext cx="2875" cy="2900"/>
            </a:xfrm>
            <a:custGeom>
              <a:rect b="b" l="l" r="r" t="t"/>
              <a:pathLst>
                <a:path extrusionOk="0" fill="none" h="116" w="115">
                  <a:moveTo>
                    <a:pt x="0" y="115"/>
                  </a:moveTo>
                  <a:lnTo>
                    <a:pt x="11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5"/>
            <p:cNvSpPr/>
            <p:nvPr/>
          </p:nvSpPr>
          <p:spPr>
            <a:xfrm>
              <a:off x="1221425" y="2118000"/>
              <a:ext cx="2225" cy="3975"/>
            </a:xfrm>
            <a:custGeom>
              <a:rect b="b" l="l" r="r" t="t"/>
              <a:pathLst>
                <a:path extrusionOk="0" fill="none" h="159" w="89">
                  <a:moveTo>
                    <a:pt x="1" y="159"/>
                  </a:moveTo>
                  <a:cubicBezTo>
                    <a:pt x="36" y="106"/>
                    <a:pt x="71" y="53"/>
                    <a:pt x="8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5"/>
            <p:cNvSpPr/>
            <p:nvPr/>
          </p:nvSpPr>
          <p:spPr>
            <a:xfrm>
              <a:off x="925050" y="2362650"/>
              <a:ext cx="1350" cy="6850"/>
            </a:xfrm>
            <a:custGeom>
              <a:rect b="b" l="l" r="r" t="t"/>
              <a:pathLst>
                <a:path extrusionOk="0" fill="none" h="274" w="54">
                  <a:moveTo>
                    <a:pt x="1" y="274"/>
                  </a:moveTo>
                  <a:lnTo>
                    <a:pt x="5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5"/>
            <p:cNvSpPr/>
            <p:nvPr/>
          </p:nvSpPr>
          <p:spPr>
            <a:xfrm>
              <a:off x="917125" y="2369925"/>
              <a:ext cx="700" cy="3525"/>
            </a:xfrm>
            <a:custGeom>
              <a:rect b="b" l="l" r="r" t="t"/>
              <a:pathLst>
                <a:path extrusionOk="0" fill="none" h="141" w="28">
                  <a:moveTo>
                    <a:pt x="1" y="141"/>
                  </a:moveTo>
                  <a:lnTo>
                    <a:pt x="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5"/>
            <p:cNvSpPr/>
            <p:nvPr/>
          </p:nvSpPr>
          <p:spPr>
            <a:xfrm>
              <a:off x="942225" y="2347700"/>
              <a:ext cx="1775" cy="7275"/>
            </a:xfrm>
            <a:custGeom>
              <a:rect b="b" l="l" r="r" t="t"/>
              <a:pathLst>
                <a:path extrusionOk="0" fill="none" h="291" w="71">
                  <a:moveTo>
                    <a:pt x="0" y="291"/>
                  </a:moveTo>
                  <a:cubicBezTo>
                    <a:pt x="9" y="185"/>
                    <a:pt x="27" y="88"/>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5"/>
            <p:cNvSpPr/>
            <p:nvPr/>
          </p:nvSpPr>
          <p:spPr>
            <a:xfrm>
              <a:off x="953875" y="2340000"/>
              <a:ext cx="4200" cy="9050"/>
            </a:xfrm>
            <a:custGeom>
              <a:rect b="b" l="l" r="r" t="t"/>
              <a:pathLst>
                <a:path extrusionOk="0" fill="none" h="362" w="168">
                  <a:moveTo>
                    <a:pt x="1" y="361"/>
                  </a:moveTo>
                  <a:cubicBezTo>
                    <a:pt x="80" y="255"/>
                    <a:pt x="133" y="132"/>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5"/>
            <p:cNvSpPr/>
            <p:nvPr/>
          </p:nvSpPr>
          <p:spPr>
            <a:xfrm>
              <a:off x="978525" y="2322400"/>
              <a:ext cx="2875" cy="9250"/>
            </a:xfrm>
            <a:custGeom>
              <a:rect b="b" l="l" r="r" t="t"/>
              <a:pathLst>
                <a:path extrusionOk="0" fill="none" h="370" w="115">
                  <a:moveTo>
                    <a:pt x="0" y="370"/>
                  </a:moveTo>
                  <a:lnTo>
                    <a:pt x="11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5"/>
            <p:cNvSpPr/>
            <p:nvPr/>
          </p:nvSpPr>
          <p:spPr>
            <a:xfrm>
              <a:off x="993250" y="2316450"/>
              <a:ext cx="1125" cy="5075"/>
            </a:xfrm>
            <a:custGeom>
              <a:rect b="b" l="l" r="r" t="t"/>
              <a:pathLst>
                <a:path extrusionOk="0" fill="none" h="203" w="45">
                  <a:moveTo>
                    <a:pt x="1" y="203"/>
                  </a:moveTo>
                  <a:cubicBezTo>
                    <a:pt x="19" y="133"/>
                    <a:pt x="27" y="71"/>
                    <a:pt x="4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5"/>
            <p:cNvSpPr/>
            <p:nvPr/>
          </p:nvSpPr>
          <p:spPr>
            <a:xfrm>
              <a:off x="1014825" y="2303475"/>
              <a:ext cx="1775" cy="6400"/>
            </a:xfrm>
            <a:custGeom>
              <a:rect b="b" l="l" r="r" t="t"/>
              <a:pathLst>
                <a:path extrusionOk="0" fill="none" h="256" w="71">
                  <a:moveTo>
                    <a:pt x="0" y="256"/>
                  </a:moveTo>
                  <a:cubicBezTo>
                    <a:pt x="44" y="176"/>
                    <a:pt x="71" y="88"/>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5"/>
            <p:cNvSpPr/>
            <p:nvPr/>
          </p:nvSpPr>
          <p:spPr>
            <a:xfrm>
              <a:off x="1036175" y="2289600"/>
              <a:ext cx="3100" cy="9050"/>
            </a:xfrm>
            <a:custGeom>
              <a:rect b="b" l="l" r="r" t="t"/>
              <a:pathLst>
                <a:path extrusionOk="0" fill="none" h="362" w="124">
                  <a:moveTo>
                    <a:pt x="0" y="362"/>
                  </a:moveTo>
                  <a:cubicBezTo>
                    <a:pt x="53" y="247"/>
                    <a:pt x="97" y="124"/>
                    <a:pt x="1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5"/>
            <p:cNvSpPr/>
            <p:nvPr/>
          </p:nvSpPr>
          <p:spPr>
            <a:xfrm>
              <a:off x="1051350" y="2283225"/>
              <a:ext cx="1775" cy="5100"/>
            </a:xfrm>
            <a:custGeom>
              <a:rect b="b" l="l" r="r" t="t"/>
              <a:pathLst>
                <a:path extrusionOk="0" fill="none" h="204" w="71">
                  <a:moveTo>
                    <a:pt x="0" y="203"/>
                  </a:moveTo>
                  <a:cubicBezTo>
                    <a:pt x="18" y="133"/>
                    <a:pt x="44" y="62"/>
                    <a:pt x="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5"/>
            <p:cNvSpPr/>
            <p:nvPr/>
          </p:nvSpPr>
          <p:spPr>
            <a:xfrm>
              <a:off x="1087200" y="2262100"/>
              <a:ext cx="5975" cy="9925"/>
            </a:xfrm>
            <a:custGeom>
              <a:rect b="b" l="l" r="r" t="t"/>
              <a:pathLst>
                <a:path extrusionOk="0" fill="none" h="397" w="239">
                  <a:moveTo>
                    <a:pt x="1" y="397"/>
                  </a:moveTo>
                  <a:cubicBezTo>
                    <a:pt x="89" y="265"/>
                    <a:pt x="168" y="133"/>
                    <a:pt x="23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5"/>
            <p:cNvSpPr/>
            <p:nvPr/>
          </p:nvSpPr>
          <p:spPr>
            <a:xfrm>
              <a:off x="1101525" y="2258575"/>
              <a:ext cx="3525" cy="6625"/>
            </a:xfrm>
            <a:custGeom>
              <a:rect b="b" l="l" r="r" t="t"/>
              <a:pathLst>
                <a:path extrusionOk="0" fill="none" h="265" w="141">
                  <a:moveTo>
                    <a:pt x="0" y="265"/>
                  </a:moveTo>
                  <a:cubicBezTo>
                    <a:pt x="35" y="168"/>
                    <a:pt x="88" y="80"/>
                    <a:pt x="14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55"/>
            <p:cNvSpPr/>
            <p:nvPr/>
          </p:nvSpPr>
          <p:spPr>
            <a:xfrm>
              <a:off x="1136275" y="2245175"/>
              <a:ext cx="7500" cy="9700"/>
            </a:xfrm>
            <a:custGeom>
              <a:rect b="b" l="l" r="r" t="t"/>
              <a:pathLst>
                <a:path extrusionOk="0" fill="none" h="388" w="300">
                  <a:moveTo>
                    <a:pt x="1" y="387"/>
                  </a:moveTo>
                  <a:cubicBezTo>
                    <a:pt x="106" y="264"/>
                    <a:pt x="203" y="132"/>
                    <a:pt x="30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55"/>
            <p:cNvSpPr/>
            <p:nvPr/>
          </p:nvSpPr>
          <p:spPr>
            <a:xfrm>
              <a:off x="1151250" y="2242300"/>
              <a:ext cx="4625" cy="6400"/>
            </a:xfrm>
            <a:custGeom>
              <a:rect b="b" l="l" r="r" t="t"/>
              <a:pathLst>
                <a:path extrusionOk="0" fill="none" h="256" w="185">
                  <a:moveTo>
                    <a:pt x="0" y="256"/>
                  </a:moveTo>
                  <a:cubicBezTo>
                    <a:pt x="79" y="177"/>
                    <a:pt x="132" y="97"/>
                    <a:pt x="18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55"/>
            <p:cNvSpPr/>
            <p:nvPr/>
          </p:nvSpPr>
          <p:spPr>
            <a:xfrm>
              <a:off x="1186875" y="2234600"/>
              <a:ext cx="4000" cy="5975"/>
            </a:xfrm>
            <a:custGeom>
              <a:rect b="b" l="l" r="r" t="t"/>
              <a:pathLst>
                <a:path extrusionOk="0" fill="none" h="239" w="160">
                  <a:moveTo>
                    <a:pt x="1" y="238"/>
                  </a:moveTo>
                  <a:cubicBezTo>
                    <a:pt x="45" y="159"/>
                    <a:pt x="98" y="80"/>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5"/>
            <p:cNvSpPr/>
            <p:nvPr/>
          </p:nvSpPr>
          <p:spPr>
            <a:xfrm>
              <a:off x="1200975" y="2230200"/>
              <a:ext cx="3750" cy="4200"/>
            </a:xfrm>
            <a:custGeom>
              <a:rect b="b" l="l" r="r" t="t"/>
              <a:pathLst>
                <a:path extrusionOk="0" fill="none" h="168" w="150">
                  <a:moveTo>
                    <a:pt x="0" y="168"/>
                  </a:moveTo>
                  <a:lnTo>
                    <a:pt x="15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5"/>
            <p:cNvSpPr/>
            <p:nvPr/>
          </p:nvSpPr>
          <p:spPr>
            <a:xfrm>
              <a:off x="1214175" y="2226450"/>
              <a:ext cx="3100" cy="3775"/>
            </a:xfrm>
            <a:custGeom>
              <a:rect b="b" l="l" r="r" t="t"/>
              <a:pathLst>
                <a:path extrusionOk="0" fill="none" h="151" w="124">
                  <a:moveTo>
                    <a:pt x="0" y="151"/>
                  </a:moveTo>
                  <a:cubicBezTo>
                    <a:pt x="35" y="98"/>
                    <a:pt x="79" y="45"/>
                    <a:pt x="1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5"/>
            <p:cNvSpPr/>
            <p:nvPr/>
          </p:nvSpPr>
          <p:spPr>
            <a:xfrm>
              <a:off x="1246500" y="2226900"/>
              <a:ext cx="1575" cy="1350"/>
            </a:xfrm>
            <a:custGeom>
              <a:rect b="b" l="l" r="r" t="t"/>
              <a:pathLst>
                <a:path extrusionOk="0" fill="none" h="54" w="63">
                  <a:moveTo>
                    <a:pt x="1" y="53"/>
                  </a:moveTo>
                  <a:lnTo>
                    <a:pt x="6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5"/>
            <p:cNvSpPr/>
            <p:nvPr/>
          </p:nvSpPr>
          <p:spPr>
            <a:xfrm>
              <a:off x="1255975" y="2225350"/>
              <a:ext cx="1775" cy="2025"/>
            </a:xfrm>
            <a:custGeom>
              <a:rect b="b" l="l" r="r" t="t"/>
              <a:pathLst>
                <a:path extrusionOk="0" fill="none" h="81" w="71">
                  <a:moveTo>
                    <a:pt x="0" y="80"/>
                  </a:moveTo>
                  <a:lnTo>
                    <a:pt x="7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5"/>
            <p:cNvSpPr/>
            <p:nvPr/>
          </p:nvSpPr>
          <p:spPr>
            <a:xfrm>
              <a:off x="1165100" y="2251100"/>
              <a:ext cx="74400" cy="16525"/>
            </a:xfrm>
            <a:custGeom>
              <a:rect b="b" l="l" r="r" t="t"/>
              <a:pathLst>
                <a:path extrusionOk="0" fill="none" h="661" w="2976">
                  <a:moveTo>
                    <a:pt x="0" y="661"/>
                  </a:moveTo>
                  <a:cubicBezTo>
                    <a:pt x="960" y="317"/>
                    <a:pt x="1954" y="97"/>
                    <a:pt x="297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5"/>
            <p:cNvSpPr/>
            <p:nvPr/>
          </p:nvSpPr>
          <p:spPr>
            <a:xfrm>
              <a:off x="1194375" y="2266075"/>
              <a:ext cx="17825" cy="4850"/>
            </a:xfrm>
            <a:custGeom>
              <a:rect b="b" l="l" r="r" t="t"/>
              <a:pathLst>
                <a:path extrusionOk="0" fill="none" h="194" w="713">
                  <a:moveTo>
                    <a:pt x="0" y="194"/>
                  </a:moveTo>
                  <a:lnTo>
                    <a:pt x="71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5"/>
            <p:cNvSpPr/>
            <p:nvPr/>
          </p:nvSpPr>
          <p:spPr>
            <a:xfrm>
              <a:off x="1187750" y="2287400"/>
              <a:ext cx="12800" cy="5750"/>
            </a:xfrm>
            <a:custGeom>
              <a:rect b="b" l="l" r="r" t="t"/>
              <a:pathLst>
                <a:path extrusionOk="0" fill="none" h="230" w="512">
                  <a:moveTo>
                    <a:pt x="1" y="230"/>
                  </a:moveTo>
                  <a:lnTo>
                    <a:pt x="51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5"/>
            <p:cNvSpPr/>
            <p:nvPr/>
          </p:nvSpPr>
          <p:spPr>
            <a:xfrm>
              <a:off x="1047600" y="2215250"/>
              <a:ext cx="22700" cy="9475"/>
            </a:xfrm>
            <a:custGeom>
              <a:rect b="b" l="l" r="r" t="t"/>
              <a:pathLst>
                <a:path extrusionOk="0" fill="none" h="379" w="908">
                  <a:moveTo>
                    <a:pt x="1" y="379"/>
                  </a:moveTo>
                  <a:lnTo>
                    <a:pt x="90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55"/>
            <p:cNvSpPr/>
            <p:nvPr/>
          </p:nvSpPr>
          <p:spPr>
            <a:xfrm>
              <a:off x="1020550" y="2200275"/>
              <a:ext cx="73275" cy="28400"/>
            </a:xfrm>
            <a:custGeom>
              <a:rect b="b" l="l" r="r" t="t"/>
              <a:pathLst>
                <a:path extrusionOk="0" fill="none" h="1136" w="2931">
                  <a:moveTo>
                    <a:pt x="0" y="1136"/>
                  </a:moveTo>
                  <a:cubicBezTo>
                    <a:pt x="898" y="582"/>
                    <a:pt x="1892" y="194"/>
                    <a:pt x="293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55"/>
            <p:cNvSpPr/>
            <p:nvPr/>
          </p:nvSpPr>
          <p:spPr>
            <a:xfrm>
              <a:off x="1055300" y="2191700"/>
              <a:ext cx="28200" cy="11900"/>
            </a:xfrm>
            <a:custGeom>
              <a:rect b="b" l="l" r="r" t="t"/>
              <a:pathLst>
                <a:path extrusionOk="0" fill="none" h="476" w="1128">
                  <a:moveTo>
                    <a:pt x="1" y="476"/>
                  </a:moveTo>
                  <a:lnTo>
                    <a:pt x="11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5"/>
            <p:cNvSpPr/>
            <p:nvPr/>
          </p:nvSpPr>
          <p:spPr>
            <a:xfrm>
              <a:off x="896900" y="2270475"/>
              <a:ext cx="20250" cy="13650"/>
            </a:xfrm>
            <a:custGeom>
              <a:rect b="b" l="l" r="r" t="t"/>
              <a:pathLst>
                <a:path extrusionOk="0" fill="none" h="546" w="810">
                  <a:moveTo>
                    <a:pt x="0" y="546"/>
                  </a:moveTo>
                  <a:lnTo>
                    <a:pt x="81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5"/>
            <p:cNvSpPr/>
            <p:nvPr/>
          </p:nvSpPr>
          <p:spPr>
            <a:xfrm>
              <a:off x="914275" y="2279475"/>
              <a:ext cx="12775" cy="7525"/>
            </a:xfrm>
            <a:custGeom>
              <a:rect b="b" l="l" r="r" t="t"/>
              <a:pathLst>
                <a:path extrusionOk="0" fill="none" h="301" w="511">
                  <a:moveTo>
                    <a:pt x="0" y="300"/>
                  </a:moveTo>
                  <a:cubicBezTo>
                    <a:pt x="168" y="186"/>
                    <a:pt x="335" y="89"/>
                    <a:pt x="51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5"/>
            <p:cNvSpPr/>
            <p:nvPr/>
          </p:nvSpPr>
          <p:spPr>
            <a:xfrm>
              <a:off x="918025" y="2293125"/>
              <a:ext cx="14100" cy="10375"/>
            </a:xfrm>
            <a:custGeom>
              <a:rect b="b" l="l" r="r" t="t"/>
              <a:pathLst>
                <a:path extrusionOk="0" fill="none" h="415" w="564">
                  <a:moveTo>
                    <a:pt x="0" y="414"/>
                  </a:moveTo>
                  <a:cubicBezTo>
                    <a:pt x="203" y="291"/>
                    <a:pt x="387" y="159"/>
                    <a:pt x="56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5"/>
            <p:cNvSpPr/>
            <p:nvPr/>
          </p:nvSpPr>
          <p:spPr>
            <a:xfrm>
              <a:off x="818575" y="2206225"/>
              <a:ext cx="21575" cy="15200"/>
            </a:xfrm>
            <a:custGeom>
              <a:rect b="b" l="l" r="r" t="t"/>
              <a:pathLst>
                <a:path extrusionOk="0" fill="none" h="608" w="863">
                  <a:moveTo>
                    <a:pt x="0" y="608"/>
                  </a:moveTo>
                  <a:cubicBezTo>
                    <a:pt x="282" y="396"/>
                    <a:pt x="572" y="194"/>
                    <a:pt x="86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5"/>
            <p:cNvSpPr/>
            <p:nvPr/>
          </p:nvSpPr>
          <p:spPr>
            <a:xfrm>
              <a:off x="842100" y="2220300"/>
              <a:ext cx="12575" cy="8600"/>
            </a:xfrm>
            <a:custGeom>
              <a:rect b="b" l="l" r="r" t="t"/>
              <a:pathLst>
                <a:path extrusionOk="0" fill="none" h="344" w="503">
                  <a:moveTo>
                    <a:pt x="1" y="344"/>
                  </a:moveTo>
                  <a:lnTo>
                    <a:pt x="50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5"/>
            <p:cNvSpPr/>
            <p:nvPr/>
          </p:nvSpPr>
          <p:spPr>
            <a:xfrm>
              <a:off x="906575" y="2182675"/>
              <a:ext cx="13225" cy="7500"/>
            </a:xfrm>
            <a:custGeom>
              <a:rect b="b" l="l" r="r" t="t"/>
              <a:pathLst>
                <a:path extrusionOk="0" fill="none" h="300" w="529">
                  <a:moveTo>
                    <a:pt x="0" y="300"/>
                  </a:moveTo>
                  <a:cubicBezTo>
                    <a:pt x="168" y="185"/>
                    <a:pt x="344" y="89"/>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5"/>
            <p:cNvSpPr/>
            <p:nvPr/>
          </p:nvSpPr>
          <p:spPr>
            <a:xfrm>
              <a:off x="774550" y="2277075"/>
              <a:ext cx="11475" cy="9925"/>
            </a:xfrm>
            <a:custGeom>
              <a:rect b="b" l="l" r="r" t="t"/>
              <a:pathLst>
                <a:path extrusionOk="0" fill="none" h="397" w="459">
                  <a:moveTo>
                    <a:pt x="1" y="396"/>
                  </a:moveTo>
                  <a:lnTo>
                    <a:pt x="4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5"/>
            <p:cNvSpPr/>
            <p:nvPr/>
          </p:nvSpPr>
          <p:spPr>
            <a:xfrm>
              <a:off x="734075" y="2167500"/>
              <a:ext cx="7500" cy="6625"/>
            </a:xfrm>
            <a:custGeom>
              <a:rect b="b" l="l" r="r" t="t"/>
              <a:pathLst>
                <a:path extrusionOk="0" fill="none" h="265" w="300">
                  <a:moveTo>
                    <a:pt x="1" y="264"/>
                  </a:moveTo>
                  <a:lnTo>
                    <a:pt x="30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5"/>
            <p:cNvSpPr/>
            <p:nvPr/>
          </p:nvSpPr>
          <p:spPr>
            <a:xfrm>
              <a:off x="905700" y="2016550"/>
              <a:ext cx="69325" cy="34150"/>
            </a:xfrm>
            <a:custGeom>
              <a:rect b="b" l="l" r="r" t="t"/>
              <a:pathLst>
                <a:path extrusionOk="0" fill="none" h="1366" w="2773">
                  <a:moveTo>
                    <a:pt x="0" y="1365"/>
                  </a:moveTo>
                  <a:cubicBezTo>
                    <a:pt x="863" y="793"/>
                    <a:pt x="1796" y="335"/>
                    <a:pt x="277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5"/>
            <p:cNvSpPr/>
            <p:nvPr/>
          </p:nvSpPr>
          <p:spPr>
            <a:xfrm>
              <a:off x="945300" y="2044050"/>
              <a:ext cx="14100" cy="5750"/>
            </a:xfrm>
            <a:custGeom>
              <a:rect b="b" l="l" r="r" t="t"/>
              <a:pathLst>
                <a:path extrusionOk="0" fill="none" h="230" w="564">
                  <a:moveTo>
                    <a:pt x="0" y="230"/>
                  </a:moveTo>
                  <a:lnTo>
                    <a:pt x="56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5"/>
            <p:cNvSpPr/>
            <p:nvPr/>
          </p:nvSpPr>
          <p:spPr>
            <a:xfrm>
              <a:off x="817900" y="1996325"/>
              <a:ext cx="14325" cy="9250"/>
            </a:xfrm>
            <a:custGeom>
              <a:rect b="b" l="l" r="r" t="t"/>
              <a:pathLst>
                <a:path extrusionOk="0" fill="none" h="370" w="573">
                  <a:moveTo>
                    <a:pt x="1" y="370"/>
                  </a:moveTo>
                  <a:cubicBezTo>
                    <a:pt x="177" y="229"/>
                    <a:pt x="370" y="106"/>
                    <a:pt x="57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5"/>
            <p:cNvSpPr/>
            <p:nvPr/>
          </p:nvSpPr>
          <p:spPr>
            <a:xfrm>
              <a:off x="802500" y="1979375"/>
              <a:ext cx="29075" cy="23350"/>
            </a:xfrm>
            <a:custGeom>
              <a:rect b="b" l="l" r="r" t="t"/>
              <a:pathLst>
                <a:path extrusionOk="0" fill="none" h="934" w="1163">
                  <a:moveTo>
                    <a:pt x="1" y="933"/>
                  </a:moveTo>
                  <a:cubicBezTo>
                    <a:pt x="370" y="608"/>
                    <a:pt x="757" y="291"/>
                    <a:pt x="11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5"/>
            <p:cNvSpPr/>
            <p:nvPr/>
          </p:nvSpPr>
          <p:spPr>
            <a:xfrm>
              <a:off x="819875" y="1954525"/>
              <a:ext cx="17425" cy="12550"/>
            </a:xfrm>
            <a:custGeom>
              <a:rect b="b" l="l" r="r" t="t"/>
              <a:pathLst>
                <a:path extrusionOk="0" fill="none" h="502" w="697">
                  <a:moveTo>
                    <a:pt x="1" y="502"/>
                  </a:moveTo>
                  <a:cubicBezTo>
                    <a:pt x="221" y="317"/>
                    <a:pt x="450" y="150"/>
                    <a:pt x="69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5"/>
            <p:cNvSpPr/>
            <p:nvPr/>
          </p:nvSpPr>
          <p:spPr>
            <a:xfrm>
              <a:off x="861900" y="1923700"/>
              <a:ext cx="9275" cy="6200"/>
            </a:xfrm>
            <a:custGeom>
              <a:rect b="b" l="l" r="r" t="t"/>
              <a:pathLst>
                <a:path extrusionOk="0" fill="none" h="248" w="371">
                  <a:moveTo>
                    <a:pt x="1" y="247"/>
                  </a:moveTo>
                  <a:cubicBezTo>
                    <a:pt x="115" y="150"/>
                    <a:pt x="238" y="71"/>
                    <a:pt x="37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5"/>
            <p:cNvSpPr/>
            <p:nvPr/>
          </p:nvSpPr>
          <p:spPr>
            <a:xfrm>
              <a:off x="936500" y="1822950"/>
              <a:ext cx="88025" cy="12550"/>
            </a:xfrm>
            <a:custGeom>
              <a:rect b="b" l="l" r="r" t="t"/>
              <a:pathLst>
                <a:path extrusionOk="0" fill="none" h="502" w="3521">
                  <a:moveTo>
                    <a:pt x="0" y="502"/>
                  </a:moveTo>
                  <a:cubicBezTo>
                    <a:pt x="1136" y="141"/>
                    <a:pt x="2333" y="0"/>
                    <a:pt x="3521" y="7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5"/>
            <p:cNvSpPr/>
            <p:nvPr/>
          </p:nvSpPr>
          <p:spPr>
            <a:xfrm>
              <a:off x="976750" y="1845375"/>
              <a:ext cx="12800" cy="700"/>
            </a:xfrm>
            <a:custGeom>
              <a:rect b="b" l="l" r="r" t="t"/>
              <a:pathLst>
                <a:path extrusionOk="0" fill="none" h="28" w="512">
                  <a:moveTo>
                    <a:pt x="1" y="27"/>
                  </a:moveTo>
                  <a:lnTo>
                    <a:pt x="51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55"/>
            <p:cNvSpPr/>
            <p:nvPr/>
          </p:nvSpPr>
          <p:spPr>
            <a:xfrm>
              <a:off x="1081050" y="1877275"/>
              <a:ext cx="22700" cy="4000"/>
            </a:xfrm>
            <a:custGeom>
              <a:rect b="b" l="l" r="r" t="t"/>
              <a:pathLst>
                <a:path extrusionOk="0" fill="none" h="160" w="908">
                  <a:moveTo>
                    <a:pt x="1" y="159"/>
                  </a:moveTo>
                  <a:cubicBezTo>
                    <a:pt x="291" y="54"/>
                    <a:pt x="599" y="1"/>
                    <a:pt x="907" y="1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55"/>
            <p:cNvSpPr/>
            <p:nvPr/>
          </p:nvSpPr>
          <p:spPr>
            <a:xfrm>
              <a:off x="1137825" y="2041200"/>
              <a:ext cx="77675" cy="20500"/>
            </a:xfrm>
            <a:custGeom>
              <a:rect b="b" l="l" r="r" t="t"/>
              <a:pathLst>
                <a:path extrusionOk="0" fill="none" h="820" w="3107">
                  <a:moveTo>
                    <a:pt x="0" y="819"/>
                  </a:moveTo>
                  <a:cubicBezTo>
                    <a:pt x="1003" y="441"/>
                    <a:pt x="2042" y="168"/>
                    <a:pt x="310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5"/>
            <p:cNvSpPr/>
            <p:nvPr/>
          </p:nvSpPr>
          <p:spPr>
            <a:xfrm>
              <a:off x="1198975" y="2063875"/>
              <a:ext cx="9925" cy="1325"/>
            </a:xfrm>
            <a:custGeom>
              <a:rect b="b" l="l" r="r" t="t"/>
              <a:pathLst>
                <a:path extrusionOk="0" fill="none" h="53" w="397">
                  <a:moveTo>
                    <a:pt x="1" y="53"/>
                  </a:moveTo>
                  <a:cubicBezTo>
                    <a:pt x="133" y="18"/>
                    <a:pt x="265" y="0"/>
                    <a:pt x="39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5"/>
            <p:cNvSpPr/>
            <p:nvPr/>
          </p:nvSpPr>
          <p:spPr>
            <a:xfrm>
              <a:off x="1206475" y="2082575"/>
              <a:ext cx="7725" cy="2650"/>
            </a:xfrm>
            <a:custGeom>
              <a:rect b="b" l="l" r="r" t="t"/>
              <a:pathLst>
                <a:path extrusionOk="0" fill="none" h="106" w="309">
                  <a:moveTo>
                    <a:pt x="0" y="106"/>
                  </a:moveTo>
                  <a:lnTo>
                    <a:pt x="30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5"/>
            <p:cNvSpPr/>
            <p:nvPr/>
          </p:nvSpPr>
          <p:spPr>
            <a:xfrm>
              <a:off x="1104825" y="2093125"/>
              <a:ext cx="15425" cy="3775"/>
            </a:xfrm>
            <a:custGeom>
              <a:rect b="b" l="l" r="r" t="t"/>
              <a:pathLst>
                <a:path extrusionOk="0" fill="none" h="151" w="617">
                  <a:moveTo>
                    <a:pt x="0" y="150"/>
                  </a:moveTo>
                  <a:cubicBezTo>
                    <a:pt x="211" y="124"/>
                    <a:pt x="414" y="71"/>
                    <a:pt x="61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5"/>
            <p:cNvSpPr/>
            <p:nvPr/>
          </p:nvSpPr>
          <p:spPr>
            <a:xfrm>
              <a:off x="1255975" y="1941100"/>
              <a:ext cx="11450" cy="13650"/>
            </a:xfrm>
            <a:custGeom>
              <a:rect b="b" l="l" r="r" t="t"/>
              <a:pathLst>
                <a:path extrusionOk="0" fill="none" h="546" w="458">
                  <a:moveTo>
                    <a:pt x="0" y="0"/>
                  </a:moveTo>
                  <a:cubicBezTo>
                    <a:pt x="141" y="185"/>
                    <a:pt x="299" y="370"/>
                    <a:pt x="458" y="54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5"/>
            <p:cNvSpPr/>
            <p:nvPr/>
          </p:nvSpPr>
          <p:spPr>
            <a:xfrm>
              <a:off x="1245200" y="1950100"/>
              <a:ext cx="9025" cy="9500"/>
            </a:xfrm>
            <a:custGeom>
              <a:rect b="b" l="l" r="r" t="t"/>
              <a:pathLst>
                <a:path extrusionOk="0" fill="none" h="380" w="361">
                  <a:moveTo>
                    <a:pt x="0" y="1"/>
                  </a:moveTo>
                  <a:lnTo>
                    <a:pt x="361"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5"/>
            <p:cNvSpPr/>
            <p:nvPr/>
          </p:nvSpPr>
          <p:spPr>
            <a:xfrm>
              <a:off x="1205575" y="1953850"/>
              <a:ext cx="10825" cy="5300"/>
            </a:xfrm>
            <a:custGeom>
              <a:rect b="b" l="l" r="r" t="t"/>
              <a:pathLst>
                <a:path extrusionOk="0" fill="none" h="212" w="433">
                  <a:moveTo>
                    <a:pt x="1" y="1"/>
                  </a:moveTo>
                  <a:lnTo>
                    <a:pt x="432" y="21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55"/>
            <p:cNvSpPr/>
            <p:nvPr/>
          </p:nvSpPr>
          <p:spPr>
            <a:xfrm>
              <a:off x="1320225" y="2199625"/>
              <a:ext cx="5725" cy="15650"/>
            </a:xfrm>
            <a:custGeom>
              <a:rect b="b" l="l" r="r" t="t"/>
              <a:pathLst>
                <a:path extrusionOk="0" fill="none" h="626" w="229">
                  <a:moveTo>
                    <a:pt x="0" y="625"/>
                  </a:moveTo>
                  <a:cubicBezTo>
                    <a:pt x="97" y="423"/>
                    <a:pt x="176" y="211"/>
                    <a:pt x="22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55"/>
            <p:cNvSpPr/>
            <p:nvPr/>
          </p:nvSpPr>
          <p:spPr>
            <a:xfrm>
              <a:off x="1000300" y="2409950"/>
              <a:ext cx="40950" cy="30400"/>
            </a:xfrm>
            <a:custGeom>
              <a:rect b="b" l="l" r="r" t="t"/>
              <a:pathLst>
                <a:path extrusionOk="0" fill="none" h="1216" w="1638">
                  <a:moveTo>
                    <a:pt x="1" y="1215"/>
                  </a:moveTo>
                  <a:cubicBezTo>
                    <a:pt x="546" y="802"/>
                    <a:pt x="1171" y="503"/>
                    <a:pt x="163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5"/>
            <p:cNvSpPr/>
            <p:nvPr/>
          </p:nvSpPr>
          <p:spPr>
            <a:xfrm>
              <a:off x="1029575" y="2431300"/>
              <a:ext cx="13000" cy="9275"/>
            </a:xfrm>
            <a:custGeom>
              <a:rect b="b" l="l" r="r" t="t"/>
              <a:pathLst>
                <a:path extrusionOk="0" fill="none" h="371" w="520">
                  <a:moveTo>
                    <a:pt x="0" y="370"/>
                  </a:moveTo>
                  <a:lnTo>
                    <a:pt x="51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5"/>
            <p:cNvSpPr/>
            <p:nvPr/>
          </p:nvSpPr>
          <p:spPr>
            <a:xfrm>
              <a:off x="1047600" y="2438125"/>
              <a:ext cx="5750" cy="5300"/>
            </a:xfrm>
            <a:custGeom>
              <a:rect b="b" l="l" r="r" t="t"/>
              <a:pathLst>
                <a:path extrusionOk="0" fill="none" h="212" w="230">
                  <a:moveTo>
                    <a:pt x="1" y="212"/>
                  </a:moveTo>
                  <a:cubicBezTo>
                    <a:pt x="89" y="150"/>
                    <a:pt x="159" y="80"/>
                    <a:pt x="23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5"/>
            <p:cNvSpPr/>
            <p:nvPr/>
          </p:nvSpPr>
          <p:spPr>
            <a:xfrm>
              <a:off x="845850" y="2382025"/>
              <a:ext cx="3325" cy="6625"/>
            </a:xfrm>
            <a:custGeom>
              <a:rect b="b" l="l" r="r" t="t"/>
              <a:pathLst>
                <a:path extrusionOk="0" fill="none" h="265" w="133">
                  <a:moveTo>
                    <a:pt x="0" y="264"/>
                  </a:moveTo>
                  <a:lnTo>
                    <a:pt x="13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5"/>
            <p:cNvSpPr/>
            <p:nvPr/>
          </p:nvSpPr>
          <p:spPr>
            <a:xfrm>
              <a:off x="1097550" y="2230650"/>
              <a:ext cx="16100" cy="5725"/>
            </a:xfrm>
            <a:custGeom>
              <a:rect b="b" l="l" r="r" t="t"/>
              <a:pathLst>
                <a:path extrusionOk="0" fill="none" h="229" w="644">
                  <a:moveTo>
                    <a:pt x="1" y="229"/>
                  </a:moveTo>
                  <a:cubicBezTo>
                    <a:pt x="221" y="176"/>
                    <a:pt x="432" y="97"/>
                    <a:pt x="64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55"/>
          <p:cNvGrpSpPr/>
          <p:nvPr/>
        </p:nvGrpSpPr>
        <p:grpSpPr>
          <a:xfrm>
            <a:off x="4121938" y="1098158"/>
            <a:ext cx="477884" cy="510744"/>
            <a:chOff x="4413650" y="1138450"/>
            <a:chExt cx="303650" cy="324550"/>
          </a:xfrm>
        </p:grpSpPr>
        <p:sp>
          <p:nvSpPr>
            <p:cNvPr id="5724" name="Google Shape;5724;p55"/>
            <p:cNvSpPr/>
            <p:nvPr/>
          </p:nvSpPr>
          <p:spPr>
            <a:xfrm>
              <a:off x="4473950" y="1157750"/>
              <a:ext cx="233450" cy="291125"/>
            </a:xfrm>
            <a:custGeom>
              <a:rect b="b" l="l" r="r" t="t"/>
              <a:pathLst>
                <a:path extrusionOk="0" h="11645" w="9338">
                  <a:moveTo>
                    <a:pt x="4854" y="1"/>
                  </a:moveTo>
                  <a:cubicBezTo>
                    <a:pt x="4221" y="1"/>
                    <a:pt x="3659" y="225"/>
                    <a:pt x="3274" y="549"/>
                  </a:cubicBezTo>
                  <a:cubicBezTo>
                    <a:pt x="3010" y="760"/>
                    <a:pt x="2816" y="1033"/>
                    <a:pt x="2702" y="1350"/>
                  </a:cubicBezTo>
                  <a:cubicBezTo>
                    <a:pt x="2561" y="1746"/>
                    <a:pt x="2570" y="2177"/>
                    <a:pt x="2711" y="2564"/>
                  </a:cubicBezTo>
                  <a:cubicBezTo>
                    <a:pt x="2816" y="2846"/>
                    <a:pt x="3089" y="2960"/>
                    <a:pt x="3257" y="3004"/>
                  </a:cubicBezTo>
                  <a:cubicBezTo>
                    <a:pt x="3381" y="3044"/>
                    <a:pt x="3514" y="3062"/>
                    <a:pt x="3640" y="3062"/>
                  </a:cubicBezTo>
                  <a:cubicBezTo>
                    <a:pt x="3853" y="3062"/>
                    <a:pt x="4050" y="3010"/>
                    <a:pt x="4172" y="2916"/>
                  </a:cubicBezTo>
                  <a:cubicBezTo>
                    <a:pt x="4267" y="2829"/>
                    <a:pt x="4389" y="2785"/>
                    <a:pt x="4509" y="2785"/>
                  </a:cubicBezTo>
                  <a:cubicBezTo>
                    <a:pt x="4633" y="2785"/>
                    <a:pt x="4756" y="2831"/>
                    <a:pt x="4849" y="2925"/>
                  </a:cubicBezTo>
                  <a:cubicBezTo>
                    <a:pt x="5105" y="3163"/>
                    <a:pt x="5263" y="3629"/>
                    <a:pt x="5219" y="4025"/>
                  </a:cubicBezTo>
                  <a:lnTo>
                    <a:pt x="5281" y="4043"/>
                  </a:lnTo>
                  <a:cubicBezTo>
                    <a:pt x="5298" y="3981"/>
                    <a:pt x="5316" y="3911"/>
                    <a:pt x="5325" y="3849"/>
                  </a:cubicBezTo>
                  <a:cubicBezTo>
                    <a:pt x="5386" y="3339"/>
                    <a:pt x="5078" y="2749"/>
                    <a:pt x="4770" y="2458"/>
                  </a:cubicBezTo>
                  <a:cubicBezTo>
                    <a:pt x="4657" y="2353"/>
                    <a:pt x="4538" y="2317"/>
                    <a:pt x="4419" y="2317"/>
                  </a:cubicBezTo>
                  <a:cubicBezTo>
                    <a:pt x="4278" y="2317"/>
                    <a:pt x="4138" y="2367"/>
                    <a:pt x="4005" y="2414"/>
                  </a:cubicBezTo>
                  <a:cubicBezTo>
                    <a:pt x="3882" y="2458"/>
                    <a:pt x="3758" y="2503"/>
                    <a:pt x="3644" y="2503"/>
                  </a:cubicBezTo>
                  <a:cubicBezTo>
                    <a:pt x="3504" y="2503"/>
                    <a:pt x="3379" y="2435"/>
                    <a:pt x="3292" y="2212"/>
                  </a:cubicBezTo>
                  <a:cubicBezTo>
                    <a:pt x="3177" y="1930"/>
                    <a:pt x="3160" y="1622"/>
                    <a:pt x="3257" y="1341"/>
                  </a:cubicBezTo>
                  <a:cubicBezTo>
                    <a:pt x="3274" y="1297"/>
                    <a:pt x="3292" y="1253"/>
                    <a:pt x="3309" y="1209"/>
                  </a:cubicBezTo>
                  <a:cubicBezTo>
                    <a:pt x="3477" y="892"/>
                    <a:pt x="3811" y="663"/>
                    <a:pt x="4251" y="557"/>
                  </a:cubicBezTo>
                  <a:cubicBezTo>
                    <a:pt x="4378" y="528"/>
                    <a:pt x="4532" y="512"/>
                    <a:pt x="4707" y="512"/>
                  </a:cubicBezTo>
                  <a:cubicBezTo>
                    <a:pt x="5698" y="512"/>
                    <a:pt x="7340" y="1058"/>
                    <a:pt x="8238" y="3048"/>
                  </a:cubicBezTo>
                  <a:cubicBezTo>
                    <a:pt x="8255" y="3083"/>
                    <a:pt x="8273" y="3127"/>
                    <a:pt x="8291" y="3171"/>
                  </a:cubicBezTo>
                  <a:cubicBezTo>
                    <a:pt x="9109" y="5072"/>
                    <a:pt x="8731" y="6586"/>
                    <a:pt x="8528" y="7149"/>
                  </a:cubicBezTo>
                  <a:lnTo>
                    <a:pt x="8519" y="7176"/>
                  </a:lnTo>
                  <a:cubicBezTo>
                    <a:pt x="8484" y="7273"/>
                    <a:pt x="8458" y="7361"/>
                    <a:pt x="8423" y="7449"/>
                  </a:cubicBezTo>
                  <a:cubicBezTo>
                    <a:pt x="8396" y="7537"/>
                    <a:pt x="8361" y="7625"/>
                    <a:pt x="8335" y="7713"/>
                  </a:cubicBezTo>
                  <a:lnTo>
                    <a:pt x="8317" y="7739"/>
                  </a:lnTo>
                  <a:cubicBezTo>
                    <a:pt x="8123" y="8293"/>
                    <a:pt x="7490" y="9640"/>
                    <a:pt x="5774" y="10599"/>
                  </a:cubicBezTo>
                  <a:cubicBezTo>
                    <a:pt x="5677" y="10643"/>
                    <a:pt x="5589" y="10696"/>
                    <a:pt x="5492" y="10740"/>
                  </a:cubicBezTo>
                  <a:cubicBezTo>
                    <a:pt x="4758" y="11106"/>
                    <a:pt x="4071" y="11247"/>
                    <a:pt x="3459" y="11247"/>
                  </a:cubicBezTo>
                  <a:cubicBezTo>
                    <a:pt x="2158" y="11247"/>
                    <a:pt x="1196" y="10609"/>
                    <a:pt x="836" y="10142"/>
                  </a:cubicBezTo>
                  <a:cubicBezTo>
                    <a:pt x="555" y="9790"/>
                    <a:pt x="449" y="9394"/>
                    <a:pt x="519" y="9042"/>
                  </a:cubicBezTo>
                  <a:cubicBezTo>
                    <a:pt x="528" y="8998"/>
                    <a:pt x="537" y="8954"/>
                    <a:pt x="555" y="8910"/>
                  </a:cubicBezTo>
                  <a:cubicBezTo>
                    <a:pt x="660" y="8628"/>
                    <a:pt x="871" y="8399"/>
                    <a:pt x="1135" y="8258"/>
                  </a:cubicBezTo>
                  <a:cubicBezTo>
                    <a:pt x="1234" y="8203"/>
                    <a:pt x="1318" y="8180"/>
                    <a:pt x="1391" y="8180"/>
                  </a:cubicBezTo>
                  <a:cubicBezTo>
                    <a:pt x="1596" y="8180"/>
                    <a:pt x="1711" y="8367"/>
                    <a:pt x="1822" y="8549"/>
                  </a:cubicBezTo>
                  <a:cubicBezTo>
                    <a:pt x="1949" y="8761"/>
                    <a:pt x="2093" y="8998"/>
                    <a:pt x="2405" y="8998"/>
                  </a:cubicBezTo>
                  <a:cubicBezTo>
                    <a:pt x="2416" y="8998"/>
                    <a:pt x="2427" y="8998"/>
                    <a:pt x="2438" y="8998"/>
                  </a:cubicBezTo>
                  <a:cubicBezTo>
                    <a:pt x="2860" y="8971"/>
                    <a:pt x="3468" y="8707"/>
                    <a:pt x="3741" y="8276"/>
                  </a:cubicBezTo>
                  <a:cubicBezTo>
                    <a:pt x="3785" y="8223"/>
                    <a:pt x="3811" y="8161"/>
                    <a:pt x="3837" y="8100"/>
                  </a:cubicBezTo>
                  <a:lnTo>
                    <a:pt x="3776" y="8065"/>
                  </a:lnTo>
                  <a:cubicBezTo>
                    <a:pt x="3565" y="8399"/>
                    <a:pt x="3142" y="8663"/>
                    <a:pt x="2799" y="8681"/>
                  </a:cubicBezTo>
                  <a:cubicBezTo>
                    <a:pt x="2782" y="8682"/>
                    <a:pt x="2765" y="8683"/>
                    <a:pt x="2749" y="8683"/>
                  </a:cubicBezTo>
                  <a:cubicBezTo>
                    <a:pt x="2506" y="8683"/>
                    <a:pt x="2303" y="8506"/>
                    <a:pt x="2262" y="8267"/>
                  </a:cubicBezTo>
                  <a:cubicBezTo>
                    <a:pt x="2209" y="8021"/>
                    <a:pt x="1936" y="7748"/>
                    <a:pt x="1620" y="7607"/>
                  </a:cubicBezTo>
                  <a:cubicBezTo>
                    <a:pt x="1526" y="7570"/>
                    <a:pt x="1385" y="7525"/>
                    <a:pt x="1233" y="7525"/>
                  </a:cubicBezTo>
                  <a:cubicBezTo>
                    <a:pt x="1129" y="7525"/>
                    <a:pt x="1019" y="7546"/>
                    <a:pt x="915" y="7607"/>
                  </a:cubicBezTo>
                  <a:cubicBezTo>
                    <a:pt x="555" y="7818"/>
                    <a:pt x="282" y="8153"/>
                    <a:pt x="132" y="8549"/>
                  </a:cubicBezTo>
                  <a:cubicBezTo>
                    <a:pt x="27" y="8857"/>
                    <a:pt x="0" y="9200"/>
                    <a:pt x="71" y="9526"/>
                  </a:cubicBezTo>
                  <a:cubicBezTo>
                    <a:pt x="229" y="10370"/>
                    <a:pt x="986" y="11330"/>
                    <a:pt x="2306" y="11541"/>
                  </a:cubicBezTo>
                  <a:cubicBezTo>
                    <a:pt x="2720" y="11611"/>
                    <a:pt x="3115" y="11644"/>
                    <a:pt x="3491" y="11644"/>
                  </a:cubicBezTo>
                  <a:cubicBezTo>
                    <a:pt x="5464" y="11644"/>
                    <a:pt x="6912" y="10736"/>
                    <a:pt x="7851" y="9561"/>
                  </a:cubicBezTo>
                  <a:cubicBezTo>
                    <a:pt x="8264" y="9042"/>
                    <a:pt x="8590" y="8452"/>
                    <a:pt x="8819" y="7827"/>
                  </a:cubicBezTo>
                  <a:lnTo>
                    <a:pt x="8827" y="7809"/>
                  </a:lnTo>
                  <a:cubicBezTo>
                    <a:pt x="8845" y="7739"/>
                    <a:pt x="8863" y="7677"/>
                    <a:pt x="8898" y="7607"/>
                  </a:cubicBezTo>
                  <a:cubicBezTo>
                    <a:pt x="8924" y="7537"/>
                    <a:pt x="8951" y="7466"/>
                    <a:pt x="8977" y="7396"/>
                  </a:cubicBezTo>
                  <a:cubicBezTo>
                    <a:pt x="9215" y="6692"/>
                    <a:pt x="9338" y="5961"/>
                    <a:pt x="9320" y="5213"/>
                  </a:cubicBezTo>
                  <a:cubicBezTo>
                    <a:pt x="9285" y="3488"/>
                    <a:pt x="8484" y="1631"/>
                    <a:pt x="6284" y="390"/>
                  </a:cubicBezTo>
                  <a:cubicBezTo>
                    <a:pt x="5796" y="115"/>
                    <a:pt x="5307" y="1"/>
                    <a:pt x="4854" y="1"/>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5"/>
            <p:cNvSpPr/>
            <p:nvPr/>
          </p:nvSpPr>
          <p:spPr>
            <a:xfrm>
              <a:off x="4425975" y="1172350"/>
              <a:ext cx="273950" cy="264575"/>
            </a:xfrm>
            <a:custGeom>
              <a:rect b="b" l="l" r="r" t="t"/>
              <a:pathLst>
                <a:path extrusionOk="0" h="10583" w="10958">
                  <a:moveTo>
                    <a:pt x="10227" y="4700"/>
                  </a:moveTo>
                  <a:cubicBezTo>
                    <a:pt x="10183" y="4744"/>
                    <a:pt x="10139" y="4788"/>
                    <a:pt x="10086" y="4832"/>
                  </a:cubicBezTo>
                  <a:cubicBezTo>
                    <a:pt x="10130" y="4788"/>
                    <a:pt x="10183" y="4744"/>
                    <a:pt x="10218" y="4700"/>
                  </a:cubicBezTo>
                  <a:close/>
                  <a:moveTo>
                    <a:pt x="5378" y="4796"/>
                  </a:moveTo>
                  <a:lnTo>
                    <a:pt x="5607" y="4946"/>
                  </a:lnTo>
                  <a:cubicBezTo>
                    <a:pt x="5528" y="4902"/>
                    <a:pt x="5457" y="4849"/>
                    <a:pt x="5378" y="4805"/>
                  </a:cubicBezTo>
                  <a:lnTo>
                    <a:pt x="5378" y="4796"/>
                  </a:lnTo>
                  <a:close/>
                  <a:moveTo>
                    <a:pt x="2887" y="5562"/>
                  </a:moveTo>
                  <a:lnTo>
                    <a:pt x="2887" y="5562"/>
                  </a:lnTo>
                  <a:cubicBezTo>
                    <a:pt x="3098" y="5588"/>
                    <a:pt x="3301" y="5606"/>
                    <a:pt x="3503" y="5615"/>
                  </a:cubicBezTo>
                  <a:cubicBezTo>
                    <a:pt x="3301" y="5606"/>
                    <a:pt x="3098" y="5588"/>
                    <a:pt x="2896" y="5571"/>
                  </a:cubicBezTo>
                  <a:lnTo>
                    <a:pt x="2887" y="5562"/>
                  </a:lnTo>
                  <a:close/>
                  <a:moveTo>
                    <a:pt x="6609" y="1"/>
                  </a:moveTo>
                  <a:cubicBezTo>
                    <a:pt x="6446" y="1"/>
                    <a:pt x="6303" y="17"/>
                    <a:pt x="6188" y="44"/>
                  </a:cubicBezTo>
                  <a:cubicBezTo>
                    <a:pt x="5756" y="141"/>
                    <a:pt x="5448" y="352"/>
                    <a:pt x="5290" y="660"/>
                  </a:cubicBezTo>
                  <a:cubicBezTo>
                    <a:pt x="5272" y="695"/>
                    <a:pt x="5255" y="739"/>
                    <a:pt x="5237" y="783"/>
                  </a:cubicBezTo>
                  <a:cubicBezTo>
                    <a:pt x="5149" y="1047"/>
                    <a:pt x="5167" y="1338"/>
                    <a:pt x="5272" y="1602"/>
                  </a:cubicBezTo>
                  <a:cubicBezTo>
                    <a:pt x="5348" y="1787"/>
                    <a:pt x="5443" y="1850"/>
                    <a:pt x="5568" y="1850"/>
                  </a:cubicBezTo>
                  <a:cubicBezTo>
                    <a:pt x="5662" y="1850"/>
                    <a:pt x="5774" y="1814"/>
                    <a:pt x="5906" y="1769"/>
                  </a:cubicBezTo>
                  <a:cubicBezTo>
                    <a:pt x="6043" y="1717"/>
                    <a:pt x="6190" y="1663"/>
                    <a:pt x="6340" y="1663"/>
                  </a:cubicBezTo>
                  <a:cubicBezTo>
                    <a:pt x="6470" y="1663"/>
                    <a:pt x="6603" y="1703"/>
                    <a:pt x="6733" y="1822"/>
                  </a:cubicBezTo>
                  <a:cubicBezTo>
                    <a:pt x="7059" y="2130"/>
                    <a:pt x="7376" y="2728"/>
                    <a:pt x="7314" y="3265"/>
                  </a:cubicBezTo>
                  <a:cubicBezTo>
                    <a:pt x="7305" y="3353"/>
                    <a:pt x="7288" y="3423"/>
                    <a:pt x="7261" y="3503"/>
                  </a:cubicBezTo>
                  <a:cubicBezTo>
                    <a:pt x="7191" y="3705"/>
                    <a:pt x="7050" y="3872"/>
                    <a:pt x="6865" y="3978"/>
                  </a:cubicBezTo>
                  <a:lnTo>
                    <a:pt x="6848" y="3978"/>
                  </a:lnTo>
                  <a:cubicBezTo>
                    <a:pt x="6727" y="4065"/>
                    <a:pt x="6573" y="4109"/>
                    <a:pt x="6393" y="4109"/>
                  </a:cubicBezTo>
                  <a:cubicBezTo>
                    <a:pt x="6190" y="4109"/>
                    <a:pt x="5955" y="4054"/>
                    <a:pt x="5695" y="3943"/>
                  </a:cubicBezTo>
                  <a:cubicBezTo>
                    <a:pt x="5325" y="3793"/>
                    <a:pt x="4762" y="3406"/>
                    <a:pt x="4172" y="2992"/>
                  </a:cubicBezTo>
                  <a:cubicBezTo>
                    <a:pt x="3398" y="2455"/>
                    <a:pt x="2518" y="1848"/>
                    <a:pt x="1928" y="1672"/>
                  </a:cubicBezTo>
                  <a:cubicBezTo>
                    <a:pt x="1851" y="1647"/>
                    <a:pt x="1775" y="1636"/>
                    <a:pt x="1702" y="1636"/>
                  </a:cubicBezTo>
                  <a:cubicBezTo>
                    <a:pt x="1358" y="1636"/>
                    <a:pt x="1060" y="1887"/>
                    <a:pt x="828" y="2191"/>
                  </a:cubicBezTo>
                  <a:cubicBezTo>
                    <a:pt x="590" y="2517"/>
                    <a:pt x="397" y="2869"/>
                    <a:pt x="256" y="3247"/>
                  </a:cubicBezTo>
                  <a:lnTo>
                    <a:pt x="256" y="3265"/>
                  </a:lnTo>
                  <a:lnTo>
                    <a:pt x="256" y="3274"/>
                  </a:lnTo>
                  <a:cubicBezTo>
                    <a:pt x="133" y="3626"/>
                    <a:pt x="62" y="3995"/>
                    <a:pt x="27" y="4365"/>
                  </a:cubicBezTo>
                  <a:cubicBezTo>
                    <a:pt x="1" y="4858"/>
                    <a:pt x="97" y="5368"/>
                    <a:pt x="546" y="5553"/>
                  </a:cubicBezTo>
                  <a:cubicBezTo>
                    <a:pt x="1118" y="5782"/>
                    <a:pt x="2183" y="5870"/>
                    <a:pt x="3125" y="5949"/>
                  </a:cubicBezTo>
                  <a:cubicBezTo>
                    <a:pt x="3847" y="6011"/>
                    <a:pt x="4524" y="6064"/>
                    <a:pt x="4903" y="6178"/>
                  </a:cubicBezTo>
                  <a:cubicBezTo>
                    <a:pt x="5422" y="6337"/>
                    <a:pt x="5739" y="6574"/>
                    <a:pt x="5827" y="6882"/>
                  </a:cubicBezTo>
                  <a:cubicBezTo>
                    <a:pt x="5906" y="7085"/>
                    <a:pt x="5915" y="7313"/>
                    <a:pt x="5836" y="7516"/>
                  </a:cubicBezTo>
                  <a:cubicBezTo>
                    <a:pt x="5809" y="7595"/>
                    <a:pt x="5774" y="7665"/>
                    <a:pt x="5730" y="7727"/>
                  </a:cubicBezTo>
                  <a:cubicBezTo>
                    <a:pt x="5431" y="8185"/>
                    <a:pt x="4823" y="8458"/>
                    <a:pt x="4366" y="8484"/>
                  </a:cubicBezTo>
                  <a:cubicBezTo>
                    <a:pt x="4354" y="8485"/>
                    <a:pt x="4343" y="8485"/>
                    <a:pt x="4331" y="8485"/>
                  </a:cubicBezTo>
                  <a:cubicBezTo>
                    <a:pt x="3977" y="8485"/>
                    <a:pt x="3816" y="8222"/>
                    <a:pt x="3688" y="8000"/>
                  </a:cubicBezTo>
                  <a:cubicBezTo>
                    <a:pt x="3568" y="7805"/>
                    <a:pt x="3476" y="7664"/>
                    <a:pt x="3320" y="7664"/>
                  </a:cubicBezTo>
                  <a:cubicBezTo>
                    <a:pt x="3258" y="7664"/>
                    <a:pt x="3186" y="7686"/>
                    <a:pt x="3098" y="7736"/>
                  </a:cubicBezTo>
                  <a:cubicBezTo>
                    <a:pt x="2843" y="7859"/>
                    <a:pt x="2650" y="8079"/>
                    <a:pt x="2544" y="8343"/>
                  </a:cubicBezTo>
                  <a:cubicBezTo>
                    <a:pt x="2526" y="8387"/>
                    <a:pt x="2518" y="8431"/>
                    <a:pt x="2509" y="8475"/>
                  </a:cubicBezTo>
                  <a:cubicBezTo>
                    <a:pt x="2438" y="8810"/>
                    <a:pt x="2544" y="9170"/>
                    <a:pt x="2808" y="9514"/>
                  </a:cubicBezTo>
                  <a:cubicBezTo>
                    <a:pt x="3150" y="9958"/>
                    <a:pt x="4115" y="10582"/>
                    <a:pt x="5401" y="10582"/>
                  </a:cubicBezTo>
                  <a:cubicBezTo>
                    <a:pt x="6000" y="10582"/>
                    <a:pt x="6668" y="10447"/>
                    <a:pt x="7376" y="10095"/>
                  </a:cubicBezTo>
                  <a:lnTo>
                    <a:pt x="7473" y="10042"/>
                  </a:lnTo>
                  <a:cubicBezTo>
                    <a:pt x="9303" y="9100"/>
                    <a:pt x="9963" y="7709"/>
                    <a:pt x="10166" y="7155"/>
                  </a:cubicBezTo>
                  <a:cubicBezTo>
                    <a:pt x="10166" y="7155"/>
                    <a:pt x="10245" y="6935"/>
                    <a:pt x="10271" y="6838"/>
                  </a:cubicBezTo>
                  <a:lnTo>
                    <a:pt x="10386" y="6521"/>
                  </a:lnTo>
                  <a:cubicBezTo>
                    <a:pt x="10588" y="5958"/>
                    <a:pt x="10958" y="4427"/>
                    <a:pt x="10086" y="2491"/>
                  </a:cubicBezTo>
                  <a:cubicBezTo>
                    <a:pt x="10078" y="2473"/>
                    <a:pt x="10069" y="2455"/>
                    <a:pt x="10060" y="2429"/>
                  </a:cubicBezTo>
                  <a:cubicBezTo>
                    <a:pt x="9182" y="530"/>
                    <a:pt x="7555" y="1"/>
                    <a:pt x="6609"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5"/>
            <p:cNvSpPr/>
            <p:nvPr/>
          </p:nvSpPr>
          <p:spPr>
            <a:xfrm>
              <a:off x="4537975" y="1157825"/>
              <a:ext cx="169000" cy="130475"/>
            </a:xfrm>
            <a:custGeom>
              <a:rect b="b" l="l" r="r" t="t"/>
              <a:pathLst>
                <a:path extrusionOk="0" h="5219" w="6760">
                  <a:moveTo>
                    <a:pt x="2304" y="0"/>
                  </a:moveTo>
                  <a:cubicBezTo>
                    <a:pt x="1667" y="0"/>
                    <a:pt x="1100" y="226"/>
                    <a:pt x="713" y="546"/>
                  </a:cubicBezTo>
                  <a:cubicBezTo>
                    <a:pt x="449" y="757"/>
                    <a:pt x="255" y="1039"/>
                    <a:pt x="141" y="1347"/>
                  </a:cubicBezTo>
                  <a:cubicBezTo>
                    <a:pt x="0" y="1743"/>
                    <a:pt x="9" y="2174"/>
                    <a:pt x="150" y="2570"/>
                  </a:cubicBezTo>
                  <a:cubicBezTo>
                    <a:pt x="255" y="2843"/>
                    <a:pt x="537" y="2966"/>
                    <a:pt x="696" y="3010"/>
                  </a:cubicBezTo>
                  <a:cubicBezTo>
                    <a:pt x="820" y="3046"/>
                    <a:pt x="951" y="3064"/>
                    <a:pt x="1077" y="3064"/>
                  </a:cubicBezTo>
                  <a:cubicBezTo>
                    <a:pt x="1291" y="3064"/>
                    <a:pt x="1489" y="3013"/>
                    <a:pt x="1611" y="2913"/>
                  </a:cubicBezTo>
                  <a:cubicBezTo>
                    <a:pt x="1704" y="2828"/>
                    <a:pt x="1822" y="2786"/>
                    <a:pt x="1940" y="2786"/>
                  </a:cubicBezTo>
                  <a:cubicBezTo>
                    <a:pt x="2066" y="2786"/>
                    <a:pt x="2193" y="2835"/>
                    <a:pt x="2288" y="2931"/>
                  </a:cubicBezTo>
                  <a:cubicBezTo>
                    <a:pt x="2544" y="3160"/>
                    <a:pt x="2702" y="3626"/>
                    <a:pt x="2658" y="4022"/>
                  </a:cubicBezTo>
                  <a:lnTo>
                    <a:pt x="2720" y="4040"/>
                  </a:lnTo>
                  <a:cubicBezTo>
                    <a:pt x="2737" y="3978"/>
                    <a:pt x="2755" y="3908"/>
                    <a:pt x="2764" y="3846"/>
                  </a:cubicBezTo>
                  <a:cubicBezTo>
                    <a:pt x="2825" y="3336"/>
                    <a:pt x="2517" y="2746"/>
                    <a:pt x="2209" y="2455"/>
                  </a:cubicBezTo>
                  <a:cubicBezTo>
                    <a:pt x="2096" y="2350"/>
                    <a:pt x="1977" y="2314"/>
                    <a:pt x="1858" y="2314"/>
                  </a:cubicBezTo>
                  <a:cubicBezTo>
                    <a:pt x="1717" y="2314"/>
                    <a:pt x="1577" y="2364"/>
                    <a:pt x="1444" y="2411"/>
                  </a:cubicBezTo>
                  <a:cubicBezTo>
                    <a:pt x="1321" y="2455"/>
                    <a:pt x="1197" y="2500"/>
                    <a:pt x="1083" y="2500"/>
                  </a:cubicBezTo>
                  <a:cubicBezTo>
                    <a:pt x="943" y="2500"/>
                    <a:pt x="818" y="2432"/>
                    <a:pt x="731" y="2209"/>
                  </a:cubicBezTo>
                  <a:cubicBezTo>
                    <a:pt x="616" y="1927"/>
                    <a:pt x="599" y="1619"/>
                    <a:pt x="696" y="1338"/>
                  </a:cubicBezTo>
                  <a:cubicBezTo>
                    <a:pt x="713" y="1294"/>
                    <a:pt x="731" y="1250"/>
                    <a:pt x="748" y="1206"/>
                  </a:cubicBezTo>
                  <a:cubicBezTo>
                    <a:pt x="916" y="889"/>
                    <a:pt x="1250" y="660"/>
                    <a:pt x="1690" y="554"/>
                  </a:cubicBezTo>
                  <a:cubicBezTo>
                    <a:pt x="1817" y="525"/>
                    <a:pt x="1971" y="509"/>
                    <a:pt x="2146" y="509"/>
                  </a:cubicBezTo>
                  <a:cubicBezTo>
                    <a:pt x="3137" y="509"/>
                    <a:pt x="4779" y="1055"/>
                    <a:pt x="5677" y="3045"/>
                  </a:cubicBezTo>
                  <a:cubicBezTo>
                    <a:pt x="5694" y="3089"/>
                    <a:pt x="5712" y="3124"/>
                    <a:pt x="5730" y="3168"/>
                  </a:cubicBezTo>
                  <a:cubicBezTo>
                    <a:pt x="6249" y="3749"/>
                    <a:pt x="6601" y="4453"/>
                    <a:pt x="6759" y="5219"/>
                  </a:cubicBezTo>
                  <a:cubicBezTo>
                    <a:pt x="6724" y="3494"/>
                    <a:pt x="5923" y="1628"/>
                    <a:pt x="3723" y="387"/>
                  </a:cubicBezTo>
                  <a:cubicBezTo>
                    <a:pt x="3241" y="114"/>
                    <a:pt x="2755" y="0"/>
                    <a:pt x="2304" y="0"/>
                  </a:cubicBezTo>
                  <a:close/>
                </a:path>
              </a:pathLst>
            </a:custGeom>
            <a:solidFill>
              <a:srgbClr val="E99A7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5"/>
            <p:cNvSpPr/>
            <p:nvPr/>
          </p:nvSpPr>
          <p:spPr>
            <a:xfrm>
              <a:off x="4446450" y="1172375"/>
              <a:ext cx="231250" cy="119425"/>
            </a:xfrm>
            <a:custGeom>
              <a:rect b="b" l="l" r="r" t="t"/>
              <a:pathLst>
                <a:path extrusionOk="0" h="4777" w="9250">
                  <a:moveTo>
                    <a:pt x="5780" y="0"/>
                  </a:moveTo>
                  <a:cubicBezTo>
                    <a:pt x="5617" y="0"/>
                    <a:pt x="5475" y="16"/>
                    <a:pt x="5360" y="43"/>
                  </a:cubicBezTo>
                  <a:cubicBezTo>
                    <a:pt x="4937" y="140"/>
                    <a:pt x="4629" y="360"/>
                    <a:pt x="4471" y="659"/>
                  </a:cubicBezTo>
                  <a:cubicBezTo>
                    <a:pt x="4445" y="703"/>
                    <a:pt x="4427" y="738"/>
                    <a:pt x="4418" y="782"/>
                  </a:cubicBezTo>
                  <a:cubicBezTo>
                    <a:pt x="4330" y="1055"/>
                    <a:pt x="4339" y="1345"/>
                    <a:pt x="4453" y="1601"/>
                  </a:cubicBezTo>
                  <a:cubicBezTo>
                    <a:pt x="4529" y="1787"/>
                    <a:pt x="4625" y="1853"/>
                    <a:pt x="4750" y="1853"/>
                  </a:cubicBezTo>
                  <a:cubicBezTo>
                    <a:pt x="4842" y="1853"/>
                    <a:pt x="4951" y="1817"/>
                    <a:pt x="5078" y="1768"/>
                  </a:cubicBezTo>
                  <a:cubicBezTo>
                    <a:pt x="5218" y="1721"/>
                    <a:pt x="5366" y="1669"/>
                    <a:pt x="5516" y="1669"/>
                  </a:cubicBezTo>
                  <a:cubicBezTo>
                    <a:pt x="5648" y="1669"/>
                    <a:pt x="5782" y="1710"/>
                    <a:pt x="5914" y="1829"/>
                  </a:cubicBezTo>
                  <a:cubicBezTo>
                    <a:pt x="6249" y="2137"/>
                    <a:pt x="6548" y="2736"/>
                    <a:pt x="6486" y="3273"/>
                  </a:cubicBezTo>
                  <a:cubicBezTo>
                    <a:pt x="6478" y="3352"/>
                    <a:pt x="6460" y="3431"/>
                    <a:pt x="6434" y="3502"/>
                  </a:cubicBezTo>
                  <a:cubicBezTo>
                    <a:pt x="6363" y="3704"/>
                    <a:pt x="6222" y="3871"/>
                    <a:pt x="6037" y="3986"/>
                  </a:cubicBezTo>
                  <a:lnTo>
                    <a:pt x="6029" y="3986"/>
                  </a:lnTo>
                  <a:cubicBezTo>
                    <a:pt x="5910" y="4068"/>
                    <a:pt x="5758" y="4110"/>
                    <a:pt x="5580" y="4110"/>
                  </a:cubicBezTo>
                  <a:cubicBezTo>
                    <a:pt x="5375" y="4110"/>
                    <a:pt x="5135" y="4055"/>
                    <a:pt x="4867" y="3942"/>
                  </a:cubicBezTo>
                  <a:cubicBezTo>
                    <a:pt x="4506" y="3792"/>
                    <a:pt x="3943" y="3405"/>
                    <a:pt x="3344" y="2991"/>
                  </a:cubicBezTo>
                  <a:cubicBezTo>
                    <a:pt x="2570" y="2463"/>
                    <a:pt x="1690" y="1856"/>
                    <a:pt x="1100" y="1671"/>
                  </a:cubicBezTo>
                  <a:cubicBezTo>
                    <a:pt x="1024" y="1647"/>
                    <a:pt x="950" y="1636"/>
                    <a:pt x="878" y="1636"/>
                  </a:cubicBezTo>
                  <a:cubicBezTo>
                    <a:pt x="532" y="1636"/>
                    <a:pt x="233" y="1892"/>
                    <a:pt x="0" y="2190"/>
                  </a:cubicBezTo>
                  <a:cubicBezTo>
                    <a:pt x="146" y="2145"/>
                    <a:pt x="302" y="2124"/>
                    <a:pt x="466" y="2124"/>
                  </a:cubicBezTo>
                  <a:cubicBezTo>
                    <a:pt x="1909" y="2124"/>
                    <a:pt x="3916" y="3738"/>
                    <a:pt x="4374" y="4038"/>
                  </a:cubicBezTo>
                  <a:cubicBezTo>
                    <a:pt x="4691" y="4250"/>
                    <a:pt x="5131" y="4602"/>
                    <a:pt x="5606" y="4734"/>
                  </a:cubicBezTo>
                  <a:cubicBezTo>
                    <a:pt x="5713" y="4761"/>
                    <a:pt x="5821" y="4777"/>
                    <a:pt x="5929" y="4777"/>
                  </a:cubicBezTo>
                  <a:cubicBezTo>
                    <a:pt x="6274" y="4777"/>
                    <a:pt x="6620" y="4616"/>
                    <a:pt x="6935" y="4153"/>
                  </a:cubicBezTo>
                  <a:cubicBezTo>
                    <a:pt x="7651" y="3109"/>
                    <a:pt x="6065" y="1151"/>
                    <a:pt x="6915" y="1151"/>
                  </a:cubicBezTo>
                  <a:cubicBezTo>
                    <a:pt x="7089" y="1151"/>
                    <a:pt x="7367" y="1234"/>
                    <a:pt x="7789" y="1425"/>
                  </a:cubicBezTo>
                  <a:cubicBezTo>
                    <a:pt x="8335" y="1671"/>
                    <a:pt x="8827" y="2014"/>
                    <a:pt x="9250" y="2437"/>
                  </a:cubicBezTo>
                  <a:cubicBezTo>
                    <a:pt x="8363" y="534"/>
                    <a:pt x="6730" y="0"/>
                    <a:pt x="5780" y="0"/>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5"/>
            <p:cNvSpPr/>
            <p:nvPr/>
          </p:nvSpPr>
          <p:spPr>
            <a:xfrm>
              <a:off x="4425750" y="1281475"/>
              <a:ext cx="187275" cy="155450"/>
            </a:xfrm>
            <a:custGeom>
              <a:rect b="b" l="l" r="r" t="t"/>
              <a:pathLst>
                <a:path extrusionOk="0" h="6218" w="7491">
                  <a:moveTo>
                    <a:pt x="27" y="0"/>
                  </a:moveTo>
                  <a:cubicBezTo>
                    <a:pt x="1" y="493"/>
                    <a:pt x="98" y="1003"/>
                    <a:pt x="546" y="1188"/>
                  </a:cubicBezTo>
                  <a:cubicBezTo>
                    <a:pt x="1118" y="1417"/>
                    <a:pt x="2183" y="1505"/>
                    <a:pt x="3116" y="1584"/>
                  </a:cubicBezTo>
                  <a:cubicBezTo>
                    <a:pt x="3847" y="1637"/>
                    <a:pt x="4524" y="1699"/>
                    <a:pt x="4903" y="1813"/>
                  </a:cubicBezTo>
                  <a:cubicBezTo>
                    <a:pt x="5422" y="1963"/>
                    <a:pt x="5739" y="2209"/>
                    <a:pt x="5836" y="2526"/>
                  </a:cubicBezTo>
                  <a:cubicBezTo>
                    <a:pt x="5915" y="2728"/>
                    <a:pt x="5915" y="2948"/>
                    <a:pt x="5845" y="3151"/>
                  </a:cubicBezTo>
                  <a:cubicBezTo>
                    <a:pt x="5818" y="3230"/>
                    <a:pt x="5783" y="3300"/>
                    <a:pt x="5730" y="3362"/>
                  </a:cubicBezTo>
                  <a:cubicBezTo>
                    <a:pt x="5440" y="3820"/>
                    <a:pt x="4824" y="4093"/>
                    <a:pt x="4375" y="4119"/>
                  </a:cubicBezTo>
                  <a:cubicBezTo>
                    <a:pt x="4359" y="4120"/>
                    <a:pt x="4343" y="4121"/>
                    <a:pt x="4327" y="4121"/>
                  </a:cubicBezTo>
                  <a:cubicBezTo>
                    <a:pt x="3982" y="4121"/>
                    <a:pt x="3824" y="3846"/>
                    <a:pt x="3697" y="3635"/>
                  </a:cubicBezTo>
                  <a:cubicBezTo>
                    <a:pt x="3577" y="3440"/>
                    <a:pt x="3480" y="3299"/>
                    <a:pt x="3322" y="3299"/>
                  </a:cubicBezTo>
                  <a:cubicBezTo>
                    <a:pt x="3259" y="3299"/>
                    <a:pt x="3186" y="3321"/>
                    <a:pt x="3099" y="3371"/>
                  </a:cubicBezTo>
                  <a:cubicBezTo>
                    <a:pt x="2852" y="3503"/>
                    <a:pt x="2650" y="3714"/>
                    <a:pt x="2553" y="3978"/>
                  </a:cubicBezTo>
                  <a:cubicBezTo>
                    <a:pt x="2535" y="4022"/>
                    <a:pt x="2527" y="4066"/>
                    <a:pt x="2518" y="4110"/>
                  </a:cubicBezTo>
                  <a:cubicBezTo>
                    <a:pt x="2447" y="4445"/>
                    <a:pt x="2553" y="4805"/>
                    <a:pt x="2817" y="5149"/>
                  </a:cubicBezTo>
                  <a:cubicBezTo>
                    <a:pt x="3153" y="5593"/>
                    <a:pt x="4120" y="6217"/>
                    <a:pt x="5411" y="6217"/>
                  </a:cubicBezTo>
                  <a:cubicBezTo>
                    <a:pt x="6012" y="6217"/>
                    <a:pt x="6683" y="6082"/>
                    <a:pt x="7394" y="5730"/>
                  </a:cubicBezTo>
                  <a:lnTo>
                    <a:pt x="7490" y="5686"/>
                  </a:lnTo>
                  <a:lnTo>
                    <a:pt x="7490" y="5686"/>
                  </a:lnTo>
                  <a:cubicBezTo>
                    <a:pt x="7287" y="5711"/>
                    <a:pt x="7081" y="5724"/>
                    <a:pt x="6876" y="5724"/>
                  </a:cubicBezTo>
                  <a:cubicBezTo>
                    <a:pt x="6442" y="5724"/>
                    <a:pt x="6007" y="5667"/>
                    <a:pt x="5589" y="5554"/>
                  </a:cubicBezTo>
                  <a:cubicBezTo>
                    <a:pt x="2967" y="4858"/>
                    <a:pt x="6522" y="4427"/>
                    <a:pt x="6654" y="2904"/>
                  </a:cubicBezTo>
                  <a:cubicBezTo>
                    <a:pt x="6786" y="1382"/>
                    <a:pt x="5334" y="1435"/>
                    <a:pt x="4604" y="1364"/>
                  </a:cubicBezTo>
                  <a:cubicBezTo>
                    <a:pt x="3988" y="1303"/>
                    <a:pt x="828" y="1285"/>
                    <a:pt x="27" y="0"/>
                  </a:cubicBezTo>
                  <a:close/>
                </a:path>
              </a:pathLst>
            </a:custGeom>
            <a:solidFill>
              <a:srgbClr val="FFE2C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5"/>
            <p:cNvSpPr/>
            <p:nvPr/>
          </p:nvSpPr>
          <p:spPr>
            <a:xfrm>
              <a:off x="4473950" y="1345850"/>
              <a:ext cx="196050" cy="103475"/>
            </a:xfrm>
            <a:custGeom>
              <a:rect b="b" l="l" r="r" t="t"/>
              <a:pathLst>
                <a:path extrusionOk="0" h="4139" w="7842">
                  <a:moveTo>
                    <a:pt x="1233" y="1"/>
                  </a:moveTo>
                  <a:cubicBezTo>
                    <a:pt x="1129" y="1"/>
                    <a:pt x="1019" y="22"/>
                    <a:pt x="915" y="83"/>
                  </a:cubicBezTo>
                  <a:cubicBezTo>
                    <a:pt x="555" y="294"/>
                    <a:pt x="282" y="629"/>
                    <a:pt x="132" y="1025"/>
                  </a:cubicBezTo>
                  <a:cubicBezTo>
                    <a:pt x="27" y="1333"/>
                    <a:pt x="0" y="1676"/>
                    <a:pt x="71" y="2002"/>
                  </a:cubicBezTo>
                  <a:cubicBezTo>
                    <a:pt x="229" y="2846"/>
                    <a:pt x="986" y="3806"/>
                    <a:pt x="2306" y="4035"/>
                  </a:cubicBezTo>
                  <a:cubicBezTo>
                    <a:pt x="2719" y="4105"/>
                    <a:pt x="3113" y="4138"/>
                    <a:pt x="3488" y="4138"/>
                  </a:cubicBezTo>
                  <a:cubicBezTo>
                    <a:pt x="5458" y="4138"/>
                    <a:pt x="6910" y="3230"/>
                    <a:pt x="7842" y="2054"/>
                  </a:cubicBezTo>
                  <a:lnTo>
                    <a:pt x="7842" y="2054"/>
                  </a:lnTo>
                  <a:cubicBezTo>
                    <a:pt x="7261" y="2574"/>
                    <a:pt x="6539" y="2926"/>
                    <a:pt x="5774" y="3075"/>
                  </a:cubicBezTo>
                  <a:cubicBezTo>
                    <a:pt x="5677" y="3119"/>
                    <a:pt x="5589" y="3172"/>
                    <a:pt x="5492" y="3216"/>
                  </a:cubicBezTo>
                  <a:cubicBezTo>
                    <a:pt x="4758" y="3582"/>
                    <a:pt x="4071" y="3723"/>
                    <a:pt x="3459" y="3723"/>
                  </a:cubicBezTo>
                  <a:cubicBezTo>
                    <a:pt x="2158" y="3723"/>
                    <a:pt x="1196" y="3085"/>
                    <a:pt x="836" y="2618"/>
                  </a:cubicBezTo>
                  <a:cubicBezTo>
                    <a:pt x="555" y="2266"/>
                    <a:pt x="449" y="1870"/>
                    <a:pt x="519" y="1518"/>
                  </a:cubicBezTo>
                  <a:cubicBezTo>
                    <a:pt x="528" y="1474"/>
                    <a:pt x="537" y="1430"/>
                    <a:pt x="555" y="1386"/>
                  </a:cubicBezTo>
                  <a:cubicBezTo>
                    <a:pt x="660" y="1104"/>
                    <a:pt x="871" y="875"/>
                    <a:pt x="1135" y="734"/>
                  </a:cubicBezTo>
                  <a:cubicBezTo>
                    <a:pt x="1234" y="679"/>
                    <a:pt x="1318" y="656"/>
                    <a:pt x="1391" y="656"/>
                  </a:cubicBezTo>
                  <a:cubicBezTo>
                    <a:pt x="1596" y="656"/>
                    <a:pt x="1711" y="843"/>
                    <a:pt x="1822" y="1025"/>
                  </a:cubicBezTo>
                  <a:cubicBezTo>
                    <a:pt x="1949" y="1237"/>
                    <a:pt x="2093" y="1474"/>
                    <a:pt x="2405" y="1474"/>
                  </a:cubicBezTo>
                  <a:cubicBezTo>
                    <a:pt x="2416" y="1474"/>
                    <a:pt x="2427" y="1474"/>
                    <a:pt x="2438" y="1474"/>
                  </a:cubicBezTo>
                  <a:cubicBezTo>
                    <a:pt x="2860" y="1447"/>
                    <a:pt x="3468" y="1183"/>
                    <a:pt x="3741" y="752"/>
                  </a:cubicBezTo>
                  <a:cubicBezTo>
                    <a:pt x="3785" y="699"/>
                    <a:pt x="3811" y="637"/>
                    <a:pt x="3837" y="576"/>
                  </a:cubicBezTo>
                  <a:lnTo>
                    <a:pt x="3776" y="541"/>
                  </a:lnTo>
                  <a:cubicBezTo>
                    <a:pt x="3565" y="875"/>
                    <a:pt x="3142" y="1139"/>
                    <a:pt x="2799" y="1157"/>
                  </a:cubicBezTo>
                  <a:cubicBezTo>
                    <a:pt x="2782" y="1158"/>
                    <a:pt x="2765" y="1159"/>
                    <a:pt x="2749" y="1159"/>
                  </a:cubicBezTo>
                  <a:cubicBezTo>
                    <a:pt x="2506" y="1159"/>
                    <a:pt x="2303" y="982"/>
                    <a:pt x="2262" y="743"/>
                  </a:cubicBezTo>
                  <a:cubicBezTo>
                    <a:pt x="2209" y="497"/>
                    <a:pt x="1936" y="224"/>
                    <a:pt x="1620" y="83"/>
                  </a:cubicBezTo>
                  <a:cubicBezTo>
                    <a:pt x="1526" y="46"/>
                    <a:pt x="1385" y="1"/>
                    <a:pt x="1233"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5"/>
            <p:cNvSpPr/>
            <p:nvPr/>
          </p:nvSpPr>
          <p:spPr>
            <a:xfrm>
              <a:off x="4431475" y="1138450"/>
              <a:ext cx="285825" cy="209925"/>
            </a:xfrm>
            <a:custGeom>
              <a:rect b="b" l="l" r="r" t="t"/>
              <a:pathLst>
                <a:path extrusionOk="0" fill="none" h="8397" w="11433">
                  <a:moveTo>
                    <a:pt x="1" y="4603"/>
                  </a:moveTo>
                  <a:cubicBezTo>
                    <a:pt x="1" y="4603"/>
                    <a:pt x="661" y="2676"/>
                    <a:pt x="1708" y="2993"/>
                  </a:cubicBezTo>
                  <a:cubicBezTo>
                    <a:pt x="2755" y="3318"/>
                    <a:pt x="4639" y="4920"/>
                    <a:pt x="5484" y="5272"/>
                  </a:cubicBezTo>
                  <a:cubicBezTo>
                    <a:pt x="7693" y="6188"/>
                    <a:pt x="6883" y="2931"/>
                    <a:pt x="5888" y="3715"/>
                  </a:cubicBezTo>
                  <a:cubicBezTo>
                    <a:pt x="5536" y="3996"/>
                    <a:pt x="4568" y="3899"/>
                    <a:pt x="4383" y="3354"/>
                  </a:cubicBezTo>
                  <a:cubicBezTo>
                    <a:pt x="3723" y="1479"/>
                    <a:pt x="5994" y="1"/>
                    <a:pt x="8001" y="1136"/>
                  </a:cubicBezTo>
                  <a:cubicBezTo>
                    <a:pt x="11222" y="2949"/>
                    <a:pt x="11433" y="6126"/>
                    <a:pt x="10702" y="8177"/>
                  </a:cubicBezTo>
                  <a:cubicBezTo>
                    <a:pt x="10676" y="8247"/>
                    <a:pt x="10650" y="8317"/>
                    <a:pt x="10623" y="8397"/>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5"/>
            <p:cNvSpPr/>
            <p:nvPr/>
          </p:nvSpPr>
          <p:spPr>
            <a:xfrm>
              <a:off x="4413650" y="1253525"/>
              <a:ext cx="283425" cy="209475"/>
            </a:xfrm>
            <a:custGeom>
              <a:rect b="b" l="l" r="r" t="t"/>
              <a:pathLst>
                <a:path extrusionOk="0" fill="none" h="8379" w="11337">
                  <a:moveTo>
                    <a:pt x="714" y="0"/>
                  </a:moveTo>
                  <a:cubicBezTo>
                    <a:pt x="714" y="0"/>
                    <a:pt x="1" y="1919"/>
                    <a:pt x="1022" y="2333"/>
                  </a:cubicBezTo>
                  <a:cubicBezTo>
                    <a:pt x="2034" y="2746"/>
                    <a:pt x="4507" y="2693"/>
                    <a:pt x="5378" y="2958"/>
                  </a:cubicBezTo>
                  <a:cubicBezTo>
                    <a:pt x="7675" y="3644"/>
                    <a:pt x="4982" y="5651"/>
                    <a:pt x="4709" y="4418"/>
                  </a:cubicBezTo>
                  <a:cubicBezTo>
                    <a:pt x="4612" y="3970"/>
                    <a:pt x="3812" y="3442"/>
                    <a:pt x="3319" y="3741"/>
                  </a:cubicBezTo>
                  <a:cubicBezTo>
                    <a:pt x="1620" y="4771"/>
                    <a:pt x="2439" y="7358"/>
                    <a:pt x="4709" y="7754"/>
                  </a:cubicBezTo>
                  <a:cubicBezTo>
                    <a:pt x="8362" y="8379"/>
                    <a:pt x="10527" y="6055"/>
                    <a:pt x="11266" y="4005"/>
                  </a:cubicBezTo>
                  <a:cubicBezTo>
                    <a:pt x="11292" y="3934"/>
                    <a:pt x="11319" y="3864"/>
                    <a:pt x="11336" y="378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5"/>
            <p:cNvSpPr/>
            <p:nvPr/>
          </p:nvSpPr>
          <p:spPr>
            <a:xfrm>
              <a:off x="4481875" y="1167500"/>
              <a:ext cx="219600" cy="285400"/>
            </a:xfrm>
            <a:custGeom>
              <a:rect b="b" l="l" r="r" t="t"/>
              <a:pathLst>
                <a:path extrusionOk="0" fill="none" h="11416" w="8784">
                  <a:moveTo>
                    <a:pt x="3547" y="7094"/>
                  </a:moveTo>
                  <a:cubicBezTo>
                    <a:pt x="3872" y="7930"/>
                    <a:pt x="2860" y="8590"/>
                    <a:pt x="2121" y="8643"/>
                  </a:cubicBezTo>
                  <a:cubicBezTo>
                    <a:pt x="1382" y="8687"/>
                    <a:pt x="1514" y="7516"/>
                    <a:pt x="836" y="7895"/>
                  </a:cubicBezTo>
                  <a:cubicBezTo>
                    <a:pt x="158" y="8273"/>
                    <a:pt x="0" y="9021"/>
                    <a:pt x="546" y="9725"/>
                  </a:cubicBezTo>
                  <a:cubicBezTo>
                    <a:pt x="1091" y="10438"/>
                    <a:pt x="2940" y="11415"/>
                    <a:pt x="5166" y="10315"/>
                  </a:cubicBezTo>
                  <a:cubicBezTo>
                    <a:pt x="7094" y="9356"/>
                    <a:pt x="7780" y="7903"/>
                    <a:pt x="7982" y="7314"/>
                  </a:cubicBezTo>
                  <a:cubicBezTo>
                    <a:pt x="8044" y="7129"/>
                    <a:pt x="8106" y="6953"/>
                    <a:pt x="8176" y="6777"/>
                  </a:cubicBezTo>
                  <a:cubicBezTo>
                    <a:pt x="8396" y="6187"/>
                    <a:pt x="8783" y="4630"/>
                    <a:pt x="7894" y="2667"/>
                  </a:cubicBezTo>
                  <a:cubicBezTo>
                    <a:pt x="6874" y="405"/>
                    <a:pt x="4814" y="0"/>
                    <a:pt x="3943" y="203"/>
                  </a:cubicBezTo>
                  <a:cubicBezTo>
                    <a:pt x="3080" y="405"/>
                    <a:pt x="2728" y="1083"/>
                    <a:pt x="3010" y="1804"/>
                  </a:cubicBezTo>
                  <a:cubicBezTo>
                    <a:pt x="3300" y="2526"/>
                    <a:pt x="3934" y="1540"/>
                    <a:pt x="4480" y="2042"/>
                  </a:cubicBezTo>
                  <a:cubicBezTo>
                    <a:pt x="5017" y="2544"/>
                    <a:pt x="5386" y="3697"/>
                    <a:pt x="4603" y="414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5"/>
            <p:cNvSpPr/>
            <p:nvPr/>
          </p:nvSpPr>
          <p:spPr>
            <a:xfrm>
              <a:off x="4601125" y="1205775"/>
              <a:ext cx="16950" cy="72625"/>
            </a:xfrm>
            <a:custGeom>
              <a:rect b="b" l="l" r="r" t="t"/>
              <a:pathLst>
                <a:path extrusionOk="0" fill="none" h="2905" w="678">
                  <a:moveTo>
                    <a:pt x="0" y="1"/>
                  </a:moveTo>
                  <a:cubicBezTo>
                    <a:pt x="387" y="344"/>
                    <a:pt x="590" y="863"/>
                    <a:pt x="643" y="1374"/>
                  </a:cubicBezTo>
                  <a:cubicBezTo>
                    <a:pt x="678" y="1884"/>
                    <a:pt x="634" y="2403"/>
                    <a:pt x="511" y="290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5"/>
            <p:cNvSpPr/>
            <p:nvPr/>
          </p:nvSpPr>
          <p:spPr>
            <a:xfrm>
              <a:off x="4624650" y="1230650"/>
              <a:ext cx="900" cy="17400"/>
            </a:xfrm>
            <a:custGeom>
              <a:rect b="b" l="l" r="r" t="t"/>
              <a:pathLst>
                <a:path extrusionOk="0" fill="none" h="696" w="36">
                  <a:moveTo>
                    <a:pt x="1" y="0"/>
                  </a:moveTo>
                  <a:cubicBezTo>
                    <a:pt x="36" y="229"/>
                    <a:pt x="36" y="467"/>
                    <a:pt x="1" y="69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5"/>
            <p:cNvSpPr/>
            <p:nvPr/>
          </p:nvSpPr>
          <p:spPr>
            <a:xfrm>
              <a:off x="4632575" y="1239000"/>
              <a:ext cx="900" cy="11025"/>
            </a:xfrm>
            <a:custGeom>
              <a:rect b="b" l="l" r="r" t="t"/>
              <a:pathLst>
                <a:path extrusionOk="0" fill="none" h="441" w="36">
                  <a:moveTo>
                    <a:pt x="1" y="1"/>
                  </a:moveTo>
                  <a:cubicBezTo>
                    <a:pt x="36" y="141"/>
                    <a:pt x="36" y="291"/>
                    <a:pt x="27" y="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5"/>
            <p:cNvSpPr/>
            <p:nvPr/>
          </p:nvSpPr>
          <p:spPr>
            <a:xfrm>
              <a:off x="4640275" y="1250875"/>
              <a:ext cx="475" cy="11475"/>
            </a:xfrm>
            <a:custGeom>
              <a:rect b="b" l="l" r="r" t="t"/>
              <a:pathLst>
                <a:path extrusionOk="0" fill="none" h="459" w="19">
                  <a:moveTo>
                    <a:pt x="18" y="1"/>
                  </a:moveTo>
                  <a:cubicBezTo>
                    <a:pt x="9" y="150"/>
                    <a:pt x="1" y="300"/>
                    <a:pt x="1"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5"/>
            <p:cNvSpPr/>
            <p:nvPr/>
          </p:nvSpPr>
          <p:spPr>
            <a:xfrm>
              <a:off x="4650175" y="1204250"/>
              <a:ext cx="29300" cy="55025"/>
            </a:xfrm>
            <a:custGeom>
              <a:rect b="b" l="l" r="r" t="t"/>
              <a:pathLst>
                <a:path extrusionOk="0" fill="none" h="2201" w="1172">
                  <a:moveTo>
                    <a:pt x="1" y="0"/>
                  </a:moveTo>
                  <a:cubicBezTo>
                    <a:pt x="564" y="634"/>
                    <a:pt x="960" y="1382"/>
                    <a:pt x="1171" y="22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5"/>
            <p:cNvSpPr/>
            <p:nvPr/>
          </p:nvSpPr>
          <p:spPr>
            <a:xfrm>
              <a:off x="4657875" y="1224250"/>
              <a:ext cx="7500" cy="13225"/>
            </a:xfrm>
            <a:custGeom>
              <a:rect b="b" l="l" r="r" t="t"/>
              <a:pathLst>
                <a:path extrusionOk="0" fill="none" h="529" w="300">
                  <a:moveTo>
                    <a:pt x="1" y="1"/>
                  </a:moveTo>
                  <a:cubicBezTo>
                    <a:pt x="115" y="168"/>
                    <a:pt x="212" y="344"/>
                    <a:pt x="300"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5"/>
            <p:cNvSpPr/>
            <p:nvPr/>
          </p:nvSpPr>
          <p:spPr>
            <a:xfrm>
              <a:off x="4660950" y="1246475"/>
              <a:ext cx="1800" cy="4875"/>
            </a:xfrm>
            <a:custGeom>
              <a:rect b="b" l="l" r="r" t="t"/>
              <a:pathLst>
                <a:path extrusionOk="0" fill="none" h="195" w="72">
                  <a:moveTo>
                    <a:pt x="1" y="1"/>
                  </a:moveTo>
                  <a:lnTo>
                    <a:pt x="71" y="19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5"/>
            <p:cNvSpPr/>
            <p:nvPr/>
          </p:nvSpPr>
          <p:spPr>
            <a:xfrm>
              <a:off x="4610350" y="1185100"/>
              <a:ext cx="10375" cy="4200"/>
            </a:xfrm>
            <a:custGeom>
              <a:rect b="b" l="l" r="r" t="t"/>
              <a:pathLst>
                <a:path extrusionOk="0" fill="none" h="168" w="415">
                  <a:moveTo>
                    <a:pt x="414" y="168"/>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55"/>
            <p:cNvSpPr/>
            <p:nvPr/>
          </p:nvSpPr>
          <p:spPr>
            <a:xfrm>
              <a:off x="4582625" y="1181800"/>
              <a:ext cx="7075" cy="1350"/>
            </a:xfrm>
            <a:custGeom>
              <a:rect b="b" l="l" r="r" t="t"/>
              <a:pathLst>
                <a:path extrusionOk="0" fill="none" h="54" w="283">
                  <a:moveTo>
                    <a:pt x="282" y="9"/>
                  </a:moveTo>
                  <a:cubicBezTo>
                    <a:pt x="186" y="0"/>
                    <a:pt x="89" y="18"/>
                    <a:pt x="1" y="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5"/>
            <p:cNvSpPr/>
            <p:nvPr/>
          </p:nvSpPr>
          <p:spPr>
            <a:xfrm>
              <a:off x="4546100" y="1270475"/>
              <a:ext cx="60750" cy="21800"/>
            </a:xfrm>
            <a:custGeom>
              <a:rect b="b" l="l" r="r" t="t"/>
              <a:pathLst>
                <a:path extrusionOk="0" fill="none" h="872" w="2430">
                  <a:moveTo>
                    <a:pt x="2430" y="625"/>
                  </a:moveTo>
                  <a:cubicBezTo>
                    <a:pt x="2051" y="871"/>
                    <a:pt x="1559" y="854"/>
                    <a:pt x="1136" y="704"/>
                  </a:cubicBezTo>
                  <a:cubicBezTo>
                    <a:pt x="714" y="555"/>
                    <a:pt x="353" y="273"/>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5"/>
            <p:cNvSpPr/>
            <p:nvPr/>
          </p:nvSpPr>
          <p:spPr>
            <a:xfrm>
              <a:off x="4521675" y="1252200"/>
              <a:ext cx="9275" cy="6200"/>
            </a:xfrm>
            <a:custGeom>
              <a:rect b="b" l="l" r="r" t="t"/>
              <a:pathLst>
                <a:path extrusionOk="0" fill="none" h="248" w="371">
                  <a:moveTo>
                    <a:pt x="371" y="247"/>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5"/>
            <p:cNvSpPr/>
            <p:nvPr/>
          </p:nvSpPr>
          <p:spPr>
            <a:xfrm>
              <a:off x="4543250" y="1280800"/>
              <a:ext cx="22900" cy="15425"/>
            </a:xfrm>
            <a:custGeom>
              <a:rect b="b" l="l" r="r" t="t"/>
              <a:pathLst>
                <a:path extrusionOk="0" fill="none" h="617" w="916">
                  <a:moveTo>
                    <a:pt x="916" y="617"/>
                  </a:moveTo>
                  <a:cubicBezTo>
                    <a:pt x="608" y="414"/>
                    <a:pt x="300" y="212"/>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5"/>
            <p:cNvSpPr/>
            <p:nvPr/>
          </p:nvSpPr>
          <p:spPr>
            <a:xfrm>
              <a:off x="4479450" y="1236350"/>
              <a:ext cx="50625" cy="34150"/>
            </a:xfrm>
            <a:custGeom>
              <a:rect b="b" l="l" r="r" t="t"/>
              <a:pathLst>
                <a:path extrusionOk="0" fill="none" h="1366" w="2025">
                  <a:moveTo>
                    <a:pt x="2024" y="1365"/>
                  </a:moveTo>
                  <a:cubicBezTo>
                    <a:pt x="1408" y="828"/>
                    <a:pt x="722" y="37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5"/>
            <p:cNvSpPr/>
            <p:nvPr/>
          </p:nvSpPr>
          <p:spPr>
            <a:xfrm>
              <a:off x="4460075" y="1240550"/>
              <a:ext cx="46900" cy="21350"/>
            </a:xfrm>
            <a:custGeom>
              <a:rect b="b" l="l" r="r" t="t"/>
              <a:pathLst>
                <a:path extrusionOk="0" fill="none" h="854" w="1876">
                  <a:moveTo>
                    <a:pt x="1875" y="854"/>
                  </a:moveTo>
                  <a:cubicBezTo>
                    <a:pt x="1330" y="423"/>
                    <a:pt x="687" y="132"/>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5"/>
            <p:cNvSpPr/>
            <p:nvPr/>
          </p:nvSpPr>
          <p:spPr>
            <a:xfrm>
              <a:off x="4463825" y="1253975"/>
              <a:ext cx="15200" cy="6625"/>
            </a:xfrm>
            <a:custGeom>
              <a:rect b="b" l="l" r="r" t="t"/>
              <a:pathLst>
                <a:path extrusionOk="0" fill="none" h="265" w="608">
                  <a:moveTo>
                    <a:pt x="608" y="264"/>
                  </a:moveTo>
                  <a:cubicBezTo>
                    <a:pt x="414" y="158"/>
                    <a:pt x="212" y="70"/>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5"/>
            <p:cNvSpPr/>
            <p:nvPr/>
          </p:nvSpPr>
          <p:spPr>
            <a:xfrm>
              <a:off x="4450850" y="1262325"/>
              <a:ext cx="11900" cy="2450"/>
            </a:xfrm>
            <a:custGeom>
              <a:rect b="b" l="l" r="r" t="t"/>
              <a:pathLst>
                <a:path extrusionOk="0" fill="none" h="98" w="476">
                  <a:moveTo>
                    <a:pt x="475" y="97"/>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5"/>
            <p:cNvSpPr/>
            <p:nvPr/>
          </p:nvSpPr>
          <p:spPr>
            <a:xfrm>
              <a:off x="4485600" y="1225150"/>
              <a:ext cx="9050" cy="5300"/>
            </a:xfrm>
            <a:custGeom>
              <a:rect b="b" l="l" r="r" t="t"/>
              <a:pathLst>
                <a:path extrusionOk="0" fill="none" h="212" w="362">
                  <a:moveTo>
                    <a:pt x="361" y="211"/>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55"/>
            <p:cNvSpPr/>
            <p:nvPr/>
          </p:nvSpPr>
          <p:spPr>
            <a:xfrm>
              <a:off x="4453700" y="1301700"/>
              <a:ext cx="59875" cy="11025"/>
            </a:xfrm>
            <a:custGeom>
              <a:rect b="b" l="l" r="r" t="t"/>
              <a:pathLst>
                <a:path extrusionOk="0" fill="none" h="441" w="2395">
                  <a:moveTo>
                    <a:pt x="2394" y="441"/>
                  </a:moveTo>
                  <a:cubicBezTo>
                    <a:pt x="1576" y="406"/>
                    <a:pt x="775" y="256"/>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5"/>
            <p:cNvSpPr/>
            <p:nvPr/>
          </p:nvSpPr>
          <p:spPr>
            <a:xfrm>
              <a:off x="4469975" y="1295100"/>
              <a:ext cx="16325" cy="5325"/>
            </a:xfrm>
            <a:custGeom>
              <a:rect b="b" l="l" r="r" t="t"/>
              <a:pathLst>
                <a:path extrusionOk="0" fill="none" h="213" w="653">
                  <a:moveTo>
                    <a:pt x="652" y="212"/>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5"/>
            <p:cNvSpPr/>
            <p:nvPr/>
          </p:nvSpPr>
          <p:spPr>
            <a:xfrm>
              <a:off x="4450850" y="1276625"/>
              <a:ext cx="5525" cy="3325"/>
            </a:xfrm>
            <a:custGeom>
              <a:rect b="b" l="l" r="r" t="t"/>
              <a:pathLst>
                <a:path extrusionOk="0" fill="none" h="133" w="221">
                  <a:moveTo>
                    <a:pt x="220" y="133"/>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5"/>
            <p:cNvSpPr/>
            <p:nvPr/>
          </p:nvSpPr>
          <p:spPr>
            <a:xfrm>
              <a:off x="4541275" y="1314250"/>
              <a:ext cx="43575" cy="47775"/>
            </a:xfrm>
            <a:custGeom>
              <a:rect b="b" l="l" r="r" t="t"/>
              <a:pathLst>
                <a:path extrusionOk="0" fill="none" h="1911" w="1743">
                  <a:moveTo>
                    <a:pt x="0" y="0"/>
                  </a:moveTo>
                  <a:cubicBezTo>
                    <a:pt x="352" y="62"/>
                    <a:pt x="696" y="176"/>
                    <a:pt x="1012" y="353"/>
                  </a:cubicBezTo>
                  <a:cubicBezTo>
                    <a:pt x="1338" y="520"/>
                    <a:pt x="1576" y="810"/>
                    <a:pt x="1681" y="1162"/>
                  </a:cubicBezTo>
                  <a:cubicBezTo>
                    <a:pt x="1734" y="1409"/>
                    <a:pt x="1743" y="1664"/>
                    <a:pt x="1716"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5"/>
            <p:cNvSpPr/>
            <p:nvPr/>
          </p:nvSpPr>
          <p:spPr>
            <a:xfrm>
              <a:off x="4580650" y="1323500"/>
              <a:ext cx="11025" cy="28175"/>
            </a:xfrm>
            <a:custGeom>
              <a:rect b="b" l="l" r="r" t="t"/>
              <a:pathLst>
                <a:path extrusionOk="0" fill="none" h="1127" w="441">
                  <a:moveTo>
                    <a:pt x="1" y="0"/>
                  </a:moveTo>
                  <a:cubicBezTo>
                    <a:pt x="291" y="299"/>
                    <a:pt x="441" y="704"/>
                    <a:pt x="423" y="112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5"/>
            <p:cNvSpPr/>
            <p:nvPr/>
          </p:nvSpPr>
          <p:spPr>
            <a:xfrm>
              <a:off x="4599575" y="1333400"/>
              <a:ext cx="2000" cy="7275"/>
            </a:xfrm>
            <a:custGeom>
              <a:rect b="b" l="l" r="r" t="t"/>
              <a:pathLst>
                <a:path extrusionOk="0" fill="none" h="291" w="80">
                  <a:moveTo>
                    <a:pt x="0" y="0"/>
                  </a:moveTo>
                  <a:cubicBezTo>
                    <a:pt x="27" y="97"/>
                    <a:pt x="53" y="194"/>
                    <a:pt x="80"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5"/>
            <p:cNvSpPr/>
            <p:nvPr/>
          </p:nvSpPr>
          <p:spPr>
            <a:xfrm>
              <a:off x="4512875" y="1380700"/>
              <a:ext cx="31500" cy="15200"/>
            </a:xfrm>
            <a:custGeom>
              <a:rect b="b" l="l" r="r" t="t"/>
              <a:pathLst>
                <a:path extrusionOk="0" fill="none" h="608" w="1260">
                  <a:moveTo>
                    <a:pt x="1259" y="388"/>
                  </a:moveTo>
                  <a:cubicBezTo>
                    <a:pt x="802" y="608"/>
                    <a:pt x="256" y="440"/>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5"/>
            <p:cNvSpPr/>
            <p:nvPr/>
          </p:nvSpPr>
          <p:spPr>
            <a:xfrm>
              <a:off x="4512000" y="1393900"/>
              <a:ext cx="7950" cy="4875"/>
            </a:xfrm>
            <a:custGeom>
              <a:rect b="b" l="l" r="r" t="t"/>
              <a:pathLst>
                <a:path extrusionOk="0" fill="none" h="195" w="318">
                  <a:moveTo>
                    <a:pt x="318" y="19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5"/>
            <p:cNvSpPr/>
            <p:nvPr/>
          </p:nvSpPr>
          <p:spPr>
            <a:xfrm>
              <a:off x="4508700" y="1400275"/>
              <a:ext cx="5300" cy="3100"/>
            </a:xfrm>
            <a:custGeom>
              <a:rect b="b" l="l" r="r" t="t"/>
              <a:pathLst>
                <a:path extrusionOk="0" fill="none" h="124" w="212">
                  <a:moveTo>
                    <a:pt x="212" y="124"/>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5"/>
            <p:cNvSpPr/>
            <p:nvPr/>
          </p:nvSpPr>
          <p:spPr>
            <a:xfrm>
              <a:off x="4516625" y="1416350"/>
              <a:ext cx="6850" cy="3100"/>
            </a:xfrm>
            <a:custGeom>
              <a:rect b="b" l="l" r="r" t="t"/>
              <a:pathLst>
                <a:path extrusionOk="0" fill="none" h="124" w="274">
                  <a:moveTo>
                    <a:pt x="273" y="123"/>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5"/>
            <p:cNvSpPr/>
            <p:nvPr/>
          </p:nvSpPr>
          <p:spPr>
            <a:xfrm>
              <a:off x="4553600" y="1417650"/>
              <a:ext cx="48650" cy="9725"/>
            </a:xfrm>
            <a:custGeom>
              <a:rect b="b" l="l" r="r" t="t"/>
              <a:pathLst>
                <a:path extrusionOk="0" fill="none" h="389" w="1946">
                  <a:moveTo>
                    <a:pt x="1945" y="1"/>
                  </a:moveTo>
                  <a:cubicBezTo>
                    <a:pt x="1329" y="265"/>
                    <a:pt x="660" y="388"/>
                    <a:pt x="0" y="34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5"/>
            <p:cNvSpPr/>
            <p:nvPr/>
          </p:nvSpPr>
          <p:spPr>
            <a:xfrm>
              <a:off x="4563050" y="1415900"/>
              <a:ext cx="13675" cy="2450"/>
            </a:xfrm>
            <a:custGeom>
              <a:rect b="b" l="l" r="r" t="t"/>
              <a:pathLst>
                <a:path extrusionOk="0" fill="none" h="98" w="547">
                  <a:moveTo>
                    <a:pt x="546" y="0"/>
                  </a:moveTo>
                  <a:cubicBezTo>
                    <a:pt x="361" y="9"/>
                    <a:pt x="177" y="44"/>
                    <a:pt x="1" y="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5"/>
            <p:cNvSpPr/>
            <p:nvPr/>
          </p:nvSpPr>
          <p:spPr>
            <a:xfrm>
              <a:off x="4627950" y="1335150"/>
              <a:ext cx="12575" cy="44025"/>
            </a:xfrm>
            <a:custGeom>
              <a:rect b="b" l="l" r="r" t="t"/>
              <a:pathLst>
                <a:path extrusionOk="0" fill="none" h="1761" w="503">
                  <a:moveTo>
                    <a:pt x="1" y="1"/>
                  </a:moveTo>
                  <a:cubicBezTo>
                    <a:pt x="89" y="97"/>
                    <a:pt x="159" y="203"/>
                    <a:pt x="212" y="317"/>
                  </a:cubicBezTo>
                  <a:cubicBezTo>
                    <a:pt x="291" y="441"/>
                    <a:pt x="353" y="564"/>
                    <a:pt x="397" y="705"/>
                  </a:cubicBezTo>
                  <a:cubicBezTo>
                    <a:pt x="502" y="1048"/>
                    <a:pt x="414" y="1426"/>
                    <a:pt x="300" y="17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5"/>
            <p:cNvSpPr/>
            <p:nvPr/>
          </p:nvSpPr>
          <p:spPr>
            <a:xfrm>
              <a:off x="4642250" y="1345050"/>
              <a:ext cx="5100" cy="35000"/>
            </a:xfrm>
            <a:custGeom>
              <a:rect b="b" l="l" r="r" t="t"/>
              <a:pathLst>
                <a:path extrusionOk="0" fill="none" h="1400" w="204">
                  <a:moveTo>
                    <a:pt x="124" y="1"/>
                  </a:moveTo>
                  <a:cubicBezTo>
                    <a:pt x="186" y="229"/>
                    <a:pt x="203" y="467"/>
                    <a:pt x="168" y="705"/>
                  </a:cubicBezTo>
                  <a:cubicBezTo>
                    <a:pt x="124" y="942"/>
                    <a:pt x="71" y="1171"/>
                    <a:pt x="1" y="14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5"/>
            <p:cNvSpPr/>
            <p:nvPr/>
          </p:nvSpPr>
          <p:spPr>
            <a:xfrm>
              <a:off x="4656350" y="1350550"/>
              <a:ext cx="450" cy="7075"/>
            </a:xfrm>
            <a:custGeom>
              <a:rect b="b" l="l" r="r" t="t"/>
              <a:pathLst>
                <a:path extrusionOk="0" fill="none" h="283" w="18">
                  <a:moveTo>
                    <a:pt x="0" y="1"/>
                  </a:moveTo>
                  <a:cubicBezTo>
                    <a:pt x="0" y="97"/>
                    <a:pt x="18" y="185"/>
                    <a:pt x="18" y="28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5"/>
            <p:cNvSpPr/>
            <p:nvPr/>
          </p:nvSpPr>
          <p:spPr>
            <a:xfrm>
              <a:off x="4640275" y="1289825"/>
              <a:ext cx="41400" cy="19400"/>
            </a:xfrm>
            <a:custGeom>
              <a:rect b="b" l="l" r="r" t="t"/>
              <a:pathLst>
                <a:path extrusionOk="0" fill="none" h="776" w="1656">
                  <a:moveTo>
                    <a:pt x="1655" y="1"/>
                  </a:moveTo>
                  <a:cubicBezTo>
                    <a:pt x="1206" y="441"/>
                    <a:pt x="626" y="713"/>
                    <a:pt x="1" y="77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5"/>
            <p:cNvSpPr/>
            <p:nvPr/>
          </p:nvSpPr>
          <p:spPr>
            <a:xfrm>
              <a:off x="4651950" y="1312275"/>
              <a:ext cx="16525" cy="3325"/>
            </a:xfrm>
            <a:custGeom>
              <a:rect b="b" l="l" r="r" t="t"/>
              <a:pathLst>
                <a:path extrusionOk="0" fill="none" h="133" w="661">
                  <a:moveTo>
                    <a:pt x="660" y="0"/>
                  </a:moveTo>
                  <a:cubicBezTo>
                    <a:pt x="440" y="35"/>
                    <a:pt x="220" y="79"/>
                    <a:pt x="0"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5"/>
            <p:cNvSpPr/>
            <p:nvPr/>
          </p:nvSpPr>
          <p:spPr>
            <a:xfrm>
              <a:off x="4660750" y="1323925"/>
              <a:ext cx="1325" cy="250"/>
            </a:xfrm>
            <a:custGeom>
              <a:rect b="b" l="l" r="r" t="t"/>
              <a:pathLst>
                <a:path extrusionOk="0" fill="none" h="10" w="53">
                  <a:moveTo>
                    <a:pt x="53" y="1"/>
                  </a:moveTo>
                  <a:lnTo>
                    <a:pt x="0"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55"/>
            <p:cNvSpPr/>
            <p:nvPr/>
          </p:nvSpPr>
          <p:spPr>
            <a:xfrm>
              <a:off x="4664475" y="1332075"/>
              <a:ext cx="4650" cy="450"/>
            </a:xfrm>
            <a:custGeom>
              <a:rect b="b" l="l" r="r" t="t"/>
              <a:pathLst>
                <a:path extrusionOk="0" fill="none" h="18" w="186">
                  <a:moveTo>
                    <a:pt x="186" y="0"/>
                  </a:moveTo>
                  <a:lnTo>
                    <a:pt x="1" y="1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55"/>
            <p:cNvSpPr/>
            <p:nvPr/>
          </p:nvSpPr>
          <p:spPr>
            <a:xfrm>
              <a:off x="4615425" y="1308975"/>
              <a:ext cx="5075" cy="1550"/>
            </a:xfrm>
            <a:custGeom>
              <a:rect b="b" l="l" r="r" t="t"/>
              <a:pathLst>
                <a:path extrusionOk="0" fill="none" h="62" w="203">
                  <a:moveTo>
                    <a:pt x="203" y="62"/>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55"/>
          <p:cNvGrpSpPr/>
          <p:nvPr/>
        </p:nvGrpSpPr>
        <p:grpSpPr>
          <a:xfrm>
            <a:off x="3581632" y="229123"/>
            <a:ext cx="602504" cy="620762"/>
            <a:chOff x="592825" y="880800"/>
            <a:chExt cx="319275" cy="328950"/>
          </a:xfrm>
        </p:grpSpPr>
        <p:sp>
          <p:nvSpPr>
            <p:cNvPr id="5771" name="Google Shape;5771;p55"/>
            <p:cNvSpPr/>
            <p:nvPr/>
          </p:nvSpPr>
          <p:spPr>
            <a:xfrm>
              <a:off x="614600" y="919400"/>
              <a:ext cx="263175" cy="277625"/>
            </a:xfrm>
            <a:custGeom>
              <a:rect b="b" l="l" r="r" t="t"/>
              <a:pathLst>
                <a:path extrusionOk="0" h="11105" w="10527">
                  <a:moveTo>
                    <a:pt x="3307" y="609"/>
                  </a:moveTo>
                  <a:cubicBezTo>
                    <a:pt x="3585" y="609"/>
                    <a:pt x="3850" y="688"/>
                    <a:pt x="4084" y="842"/>
                  </a:cubicBezTo>
                  <a:cubicBezTo>
                    <a:pt x="4929" y="1414"/>
                    <a:pt x="5492" y="3508"/>
                    <a:pt x="5642" y="4133"/>
                  </a:cubicBezTo>
                  <a:lnTo>
                    <a:pt x="5660" y="4204"/>
                  </a:lnTo>
                  <a:lnTo>
                    <a:pt x="5721" y="4159"/>
                  </a:lnTo>
                  <a:cubicBezTo>
                    <a:pt x="6304" y="3773"/>
                    <a:pt x="7257" y="3712"/>
                    <a:pt x="8017" y="3712"/>
                  </a:cubicBezTo>
                  <a:cubicBezTo>
                    <a:pt x="8209" y="3712"/>
                    <a:pt x="8388" y="3716"/>
                    <a:pt x="8546" y="3719"/>
                  </a:cubicBezTo>
                  <a:cubicBezTo>
                    <a:pt x="8634" y="3719"/>
                    <a:pt x="8715" y="3723"/>
                    <a:pt x="8787" y="3723"/>
                  </a:cubicBezTo>
                  <a:cubicBezTo>
                    <a:pt x="8823" y="3723"/>
                    <a:pt x="8857" y="3722"/>
                    <a:pt x="8890" y="3719"/>
                  </a:cubicBezTo>
                  <a:cubicBezTo>
                    <a:pt x="9206" y="3719"/>
                    <a:pt x="9541" y="3992"/>
                    <a:pt x="9717" y="4406"/>
                  </a:cubicBezTo>
                  <a:cubicBezTo>
                    <a:pt x="9910" y="4855"/>
                    <a:pt x="9884" y="5365"/>
                    <a:pt x="9646" y="5876"/>
                  </a:cubicBezTo>
                  <a:lnTo>
                    <a:pt x="9629" y="5902"/>
                  </a:lnTo>
                  <a:cubicBezTo>
                    <a:pt x="9497" y="6157"/>
                    <a:pt x="9330" y="6395"/>
                    <a:pt x="9127" y="6606"/>
                  </a:cubicBezTo>
                  <a:cubicBezTo>
                    <a:pt x="9030" y="6712"/>
                    <a:pt x="8916" y="6809"/>
                    <a:pt x="8793" y="6897"/>
                  </a:cubicBezTo>
                  <a:cubicBezTo>
                    <a:pt x="8416" y="7150"/>
                    <a:pt x="7990" y="7243"/>
                    <a:pt x="7569" y="7243"/>
                  </a:cubicBezTo>
                  <a:cubicBezTo>
                    <a:pt x="6642" y="7243"/>
                    <a:pt x="5734" y="6794"/>
                    <a:pt x="5396" y="6606"/>
                  </a:cubicBezTo>
                  <a:lnTo>
                    <a:pt x="5334" y="6580"/>
                  </a:lnTo>
                  <a:lnTo>
                    <a:pt x="5325" y="6641"/>
                  </a:lnTo>
                  <a:cubicBezTo>
                    <a:pt x="5017" y="8507"/>
                    <a:pt x="4093" y="9634"/>
                    <a:pt x="3574" y="10135"/>
                  </a:cubicBezTo>
                  <a:cubicBezTo>
                    <a:pt x="3539" y="10171"/>
                    <a:pt x="3495" y="10206"/>
                    <a:pt x="3451" y="10241"/>
                  </a:cubicBezTo>
                  <a:cubicBezTo>
                    <a:pt x="3225" y="10389"/>
                    <a:pt x="2914" y="10464"/>
                    <a:pt x="2591" y="10464"/>
                  </a:cubicBezTo>
                  <a:cubicBezTo>
                    <a:pt x="2298" y="10464"/>
                    <a:pt x="1994" y="10402"/>
                    <a:pt x="1734" y="10276"/>
                  </a:cubicBezTo>
                  <a:cubicBezTo>
                    <a:pt x="1338" y="10083"/>
                    <a:pt x="705" y="9590"/>
                    <a:pt x="828" y="8410"/>
                  </a:cubicBezTo>
                  <a:cubicBezTo>
                    <a:pt x="925" y="7451"/>
                    <a:pt x="1444" y="6589"/>
                    <a:pt x="2254" y="6060"/>
                  </a:cubicBezTo>
                  <a:cubicBezTo>
                    <a:pt x="2350" y="5999"/>
                    <a:pt x="2439" y="5937"/>
                    <a:pt x="2544" y="5884"/>
                  </a:cubicBezTo>
                  <a:lnTo>
                    <a:pt x="2518" y="5840"/>
                  </a:lnTo>
                  <a:lnTo>
                    <a:pt x="2562" y="5876"/>
                  </a:lnTo>
                  <a:cubicBezTo>
                    <a:pt x="2703" y="5796"/>
                    <a:pt x="2852" y="5726"/>
                    <a:pt x="3002" y="5673"/>
                  </a:cubicBezTo>
                  <a:lnTo>
                    <a:pt x="3468" y="5550"/>
                  </a:lnTo>
                  <a:lnTo>
                    <a:pt x="3125" y="5268"/>
                  </a:lnTo>
                  <a:cubicBezTo>
                    <a:pt x="2122" y="4608"/>
                    <a:pt x="1286" y="2936"/>
                    <a:pt x="1497" y="2012"/>
                  </a:cubicBezTo>
                  <a:cubicBezTo>
                    <a:pt x="1620" y="1572"/>
                    <a:pt x="1902" y="1194"/>
                    <a:pt x="2289" y="947"/>
                  </a:cubicBezTo>
                  <a:cubicBezTo>
                    <a:pt x="2412" y="859"/>
                    <a:pt x="2544" y="789"/>
                    <a:pt x="2685" y="736"/>
                  </a:cubicBezTo>
                  <a:cubicBezTo>
                    <a:pt x="2896" y="651"/>
                    <a:pt x="3105" y="609"/>
                    <a:pt x="3307" y="609"/>
                  </a:cubicBezTo>
                  <a:close/>
                  <a:moveTo>
                    <a:pt x="3340" y="1"/>
                  </a:moveTo>
                  <a:cubicBezTo>
                    <a:pt x="2940" y="1"/>
                    <a:pt x="2512" y="149"/>
                    <a:pt x="2060" y="454"/>
                  </a:cubicBezTo>
                  <a:cubicBezTo>
                    <a:pt x="1312" y="956"/>
                    <a:pt x="898" y="1581"/>
                    <a:pt x="846" y="2285"/>
                  </a:cubicBezTo>
                  <a:cubicBezTo>
                    <a:pt x="731" y="3755"/>
                    <a:pt x="2192" y="5154"/>
                    <a:pt x="2210" y="5163"/>
                  </a:cubicBezTo>
                  <a:cubicBezTo>
                    <a:pt x="2218" y="5180"/>
                    <a:pt x="2227" y="5189"/>
                    <a:pt x="2218" y="5207"/>
                  </a:cubicBezTo>
                  <a:cubicBezTo>
                    <a:pt x="2218" y="5224"/>
                    <a:pt x="2210" y="5233"/>
                    <a:pt x="2201" y="5242"/>
                  </a:cubicBezTo>
                  <a:cubicBezTo>
                    <a:pt x="2104" y="5295"/>
                    <a:pt x="2007" y="5348"/>
                    <a:pt x="1919" y="5409"/>
                  </a:cubicBezTo>
                  <a:cubicBezTo>
                    <a:pt x="731" y="6219"/>
                    <a:pt x="1" y="7838"/>
                    <a:pt x="221" y="9194"/>
                  </a:cubicBezTo>
                  <a:cubicBezTo>
                    <a:pt x="388" y="10223"/>
                    <a:pt x="1074" y="10883"/>
                    <a:pt x="2139" y="11059"/>
                  </a:cubicBezTo>
                  <a:cubicBezTo>
                    <a:pt x="2296" y="11090"/>
                    <a:pt x="2455" y="11104"/>
                    <a:pt x="2613" y="11104"/>
                  </a:cubicBezTo>
                  <a:cubicBezTo>
                    <a:pt x="3101" y="11104"/>
                    <a:pt x="3584" y="10962"/>
                    <a:pt x="3996" y="10690"/>
                  </a:cubicBezTo>
                  <a:cubicBezTo>
                    <a:pt x="5360" y="9766"/>
                    <a:pt x="5730" y="7627"/>
                    <a:pt x="5739" y="7601"/>
                  </a:cubicBezTo>
                  <a:lnTo>
                    <a:pt x="5739" y="7583"/>
                  </a:lnTo>
                  <a:cubicBezTo>
                    <a:pt x="5739" y="7574"/>
                    <a:pt x="5748" y="7574"/>
                    <a:pt x="5748" y="7565"/>
                  </a:cubicBezTo>
                  <a:lnTo>
                    <a:pt x="5774" y="7565"/>
                  </a:lnTo>
                  <a:lnTo>
                    <a:pt x="5783" y="7513"/>
                  </a:lnTo>
                  <a:lnTo>
                    <a:pt x="5800" y="7565"/>
                  </a:lnTo>
                  <a:cubicBezTo>
                    <a:pt x="5813" y="7572"/>
                    <a:pt x="6641" y="7977"/>
                    <a:pt x="7599" y="7977"/>
                  </a:cubicBezTo>
                  <a:cubicBezTo>
                    <a:pt x="7961" y="7977"/>
                    <a:pt x="8342" y="7919"/>
                    <a:pt x="8705" y="7759"/>
                  </a:cubicBezTo>
                  <a:cubicBezTo>
                    <a:pt x="8828" y="7697"/>
                    <a:pt x="8942" y="7636"/>
                    <a:pt x="9057" y="7557"/>
                  </a:cubicBezTo>
                  <a:cubicBezTo>
                    <a:pt x="9629" y="7169"/>
                    <a:pt x="10042" y="6527"/>
                    <a:pt x="10289" y="5629"/>
                  </a:cubicBezTo>
                  <a:cubicBezTo>
                    <a:pt x="10527" y="4776"/>
                    <a:pt x="10439" y="4124"/>
                    <a:pt x="10025" y="3702"/>
                  </a:cubicBezTo>
                  <a:cubicBezTo>
                    <a:pt x="9560" y="3229"/>
                    <a:pt x="8763" y="3093"/>
                    <a:pt x="8000" y="3093"/>
                  </a:cubicBezTo>
                  <a:cubicBezTo>
                    <a:pt x="7001" y="3093"/>
                    <a:pt x="6059" y="3326"/>
                    <a:pt x="5994" y="3341"/>
                  </a:cubicBezTo>
                  <a:cubicBezTo>
                    <a:pt x="5985" y="3345"/>
                    <a:pt x="5979" y="3348"/>
                    <a:pt x="5972" y="3348"/>
                  </a:cubicBezTo>
                  <a:cubicBezTo>
                    <a:pt x="5965" y="3348"/>
                    <a:pt x="5959" y="3345"/>
                    <a:pt x="5950" y="3341"/>
                  </a:cubicBezTo>
                  <a:cubicBezTo>
                    <a:pt x="5941" y="3332"/>
                    <a:pt x="5932" y="3323"/>
                    <a:pt x="5932" y="3306"/>
                  </a:cubicBezTo>
                  <a:cubicBezTo>
                    <a:pt x="5924" y="3279"/>
                    <a:pt x="5343" y="683"/>
                    <a:pt x="3917" y="111"/>
                  </a:cubicBezTo>
                  <a:cubicBezTo>
                    <a:pt x="3732" y="38"/>
                    <a:pt x="3540" y="1"/>
                    <a:pt x="3340"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5"/>
            <p:cNvSpPr/>
            <p:nvPr/>
          </p:nvSpPr>
          <p:spPr>
            <a:xfrm>
              <a:off x="634850" y="1075300"/>
              <a:ext cx="45775" cy="103225"/>
            </a:xfrm>
            <a:custGeom>
              <a:rect b="b" l="l" r="r" t="t"/>
              <a:pathLst>
                <a:path extrusionOk="0" h="4129" w="1831">
                  <a:moveTo>
                    <a:pt x="1144" y="3873"/>
                  </a:moveTo>
                  <a:lnTo>
                    <a:pt x="1144" y="3873"/>
                  </a:lnTo>
                  <a:cubicBezTo>
                    <a:pt x="1153" y="3885"/>
                    <a:pt x="1163" y="3897"/>
                    <a:pt x="1172" y="3909"/>
                  </a:cubicBezTo>
                  <a:lnTo>
                    <a:pt x="1172" y="3909"/>
                  </a:lnTo>
                  <a:cubicBezTo>
                    <a:pt x="1162" y="3897"/>
                    <a:pt x="1152" y="3885"/>
                    <a:pt x="1144" y="3873"/>
                  </a:cubicBezTo>
                  <a:close/>
                  <a:moveTo>
                    <a:pt x="1347" y="1"/>
                  </a:moveTo>
                  <a:cubicBezTo>
                    <a:pt x="643" y="520"/>
                    <a:pt x="194" y="1312"/>
                    <a:pt x="106" y="2183"/>
                  </a:cubicBezTo>
                  <a:cubicBezTo>
                    <a:pt x="0" y="3310"/>
                    <a:pt x="599" y="3776"/>
                    <a:pt x="960" y="3952"/>
                  </a:cubicBezTo>
                  <a:cubicBezTo>
                    <a:pt x="1021" y="3979"/>
                    <a:pt x="1092" y="4005"/>
                    <a:pt x="1153" y="4031"/>
                  </a:cubicBezTo>
                  <a:lnTo>
                    <a:pt x="1206" y="3952"/>
                  </a:lnTo>
                  <a:cubicBezTo>
                    <a:pt x="1203" y="3947"/>
                    <a:pt x="1199" y="3942"/>
                    <a:pt x="1195" y="3937"/>
                  </a:cubicBezTo>
                  <a:lnTo>
                    <a:pt x="1195" y="3937"/>
                  </a:lnTo>
                  <a:cubicBezTo>
                    <a:pt x="1235" y="3985"/>
                    <a:pt x="1280" y="4032"/>
                    <a:pt x="1329" y="4075"/>
                  </a:cubicBezTo>
                  <a:lnTo>
                    <a:pt x="1338" y="4084"/>
                  </a:lnTo>
                  <a:lnTo>
                    <a:pt x="1356" y="4084"/>
                  </a:lnTo>
                  <a:cubicBezTo>
                    <a:pt x="1470" y="4111"/>
                    <a:pt x="1602" y="4128"/>
                    <a:pt x="1725" y="4128"/>
                  </a:cubicBezTo>
                  <a:lnTo>
                    <a:pt x="1831" y="4128"/>
                  </a:lnTo>
                  <a:lnTo>
                    <a:pt x="1761" y="4049"/>
                  </a:lnTo>
                  <a:cubicBezTo>
                    <a:pt x="1364" y="3609"/>
                    <a:pt x="185" y="2025"/>
                    <a:pt x="1417" y="71"/>
                  </a:cubicBezTo>
                  <a:lnTo>
                    <a:pt x="1347"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5"/>
            <p:cNvSpPr/>
            <p:nvPr/>
          </p:nvSpPr>
          <p:spPr>
            <a:xfrm>
              <a:off x="651800" y="936975"/>
              <a:ext cx="76350" cy="96100"/>
            </a:xfrm>
            <a:custGeom>
              <a:rect b="b" l="l" r="r" t="t"/>
              <a:pathLst>
                <a:path extrusionOk="0" h="3844" w="3054">
                  <a:moveTo>
                    <a:pt x="1798" y="0"/>
                  </a:moveTo>
                  <a:cubicBezTo>
                    <a:pt x="1609" y="0"/>
                    <a:pt x="1419" y="40"/>
                    <a:pt x="1241" y="121"/>
                  </a:cubicBezTo>
                  <a:cubicBezTo>
                    <a:pt x="1109" y="174"/>
                    <a:pt x="986" y="235"/>
                    <a:pt x="862" y="315"/>
                  </a:cubicBezTo>
                  <a:cubicBezTo>
                    <a:pt x="502" y="552"/>
                    <a:pt x="229" y="904"/>
                    <a:pt x="114" y="1327"/>
                  </a:cubicBezTo>
                  <a:cubicBezTo>
                    <a:pt x="0" y="1784"/>
                    <a:pt x="176" y="2462"/>
                    <a:pt x="563" y="3157"/>
                  </a:cubicBezTo>
                  <a:lnTo>
                    <a:pt x="651" y="3131"/>
                  </a:lnTo>
                  <a:cubicBezTo>
                    <a:pt x="641" y="3060"/>
                    <a:pt x="633" y="2990"/>
                    <a:pt x="628" y="2919"/>
                  </a:cubicBezTo>
                  <a:lnTo>
                    <a:pt x="628" y="2919"/>
                  </a:lnTo>
                  <a:cubicBezTo>
                    <a:pt x="643" y="3090"/>
                    <a:pt x="674" y="3260"/>
                    <a:pt x="722" y="3430"/>
                  </a:cubicBezTo>
                  <a:cubicBezTo>
                    <a:pt x="810" y="3571"/>
                    <a:pt x="915" y="3712"/>
                    <a:pt x="1021" y="3844"/>
                  </a:cubicBezTo>
                  <a:lnTo>
                    <a:pt x="1109" y="3800"/>
                  </a:lnTo>
                  <a:cubicBezTo>
                    <a:pt x="986" y="3333"/>
                    <a:pt x="915" y="2638"/>
                    <a:pt x="1241" y="2004"/>
                  </a:cubicBezTo>
                  <a:cubicBezTo>
                    <a:pt x="1399" y="1705"/>
                    <a:pt x="1637" y="1441"/>
                    <a:pt x="1919" y="1256"/>
                  </a:cubicBezTo>
                  <a:cubicBezTo>
                    <a:pt x="2244" y="1045"/>
                    <a:pt x="2605" y="895"/>
                    <a:pt x="2984" y="807"/>
                  </a:cubicBezTo>
                  <a:lnTo>
                    <a:pt x="3054" y="799"/>
                  </a:lnTo>
                  <a:lnTo>
                    <a:pt x="3019" y="737"/>
                  </a:lnTo>
                  <a:cubicBezTo>
                    <a:pt x="2896" y="535"/>
                    <a:pt x="2728" y="359"/>
                    <a:pt x="2543" y="218"/>
                  </a:cubicBezTo>
                  <a:cubicBezTo>
                    <a:pt x="2319" y="75"/>
                    <a:pt x="2059" y="0"/>
                    <a:pt x="1798"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5"/>
            <p:cNvSpPr/>
            <p:nvPr/>
          </p:nvSpPr>
          <p:spPr>
            <a:xfrm>
              <a:off x="689625" y="1112700"/>
              <a:ext cx="87600" cy="91175"/>
            </a:xfrm>
            <a:custGeom>
              <a:rect b="b" l="l" r="r" t="t"/>
              <a:pathLst>
                <a:path extrusionOk="0" h="3647" w="3504">
                  <a:moveTo>
                    <a:pt x="2808" y="1"/>
                  </a:moveTo>
                  <a:lnTo>
                    <a:pt x="2782" y="115"/>
                  </a:lnTo>
                  <a:cubicBezTo>
                    <a:pt x="2632" y="740"/>
                    <a:pt x="2166" y="2280"/>
                    <a:pt x="1039" y="3037"/>
                  </a:cubicBezTo>
                  <a:cubicBezTo>
                    <a:pt x="731" y="3248"/>
                    <a:pt x="379" y="3389"/>
                    <a:pt x="1" y="3442"/>
                  </a:cubicBezTo>
                  <a:lnTo>
                    <a:pt x="1" y="3539"/>
                  </a:lnTo>
                  <a:cubicBezTo>
                    <a:pt x="381" y="3611"/>
                    <a:pt x="724" y="3646"/>
                    <a:pt x="1027" y="3646"/>
                  </a:cubicBezTo>
                  <a:cubicBezTo>
                    <a:pt x="1279" y="3646"/>
                    <a:pt x="1504" y="3622"/>
                    <a:pt x="1699" y="3574"/>
                  </a:cubicBezTo>
                  <a:lnTo>
                    <a:pt x="1717" y="3574"/>
                  </a:lnTo>
                  <a:cubicBezTo>
                    <a:pt x="1867" y="3459"/>
                    <a:pt x="3178" y="2465"/>
                    <a:pt x="3504" y="1048"/>
                  </a:cubicBezTo>
                  <a:lnTo>
                    <a:pt x="3504" y="1030"/>
                  </a:lnTo>
                  <a:lnTo>
                    <a:pt x="2808"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5"/>
            <p:cNvSpPr/>
            <p:nvPr/>
          </p:nvSpPr>
          <p:spPr>
            <a:xfrm>
              <a:off x="810200" y="1014800"/>
              <a:ext cx="49100" cy="41175"/>
            </a:xfrm>
            <a:custGeom>
              <a:rect b="b" l="l" r="r" t="t"/>
              <a:pathLst>
                <a:path extrusionOk="0" h="1647" w="1964">
                  <a:moveTo>
                    <a:pt x="9" y="0"/>
                  </a:moveTo>
                  <a:lnTo>
                    <a:pt x="1" y="97"/>
                  </a:lnTo>
                  <a:cubicBezTo>
                    <a:pt x="696" y="317"/>
                    <a:pt x="1567" y="775"/>
                    <a:pt x="1778" y="1646"/>
                  </a:cubicBezTo>
                  <a:lnTo>
                    <a:pt x="1875" y="1646"/>
                  </a:lnTo>
                  <a:cubicBezTo>
                    <a:pt x="1963" y="1312"/>
                    <a:pt x="1937" y="951"/>
                    <a:pt x="1805" y="634"/>
                  </a:cubicBezTo>
                  <a:cubicBezTo>
                    <a:pt x="1646" y="264"/>
                    <a:pt x="1338" y="9"/>
                    <a:pt x="1066" y="9"/>
                  </a:cubicBezTo>
                  <a:lnTo>
                    <a:pt x="722" y="9"/>
                  </a:lnTo>
                  <a:cubicBezTo>
                    <a:pt x="520" y="9"/>
                    <a:pt x="282" y="0"/>
                    <a:pt x="9"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5"/>
            <p:cNvSpPr/>
            <p:nvPr/>
          </p:nvSpPr>
          <p:spPr>
            <a:xfrm>
              <a:off x="723950" y="923475"/>
              <a:ext cx="53050" cy="76825"/>
            </a:xfrm>
            <a:custGeom>
              <a:rect b="b" l="l" r="r" t="t"/>
              <a:pathLst>
                <a:path extrusionOk="0" h="3073" w="2122">
                  <a:moveTo>
                    <a:pt x="54" y="1"/>
                  </a:moveTo>
                  <a:lnTo>
                    <a:pt x="1" y="80"/>
                  </a:lnTo>
                  <a:cubicBezTo>
                    <a:pt x="1066" y="855"/>
                    <a:pt x="1550" y="2668"/>
                    <a:pt x="1638" y="3020"/>
                  </a:cubicBezTo>
                  <a:lnTo>
                    <a:pt x="1655" y="3072"/>
                  </a:lnTo>
                  <a:lnTo>
                    <a:pt x="1699" y="3064"/>
                  </a:lnTo>
                  <a:cubicBezTo>
                    <a:pt x="1787" y="3037"/>
                    <a:pt x="1910" y="3011"/>
                    <a:pt x="2078" y="2984"/>
                  </a:cubicBezTo>
                  <a:lnTo>
                    <a:pt x="2122" y="2976"/>
                  </a:lnTo>
                  <a:lnTo>
                    <a:pt x="2122" y="2923"/>
                  </a:lnTo>
                  <a:cubicBezTo>
                    <a:pt x="1849" y="1004"/>
                    <a:pt x="846" y="274"/>
                    <a:pt x="54"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5"/>
            <p:cNvSpPr/>
            <p:nvPr/>
          </p:nvSpPr>
          <p:spPr>
            <a:xfrm>
              <a:off x="762675" y="1011275"/>
              <a:ext cx="127650" cy="129675"/>
            </a:xfrm>
            <a:custGeom>
              <a:rect b="b" l="l" r="r" t="t"/>
              <a:pathLst>
                <a:path extrusionOk="0" h="5187" w="5106">
                  <a:moveTo>
                    <a:pt x="4348" y="0"/>
                  </a:moveTo>
                  <a:lnTo>
                    <a:pt x="4278" y="71"/>
                  </a:lnTo>
                  <a:cubicBezTo>
                    <a:pt x="4630" y="529"/>
                    <a:pt x="4692" y="1162"/>
                    <a:pt x="4472" y="1981"/>
                  </a:cubicBezTo>
                  <a:cubicBezTo>
                    <a:pt x="4216" y="2896"/>
                    <a:pt x="3785" y="3565"/>
                    <a:pt x="3195" y="3961"/>
                  </a:cubicBezTo>
                  <a:cubicBezTo>
                    <a:pt x="3081" y="4040"/>
                    <a:pt x="2958" y="4110"/>
                    <a:pt x="2826" y="4163"/>
                  </a:cubicBezTo>
                  <a:cubicBezTo>
                    <a:pt x="2438" y="4337"/>
                    <a:pt x="2035" y="4400"/>
                    <a:pt x="1654" y="4400"/>
                  </a:cubicBezTo>
                  <a:cubicBezTo>
                    <a:pt x="1048" y="4400"/>
                    <a:pt x="496" y="4240"/>
                    <a:pt x="150" y="4110"/>
                  </a:cubicBezTo>
                  <a:lnTo>
                    <a:pt x="1" y="4049"/>
                  </a:lnTo>
                  <a:lnTo>
                    <a:pt x="1" y="4049"/>
                  </a:lnTo>
                  <a:lnTo>
                    <a:pt x="661" y="5035"/>
                  </a:lnTo>
                  <a:lnTo>
                    <a:pt x="678" y="5035"/>
                  </a:lnTo>
                  <a:cubicBezTo>
                    <a:pt x="794" y="5070"/>
                    <a:pt x="1197" y="5186"/>
                    <a:pt x="1718" y="5186"/>
                  </a:cubicBezTo>
                  <a:cubicBezTo>
                    <a:pt x="2106" y="5186"/>
                    <a:pt x="2560" y="5122"/>
                    <a:pt x="3011" y="4911"/>
                  </a:cubicBezTo>
                  <a:cubicBezTo>
                    <a:pt x="3134" y="4850"/>
                    <a:pt x="3257" y="4779"/>
                    <a:pt x="3380" y="4700"/>
                  </a:cubicBezTo>
                  <a:cubicBezTo>
                    <a:pt x="3970" y="4304"/>
                    <a:pt x="4428" y="3670"/>
                    <a:pt x="4736" y="2808"/>
                  </a:cubicBezTo>
                  <a:cubicBezTo>
                    <a:pt x="5105" y="1778"/>
                    <a:pt x="5096" y="960"/>
                    <a:pt x="4700" y="379"/>
                  </a:cubicBezTo>
                  <a:cubicBezTo>
                    <a:pt x="4595" y="229"/>
                    <a:pt x="4480" y="106"/>
                    <a:pt x="4348" y="0"/>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5"/>
            <p:cNvSpPr/>
            <p:nvPr/>
          </p:nvSpPr>
          <p:spPr>
            <a:xfrm>
              <a:off x="592825" y="880800"/>
              <a:ext cx="306300" cy="328750"/>
            </a:xfrm>
            <a:custGeom>
              <a:rect b="b" l="l" r="r" t="t"/>
              <a:pathLst>
                <a:path extrusionOk="0" fill="none" h="13150" w="12252">
                  <a:moveTo>
                    <a:pt x="3045" y="6751"/>
                  </a:moveTo>
                  <a:cubicBezTo>
                    <a:pt x="3045" y="6751"/>
                    <a:pt x="18" y="3908"/>
                    <a:pt x="2913" y="1954"/>
                  </a:cubicBezTo>
                  <a:cubicBezTo>
                    <a:pt x="5809" y="1"/>
                    <a:pt x="6856" y="4832"/>
                    <a:pt x="6856" y="4832"/>
                  </a:cubicBezTo>
                  <a:cubicBezTo>
                    <a:pt x="6856" y="4832"/>
                    <a:pt x="12251" y="3450"/>
                    <a:pt x="11213" y="7182"/>
                  </a:cubicBezTo>
                  <a:cubicBezTo>
                    <a:pt x="10183" y="10914"/>
                    <a:pt x="6654" y="9153"/>
                    <a:pt x="6654" y="9153"/>
                  </a:cubicBezTo>
                  <a:cubicBezTo>
                    <a:pt x="6654" y="9153"/>
                    <a:pt x="5994" y="13149"/>
                    <a:pt x="3001" y="12656"/>
                  </a:cubicBezTo>
                  <a:cubicBezTo>
                    <a:pt x="0" y="12163"/>
                    <a:pt x="678" y="8009"/>
                    <a:pt x="3045" y="675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5"/>
            <p:cNvSpPr/>
            <p:nvPr/>
          </p:nvSpPr>
          <p:spPr>
            <a:xfrm>
              <a:off x="667850" y="996750"/>
              <a:ext cx="244250" cy="213000"/>
            </a:xfrm>
            <a:custGeom>
              <a:rect b="b" l="l" r="r" t="t"/>
              <a:pathLst>
                <a:path extrusionOk="0" fill="none" h="8520" w="9770">
                  <a:moveTo>
                    <a:pt x="0" y="8018"/>
                  </a:moveTo>
                  <a:cubicBezTo>
                    <a:pt x="0" y="8018"/>
                    <a:pt x="1558" y="8520"/>
                    <a:pt x="2597" y="8256"/>
                  </a:cubicBezTo>
                  <a:cubicBezTo>
                    <a:pt x="2597" y="8256"/>
                    <a:pt x="4102" y="7209"/>
                    <a:pt x="4427" y="5660"/>
                  </a:cubicBezTo>
                  <a:cubicBezTo>
                    <a:pt x="4427" y="5660"/>
                    <a:pt x="7376" y="6733"/>
                    <a:pt x="8573" y="3415"/>
                  </a:cubicBezTo>
                  <a:cubicBezTo>
                    <a:pt x="9769" y="89"/>
                    <a:pt x="6636" y="1"/>
                    <a:pt x="6636"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5"/>
            <p:cNvSpPr/>
            <p:nvPr/>
          </p:nvSpPr>
          <p:spPr>
            <a:xfrm>
              <a:off x="759150" y="1109625"/>
              <a:ext cx="19400" cy="28625"/>
            </a:xfrm>
            <a:custGeom>
              <a:rect b="b" l="l" r="r" t="t"/>
              <a:pathLst>
                <a:path extrusionOk="0" fill="none" h="1145" w="776">
                  <a:moveTo>
                    <a:pt x="1" y="0"/>
                  </a:moveTo>
                  <a:lnTo>
                    <a:pt x="775" y="1145"/>
                  </a:ln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5"/>
            <p:cNvSpPr/>
            <p:nvPr/>
          </p:nvSpPr>
          <p:spPr>
            <a:xfrm>
              <a:off x="703275" y="916225"/>
              <a:ext cx="75050" cy="82750"/>
            </a:xfrm>
            <a:custGeom>
              <a:rect b="b" l="l" r="r" t="t"/>
              <a:pathLst>
                <a:path extrusionOk="0" fill="none" h="3310" w="3002">
                  <a:moveTo>
                    <a:pt x="0" y="80"/>
                  </a:moveTo>
                  <a:cubicBezTo>
                    <a:pt x="0" y="80"/>
                    <a:pt x="2597" y="0"/>
                    <a:pt x="3002" y="331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5"/>
            <p:cNvSpPr/>
            <p:nvPr/>
          </p:nvSpPr>
          <p:spPr>
            <a:xfrm>
              <a:off x="631100" y="925025"/>
              <a:ext cx="244700" cy="262950"/>
            </a:xfrm>
            <a:custGeom>
              <a:rect b="b" l="l" r="r" t="t"/>
              <a:pathLst>
                <a:path extrusionOk="0" fill="none" h="10518" w="9788">
                  <a:moveTo>
                    <a:pt x="2359" y="5492"/>
                  </a:moveTo>
                  <a:cubicBezTo>
                    <a:pt x="2359" y="5492"/>
                    <a:pt x="432" y="6091"/>
                    <a:pt x="212" y="8194"/>
                  </a:cubicBezTo>
                  <a:cubicBezTo>
                    <a:pt x="1" y="10298"/>
                    <a:pt x="2227" y="10518"/>
                    <a:pt x="2879" y="9884"/>
                  </a:cubicBezTo>
                  <a:cubicBezTo>
                    <a:pt x="3530" y="9259"/>
                    <a:pt x="4375" y="8071"/>
                    <a:pt x="4639" y="6284"/>
                  </a:cubicBezTo>
                  <a:cubicBezTo>
                    <a:pt x="4639" y="6284"/>
                    <a:pt x="7077" y="7781"/>
                    <a:pt x="8432" y="6364"/>
                  </a:cubicBezTo>
                  <a:cubicBezTo>
                    <a:pt x="9787" y="4938"/>
                    <a:pt x="8898" y="3556"/>
                    <a:pt x="8238" y="3556"/>
                  </a:cubicBezTo>
                  <a:cubicBezTo>
                    <a:pt x="7569" y="3556"/>
                    <a:pt x="5774" y="3406"/>
                    <a:pt x="4964" y="4058"/>
                  </a:cubicBezTo>
                  <a:cubicBezTo>
                    <a:pt x="4964" y="4058"/>
                    <a:pt x="4357" y="1303"/>
                    <a:pt x="3389" y="652"/>
                  </a:cubicBezTo>
                  <a:cubicBezTo>
                    <a:pt x="2421" y="0"/>
                    <a:pt x="1101" y="872"/>
                    <a:pt x="890" y="1787"/>
                  </a:cubicBezTo>
                  <a:cubicBezTo>
                    <a:pt x="678" y="2702"/>
                    <a:pt x="1550" y="4366"/>
                    <a:pt x="2500" y="4999"/>
                  </a:cubicBezTo>
                  <a:lnTo>
                    <a:pt x="2923" y="5334"/>
                  </a:ln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55"/>
            <p:cNvSpPr/>
            <p:nvPr/>
          </p:nvSpPr>
          <p:spPr>
            <a:xfrm>
              <a:off x="654425" y="957600"/>
              <a:ext cx="75500" cy="84500"/>
            </a:xfrm>
            <a:custGeom>
              <a:rect b="b" l="l" r="r" t="t"/>
              <a:pathLst>
                <a:path extrusionOk="0" fill="none" h="3380" w="3020">
                  <a:moveTo>
                    <a:pt x="1180" y="3380"/>
                  </a:moveTo>
                  <a:cubicBezTo>
                    <a:pt x="1180" y="3380"/>
                    <a:pt x="1" y="651"/>
                    <a:pt x="3019" y="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5"/>
            <p:cNvSpPr/>
            <p:nvPr/>
          </p:nvSpPr>
          <p:spPr>
            <a:xfrm>
              <a:off x="793700" y="1014350"/>
              <a:ext cx="60975" cy="51725"/>
            </a:xfrm>
            <a:custGeom>
              <a:rect b="b" l="l" r="r" t="t"/>
              <a:pathLst>
                <a:path extrusionOk="0" fill="none" h="2069" w="2439">
                  <a:moveTo>
                    <a:pt x="1" y="1"/>
                  </a:moveTo>
                  <a:cubicBezTo>
                    <a:pt x="1" y="1"/>
                    <a:pt x="2438" y="335"/>
                    <a:pt x="2430" y="2069"/>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5"/>
            <p:cNvSpPr/>
            <p:nvPr/>
          </p:nvSpPr>
          <p:spPr>
            <a:xfrm>
              <a:off x="628675" y="1067375"/>
              <a:ext cx="54825" cy="112250"/>
            </a:xfrm>
            <a:custGeom>
              <a:rect b="b" l="l" r="r" t="t"/>
              <a:pathLst>
                <a:path extrusionOk="0" fill="none" h="4490" w="2193">
                  <a:moveTo>
                    <a:pt x="2192" y="4489"/>
                  </a:moveTo>
                  <a:cubicBezTo>
                    <a:pt x="2192" y="4489"/>
                    <a:pt x="1" y="2544"/>
                    <a:pt x="2008"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5"/>
            <p:cNvSpPr/>
            <p:nvPr/>
          </p:nvSpPr>
          <p:spPr>
            <a:xfrm>
              <a:off x="748825" y="1147475"/>
              <a:ext cx="13875" cy="21350"/>
            </a:xfrm>
            <a:custGeom>
              <a:rect b="b" l="l" r="r" t="t"/>
              <a:pathLst>
                <a:path extrusionOk="0" fill="none" h="854" w="555">
                  <a:moveTo>
                    <a:pt x="0" y="854"/>
                  </a:moveTo>
                  <a:cubicBezTo>
                    <a:pt x="273" y="634"/>
                    <a:pt x="467" y="335"/>
                    <a:pt x="55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5"/>
            <p:cNvSpPr/>
            <p:nvPr/>
          </p:nvSpPr>
          <p:spPr>
            <a:xfrm>
              <a:off x="763125" y="1134925"/>
              <a:ext cx="1350" cy="5750"/>
            </a:xfrm>
            <a:custGeom>
              <a:rect b="b" l="l" r="r" t="t"/>
              <a:pathLst>
                <a:path extrusionOk="0" fill="none" h="230" w="54">
                  <a:moveTo>
                    <a:pt x="0" y="229"/>
                  </a:moveTo>
                  <a:cubicBezTo>
                    <a:pt x="18" y="150"/>
                    <a:pt x="35" y="71"/>
                    <a:pt x="53"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5"/>
            <p:cNvSpPr/>
            <p:nvPr/>
          </p:nvSpPr>
          <p:spPr>
            <a:xfrm>
              <a:off x="653100" y="1153200"/>
              <a:ext cx="17625" cy="26200"/>
            </a:xfrm>
            <a:custGeom>
              <a:rect b="b" l="l" r="r" t="t"/>
              <a:pathLst>
                <a:path extrusionOk="0" fill="none" h="1048" w="705">
                  <a:moveTo>
                    <a:pt x="705" y="1047"/>
                  </a:moveTo>
                  <a:cubicBezTo>
                    <a:pt x="370" y="775"/>
                    <a:pt x="124" y="414"/>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5"/>
            <p:cNvSpPr/>
            <p:nvPr/>
          </p:nvSpPr>
          <p:spPr>
            <a:xfrm>
              <a:off x="647375" y="1131400"/>
              <a:ext cx="700" cy="8175"/>
            </a:xfrm>
            <a:custGeom>
              <a:rect b="b" l="l" r="r" t="t"/>
              <a:pathLst>
                <a:path extrusionOk="0" fill="none" h="327" w="28">
                  <a:moveTo>
                    <a:pt x="27" y="326"/>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5"/>
            <p:cNvSpPr/>
            <p:nvPr/>
          </p:nvSpPr>
          <p:spPr>
            <a:xfrm>
              <a:off x="664550" y="970800"/>
              <a:ext cx="9700" cy="59200"/>
            </a:xfrm>
            <a:custGeom>
              <a:rect b="b" l="l" r="r" t="t"/>
              <a:pathLst>
                <a:path extrusionOk="0" fill="none" h="2368" w="388">
                  <a:moveTo>
                    <a:pt x="300" y="2368"/>
                  </a:moveTo>
                  <a:cubicBezTo>
                    <a:pt x="0" y="1602"/>
                    <a:pt x="36" y="748"/>
                    <a:pt x="38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55"/>
            <p:cNvSpPr/>
            <p:nvPr/>
          </p:nvSpPr>
          <p:spPr>
            <a:xfrm>
              <a:off x="685225" y="956500"/>
              <a:ext cx="4425" cy="3100"/>
            </a:xfrm>
            <a:custGeom>
              <a:rect b="b" l="l" r="r" t="t"/>
              <a:pathLst>
                <a:path extrusionOk="0" fill="none" h="124" w="177">
                  <a:moveTo>
                    <a:pt x="1" y="123"/>
                  </a:moveTo>
                  <a:cubicBezTo>
                    <a:pt x="62" y="79"/>
                    <a:pt x="115" y="44"/>
                    <a:pt x="177"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5"/>
            <p:cNvSpPr/>
            <p:nvPr/>
          </p:nvSpPr>
          <p:spPr>
            <a:xfrm>
              <a:off x="705700" y="950100"/>
              <a:ext cx="2875" cy="250"/>
            </a:xfrm>
            <a:custGeom>
              <a:rect b="b" l="l" r="r" t="t"/>
              <a:pathLst>
                <a:path extrusionOk="0" fill="none" h="10" w="115">
                  <a:moveTo>
                    <a:pt x="0" y="1"/>
                  </a:moveTo>
                  <a:lnTo>
                    <a:pt x="115"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5"/>
            <p:cNvSpPr/>
            <p:nvPr/>
          </p:nvSpPr>
          <p:spPr>
            <a:xfrm>
              <a:off x="785350" y="1129650"/>
              <a:ext cx="24450" cy="4650"/>
            </a:xfrm>
            <a:custGeom>
              <a:rect b="b" l="l" r="r" t="t"/>
              <a:pathLst>
                <a:path extrusionOk="0" fill="none" h="186" w="978">
                  <a:moveTo>
                    <a:pt x="0" y="0"/>
                  </a:moveTo>
                  <a:cubicBezTo>
                    <a:pt x="299" y="141"/>
                    <a:pt x="643" y="185"/>
                    <a:pt x="977" y="12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5"/>
            <p:cNvSpPr/>
            <p:nvPr/>
          </p:nvSpPr>
          <p:spPr>
            <a:xfrm>
              <a:off x="823850" y="1128775"/>
              <a:ext cx="3550" cy="450"/>
            </a:xfrm>
            <a:custGeom>
              <a:rect b="b" l="l" r="r" t="t"/>
              <a:pathLst>
                <a:path extrusionOk="0" fill="none" h="18" w="142">
                  <a:moveTo>
                    <a:pt x="0" y="18"/>
                  </a:moveTo>
                  <a:lnTo>
                    <a:pt x="14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55"/>
          <p:cNvGrpSpPr/>
          <p:nvPr/>
        </p:nvGrpSpPr>
        <p:grpSpPr>
          <a:xfrm>
            <a:off x="307302" y="1560014"/>
            <a:ext cx="506525" cy="412115"/>
            <a:chOff x="3380500" y="4296875"/>
            <a:chExt cx="344575" cy="280350"/>
          </a:xfrm>
        </p:grpSpPr>
        <p:sp>
          <p:nvSpPr>
            <p:cNvPr id="5796" name="Google Shape;5796;p55"/>
            <p:cNvSpPr/>
            <p:nvPr/>
          </p:nvSpPr>
          <p:spPr>
            <a:xfrm>
              <a:off x="3610425" y="4363250"/>
              <a:ext cx="48650" cy="39050"/>
            </a:xfrm>
            <a:custGeom>
              <a:rect b="b" l="l" r="r" t="t"/>
              <a:pathLst>
                <a:path extrusionOk="0" h="1562" w="1946">
                  <a:moveTo>
                    <a:pt x="493" y="1"/>
                  </a:moveTo>
                  <a:cubicBezTo>
                    <a:pt x="355" y="1"/>
                    <a:pt x="226" y="61"/>
                    <a:pt x="133" y="171"/>
                  </a:cubicBezTo>
                  <a:cubicBezTo>
                    <a:pt x="1" y="356"/>
                    <a:pt x="1" y="620"/>
                    <a:pt x="133" y="892"/>
                  </a:cubicBezTo>
                  <a:cubicBezTo>
                    <a:pt x="309" y="1244"/>
                    <a:pt x="661" y="1491"/>
                    <a:pt x="986" y="1491"/>
                  </a:cubicBezTo>
                  <a:lnTo>
                    <a:pt x="1022" y="1491"/>
                  </a:lnTo>
                  <a:cubicBezTo>
                    <a:pt x="1294" y="1491"/>
                    <a:pt x="1576" y="1508"/>
                    <a:pt x="1849" y="1552"/>
                  </a:cubicBezTo>
                  <a:lnTo>
                    <a:pt x="1946" y="1561"/>
                  </a:lnTo>
                  <a:lnTo>
                    <a:pt x="1946" y="1561"/>
                  </a:lnTo>
                  <a:lnTo>
                    <a:pt x="1928" y="1473"/>
                  </a:lnTo>
                  <a:cubicBezTo>
                    <a:pt x="1805" y="611"/>
                    <a:pt x="1250" y="162"/>
                    <a:pt x="819" y="39"/>
                  </a:cubicBezTo>
                  <a:cubicBezTo>
                    <a:pt x="731" y="12"/>
                    <a:pt x="634" y="4"/>
                    <a:pt x="546" y="4"/>
                  </a:cubicBezTo>
                  <a:cubicBezTo>
                    <a:pt x="528" y="2"/>
                    <a:pt x="511" y="1"/>
                    <a:pt x="493" y="1"/>
                  </a:cubicBezTo>
                  <a:close/>
                </a:path>
              </a:pathLst>
            </a:custGeom>
            <a:solidFill>
              <a:srgbClr val="5F8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5"/>
            <p:cNvSpPr/>
            <p:nvPr/>
          </p:nvSpPr>
          <p:spPr>
            <a:xfrm>
              <a:off x="3393275" y="4298850"/>
              <a:ext cx="303200" cy="238550"/>
            </a:xfrm>
            <a:custGeom>
              <a:rect b="b" l="l" r="r" t="t"/>
              <a:pathLst>
                <a:path extrusionOk="0" h="9542" w="12128">
                  <a:moveTo>
                    <a:pt x="9203" y="2438"/>
                  </a:moveTo>
                  <a:cubicBezTo>
                    <a:pt x="9213" y="2438"/>
                    <a:pt x="9223" y="2438"/>
                    <a:pt x="9232" y="2439"/>
                  </a:cubicBezTo>
                  <a:cubicBezTo>
                    <a:pt x="9338" y="2439"/>
                    <a:pt x="9443" y="2456"/>
                    <a:pt x="9549" y="2492"/>
                  </a:cubicBezTo>
                  <a:cubicBezTo>
                    <a:pt x="10068" y="2632"/>
                    <a:pt x="10702" y="3187"/>
                    <a:pt x="10781" y="4225"/>
                  </a:cubicBezTo>
                  <a:cubicBezTo>
                    <a:pt x="10772" y="4252"/>
                    <a:pt x="10764" y="4269"/>
                    <a:pt x="10746" y="4278"/>
                  </a:cubicBezTo>
                  <a:cubicBezTo>
                    <a:pt x="10728" y="4287"/>
                    <a:pt x="10711" y="4296"/>
                    <a:pt x="10693" y="4296"/>
                  </a:cubicBezTo>
                  <a:cubicBezTo>
                    <a:pt x="10415" y="4226"/>
                    <a:pt x="10130" y="4197"/>
                    <a:pt x="9844" y="4197"/>
                  </a:cubicBezTo>
                  <a:cubicBezTo>
                    <a:pt x="9804" y="4197"/>
                    <a:pt x="9765" y="4198"/>
                    <a:pt x="9725" y="4199"/>
                  </a:cubicBezTo>
                  <a:lnTo>
                    <a:pt x="9681" y="4199"/>
                  </a:lnTo>
                  <a:cubicBezTo>
                    <a:pt x="9241" y="4199"/>
                    <a:pt x="8880" y="3864"/>
                    <a:pt x="8704" y="3521"/>
                  </a:cubicBezTo>
                  <a:cubicBezTo>
                    <a:pt x="8546" y="3213"/>
                    <a:pt x="8555" y="2888"/>
                    <a:pt x="8722" y="2659"/>
                  </a:cubicBezTo>
                  <a:cubicBezTo>
                    <a:pt x="8839" y="2517"/>
                    <a:pt x="9019" y="2438"/>
                    <a:pt x="9203" y="2438"/>
                  </a:cubicBezTo>
                  <a:close/>
                  <a:moveTo>
                    <a:pt x="6478" y="1"/>
                  </a:moveTo>
                  <a:cubicBezTo>
                    <a:pt x="6328" y="1"/>
                    <a:pt x="6178" y="10"/>
                    <a:pt x="6029" y="18"/>
                  </a:cubicBezTo>
                  <a:lnTo>
                    <a:pt x="6020" y="18"/>
                  </a:lnTo>
                  <a:cubicBezTo>
                    <a:pt x="4453" y="150"/>
                    <a:pt x="2975" y="811"/>
                    <a:pt x="1840" y="1902"/>
                  </a:cubicBezTo>
                  <a:cubicBezTo>
                    <a:pt x="1672" y="2069"/>
                    <a:pt x="1505" y="2254"/>
                    <a:pt x="1355" y="2439"/>
                  </a:cubicBezTo>
                  <a:cubicBezTo>
                    <a:pt x="379" y="3636"/>
                    <a:pt x="0" y="5061"/>
                    <a:pt x="282" y="6434"/>
                  </a:cubicBezTo>
                  <a:lnTo>
                    <a:pt x="317" y="6558"/>
                  </a:lnTo>
                  <a:cubicBezTo>
                    <a:pt x="669" y="8159"/>
                    <a:pt x="2473" y="9347"/>
                    <a:pt x="4805" y="9523"/>
                  </a:cubicBezTo>
                  <a:cubicBezTo>
                    <a:pt x="4981" y="9532"/>
                    <a:pt x="5166" y="9541"/>
                    <a:pt x="5351" y="9541"/>
                  </a:cubicBezTo>
                  <a:cubicBezTo>
                    <a:pt x="6346" y="9541"/>
                    <a:pt x="7331" y="9347"/>
                    <a:pt x="8255" y="8969"/>
                  </a:cubicBezTo>
                  <a:cubicBezTo>
                    <a:pt x="9690" y="8388"/>
                    <a:pt x="10843" y="7288"/>
                    <a:pt x="11485" y="5880"/>
                  </a:cubicBezTo>
                  <a:cubicBezTo>
                    <a:pt x="11529" y="5765"/>
                    <a:pt x="11582" y="5651"/>
                    <a:pt x="11626" y="5528"/>
                  </a:cubicBezTo>
                  <a:cubicBezTo>
                    <a:pt x="12128" y="4208"/>
                    <a:pt x="12066" y="3072"/>
                    <a:pt x="11432" y="2139"/>
                  </a:cubicBezTo>
                  <a:cubicBezTo>
                    <a:pt x="10447" y="696"/>
                    <a:pt x="8220" y="18"/>
                    <a:pt x="6574" y="1"/>
                  </a:cubicBezTo>
                  <a:close/>
                </a:path>
              </a:pathLst>
            </a:custGeom>
            <a:solidFill>
              <a:srgbClr val="6DA0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55"/>
            <p:cNvSpPr/>
            <p:nvPr/>
          </p:nvSpPr>
          <p:spPr>
            <a:xfrm>
              <a:off x="3393275" y="4346375"/>
              <a:ext cx="206400" cy="191025"/>
            </a:xfrm>
            <a:custGeom>
              <a:rect b="b" l="l" r="r" t="t"/>
              <a:pathLst>
                <a:path extrusionOk="0" h="7641" w="8256">
                  <a:moveTo>
                    <a:pt x="1848" y="1"/>
                  </a:moveTo>
                  <a:cubicBezTo>
                    <a:pt x="1672" y="168"/>
                    <a:pt x="1505" y="344"/>
                    <a:pt x="1355" y="538"/>
                  </a:cubicBezTo>
                  <a:cubicBezTo>
                    <a:pt x="379" y="1735"/>
                    <a:pt x="0" y="3152"/>
                    <a:pt x="291" y="4533"/>
                  </a:cubicBezTo>
                  <a:lnTo>
                    <a:pt x="317" y="4657"/>
                  </a:lnTo>
                  <a:cubicBezTo>
                    <a:pt x="669" y="6258"/>
                    <a:pt x="2473" y="7446"/>
                    <a:pt x="4805" y="7614"/>
                  </a:cubicBezTo>
                  <a:cubicBezTo>
                    <a:pt x="4981" y="7640"/>
                    <a:pt x="5166" y="7640"/>
                    <a:pt x="5351" y="7640"/>
                  </a:cubicBezTo>
                  <a:cubicBezTo>
                    <a:pt x="6346" y="7640"/>
                    <a:pt x="7331" y="7446"/>
                    <a:pt x="8255" y="7059"/>
                  </a:cubicBezTo>
                  <a:cubicBezTo>
                    <a:pt x="3380" y="6619"/>
                    <a:pt x="2174" y="3152"/>
                    <a:pt x="1910" y="925"/>
                  </a:cubicBezTo>
                  <a:cubicBezTo>
                    <a:pt x="1875" y="617"/>
                    <a:pt x="1848" y="309"/>
                    <a:pt x="1848" y="1"/>
                  </a:cubicBezTo>
                  <a:close/>
                </a:path>
              </a:pathLst>
            </a:custGeom>
            <a:solidFill>
              <a:srgbClr val="5F8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55"/>
            <p:cNvSpPr/>
            <p:nvPr/>
          </p:nvSpPr>
          <p:spPr>
            <a:xfrm>
              <a:off x="3543975" y="4298850"/>
              <a:ext cx="152500" cy="146800"/>
            </a:xfrm>
            <a:custGeom>
              <a:rect b="b" l="l" r="r" t="t"/>
              <a:pathLst>
                <a:path extrusionOk="0" h="5872" w="6100">
                  <a:moveTo>
                    <a:pt x="450" y="1"/>
                  </a:moveTo>
                  <a:cubicBezTo>
                    <a:pt x="300" y="1"/>
                    <a:pt x="150" y="1"/>
                    <a:pt x="1" y="18"/>
                  </a:cubicBezTo>
                  <a:cubicBezTo>
                    <a:pt x="2087" y="194"/>
                    <a:pt x="5757" y="1180"/>
                    <a:pt x="5457" y="5871"/>
                  </a:cubicBezTo>
                  <a:cubicBezTo>
                    <a:pt x="5510" y="5757"/>
                    <a:pt x="5554" y="5642"/>
                    <a:pt x="5598" y="5528"/>
                  </a:cubicBezTo>
                  <a:cubicBezTo>
                    <a:pt x="6100" y="4208"/>
                    <a:pt x="6038" y="3072"/>
                    <a:pt x="5404" y="2139"/>
                  </a:cubicBezTo>
                  <a:cubicBezTo>
                    <a:pt x="4419" y="696"/>
                    <a:pt x="2192" y="18"/>
                    <a:pt x="546" y="1"/>
                  </a:cubicBezTo>
                  <a:close/>
                </a:path>
              </a:pathLst>
            </a:custGeom>
            <a:solidFill>
              <a:srgbClr val="92BC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55"/>
            <p:cNvSpPr/>
            <p:nvPr/>
          </p:nvSpPr>
          <p:spPr>
            <a:xfrm>
              <a:off x="3380500" y="4296875"/>
              <a:ext cx="344575" cy="280350"/>
            </a:xfrm>
            <a:custGeom>
              <a:rect b="b" l="l" r="r" t="t"/>
              <a:pathLst>
                <a:path extrusionOk="0" fill="none" h="11214" w="13783">
                  <a:moveTo>
                    <a:pt x="7015" y="9"/>
                  </a:moveTo>
                  <a:cubicBezTo>
                    <a:pt x="3477" y="1"/>
                    <a:pt x="1" y="3072"/>
                    <a:pt x="731" y="6531"/>
                  </a:cubicBezTo>
                  <a:cubicBezTo>
                    <a:pt x="740" y="6566"/>
                    <a:pt x="749" y="6610"/>
                    <a:pt x="758" y="6645"/>
                  </a:cubicBezTo>
                  <a:cubicBezTo>
                    <a:pt x="1620" y="10518"/>
                    <a:pt x="10069" y="11213"/>
                    <a:pt x="12199" y="5624"/>
                  </a:cubicBezTo>
                  <a:cubicBezTo>
                    <a:pt x="13783" y="1479"/>
                    <a:pt x="9409" y="36"/>
                    <a:pt x="7077" y="9"/>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55"/>
            <p:cNvSpPr/>
            <p:nvPr/>
          </p:nvSpPr>
          <p:spPr>
            <a:xfrm>
              <a:off x="3602950" y="4353650"/>
              <a:ext cx="57875" cy="50850"/>
            </a:xfrm>
            <a:custGeom>
              <a:rect b="b" l="l" r="r" t="t"/>
              <a:pathLst>
                <a:path extrusionOk="0" fill="none" h="2034" w="2315">
                  <a:moveTo>
                    <a:pt x="2315" y="2033"/>
                  </a:moveTo>
                  <a:cubicBezTo>
                    <a:pt x="1981" y="1963"/>
                    <a:pt x="1637" y="1928"/>
                    <a:pt x="1294" y="1936"/>
                  </a:cubicBezTo>
                  <a:cubicBezTo>
                    <a:pt x="616" y="1936"/>
                    <a:pt x="0" y="1021"/>
                    <a:pt x="379" y="511"/>
                  </a:cubicBezTo>
                  <a:cubicBezTo>
                    <a:pt x="757" y="0"/>
                    <a:pt x="2201" y="467"/>
                    <a:pt x="2315" y="2033"/>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55"/>
            <p:cNvSpPr/>
            <p:nvPr/>
          </p:nvSpPr>
          <p:spPr>
            <a:xfrm>
              <a:off x="3595475" y="4381375"/>
              <a:ext cx="31700" cy="31925"/>
            </a:xfrm>
            <a:custGeom>
              <a:rect b="b" l="l" r="r" t="t"/>
              <a:pathLst>
                <a:path extrusionOk="0" fill="none" h="1277" w="1268">
                  <a:moveTo>
                    <a:pt x="0" y="0"/>
                  </a:moveTo>
                  <a:cubicBezTo>
                    <a:pt x="159" y="634"/>
                    <a:pt x="643" y="1127"/>
                    <a:pt x="1267" y="12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5"/>
            <p:cNvSpPr/>
            <p:nvPr/>
          </p:nvSpPr>
          <p:spPr>
            <a:xfrm>
              <a:off x="3592600" y="4405350"/>
              <a:ext cx="15425" cy="14775"/>
            </a:xfrm>
            <a:custGeom>
              <a:rect b="b" l="l" r="r" t="t"/>
              <a:pathLst>
                <a:path extrusionOk="0" fill="none" h="591" w="617">
                  <a:moveTo>
                    <a:pt x="1" y="1"/>
                  </a:moveTo>
                  <a:cubicBezTo>
                    <a:pt x="142" y="247"/>
                    <a:pt x="362" y="458"/>
                    <a:pt x="617" y="5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55"/>
            <p:cNvSpPr/>
            <p:nvPr/>
          </p:nvSpPr>
          <p:spPr>
            <a:xfrm>
              <a:off x="3589300" y="4429125"/>
              <a:ext cx="5100" cy="5075"/>
            </a:xfrm>
            <a:custGeom>
              <a:rect b="b" l="l" r="r" t="t"/>
              <a:pathLst>
                <a:path extrusionOk="0" fill="none" h="203" w="204">
                  <a:moveTo>
                    <a:pt x="1" y="0"/>
                  </a:moveTo>
                  <a:lnTo>
                    <a:pt x="203" y="20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55"/>
            <p:cNvSpPr/>
            <p:nvPr/>
          </p:nvSpPr>
          <p:spPr>
            <a:xfrm>
              <a:off x="3421000" y="4469825"/>
              <a:ext cx="88025" cy="47750"/>
            </a:xfrm>
            <a:custGeom>
              <a:rect b="b" l="l" r="r" t="t"/>
              <a:pathLst>
                <a:path extrusionOk="0" fill="none" h="1910" w="3521">
                  <a:moveTo>
                    <a:pt x="0" y="0"/>
                  </a:moveTo>
                  <a:cubicBezTo>
                    <a:pt x="889" y="1065"/>
                    <a:pt x="2147" y="1743"/>
                    <a:pt x="3520"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55"/>
            <p:cNvSpPr/>
            <p:nvPr/>
          </p:nvSpPr>
          <p:spPr>
            <a:xfrm>
              <a:off x="3450900" y="4472225"/>
              <a:ext cx="40075" cy="22050"/>
            </a:xfrm>
            <a:custGeom>
              <a:rect b="b" l="l" r="r" t="t"/>
              <a:pathLst>
                <a:path extrusionOk="0" fill="none" h="882" w="1603">
                  <a:moveTo>
                    <a:pt x="1" y="1"/>
                  </a:moveTo>
                  <a:cubicBezTo>
                    <a:pt x="476" y="397"/>
                    <a:pt x="1013" y="696"/>
                    <a:pt x="1603" y="8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55"/>
            <p:cNvSpPr/>
            <p:nvPr/>
          </p:nvSpPr>
          <p:spPr>
            <a:xfrm>
              <a:off x="3590625" y="4319975"/>
              <a:ext cx="19175" cy="7950"/>
            </a:xfrm>
            <a:custGeom>
              <a:rect b="b" l="l" r="r" t="t"/>
              <a:pathLst>
                <a:path extrusionOk="0" fill="none" h="318" w="767">
                  <a:moveTo>
                    <a:pt x="766" y="318"/>
                  </a:moveTo>
                  <a:cubicBezTo>
                    <a:pt x="529" y="177"/>
                    <a:pt x="265" y="71"/>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55"/>
            <p:cNvSpPr/>
            <p:nvPr/>
          </p:nvSpPr>
          <p:spPr>
            <a:xfrm>
              <a:off x="3440125" y="4327675"/>
              <a:ext cx="74400" cy="43150"/>
            </a:xfrm>
            <a:custGeom>
              <a:rect b="b" l="l" r="r" t="t"/>
              <a:pathLst>
                <a:path extrusionOk="0" fill="none" h="1726" w="2976">
                  <a:moveTo>
                    <a:pt x="1" y="1726"/>
                  </a:moveTo>
                  <a:cubicBezTo>
                    <a:pt x="766" y="828"/>
                    <a:pt x="1814" y="221"/>
                    <a:pt x="2975"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55"/>
            <p:cNvSpPr/>
            <p:nvPr/>
          </p:nvSpPr>
          <p:spPr>
            <a:xfrm>
              <a:off x="3481725" y="4352550"/>
              <a:ext cx="8600" cy="3750"/>
            </a:xfrm>
            <a:custGeom>
              <a:rect b="b" l="l" r="r" t="t"/>
              <a:pathLst>
                <a:path extrusionOk="0" fill="none" h="150" w="344">
                  <a:moveTo>
                    <a:pt x="0" y="150"/>
                  </a:moveTo>
                  <a:lnTo>
                    <a:pt x="343"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5"/>
            <p:cNvSpPr/>
            <p:nvPr/>
          </p:nvSpPr>
          <p:spPr>
            <a:xfrm>
              <a:off x="3606675" y="4477950"/>
              <a:ext cx="28850" cy="18725"/>
            </a:xfrm>
            <a:custGeom>
              <a:rect b="b" l="l" r="r" t="t"/>
              <a:pathLst>
                <a:path extrusionOk="0" fill="none" h="749" w="1154">
                  <a:moveTo>
                    <a:pt x="1" y="749"/>
                  </a:moveTo>
                  <a:cubicBezTo>
                    <a:pt x="423" y="582"/>
                    <a:pt x="819" y="326"/>
                    <a:pt x="1154"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55"/>
            <p:cNvSpPr/>
            <p:nvPr/>
          </p:nvSpPr>
          <p:spPr>
            <a:xfrm>
              <a:off x="3622300" y="4466075"/>
              <a:ext cx="4000" cy="2875"/>
            </a:xfrm>
            <a:custGeom>
              <a:rect b="b" l="l" r="r" t="t"/>
              <a:pathLst>
                <a:path extrusionOk="0" fill="none" h="115" w="160">
                  <a:moveTo>
                    <a:pt x="1" y="115"/>
                  </a:moveTo>
                  <a:lnTo>
                    <a:pt x="159"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55"/>
          <p:cNvGrpSpPr/>
          <p:nvPr/>
        </p:nvGrpSpPr>
        <p:grpSpPr>
          <a:xfrm>
            <a:off x="5011926" y="396581"/>
            <a:ext cx="602486" cy="593367"/>
            <a:chOff x="8155625" y="4293825"/>
            <a:chExt cx="639175" cy="629500"/>
          </a:xfrm>
        </p:grpSpPr>
        <p:sp>
          <p:nvSpPr>
            <p:cNvPr id="5813" name="Google Shape;5813;p55"/>
            <p:cNvSpPr/>
            <p:nvPr/>
          </p:nvSpPr>
          <p:spPr>
            <a:xfrm>
              <a:off x="8157600" y="4303775"/>
              <a:ext cx="637200" cy="605850"/>
            </a:xfrm>
            <a:custGeom>
              <a:rect b="b" l="l" r="r" t="t"/>
              <a:pathLst>
                <a:path extrusionOk="0" h="24234" w="25488">
                  <a:moveTo>
                    <a:pt x="22022" y="7665"/>
                  </a:moveTo>
                  <a:lnTo>
                    <a:pt x="22022" y="7665"/>
                  </a:lnTo>
                  <a:cubicBezTo>
                    <a:pt x="22066" y="7700"/>
                    <a:pt x="22109" y="7735"/>
                    <a:pt x="22152" y="7761"/>
                  </a:cubicBezTo>
                  <a:cubicBezTo>
                    <a:pt x="22231" y="7831"/>
                    <a:pt x="22310" y="7900"/>
                    <a:pt x="22388" y="7979"/>
                  </a:cubicBezTo>
                  <a:lnTo>
                    <a:pt x="22388" y="7979"/>
                  </a:lnTo>
                  <a:cubicBezTo>
                    <a:pt x="22310" y="7900"/>
                    <a:pt x="22231" y="7831"/>
                    <a:pt x="22152" y="7770"/>
                  </a:cubicBezTo>
                  <a:lnTo>
                    <a:pt x="22022" y="7665"/>
                  </a:lnTo>
                  <a:close/>
                  <a:moveTo>
                    <a:pt x="13355" y="1845"/>
                  </a:moveTo>
                  <a:cubicBezTo>
                    <a:pt x="14784" y="1845"/>
                    <a:pt x="16245" y="2315"/>
                    <a:pt x="17312" y="3158"/>
                  </a:cubicBezTo>
                  <a:cubicBezTo>
                    <a:pt x="18042" y="3730"/>
                    <a:pt x="18615" y="4478"/>
                    <a:pt x="18958" y="5341"/>
                  </a:cubicBezTo>
                  <a:cubicBezTo>
                    <a:pt x="19195" y="5939"/>
                    <a:pt x="19319" y="6581"/>
                    <a:pt x="19327" y="7233"/>
                  </a:cubicBezTo>
                  <a:lnTo>
                    <a:pt x="19327" y="7294"/>
                  </a:lnTo>
                  <a:lnTo>
                    <a:pt x="19389" y="7303"/>
                  </a:lnTo>
                  <a:cubicBezTo>
                    <a:pt x="20806" y="7532"/>
                    <a:pt x="21888" y="8403"/>
                    <a:pt x="22425" y="9767"/>
                  </a:cubicBezTo>
                  <a:cubicBezTo>
                    <a:pt x="22997" y="11220"/>
                    <a:pt x="22865" y="13050"/>
                    <a:pt x="22091" y="14229"/>
                  </a:cubicBezTo>
                  <a:lnTo>
                    <a:pt x="22073" y="14265"/>
                  </a:lnTo>
                  <a:lnTo>
                    <a:pt x="22091" y="14300"/>
                  </a:lnTo>
                  <a:cubicBezTo>
                    <a:pt x="22170" y="14458"/>
                    <a:pt x="22240" y="14617"/>
                    <a:pt x="22302" y="14775"/>
                  </a:cubicBezTo>
                  <a:cubicBezTo>
                    <a:pt x="22654" y="15655"/>
                    <a:pt x="23517" y="18718"/>
                    <a:pt x="20075" y="21270"/>
                  </a:cubicBezTo>
                  <a:cubicBezTo>
                    <a:pt x="18928" y="22127"/>
                    <a:pt x="17814" y="22419"/>
                    <a:pt x="16830" y="22419"/>
                  </a:cubicBezTo>
                  <a:cubicBezTo>
                    <a:pt x="15399" y="22419"/>
                    <a:pt x="14244" y="21802"/>
                    <a:pt x="13660" y="21411"/>
                  </a:cubicBezTo>
                  <a:lnTo>
                    <a:pt x="13616" y="21385"/>
                  </a:lnTo>
                  <a:lnTo>
                    <a:pt x="13580" y="21411"/>
                  </a:lnTo>
                  <a:cubicBezTo>
                    <a:pt x="13102" y="21713"/>
                    <a:pt x="11978" y="22303"/>
                    <a:pt x="10480" y="22303"/>
                  </a:cubicBezTo>
                  <a:cubicBezTo>
                    <a:pt x="9139" y="22303"/>
                    <a:pt x="7499" y="21829"/>
                    <a:pt x="5756" y="20249"/>
                  </a:cubicBezTo>
                  <a:cubicBezTo>
                    <a:pt x="4718" y="19334"/>
                    <a:pt x="3899" y="18181"/>
                    <a:pt x="3380" y="16896"/>
                  </a:cubicBezTo>
                  <a:cubicBezTo>
                    <a:pt x="2086" y="13622"/>
                    <a:pt x="3257" y="10093"/>
                    <a:pt x="5140" y="8570"/>
                  </a:cubicBezTo>
                  <a:cubicBezTo>
                    <a:pt x="5983" y="7891"/>
                    <a:pt x="6918" y="7523"/>
                    <a:pt x="7856" y="7523"/>
                  </a:cubicBezTo>
                  <a:cubicBezTo>
                    <a:pt x="7878" y="7523"/>
                    <a:pt x="7900" y="7523"/>
                    <a:pt x="7921" y="7523"/>
                  </a:cubicBezTo>
                  <a:lnTo>
                    <a:pt x="7992" y="7523"/>
                  </a:lnTo>
                  <a:lnTo>
                    <a:pt x="7992" y="7453"/>
                  </a:lnTo>
                  <a:cubicBezTo>
                    <a:pt x="8053" y="6344"/>
                    <a:pt x="8361" y="5270"/>
                    <a:pt x="8898" y="4302"/>
                  </a:cubicBezTo>
                  <a:cubicBezTo>
                    <a:pt x="9541" y="3096"/>
                    <a:pt x="10685" y="2269"/>
                    <a:pt x="12111" y="1970"/>
                  </a:cubicBezTo>
                  <a:cubicBezTo>
                    <a:pt x="12515" y="1886"/>
                    <a:pt x="12934" y="1845"/>
                    <a:pt x="13355" y="1845"/>
                  </a:cubicBezTo>
                  <a:close/>
                  <a:moveTo>
                    <a:pt x="13359" y="0"/>
                  </a:moveTo>
                  <a:cubicBezTo>
                    <a:pt x="12812" y="0"/>
                    <a:pt x="12266" y="54"/>
                    <a:pt x="11732" y="166"/>
                  </a:cubicBezTo>
                  <a:cubicBezTo>
                    <a:pt x="9761" y="579"/>
                    <a:pt x="8185" y="1741"/>
                    <a:pt x="7279" y="3431"/>
                  </a:cubicBezTo>
                  <a:cubicBezTo>
                    <a:pt x="6865" y="4196"/>
                    <a:pt x="6557" y="5006"/>
                    <a:pt x="6364" y="5842"/>
                  </a:cubicBezTo>
                  <a:cubicBezTo>
                    <a:pt x="6355" y="5869"/>
                    <a:pt x="6337" y="5895"/>
                    <a:pt x="6311" y="5904"/>
                  </a:cubicBezTo>
                  <a:cubicBezTo>
                    <a:pt x="5457" y="6150"/>
                    <a:pt x="4665" y="6573"/>
                    <a:pt x="3979" y="7136"/>
                  </a:cubicBezTo>
                  <a:cubicBezTo>
                    <a:pt x="1620" y="9054"/>
                    <a:pt x="1" y="13358"/>
                    <a:pt x="1673" y="17565"/>
                  </a:cubicBezTo>
                  <a:cubicBezTo>
                    <a:pt x="2298" y="19114"/>
                    <a:pt x="3275" y="20496"/>
                    <a:pt x="4524" y="21605"/>
                  </a:cubicBezTo>
                  <a:cubicBezTo>
                    <a:pt x="6699" y="23580"/>
                    <a:pt x="8801" y="24138"/>
                    <a:pt x="10484" y="24138"/>
                  </a:cubicBezTo>
                  <a:cubicBezTo>
                    <a:pt x="11845" y="24138"/>
                    <a:pt x="12933" y="23772"/>
                    <a:pt x="13563" y="23497"/>
                  </a:cubicBezTo>
                  <a:cubicBezTo>
                    <a:pt x="13572" y="23492"/>
                    <a:pt x="13583" y="23490"/>
                    <a:pt x="13594" y="23490"/>
                  </a:cubicBezTo>
                  <a:cubicBezTo>
                    <a:pt x="13605" y="23490"/>
                    <a:pt x="13616" y="23492"/>
                    <a:pt x="13624" y="23497"/>
                  </a:cubicBezTo>
                  <a:cubicBezTo>
                    <a:pt x="14258" y="23797"/>
                    <a:pt x="15422" y="24234"/>
                    <a:pt x="16851" y="24234"/>
                  </a:cubicBezTo>
                  <a:cubicBezTo>
                    <a:pt x="18143" y="24234"/>
                    <a:pt x="19650" y="23877"/>
                    <a:pt x="21176" y="22740"/>
                  </a:cubicBezTo>
                  <a:cubicBezTo>
                    <a:pt x="25488" y="19536"/>
                    <a:pt x="24511" y="15514"/>
                    <a:pt x="24115" y="14361"/>
                  </a:cubicBezTo>
                  <a:cubicBezTo>
                    <a:pt x="24106" y="14344"/>
                    <a:pt x="24106" y="14326"/>
                    <a:pt x="24115" y="14309"/>
                  </a:cubicBezTo>
                  <a:cubicBezTo>
                    <a:pt x="24775" y="12636"/>
                    <a:pt x="24784" y="10771"/>
                    <a:pt x="24133" y="9090"/>
                  </a:cubicBezTo>
                  <a:cubicBezTo>
                    <a:pt x="23534" y="7594"/>
                    <a:pt x="22469" y="6485"/>
                    <a:pt x="21052" y="5877"/>
                  </a:cubicBezTo>
                  <a:cubicBezTo>
                    <a:pt x="21035" y="5869"/>
                    <a:pt x="21017" y="5851"/>
                    <a:pt x="21017" y="5833"/>
                  </a:cubicBezTo>
                  <a:lnTo>
                    <a:pt x="21017" y="5825"/>
                  </a:lnTo>
                  <a:cubicBezTo>
                    <a:pt x="20674" y="4196"/>
                    <a:pt x="19767" y="2735"/>
                    <a:pt x="18456" y="1715"/>
                  </a:cubicBezTo>
                  <a:cubicBezTo>
                    <a:pt x="17046" y="609"/>
                    <a:pt x="15197" y="0"/>
                    <a:pt x="13359"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55"/>
            <p:cNvSpPr/>
            <p:nvPr/>
          </p:nvSpPr>
          <p:spPr>
            <a:xfrm>
              <a:off x="8213700" y="4353475"/>
              <a:ext cx="527425" cy="506700"/>
            </a:xfrm>
            <a:custGeom>
              <a:rect b="b" l="l" r="r" t="t"/>
              <a:pathLst>
                <a:path extrusionOk="0" h="20268" w="21097">
                  <a:moveTo>
                    <a:pt x="11092" y="848"/>
                  </a:moveTo>
                  <a:cubicBezTo>
                    <a:pt x="12303" y="848"/>
                    <a:pt x="13563" y="1249"/>
                    <a:pt x="14452" y="1953"/>
                  </a:cubicBezTo>
                  <a:cubicBezTo>
                    <a:pt x="15042" y="2411"/>
                    <a:pt x="15499" y="3018"/>
                    <a:pt x="15781" y="3713"/>
                  </a:cubicBezTo>
                  <a:cubicBezTo>
                    <a:pt x="16080" y="4497"/>
                    <a:pt x="16150" y="5350"/>
                    <a:pt x="16001" y="6178"/>
                  </a:cubicBezTo>
                  <a:lnTo>
                    <a:pt x="15983" y="6274"/>
                  </a:lnTo>
                  <a:lnTo>
                    <a:pt x="15983" y="6274"/>
                  </a:lnTo>
                  <a:lnTo>
                    <a:pt x="16080" y="6266"/>
                  </a:lnTo>
                  <a:cubicBezTo>
                    <a:pt x="16193" y="6257"/>
                    <a:pt x="16304" y="6253"/>
                    <a:pt x="16413" y="6253"/>
                  </a:cubicBezTo>
                  <a:cubicBezTo>
                    <a:pt x="17767" y="6253"/>
                    <a:pt x="18768" y="6910"/>
                    <a:pt x="19248" y="8140"/>
                  </a:cubicBezTo>
                  <a:cubicBezTo>
                    <a:pt x="19284" y="8219"/>
                    <a:pt x="19310" y="8290"/>
                    <a:pt x="19336" y="8369"/>
                  </a:cubicBezTo>
                  <a:cubicBezTo>
                    <a:pt x="19794" y="9777"/>
                    <a:pt x="19468" y="11493"/>
                    <a:pt x="18632" y="12127"/>
                  </a:cubicBezTo>
                  <a:lnTo>
                    <a:pt x="18571" y="12171"/>
                  </a:lnTo>
                  <a:lnTo>
                    <a:pt x="18615" y="12233"/>
                  </a:lnTo>
                  <a:cubicBezTo>
                    <a:pt x="18835" y="12514"/>
                    <a:pt x="19011" y="12822"/>
                    <a:pt x="19134" y="13157"/>
                  </a:cubicBezTo>
                  <a:cubicBezTo>
                    <a:pt x="19380" y="13764"/>
                    <a:pt x="19468" y="14424"/>
                    <a:pt x="19407" y="15075"/>
                  </a:cubicBezTo>
                  <a:cubicBezTo>
                    <a:pt x="19275" y="16351"/>
                    <a:pt x="18527" y="17531"/>
                    <a:pt x="17242" y="18481"/>
                  </a:cubicBezTo>
                  <a:cubicBezTo>
                    <a:pt x="16309" y="19175"/>
                    <a:pt x="15405" y="19418"/>
                    <a:pt x="14597" y="19418"/>
                  </a:cubicBezTo>
                  <a:cubicBezTo>
                    <a:pt x="12987" y="19418"/>
                    <a:pt x="11755" y="18455"/>
                    <a:pt x="11433" y="18173"/>
                  </a:cubicBezTo>
                  <a:lnTo>
                    <a:pt x="11380" y="18129"/>
                  </a:lnTo>
                  <a:lnTo>
                    <a:pt x="11336" y="18173"/>
                  </a:lnTo>
                  <a:cubicBezTo>
                    <a:pt x="11006" y="18447"/>
                    <a:pt x="9851" y="19309"/>
                    <a:pt x="8218" y="19309"/>
                  </a:cubicBezTo>
                  <a:cubicBezTo>
                    <a:pt x="7069" y="19309"/>
                    <a:pt x="5683" y="18882"/>
                    <a:pt x="4181" y="17522"/>
                  </a:cubicBezTo>
                  <a:cubicBezTo>
                    <a:pt x="3204" y="16633"/>
                    <a:pt x="2492" y="15630"/>
                    <a:pt x="2060" y="14547"/>
                  </a:cubicBezTo>
                  <a:cubicBezTo>
                    <a:pt x="1717" y="13676"/>
                    <a:pt x="1550" y="12743"/>
                    <a:pt x="1576" y="11810"/>
                  </a:cubicBezTo>
                  <a:cubicBezTo>
                    <a:pt x="1629" y="10015"/>
                    <a:pt x="2395" y="8263"/>
                    <a:pt x="3521" y="7357"/>
                  </a:cubicBezTo>
                  <a:cubicBezTo>
                    <a:pt x="4301" y="6723"/>
                    <a:pt x="5019" y="6528"/>
                    <a:pt x="5607" y="6528"/>
                  </a:cubicBezTo>
                  <a:cubicBezTo>
                    <a:pt x="6088" y="6528"/>
                    <a:pt x="6482" y="6658"/>
                    <a:pt x="6751" y="6785"/>
                  </a:cubicBezTo>
                  <a:lnTo>
                    <a:pt x="6892" y="6846"/>
                  </a:lnTo>
                  <a:lnTo>
                    <a:pt x="6848" y="6697"/>
                  </a:lnTo>
                  <a:cubicBezTo>
                    <a:pt x="6690" y="6019"/>
                    <a:pt x="6558" y="4611"/>
                    <a:pt x="7534" y="2780"/>
                  </a:cubicBezTo>
                  <a:cubicBezTo>
                    <a:pt x="8045" y="1821"/>
                    <a:pt x="8916" y="1187"/>
                    <a:pt x="10069" y="950"/>
                  </a:cubicBezTo>
                  <a:cubicBezTo>
                    <a:pt x="10399" y="881"/>
                    <a:pt x="10744" y="848"/>
                    <a:pt x="11092" y="848"/>
                  </a:cubicBezTo>
                  <a:close/>
                  <a:moveTo>
                    <a:pt x="11107" y="1"/>
                  </a:moveTo>
                  <a:cubicBezTo>
                    <a:pt x="10698" y="1"/>
                    <a:pt x="10293" y="41"/>
                    <a:pt x="9902" y="123"/>
                  </a:cubicBezTo>
                  <a:cubicBezTo>
                    <a:pt x="8511" y="413"/>
                    <a:pt x="7411" y="1214"/>
                    <a:pt x="6786" y="2384"/>
                  </a:cubicBezTo>
                  <a:cubicBezTo>
                    <a:pt x="6214" y="3467"/>
                    <a:pt x="5906" y="4549"/>
                    <a:pt x="5897" y="5614"/>
                  </a:cubicBezTo>
                  <a:cubicBezTo>
                    <a:pt x="5897" y="5658"/>
                    <a:pt x="5862" y="5694"/>
                    <a:pt x="5818" y="5694"/>
                  </a:cubicBezTo>
                  <a:cubicBezTo>
                    <a:pt x="5746" y="5689"/>
                    <a:pt x="5673" y="5687"/>
                    <a:pt x="5601" y="5687"/>
                  </a:cubicBezTo>
                  <a:cubicBezTo>
                    <a:pt x="4704" y="5687"/>
                    <a:pt x="3807" y="6037"/>
                    <a:pt x="2984" y="6697"/>
                  </a:cubicBezTo>
                  <a:cubicBezTo>
                    <a:pt x="1145" y="8184"/>
                    <a:pt x="1" y="11643"/>
                    <a:pt x="1277" y="14847"/>
                  </a:cubicBezTo>
                  <a:cubicBezTo>
                    <a:pt x="1787" y="16114"/>
                    <a:pt x="2588" y="17249"/>
                    <a:pt x="3609" y="18147"/>
                  </a:cubicBezTo>
                  <a:cubicBezTo>
                    <a:pt x="5323" y="19701"/>
                    <a:pt x="6925" y="20172"/>
                    <a:pt x="8236" y="20172"/>
                  </a:cubicBezTo>
                  <a:cubicBezTo>
                    <a:pt x="9739" y="20172"/>
                    <a:pt x="10862" y="19553"/>
                    <a:pt x="11336" y="19238"/>
                  </a:cubicBezTo>
                  <a:cubicBezTo>
                    <a:pt x="11345" y="19229"/>
                    <a:pt x="11358" y="19225"/>
                    <a:pt x="11373" y="19225"/>
                  </a:cubicBezTo>
                  <a:cubicBezTo>
                    <a:pt x="11387" y="19225"/>
                    <a:pt x="11402" y="19229"/>
                    <a:pt x="11416" y="19238"/>
                  </a:cubicBezTo>
                  <a:cubicBezTo>
                    <a:pt x="11880" y="19562"/>
                    <a:pt x="13074" y="20268"/>
                    <a:pt x="14593" y="20268"/>
                  </a:cubicBezTo>
                  <a:cubicBezTo>
                    <a:pt x="15548" y="20268"/>
                    <a:pt x="16632" y="19988"/>
                    <a:pt x="17743" y="19159"/>
                  </a:cubicBezTo>
                  <a:cubicBezTo>
                    <a:pt x="21097" y="16668"/>
                    <a:pt x="20261" y="13694"/>
                    <a:pt x="19917" y="12840"/>
                  </a:cubicBezTo>
                  <a:cubicBezTo>
                    <a:pt x="19847" y="12655"/>
                    <a:pt x="19759" y="12470"/>
                    <a:pt x="19662" y="12294"/>
                  </a:cubicBezTo>
                  <a:cubicBezTo>
                    <a:pt x="19653" y="12277"/>
                    <a:pt x="19662" y="12250"/>
                    <a:pt x="19671" y="12224"/>
                  </a:cubicBezTo>
                  <a:cubicBezTo>
                    <a:pt x="20463" y="11089"/>
                    <a:pt x="20613" y="9284"/>
                    <a:pt x="20040" y="7841"/>
                  </a:cubicBezTo>
                  <a:cubicBezTo>
                    <a:pt x="19504" y="6486"/>
                    <a:pt x="18421" y="5641"/>
                    <a:pt x="16995" y="5447"/>
                  </a:cubicBezTo>
                  <a:cubicBezTo>
                    <a:pt x="16969" y="5447"/>
                    <a:pt x="16951" y="5430"/>
                    <a:pt x="16934" y="5394"/>
                  </a:cubicBezTo>
                  <a:cubicBezTo>
                    <a:pt x="16934" y="5386"/>
                    <a:pt x="16925" y="5377"/>
                    <a:pt x="16925" y="5368"/>
                  </a:cubicBezTo>
                  <a:cubicBezTo>
                    <a:pt x="16934" y="4699"/>
                    <a:pt x="16819" y="4030"/>
                    <a:pt x="16573" y="3405"/>
                  </a:cubicBezTo>
                  <a:cubicBezTo>
                    <a:pt x="16239" y="2569"/>
                    <a:pt x="15684" y="1839"/>
                    <a:pt x="14971" y="1293"/>
                  </a:cubicBezTo>
                  <a:cubicBezTo>
                    <a:pt x="13930" y="463"/>
                    <a:pt x="12500" y="1"/>
                    <a:pt x="11107"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55"/>
            <p:cNvSpPr/>
            <p:nvPr/>
          </p:nvSpPr>
          <p:spPr>
            <a:xfrm>
              <a:off x="8155625" y="4293825"/>
              <a:ext cx="627975" cy="629500"/>
            </a:xfrm>
            <a:custGeom>
              <a:rect b="b" l="l" r="r" t="t"/>
              <a:pathLst>
                <a:path extrusionOk="0" fill="none" h="25180" w="25119">
                  <a:moveTo>
                    <a:pt x="1681" y="17998"/>
                  </a:moveTo>
                  <a:cubicBezTo>
                    <a:pt x="0" y="13747"/>
                    <a:pt x="1629" y="9408"/>
                    <a:pt x="4014" y="7481"/>
                  </a:cubicBezTo>
                  <a:cubicBezTo>
                    <a:pt x="4700" y="6909"/>
                    <a:pt x="5510" y="6478"/>
                    <a:pt x="6372" y="6223"/>
                  </a:cubicBezTo>
                  <a:cubicBezTo>
                    <a:pt x="6566" y="5378"/>
                    <a:pt x="6874" y="4559"/>
                    <a:pt x="7288" y="3793"/>
                  </a:cubicBezTo>
                  <a:cubicBezTo>
                    <a:pt x="8203" y="2077"/>
                    <a:pt x="9805" y="907"/>
                    <a:pt x="11802" y="484"/>
                  </a:cubicBezTo>
                  <a:cubicBezTo>
                    <a:pt x="14143" y="0"/>
                    <a:pt x="16740" y="599"/>
                    <a:pt x="18579" y="2060"/>
                  </a:cubicBezTo>
                  <a:cubicBezTo>
                    <a:pt x="19574" y="2834"/>
                    <a:pt x="20348" y="3855"/>
                    <a:pt x="20815" y="5026"/>
                  </a:cubicBezTo>
                  <a:cubicBezTo>
                    <a:pt x="20964" y="5404"/>
                    <a:pt x="21087" y="5800"/>
                    <a:pt x="21167" y="6205"/>
                  </a:cubicBezTo>
                  <a:cubicBezTo>
                    <a:pt x="22584" y="6803"/>
                    <a:pt x="23675" y="7930"/>
                    <a:pt x="24282" y="9461"/>
                  </a:cubicBezTo>
                  <a:cubicBezTo>
                    <a:pt x="24933" y="11151"/>
                    <a:pt x="24933" y="13034"/>
                    <a:pt x="24264" y="14733"/>
                  </a:cubicBezTo>
                  <a:cubicBezTo>
                    <a:pt x="25118" y="17180"/>
                    <a:pt x="24775" y="20612"/>
                    <a:pt x="21299" y="23200"/>
                  </a:cubicBezTo>
                  <a:cubicBezTo>
                    <a:pt x="18632" y="25180"/>
                    <a:pt x="15789" y="24960"/>
                    <a:pt x="13668" y="23956"/>
                  </a:cubicBezTo>
                  <a:cubicBezTo>
                    <a:pt x="11213" y="25048"/>
                    <a:pt x="7807" y="25013"/>
                    <a:pt x="4550" y="22064"/>
                  </a:cubicBezTo>
                  <a:cubicBezTo>
                    <a:pt x="3292" y="20946"/>
                    <a:pt x="2306" y="19556"/>
                    <a:pt x="1681" y="1799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55"/>
            <p:cNvSpPr/>
            <p:nvPr/>
          </p:nvSpPr>
          <p:spPr>
            <a:xfrm>
              <a:off x="8211725" y="4345525"/>
              <a:ext cx="531600" cy="535350"/>
            </a:xfrm>
            <a:custGeom>
              <a:rect b="b" l="l" r="r" t="t"/>
              <a:pathLst>
                <a:path extrusionOk="0" fill="none" h="21414" w="21264">
                  <a:moveTo>
                    <a:pt x="1286" y="15200"/>
                  </a:moveTo>
                  <a:cubicBezTo>
                    <a:pt x="1" y="11952"/>
                    <a:pt x="1162" y="8458"/>
                    <a:pt x="3019" y="6953"/>
                  </a:cubicBezTo>
                  <a:cubicBezTo>
                    <a:pt x="4058" y="6117"/>
                    <a:pt x="5061" y="5888"/>
                    <a:pt x="5906" y="5932"/>
                  </a:cubicBezTo>
                  <a:cubicBezTo>
                    <a:pt x="5915" y="5070"/>
                    <a:pt x="6126" y="3943"/>
                    <a:pt x="6804" y="2667"/>
                  </a:cubicBezTo>
                  <a:cubicBezTo>
                    <a:pt x="7437" y="1479"/>
                    <a:pt x="8564" y="661"/>
                    <a:pt x="9963" y="370"/>
                  </a:cubicBezTo>
                  <a:cubicBezTo>
                    <a:pt x="11715" y="1"/>
                    <a:pt x="13730" y="467"/>
                    <a:pt x="15103" y="1549"/>
                  </a:cubicBezTo>
                  <a:cubicBezTo>
                    <a:pt x="15825" y="2104"/>
                    <a:pt x="16379" y="2852"/>
                    <a:pt x="16722" y="3697"/>
                  </a:cubicBezTo>
                  <a:cubicBezTo>
                    <a:pt x="16969" y="4331"/>
                    <a:pt x="17092" y="5008"/>
                    <a:pt x="17083" y="5686"/>
                  </a:cubicBezTo>
                  <a:cubicBezTo>
                    <a:pt x="18509" y="5880"/>
                    <a:pt x="19635" y="6733"/>
                    <a:pt x="20190" y="8124"/>
                  </a:cubicBezTo>
                  <a:cubicBezTo>
                    <a:pt x="20788" y="9638"/>
                    <a:pt x="20586" y="11477"/>
                    <a:pt x="19811" y="12586"/>
                  </a:cubicBezTo>
                  <a:cubicBezTo>
                    <a:pt x="19908" y="12762"/>
                    <a:pt x="19996" y="12947"/>
                    <a:pt x="20067" y="13131"/>
                  </a:cubicBezTo>
                  <a:cubicBezTo>
                    <a:pt x="20410" y="13994"/>
                    <a:pt x="21264" y="17013"/>
                    <a:pt x="17866" y="19539"/>
                  </a:cubicBezTo>
                  <a:cubicBezTo>
                    <a:pt x="15358" y="21404"/>
                    <a:pt x="12868" y="20603"/>
                    <a:pt x="11451" y="19618"/>
                  </a:cubicBezTo>
                  <a:cubicBezTo>
                    <a:pt x="9822" y="20700"/>
                    <a:pt x="6830" y="21413"/>
                    <a:pt x="3644" y="18518"/>
                  </a:cubicBezTo>
                  <a:cubicBezTo>
                    <a:pt x="2606" y="17611"/>
                    <a:pt x="1805" y="16467"/>
                    <a:pt x="1286" y="1520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5"/>
            <p:cNvSpPr/>
            <p:nvPr/>
          </p:nvSpPr>
          <p:spPr>
            <a:xfrm>
              <a:off x="8219000" y="4361575"/>
              <a:ext cx="501875" cy="519725"/>
            </a:xfrm>
            <a:custGeom>
              <a:rect b="b" l="l" r="r" t="t"/>
              <a:pathLst>
                <a:path extrusionOk="0" fill="none" h="20789" w="20075">
                  <a:moveTo>
                    <a:pt x="15666" y="6030"/>
                  </a:moveTo>
                  <a:cubicBezTo>
                    <a:pt x="15666" y="6030"/>
                    <a:pt x="16440" y="3469"/>
                    <a:pt x="14196" y="1691"/>
                  </a:cubicBezTo>
                  <a:cubicBezTo>
                    <a:pt x="12339" y="221"/>
                    <a:pt x="8713" y="1"/>
                    <a:pt x="7384" y="2492"/>
                  </a:cubicBezTo>
                  <a:cubicBezTo>
                    <a:pt x="6064" y="4974"/>
                    <a:pt x="6830" y="6716"/>
                    <a:pt x="6830" y="6716"/>
                  </a:cubicBezTo>
                  <a:cubicBezTo>
                    <a:pt x="6830" y="6716"/>
                    <a:pt x="5307" y="5510"/>
                    <a:pt x="3353" y="7086"/>
                  </a:cubicBezTo>
                  <a:cubicBezTo>
                    <a:pt x="1399" y="8670"/>
                    <a:pt x="0" y="13493"/>
                    <a:pt x="4022" y="17145"/>
                  </a:cubicBezTo>
                  <a:cubicBezTo>
                    <a:pt x="8044" y="20789"/>
                    <a:pt x="11168" y="17700"/>
                    <a:pt x="11168" y="17700"/>
                  </a:cubicBezTo>
                  <a:cubicBezTo>
                    <a:pt x="11168" y="17700"/>
                    <a:pt x="13888" y="20402"/>
                    <a:pt x="16986" y="18096"/>
                  </a:cubicBezTo>
                  <a:cubicBezTo>
                    <a:pt x="20075" y="15799"/>
                    <a:pt x="19204" y="12912"/>
                    <a:pt x="18244" y="11829"/>
                  </a:cubicBezTo>
                  <a:cubicBezTo>
                    <a:pt x="19881" y="10914"/>
                    <a:pt x="19855" y="5528"/>
                    <a:pt x="15666" y="603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55"/>
            <p:cNvSpPr/>
            <p:nvPr/>
          </p:nvSpPr>
          <p:spPr>
            <a:xfrm>
              <a:off x="8234400" y="4468300"/>
              <a:ext cx="79675" cy="56800"/>
            </a:xfrm>
            <a:custGeom>
              <a:rect b="b" l="l" r="r" t="t"/>
              <a:pathLst>
                <a:path extrusionOk="0" fill="none" h="2272" w="3187">
                  <a:moveTo>
                    <a:pt x="3186" y="0"/>
                  </a:moveTo>
                  <a:cubicBezTo>
                    <a:pt x="1866" y="308"/>
                    <a:pt x="722" y="1127"/>
                    <a:pt x="0" y="227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55"/>
            <p:cNvSpPr/>
            <p:nvPr/>
          </p:nvSpPr>
          <p:spPr>
            <a:xfrm>
              <a:off x="8265425" y="4491175"/>
              <a:ext cx="22450" cy="16300"/>
            </a:xfrm>
            <a:custGeom>
              <a:rect b="b" l="l" r="r" t="t"/>
              <a:pathLst>
                <a:path extrusionOk="0" fill="none" h="652" w="898">
                  <a:moveTo>
                    <a:pt x="898" y="1"/>
                  </a:moveTo>
                  <a:cubicBezTo>
                    <a:pt x="572" y="168"/>
                    <a:pt x="264" y="388"/>
                    <a:pt x="0"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55"/>
            <p:cNvSpPr/>
            <p:nvPr/>
          </p:nvSpPr>
          <p:spPr>
            <a:xfrm>
              <a:off x="8438800" y="4325500"/>
              <a:ext cx="121475" cy="15000"/>
            </a:xfrm>
            <a:custGeom>
              <a:rect b="b" l="l" r="r" t="t"/>
              <a:pathLst>
                <a:path extrusionOk="0" fill="none" h="600" w="4859">
                  <a:moveTo>
                    <a:pt x="0" y="599"/>
                  </a:moveTo>
                  <a:cubicBezTo>
                    <a:pt x="1567" y="1"/>
                    <a:pt x="3292" y="1"/>
                    <a:pt x="4858" y="59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55"/>
            <p:cNvSpPr/>
            <p:nvPr/>
          </p:nvSpPr>
          <p:spPr>
            <a:xfrm>
              <a:off x="8584875" y="4347725"/>
              <a:ext cx="7725" cy="4875"/>
            </a:xfrm>
            <a:custGeom>
              <a:rect b="b" l="l" r="r" t="t"/>
              <a:pathLst>
                <a:path extrusionOk="0" fill="none" h="195" w="309">
                  <a:moveTo>
                    <a:pt x="1" y="1"/>
                  </a:moveTo>
                  <a:lnTo>
                    <a:pt x="309" y="19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55"/>
            <p:cNvSpPr/>
            <p:nvPr/>
          </p:nvSpPr>
          <p:spPr>
            <a:xfrm>
              <a:off x="8397425" y="4356300"/>
              <a:ext cx="9925" cy="7075"/>
            </a:xfrm>
            <a:custGeom>
              <a:rect b="b" l="l" r="r" t="t"/>
              <a:pathLst>
                <a:path extrusionOk="0" fill="none" h="283" w="397">
                  <a:moveTo>
                    <a:pt x="397" y="1"/>
                  </a:moveTo>
                  <a:cubicBezTo>
                    <a:pt x="247" y="80"/>
                    <a:pt x="115" y="168"/>
                    <a:pt x="1" y="2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55"/>
            <p:cNvSpPr/>
            <p:nvPr/>
          </p:nvSpPr>
          <p:spPr>
            <a:xfrm>
              <a:off x="8673550" y="4476225"/>
              <a:ext cx="64275" cy="55675"/>
            </a:xfrm>
            <a:custGeom>
              <a:rect b="b" l="l" r="r" t="t"/>
              <a:pathLst>
                <a:path extrusionOk="0" fill="none" h="2227" w="2571">
                  <a:moveTo>
                    <a:pt x="1" y="0"/>
                  </a:moveTo>
                  <a:cubicBezTo>
                    <a:pt x="546" y="211"/>
                    <a:pt x="1048" y="502"/>
                    <a:pt x="1514" y="863"/>
                  </a:cubicBezTo>
                  <a:cubicBezTo>
                    <a:pt x="1972" y="1224"/>
                    <a:pt x="2333" y="1690"/>
                    <a:pt x="2571" y="22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5"/>
            <p:cNvSpPr/>
            <p:nvPr/>
          </p:nvSpPr>
          <p:spPr>
            <a:xfrm>
              <a:off x="8742650" y="4552350"/>
              <a:ext cx="450" cy="6850"/>
            </a:xfrm>
            <a:custGeom>
              <a:rect b="b" l="l" r="r" t="t"/>
              <a:pathLst>
                <a:path extrusionOk="0" fill="none" h="274" w="18">
                  <a:moveTo>
                    <a:pt x="18" y="0"/>
                  </a:moveTo>
                  <a:cubicBezTo>
                    <a:pt x="0" y="88"/>
                    <a:pt x="0" y="185"/>
                    <a:pt x="18" y="27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55"/>
            <p:cNvSpPr/>
            <p:nvPr/>
          </p:nvSpPr>
          <p:spPr>
            <a:xfrm>
              <a:off x="8737150" y="4663250"/>
              <a:ext cx="7275" cy="80325"/>
            </a:xfrm>
            <a:custGeom>
              <a:rect b="b" l="l" r="r" t="t"/>
              <a:pathLst>
                <a:path extrusionOk="0" fill="none" h="3213" w="291">
                  <a:moveTo>
                    <a:pt x="0" y="0"/>
                  </a:moveTo>
                  <a:cubicBezTo>
                    <a:pt x="264" y="1056"/>
                    <a:pt x="291" y="2147"/>
                    <a:pt x="79" y="321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55"/>
            <p:cNvSpPr/>
            <p:nvPr/>
          </p:nvSpPr>
          <p:spPr>
            <a:xfrm>
              <a:off x="8726150" y="4779200"/>
              <a:ext cx="5725" cy="12550"/>
            </a:xfrm>
            <a:custGeom>
              <a:rect b="b" l="l" r="r" t="t"/>
              <a:pathLst>
                <a:path extrusionOk="0" fill="none" h="502" w="229">
                  <a:moveTo>
                    <a:pt x="229" y="0"/>
                  </a:moveTo>
                  <a:lnTo>
                    <a:pt x="0" y="50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5"/>
            <p:cNvSpPr/>
            <p:nvPr/>
          </p:nvSpPr>
          <p:spPr>
            <a:xfrm>
              <a:off x="8681250" y="4832225"/>
              <a:ext cx="11025" cy="8150"/>
            </a:xfrm>
            <a:custGeom>
              <a:rect b="b" l="l" r="r" t="t"/>
              <a:pathLst>
                <a:path extrusionOk="0" fill="none" h="326" w="441">
                  <a:moveTo>
                    <a:pt x="441" y="0"/>
                  </a:moveTo>
                  <a:lnTo>
                    <a:pt x="1"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55"/>
            <p:cNvSpPr/>
            <p:nvPr/>
          </p:nvSpPr>
          <p:spPr>
            <a:xfrm>
              <a:off x="8509200" y="4866100"/>
              <a:ext cx="68225" cy="18075"/>
            </a:xfrm>
            <a:custGeom>
              <a:rect b="b" l="l" r="r" t="t"/>
              <a:pathLst>
                <a:path extrusionOk="0" fill="none" h="723" w="2729">
                  <a:moveTo>
                    <a:pt x="0" y="1"/>
                  </a:moveTo>
                  <a:cubicBezTo>
                    <a:pt x="837" y="476"/>
                    <a:pt x="1769" y="722"/>
                    <a:pt x="2729"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55"/>
            <p:cNvSpPr/>
            <p:nvPr/>
          </p:nvSpPr>
          <p:spPr>
            <a:xfrm>
              <a:off x="8592375" y="4883475"/>
              <a:ext cx="11450" cy="2000"/>
            </a:xfrm>
            <a:custGeom>
              <a:rect b="b" l="l" r="r" t="t"/>
              <a:pathLst>
                <a:path extrusionOk="0" fill="none" h="80" w="458">
                  <a:moveTo>
                    <a:pt x="0" y="80"/>
                  </a:moveTo>
                  <a:cubicBezTo>
                    <a:pt x="150" y="36"/>
                    <a:pt x="308" y="1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55"/>
            <p:cNvSpPr/>
            <p:nvPr/>
          </p:nvSpPr>
          <p:spPr>
            <a:xfrm>
              <a:off x="8255300" y="4794600"/>
              <a:ext cx="96825" cy="76150"/>
            </a:xfrm>
            <a:custGeom>
              <a:rect b="b" l="l" r="r" t="t"/>
              <a:pathLst>
                <a:path extrusionOk="0" fill="none" h="3046" w="3873">
                  <a:moveTo>
                    <a:pt x="0" y="0"/>
                  </a:moveTo>
                  <a:cubicBezTo>
                    <a:pt x="1074" y="1259"/>
                    <a:pt x="2394" y="2297"/>
                    <a:pt x="3873" y="304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55"/>
            <p:cNvSpPr/>
            <p:nvPr/>
          </p:nvSpPr>
          <p:spPr>
            <a:xfrm>
              <a:off x="8365975" y="4876450"/>
              <a:ext cx="14325" cy="4200"/>
            </a:xfrm>
            <a:custGeom>
              <a:rect b="b" l="l" r="r" t="t"/>
              <a:pathLst>
                <a:path extrusionOk="0" fill="none" h="168" w="573">
                  <a:moveTo>
                    <a:pt x="0" y="0"/>
                  </a:moveTo>
                  <a:cubicBezTo>
                    <a:pt x="194" y="35"/>
                    <a:pt x="387" y="88"/>
                    <a:pt x="572" y="16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55"/>
            <p:cNvSpPr/>
            <p:nvPr/>
          </p:nvSpPr>
          <p:spPr>
            <a:xfrm>
              <a:off x="8407325" y="4888100"/>
              <a:ext cx="10150" cy="25"/>
            </a:xfrm>
            <a:custGeom>
              <a:rect b="b" l="l" r="r" t="t"/>
              <a:pathLst>
                <a:path extrusionOk="0" fill="none" h="1" w="406">
                  <a:moveTo>
                    <a:pt x="1" y="1"/>
                  </a:moveTo>
                  <a:lnTo>
                    <a:pt x="40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55"/>
          <p:cNvGrpSpPr/>
          <p:nvPr/>
        </p:nvGrpSpPr>
        <p:grpSpPr>
          <a:xfrm>
            <a:off x="8219175" y="1497700"/>
            <a:ext cx="617850" cy="440725"/>
            <a:chOff x="3498225" y="3490725"/>
            <a:chExt cx="617850" cy="440725"/>
          </a:xfrm>
        </p:grpSpPr>
        <p:sp>
          <p:nvSpPr>
            <p:cNvPr id="5834" name="Google Shape;5834;p55"/>
            <p:cNvSpPr/>
            <p:nvPr/>
          </p:nvSpPr>
          <p:spPr>
            <a:xfrm>
              <a:off x="3575450" y="3562250"/>
              <a:ext cx="506075" cy="333825"/>
            </a:xfrm>
            <a:custGeom>
              <a:rect b="b" l="l" r="r" t="t"/>
              <a:pathLst>
                <a:path extrusionOk="0" h="13353" w="20243">
                  <a:moveTo>
                    <a:pt x="7041" y="8140"/>
                  </a:moveTo>
                  <a:lnTo>
                    <a:pt x="7041" y="8140"/>
                  </a:lnTo>
                  <a:cubicBezTo>
                    <a:pt x="6935" y="8228"/>
                    <a:pt x="6812" y="8325"/>
                    <a:pt x="6698" y="8413"/>
                  </a:cubicBezTo>
                  <a:lnTo>
                    <a:pt x="6698" y="8404"/>
                  </a:lnTo>
                  <a:cubicBezTo>
                    <a:pt x="6821" y="8316"/>
                    <a:pt x="6927" y="8228"/>
                    <a:pt x="7041" y="8140"/>
                  </a:cubicBezTo>
                  <a:close/>
                  <a:moveTo>
                    <a:pt x="13821" y="0"/>
                  </a:moveTo>
                  <a:cubicBezTo>
                    <a:pt x="12880" y="0"/>
                    <a:pt x="11857" y="570"/>
                    <a:pt x="10597" y="2472"/>
                  </a:cubicBezTo>
                  <a:cubicBezTo>
                    <a:pt x="7173" y="7630"/>
                    <a:pt x="1188" y="11027"/>
                    <a:pt x="933" y="11168"/>
                  </a:cubicBezTo>
                  <a:cubicBezTo>
                    <a:pt x="898" y="11194"/>
                    <a:pt x="863" y="11212"/>
                    <a:pt x="828" y="11238"/>
                  </a:cubicBezTo>
                  <a:cubicBezTo>
                    <a:pt x="273" y="11643"/>
                    <a:pt x="0" y="12013"/>
                    <a:pt x="18" y="12329"/>
                  </a:cubicBezTo>
                  <a:cubicBezTo>
                    <a:pt x="27" y="12409"/>
                    <a:pt x="53" y="12488"/>
                    <a:pt x="97" y="12558"/>
                  </a:cubicBezTo>
                  <a:cubicBezTo>
                    <a:pt x="229" y="12734"/>
                    <a:pt x="405" y="12875"/>
                    <a:pt x="608" y="12954"/>
                  </a:cubicBezTo>
                  <a:cubicBezTo>
                    <a:pt x="1137" y="13206"/>
                    <a:pt x="2036" y="13352"/>
                    <a:pt x="3153" y="13352"/>
                  </a:cubicBezTo>
                  <a:cubicBezTo>
                    <a:pt x="5751" y="13352"/>
                    <a:pt x="9523" y="12560"/>
                    <a:pt x="12533" y="10455"/>
                  </a:cubicBezTo>
                  <a:cubicBezTo>
                    <a:pt x="17514" y="6970"/>
                    <a:pt x="20242" y="2235"/>
                    <a:pt x="19705" y="1196"/>
                  </a:cubicBezTo>
                  <a:lnTo>
                    <a:pt x="19688" y="1170"/>
                  </a:lnTo>
                  <a:cubicBezTo>
                    <a:pt x="19611" y="1042"/>
                    <a:pt x="19470" y="977"/>
                    <a:pt x="19272" y="977"/>
                  </a:cubicBezTo>
                  <a:cubicBezTo>
                    <a:pt x="19128" y="977"/>
                    <a:pt x="18955" y="1012"/>
                    <a:pt x="18755" y="1082"/>
                  </a:cubicBezTo>
                  <a:cubicBezTo>
                    <a:pt x="18473" y="1185"/>
                    <a:pt x="18181" y="1234"/>
                    <a:pt x="17886" y="1234"/>
                  </a:cubicBezTo>
                  <a:cubicBezTo>
                    <a:pt x="17803" y="1234"/>
                    <a:pt x="17720" y="1230"/>
                    <a:pt x="17637" y="1223"/>
                  </a:cubicBezTo>
                  <a:cubicBezTo>
                    <a:pt x="16995" y="1161"/>
                    <a:pt x="16388" y="879"/>
                    <a:pt x="15798" y="607"/>
                  </a:cubicBezTo>
                  <a:cubicBezTo>
                    <a:pt x="15143" y="300"/>
                    <a:pt x="14504" y="0"/>
                    <a:pt x="13821"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55"/>
            <p:cNvSpPr/>
            <p:nvPr/>
          </p:nvSpPr>
          <p:spPr>
            <a:xfrm>
              <a:off x="3575450" y="3586675"/>
              <a:ext cx="506075" cy="309400"/>
            </a:xfrm>
            <a:custGeom>
              <a:rect b="b" l="l" r="r" t="t"/>
              <a:pathLst>
                <a:path extrusionOk="0" h="12376" w="20243">
                  <a:moveTo>
                    <a:pt x="19272" y="0"/>
                  </a:moveTo>
                  <a:cubicBezTo>
                    <a:pt x="19128" y="0"/>
                    <a:pt x="18955" y="35"/>
                    <a:pt x="18755" y="105"/>
                  </a:cubicBezTo>
                  <a:cubicBezTo>
                    <a:pt x="18473" y="208"/>
                    <a:pt x="18181" y="257"/>
                    <a:pt x="17886" y="257"/>
                  </a:cubicBezTo>
                  <a:cubicBezTo>
                    <a:pt x="17803" y="257"/>
                    <a:pt x="17720" y="253"/>
                    <a:pt x="17637" y="246"/>
                  </a:cubicBezTo>
                  <a:cubicBezTo>
                    <a:pt x="17621" y="245"/>
                    <a:pt x="17606" y="245"/>
                    <a:pt x="17590" y="245"/>
                  </a:cubicBezTo>
                  <a:cubicBezTo>
                    <a:pt x="15885" y="245"/>
                    <a:pt x="15384" y="1663"/>
                    <a:pt x="15384" y="1663"/>
                  </a:cubicBezTo>
                  <a:cubicBezTo>
                    <a:pt x="12176" y="8255"/>
                    <a:pt x="3692" y="11643"/>
                    <a:pt x="1852" y="11643"/>
                  </a:cubicBezTo>
                  <a:cubicBezTo>
                    <a:pt x="1845" y="11643"/>
                    <a:pt x="1838" y="11643"/>
                    <a:pt x="1831" y="11643"/>
                  </a:cubicBezTo>
                  <a:cubicBezTo>
                    <a:pt x="361" y="11616"/>
                    <a:pt x="669" y="10631"/>
                    <a:pt x="828" y="10261"/>
                  </a:cubicBezTo>
                  <a:lnTo>
                    <a:pt x="828" y="10261"/>
                  </a:lnTo>
                  <a:cubicBezTo>
                    <a:pt x="273" y="10666"/>
                    <a:pt x="0" y="11036"/>
                    <a:pt x="27" y="11352"/>
                  </a:cubicBezTo>
                  <a:cubicBezTo>
                    <a:pt x="35" y="11432"/>
                    <a:pt x="62" y="11511"/>
                    <a:pt x="106" y="11581"/>
                  </a:cubicBezTo>
                  <a:cubicBezTo>
                    <a:pt x="229" y="11757"/>
                    <a:pt x="405" y="11898"/>
                    <a:pt x="608" y="11977"/>
                  </a:cubicBezTo>
                  <a:cubicBezTo>
                    <a:pt x="1137" y="12229"/>
                    <a:pt x="2036" y="12375"/>
                    <a:pt x="3153" y="12375"/>
                  </a:cubicBezTo>
                  <a:cubicBezTo>
                    <a:pt x="5751" y="12375"/>
                    <a:pt x="9523" y="11583"/>
                    <a:pt x="12533" y="9478"/>
                  </a:cubicBezTo>
                  <a:cubicBezTo>
                    <a:pt x="17514" y="5993"/>
                    <a:pt x="20242" y="1258"/>
                    <a:pt x="19705" y="219"/>
                  </a:cubicBezTo>
                  <a:lnTo>
                    <a:pt x="19688" y="193"/>
                  </a:lnTo>
                  <a:cubicBezTo>
                    <a:pt x="19611" y="65"/>
                    <a:pt x="19470" y="0"/>
                    <a:pt x="19272" y="0"/>
                  </a:cubicBezTo>
                  <a:close/>
                </a:path>
              </a:pathLst>
            </a:custGeom>
            <a:solidFill>
              <a:srgbClr val="FFE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55"/>
            <p:cNvSpPr/>
            <p:nvPr/>
          </p:nvSpPr>
          <p:spPr>
            <a:xfrm>
              <a:off x="3498225" y="3490725"/>
              <a:ext cx="617850" cy="440725"/>
            </a:xfrm>
            <a:custGeom>
              <a:rect b="b" l="l" r="r" t="t"/>
              <a:pathLst>
                <a:path extrusionOk="0" fill="none" h="17629" w="24714">
                  <a:moveTo>
                    <a:pt x="3978" y="13967"/>
                  </a:moveTo>
                  <a:cubicBezTo>
                    <a:pt x="3978" y="13967"/>
                    <a:pt x="10121" y="10579"/>
                    <a:pt x="13624" y="5289"/>
                  </a:cubicBezTo>
                  <a:cubicBezTo>
                    <a:pt x="17127" y="0"/>
                    <a:pt x="18931" y="4911"/>
                    <a:pt x="21818" y="3881"/>
                  </a:cubicBezTo>
                  <a:cubicBezTo>
                    <a:pt x="24713" y="2843"/>
                    <a:pt x="21747" y="9118"/>
                    <a:pt x="15657" y="13377"/>
                  </a:cubicBezTo>
                  <a:cubicBezTo>
                    <a:pt x="9576" y="17628"/>
                    <a:pt x="0" y="16695"/>
                    <a:pt x="3978" y="13967"/>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55"/>
            <p:cNvSpPr/>
            <p:nvPr/>
          </p:nvSpPr>
          <p:spPr>
            <a:xfrm>
              <a:off x="3742875" y="3611075"/>
              <a:ext cx="139300" cy="161525"/>
            </a:xfrm>
            <a:custGeom>
              <a:rect b="b" l="l" r="r" t="t"/>
              <a:pathLst>
                <a:path extrusionOk="0" fill="none" h="6461" w="5572">
                  <a:moveTo>
                    <a:pt x="5572" y="0"/>
                  </a:moveTo>
                  <a:cubicBezTo>
                    <a:pt x="4164" y="2500"/>
                    <a:pt x="2271" y="4700"/>
                    <a:pt x="1" y="646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55"/>
            <p:cNvSpPr/>
            <p:nvPr/>
          </p:nvSpPr>
          <p:spPr>
            <a:xfrm>
              <a:off x="3841900" y="3673550"/>
              <a:ext cx="37650" cy="44025"/>
            </a:xfrm>
            <a:custGeom>
              <a:rect b="b" l="l" r="r" t="t"/>
              <a:pathLst>
                <a:path extrusionOk="0" fill="none" h="1761" w="1506">
                  <a:moveTo>
                    <a:pt x="1505" y="1"/>
                  </a:moveTo>
                  <a:lnTo>
                    <a:pt x="0" y="176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55"/>
            <p:cNvSpPr/>
            <p:nvPr/>
          </p:nvSpPr>
          <p:spPr>
            <a:xfrm>
              <a:off x="3895350" y="3676850"/>
              <a:ext cx="14325" cy="22025"/>
            </a:xfrm>
            <a:custGeom>
              <a:rect b="b" l="l" r="r" t="t"/>
              <a:pathLst>
                <a:path extrusionOk="0" fill="none" h="881" w="573">
                  <a:moveTo>
                    <a:pt x="573" y="1"/>
                  </a:moveTo>
                  <a:cubicBezTo>
                    <a:pt x="379" y="291"/>
                    <a:pt x="194" y="590"/>
                    <a:pt x="1" y="8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55"/>
            <p:cNvSpPr/>
            <p:nvPr/>
          </p:nvSpPr>
          <p:spPr>
            <a:xfrm>
              <a:off x="3932325" y="3666300"/>
              <a:ext cx="18275" cy="25750"/>
            </a:xfrm>
            <a:custGeom>
              <a:rect b="b" l="l" r="r" t="t"/>
              <a:pathLst>
                <a:path extrusionOk="0" fill="none" h="1030" w="731">
                  <a:moveTo>
                    <a:pt x="731" y="0"/>
                  </a:moveTo>
                  <a:cubicBezTo>
                    <a:pt x="458" y="326"/>
                    <a:pt x="212" y="669"/>
                    <a:pt x="0" y="103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55"/>
            <p:cNvSpPr/>
            <p:nvPr/>
          </p:nvSpPr>
          <p:spPr>
            <a:xfrm>
              <a:off x="3966200" y="3666950"/>
              <a:ext cx="9925" cy="15875"/>
            </a:xfrm>
            <a:custGeom>
              <a:rect b="b" l="l" r="r" t="t"/>
              <a:pathLst>
                <a:path extrusionOk="0" fill="none" h="635" w="397">
                  <a:moveTo>
                    <a:pt x="397" y="1"/>
                  </a:moveTo>
                  <a:cubicBezTo>
                    <a:pt x="203" y="168"/>
                    <a:pt x="71" y="388"/>
                    <a:pt x="1" y="6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55"/>
            <p:cNvSpPr/>
            <p:nvPr/>
          </p:nvSpPr>
          <p:spPr>
            <a:xfrm>
              <a:off x="4027375" y="3634175"/>
              <a:ext cx="8150" cy="11025"/>
            </a:xfrm>
            <a:custGeom>
              <a:rect b="b" l="l" r="r" t="t"/>
              <a:pathLst>
                <a:path extrusionOk="0" fill="none" h="441" w="326">
                  <a:moveTo>
                    <a:pt x="326" y="0"/>
                  </a:moveTo>
                  <a:lnTo>
                    <a:pt x="0" y="44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55"/>
            <p:cNvSpPr/>
            <p:nvPr/>
          </p:nvSpPr>
          <p:spPr>
            <a:xfrm>
              <a:off x="3756750" y="3818775"/>
              <a:ext cx="90225" cy="40500"/>
            </a:xfrm>
            <a:custGeom>
              <a:rect b="b" l="l" r="r" t="t"/>
              <a:pathLst>
                <a:path extrusionOk="0" fill="none" h="1620" w="3609">
                  <a:moveTo>
                    <a:pt x="0" y="1620"/>
                  </a:moveTo>
                  <a:cubicBezTo>
                    <a:pt x="1285" y="1285"/>
                    <a:pt x="2508" y="740"/>
                    <a:pt x="3609"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55"/>
            <p:cNvSpPr/>
            <p:nvPr/>
          </p:nvSpPr>
          <p:spPr>
            <a:xfrm>
              <a:off x="3799875" y="3805575"/>
              <a:ext cx="21150" cy="8825"/>
            </a:xfrm>
            <a:custGeom>
              <a:rect b="b" l="l" r="r" t="t"/>
              <a:pathLst>
                <a:path extrusionOk="0" fill="none" h="353" w="846">
                  <a:moveTo>
                    <a:pt x="0" y="352"/>
                  </a:moveTo>
                  <a:lnTo>
                    <a:pt x="845"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55"/>
            <p:cNvSpPr/>
            <p:nvPr/>
          </p:nvSpPr>
          <p:spPr>
            <a:xfrm>
              <a:off x="3722650" y="3835275"/>
              <a:ext cx="14975" cy="4650"/>
            </a:xfrm>
            <a:custGeom>
              <a:rect b="b" l="l" r="r" t="t"/>
              <a:pathLst>
                <a:path extrusionOk="0" fill="none" h="186" w="599">
                  <a:moveTo>
                    <a:pt x="0" y="185"/>
                  </a:moveTo>
                  <a:lnTo>
                    <a:pt x="59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55"/>
            <p:cNvSpPr/>
            <p:nvPr/>
          </p:nvSpPr>
          <p:spPr>
            <a:xfrm>
              <a:off x="3671375" y="3865425"/>
              <a:ext cx="31700" cy="6400"/>
            </a:xfrm>
            <a:custGeom>
              <a:rect b="b" l="l" r="r" t="t"/>
              <a:pathLst>
                <a:path extrusionOk="0" fill="none" h="256" w="1268">
                  <a:moveTo>
                    <a:pt x="0" y="255"/>
                  </a:moveTo>
                  <a:cubicBezTo>
                    <a:pt x="414" y="141"/>
                    <a:pt x="837" y="53"/>
                    <a:pt x="126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7" name="Google Shape;5847;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1" name="Shape 5851"/>
        <p:cNvGrpSpPr/>
        <p:nvPr/>
      </p:nvGrpSpPr>
      <p:grpSpPr>
        <a:xfrm>
          <a:off x="0" y="0"/>
          <a:ext cx="0" cy="0"/>
          <a:chOff x="0" y="0"/>
          <a:chExt cx="0" cy="0"/>
        </a:xfrm>
      </p:grpSpPr>
      <p:sp>
        <p:nvSpPr>
          <p:cNvPr id="5852" name="Google Shape;5852;p56"/>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情境模擬</a:t>
            </a:r>
            <a:endParaRPr/>
          </a:p>
        </p:txBody>
      </p:sp>
      <p:sp>
        <p:nvSpPr>
          <p:cNvPr id="5853" name="Google Shape;5853;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54" name="Google Shape;5854;p56" title="demo.mp4">
            <a:hlinkClick r:id="rId3"/>
          </p:cNvPr>
          <p:cNvPicPr preferRelativeResize="0"/>
          <p:nvPr/>
        </p:nvPicPr>
        <p:blipFill>
          <a:blip r:embed="rId4">
            <a:alphaModFix/>
          </a:blip>
          <a:stretch>
            <a:fillRect/>
          </a:stretch>
        </p:blipFill>
        <p:spPr>
          <a:xfrm>
            <a:off x="2286000" y="1158925"/>
            <a:ext cx="4572000" cy="3429000"/>
          </a:xfrm>
          <a:prstGeom prst="rect">
            <a:avLst/>
          </a:prstGeom>
          <a:noFill/>
          <a:ln>
            <a:noFill/>
          </a:ln>
        </p:spPr>
      </p:pic>
      <p:sp>
        <p:nvSpPr>
          <p:cNvPr id="5855" name="Google Shape;5855;p56"/>
          <p:cNvSpPr txBox="1"/>
          <p:nvPr/>
        </p:nvSpPr>
        <p:spPr>
          <a:xfrm>
            <a:off x="1649400" y="4805325"/>
            <a:ext cx="58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Actor"/>
                <a:ea typeface="Actor"/>
                <a:cs typeface="Actor"/>
                <a:sym typeface="Actor"/>
              </a:rPr>
              <a:t>情境模擬</a:t>
            </a:r>
            <a:r>
              <a:rPr lang="en">
                <a:solidFill>
                  <a:schemeClr val="dk1"/>
                </a:solidFill>
                <a:latin typeface="Actor"/>
                <a:ea typeface="Actor"/>
                <a:cs typeface="Actor"/>
                <a:sym typeface="Actor"/>
              </a:rPr>
              <a:t>｜目的｜資料介紹｜產品介紹-前台｜產品介紹-後台｜未來展望</a:t>
            </a:r>
            <a:endParaRPr>
              <a:solidFill>
                <a:schemeClr val="dk1"/>
              </a:solidFill>
              <a:latin typeface="Actor"/>
              <a:ea typeface="Actor"/>
              <a:cs typeface="Actor"/>
              <a:sym typeface="Acto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4"/>
                                        </p:tgtEl>
                                        <p:attrNameLst>
                                          <p:attrName>style.visibility</p:attrName>
                                        </p:attrNameLst>
                                      </p:cBhvr>
                                      <p:to>
                                        <p:strVal val="visible"/>
                                      </p:to>
                                    </p:set>
                                    <p:animEffect filter="fade" transition="in">
                                      <p:cBhvr>
                                        <p:cTn dur="1000"/>
                                        <p:tgtEl>
                                          <p:spTgt spid="58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9" name="Shape 5859"/>
        <p:cNvGrpSpPr/>
        <p:nvPr/>
      </p:nvGrpSpPr>
      <p:grpSpPr>
        <a:xfrm>
          <a:off x="0" y="0"/>
          <a:ext cx="0" cy="0"/>
          <a:chOff x="0" y="0"/>
          <a:chExt cx="0" cy="0"/>
        </a:xfrm>
      </p:grpSpPr>
      <p:sp>
        <p:nvSpPr>
          <p:cNvPr id="5860" name="Google Shape;5860;p57"/>
          <p:cNvSpPr/>
          <p:nvPr/>
        </p:nvSpPr>
        <p:spPr>
          <a:xfrm>
            <a:off x="1640250" y="2828025"/>
            <a:ext cx="1115400" cy="1115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861" name="Google Shape;5861;p57"/>
          <p:cNvSpPr txBox="1"/>
          <p:nvPr>
            <p:ph type="title"/>
          </p:nvPr>
        </p:nvSpPr>
        <p:spPr>
          <a:xfrm>
            <a:off x="2755650" y="2964675"/>
            <a:ext cx="4748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目的</a:t>
            </a:r>
            <a:endParaRPr/>
          </a:p>
        </p:txBody>
      </p:sp>
      <p:sp>
        <p:nvSpPr>
          <p:cNvPr id="5862" name="Google Shape;5862;p57"/>
          <p:cNvSpPr txBox="1"/>
          <p:nvPr>
            <p:ph idx="2" type="title"/>
          </p:nvPr>
        </p:nvSpPr>
        <p:spPr>
          <a:xfrm>
            <a:off x="1640250" y="2964675"/>
            <a:ext cx="1115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5863" name="Google Shape;5863;p57"/>
          <p:cNvGrpSpPr/>
          <p:nvPr/>
        </p:nvGrpSpPr>
        <p:grpSpPr>
          <a:xfrm>
            <a:off x="6022044" y="-1227027"/>
            <a:ext cx="2720243" cy="2918111"/>
            <a:chOff x="615700" y="3641200"/>
            <a:chExt cx="728975" cy="782000"/>
          </a:xfrm>
        </p:grpSpPr>
        <p:sp>
          <p:nvSpPr>
            <p:cNvPr id="5864" name="Google Shape;5864;p57"/>
            <p:cNvSpPr/>
            <p:nvPr/>
          </p:nvSpPr>
          <p:spPr>
            <a:xfrm>
              <a:off x="991950" y="3698200"/>
              <a:ext cx="295500" cy="288925"/>
            </a:xfrm>
            <a:custGeom>
              <a:rect b="b" l="l" r="r" t="t"/>
              <a:pathLst>
                <a:path extrusionOk="0" h="11557" w="11820">
                  <a:moveTo>
                    <a:pt x="10042" y="0"/>
                  </a:moveTo>
                  <a:lnTo>
                    <a:pt x="18" y="10271"/>
                  </a:lnTo>
                  <a:lnTo>
                    <a:pt x="0" y="10289"/>
                  </a:lnTo>
                  <a:lnTo>
                    <a:pt x="27" y="10315"/>
                  </a:lnTo>
                  <a:cubicBezTo>
                    <a:pt x="141" y="10412"/>
                    <a:pt x="264" y="10500"/>
                    <a:pt x="387" y="10588"/>
                  </a:cubicBezTo>
                  <a:cubicBezTo>
                    <a:pt x="475" y="10641"/>
                    <a:pt x="563" y="10693"/>
                    <a:pt x="669" y="10755"/>
                  </a:cubicBezTo>
                  <a:cubicBezTo>
                    <a:pt x="1576" y="11274"/>
                    <a:pt x="2605" y="11556"/>
                    <a:pt x="3644" y="11556"/>
                  </a:cubicBezTo>
                  <a:cubicBezTo>
                    <a:pt x="3658" y="11556"/>
                    <a:pt x="3672" y="11556"/>
                    <a:pt x="3686" y="11556"/>
                  </a:cubicBezTo>
                  <a:cubicBezTo>
                    <a:pt x="5052" y="11556"/>
                    <a:pt x="6744" y="11137"/>
                    <a:pt x="8687" y="9787"/>
                  </a:cubicBezTo>
                  <a:cubicBezTo>
                    <a:pt x="10913" y="8247"/>
                    <a:pt x="11820" y="6126"/>
                    <a:pt x="11371" y="3486"/>
                  </a:cubicBezTo>
                  <a:cubicBezTo>
                    <a:pt x="11318" y="3186"/>
                    <a:pt x="11248" y="2905"/>
                    <a:pt x="11177" y="2623"/>
                  </a:cubicBezTo>
                  <a:cubicBezTo>
                    <a:pt x="10984" y="1954"/>
                    <a:pt x="10728" y="1294"/>
                    <a:pt x="10412" y="669"/>
                  </a:cubicBezTo>
                  <a:cubicBezTo>
                    <a:pt x="10403" y="652"/>
                    <a:pt x="10394" y="634"/>
                    <a:pt x="10385" y="616"/>
                  </a:cubicBezTo>
                  <a:cubicBezTo>
                    <a:pt x="10244" y="335"/>
                    <a:pt x="10121" y="141"/>
                    <a:pt x="10060" y="44"/>
                  </a:cubicBezTo>
                  <a:lnTo>
                    <a:pt x="10042" y="0"/>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57"/>
            <p:cNvSpPr/>
            <p:nvPr/>
          </p:nvSpPr>
          <p:spPr>
            <a:xfrm>
              <a:off x="1012850" y="3738250"/>
              <a:ext cx="291550" cy="258500"/>
            </a:xfrm>
            <a:custGeom>
              <a:rect b="b" l="l" r="r" t="t"/>
              <a:pathLst>
                <a:path extrusionOk="0" h="10340" w="11662">
                  <a:moveTo>
                    <a:pt x="10148" y="0"/>
                  </a:moveTo>
                  <a:lnTo>
                    <a:pt x="10077" y="27"/>
                  </a:lnTo>
                  <a:cubicBezTo>
                    <a:pt x="10315" y="625"/>
                    <a:pt x="10491" y="1241"/>
                    <a:pt x="10605" y="1875"/>
                  </a:cubicBezTo>
                  <a:cubicBezTo>
                    <a:pt x="10808" y="3072"/>
                    <a:pt x="10781" y="4603"/>
                    <a:pt x="9963" y="6055"/>
                  </a:cubicBezTo>
                  <a:cubicBezTo>
                    <a:pt x="9954" y="6064"/>
                    <a:pt x="9945" y="6073"/>
                    <a:pt x="9945" y="6082"/>
                  </a:cubicBezTo>
                  <a:cubicBezTo>
                    <a:pt x="9831" y="6275"/>
                    <a:pt x="9708" y="6469"/>
                    <a:pt x="9576" y="6654"/>
                  </a:cubicBezTo>
                  <a:lnTo>
                    <a:pt x="9567" y="6654"/>
                  </a:lnTo>
                  <a:cubicBezTo>
                    <a:pt x="9100" y="7270"/>
                    <a:pt x="8537" y="7807"/>
                    <a:pt x="7886" y="8247"/>
                  </a:cubicBezTo>
                  <a:cubicBezTo>
                    <a:pt x="7331" y="8634"/>
                    <a:pt x="6733" y="8977"/>
                    <a:pt x="6108" y="9267"/>
                  </a:cubicBezTo>
                  <a:cubicBezTo>
                    <a:pt x="6046" y="9303"/>
                    <a:pt x="5985" y="9329"/>
                    <a:pt x="5923" y="9355"/>
                  </a:cubicBezTo>
                  <a:cubicBezTo>
                    <a:pt x="5738" y="9435"/>
                    <a:pt x="5562" y="9514"/>
                    <a:pt x="5386" y="9576"/>
                  </a:cubicBezTo>
                  <a:cubicBezTo>
                    <a:pt x="5210" y="9637"/>
                    <a:pt x="5034" y="9699"/>
                    <a:pt x="4867" y="9743"/>
                  </a:cubicBezTo>
                  <a:cubicBezTo>
                    <a:pt x="4779" y="9769"/>
                    <a:pt x="4709" y="9787"/>
                    <a:pt x="4612" y="9813"/>
                  </a:cubicBezTo>
                  <a:cubicBezTo>
                    <a:pt x="4515" y="9840"/>
                    <a:pt x="4418" y="9857"/>
                    <a:pt x="4330" y="9875"/>
                  </a:cubicBezTo>
                  <a:cubicBezTo>
                    <a:pt x="4286" y="9892"/>
                    <a:pt x="4242" y="9901"/>
                    <a:pt x="4198" y="9910"/>
                  </a:cubicBezTo>
                  <a:cubicBezTo>
                    <a:pt x="3732" y="9999"/>
                    <a:pt x="3293" y="10037"/>
                    <a:pt x="2883" y="10037"/>
                  </a:cubicBezTo>
                  <a:cubicBezTo>
                    <a:pt x="1641" y="10037"/>
                    <a:pt x="673" y="9687"/>
                    <a:pt x="44" y="9355"/>
                  </a:cubicBezTo>
                  <a:lnTo>
                    <a:pt x="0" y="9417"/>
                  </a:lnTo>
                  <a:cubicBezTo>
                    <a:pt x="872" y="9980"/>
                    <a:pt x="1866" y="10297"/>
                    <a:pt x="2896" y="10332"/>
                  </a:cubicBezTo>
                  <a:cubicBezTo>
                    <a:pt x="2994" y="10337"/>
                    <a:pt x="3096" y="10340"/>
                    <a:pt x="3202" y="10340"/>
                  </a:cubicBezTo>
                  <a:cubicBezTo>
                    <a:pt x="4688" y="10340"/>
                    <a:pt x="6843" y="9835"/>
                    <a:pt x="9144" y="7666"/>
                  </a:cubicBezTo>
                  <a:cubicBezTo>
                    <a:pt x="11661" y="4964"/>
                    <a:pt x="11081" y="2007"/>
                    <a:pt x="10148" y="0"/>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57"/>
            <p:cNvSpPr/>
            <p:nvPr/>
          </p:nvSpPr>
          <p:spPr>
            <a:xfrm>
              <a:off x="992375" y="3698200"/>
              <a:ext cx="259225" cy="269775"/>
            </a:xfrm>
            <a:custGeom>
              <a:rect b="b" l="l" r="r" t="t"/>
              <a:pathLst>
                <a:path extrusionOk="0" h="10791" w="10369">
                  <a:moveTo>
                    <a:pt x="10025" y="0"/>
                  </a:moveTo>
                  <a:lnTo>
                    <a:pt x="1" y="10271"/>
                  </a:lnTo>
                  <a:lnTo>
                    <a:pt x="370" y="10579"/>
                  </a:lnTo>
                  <a:lnTo>
                    <a:pt x="626" y="10790"/>
                  </a:lnTo>
                  <a:lnTo>
                    <a:pt x="652" y="10755"/>
                  </a:lnTo>
                  <a:lnTo>
                    <a:pt x="10368" y="616"/>
                  </a:lnTo>
                  <a:cubicBezTo>
                    <a:pt x="10227" y="335"/>
                    <a:pt x="10104" y="141"/>
                    <a:pt x="10043" y="44"/>
                  </a:cubicBezTo>
                  <a:lnTo>
                    <a:pt x="10025" y="0"/>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57"/>
            <p:cNvSpPr/>
            <p:nvPr/>
          </p:nvSpPr>
          <p:spPr>
            <a:xfrm>
              <a:off x="1252225" y="3890050"/>
              <a:ext cx="9275" cy="14325"/>
            </a:xfrm>
            <a:custGeom>
              <a:rect b="b" l="l" r="r" t="t"/>
              <a:pathLst>
                <a:path extrusionOk="0" h="573" w="371">
                  <a:moveTo>
                    <a:pt x="370" y="1"/>
                  </a:moveTo>
                  <a:lnTo>
                    <a:pt x="370" y="1"/>
                  </a:lnTo>
                  <a:cubicBezTo>
                    <a:pt x="256" y="203"/>
                    <a:pt x="133" y="388"/>
                    <a:pt x="1" y="573"/>
                  </a:cubicBezTo>
                  <a:cubicBezTo>
                    <a:pt x="141" y="397"/>
                    <a:pt x="265" y="203"/>
                    <a:pt x="370"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57"/>
            <p:cNvSpPr/>
            <p:nvPr/>
          </p:nvSpPr>
          <p:spPr>
            <a:xfrm>
              <a:off x="1083250" y="3763775"/>
              <a:ext cx="204200" cy="223350"/>
            </a:xfrm>
            <a:custGeom>
              <a:rect b="b" l="l" r="r" t="t"/>
              <a:pathLst>
                <a:path extrusionOk="0" h="8934" w="8168">
                  <a:moveTo>
                    <a:pt x="7525" y="0"/>
                  </a:moveTo>
                  <a:lnTo>
                    <a:pt x="7525" y="0"/>
                  </a:lnTo>
                  <a:cubicBezTo>
                    <a:pt x="7534" y="968"/>
                    <a:pt x="7252" y="6583"/>
                    <a:pt x="1" y="8933"/>
                  </a:cubicBezTo>
                  <a:cubicBezTo>
                    <a:pt x="15" y="8933"/>
                    <a:pt x="29" y="8933"/>
                    <a:pt x="43" y="8933"/>
                  </a:cubicBezTo>
                  <a:cubicBezTo>
                    <a:pt x="1400" y="8933"/>
                    <a:pt x="3092" y="8514"/>
                    <a:pt x="5035" y="7164"/>
                  </a:cubicBezTo>
                  <a:cubicBezTo>
                    <a:pt x="7261" y="5624"/>
                    <a:pt x="8168" y="3503"/>
                    <a:pt x="7719" y="863"/>
                  </a:cubicBezTo>
                  <a:cubicBezTo>
                    <a:pt x="7666" y="563"/>
                    <a:pt x="7596" y="282"/>
                    <a:pt x="7525" y="0"/>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57"/>
            <p:cNvSpPr/>
            <p:nvPr/>
          </p:nvSpPr>
          <p:spPr>
            <a:xfrm>
              <a:off x="1134525" y="3977400"/>
              <a:ext cx="13000" cy="4425"/>
            </a:xfrm>
            <a:custGeom>
              <a:rect b="b" l="l" r="r" t="t"/>
              <a:pathLst>
                <a:path extrusionOk="0" h="177" w="520">
                  <a:moveTo>
                    <a:pt x="519" y="1"/>
                  </a:moveTo>
                  <a:lnTo>
                    <a:pt x="519" y="1"/>
                  </a:lnTo>
                  <a:cubicBezTo>
                    <a:pt x="343" y="62"/>
                    <a:pt x="167" y="124"/>
                    <a:pt x="0" y="177"/>
                  </a:cubicBezTo>
                  <a:cubicBezTo>
                    <a:pt x="167" y="124"/>
                    <a:pt x="335" y="71"/>
                    <a:pt x="519"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57"/>
            <p:cNvSpPr/>
            <p:nvPr/>
          </p:nvSpPr>
          <p:spPr>
            <a:xfrm>
              <a:off x="1147500" y="3971900"/>
              <a:ext cx="13450" cy="5525"/>
            </a:xfrm>
            <a:custGeom>
              <a:rect b="b" l="l" r="r" t="t"/>
              <a:pathLst>
                <a:path extrusionOk="0" h="221" w="538">
                  <a:moveTo>
                    <a:pt x="0" y="221"/>
                  </a:moveTo>
                  <a:cubicBezTo>
                    <a:pt x="176" y="159"/>
                    <a:pt x="352" y="89"/>
                    <a:pt x="537" y="1"/>
                  </a:cubicBezTo>
                  <a:cubicBezTo>
                    <a:pt x="352" y="89"/>
                    <a:pt x="176" y="159"/>
                    <a:pt x="0" y="22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57"/>
            <p:cNvSpPr/>
            <p:nvPr/>
          </p:nvSpPr>
          <p:spPr>
            <a:xfrm>
              <a:off x="990400" y="3696875"/>
              <a:ext cx="354275" cy="340400"/>
            </a:xfrm>
            <a:custGeom>
              <a:rect b="b" l="l" r="r" t="t"/>
              <a:pathLst>
                <a:path extrusionOk="0" fill="none" h="13616" w="14171">
                  <a:moveTo>
                    <a:pt x="10104" y="1"/>
                  </a:moveTo>
                  <a:lnTo>
                    <a:pt x="1" y="10342"/>
                  </a:lnTo>
                  <a:cubicBezTo>
                    <a:pt x="1" y="10342"/>
                    <a:pt x="3354" y="13616"/>
                    <a:pt x="8766" y="9875"/>
                  </a:cubicBezTo>
                  <a:cubicBezTo>
                    <a:pt x="14170" y="6126"/>
                    <a:pt x="10104" y="1"/>
                    <a:pt x="10104"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57"/>
            <p:cNvSpPr/>
            <p:nvPr/>
          </p:nvSpPr>
          <p:spPr>
            <a:xfrm>
              <a:off x="990625" y="3696875"/>
              <a:ext cx="353150" cy="328950"/>
            </a:xfrm>
            <a:custGeom>
              <a:rect b="b" l="l" r="r" t="t"/>
              <a:pathLst>
                <a:path extrusionOk="0" fill="none" h="13158" w="14126">
                  <a:moveTo>
                    <a:pt x="10095" y="1"/>
                  </a:moveTo>
                  <a:cubicBezTo>
                    <a:pt x="10095" y="1"/>
                    <a:pt x="14126" y="4991"/>
                    <a:pt x="10060" y="9347"/>
                  </a:cubicBezTo>
                  <a:cubicBezTo>
                    <a:pt x="6029" y="13158"/>
                    <a:pt x="1769" y="12366"/>
                    <a:pt x="0" y="10342"/>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57"/>
            <p:cNvSpPr/>
            <p:nvPr/>
          </p:nvSpPr>
          <p:spPr>
            <a:xfrm>
              <a:off x="1024725" y="3884775"/>
              <a:ext cx="55900" cy="55900"/>
            </a:xfrm>
            <a:custGeom>
              <a:rect b="b" l="l" r="r" t="t"/>
              <a:pathLst>
                <a:path extrusionOk="0" fill="none" h="2236" w="2236">
                  <a:moveTo>
                    <a:pt x="2236" y="1"/>
                  </a:moveTo>
                  <a:lnTo>
                    <a:pt x="1" y="223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57"/>
            <p:cNvSpPr/>
            <p:nvPr/>
          </p:nvSpPr>
          <p:spPr>
            <a:xfrm>
              <a:off x="1043875" y="3908100"/>
              <a:ext cx="29950" cy="30600"/>
            </a:xfrm>
            <a:custGeom>
              <a:rect b="b" l="l" r="r" t="t"/>
              <a:pathLst>
                <a:path extrusionOk="0" fill="none" h="1224" w="1198">
                  <a:moveTo>
                    <a:pt x="1197" y="0"/>
                  </a:moveTo>
                  <a:lnTo>
                    <a:pt x="0" y="122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57"/>
            <p:cNvSpPr/>
            <p:nvPr/>
          </p:nvSpPr>
          <p:spPr>
            <a:xfrm>
              <a:off x="1059275" y="3938450"/>
              <a:ext cx="6850" cy="6200"/>
            </a:xfrm>
            <a:custGeom>
              <a:rect b="b" l="l" r="r" t="t"/>
              <a:pathLst>
                <a:path extrusionOk="0" fill="none" h="248" w="274">
                  <a:moveTo>
                    <a:pt x="273" y="1"/>
                  </a:moveTo>
                  <a:lnTo>
                    <a:pt x="0" y="24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57"/>
            <p:cNvSpPr/>
            <p:nvPr/>
          </p:nvSpPr>
          <p:spPr>
            <a:xfrm>
              <a:off x="1066975" y="3943525"/>
              <a:ext cx="10350" cy="8150"/>
            </a:xfrm>
            <a:custGeom>
              <a:rect b="b" l="l" r="r" t="t"/>
              <a:pathLst>
                <a:path extrusionOk="0" fill="none" h="326" w="414">
                  <a:moveTo>
                    <a:pt x="414" y="0"/>
                  </a:moveTo>
                  <a:lnTo>
                    <a:pt x="0" y="32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57"/>
            <p:cNvSpPr/>
            <p:nvPr/>
          </p:nvSpPr>
          <p:spPr>
            <a:xfrm>
              <a:off x="1215475" y="3831750"/>
              <a:ext cx="43600" cy="87375"/>
            </a:xfrm>
            <a:custGeom>
              <a:rect b="b" l="l" r="r" t="t"/>
              <a:pathLst>
                <a:path extrusionOk="0" fill="none" h="3495" w="1744">
                  <a:moveTo>
                    <a:pt x="1743" y="0"/>
                  </a:moveTo>
                  <a:cubicBezTo>
                    <a:pt x="1699" y="1365"/>
                    <a:pt x="1066" y="2641"/>
                    <a:pt x="1" y="349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57"/>
            <p:cNvSpPr/>
            <p:nvPr/>
          </p:nvSpPr>
          <p:spPr>
            <a:xfrm>
              <a:off x="1216575" y="3855500"/>
              <a:ext cx="24450" cy="40075"/>
            </a:xfrm>
            <a:custGeom>
              <a:rect b="b" l="l" r="r" t="t"/>
              <a:pathLst>
                <a:path extrusionOk="0" fill="none" h="1603" w="978">
                  <a:moveTo>
                    <a:pt x="978" y="1"/>
                  </a:moveTo>
                  <a:cubicBezTo>
                    <a:pt x="802" y="617"/>
                    <a:pt x="467" y="1172"/>
                    <a:pt x="1" y="160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57"/>
            <p:cNvSpPr/>
            <p:nvPr/>
          </p:nvSpPr>
          <p:spPr>
            <a:xfrm>
              <a:off x="1209975" y="3865625"/>
              <a:ext cx="7950" cy="9725"/>
            </a:xfrm>
            <a:custGeom>
              <a:rect b="b" l="l" r="r" t="t"/>
              <a:pathLst>
                <a:path extrusionOk="0" fill="none" h="389" w="318">
                  <a:moveTo>
                    <a:pt x="318" y="1"/>
                  </a:moveTo>
                  <a:lnTo>
                    <a:pt x="1" y="38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57"/>
            <p:cNvSpPr/>
            <p:nvPr/>
          </p:nvSpPr>
          <p:spPr>
            <a:xfrm>
              <a:off x="1206900" y="3717550"/>
              <a:ext cx="31700" cy="37425"/>
            </a:xfrm>
            <a:custGeom>
              <a:rect b="b" l="l" r="r" t="t"/>
              <a:pathLst>
                <a:path extrusionOk="0" fill="none" h="1497" w="1268">
                  <a:moveTo>
                    <a:pt x="1268" y="1"/>
                  </a:moveTo>
                  <a:cubicBezTo>
                    <a:pt x="881" y="520"/>
                    <a:pt x="450" y="1022"/>
                    <a:pt x="1" y="14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57"/>
            <p:cNvSpPr/>
            <p:nvPr/>
          </p:nvSpPr>
          <p:spPr>
            <a:xfrm>
              <a:off x="1231775" y="3734275"/>
              <a:ext cx="8375" cy="10150"/>
            </a:xfrm>
            <a:custGeom>
              <a:rect b="b" l="l" r="r" t="t"/>
              <a:pathLst>
                <a:path extrusionOk="0" fill="none" h="406" w="335">
                  <a:moveTo>
                    <a:pt x="335" y="1"/>
                  </a:moveTo>
                  <a:lnTo>
                    <a:pt x="0" y="40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57"/>
            <p:cNvSpPr/>
            <p:nvPr/>
          </p:nvSpPr>
          <p:spPr>
            <a:xfrm>
              <a:off x="1240575" y="3748575"/>
              <a:ext cx="5525" cy="7725"/>
            </a:xfrm>
            <a:custGeom>
              <a:rect b="b" l="l" r="r" t="t"/>
              <a:pathLst>
                <a:path extrusionOk="0" fill="none" h="309" w="221">
                  <a:moveTo>
                    <a:pt x="220" y="1"/>
                  </a:moveTo>
                  <a:cubicBezTo>
                    <a:pt x="123" y="89"/>
                    <a:pt x="53" y="194"/>
                    <a:pt x="0" y="30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57"/>
            <p:cNvSpPr/>
            <p:nvPr/>
          </p:nvSpPr>
          <p:spPr>
            <a:xfrm>
              <a:off x="1247825" y="3760250"/>
              <a:ext cx="2675" cy="2000"/>
            </a:xfrm>
            <a:custGeom>
              <a:rect b="b" l="l" r="r" t="t"/>
              <a:pathLst>
                <a:path extrusionOk="0" fill="none" h="80" w="107">
                  <a:moveTo>
                    <a:pt x="106" y="0"/>
                  </a:moveTo>
                  <a:lnTo>
                    <a:pt x="1" y="7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57"/>
            <p:cNvSpPr/>
            <p:nvPr/>
          </p:nvSpPr>
          <p:spPr>
            <a:xfrm>
              <a:off x="1109225" y="3964425"/>
              <a:ext cx="36100" cy="8175"/>
            </a:xfrm>
            <a:custGeom>
              <a:rect b="b" l="l" r="r" t="t"/>
              <a:pathLst>
                <a:path extrusionOk="0" fill="none" h="327" w="1444">
                  <a:moveTo>
                    <a:pt x="0" y="326"/>
                  </a:moveTo>
                  <a:cubicBezTo>
                    <a:pt x="502" y="300"/>
                    <a:pt x="986" y="194"/>
                    <a:pt x="1443"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57"/>
            <p:cNvSpPr/>
            <p:nvPr/>
          </p:nvSpPr>
          <p:spPr>
            <a:xfrm>
              <a:off x="1128800" y="3958275"/>
              <a:ext cx="5750" cy="1550"/>
            </a:xfrm>
            <a:custGeom>
              <a:rect b="b" l="l" r="r" t="t"/>
              <a:pathLst>
                <a:path extrusionOk="0" fill="none" h="62" w="230">
                  <a:moveTo>
                    <a:pt x="0" y="62"/>
                  </a:moveTo>
                  <a:lnTo>
                    <a:pt x="22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7"/>
            <p:cNvSpPr/>
            <p:nvPr/>
          </p:nvSpPr>
          <p:spPr>
            <a:xfrm>
              <a:off x="1130775" y="3939125"/>
              <a:ext cx="5975" cy="2450"/>
            </a:xfrm>
            <a:custGeom>
              <a:rect b="b" l="l" r="r" t="t"/>
              <a:pathLst>
                <a:path extrusionOk="0" fill="none" h="98" w="239">
                  <a:moveTo>
                    <a:pt x="1" y="97"/>
                  </a:moveTo>
                  <a:lnTo>
                    <a:pt x="238"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7"/>
            <p:cNvSpPr/>
            <p:nvPr/>
          </p:nvSpPr>
          <p:spPr>
            <a:xfrm>
              <a:off x="1136275" y="3917350"/>
              <a:ext cx="3975" cy="2225"/>
            </a:xfrm>
            <a:custGeom>
              <a:rect b="b" l="l" r="r" t="t"/>
              <a:pathLst>
                <a:path extrusionOk="0" fill="none" h="89" w="159">
                  <a:moveTo>
                    <a:pt x="1" y="88"/>
                  </a:moveTo>
                  <a:lnTo>
                    <a:pt x="15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7"/>
            <p:cNvSpPr/>
            <p:nvPr/>
          </p:nvSpPr>
          <p:spPr>
            <a:xfrm>
              <a:off x="1135175" y="3834825"/>
              <a:ext cx="11900" cy="11900"/>
            </a:xfrm>
            <a:custGeom>
              <a:rect b="b" l="l" r="r" t="t"/>
              <a:pathLst>
                <a:path extrusionOk="0" fill="none" h="476" w="476">
                  <a:moveTo>
                    <a:pt x="476" y="1"/>
                  </a:moveTo>
                  <a:lnTo>
                    <a:pt x="1" y="47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57"/>
            <p:cNvSpPr/>
            <p:nvPr/>
          </p:nvSpPr>
          <p:spPr>
            <a:xfrm>
              <a:off x="1148825" y="3840325"/>
              <a:ext cx="7500" cy="6625"/>
            </a:xfrm>
            <a:custGeom>
              <a:rect b="b" l="l" r="r" t="t"/>
              <a:pathLst>
                <a:path extrusionOk="0" fill="none" h="265" w="300">
                  <a:moveTo>
                    <a:pt x="299" y="1"/>
                  </a:moveTo>
                  <a:cubicBezTo>
                    <a:pt x="185" y="71"/>
                    <a:pt x="79" y="159"/>
                    <a:pt x="0" y="26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57"/>
            <p:cNvSpPr/>
            <p:nvPr/>
          </p:nvSpPr>
          <p:spPr>
            <a:xfrm>
              <a:off x="1172800" y="3835500"/>
              <a:ext cx="6850" cy="6400"/>
            </a:xfrm>
            <a:custGeom>
              <a:rect b="b" l="l" r="r" t="t"/>
              <a:pathLst>
                <a:path extrusionOk="0" fill="none" h="256" w="274">
                  <a:moveTo>
                    <a:pt x="273" y="0"/>
                  </a:moveTo>
                  <a:lnTo>
                    <a:pt x="1" y="25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57"/>
            <p:cNvSpPr/>
            <p:nvPr/>
          </p:nvSpPr>
          <p:spPr>
            <a:xfrm>
              <a:off x="1116025" y="3867400"/>
              <a:ext cx="5325" cy="4200"/>
            </a:xfrm>
            <a:custGeom>
              <a:rect b="b" l="l" r="r" t="t"/>
              <a:pathLst>
                <a:path extrusionOk="0" fill="none" h="168" w="213">
                  <a:moveTo>
                    <a:pt x="212" y="0"/>
                  </a:moveTo>
                  <a:lnTo>
                    <a:pt x="1" y="16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7"/>
            <p:cNvSpPr/>
            <p:nvPr/>
          </p:nvSpPr>
          <p:spPr>
            <a:xfrm>
              <a:off x="1011525" y="3949450"/>
              <a:ext cx="3550" cy="3125"/>
            </a:xfrm>
            <a:custGeom>
              <a:rect b="b" l="l" r="r" t="t"/>
              <a:pathLst>
                <a:path extrusionOk="0" fill="none" h="125" w="142">
                  <a:moveTo>
                    <a:pt x="141" y="1"/>
                  </a:moveTo>
                  <a:lnTo>
                    <a:pt x="0" y="12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7"/>
            <p:cNvSpPr/>
            <p:nvPr/>
          </p:nvSpPr>
          <p:spPr>
            <a:xfrm>
              <a:off x="1061250" y="3970575"/>
              <a:ext cx="3975" cy="2025"/>
            </a:xfrm>
            <a:custGeom>
              <a:rect b="b" l="l" r="r" t="t"/>
              <a:pathLst>
                <a:path extrusionOk="0" fill="none" h="81" w="159">
                  <a:moveTo>
                    <a:pt x="159" y="1"/>
                  </a:moveTo>
                  <a:lnTo>
                    <a:pt x="0" y="8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7"/>
            <p:cNvSpPr/>
            <p:nvPr/>
          </p:nvSpPr>
          <p:spPr>
            <a:xfrm>
              <a:off x="1002725" y="3648250"/>
              <a:ext cx="236975" cy="337575"/>
            </a:xfrm>
            <a:custGeom>
              <a:rect b="b" l="l" r="r" t="t"/>
              <a:pathLst>
                <a:path extrusionOk="0" h="13503" w="9479">
                  <a:moveTo>
                    <a:pt x="5580" y="1"/>
                  </a:moveTo>
                  <a:lnTo>
                    <a:pt x="9" y="13228"/>
                  </a:lnTo>
                  <a:lnTo>
                    <a:pt x="0" y="13246"/>
                  </a:lnTo>
                  <a:lnTo>
                    <a:pt x="36" y="13264"/>
                  </a:lnTo>
                  <a:cubicBezTo>
                    <a:pt x="185" y="13308"/>
                    <a:pt x="326" y="13352"/>
                    <a:pt x="476" y="13378"/>
                  </a:cubicBezTo>
                  <a:cubicBezTo>
                    <a:pt x="572" y="13404"/>
                    <a:pt x="678" y="13422"/>
                    <a:pt x="801" y="13440"/>
                  </a:cubicBezTo>
                  <a:cubicBezTo>
                    <a:pt x="1094" y="13482"/>
                    <a:pt x="1388" y="13503"/>
                    <a:pt x="1680" y="13503"/>
                  </a:cubicBezTo>
                  <a:cubicBezTo>
                    <a:pt x="2425" y="13503"/>
                    <a:pt x="3163" y="13366"/>
                    <a:pt x="3864" y="13088"/>
                  </a:cubicBezTo>
                  <a:cubicBezTo>
                    <a:pt x="5140" y="12603"/>
                    <a:pt x="6575" y="11591"/>
                    <a:pt x="7912" y="9602"/>
                  </a:cubicBezTo>
                  <a:cubicBezTo>
                    <a:pt x="9417" y="7349"/>
                    <a:pt x="9479" y="5043"/>
                    <a:pt x="8097" y="2755"/>
                  </a:cubicBezTo>
                  <a:cubicBezTo>
                    <a:pt x="7939" y="2500"/>
                    <a:pt x="7772" y="2254"/>
                    <a:pt x="7604" y="2025"/>
                  </a:cubicBezTo>
                  <a:cubicBezTo>
                    <a:pt x="7182" y="1470"/>
                    <a:pt x="6698" y="951"/>
                    <a:pt x="6170" y="485"/>
                  </a:cubicBezTo>
                  <a:cubicBezTo>
                    <a:pt x="6152" y="476"/>
                    <a:pt x="6143" y="458"/>
                    <a:pt x="6126" y="441"/>
                  </a:cubicBezTo>
                  <a:cubicBezTo>
                    <a:pt x="5888" y="238"/>
                    <a:pt x="5703" y="97"/>
                    <a:pt x="5615" y="27"/>
                  </a:cubicBezTo>
                  <a:lnTo>
                    <a:pt x="5580" y="1"/>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7"/>
            <p:cNvSpPr/>
            <p:nvPr/>
          </p:nvSpPr>
          <p:spPr>
            <a:xfrm>
              <a:off x="1029125" y="3676625"/>
              <a:ext cx="230400" cy="315050"/>
            </a:xfrm>
            <a:custGeom>
              <a:rect b="b" l="l" r="r" t="t"/>
              <a:pathLst>
                <a:path extrusionOk="0" h="12602" w="9216">
                  <a:moveTo>
                    <a:pt x="5985" y="1"/>
                  </a:moveTo>
                  <a:lnTo>
                    <a:pt x="5932" y="54"/>
                  </a:lnTo>
                  <a:cubicBezTo>
                    <a:pt x="6372" y="529"/>
                    <a:pt x="6760" y="1039"/>
                    <a:pt x="7094" y="1594"/>
                  </a:cubicBezTo>
                  <a:cubicBezTo>
                    <a:pt x="7719" y="2632"/>
                    <a:pt x="8265" y="4067"/>
                    <a:pt x="8027" y="5713"/>
                  </a:cubicBezTo>
                  <a:lnTo>
                    <a:pt x="8027" y="5748"/>
                  </a:lnTo>
                  <a:cubicBezTo>
                    <a:pt x="7992" y="5968"/>
                    <a:pt x="7948" y="6188"/>
                    <a:pt x="7886" y="6408"/>
                  </a:cubicBezTo>
                  <a:lnTo>
                    <a:pt x="7886" y="6417"/>
                  </a:lnTo>
                  <a:cubicBezTo>
                    <a:pt x="7684" y="7165"/>
                    <a:pt x="7349" y="7869"/>
                    <a:pt x="6909" y="8511"/>
                  </a:cubicBezTo>
                  <a:cubicBezTo>
                    <a:pt x="6531" y="9083"/>
                    <a:pt x="6108" y="9620"/>
                    <a:pt x="5633" y="10113"/>
                  </a:cubicBezTo>
                  <a:cubicBezTo>
                    <a:pt x="5589" y="10166"/>
                    <a:pt x="5536" y="10210"/>
                    <a:pt x="5492" y="10263"/>
                  </a:cubicBezTo>
                  <a:cubicBezTo>
                    <a:pt x="5351" y="10404"/>
                    <a:pt x="5211" y="10536"/>
                    <a:pt x="5070" y="10659"/>
                  </a:cubicBezTo>
                  <a:cubicBezTo>
                    <a:pt x="4920" y="10782"/>
                    <a:pt x="4779" y="10896"/>
                    <a:pt x="4647" y="11002"/>
                  </a:cubicBezTo>
                  <a:cubicBezTo>
                    <a:pt x="4577" y="11055"/>
                    <a:pt x="4515" y="11108"/>
                    <a:pt x="4436" y="11160"/>
                  </a:cubicBezTo>
                  <a:cubicBezTo>
                    <a:pt x="4348" y="11213"/>
                    <a:pt x="4269" y="11275"/>
                    <a:pt x="4190" y="11328"/>
                  </a:cubicBezTo>
                  <a:cubicBezTo>
                    <a:pt x="4155" y="11354"/>
                    <a:pt x="4119" y="11380"/>
                    <a:pt x="4084" y="11398"/>
                  </a:cubicBezTo>
                  <a:cubicBezTo>
                    <a:pt x="2777" y="12237"/>
                    <a:pt x="1544" y="12450"/>
                    <a:pt x="617" y="12450"/>
                  </a:cubicBezTo>
                  <a:cubicBezTo>
                    <a:pt x="396" y="12450"/>
                    <a:pt x="192" y="12438"/>
                    <a:pt x="9" y="12419"/>
                  </a:cubicBezTo>
                  <a:lnTo>
                    <a:pt x="1" y="12489"/>
                  </a:lnTo>
                  <a:cubicBezTo>
                    <a:pt x="376" y="12564"/>
                    <a:pt x="756" y="12602"/>
                    <a:pt x="1136" y="12602"/>
                  </a:cubicBezTo>
                  <a:cubicBezTo>
                    <a:pt x="1779" y="12602"/>
                    <a:pt x="2419" y="12494"/>
                    <a:pt x="3028" y="12278"/>
                  </a:cubicBezTo>
                  <a:cubicBezTo>
                    <a:pt x="4445" y="11794"/>
                    <a:pt x="6425" y="10580"/>
                    <a:pt x="7860" y="7499"/>
                  </a:cubicBezTo>
                  <a:cubicBezTo>
                    <a:pt x="9215" y="4067"/>
                    <a:pt x="7587" y="1532"/>
                    <a:pt x="5985"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57"/>
            <p:cNvSpPr/>
            <p:nvPr/>
          </p:nvSpPr>
          <p:spPr>
            <a:xfrm>
              <a:off x="1003175" y="3648250"/>
              <a:ext cx="152700" cy="337100"/>
            </a:xfrm>
            <a:custGeom>
              <a:rect b="b" l="l" r="r" t="t"/>
              <a:pathLst>
                <a:path extrusionOk="0" h="13484" w="6108">
                  <a:moveTo>
                    <a:pt x="5562" y="1"/>
                  </a:moveTo>
                  <a:lnTo>
                    <a:pt x="0" y="13228"/>
                  </a:lnTo>
                  <a:lnTo>
                    <a:pt x="466" y="13378"/>
                  </a:lnTo>
                  <a:lnTo>
                    <a:pt x="766" y="13484"/>
                  </a:lnTo>
                  <a:lnTo>
                    <a:pt x="783" y="13440"/>
                  </a:lnTo>
                  <a:lnTo>
                    <a:pt x="6108" y="449"/>
                  </a:lnTo>
                  <a:cubicBezTo>
                    <a:pt x="5879" y="238"/>
                    <a:pt x="5694" y="97"/>
                    <a:pt x="5597" y="27"/>
                  </a:cubicBezTo>
                  <a:lnTo>
                    <a:pt x="5562" y="1"/>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57"/>
            <p:cNvSpPr/>
            <p:nvPr/>
          </p:nvSpPr>
          <p:spPr>
            <a:xfrm>
              <a:off x="1226475" y="3820100"/>
              <a:ext cx="3325" cy="16525"/>
            </a:xfrm>
            <a:custGeom>
              <a:rect b="b" l="l" r="r" t="t"/>
              <a:pathLst>
                <a:path extrusionOk="0" h="661" w="133">
                  <a:moveTo>
                    <a:pt x="133" y="0"/>
                  </a:moveTo>
                  <a:lnTo>
                    <a:pt x="133" y="0"/>
                  </a:lnTo>
                  <a:cubicBezTo>
                    <a:pt x="98" y="220"/>
                    <a:pt x="54" y="440"/>
                    <a:pt x="1" y="660"/>
                  </a:cubicBezTo>
                  <a:cubicBezTo>
                    <a:pt x="63" y="449"/>
                    <a:pt x="107" y="229"/>
                    <a:pt x="133"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7"/>
            <p:cNvSpPr/>
            <p:nvPr/>
          </p:nvSpPr>
          <p:spPr>
            <a:xfrm>
              <a:off x="1099525" y="3698850"/>
              <a:ext cx="147225" cy="276825"/>
            </a:xfrm>
            <a:custGeom>
              <a:rect b="b" l="l" r="r" t="t"/>
              <a:pathLst>
                <a:path extrusionOk="0" h="11073" w="5889">
                  <a:moveTo>
                    <a:pt x="3732" y="1"/>
                  </a:moveTo>
                  <a:cubicBezTo>
                    <a:pt x="4093" y="898"/>
                    <a:pt x="5889" y="6232"/>
                    <a:pt x="1" y="11072"/>
                  </a:cubicBezTo>
                  <a:cubicBezTo>
                    <a:pt x="1268" y="10579"/>
                    <a:pt x="2703" y="9567"/>
                    <a:pt x="4040" y="7578"/>
                  </a:cubicBezTo>
                  <a:cubicBezTo>
                    <a:pt x="5545" y="5325"/>
                    <a:pt x="5607" y="3019"/>
                    <a:pt x="4225" y="731"/>
                  </a:cubicBezTo>
                  <a:cubicBezTo>
                    <a:pt x="4067" y="476"/>
                    <a:pt x="3900" y="230"/>
                    <a:pt x="3732"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57"/>
            <p:cNvSpPr/>
            <p:nvPr/>
          </p:nvSpPr>
          <p:spPr>
            <a:xfrm>
              <a:off x="1145075" y="3943075"/>
              <a:ext cx="10600" cy="8825"/>
            </a:xfrm>
            <a:custGeom>
              <a:rect b="b" l="l" r="r" t="t"/>
              <a:pathLst>
                <a:path extrusionOk="0" h="353" w="424">
                  <a:moveTo>
                    <a:pt x="423" y="1"/>
                  </a:moveTo>
                  <a:lnTo>
                    <a:pt x="423" y="1"/>
                  </a:lnTo>
                  <a:cubicBezTo>
                    <a:pt x="282" y="124"/>
                    <a:pt x="141" y="238"/>
                    <a:pt x="1" y="353"/>
                  </a:cubicBezTo>
                  <a:cubicBezTo>
                    <a:pt x="141" y="247"/>
                    <a:pt x="282" y="133"/>
                    <a:pt x="423"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57"/>
            <p:cNvSpPr/>
            <p:nvPr/>
          </p:nvSpPr>
          <p:spPr>
            <a:xfrm>
              <a:off x="1155650" y="3933175"/>
              <a:ext cx="10575" cy="9925"/>
            </a:xfrm>
            <a:custGeom>
              <a:rect b="b" l="l" r="r" t="t"/>
              <a:pathLst>
                <a:path extrusionOk="0" h="397" w="423">
                  <a:moveTo>
                    <a:pt x="0" y="397"/>
                  </a:moveTo>
                  <a:cubicBezTo>
                    <a:pt x="141" y="274"/>
                    <a:pt x="282" y="142"/>
                    <a:pt x="422" y="1"/>
                  </a:cubicBezTo>
                  <a:cubicBezTo>
                    <a:pt x="282" y="142"/>
                    <a:pt x="141" y="274"/>
                    <a:pt x="0" y="397"/>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7"/>
            <p:cNvSpPr/>
            <p:nvPr/>
          </p:nvSpPr>
          <p:spPr>
            <a:xfrm>
              <a:off x="1001400" y="3646925"/>
              <a:ext cx="291125" cy="378475"/>
            </a:xfrm>
            <a:custGeom>
              <a:rect b="b" l="l" r="r" t="t"/>
              <a:pathLst>
                <a:path extrusionOk="0" fill="none" h="15139" w="11645">
                  <a:moveTo>
                    <a:pt x="5616" y="1"/>
                  </a:moveTo>
                  <a:lnTo>
                    <a:pt x="1" y="13325"/>
                  </a:lnTo>
                  <a:cubicBezTo>
                    <a:pt x="1" y="13325"/>
                    <a:pt x="4322" y="15138"/>
                    <a:pt x="7983" y="9673"/>
                  </a:cubicBezTo>
                  <a:cubicBezTo>
                    <a:pt x="11644" y="4208"/>
                    <a:pt x="5616" y="1"/>
                    <a:pt x="5616"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57"/>
            <p:cNvSpPr/>
            <p:nvPr/>
          </p:nvSpPr>
          <p:spPr>
            <a:xfrm>
              <a:off x="1001625" y="3646925"/>
              <a:ext cx="279450" cy="363725"/>
            </a:xfrm>
            <a:custGeom>
              <a:rect b="b" l="l" r="r" t="t"/>
              <a:pathLst>
                <a:path extrusionOk="0" fill="none" h="14549" w="11178">
                  <a:moveTo>
                    <a:pt x="5607" y="1"/>
                  </a:moveTo>
                  <a:cubicBezTo>
                    <a:pt x="5607" y="1"/>
                    <a:pt x="11178" y="3169"/>
                    <a:pt x="8995" y="8705"/>
                  </a:cubicBezTo>
                  <a:cubicBezTo>
                    <a:pt x="6636" y="13730"/>
                    <a:pt x="2394" y="14549"/>
                    <a:pt x="0" y="1332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57"/>
            <p:cNvSpPr/>
            <p:nvPr/>
          </p:nvSpPr>
          <p:spPr>
            <a:xfrm>
              <a:off x="1028025" y="3881250"/>
              <a:ext cx="31500" cy="72425"/>
            </a:xfrm>
            <a:custGeom>
              <a:rect b="b" l="l" r="r" t="t"/>
              <a:pathLst>
                <a:path extrusionOk="0" fill="none" h="2897" w="1260">
                  <a:moveTo>
                    <a:pt x="1259" y="1"/>
                  </a:moveTo>
                  <a:cubicBezTo>
                    <a:pt x="837" y="960"/>
                    <a:pt x="423" y="1928"/>
                    <a:pt x="1" y="28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57"/>
            <p:cNvSpPr/>
            <p:nvPr/>
          </p:nvSpPr>
          <p:spPr>
            <a:xfrm>
              <a:off x="1044975" y="3905450"/>
              <a:ext cx="16750" cy="39425"/>
            </a:xfrm>
            <a:custGeom>
              <a:rect b="b" l="l" r="r" t="t"/>
              <a:pathLst>
                <a:path extrusionOk="0" fill="none" h="1577" w="670">
                  <a:moveTo>
                    <a:pt x="669" y="1"/>
                  </a:moveTo>
                  <a:lnTo>
                    <a:pt x="0" y="157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7"/>
            <p:cNvSpPr/>
            <p:nvPr/>
          </p:nvSpPr>
          <p:spPr>
            <a:xfrm>
              <a:off x="1061700" y="3936475"/>
              <a:ext cx="3975" cy="8400"/>
            </a:xfrm>
            <a:custGeom>
              <a:rect b="b" l="l" r="r" t="t"/>
              <a:pathLst>
                <a:path extrusionOk="0" fill="none" h="336" w="159">
                  <a:moveTo>
                    <a:pt x="158" y="1"/>
                  </a:moveTo>
                  <a:lnTo>
                    <a:pt x="0" y="33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57"/>
            <p:cNvSpPr/>
            <p:nvPr/>
          </p:nvSpPr>
          <p:spPr>
            <a:xfrm>
              <a:off x="1071375" y="3937150"/>
              <a:ext cx="6625" cy="11225"/>
            </a:xfrm>
            <a:custGeom>
              <a:rect b="b" l="l" r="r" t="t"/>
              <a:pathLst>
                <a:path extrusionOk="0" fill="none" h="449" w="265">
                  <a:moveTo>
                    <a:pt x="264" y="0"/>
                  </a:moveTo>
                  <a:lnTo>
                    <a:pt x="0" y="44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7"/>
            <p:cNvSpPr/>
            <p:nvPr/>
          </p:nvSpPr>
          <p:spPr>
            <a:xfrm>
              <a:off x="1197875" y="3766400"/>
              <a:ext cx="19825" cy="97275"/>
            </a:xfrm>
            <a:custGeom>
              <a:rect b="b" l="l" r="r" t="t"/>
              <a:pathLst>
                <a:path extrusionOk="0" fill="none" h="3891" w="793">
                  <a:moveTo>
                    <a:pt x="326" y="1"/>
                  </a:moveTo>
                  <a:cubicBezTo>
                    <a:pt x="793" y="1286"/>
                    <a:pt x="670" y="2703"/>
                    <a:pt x="1" y="38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57"/>
            <p:cNvSpPr/>
            <p:nvPr/>
          </p:nvSpPr>
          <p:spPr>
            <a:xfrm>
              <a:off x="1189950" y="3795225"/>
              <a:ext cx="9725" cy="46225"/>
            </a:xfrm>
            <a:custGeom>
              <a:rect b="b" l="l" r="r" t="t"/>
              <a:pathLst>
                <a:path extrusionOk="0" fill="none" h="1849" w="389">
                  <a:moveTo>
                    <a:pt x="327" y="1"/>
                  </a:moveTo>
                  <a:cubicBezTo>
                    <a:pt x="388" y="634"/>
                    <a:pt x="274" y="1277"/>
                    <a:pt x="1" y="184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57"/>
            <p:cNvSpPr/>
            <p:nvPr/>
          </p:nvSpPr>
          <p:spPr>
            <a:xfrm>
              <a:off x="1176550" y="3813275"/>
              <a:ext cx="3750" cy="11900"/>
            </a:xfrm>
            <a:custGeom>
              <a:rect b="b" l="l" r="r" t="t"/>
              <a:pathLst>
                <a:path extrusionOk="0" fill="none" h="476" w="150">
                  <a:moveTo>
                    <a:pt x="150" y="0"/>
                  </a:moveTo>
                  <a:cubicBezTo>
                    <a:pt x="97" y="159"/>
                    <a:pt x="44" y="317"/>
                    <a:pt x="0" y="47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7"/>
            <p:cNvSpPr/>
            <p:nvPr/>
          </p:nvSpPr>
          <p:spPr>
            <a:xfrm>
              <a:off x="1129450" y="3667825"/>
              <a:ext cx="16100" cy="46450"/>
            </a:xfrm>
            <a:custGeom>
              <a:rect b="b" l="l" r="r" t="t"/>
              <a:pathLst>
                <a:path extrusionOk="0" fill="none" h="1858" w="644">
                  <a:moveTo>
                    <a:pt x="643" y="1"/>
                  </a:moveTo>
                  <a:cubicBezTo>
                    <a:pt x="467" y="634"/>
                    <a:pt x="256" y="1251"/>
                    <a:pt x="1" y="18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57"/>
            <p:cNvSpPr/>
            <p:nvPr/>
          </p:nvSpPr>
          <p:spPr>
            <a:xfrm>
              <a:off x="1148825" y="3682800"/>
              <a:ext cx="4200" cy="12550"/>
            </a:xfrm>
            <a:custGeom>
              <a:rect b="b" l="l" r="r" t="t"/>
              <a:pathLst>
                <a:path extrusionOk="0" fill="none" h="502" w="168">
                  <a:moveTo>
                    <a:pt x="167" y="0"/>
                  </a:moveTo>
                  <a:cubicBezTo>
                    <a:pt x="115" y="167"/>
                    <a:pt x="62" y="335"/>
                    <a:pt x="0"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7"/>
            <p:cNvSpPr/>
            <p:nvPr/>
          </p:nvSpPr>
          <p:spPr>
            <a:xfrm>
              <a:off x="1161575" y="3694225"/>
              <a:ext cx="2225" cy="9050"/>
            </a:xfrm>
            <a:custGeom>
              <a:rect b="b" l="l" r="r" t="t"/>
              <a:pathLst>
                <a:path extrusionOk="0" fill="none" h="362" w="89">
                  <a:moveTo>
                    <a:pt x="89" y="1"/>
                  </a:moveTo>
                  <a:cubicBezTo>
                    <a:pt x="36" y="115"/>
                    <a:pt x="9" y="239"/>
                    <a:pt x="1" y="36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7"/>
            <p:cNvSpPr/>
            <p:nvPr/>
          </p:nvSpPr>
          <p:spPr>
            <a:xfrm>
              <a:off x="1170375" y="3703025"/>
              <a:ext cx="1575" cy="2900"/>
            </a:xfrm>
            <a:custGeom>
              <a:rect b="b" l="l" r="r" t="t"/>
              <a:pathLst>
                <a:path extrusionOk="0" fill="none" h="116" w="63">
                  <a:moveTo>
                    <a:pt x="62" y="1"/>
                  </a:moveTo>
                  <a:lnTo>
                    <a:pt x="1" y="1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7"/>
            <p:cNvSpPr/>
            <p:nvPr/>
          </p:nvSpPr>
          <p:spPr>
            <a:xfrm>
              <a:off x="1118450" y="3931650"/>
              <a:ext cx="30625" cy="20925"/>
            </a:xfrm>
            <a:custGeom>
              <a:rect b="b" l="l" r="r" t="t"/>
              <a:pathLst>
                <a:path extrusionOk="0" fill="none" h="837" w="1225">
                  <a:moveTo>
                    <a:pt x="1" y="836"/>
                  </a:moveTo>
                  <a:cubicBezTo>
                    <a:pt x="450" y="634"/>
                    <a:pt x="863" y="343"/>
                    <a:pt x="1224"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57"/>
            <p:cNvSpPr/>
            <p:nvPr/>
          </p:nvSpPr>
          <p:spPr>
            <a:xfrm>
              <a:off x="1131875" y="3930100"/>
              <a:ext cx="4650" cy="3325"/>
            </a:xfrm>
            <a:custGeom>
              <a:rect b="b" l="l" r="r" t="t"/>
              <a:pathLst>
                <a:path extrusionOk="0" fill="none" h="133" w="186">
                  <a:moveTo>
                    <a:pt x="1" y="133"/>
                  </a:moveTo>
                  <a:lnTo>
                    <a:pt x="185"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57"/>
            <p:cNvSpPr/>
            <p:nvPr/>
          </p:nvSpPr>
          <p:spPr>
            <a:xfrm>
              <a:off x="1127025" y="3911400"/>
              <a:ext cx="4875" cy="4200"/>
            </a:xfrm>
            <a:custGeom>
              <a:rect b="b" l="l" r="r" t="t"/>
              <a:pathLst>
                <a:path extrusionOk="0" fill="none" h="168" w="195">
                  <a:moveTo>
                    <a:pt x="1" y="168"/>
                  </a:moveTo>
                  <a:lnTo>
                    <a:pt x="195"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7"/>
            <p:cNvSpPr/>
            <p:nvPr/>
          </p:nvSpPr>
          <p:spPr>
            <a:xfrm>
              <a:off x="1123950" y="3889825"/>
              <a:ext cx="2900" cy="3325"/>
            </a:xfrm>
            <a:custGeom>
              <a:rect b="b" l="l" r="r" t="t"/>
              <a:pathLst>
                <a:path extrusionOk="0" fill="none" h="133" w="116">
                  <a:moveTo>
                    <a:pt x="1" y="133"/>
                  </a:moveTo>
                  <a:lnTo>
                    <a:pt x="115"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57"/>
            <p:cNvSpPr/>
            <p:nvPr/>
          </p:nvSpPr>
          <p:spPr>
            <a:xfrm>
              <a:off x="1096225" y="3810625"/>
              <a:ext cx="6850" cy="15425"/>
            </a:xfrm>
            <a:custGeom>
              <a:rect b="b" l="l" r="r" t="t"/>
              <a:pathLst>
                <a:path extrusionOk="0" fill="none" h="617" w="274">
                  <a:moveTo>
                    <a:pt x="274" y="1"/>
                  </a:moveTo>
                  <a:lnTo>
                    <a:pt x="1" y="6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57"/>
            <p:cNvSpPr/>
            <p:nvPr/>
          </p:nvSpPr>
          <p:spPr>
            <a:xfrm>
              <a:off x="1109225" y="3812175"/>
              <a:ext cx="4425" cy="9050"/>
            </a:xfrm>
            <a:custGeom>
              <a:rect b="b" l="l" r="r" t="t"/>
              <a:pathLst>
                <a:path extrusionOk="0" fill="none" h="362" w="177">
                  <a:moveTo>
                    <a:pt x="176" y="0"/>
                  </a:moveTo>
                  <a:cubicBezTo>
                    <a:pt x="97" y="106"/>
                    <a:pt x="35" y="229"/>
                    <a:pt x="0" y="3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7"/>
            <p:cNvSpPr/>
            <p:nvPr/>
          </p:nvSpPr>
          <p:spPr>
            <a:xfrm>
              <a:off x="1129675" y="3799175"/>
              <a:ext cx="3975" cy="8400"/>
            </a:xfrm>
            <a:custGeom>
              <a:rect b="b" l="l" r="r" t="t"/>
              <a:pathLst>
                <a:path extrusionOk="0" fill="none" h="336" w="159">
                  <a:moveTo>
                    <a:pt x="159" y="1"/>
                  </a:moveTo>
                  <a:lnTo>
                    <a:pt x="1" y="33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57"/>
            <p:cNvSpPr/>
            <p:nvPr/>
          </p:nvSpPr>
          <p:spPr>
            <a:xfrm>
              <a:off x="1087875" y="3850225"/>
              <a:ext cx="3100" cy="5750"/>
            </a:xfrm>
            <a:custGeom>
              <a:rect b="b" l="l" r="r" t="t"/>
              <a:pathLst>
                <a:path extrusionOk="0" fill="none" h="230" w="124">
                  <a:moveTo>
                    <a:pt x="124" y="1"/>
                  </a:moveTo>
                  <a:lnTo>
                    <a:pt x="0" y="23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57"/>
            <p:cNvSpPr/>
            <p:nvPr/>
          </p:nvSpPr>
          <p:spPr>
            <a:xfrm>
              <a:off x="1020100" y="3965525"/>
              <a:ext cx="2225" cy="4200"/>
            </a:xfrm>
            <a:custGeom>
              <a:rect b="b" l="l" r="r" t="t"/>
              <a:pathLst>
                <a:path extrusionOk="0" fill="none" h="168" w="89">
                  <a:moveTo>
                    <a:pt x="89" y="0"/>
                  </a:moveTo>
                  <a:lnTo>
                    <a:pt x="1" y="1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57"/>
            <p:cNvSpPr/>
            <p:nvPr/>
          </p:nvSpPr>
          <p:spPr>
            <a:xfrm>
              <a:off x="1073800" y="3966850"/>
              <a:ext cx="2875" cy="3325"/>
            </a:xfrm>
            <a:custGeom>
              <a:rect b="b" l="l" r="r" t="t"/>
              <a:pathLst>
                <a:path extrusionOk="0" fill="none" h="133" w="115">
                  <a:moveTo>
                    <a:pt x="115" y="0"/>
                  </a:moveTo>
                  <a:lnTo>
                    <a:pt x="0" y="13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57"/>
            <p:cNvSpPr/>
            <p:nvPr/>
          </p:nvSpPr>
          <p:spPr>
            <a:xfrm>
              <a:off x="1013075" y="3642300"/>
              <a:ext cx="184400" cy="357125"/>
            </a:xfrm>
            <a:custGeom>
              <a:rect b="b" l="l" r="r" t="t"/>
              <a:pathLst>
                <a:path extrusionOk="0" h="14285" w="7376">
                  <a:moveTo>
                    <a:pt x="1637" y="1"/>
                  </a:moveTo>
                  <a:lnTo>
                    <a:pt x="0" y="14258"/>
                  </a:lnTo>
                  <a:lnTo>
                    <a:pt x="0" y="14285"/>
                  </a:lnTo>
                  <a:lnTo>
                    <a:pt x="35" y="14285"/>
                  </a:lnTo>
                  <a:cubicBezTo>
                    <a:pt x="185" y="14285"/>
                    <a:pt x="335" y="14285"/>
                    <a:pt x="484" y="14276"/>
                  </a:cubicBezTo>
                  <a:cubicBezTo>
                    <a:pt x="590" y="14267"/>
                    <a:pt x="695" y="14258"/>
                    <a:pt x="819" y="14241"/>
                  </a:cubicBezTo>
                  <a:cubicBezTo>
                    <a:pt x="1848" y="14100"/>
                    <a:pt x="2834" y="13686"/>
                    <a:pt x="3661" y="13044"/>
                  </a:cubicBezTo>
                  <a:cubicBezTo>
                    <a:pt x="4744" y="12225"/>
                    <a:pt x="5835" y="10844"/>
                    <a:pt x="6557" y="8564"/>
                  </a:cubicBezTo>
                  <a:cubicBezTo>
                    <a:pt x="7375" y="5977"/>
                    <a:pt x="6794" y="3750"/>
                    <a:pt x="4823" y="1937"/>
                  </a:cubicBezTo>
                  <a:cubicBezTo>
                    <a:pt x="4603" y="1735"/>
                    <a:pt x="4365" y="1550"/>
                    <a:pt x="4145" y="1383"/>
                  </a:cubicBezTo>
                  <a:cubicBezTo>
                    <a:pt x="3573" y="960"/>
                    <a:pt x="2975" y="599"/>
                    <a:pt x="2341" y="300"/>
                  </a:cubicBezTo>
                  <a:cubicBezTo>
                    <a:pt x="2324" y="291"/>
                    <a:pt x="2297" y="283"/>
                    <a:pt x="2280" y="274"/>
                  </a:cubicBezTo>
                  <a:cubicBezTo>
                    <a:pt x="1998" y="142"/>
                    <a:pt x="1787" y="54"/>
                    <a:pt x="1672" y="19"/>
                  </a:cubicBezTo>
                  <a:lnTo>
                    <a:pt x="1637" y="1"/>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57"/>
            <p:cNvSpPr/>
            <p:nvPr/>
          </p:nvSpPr>
          <p:spPr>
            <a:xfrm>
              <a:off x="1040575" y="3659700"/>
              <a:ext cx="162625" cy="341275"/>
            </a:xfrm>
            <a:custGeom>
              <a:rect b="b" l="l" r="r" t="t"/>
              <a:pathLst>
                <a:path extrusionOk="0" h="13651" w="6505">
                  <a:moveTo>
                    <a:pt x="2262" y="0"/>
                  </a:moveTo>
                  <a:lnTo>
                    <a:pt x="2227" y="53"/>
                  </a:lnTo>
                  <a:cubicBezTo>
                    <a:pt x="2781" y="387"/>
                    <a:pt x="3292" y="766"/>
                    <a:pt x="3767" y="1197"/>
                  </a:cubicBezTo>
                  <a:cubicBezTo>
                    <a:pt x="4665" y="2016"/>
                    <a:pt x="5580" y="3239"/>
                    <a:pt x="5818" y="4893"/>
                  </a:cubicBezTo>
                  <a:cubicBezTo>
                    <a:pt x="5818" y="4902"/>
                    <a:pt x="5818" y="4911"/>
                    <a:pt x="5818" y="4929"/>
                  </a:cubicBezTo>
                  <a:cubicBezTo>
                    <a:pt x="5853" y="5149"/>
                    <a:pt x="5870" y="5378"/>
                    <a:pt x="5879" y="5598"/>
                  </a:cubicBezTo>
                  <a:lnTo>
                    <a:pt x="5879" y="5606"/>
                  </a:lnTo>
                  <a:cubicBezTo>
                    <a:pt x="5888" y="6390"/>
                    <a:pt x="5765" y="7155"/>
                    <a:pt x="5527" y="7895"/>
                  </a:cubicBezTo>
                  <a:cubicBezTo>
                    <a:pt x="5325" y="8555"/>
                    <a:pt x="5061" y="9188"/>
                    <a:pt x="4744" y="9796"/>
                  </a:cubicBezTo>
                  <a:cubicBezTo>
                    <a:pt x="4717" y="9857"/>
                    <a:pt x="4682" y="9919"/>
                    <a:pt x="4647" y="9980"/>
                  </a:cubicBezTo>
                  <a:cubicBezTo>
                    <a:pt x="4550" y="10148"/>
                    <a:pt x="4453" y="10324"/>
                    <a:pt x="4357" y="10482"/>
                  </a:cubicBezTo>
                  <a:cubicBezTo>
                    <a:pt x="4251" y="10640"/>
                    <a:pt x="4154" y="10790"/>
                    <a:pt x="4049" y="10931"/>
                  </a:cubicBezTo>
                  <a:cubicBezTo>
                    <a:pt x="3996" y="11001"/>
                    <a:pt x="3952" y="11063"/>
                    <a:pt x="3890" y="11142"/>
                  </a:cubicBezTo>
                  <a:cubicBezTo>
                    <a:pt x="3829" y="11213"/>
                    <a:pt x="3767" y="11292"/>
                    <a:pt x="3705" y="11362"/>
                  </a:cubicBezTo>
                  <a:cubicBezTo>
                    <a:pt x="3679" y="11397"/>
                    <a:pt x="3653" y="11433"/>
                    <a:pt x="3617" y="11459"/>
                  </a:cubicBezTo>
                  <a:cubicBezTo>
                    <a:pt x="2359" y="12911"/>
                    <a:pt x="933" y="13413"/>
                    <a:pt x="0" y="13580"/>
                  </a:cubicBezTo>
                  <a:lnTo>
                    <a:pt x="9" y="13650"/>
                  </a:lnTo>
                  <a:cubicBezTo>
                    <a:pt x="1030" y="13562"/>
                    <a:pt x="2016" y="13202"/>
                    <a:pt x="2860" y="12603"/>
                  </a:cubicBezTo>
                  <a:cubicBezTo>
                    <a:pt x="4075" y="11741"/>
                    <a:pt x="5642" y="10016"/>
                    <a:pt x="6161" y="6662"/>
                  </a:cubicBezTo>
                  <a:cubicBezTo>
                    <a:pt x="6504" y="2992"/>
                    <a:pt x="4225" y="1012"/>
                    <a:pt x="2262" y="0"/>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57"/>
            <p:cNvSpPr/>
            <p:nvPr/>
          </p:nvSpPr>
          <p:spPr>
            <a:xfrm>
              <a:off x="1013075" y="3642300"/>
              <a:ext cx="57000" cy="357125"/>
            </a:xfrm>
            <a:custGeom>
              <a:rect b="b" l="l" r="r" t="t"/>
              <a:pathLst>
                <a:path extrusionOk="0" h="14285" w="2280">
                  <a:moveTo>
                    <a:pt x="1637" y="1"/>
                  </a:moveTo>
                  <a:lnTo>
                    <a:pt x="0" y="14258"/>
                  </a:lnTo>
                  <a:lnTo>
                    <a:pt x="484" y="14276"/>
                  </a:lnTo>
                  <a:lnTo>
                    <a:pt x="810" y="14285"/>
                  </a:lnTo>
                  <a:lnTo>
                    <a:pt x="819" y="14241"/>
                  </a:lnTo>
                  <a:lnTo>
                    <a:pt x="2280" y="274"/>
                  </a:lnTo>
                  <a:cubicBezTo>
                    <a:pt x="1998" y="142"/>
                    <a:pt x="1787" y="54"/>
                    <a:pt x="1672" y="19"/>
                  </a:cubicBezTo>
                  <a:lnTo>
                    <a:pt x="1637" y="1"/>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7"/>
            <p:cNvSpPr/>
            <p:nvPr/>
          </p:nvSpPr>
          <p:spPr>
            <a:xfrm>
              <a:off x="1186225" y="3782675"/>
              <a:ext cx="1350" cy="16750"/>
            </a:xfrm>
            <a:custGeom>
              <a:rect b="b" l="l" r="r" t="t"/>
              <a:pathLst>
                <a:path extrusionOk="0" h="670" w="54">
                  <a:moveTo>
                    <a:pt x="0" y="1"/>
                  </a:moveTo>
                  <a:lnTo>
                    <a:pt x="0" y="1"/>
                  </a:lnTo>
                  <a:cubicBezTo>
                    <a:pt x="27" y="221"/>
                    <a:pt x="44" y="450"/>
                    <a:pt x="53" y="670"/>
                  </a:cubicBezTo>
                  <a:cubicBezTo>
                    <a:pt x="53" y="450"/>
                    <a:pt x="36" y="221"/>
                    <a:pt x="0"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57"/>
            <p:cNvSpPr/>
            <p:nvPr/>
          </p:nvSpPr>
          <p:spPr>
            <a:xfrm>
              <a:off x="1104600" y="3676850"/>
              <a:ext cx="107400" cy="291775"/>
            </a:xfrm>
            <a:custGeom>
              <a:rect b="b" l="l" r="r" t="t"/>
              <a:pathLst>
                <a:path extrusionOk="0" h="11671" w="4296">
                  <a:moveTo>
                    <a:pt x="484" y="1"/>
                  </a:moveTo>
                  <a:lnTo>
                    <a:pt x="484" y="1"/>
                  </a:lnTo>
                  <a:cubicBezTo>
                    <a:pt x="1083" y="758"/>
                    <a:pt x="4295" y="5369"/>
                    <a:pt x="0" y="11671"/>
                  </a:cubicBezTo>
                  <a:cubicBezTo>
                    <a:pt x="1083" y="10843"/>
                    <a:pt x="2174" y="9462"/>
                    <a:pt x="2896" y="7182"/>
                  </a:cubicBezTo>
                  <a:cubicBezTo>
                    <a:pt x="3714" y="4595"/>
                    <a:pt x="3133" y="2368"/>
                    <a:pt x="1162" y="555"/>
                  </a:cubicBezTo>
                  <a:cubicBezTo>
                    <a:pt x="933" y="353"/>
                    <a:pt x="704" y="168"/>
                    <a:pt x="484"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57"/>
            <p:cNvSpPr/>
            <p:nvPr/>
          </p:nvSpPr>
          <p:spPr>
            <a:xfrm>
              <a:off x="1141775" y="3921525"/>
              <a:ext cx="7725" cy="11250"/>
            </a:xfrm>
            <a:custGeom>
              <a:rect b="b" l="l" r="r" t="t"/>
              <a:pathLst>
                <a:path extrusionOk="0" h="450" w="309">
                  <a:moveTo>
                    <a:pt x="309" y="0"/>
                  </a:moveTo>
                  <a:cubicBezTo>
                    <a:pt x="203" y="159"/>
                    <a:pt x="106" y="308"/>
                    <a:pt x="1" y="449"/>
                  </a:cubicBezTo>
                  <a:cubicBezTo>
                    <a:pt x="106" y="317"/>
                    <a:pt x="203" y="167"/>
                    <a:pt x="309"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57"/>
            <p:cNvSpPr/>
            <p:nvPr/>
          </p:nvSpPr>
          <p:spPr>
            <a:xfrm>
              <a:off x="1149475" y="3908975"/>
              <a:ext cx="7300" cy="12575"/>
            </a:xfrm>
            <a:custGeom>
              <a:rect b="b" l="l" r="r" t="t"/>
              <a:pathLst>
                <a:path extrusionOk="0" h="503" w="292">
                  <a:moveTo>
                    <a:pt x="1" y="502"/>
                  </a:moveTo>
                  <a:cubicBezTo>
                    <a:pt x="97" y="344"/>
                    <a:pt x="194" y="177"/>
                    <a:pt x="291" y="1"/>
                  </a:cubicBezTo>
                  <a:cubicBezTo>
                    <a:pt x="194" y="177"/>
                    <a:pt x="97" y="344"/>
                    <a:pt x="1" y="502"/>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57"/>
            <p:cNvSpPr/>
            <p:nvPr/>
          </p:nvSpPr>
          <p:spPr>
            <a:xfrm>
              <a:off x="1011975" y="3641200"/>
              <a:ext cx="215425" cy="372325"/>
            </a:xfrm>
            <a:custGeom>
              <a:rect b="b" l="l" r="r" t="t"/>
              <a:pathLst>
                <a:path extrusionOk="0" fill="none" h="14893" w="8617">
                  <a:moveTo>
                    <a:pt x="1646" y="1"/>
                  </a:moveTo>
                  <a:lnTo>
                    <a:pt x="0" y="14355"/>
                  </a:lnTo>
                  <a:cubicBezTo>
                    <a:pt x="0" y="14355"/>
                    <a:pt x="4656" y="14892"/>
                    <a:pt x="6636" y="8617"/>
                  </a:cubicBezTo>
                  <a:cubicBezTo>
                    <a:pt x="8616" y="2342"/>
                    <a:pt x="1646" y="1"/>
                    <a:pt x="1646"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57"/>
            <p:cNvSpPr/>
            <p:nvPr/>
          </p:nvSpPr>
          <p:spPr>
            <a:xfrm>
              <a:off x="1011975" y="3641200"/>
              <a:ext cx="197150" cy="371650"/>
            </a:xfrm>
            <a:custGeom>
              <a:rect b="b" l="l" r="r" t="t"/>
              <a:pathLst>
                <a:path extrusionOk="0" fill="none" h="14866" w="7886">
                  <a:moveTo>
                    <a:pt x="1646" y="1"/>
                  </a:moveTo>
                  <a:cubicBezTo>
                    <a:pt x="1646" y="1"/>
                    <a:pt x="7886" y="1479"/>
                    <a:pt x="7340" y="7402"/>
                  </a:cubicBezTo>
                  <a:cubicBezTo>
                    <a:pt x="6486" y="12894"/>
                    <a:pt x="2640" y="14866"/>
                    <a:pt x="0" y="1435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57"/>
            <p:cNvSpPr/>
            <p:nvPr/>
          </p:nvSpPr>
          <p:spPr>
            <a:xfrm>
              <a:off x="1030000" y="3889175"/>
              <a:ext cx="9700" cy="78350"/>
            </a:xfrm>
            <a:custGeom>
              <a:rect b="b" l="l" r="r" t="t"/>
              <a:pathLst>
                <a:path extrusionOk="0" fill="none" h="3134" w="388">
                  <a:moveTo>
                    <a:pt x="388" y="1"/>
                  </a:moveTo>
                  <a:cubicBezTo>
                    <a:pt x="256" y="1048"/>
                    <a:pt x="124" y="2086"/>
                    <a:pt x="1" y="31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57"/>
            <p:cNvSpPr/>
            <p:nvPr/>
          </p:nvSpPr>
          <p:spPr>
            <a:xfrm>
              <a:off x="1043650" y="3911850"/>
              <a:ext cx="5075" cy="42475"/>
            </a:xfrm>
            <a:custGeom>
              <a:rect b="b" l="l" r="r" t="t"/>
              <a:pathLst>
                <a:path extrusionOk="0" fill="none" h="1699" w="203">
                  <a:moveTo>
                    <a:pt x="203" y="0"/>
                  </a:moveTo>
                  <a:cubicBezTo>
                    <a:pt x="132" y="563"/>
                    <a:pt x="71" y="1135"/>
                    <a:pt x="0" y="169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57"/>
            <p:cNvSpPr/>
            <p:nvPr/>
          </p:nvSpPr>
          <p:spPr>
            <a:xfrm>
              <a:off x="1059700" y="3940450"/>
              <a:ext cx="1575" cy="9250"/>
            </a:xfrm>
            <a:custGeom>
              <a:rect b="b" l="l" r="r" t="t"/>
              <a:pathLst>
                <a:path extrusionOk="0" fill="none" h="370" w="63">
                  <a:moveTo>
                    <a:pt x="62" y="0"/>
                  </a:moveTo>
                  <a:lnTo>
                    <a:pt x="1" y="37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57"/>
            <p:cNvSpPr/>
            <p:nvPr/>
          </p:nvSpPr>
          <p:spPr>
            <a:xfrm>
              <a:off x="1070050" y="3937575"/>
              <a:ext cx="3100" cy="12800"/>
            </a:xfrm>
            <a:custGeom>
              <a:rect b="b" l="l" r="r" t="t"/>
              <a:pathLst>
                <a:path extrusionOk="0" fill="none" h="512" w="124">
                  <a:moveTo>
                    <a:pt x="124" y="1"/>
                  </a:moveTo>
                  <a:lnTo>
                    <a:pt x="1" y="51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57"/>
            <p:cNvSpPr/>
            <p:nvPr/>
          </p:nvSpPr>
          <p:spPr>
            <a:xfrm>
              <a:off x="1148150" y="3737800"/>
              <a:ext cx="27325" cy="95725"/>
            </a:xfrm>
            <a:custGeom>
              <a:rect b="b" l="l" r="r" t="t"/>
              <a:pathLst>
                <a:path extrusionOk="0" fill="none" h="3829" w="1093">
                  <a:moveTo>
                    <a:pt x="1" y="1"/>
                  </a:moveTo>
                  <a:cubicBezTo>
                    <a:pt x="811" y="1101"/>
                    <a:pt x="1092" y="2500"/>
                    <a:pt x="775" y="38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57"/>
            <p:cNvSpPr/>
            <p:nvPr/>
          </p:nvSpPr>
          <p:spPr>
            <a:xfrm>
              <a:off x="1148600" y="3767950"/>
              <a:ext cx="7950" cy="46450"/>
            </a:xfrm>
            <a:custGeom>
              <a:rect b="b" l="l" r="r" t="t"/>
              <a:pathLst>
                <a:path extrusionOk="0" fill="none" h="1858" w="318">
                  <a:moveTo>
                    <a:pt x="0" y="0"/>
                  </a:moveTo>
                  <a:cubicBezTo>
                    <a:pt x="238" y="590"/>
                    <a:pt x="317" y="1232"/>
                    <a:pt x="212" y="185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57"/>
            <p:cNvSpPr/>
            <p:nvPr/>
          </p:nvSpPr>
          <p:spPr>
            <a:xfrm>
              <a:off x="1136275" y="3789950"/>
              <a:ext cx="475" cy="12550"/>
            </a:xfrm>
            <a:custGeom>
              <a:rect b="b" l="l" r="r" t="t"/>
              <a:pathLst>
                <a:path extrusionOk="0" fill="none" h="502" w="19">
                  <a:moveTo>
                    <a:pt x="18" y="0"/>
                  </a:moveTo>
                  <a:cubicBezTo>
                    <a:pt x="18" y="168"/>
                    <a:pt x="9" y="335"/>
                    <a:pt x="1"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7"/>
            <p:cNvSpPr/>
            <p:nvPr/>
          </p:nvSpPr>
          <p:spPr>
            <a:xfrm>
              <a:off x="1060150" y="3660125"/>
              <a:ext cx="2450" cy="49100"/>
            </a:xfrm>
            <a:custGeom>
              <a:rect b="b" l="l" r="r" t="t"/>
              <a:pathLst>
                <a:path extrusionOk="0" fill="none" h="1964" w="98">
                  <a:moveTo>
                    <a:pt x="88" y="1"/>
                  </a:moveTo>
                  <a:cubicBezTo>
                    <a:pt x="97" y="661"/>
                    <a:pt x="71" y="1312"/>
                    <a:pt x="0" y="196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7"/>
            <p:cNvSpPr/>
            <p:nvPr/>
          </p:nvSpPr>
          <p:spPr>
            <a:xfrm>
              <a:off x="1073350" y="3672450"/>
              <a:ext cx="675" cy="13225"/>
            </a:xfrm>
            <a:custGeom>
              <a:rect b="b" l="l" r="r" t="t"/>
              <a:pathLst>
                <a:path extrusionOk="0" fill="none" h="529" w="27">
                  <a:moveTo>
                    <a:pt x="27" y="1"/>
                  </a:moveTo>
                  <a:cubicBezTo>
                    <a:pt x="18" y="177"/>
                    <a:pt x="9" y="353"/>
                    <a:pt x="1"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57"/>
            <p:cNvSpPr/>
            <p:nvPr/>
          </p:nvSpPr>
          <p:spPr>
            <a:xfrm>
              <a:off x="1086775" y="3680150"/>
              <a:ext cx="900" cy="9500"/>
            </a:xfrm>
            <a:custGeom>
              <a:rect b="b" l="l" r="r" t="t"/>
              <a:pathLst>
                <a:path extrusionOk="0" fill="none" h="380" w="36">
                  <a:moveTo>
                    <a:pt x="18" y="1"/>
                  </a:moveTo>
                  <a:cubicBezTo>
                    <a:pt x="0" y="133"/>
                    <a:pt x="9" y="256"/>
                    <a:pt x="36" y="3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57"/>
            <p:cNvSpPr/>
            <p:nvPr/>
          </p:nvSpPr>
          <p:spPr>
            <a:xfrm>
              <a:off x="1096900" y="3686525"/>
              <a:ext cx="900" cy="3325"/>
            </a:xfrm>
            <a:custGeom>
              <a:rect b="b" l="l" r="r" t="t"/>
              <a:pathLst>
                <a:path extrusionOk="0" fill="none" h="133" w="36">
                  <a:moveTo>
                    <a:pt x="35" y="1"/>
                  </a:moveTo>
                  <a:cubicBezTo>
                    <a:pt x="27" y="45"/>
                    <a:pt x="18" y="89"/>
                    <a:pt x="0" y="13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7"/>
            <p:cNvSpPr/>
            <p:nvPr/>
          </p:nvSpPr>
          <p:spPr>
            <a:xfrm>
              <a:off x="1116250" y="3912500"/>
              <a:ext cx="23575" cy="28625"/>
            </a:xfrm>
            <a:custGeom>
              <a:rect b="b" l="l" r="r" t="t"/>
              <a:pathLst>
                <a:path extrusionOk="0" fill="none" h="1145" w="943">
                  <a:moveTo>
                    <a:pt x="1" y="1145"/>
                  </a:moveTo>
                  <a:cubicBezTo>
                    <a:pt x="379" y="819"/>
                    <a:pt x="696" y="432"/>
                    <a:pt x="942"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7"/>
            <p:cNvSpPr/>
            <p:nvPr/>
          </p:nvSpPr>
          <p:spPr>
            <a:xfrm>
              <a:off x="1123725" y="3914475"/>
              <a:ext cx="3775" cy="4650"/>
            </a:xfrm>
            <a:custGeom>
              <a:rect b="b" l="l" r="r" t="t"/>
              <a:pathLst>
                <a:path extrusionOk="0" fill="none" h="186" w="151">
                  <a:moveTo>
                    <a:pt x="1" y="185"/>
                  </a:moveTo>
                  <a:lnTo>
                    <a:pt x="15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7"/>
            <p:cNvSpPr/>
            <p:nvPr/>
          </p:nvSpPr>
          <p:spPr>
            <a:xfrm>
              <a:off x="1114275" y="3897750"/>
              <a:ext cx="3325" cy="5525"/>
            </a:xfrm>
            <a:custGeom>
              <a:rect b="b" l="l" r="r" t="t"/>
              <a:pathLst>
                <a:path extrusionOk="0" fill="none" h="221" w="133">
                  <a:moveTo>
                    <a:pt x="0" y="221"/>
                  </a:moveTo>
                  <a:lnTo>
                    <a:pt x="132"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57"/>
            <p:cNvSpPr/>
            <p:nvPr/>
          </p:nvSpPr>
          <p:spPr>
            <a:xfrm>
              <a:off x="1105025" y="3878625"/>
              <a:ext cx="1800" cy="3975"/>
            </a:xfrm>
            <a:custGeom>
              <a:rect b="b" l="l" r="r" t="t"/>
              <a:pathLst>
                <a:path extrusionOk="0" fill="none" h="159" w="72">
                  <a:moveTo>
                    <a:pt x="1" y="159"/>
                  </a:moveTo>
                  <a:lnTo>
                    <a:pt x="7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57"/>
            <p:cNvSpPr/>
            <p:nvPr/>
          </p:nvSpPr>
          <p:spPr>
            <a:xfrm>
              <a:off x="1059500" y="3809100"/>
              <a:ext cx="2225" cy="16725"/>
            </a:xfrm>
            <a:custGeom>
              <a:rect b="b" l="l" r="r" t="t"/>
              <a:pathLst>
                <a:path extrusionOk="0" fill="none" h="669" w="89">
                  <a:moveTo>
                    <a:pt x="88" y="0"/>
                  </a:moveTo>
                  <a:cubicBezTo>
                    <a:pt x="62" y="220"/>
                    <a:pt x="35" y="440"/>
                    <a:pt x="0" y="66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57"/>
            <p:cNvSpPr/>
            <p:nvPr/>
          </p:nvSpPr>
          <p:spPr>
            <a:xfrm>
              <a:off x="1070500" y="3807775"/>
              <a:ext cx="2000" cy="9700"/>
            </a:xfrm>
            <a:custGeom>
              <a:rect b="b" l="l" r="r" t="t"/>
              <a:pathLst>
                <a:path extrusionOk="0" fill="none" h="388" w="80">
                  <a:moveTo>
                    <a:pt x="79" y="0"/>
                  </a:moveTo>
                  <a:cubicBezTo>
                    <a:pt x="27" y="123"/>
                    <a:pt x="9" y="255"/>
                    <a:pt x="0" y="38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57"/>
            <p:cNvSpPr/>
            <p:nvPr/>
          </p:nvSpPr>
          <p:spPr>
            <a:xfrm>
              <a:off x="1086550" y="3789500"/>
              <a:ext cx="1575" cy="9275"/>
            </a:xfrm>
            <a:custGeom>
              <a:rect b="b" l="l" r="r" t="t"/>
              <a:pathLst>
                <a:path extrusionOk="0" fill="none" h="371" w="63">
                  <a:moveTo>
                    <a:pt x="62" y="1"/>
                  </a:moveTo>
                  <a:cubicBezTo>
                    <a:pt x="36" y="124"/>
                    <a:pt x="18" y="247"/>
                    <a:pt x="1"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57"/>
            <p:cNvSpPr/>
            <p:nvPr/>
          </p:nvSpPr>
          <p:spPr>
            <a:xfrm>
              <a:off x="1059700" y="3850675"/>
              <a:ext cx="1575" cy="6400"/>
            </a:xfrm>
            <a:custGeom>
              <a:rect b="b" l="l" r="r" t="t"/>
              <a:pathLst>
                <a:path extrusionOk="0" fill="none" h="256" w="63">
                  <a:moveTo>
                    <a:pt x="62" y="0"/>
                  </a:moveTo>
                  <a:cubicBezTo>
                    <a:pt x="45" y="80"/>
                    <a:pt x="27" y="168"/>
                    <a:pt x="1" y="25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57"/>
            <p:cNvSpPr/>
            <p:nvPr/>
          </p:nvSpPr>
          <p:spPr>
            <a:xfrm>
              <a:off x="1026700" y="3980475"/>
              <a:ext cx="900" cy="4650"/>
            </a:xfrm>
            <a:custGeom>
              <a:rect b="b" l="l" r="r" t="t"/>
              <a:pathLst>
                <a:path extrusionOk="0" fill="none" h="186" w="36">
                  <a:moveTo>
                    <a:pt x="36" y="1"/>
                  </a:moveTo>
                  <a:lnTo>
                    <a:pt x="1" y="18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57"/>
            <p:cNvSpPr/>
            <p:nvPr/>
          </p:nvSpPr>
          <p:spPr>
            <a:xfrm>
              <a:off x="1078200" y="3966400"/>
              <a:ext cx="2000" cy="4200"/>
            </a:xfrm>
            <a:custGeom>
              <a:rect b="b" l="l" r="r" t="t"/>
              <a:pathLst>
                <a:path extrusionOk="0" fill="none" h="168" w="80">
                  <a:moveTo>
                    <a:pt x="79" y="1"/>
                  </a:moveTo>
                  <a:lnTo>
                    <a:pt x="0" y="1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57"/>
            <p:cNvSpPr/>
            <p:nvPr/>
          </p:nvSpPr>
          <p:spPr>
            <a:xfrm>
              <a:off x="809100" y="4071350"/>
              <a:ext cx="188150" cy="350975"/>
            </a:xfrm>
            <a:custGeom>
              <a:rect b="b" l="l" r="r" t="t"/>
              <a:pathLst>
                <a:path extrusionOk="0" h="14039" w="7526">
                  <a:moveTo>
                    <a:pt x="1" y="1"/>
                  </a:moveTo>
                  <a:lnTo>
                    <a:pt x="3116" y="14012"/>
                  </a:lnTo>
                  <a:lnTo>
                    <a:pt x="3116" y="14038"/>
                  </a:lnTo>
                  <a:lnTo>
                    <a:pt x="3151" y="14021"/>
                  </a:lnTo>
                  <a:cubicBezTo>
                    <a:pt x="3301" y="13985"/>
                    <a:pt x="3442" y="13933"/>
                    <a:pt x="3583" y="13871"/>
                  </a:cubicBezTo>
                  <a:cubicBezTo>
                    <a:pt x="3671" y="13827"/>
                    <a:pt x="3767" y="13783"/>
                    <a:pt x="3882" y="13730"/>
                  </a:cubicBezTo>
                  <a:cubicBezTo>
                    <a:pt x="4806" y="13255"/>
                    <a:pt x="5598" y="12551"/>
                    <a:pt x="6179" y="11671"/>
                  </a:cubicBezTo>
                  <a:cubicBezTo>
                    <a:pt x="6945" y="10527"/>
                    <a:pt x="7525" y="8872"/>
                    <a:pt x="7464" y="6478"/>
                  </a:cubicBezTo>
                  <a:cubicBezTo>
                    <a:pt x="7385" y="3768"/>
                    <a:pt x="6108" y="1858"/>
                    <a:pt x="3653" y="784"/>
                  </a:cubicBezTo>
                  <a:cubicBezTo>
                    <a:pt x="3380" y="670"/>
                    <a:pt x="3107" y="564"/>
                    <a:pt x="2826" y="476"/>
                  </a:cubicBezTo>
                  <a:cubicBezTo>
                    <a:pt x="2157" y="265"/>
                    <a:pt x="1470" y="124"/>
                    <a:pt x="775" y="45"/>
                  </a:cubicBezTo>
                  <a:lnTo>
                    <a:pt x="714" y="45"/>
                  </a:lnTo>
                  <a:cubicBezTo>
                    <a:pt x="397" y="18"/>
                    <a:pt x="168" y="1"/>
                    <a:pt x="53" y="1"/>
                  </a:cubicBez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57"/>
            <p:cNvSpPr/>
            <p:nvPr/>
          </p:nvSpPr>
          <p:spPr>
            <a:xfrm>
              <a:off x="855100" y="4073325"/>
              <a:ext cx="162400" cy="341075"/>
            </a:xfrm>
            <a:custGeom>
              <a:rect b="b" l="l" r="r" t="t"/>
              <a:pathLst>
                <a:path extrusionOk="0" h="13643" w="6496">
                  <a:moveTo>
                    <a:pt x="18" y="1"/>
                  </a:moveTo>
                  <a:lnTo>
                    <a:pt x="0" y="71"/>
                  </a:lnTo>
                  <a:cubicBezTo>
                    <a:pt x="634" y="203"/>
                    <a:pt x="1241" y="388"/>
                    <a:pt x="1831" y="643"/>
                  </a:cubicBezTo>
                  <a:cubicBezTo>
                    <a:pt x="2948" y="1127"/>
                    <a:pt x="4207" y="1981"/>
                    <a:pt x="4981" y="3468"/>
                  </a:cubicBezTo>
                  <a:cubicBezTo>
                    <a:pt x="4981" y="3477"/>
                    <a:pt x="4999" y="3486"/>
                    <a:pt x="4999" y="3495"/>
                  </a:cubicBezTo>
                  <a:cubicBezTo>
                    <a:pt x="5096" y="3697"/>
                    <a:pt x="5184" y="3900"/>
                    <a:pt x="5263" y="4120"/>
                  </a:cubicBezTo>
                  <a:cubicBezTo>
                    <a:pt x="5527" y="4850"/>
                    <a:pt x="5668" y="5625"/>
                    <a:pt x="5685" y="6399"/>
                  </a:cubicBezTo>
                  <a:cubicBezTo>
                    <a:pt x="5703" y="7086"/>
                    <a:pt x="5668" y="7772"/>
                    <a:pt x="5571" y="8450"/>
                  </a:cubicBezTo>
                  <a:cubicBezTo>
                    <a:pt x="5562" y="8520"/>
                    <a:pt x="5553" y="8591"/>
                    <a:pt x="5536" y="8652"/>
                  </a:cubicBezTo>
                  <a:cubicBezTo>
                    <a:pt x="5509" y="8855"/>
                    <a:pt x="5474" y="9039"/>
                    <a:pt x="5430" y="9224"/>
                  </a:cubicBezTo>
                  <a:cubicBezTo>
                    <a:pt x="5386" y="9409"/>
                    <a:pt x="5333" y="9585"/>
                    <a:pt x="5289" y="9752"/>
                  </a:cubicBezTo>
                  <a:cubicBezTo>
                    <a:pt x="5263" y="9840"/>
                    <a:pt x="5237" y="9902"/>
                    <a:pt x="5201" y="9999"/>
                  </a:cubicBezTo>
                  <a:cubicBezTo>
                    <a:pt x="5175" y="10096"/>
                    <a:pt x="5140" y="10184"/>
                    <a:pt x="5105" y="10272"/>
                  </a:cubicBezTo>
                  <a:cubicBezTo>
                    <a:pt x="5087" y="10316"/>
                    <a:pt x="5078" y="10360"/>
                    <a:pt x="5061" y="10395"/>
                  </a:cubicBezTo>
                  <a:cubicBezTo>
                    <a:pt x="4339" y="12181"/>
                    <a:pt x="3160" y="13114"/>
                    <a:pt x="2323" y="13581"/>
                  </a:cubicBezTo>
                  <a:lnTo>
                    <a:pt x="2359" y="13642"/>
                  </a:lnTo>
                  <a:cubicBezTo>
                    <a:pt x="3300" y="13229"/>
                    <a:pt x="4119" y="12560"/>
                    <a:pt x="4709" y="11724"/>
                  </a:cubicBezTo>
                  <a:cubicBezTo>
                    <a:pt x="5580" y="10509"/>
                    <a:pt x="6495" y="8379"/>
                    <a:pt x="5879" y="5026"/>
                  </a:cubicBezTo>
                  <a:cubicBezTo>
                    <a:pt x="4999" y="1444"/>
                    <a:pt x="2209" y="318"/>
                    <a:pt x="18"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57"/>
            <p:cNvSpPr/>
            <p:nvPr/>
          </p:nvSpPr>
          <p:spPr>
            <a:xfrm>
              <a:off x="809325" y="4071125"/>
              <a:ext cx="97275" cy="350300"/>
            </a:xfrm>
            <a:custGeom>
              <a:rect b="b" l="l" r="r" t="t"/>
              <a:pathLst>
                <a:path extrusionOk="0" h="14012" w="3891">
                  <a:moveTo>
                    <a:pt x="0" y="1"/>
                  </a:moveTo>
                  <a:lnTo>
                    <a:pt x="3107" y="14012"/>
                  </a:lnTo>
                  <a:lnTo>
                    <a:pt x="3582" y="13871"/>
                  </a:lnTo>
                  <a:lnTo>
                    <a:pt x="3890" y="13774"/>
                  </a:lnTo>
                  <a:lnTo>
                    <a:pt x="3882" y="13730"/>
                  </a:lnTo>
                  <a:lnTo>
                    <a:pt x="705" y="54"/>
                  </a:lnTo>
                  <a:cubicBezTo>
                    <a:pt x="388" y="19"/>
                    <a:pt x="159" y="1"/>
                    <a:pt x="44" y="1"/>
                  </a:cubicBez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57"/>
            <p:cNvSpPr/>
            <p:nvPr/>
          </p:nvSpPr>
          <p:spPr>
            <a:xfrm>
              <a:off x="980050" y="4160675"/>
              <a:ext cx="6850" cy="15425"/>
            </a:xfrm>
            <a:custGeom>
              <a:rect b="b" l="l" r="r" t="t"/>
              <a:pathLst>
                <a:path extrusionOk="0" h="617" w="274">
                  <a:moveTo>
                    <a:pt x="1" y="1"/>
                  </a:moveTo>
                  <a:cubicBezTo>
                    <a:pt x="107" y="203"/>
                    <a:pt x="195" y="406"/>
                    <a:pt x="274" y="617"/>
                  </a:cubicBezTo>
                  <a:cubicBezTo>
                    <a:pt x="203" y="406"/>
                    <a:pt x="115" y="195"/>
                    <a:pt x="1"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57"/>
            <p:cNvSpPr/>
            <p:nvPr/>
          </p:nvSpPr>
          <p:spPr>
            <a:xfrm>
              <a:off x="879725" y="4083225"/>
              <a:ext cx="134025" cy="279675"/>
            </a:xfrm>
            <a:custGeom>
              <a:rect b="b" l="l" r="r" t="t"/>
              <a:pathLst>
                <a:path extrusionOk="0" h="11187" w="5361">
                  <a:moveTo>
                    <a:pt x="1" y="1"/>
                  </a:moveTo>
                  <a:lnTo>
                    <a:pt x="1" y="1"/>
                  </a:lnTo>
                  <a:cubicBezTo>
                    <a:pt x="819" y="529"/>
                    <a:pt x="5360" y="3829"/>
                    <a:pt x="3363" y="11187"/>
                  </a:cubicBezTo>
                  <a:cubicBezTo>
                    <a:pt x="4120" y="10052"/>
                    <a:pt x="4700" y="8397"/>
                    <a:pt x="4639" y="6003"/>
                  </a:cubicBezTo>
                  <a:cubicBezTo>
                    <a:pt x="4560" y="3293"/>
                    <a:pt x="3283" y="1383"/>
                    <a:pt x="828" y="309"/>
                  </a:cubicBezTo>
                  <a:cubicBezTo>
                    <a:pt x="555" y="195"/>
                    <a:pt x="274" y="89"/>
                    <a:pt x="1"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57"/>
            <p:cNvSpPr/>
            <p:nvPr/>
          </p:nvSpPr>
          <p:spPr>
            <a:xfrm>
              <a:off x="987325" y="4303925"/>
              <a:ext cx="3550" cy="13225"/>
            </a:xfrm>
            <a:custGeom>
              <a:rect b="b" l="l" r="r" t="t"/>
              <a:pathLst>
                <a:path extrusionOk="0" h="529" w="142">
                  <a:moveTo>
                    <a:pt x="141" y="0"/>
                  </a:moveTo>
                  <a:cubicBezTo>
                    <a:pt x="97" y="185"/>
                    <a:pt x="44" y="361"/>
                    <a:pt x="0" y="528"/>
                  </a:cubicBezTo>
                  <a:cubicBezTo>
                    <a:pt x="53" y="361"/>
                    <a:pt x="97" y="185"/>
                    <a:pt x="141"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57"/>
            <p:cNvSpPr/>
            <p:nvPr/>
          </p:nvSpPr>
          <p:spPr>
            <a:xfrm>
              <a:off x="990850" y="4289625"/>
              <a:ext cx="2650" cy="14325"/>
            </a:xfrm>
            <a:custGeom>
              <a:rect b="b" l="l" r="r" t="t"/>
              <a:pathLst>
                <a:path extrusionOk="0" h="573" w="106">
                  <a:moveTo>
                    <a:pt x="106" y="0"/>
                  </a:moveTo>
                  <a:cubicBezTo>
                    <a:pt x="79" y="194"/>
                    <a:pt x="44" y="387"/>
                    <a:pt x="0" y="572"/>
                  </a:cubicBezTo>
                  <a:cubicBezTo>
                    <a:pt x="44" y="387"/>
                    <a:pt x="79" y="203"/>
                    <a:pt x="106"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57"/>
            <p:cNvSpPr/>
            <p:nvPr/>
          </p:nvSpPr>
          <p:spPr>
            <a:xfrm>
              <a:off x="808225" y="4068725"/>
              <a:ext cx="192775" cy="354250"/>
            </a:xfrm>
            <a:custGeom>
              <a:rect b="b" l="l" r="r" t="t"/>
              <a:pathLst>
                <a:path extrusionOk="0" fill="none" h="14170" w="7711">
                  <a:moveTo>
                    <a:pt x="0" y="62"/>
                  </a:moveTo>
                  <a:lnTo>
                    <a:pt x="3134" y="14170"/>
                  </a:lnTo>
                  <a:cubicBezTo>
                    <a:pt x="3134" y="14170"/>
                    <a:pt x="7710" y="13157"/>
                    <a:pt x="7534" y="6583"/>
                  </a:cubicBezTo>
                  <a:cubicBezTo>
                    <a:pt x="7358" y="0"/>
                    <a:pt x="0" y="62"/>
                    <a:pt x="0" y="62"/>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57"/>
            <p:cNvSpPr/>
            <p:nvPr/>
          </p:nvSpPr>
          <p:spPr>
            <a:xfrm>
              <a:off x="808225" y="4054425"/>
              <a:ext cx="219825" cy="368775"/>
            </a:xfrm>
            <a:custGeom>
              <a:rect b="b" l="l" r="r" t="t"/>
              <a:pathLst>
                <a:path extrusionOk="0" fill="none" h="14751" w="8793">
                  <a:moveTo>
                    <a:pt x="0" y="634"/>
                  </a:moveTo>
                  <a:cubicBezTo>
                    <a:pt x="0" y="634"/>
                    <a:pt x="6381" y="0"/>
                    <a:pt x="7798" y="5782"/>
                  </a:cubicBezTo>
                  <a:cubicBezTo>
                    <a:pt x="8793" y="11239"/>
                    <a:pt x="5791" y="14363"/>
                    <a:pt x="3134" y="1475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57"/>
            <p:cNvSpPr/>
            <p:nvPr/>
          </p:nvSpPr>
          <p:spPr>
            <a:xfrm>
              <a:off x="876650" y="4309200"/>
              <a:ext cx="16300" cy="77250"/>
            </a:xfrm>
            <a:custGeom>
              <a:rect b="b" l="l" r="r" t="t"/>
              <a:pathLst>
                <a:path extrusionOk="0" fill="none" h="3090" w="652">
                  <a:moveTo>
                    <a:pt x="1" y="1"/>
                  </a:moveTo>
                  <a:cubicBezTo>
                    <a:pt x="221" y="1030"/>
                    <a:pt x="432" y="2060"/>
                    <a:pt x="652" y="30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57"/>
            <p:cNvSpPr/>
            <p:nvPr/>
          </p:nvSpPr>
          <p:spPr>
            <a:xfrm>
              <a:off x="892500" y="4327675"/>
              <a:ext cx="9050" cy="41825"/>
            </a:xfrm>
            <a:custGeom>
              <a:rect b="b" l="l" r="r" t="t"/>
              <a:pathLst>
                <a:path extrusionOk="0" fill="none" h="1673" w="362">
                  <a:moveTo>
                    <a:pt x="0" y="1"/>
                  </a:moveTo>
                  <a:lnTo>
                    <a:pt x="361" y="167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57"/>
            <p:cNvSpPr/>
            <p:nvPr/>
          </p:nvSpPr>
          <p:spPr>
            <a:xfrm>
              <a:off x="913625" y="4350575"/>
              <a:ext cx="1550" cy="9250"/>
            </a:xfrm>
            <a:custGeom>
              <a:rect b="b" l="l" r="r" t="t"/>
              <a:pathLst>
                <a:path extrusionOk="0" fill="none" h="370" w="62">
                  <a:moveTo>
                    <a:pt x="0" y="0"/>
                  </a:moveTo>
                  <a:cubicBezTo>
                    <a:pt x="18" y="123"/>
                    <a:pt x="44" y="247"/>
                    <a:pt x="62"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57"/>
            <p:cNvSpPr/>
            <p:nvPr/>
          </p:nvSpPr>
          <p:spPr>
            <a:xfrm>
              <a:off x="924175" y="4343975"/>
              <a:ext cx="1125" cy="13000"/>
            </a:xfrm>
            <a:custGeom>
              <a:rect b="b" l="l" r="r" t="t"/>
              <a:pathLst>
                <a:path extrusionOk="0" fill="none" h="520" w="45">
                  <a:moveTo>
                    <a:pt x="1" y="0"/>
                  </a:moveTo>
                  <a:cubicBezTo>
                    <a:pt x="9" y="176"/>
                    <a:pt x="27" y="352"/>
                    <a:pt x="45" y="51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7"/>
            <p:cNvSpPr/>
            <p:nvPr/>
          </p:nvSpPr>
          <p:spPr>
            <a:xfrm>
              <a:off x="929675" y="4130750"/>
              <a:ext cx="49525" cy="84075"/>
            </a:xfrm>
            <a:custGeom>
              <a:rect b="b" l="l" r="r" t="t"/>
              <a:pathLst>
                <a:path extrusionOk="0" fill="none" h="3363" w="1981">
                  <a:moveTo>
                    <a:pt x="1" y="1"/>
                  </a:moveTo>
                  <a:cubicBezTo>
                    <a:pt x="1118" y="775"/>
                    <a:pt x="1849" y="2008"/>
                    <a:pt x="1981" y="336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57"/>
            <p:cNvSpPr/>
            <p:nvPr/>
          </p:nvSpPr>
          <p:spPr>
            <a:xfrm>
              <a:off x="939800" y="4158925"/>
              <a:ext cx="20275" cy="42275"/>
            </a:xfrm>
            <a:custGeom>
              <a:rect b="b" l="l" r="r" t="t"/>
              <a:pathLst>
                <a:path extrusionOk="0" fill="none" h="1691" w="811">
                  <a:moveTo>
                    <a:pt x="0" y="0"/>
                  </a:moveTo>
                  <a:cubicBezTo>
                    <a:pt x="423" y="485"/>
                    <a:pt x="704" y="1065"/>
                    <a:pt x="810" y="16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57"/>
            <p:cNvSpPr/>
            <p:nvPr/>
          </p:nvSpPr>
          <p:spPr>
            <a:xfrm>
              <a:off x="935825" y="4183775"/>
              <a:ext cx="3775" cy="11925"/>
            </a:xfrm>
            <a:custGeom>
              <a:rect b="b" l="l" r="r" t="t"/>
              <a:pathLst>
                <a:path extrusionOk="0" fill="none" h="477" w="151">
                  <a:moveTo>
                    <a:pt x="1" y="1"/>
                  </a:moveTo>
                  <a:cubicBezTo>
                    <a:pt x="54" y="159"/>
                    <a:pt x="98" y="318"/>
                    <a:pt x="151" y="4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57"/>
            <p:cNvSpPr/>
            <p:nvPr/>
          </p:nvSpPr>
          <p:spPr>
            <a:xfrm>
              <a:off x="823175" y="4085425"/>
              <a:ext cx="13900" cy="46900"/>
            </a:xfrm>
            <a:custGeom>
              <a:rect b="b" l="l" r="r" t="t"/>
              <a:pathLst>
                <a:path extrusionOk="0" fill="none" h="1876" w="556">
                  <a:moveTo>
                    <a:pt x="1" y="1"/>
                  </a:moveTo>
                  <a:cubicBezTo>
                    <a:pt x="221" y="608"/>
                    <a:pt x="406" y="1242"/>
                    <a:pt x="555" y="18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57"/>
            <p:cNvSpPr/>
            <p:nvPr/>
          </p:nvSpPr>
          <p:spPr>
            <a:xfrm>
              <a:off x="838150" y="4093125"/>
              <a:ext cx="3750" cy="12800"/>
            </a:xfrm>
            <a:custGeom>
              <a:rect b="b" l="l" r="r" t="t"/>
              <a:pathLst>
                <a:path extrusionOk="0" fill="none" h="512" w="150">
                  <a:moveTo>
                    <a:pt x="0" y="1"/>
                  </a:moveTo>
                  <a:cubicBezTo>
                    <a:pt x="53" y="168"/>
                    <a:pt x="97" y="344"/>
                    <a:pt x="150" y="51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57"/>
            <p:cNvSpPr/>
            <p:nvPr/>
          </p:nvSpPr>
          <p:spPr>
            <a:xfrm>
              <a:off x="853325" y="4096225"/>
              <a:ext cx="3550" cy="8825"/>
            </a:xfrm>
            <a:custGeom>
              <a:rect b="b" l="l" r="r" t="t"/>
              <a:pathLst>
                <a:path extrusionOk="0" fill="none" h="353" w="142">
                  <a:moveTo>
                    <a:pt x="1" y="0"/>
                  </a:moveTo>
                  <a:cubicBezTo>
                    <a:pt x="27" y="123"/>
                    <a:pt x="71" y="238"/>
                    <a:pt x="141" y="35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7"/>
            <p:cNvSpPr/>
            <p:nvPr/>
          </p:nvSpPr>
          <p:spPr>
            <a:xfrm>
              <a:off x="865200" y="4098650"/>
              <a:ext cx="250" cy="3325"/>
            </a:xfrm>
            <a:custGeom>
              <a:rect b="b" l="l" r="r" t="t"/>
              <a:pathLst>
                <a:path extrusionOk="0" fill="none" h="133" w="10">
                  <a:moveTo>
                    <a:pt x="1" y="0"/>
                  </a:moveTo>
                  <a:cubicBezTo>
                    <a:pt x="1" y="44"/>
                    <a:pt x="10" y="88"/>
                    <a:pt x="10"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57"/>
            <p:cNvSpPr/>
            <p:nvPr/>
          </p:nvSpPr>
          <p:spPr>
            <a:xfrm>
              <a:off x="965975" y="4298425"/>
              <a:ext cx="12800" cy="34775"/>
            </a:xfrm>
            <a:custGeom>
              <a:rect b="b" l="l" r="r" t="t"/>
              <a:pathLst>
                <a:path extrusionOk="0" fill="none" h="1391" w="512">
                  <a:moveTo>
                    <a:pt x="1" y="1391"/>
                  </a:moveTo>
                  <a:cubicBezTo>
                    <a:pt x="247" y="960"/>
                    <a:pt x="423" y="493"/>
                    <a:pt x="51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57"/>
            <p:cNvSpPr/>
            <p:nvPr/>
          </p:nvSpPr>
          <p:spPr>
            <a:xfrm>
              <a:off x="965750" y="4304350"/>
              <a:ext cx="2025" cy="5525"/>
            </a:xfrm>
            <a:custGeom>
              <a:rect b="b" l="l" r="r" t="t"/>
              <a:pathLst>
                <a:path extrusionOk="0" fill="none" h="221" w="81">
                  <a:moveTo>
                    <a:pt x="1" y="221"/>
                  </a:moveTo>
                  <a:lnTo>
                    <a:pt x="8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7"/>
            <p:cNvSpPr/>
            <p:nvPr/>
          </p:nvSpPr>
          <p:spPr>
            <a:xfrm>
              <a:off x="951675" y="4291825"/>
              <a:ext cx="1350" cy="6175"/>
            </a:xfrm>
            <a:custGeom>
              <a:rect b="b" l="l" r="r" t="t"/>
              <a:pathLst>
                <a:path extrusionOk="0" fill="none" h="247" w="54">
                  <a:moveTo>
                    <a:pt x="1" y="247"/>
                  </a:moveTo>
                  <a:cubicBezTo>
                    <a:pt x="18" y="167"/>
                    <a:pt x="36" y="79"/>
                    <a:pt x="53"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57"/>
            <p:cNvSpPr/>
            <p:nvPr/>
          </p:nvSpPr>
          <p:spPr>
            <a:xfrm>
              <a:off x="936050" y="4277075"/>
              <a:ext cx="475" cy="4425"/>
            </a:xfrm>
            <a:custGeom>
              <a:rect b="b" l="l" r="r" t="t"/>
              <a:pathLst>
                <a:path extrusionOk="0" fill="none" h="177" w="19">
                  <a:moveTo>
                    <a:pt x="1" y="177"/>
                  </a:moveTo>
                  <a:cubicBezTo>
                    <a:pt x="10" y="124"/>
                    <a:pt x="18" y="62"/>
                    <a:pt x="18"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57"/>
            <p:cNvSpPr/>
            <p:nvPr/>
          </p:nvSpPr>
          <p:spPr>
            <a:xfrm>
              <a:off x="871375" y="4226250"/>
              <a:ext cx="3325" cy="16525"/>
            </a:xfrm>
            <a:custGeom>
              <a:rect b="b" l="l" r="r" t="t"/>
              <a:pathLst>
                <a:path extrusionOk="0" fill="none" h="661" w="133">
                  <a:moveTo>
                    <a:pt x="0" y="1"/>
                  </a:moveTo>
                  <a:cubicBezTo>
                    <a:pt x="44" y="221"/>
                    <a:pt x="88" y="441"/>
                    <a:pt x="132" y="6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57"/>
            <p:cNvSpPr/>
            <p:nvPr/>
          </p:nvSpPr>
          <p:spPr>
            <a:xfrm>
              <a:off x="880825" y="4221400"/>
              <a:ext cx="1575" cy="9925"/>
            </a:xfrm>
            <a:custGeom>
              <a:rect b="b" l="l" r="r" t="t"/>
              <a:pathLst>
                <a:path extrusionOk="0" fill="none" h="397" w="63">
                  <a:moveTo>
                    <a:pt x="1" y="1"/>
                  </a:moveTo>
                  <a:cubicBezTo>
                    <a:pt x="1" y="142"/>
                    <a:pt x="18" y="274"/>
                    <a:pt x="62" y="3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57"/>
            <p:cNvSpPr/>
            <p:nvPr/>
          </p:nvSpPr>
          <p:spPr>
            <a:xfrm>
              <a:off x="889625" y="4199200"/>
              <a:ext cx="1575" cy="9250"/>
            </a:xfrm>
            <a:custGeom>
              <a:rect b="b" l="l" r="r" t="t"/>
              <a:pathLst>
                <a:path extrusionOk="0" fill="none" h="370" w="63">
                  <a:moveTo>
                    <a:pt x="1" y="0"/>
                  </a:moveTo>
                  <a:lnTo>
                    <a:pt x="62" y="37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57"/>
            <p:cNvSpPr/>
            <p:nvPr/>
          </p:nvSpPr>
          <p:spPr>
            <a:xfrm>
              <a:off x="884350" y="4265625"/>
              <a:ext cx="675" cy="6625"/>
            </a:xfrm>
            <a:custGeom>
              <a:rect b="b" l="l" r="r" t="t"/>
              <a:pathLst>
                <a:path extrusionOk="0" fill="none" h="265" w="27">
                  <a:moveTo>
                    <a:pt x="1" y="1"/>
                  </a:moveTo>
                  <a:cubicBezTo>
                    <a:pt x="9" y="89"/>
                    <a:pt x="18" y="177"/>
                    <a:pt x="27" y="26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57"/>
            <p:cNvSpPr/>
            <p:nvPr/>
          </p:nvSpPr>
          <p:spPr>
            <a:xfrm>
              <a:off x="894900" y="4399400"/>
              <a:ext cx="925" cy="4650"/>
            </a:xfrm>
            <a:custGeom>
              <a:rect b="b" l="l" r="r" t="t"/>
              <a:pathLst>
                <a:path extrusionOk="0" fill="none" h="186" w="37">
                  <a:moveTo>
                    <a:pt x="1" y="1"/>
                  </a:moveTo>
                  <a:cubicBezTo>
                    <a:pt x="10" y="62"/>
                    <a:pt x="19" y="124"/>
                    <a:pt x="36" y="18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57"/>
            <p:cNvSpPr/>
            <p:nvPr/>
          </p:nvSpPr>
          <p:spPr>
            <a:xfrm>
              <a:off x="939575" y="4368825"/>
              <a:ext cx="475" cy="4650"/>
            </a:xfrm>
            <a:custGeom>
              <a:rect b="b" l="l" r="r" t="t"/>
              <a:pathLst>
                <a:path extrusionOk="0" fill="none" h="186" w="19">
                  <a:moveTo>
                    <a:pt x="18" y="1"/>
                  </a:moveTo>
                  <a:lnTo>
                    <a:pt x="1" y="18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57"/>
            <p:cNvSpPr/>
            <p:nvPr/>
          </p:nvSpPr>
          <p:spPr>
            <a:xfrm>
              <a:off x="616800" y="3870025"/>
              <a:ext cx="237000" cy="337700"/>
            </a:xfrm>
            <a:custGeom>
              <a:rect b="b" l="l" r="r" t="t"/>
              <a:pathLst>
                <a:path extrusionOk="0" h="13508" w="9480">
                  <a:moveTo>
                    <a:pt x="5580" y="1"/>
                  </a:moveTo>
                  <a:lnTo>
                    <a:pt x="9" y="13229"/>
                  </a:lnTo>
                  <a:lnTo>
                    <a:pt x="1" y="13255"/>
                  </a:lnTo>
                  <a:lnTo>
                    <a:pt x="36" y="13264"/>
                  </a:lnTo>
                  <a:cubicBezTo>
                    <a:pt x="177" y="13317"/>
                    <a:pt x="326" y="13352"/>
                    <a:pt x="476" y="13387"/>
                  </a:cubicBezTo>
                  <a:cubicBezTo>
                    <a:pt x="573" y="13405"/>
                    <a:pt x="678" y="13422"/>
                    <a:pt x="810" y="13440"/>
                  </a:cubicBezTo>
                  <a:cubicBezTo>
                    <a:pt x="1104" y="13485"/>
                    <a:pt x="1400" y="13507"/>
                    <a:pt x="1695" y="13507"/>
                  </a:cubicBezTo>
                  <a:cubicBezTo>
                    <a:pt x="2436" y="13507"/>
                    <a:pt x="3175" y="13367"/>
                    <a:pt x="3873" y="13097"/>
                  </a:cubicBezTo>
                  <a:cubicBezTo>
                    <a:pt x="5149" y="12604"/>
                    <a:pt x="6584" y="11592"/>
                    <a:pt x="7904" y="9603"/>
                  </a:cubicBezTo>
                  <a:cubicBezTo>
                    <a:pt x="9418" y="7350"/>
                    <a:pt x="9479" y="5044"/>
                    <a:pt x="8097" y="2764"/>
                  </a:cubicBezTo>
                  <a:cubicBezTo>
                    <a:pt x="7939" y="2500"/>
                    <a:pt x="7772" y="2263"/>
                    <a:pt x="7605" y="2025"/>
                  </a:cubicBezTo>
                  <a:cubicBezTo>
                    <a:pt x="7173" y="1471"/>
                    <a:pt x="6698" y="951"/>
                    <a:pt x="6170" y="485"/>
                  </a:cubicBezTo>
                  <a:lnTo>
                    <a:pt x="6126" y="450"/>
                  </a:lnTo>
                  <a:cubicBezTo>
                    <a:pt x="5888" y="238"/>
                    <a:pt x="5704" y="98"/>
                    <a:pt x="5616" y="27"/>
                  </a:cubicBezTo>
                  <a:lnTo>
                    <a:pt x="5580" y="1"/>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57"/>
            <p:cNvSpPr/>
            <p:nvPr/>
          </p:nvSpPr>
          <p:spPr>
            <a:xfrm>
              <a:off x="643200" y="3898625"/>
              <a:ext cx="230400" cy="314950"/>
            </a:xfrm>
            <a:custGeom>
              <a:rect b="b" l="l" r="r" t="t"/>
              <a:pathLst>
                <a:path extrusionOk="0" h="12598" w="9216">
                  <a:moveTo>
                    <a:pt x="5985" y="1"/>
                  </a:moveTo>
                  <a:lnTo>
                    <a:pt x="5933" y="54"/>
                  </a:lnTo>
                  <a:cubicBezTo>
                    <a:pt x="6373" y="520"/>
                    <a:pt x="6760" y="1031"/>
                    <a:pt x="7094" y="1576"/>
                  </a:cubicBezTo>
                  <a:cubicBezTo>
                    <a:pt x="7728" y="2624"/>
                    <a:pt x="8265" y="4049"/>
                    <a:pt x="8027" y="5704"/>
                  </a:cubicBezTo>
                  <a:lnTo>
                    <a:pt x="8027" y="5730"/>
                  </a:lnTo>
                  <a:cubicBezTo>
                    <a:pt x="7992" y="5959"/>
                    <a:pt x="7948" y="6179"/>
                    <a:pt x="7895" y="6390"/>
                  </a:cubicBezTo>
                  <a:lnTo>
                    <a:pt x="7895" y="6399"/>
                  </a:lnTo>
                  <a:cubicBezTo>
                    <a:pt x="7684" y="7147"/>
                    <a:pt x="7358" y="7860"/>
                    <a:pt x="6918" y="8503"/>
                  </a:cubicBezTo>
                  <a:cubicBezTo>
                    <a:pt x="6540" y="9075"/>
                    <a:pt x="6109" y="9612"/>
                    <a:pt x="5633" y="10104"/>
                  </a:cubicBezTo>
                  <a:cubicBezTo>
                    <a:pt x="5589" y="10157"/>
                    <a:pt x="5537" y="10201"/>
                    <a:pt x="5493" y="10254"/>
                  </a:cubicBezTo>
                  <a:cubicBezTo>
                    <a:pt x="5352" y="10395"/>
                    <a:pt x="5211" y="10527"/>
                    <a:pt x="5070" y="10650"/>
                  </a:cubicBezTo>
                  <a:cubicBezTo>
                    <a:pt x="4929" y="10782"/>
                    <a:pt x="4788" y="10888"/>
                    <a:pt x="4648" y="11002"/>
                  </a:cubicBezTo>
                  <a:cubicBezTo>
                    <a:pt x="4577" y="11055"/>
                    <a:pt x="4516" y="11108"/>
                    <a:pt x="4436" y="11161"/>
                  </a:cubicBezTo>
                  <a:cubicBezTo>
                    <a:pt x="4357" y="11213"/>
                    <a:pt x="4278" y="11275"/>
                    <a:pt x="4199" y="11319"/>
                  </a:cubicBezTo>
                  <a:cubicBezTo>
                    <a:pt x="4164" y="11345"/>
                    <a:pt x="4128" y="11372"/>
                    <a:pt x="4084" y="11398"/>
                  </a:cubicBezTo>
                  <a:cubicBezTo>
                    <a:pt x="2785" y="12225"/>
                    <a:pt x="1559" y="12444"/>
                    <a:pt x="639" y="12444"/>
                  </a:cubicBezTo>
                  <a:cubicBezTo>
                    <a:pt x="412" y="12444"/>
                    <a:pt x="204" y="12431"/>
                    <a:pt x="18" y="12410"/>
                  </a:cubicBezTo>
                  <a:lnTo>
                    <a:pt x="1" y="12481"/>
                  </a:lnTo>
                  <a:cubicBezTo>
                    <a:pt x="375" y="12559"/>
                    <a:pt x="754" y="12597"/>
                    <a:pt x="1133" y="12597"/>
                  </a:cubicBezTo>
                  <a:cubicBezTo>
                    <a:pt x="1778" y="12597"/>
                    <a:pt x="2421" y="12486"/>
                    <a:pt x="3037" y="12269"/>
                  </a:cubicBezTo>
                  <a:cubicBezTo>
                    <a:pt x="4445" y="11794"/>
                    <a:pt x="6425" y="10571"/>
                    <a:pt x="7860" y="7499"/>
                  </a:cubicBezTo>
                  <a:cubicBezTo>
                    <a:pt x="9215" y="4067"/>
                    <a:pt x="7587" y="1524"/>
                    <a:pt x="5985"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57"/>
            <p:cNvSpPr/>
            <p:nvPr/>
          </p:nvSpPr>
          <p:spPr>
            <a:xfrm>
              <a:off x="617250" y="3870250"/>
              <a:ext cx="152725" cy="337100"/>
            </a:xfrm>
            <a:custGeom>
              <a:rect b="b" l="l" r="r" t="t"/>
              <a:pathLst>
                <a:path extrusionOk="0" h="13484" w="6109">
                  <a:moveTo>
                    <a:pt x="5562" y="1"/>
                  </a:moveTo>
                  <a:lnTo>
                    <a:pt x="0" y="13220"/>
                  </a:lnTo>
                  <a:lnTo>
                    <a:pt x="467" y="13378"/>
                  </a:lnTo>
                  <a:lnTo>
                    <a:pt x="775" y="13484"/>
                  </a:lnTo>
                  <a:lnTo>
                    <a:pt x="792" y="13440"/>
                  </a:lnTo>
                  <a:lnTo>
                    <a:pt x="6108" y="441"/>
                  </a:lnTo>
                  <a:cubicBezTo>
                    <a:pt x="5879" y="238"/>
                    <a:pt x="5694" y="97"/>
                    <a:pt x="5598" y="27"/>
                  </a:cubicBezTo>
                  <a:lnTo>
                    <a:pt x="5562" y="1"/>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57"/>
            <p:cNvSpPr/>
            <p:nvPr/>
          </p:nvSpPr>
          <p:spPr>
            <a:xfrm>
              <a:off x="840575" y="4041875"/>
              <a:ext cx="3525" cy="16525"/>
            </a:xfrm>
            <a:custGeom>
              <a:rect b="b" l="l" r="r" t="t"/>
              <a:pathLst>
                <a:path extrusionOk="0" h="661" w="141">
                  <a:moveTo>
                    <a:pt x="141" y="0"/>
                  </a:moveTo>
                  <a:lnTo>
                    <a:pt x="141" y="0"/>
                  </a:lnTo>
                  <a:cubicBezTo>
                    <a:pt x="106" y="229"/>
                    <a:pt x="53" y="449"/>
                    <a:pt x="0" y="660"/>
                  </a:cubicBezTo>
                  <a:cubicBezTo>
                    <a:pt x="62" y="449"/>
                    <a:pt x="115" y="229"/>
                    <a:pt x="141"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7"/>
            <p:cNvSpPr/>
            <p:nvPr/>
          </p:nvSpPr>
          <p:spPr>
            <a:xfrm>
              <a:off x="713625" y="3920850"/>
              <a:ext cx="147200" cy="276600"/>
            </a:xfrm>
            <a:custGeom>
              <a:rect b="b" l="l" r="r" t="t"/>
              <a:pathLst>
                <a:path extrusionOk="0" h="11064" w="5888">
                  <a:moveTo>
                    <a:pt x="3732" y="1"/>
                  </a:moveTo>
                  <a:cubicBezTo>
                    <a:pt x="4092" y="899"/>
                    <a:pt x="5888" y="6223"/>
                    <a:pt x="0" y="11064"/>
                  </a:cubicBezTo>
                  <a:cubicBezTo>
                    <a:pt x="1276" y="10571"/>
                    <a:pt x="2711" y="9559"/>
                    <a:pt x="4040" y="7570"/>
                  </a:cubicBezTo>
                  <a:cubicBezTo>
                    <a:pt x="5545" y="5325"/>
                    <a:pt x="5615" y="3020"/>
                    <a:pt x="4224" y="731"/>
                  </a:cubicBezTo>
                  <a:cubicBezTo>
                    <a:pt x="4066" y="467"/>
                    <a:pt x="3899" y="230"/>
                    <a:pt x="3732"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57"/>
            <p:cNvSpPr/>
            <p:nvPr/>
          </p:nvSpPr>
          <p:spPr>
            <a:xfrm>
              <a:off x="759375" y="4164875"/>
              <a:ext cx="10575" cy="8825"/>
            </a:xfrm>
            <a:custGeom>
              <a:rect b="b" l="l" r="r" t="t"/>
              <a:pathLst>
                <a:path extrusionOk="0" h="353" w="423">
                  <a:moveTo>
                    <a:pt x="423" y="0"/>
                  </a:moveTo>
                  <a:cubicBezTo>
                    <a:pt x="273" y="132"/>
                    <a:pt x="133" y="238"/>
                    <a:pt x="1" y="352"/>
                  </a:cubicBezTo>
                  <a:cubicBezTo>
                    <a:pt x="133" y="247"/>
                    <a:pt x="273" y="132"/>
                    <a:pt x="423"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57"/>
            <p:cNvSpPr/>
            <p:nvPr/>
          </p:nvSpPr>
          <p:spPr>
            <a:xfrm>
              <a:off x="769725" y="4154975"/>
              <a:ext cx="10800" cy="9925"/>
            </a:xfrm>
            <a:custGeom>
              <a:rect b="b" l="l" r="r" t="t"/>
              <a:pathLst>
                <a:path extrusionOk="0" h="397" w="432">
                  <a:moveTo>
                    <a:pt x="432" y="0"/>
                  </a:moveTo>
                  <a:lnTo>
                    <a:pt x="432" y="0"/>
                  </a:lnTo>
                  <a:cubicBezTo>
                    <a:pt x="304" y="120"/>
                    <a:pt x="183" y="240"/>
                    <a:pt x="62" y="344"/>
                  </a:cubicBezTo>
                  <a:lnTo>
                    <a:pt x="62" y="344"/>
                  </a:lnTo>
                  <a:cubicBezTo>
                    <a:pt x="189" y="236"/>
                    <a:pt x="310" y="121"/>
                    <a:pt x="432" y="0"/>
                  </a:cubicBezTo>
                  <a:close/>
                  <a:moveTo>
                    <a:pt x="62" y="344"/>
                  </a:moveTo>
                  <a:cubicBezTo>
                    <a:pt x="42" y="362"/>
                    <a:pt x="21" y="379"/>
                    <a:pt x="0" y="396"/>
                  </a:cubicBezTo>
                  <a:cubicBezTo>
                    <a:pt x="21" y="379"/>
                    <a:pt x="42" y="362"/>
                    <a:pt x="62" y="344"/>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57"/>
            <p:cNvSpPr/>
            <p:nvPr/>
          </p:nvSpPr>
          <p:spPr>
            <a:xfrm>
              <a:off x="615700" y="3868725"/>
              <a:ext cx="291125" cy="378675"/>
            </a:xfrm>
            <a:custGeom>
              <a:rect b="b" l="l" r="r" t="t"/>
              <a:pathLst>
                <a:path extrusionOk="0" fill="none" h="15147" w="11645">
                  <a:moveTo>
                    <a:pt x="5616" y="0"/>
                  </a:moveTo>
                  <a:lnTo>
                    <a:pt x="1" y="13325"/>
                  </a:lnTo>
                  <a:cubicBezTo>
                    <a:pt x="1" y="13325"/>
                    <a:pt x="4322" y="15146"/>
                    <a:pt x="7983" y="9672"/>
                  </a:cubicBezTo>
                  <a:cubicBezTo>
                    <a:pt x="11644" y="4207"/>
                    <a:pt x="5616" y="0"/>
                    <a:pt x="5616"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57"/>
            <p:cNvSpPr/>
            <p:nvPr/>
          </p:nvSpPr>
          <p:spPr>
            <a:xfrm>
              <a:off x="615700" y="3868725"/>
              <a:ext cx="279675" cy="363925"/>
            </a:xfrm>
            <a:custGeom>
              <a:rect b="b" l="l" r="r" t="t"/>
              <a:pathLst>
                <a:path extrusionOk="0" fill="none" h="14557" w="11187">
                  <a:moveTo>
                    <a:pt x="5616" y="0"/>
                  </a:moveTo>
                  <a:cubicBezTo>
                    <a:pt x="5616" y="0"/>
                    <a:pt x="11187" y="3168"/>
                    <a:pt x="9004" y="8704"/>
                  </a:cubicBezTo>
                  <a:cubicBezTo>
                    <a:pt x="6645" y="13738"/>
                    <a:pt x="2403" y="14557"/>
                    <a:pt x="1" y="1332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57"/>
            <p:cNvSpPr/>
            <p:nvPr/>
          </p:nvSpPr>
          <p:spPr>
            <a:xfrm>
              <a:off x="642325" y="4103050"/>
              <a:ext cx="31275" cy="72625"/>
            </a:xfrm>
            <a:custGeom>
              <a:rect b="b" l="l" r="r" t="t"/>
              <a:pathLst>
                <a:path extrusionOk="0" fill="none" h="2905" w="1251">
                  <a:moveTo>
                    <a:pt x="1250" y="0"/>
                  </a:moveTo>
                  <a:cubicBezTo>
                    <a:pt x="837" y="968"/>
                    <a:pt x="414" y="1936"/>
                    <a:pt x="1" y="290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57"/>
            <p:cNvSpPr/>
            <p:nvPr/>
          </p:nvSpPr>
          <p:spPr>
            <a:xfrm>
              <a:off x="659275" y="4127450"/>
              <a:ext cx="16525" cy="39200"/>
            </a:xfrm>
            <a:custGeom>
              <a:rect b="b" l="l" r="r" t="t"/>
              <a:pathLst>
                <a:path extrusionOk="0" fill="none" h="1568" w="661">
                  <a:moveTo>
                    <a:pt x="660" y="1"/>
                  </a:moveTo>
                  <a:lnTo>
                    <a:pt x="0" y="15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57"/>
            <p:cNvSpPr/>
            <p:nvPr/>
          </p:nvSpPr>
          <p:spPr>
            <a:xfrm>
              <a:off x="675775" y="4158475"/>
              <a:ext cx="4200" cy="8175"/>
            </a:xfrm>
            <a:custGeom>
              <a:rect b="b" l="l" r="r" t="t"/>
              <a:pathLst>
                <a:path extrusionOk="0" fill="none" h="327" w="168">
                  <a:moveTo>
                    <a:pt x="168" y="1"/>
                  </a:moveTo>
                  <a:lnTo>
                    <a:pt x="0" y="32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57"/>
            <p:cNvSpPr/>
            <p:nvPr/>
          </p:nvSpPr>
          <p:spPr>
            <a:xfrm>
              <a:off x="685675" y="4158925"/>
              <a:ext cx="6625" cy="11250"/>
            </a:xfrm>
            <a:custGeom>
              <a:rect b="b" l="l" r="r" t="t"/>
              <a:pathLst>
                <a:path extrusionOk="0" fill="none" h="450" w="265">
                  <a:moveTo>
                    <a:pt x="264" y="0"/>
                  </a:moveTo>
                  <a:lnTo>
                    <a:pt x="0" y="44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57"/>
            <p:cNvSpPr/>
            <p:nvPr/>
          </p:nvSpPr>
          <p:spPr>
            <a:xfrm>
              <a:off x="811975" y="3988400"/>
              <a:ext cx="19825" cy="97275"/>
            </a:xfrm>
            <a:custGeom>
              <a:rect b="b" l="l" r="r" t="t"/>
              <a:pathLst>
                <a:path extrusionOk="0" fill="none" h="3891" w="793">
                  <a:moveTo>
                    <a:pt x="326" y="1"/>
                  </a:moveTo>
                  <a:cubicBezTo>
                    <a:pt x="792" y="1286"/>
                    <a:pt x="669" y="2703"/>
                    <a:pt x="0" y="38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57"/>
            <p:cNvSpPr/>
            <p:nvPr/>
          </p:nvSpPr>
          <p:spPr>
            <a:xfrm>
              <a:off x="804275" y="4017225"/>
              <a:ext cx="9475" cy="46225"/>
            </a:xfrm>
            <a:custGeom>
              <a:rect b="b" l="l" r="r" t="t"/>
              <a:pathLst>
                <a:path extrusionOk="0" fill="none" h="1849" w="379">
                  <a:moveTo>
                    <a:pt x="317" y="1"/>
                  </a:moveTo>
                  <a:cubicBezTo>
                    <a:pt x="378" y="634"/>
                    <a:pt x="273" y="1268"/>
                    <a:pt x="0" y="184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57"/>
            <p:cNvSpPr/>
            <p:nvPr/>
          </p:nvSpPr>
          <p:spPr>
            <a:xfrm>
              <a:off x="790625" y="4035050"/>
              <a:ext cx="3975" cy="11900"/>
            </a:xfrm>
            <a:custGeom>
              <a:rect b="b" l="l" r="r" t="t"/>
              <a:pathLst>
                <a:path extrusionOk="0" fill="none" h="476" w="159">
                  <a:moveTo>
                    <a:pt x="159" y="1"/>
                  </a:moveTo>
                  <a:cubicBezTo>
                    <a:pt x="106" y="159"/>
                    <a:pt x="53" y="317"/>
                    <a:pt x="0" y="4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57"/>
            <p:cNvSpPr/>
            <p:nvPr/>
          </p:nvSpPr>
          <p:spPr>
            <a:xfrm>
              <a:off x="743750" y="3889625"/>
              <a:ext cx="15650" cy="46650"/>
            </a:xfrm>
            <a:custGeom>
              <a:rect b="b" l="l" r="r" t="t"/>
              <a:pathLst>
                <a:path extrusionOk="0" fill="none" h="1866" w="626">
                  <a:moveTo>
                    <a:pt x="626" y="0"/>
                  </a:moveTo>
                  <a:cubicBezTo>
                    <a:pt x="458" y="634"/>
                    <a:pt x="247" y="1259"/>
                    <a:pt x="1" y="186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57"/>
            <p:cNvSpPr/>
            <p:nvPr/>
          </p:nvSpPr>
          <p:spPr>
            <a:xfrm>
              <a:off x="762900" y="3904800"/>
              <a:ext cx="4200" cy="12350"/>
            </a:xfrm>
            <a:custGeom>
              <a:rect b="b" l="l" r="r" t="t"/>
              <a:pathLst>
                <a:path extrusionOk="0" fill="none" h="494" w="168">
                  <a:moveTo>
                    <a:pt x="168" y="0"/>
                  </a:moveTo>
                  <a:cubicBezTo>
                    <a:pt x="115" y="168"/>
                    <a:pt x="62" y="326"/>
                    <a:pt x="0" y="49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57"/>
            <p:cNvSpPr/>
            <p:nvPr/>
          </p:nvSpPr>
          <p:spPr>
            <a:xfrm>
              <a:off x="775650" y="3915800"/>
              <a:ext cx="2225" cy="9275"/>
            </a:xfrm>
            <a:custGeom>
              <a:rect b="b" l="l" r="r" t="t"/>
              <a:pathLst>
                <a:path extrusionOk="0" fill="none" h="371" w="89">
                  <a:moveTo>
                    <a:pt x="89" y="0"/>
                  </a:moveTo>
                  <a:cubicBezTo>
                    <a:pt x="36" y="124"/>
                    <a:pt x="10" y="247"/>
                    <a:pt x="1"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57"/>
            <p:cNvSpPr/>
            <p:nvPr/>
          </p:nvSpPr>
          <p:spPr>
            <a:xfrm>
              <a:off x="784450" y="3924825"/>
              <a:ext cx="1575" cy="2875"/>
            </a:xfrm>
            <a:custGeom>
              <a:rect b="b" l="l" r="r" t="t"/>
              <a:pathLst>
                <a:path extrusionOk="0" fill="none" h="115" w="63">
                  <a:moveTo>
                    <a:pt x="63" y="0"/>
                  </a:moveTo>
                  <a:lnTo>
                    <a:pt x="1" y="1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57"/>
            <p:cNvSpPr/>
            <p:nvPr/>
          </p:nvSpPr>
          <p:spPr>
            <a:xfrm>
              <a:off x="732525" y="4153425"/>
              <a:ext cx="30625" cy="20925"/>
            </a:xfrm>
            <a:custGeom>
              <a:rect b="b" l="l" r="r" t="t"/>
              <a:pathLst>
                <a:path extrusionOk="0" fill="none" h="837" w="1225">
                  <a:moveTo>
                    <a:pt x="1" y="837"/>
                  </a:moveTo>
                  <a:cubicBezTo>
                    <a:pt x="459" y="634"/>
                    <a:pt x="863" y="352"/>
                    <a:pt x="1224"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57"/>
            <p:cNvSpPr/>
            <p:nvPr/>
          </p:nvSpPr>
          <p:spPr>
            <a:xfrm>
              <a:off x="745950" y="4151875"/>
              <a:ext cx="4875" cy="3550"/>
            </a:xfrm>
            <a:custGeom>
              <a:rect b="b" l="l" r="r" t="t"/>
              <a:pathLst>
                <a:path extrusionOk="0" fill="none" h="142" w="195">
                  <a:moveTo>
                    <a:pt x="1" y="142"/>
                  </a:moveTo>
                  <a:lnTo>
                    <a:pt x="194"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57"/>
            <p:cNvSpPr/>
            <p:nvPr/>
          </p:nvSpPr>
          <p:spPr>
            <a:xfrm>
              <a:off x="741325" y="4133175"/>
              <a:ext cx="4650" cy="4425"/>
            </a:xfrm>
            <a:custGeom>
              <a:rect b="b" l="l" r="r" t="t"/>
              <a:pathLst>
                <a:path extrusionOk="0" fill="none" h="177" w="186">
                  <a:moveTo>
                    <a:pt x="1" y="177"/>
                  </a:moveTo>
                  <a:lnTo>
                    <a:pt x="186"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57"/>
            <p:cNvSpPr/>
            <p:nvPr/>
          </p:nvSpPr>
          <p:spPr>
            <a:xfrm>
              <a:off x="738025" y="4111625"/>
              <a:ext cx="3125" cy="3325"/>
            </a:xfrm>
            <a:custGeom>
              <a:rect b="b" l="l" r="r" t="t"/>
              <a:pathLst>
                <a:path extrusionOk="0" fill="none" h="133" w="125">
                  <a:moveTo>
                    <a:pt x="1" y="132"/>
                  </a:moveTo>
                  <a:lnTo>
                    <a:pt x="124"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57"/>
            <p:cNvSpPr/>
            <p:nvPr/>
          </p:nvSpPr>
          <p:spPr>
            <a:xfrm>
              <a:off x="710525" y="4032400"/>
              <a:ext cx="6625" cy="15425"/>
            </a:xfrm>
            <a:custGeom>
              <a:rect b="b" l="l" r="r" t="t"/>
              <a:pathLst>
                <a:path extrusionOk="0" fill="none" h="617" w="265">
                  <a:moveTo>
                    <a:pt x="265" y="1"/>
                  </a:moveTo>
                  <a:lnTo>
                    <a:pt x="1" y="6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57"/>
            <p:cNvSpPr/>
            <p:nvPr/>
          </p:nvSpPr>
          <p:spPr>
            <a:xfrm>
              <a:off x="723300" y="4033950"/>
              <a:ext cx="4425" cy="9050"/>
            </a:xfrm>
            <a:custGeom>
              <a:rect b="b" l="l" r="r" t="t"/>
              <a:pathLst>
                <a:path extrusionOk="0" fill="none" h="362" w="177">
                  <a:moveTo>
                    <a:pt x="176" y="1"/>
                  </a:moveTo>
                  <a:cubicBezTo>
                    <a:pt x="97" y="115"/>
                    <a:pt x="36" y="229"/>
                    <a:pt x="0" y="3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57"/>
            <p:cNvSpPr/>
            <p:nvPr/>
          </p:nvSpPr>
          <p:spPr>
            <a:xfrm>
              <a:off x="743750" y="4020975"/>
              <a:ext cx="4000" cy="8600"/>
            </a:xfrm>
            <a:custGeom>
              <a:rect b="b" l="l" r="r" t="t"/>
              <a:pathLst>
                <a:path extrusionOk="0" fill="none" h="344" w="160">
                  <a:moveTo>
                    <a:pt x="159" y="0"/>
                  </a:moveTo>
                  <a:lnTo>
                    <a:pt x="1" y="34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57"/>
            <p:cNvSpPr/>
            <p:nvPr/>
          </p:nvSpPr>
          <p:spPr>
            <a:xfrm>
              <a:off x="701950" y="4072225"/>
              <a:ext cx="3325" cy="5525"/>
            </a:xfrm>
            <a:custGeom>
              <a:rect b="b" l="l" r="r" t="t"/>
              <a:pathLst>
                <a:path extrusionOk="0" fill="none" h="221" w="133">
                  <a:moveTo>
                    <a:pt x="133" y="1"/>
                  </a:moveTo>
                  <a:lnTo>
                    <a:pt x="1" y="22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57"/>
            <p:cNvSpPr/>
            <p:nvPr/>
          </p:nvSpPr>
          <p:spPr>
            <a:xfrm>
              <a:off x="634175" y="4187300"/>
              <a:ext cx="2225" cy="4200"/>
            </a:xfrm>
            <a:custGeom>
              <a:rect b="b" l="l" r="r" t="t"/>
              <a:pathLst>
                <a:path extrusionOk="0" fill="none" h="168" w="89">
                  <a:moveTo>
                    <a:pt x="89" y="1"/>
                  </a:moveTo>
                  <a:lnTo>
                    <a:pt x="1" y="1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57"/>
            <p:cNvSpPr/>
            <p:nvPr/>
          </p:nvSpPr>
          <p:spPr>
            <a:xfrm>
              <a:off x="687875" y="4188625"/>
              <a:ext cx="2875" cy="3325"/>
            </a:xfrm>
            <a:custGeom>
              <a:rect b="b" l="l" r="r" t="t"/>
              <a:pathLst>
                <a:path extrusionOk="0" fill="none" h="133" w="115">
                  <a:moveTo>
                    <a:pt x="115" y="1"/>
                  </a:moveTo>
                  <a:lnTo>
                    <a:pt x="0" y="13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57"/>
            <p:cNvSpPr/>
            <p:nvPr/>
          </p:nvSpPr>
          <p:spPr>
            <a:xfrm>
              <a:off x="714725" y="3993475"/>
              <a:ext cx="184400" cy="357050"/>
            </a:xfrm>
            <a:custGeom>
              <a:rect b="b" l="l" r="r" t="t"/>
              <a:pathLst>
                <a:path extrusionOk="0" h="14282" w="7376">
                  <a:moveTo>
                    <a:pt x="1637" y="0"/>
                  </a:moveTo>
                  <a:lnTo>
                    <a:pt x="0" y="14249"/>
                  </a:lnTo>
                  <a:lnTo>
                    <a:pt x="0" y="14275"/>
                  </a:lnTo>
                  <a:lnTo>
                    <a:pt x="35" y="14275"/>
                  </a:lnTo>
                  <a:cubicBezTo>
                    <a:pt x="97" y="14279"/>
                    <a:pt x="159" y="14281"/>
                    <a:pt x="221" y="14281"/>
                  </a:cubicBezTo>
                  <a:cubicBezTo>
                    <a:pt x="309" y="14281"/>
                    <a:pt x="396" y="14277"/>
                    <a:pt x="484" y="14266"/>
                  </a:cubicBezTo>
                  <a:cubicBezTo>
                    <a:pt x="581" y="14266"/>
                    <a:pt x="695" y="14249"/>
                    <a:pt x="819" y="14231"/>
                  </a:cubicBezTo>
                  <a:cubicBezTo>
                    <a:pt x="1848" y="14090"/>
                    <a:pt x="2834" y="13686"/>
                    <a:pt x="3661" y="13043"/>
                  </a:cubicBezTo>
                  <a:cubicBezTo>
                    <a:pt x="4744" y="12216"/>
                    <a:pt x="5835" y="10843"/>
                    <a:pt x="6557" y="8563"/>
                  </a:cubicBezTo>
                  <a:cubicBezTo>
                    <a:pt x="7375" y="5976"/>
                    <a:pt x="6794" y="3749"/>
                    <a:pt x="4823" y="1936"/>
                  </a:cubicBezTo>
                  <a:cubicBezTo>
                    <a:pt x="4603" y="1734"/>
                    <a:pt x="4365" y="1549"/>
                    <a:pt x="4145" y="1373"/>
                  </a:cubicBezTo>
                  <a:cubicBezTo>
                    <a:pt x="3573" y="959"/>
                    <a:pt x="2975" y="599"/>
                    <a:pt x="2341" y="299"/>
                  </a:cubicBezTo>
                  <a:lnTo>
                    <a:pt x="2279" y="273"/>
                  </a:lnTo>
                  <a:cubicBezTo>
                    <a:pt x="1998" y="141"/>
                    <a:pt x="1787" y="53"/>
                    <a:pt x="1672" y="18"/>
                  </a:cubicBezTo>
                  <a:lnTo>
                    <a:pt x="1637" y="0"/>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57"/>
            <p:cNvSpPr/>
            <p:nvPr/>
          </p:nvSpPr>
          <p:spPr>
            <a:xfrm>
              <a:off x="742225" y="4010625"/>
              <a:ext cx="162625" cy="341275"/>
            </a:xfrm>
            <a:custGeom>
              <a:rect b="b" l="l" r="r" t="t"/>
              <a:pathLst>
                <a:path extrusionOk="0" h="13651" w="6505">
                  <a:moveTo>
                    <a:pt x="2262" y="1"/>
                  </a:moveTo>
                  <a:lnTo>
                    <a:pt x="2227" y="62"/>
                  </a:lnTo>
                  <a:cubicBezTo>
                    <a:pt x="2781" y="388"/>
                    <a:pt x="3292" y="766"/>
                    <a:pt x="3767" y="1198"/>
                  </a:cubicBezTo>
                  <a:cubicBezTo>
                    <a:pt x="4665" y="2025"/>
                    <a:pt x="5580" y="3248"/>
                    <a:pt x="5818" y="4894"/>
                  </a:cubicBezTo>
                  <a:lnTo>
                    <a:pt x="5818" y="4929"/>
                  </a:lnTo>
                  <a:cubicBezTo>
                    <a:pt x="5853" y="5149"/>
                    <a:pt x="5870" y="5378"/>
                    <a:pt x="5879" y="5607"/>
                  </a:cubicBezTo>
                  <a:cubicBezTo>
                    <a:pt x="5888" y="6390"/>
                    <a:pt x="5765" y="7165"/>
                    <a:pt x="5527" y="7904"/>
                  </a:cubicBezTo>
                  <a:cubicBezTo>
                    <a:pt x="5325" y="8555"/>
                    <a:pt x="5061" y="9189"/>
                    <a:pt x="4744" y="9796"/>
                  </a:cubicBezTo>
                  <a:cubicBezTo>
                    <a:pt x="4717" y="9866"/>
                    <a:pt x="4682" y="9919"/>
                    <a:pt x="4647" y="9981"/>
                  </a:cubicBezTo>
                  <a:cubicBezTo>
                    <a:pt x="4550" y="10157"/>
                    <a:pt x="4453" y="10324"/>
                    <a:pt x="4357" y="10483"/>
                  </a:cubicBezTo>
                  <a:cubicBezTo>
                    <a:pt x="4251" y="10641"/>
                    <a:pt x="4154" y="10791"/>
                    <a:pt x="4049" y="10931"/>
                  </a:cubicBezTo>
                  <a:cubicBezTo>
                    <a:pt x="3996" y="11011"/>
                    <a:pt x="3952" y="11072"/>
                    <a:pt x="3890" y="11143"/>
                  </a:cubicBezTo>
                  <a:cubicBezTo>
                    <a:pt x="3829" y="11222"/>
                    <a:pt x="3767" y="11292"/>
                    <a:pt x="3705" y="11363"/>
                  </a:cubicBezTo>
                  <a:cubicBezTo>
                    <a:pt x="3679" y="11398"/>
                    <a:pt x="3653" y="11433"/>
                    <a:pt x="3617" y="11468"/>
                  </a:cubicBezTo>
                  <a:cubicBezTo>
                    <a:pt x="2359" y="12912"/>
                    <a:pt x="933" y="13413"/>
                    <a:pt x="0" y="13580"/>
                  </a:cubicBezTo>
                  <a:lnTo>
                    <a:pt x="9" y="13651"/>
                  </a:lnTo>
                  <a:cubicBezTo>
                    <a:pt x="1039" y="13572"/>
                    <a:pt x="2024" y="13202"/>
                    <a:pt x="2860" y="12604"/>
                  </a:cubicBezTo>
                  <a:cubicBezTo>
                    <a:pt x="4075" y="11741"/>
                    <a:pt x="5642" y="10025"/>
                    <a:pt x="6161" y="6672"/>
                  </a:cubicBezTo>
                  <a:cubicBezTo>
                    <a:pt x="6504" y="2993"/>
                    <a:pt x="4233" y="1013"/>
                    <a:pt x="2262"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57"/>
            <p:cNvSpPr/>
            <p:nvPr/>
          </p:nvSpPr>
          <p:spPr>
            <a:xfrm>
              <a:off x="714500" y="3993475"/>
              <a:ext cx="57225" cy="357125"/>
            </a:xfrm>
            <a:custGeom>
              <a:rect b="b" l="l" r="r" t="t"/>
              <a:pathLst>
                <a:path extrusionOk="0" h="14285" w="2289">
                  <a:moveTo>
                    <a:pt x="1637" y="0"/>
                  </a:moveTo>
                  <a:lnTo>
                    <a:pt x="0" y="14249"/>
                  </a:lnTo>
                  <a:lnTo>
                    <a:pt x="493" y="14266"/>
                  </a:lnTo>
                  <a:lnTo>
                    <a:pt x="819" y="14284"/>
                  </a:lnTo>
                  <a:lnTo>
                    <a:pt x="819" y="14240"/>
                  </a:lnTo>
                  <a:lnTo>
                    <a:pt x="2288" y="273"/>
                  </a:lnTo>
                  <a:cubicBezTo>
                    <a:pt x="2007" y="141"/>
                    <a:pt x="1787" y="53"/>
                    <a:pt x="1681" y="18"/>
                  </a:cubicBezTo>
                  <a:lnTo>
                    <a:pt x="1637" y="0"/>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57"/>
            <p:cNvSpPr/>
            <p:nvPr/>
          </p:nvSpPr>
          <p:spPr>
            <a:xfrm>
              <a:off x="887650" y="4133850"/>
              <a:ext cx="1575" cy="16950"/>
            </a:xfrm>
            <a:custGeom>
              <a:rect b="b" l="l" r="r" t="t"/>
              <a:pathLst>
                <a:path extrusionOk="0" h="678" w="63">
                  <a:moveTo>
                    <a:pt x="1" y="0"/>
                  </a:moveTo>
                  <a:lnTo>
                    <a:pt x="1" y="0"/>
                  </a:lnTo>
                  <a:cubicBezTo>
                    <a:pt x="36" y="220"/>
                    <a:pt x="53" y="449"/>
                    <a:pt x="62" y="678"/>
                  </a:cubicBezTo>
                  <a:cubicBezTo>
                    <a:pt x="62" y="449"/>
                    <a:pt x="45" y="220"/>
                    <a:pt x="1"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57"/>
            <p:cNvSpPr/>
            <p:nvPr/>
          </p:nvSpPr>
          <p:spPr>
            <a:xfrm>
              <a:off x="806250" y="4027800"/>
              <a:ext cx="107400" cy="291775"/>
            </a:xfrm>
            <a:custGeom>
              <a:rect b="b" l="l" r="r" t="t"/>
              <a:pathLst>
                <a:path extrusionOk="0" h="11671" w="4296">
                  <a:moveTo>
                    <a:pt x="484" y="0"/>
                  </a:moveTo>
                  <a:lnTo>
                    <a:pt x="484" y="0"/>
                  </a:lnTo>
                  <a:cubicBezTo>
                    <a:pt x="1083" y="766"/>
                    <a:pt x="4295" y="5377"/>
                    <a:pt x="0" y="11670"/>
                  </a:cubicBezTo>
                  <a:cubicBezTo>
                    <a:pt x="1083" y="10843"/>
                    <a:pt x="2174" y="9470"/>
                    <a:pt x="2896" y="7190"/>
                  </a:cubicBezTo>
                  <a:cubicBezTo>
                    <a:pt x="3714" y="4603"/>
                    <a:pt x="3133" y="2376"/>
                    <a:pt x="1162" y="563"/>
                  </a:cubicBezTo>
                  <a:cubicBezTo>
                    <a:pt x="942" y="361"/>
                    <a:pt x="713" y="176"/>
                    <a:pt x="484" y="0"/>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57"/>
            <p:cNvSpPr/>
            <p:nvPr/>
          </p:nvSpPr>
          <p:spPr>
            <a:xfrm>
              <a:off x="843425" y="4272675"/>
              <a:ext cx="7725" cy="11250"/>
            </a:xfrm>
            <a:custGeom>
              <a:rect b="b" l="l" r="r" t="t"/>
              <a:pathLst>
                <a:path extrusionOk="0" h="450" w="309">
                  <a:moveTo>
                    <a:pt x="309" y="1"/>
                  </a:moveTo>
                  <a:lnTo>
                    <a:pt x="309" y="1"/>
                  </a:lnTo>
                  <a:cubicBezTo>
                    <a:pt x="203" y="150"/>
                    <a:pt x="106" y="300"/>
                    <a:pt x="1" y="449"/>
                  </a:cubicBezTo>
                  <a:cubicBezTo>
                    <a:pt x="106" y="309"/>
                    <a:pt x="203" y="159"/>
                    <a:pt x="309"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57"/>
            <p:cNvSpPr/>
            <p:nvPr/>
          </p:nvSpPr>
          <p:spPr>
            <a:xfrm>
              <a:off x="851125" y="4260125"/>
              <a:ext cx="7300" cy="12575"/>
            </a:xfrm>
            <a:custGeom>
              <a:rect b="b" l="l" r="r" t="t"/>
              <a:pathLst>
                <a:path extrusionOk="0" h="503" w="292">
                  <a:moveTo>
                    <a:pt x="291" y="1"/>
                  </a:moveTo>
                  <a:lnTo>
                    <a:pt x="291" y="1"/>
                  </a:lnTo>
                  <a:cubicBezTo>
                    <a:pt x="194" y="168"/>
                    <a:pt x="97" y="335"/>
                    <a:pt x="1" y="503"/>
                  </a:cubicBezTo>
                  <a:cubicBezTo>
                    <a:pt x="97" y="344"/>
                    <a:pt x="194" y="177"/>
                    <a:pt x="291"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57"/>
            <p:cNvSpPr/>
            <p:nvPr/>
          </p:nvSpPr>
          <p:spPr>
            <a:xfrm>
              <a:off x="713625" y="3992150"/>
              <a:ext cx="215425" cy="372525"/>
            </a:xfrm>
            <a:custGeom>
              <a:rect b="b" l="l" r="r" t="t"/>
              <a:pathLst>
                <a:path extrusionOk="0" fill="none" h="14901" w="8617">
                  <a:moveTo>
                    <a:pt x="1646" y="0"/>
                  </a:moveTo>
                  <a:lnTo>
                    <a:pt x="0" y="14363"/>
                  </a:lnTo>
                  <a:cubicBezTo>
                    <a:pt x="0" y="14363"/>
                    <a:pt x="4656" y="14900"/>
                    <a:pt x="6636" y="8625"/>
                  </a:cubicBezTo>
                  <a:cubicBezTo>
                    <a:pt x="8616" y="2350"/>
                    <a:pt x="1646" y="0"/>
                    <a:pt x="1646"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57"/>
            <p:cNvSpPr/>
            <p:nvPr/>
          </p:nvSpPr>
          <p:spPr>
            <a:xfrm>
              <a:off x="713400" y="3992150"/>
              <a:ext cx="197375" cy="371850"/>
            </a:xfrm>
            <a:custGeom>
              <a:rect b="b" l="l" r="r" t="t"/>
              <a:pathLst>
                <a:path extrusionOk="0" fill="none" h="14874" w="7895">
                  <a:moveTo>
                    <a:pt x="1655" y="0"/>
                  </a:moveTo>
                  <a:cubicBezTo>
                    <a:pt x="1655" y="0"/>
                    <a:pt x="7895" y="1479"/>
                    <a:pt x="7340" y="7411"/>
                  </a:cubicBezTo>
                  <a:cubicBezTo>
                    <a:pt x="6487" y="12894"/>
                    <a:pt x="2641" y="14874"/>
                    <a:pt x="0" y="14363"/>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57"/>
            <p:cNvSpPr/>
            <p:nvPr/>
          </p:nvSpPr>
          <p:spPr>
            <a:xfrm>
              <a:off x="731650" y="4240325"/>
              <a:ext cx="9700" cy="78350"/>
            </a:xfrm>
            <a:custGeom>
              <a:rect b="b" l="l" r="r" t="t"/>
              <a:pathLst>
                <a:path extrusionOk="0" fill="none" h="3134" w="388">
                  <a:moveTo>
                    <a:pt x="388" y="1"/>
                  </a:moveTo>
                  <a:cubicBezTo>
                    <a:pt x="256" y="1039"/>
                    <a:pt x="133" y="2087"/>
                    <a:pt x="1" y="31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57"/>
            <p:cNvSpPr/>
            <p:nvPr/>
          </p:nvSpPr>
          <p:spPr>
            <a:xfrm>
              <a:off x="745300" y="4263000"/>
              <a:ext cx="5075" cy="42475"/>
            </a:xfrm>
            <a:custGeom>
              <a:rect b="b" l="l" r="r" t="t"/>
              <a:pathLst>
                <a:path extrusionOk="0" fill="none" h="1699" w="203">
                  <a:moveTo>
                    <a:pt x="203" y="0"/>
                  </a:moveTo>
                  <a:lnTo>
                    <a:pt x="0" y="169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57"/>
            <p:cNvSpPr/>
            <p:nvPr/>
          </p:nvSpPr>
          <p:spPr>
            <a:xfrm>
              <a:off x="761350" y="4291600"/>
              <a:ext cx="1575" cy="9275"/>
            </a:xfrm>
            <a:custGeom>
              <a:rect b="b" l="l" r="r" t="t"/>
              <a:pathLst>
                <a:path extrusionOk="0" fill="none" h="371" w="63">
                  <a:moveTo>
                    <a:pt x="62" y="0"/>
                  </a:moveTo>
                  <a:lnTo>
                    <a:pt x="1" y="37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57"/>
            <p:cNvSpPr/>
            <p:nvPr/>
          </p:nvSpPr>
          <p:spPr>
            <a:xfrm>
              <a:off x="771700" y="4288750"/>
              <a:ext cx="3100" cy="12550"/>
            </a:xfrm>
            <a:custGeom>
              <a:rect b="b" l="l" r="r" t="t"/>
              <a:pathLst>
                <a:path extrusionOk="0" fill="none" h="502" w="124">
                  <a:moveTo>
                    <a:pt x="124" y="0"/>
                  </a:moveTo>
                  <a:lnTo>
                    <a:pt x="0" y="50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7"/>
            <p:cNvSpPr/>
            <p:nvPr/>
          </p:nvSpPr>
          <p:spPr>
            <a:xfrm>
              <a:off x="850025" y="4088950"/>
              <a:ext cx="27100" cy="95750"/>
            </a:xfrm>
            <a:custGeom>
              <a:rect b="b" l="l" r="r" t="t"/>
              <a:pathLst>
                <a:path extrusionOk="0" fill="none" h="3830" w="1084">
                  <a:moveTo>
                    <a:pt x="1" y="1"/>
                  </a:moveTo>
                  <a:cubicBezTo>
                    <a:pt x="801" y="1101"/>
                    <a:pt x="1083" y="2500"/>
                    <a:pt x="766" y="38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7"/>
            <p:cNvSpPr/>
            <p:nvPr/>
          </p:nvSpPr>
          <p:spPr>
            <a:xfrm>
              <a:off x="850250" y="4118875"/>
              <a:ext cx="7725" cy="46675"/>
            </a:xfrm>
            <a:custGeom>
              <a:rect b="b" l="l" r="r" t="t"/>
              <a:pathLst>
                <a:path extrusionOk="0" fill="none" h="1867" w="309">
                  <a:moveTo>
                    <a:pt x="0" y="1"/>
                  </a:moveTo>
                  <a:cubicBezTo>
                    <a:pt x="238" y="590"/>
                    <a:pt x="308" y="1233"/>
                    <a:pt x="212" y="186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57"/>
            <p:cNvSpPr/>
            <p:nvPr/>
          </p:nvSpPr>
          <p:spPr>
            <a:xfrm>
              <a:off x="837925" y="4141100"/>
              <a:ext cx="475" cy="12575"/>
            </a:xfrm>
            <a:custGeom>
              <a:rect b="b" l="l" r="r" t="t"/>
              <a:pathLst>
                <a:path extrusionOk="0" fill="none" h="503" w="19">
                  <a:moveTo>
                    <a:pt x="18" y="1"/>
                  </a:moveTo>
                  <a:cubicBezTo>
                    <a:pt x="18" y="168"/>
                    <a:pt x="9" y="335"/>
                    <a:pt x="1"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57"/>
            <p:cNvSpPr/>
            <p:nvPr/>
          </p:nvSpPr>
          <p:spPr>
            <a:xfrm>
              <a:off x="761800" y="4011300"/>
              <a:ext cx="2450" cy="48850"/>
            </a:xfrm>
            <a:custGeom>
              <a:rect b="b" l="l" r="r" t="t"/>
              <a:pathLst>
                <a:path extrusionOk="0" fill="none" h="1954" w="98">
                  <a:moveTo>
                    <a:pt x="88" y="0"/>
                  </a:moveTo>
                  <a:cubicBezTo>
                    <a:pt x="97" y="651"/>
                    <a:pt x="71" y="1311"/>
                    <a:pt x="0" y="195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57"/>
            <p:cNvSpPr/>
            <p:nvPr/>
          </p:nvSpPr>
          <p:spPr>
            <a:xfrm>
              <a:off x="775000" y="4023600"/>
              <a:ext cx="675" cy="13225"/>
            </a:xfrm>
            <a:custGeom>
              <a:rect b="b" l="l" r="r" t="t"/>
              <a:pathLst>
                <a:path extrusionOk="0" fill="none" h="529" w="27">
                  <a:moveTo>
                    <a:pt x="27" y="1"/>
                  </a:moveTo>
                  <a:lnTo>
                    <a:pt x="1" y="52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57"/>
            <p:cNvSpPr/>
            <p:nvPr/>
          </p:nvSpPr>
          <p:spPr>
            <a:xfrm>
              <a:off x="788425" y="4031300"/>
              <a:ext cx="900" cy="9500"/>
            </a:xfrm>
            <a:custGeom>
              <a:rect b="b" l="l" r="r" t="t"/>
              <a:pathLst>
                <a:path extrusionOk="0" fill="none" h="380" w="36">
                  <a:moveTo>
                    <a:pt x="18" y="1"/>
                  </a:moveTo>
                  <a:cubicBezTo>
                    <a:pt x="0" y="124"/>
                    <a:pt x="9" y="256"/>
                    <a:pt x="36" y="3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57"/>
            <p:cNvSpPr/>
            <p:nvPr/>
          </p:nvSpPr>
          <p:spPr>
            <a:xfrm>
              <a:off x="798550" y="4037700"/>
              <a:ext cx="900" cy="3100"/>
            </a:xfrm>
            <a:custGeom>
              <a:rect b="b" l="l" r="r" t="t"/>
              <a:pathLst>
                <a:path extrusionOk="0" fill="none" h="124" w="36">
                  <a:moveTo>
                    <a:pt x="35" y="0"/>
                  </a:moveTo>
                  <a:lnTo>
                    <a:pt x="0" y="12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57"/>
            <p:cNvSpPr/>
            <p:nvPr/>
          </p:nvSpPr>
          <p:spPr>
            <a:xfrm>
              <a:off x="817900" y="4263425"/>
              <a:ext cx="23575" cy="28650"/>
            </a:xfrm>
            <a:custGeom>
              <a:rect b="b" l="l" r="r" t="t"/>
              <a:pathLst>
                <a:path extrusionOk="0" fill="none" h="1146" w="943">
                  <a:moveTo>
                    <a:pt x="1" y="1145"/>
                  </a:moveTo>
                  <a:cubicBezTo>
                    <a:pt x="379" y="819"/>
                    <a:pt x="696" y="432"/>
                    <a:pt x="94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57"/>
            <p:cNvSpPr/>
            <p:nvPr/>
          </p:nvSpPr>
          <p:spPr>
            <a:xfrm>
              <a:off x="825375" y="4265425"/>
              <a:ext cx="3775" cy="4625"/>
            </a:xfrm>
            <a:custGeom>
              <a:rect b="b" l="l" r="r" t="t"/>
              <a:pathLst>
                <a:path extrusionOk="0" fill="none" h="185" w="151">
                  <a:moveTo>
                    <a:pt x="1" y="185"/>
                  </a:moveTo>
                  <a:lnTo>
                    <a:pt x="15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57"/>
            <p:cNvSpPr/>
            <p:nvPr/>
          </p:nvSpPr>
          <p:spPr>
            <a:xfrm>
              <a:off x="815925" y="4248925"/>
              <a:ext cx="3325" cy="5525"/>
            </a:xfrm>
            <a:custGeom>
              <a:rect b="b" l="l" r="r" t="t"/>
              <a:pathLst>
                <a:path extrusionOk="0" fill="none" h="221" w="133">
                  <a:moveTo>
                    <a:pt x="0" y="220"/>
                  </a:moveTo>
                  <a:cubicBezTo>
                    <a:pt x="44" y="141"/>
                    <a:pt x="88" y="70"/>
                    <a:pt x="132"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57"/>
            <p:cNvSpPr/>
            <p:nvPr/>
          </p:nvSpPr>
          <p:spPr>
            <a:xfrm>
              <a:off x="806675" y="4229550"/>
              <a:ext cx="1800" cy="4200"/>
            </a:xfrm>
            <a:custGeom>
              <a:rect b="b" l="l" r="r" t="t"/>
              <a:pathLst>
                <a:path extrusionOk="0" fill="none" h="168" w="72">
                  <a:moveTo>
                    <a:pt x="1" y="168"/>
                  </a:moveTo>
                  <a:lnTo>
                    <a:pt x="7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57"/>
            <p:cNvSpPr/>
            <p:nvPr/>
          </p:nvSpPr>
          <p:spPr>
            <a:xfrm>
              <a:off x="761150" y="4160250"/>
              <a:ext cx="2425" cy="16525"/>
            </a:xfrm>
            <a:custGeom>
              <a:rect b="b" l="l" r="r" t="t"/>
              <a:pathLst>
                <a:path extrusionOk="0" fill="none" h="661" w="97">
                  <a:moveTo>
                    <a:pt x="97" y="0"/>
                  </a:moveTo>
                  <a:lnTo>
                    <a:pt x="0" y="66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57"/>
            <p:cNvSpPr/>
            <p:nvPr/>
          </p:nvSpPr>
          <p:spPr>
            <a:xfrm>
              <a:off x="772150" y="4158700"/>
              <a:ext cx="2000" cy="9925"/>
            </a:xfrm>
            <a:custGeom>
              <a:rect b="b" l="l" r="r" t="t"/>
              <a:pathLst>
                <a:path extrusionOk="0" fill="none" h="397" w="80">
                  <a:moveTo>
                    <a:pt x="79" y="1"/>
                  </a:moveTo>
                  <a:cubicBezTo>
                    <a:pt x="26" y="124"/>
                    <a:pt x="0" y="256"/>
                    <a:pt x="0" y="3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57"/>
            <p:cNvSpPr/>
            <p:nvPr/>
          </p:nvSpPr>
          <p:spPr>
            <a:xfrm>
              <a:off x="788200" y="4140650"/>
              <a:ext cx="1575" cy="9275"/>
            </a:xfrm>
            <a:custGeom>
              <a:rect b="b" l="l" r="r" t="t"/>
              <a:pathLst>
                <a:path extrusionOk="0" fill="none" h="371" w="63">
                  <a:moveTo>
                    <a:pt x="62" y="1"/>
                  </a:moveTo>
                  <a:cubicBezTo>
                    <a:pt x="45" y="124"/>
                    <a:pt x="18" y="247"/>
                    <a:pt x="1" y="37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57"/>
            <p:cNvSpPr/>
            <p:nvPr/>
          </p:nvSpPr>
          <p:spPr>
            <a:xfrm>
              <a:off x="761350" y="4201600"/>
              <a:ext cx="1575" cy="6425"/>
            </a:xfrm>
            <a:custGeom>
              <a:rect b="b" l="l" r="r" t="t"/>
              <a:pathLst>
                <a:path extrusionOk="0" fill="none" h="257" w="63">
                  <a:moveTo>
                    <a:pt x="62" y="1"/>
                  </a:moveTo>
                  <a:cubicBezTo>
                    <a:pt x="45" y="89"/>
                    <a:pt x="27" y="168"/>
                    <a:pt x="1" y="25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57"/>
            <p:cNvSpPr/>
            <p:nvPr/>
          </p:nvSpPr>
          <p:spPr>
            <a:xfrm>
              <a:off x="728575" y="4331650"/>
              <a:ext cx="675" cy="4425"/>
            </a:xfrm>
            <a:custGeom>
              <a:rect b="b" l="l" r="r" t="t"/>
              <a:pathLst>
                <a:path extrusionOk="0" fill="none" h="177" w="27">
                  <a:moveTo>
                    <a:pt x="27" y="0"/>
                  </a:moveTo>
                  <a:lnTo>
                    <a:pt x="1" y="17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57"/>
            <p:cNvSpPr/>
            <p:nvPr/>
          </p:nvSpPr>
          <p:spPr>
            <a:xfrm>
              <a:off x="779850" y="4317550"/>
              <a:ext cx="2000" cy="4000"/>
            </a:xfrm>
            <a:custGeom>
              <a:rect b="b" l="l" r="r" t="t"/>
              <a:pathLst>
                <a:path extrusionOk="0" fill="none" h="160" w="80">
                  <a:moveTo>
                    <a:pt x="79" y="1"/>
                  </a:moveTo>
                  <a:lnTo>
                    <a:pt x="0" y="15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57"/>
            <p:cNvSpPr/>
            <p:nvPr/>
          </p:nvSpPr>
          <p:spPr>
            <a:xfrm>
              <a:off x="768175" y="3650675"/>
              <a:ext cx="252625" cy="404875"/>
            </a:xfrm>
            <a:custGeom>
              <a:rect b="b" l="l" r="r" t="t"/>
              <a:pathLst>
                <a:path extrusionOk="0" h="16195" w="10105">
                  <a:moveTo>
                    <a:pt x="2861" y="0"/>
                  </a:moveTo>
                  <a:lnTo>
                    <a:pt x="1" y="1400"/>
                  </a:lnTo>
                  <a:lnTo>
                    <a:pt x="27" y="1444"/>
                  </a:lnTo>
                  <a:cubicBezTo>
                    <a:pt x="599" y="2729"/>
                    <a:pt x="5686" y="14047"/>
                    <a:pt x="7226" y="16168"/>
                  </a:cubicBezTo>
                  <a:lnTo>
                    <a:pt x="7253" y="16194"/>
                  </a:lnTo>
                  <a:lnTo>
                    <a:pt x="10104" y="14803"/>
                  </a:lnTo>
                  <a:lnTo>
                    <a:pt x="10087" y="14751"/>
                  </a:lnTo>
                  <a:cubicBezTo>
                    <a:pt x="9506" y="13422"/>
                    <a:pt x="4366" y="1629"/>
                    <a:pt x="2887" y="27"/>
                  </a:cubicBezTo>
                  <a:lnTo>
                    <a:pt x="2861"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57"/>
            <p:cNvSpPr/>
            <p:nvPr/>
          </p:nvSpPr>
          <p:spPr>
            <a:xfrm>
              <a:off x="768400" y="3680150"/>
              <a:ext cx="201125" cy="375400"/>
            </a:xfrm>
            <a:custGeom>
              <a:rect b="b" l="l" r="r" t="t"/>
              <a:pathLst>
                <a:path extrusionOk="0" h="15016" w="8045">
                  <a:moveTo>
                    <a:pt x="441" y="1"/>
                  </a:moveTo>
                  <a:lnTo>
                    <a:pt x="0" y="221"/>
                  </a:lnTo>
                  <a:lnTo>
                    <a:pt x="18" y="265"/>
                  </a:lnTo>
                  <a:cubicBezTo>
                    <a:pt x="590" y="1550"/>
                    <a:pt x="5677" y="12868"/>
                    <a:pt x="7226" y="14980"/>
                  </a:cubicBezTo>
                  <a:lnTo>
                    <a:pt x="7244" y="15015"/>
                  </a:lnTo>
                  <a:lnTo>
                    <a:pt x="8044" y="14628"/>
                  </a:lnTo>
                  <a:cubicBezTo>
                    <a:pt x="7631" y="14188"/>
                    <a:pt x="7006" y="13184"/>
                    <a:pt x="6276" y="11873"/>
                  </a:cubicBezTo>
                  <a:cubicBezTo>
                    <a:pt x="6276" y="11873"/>
                    <a:pt x="6276" y="11864"/>
                    <a:pt x="6276" y="11864"/>
                  </a:cubicBezTo>
                  <a:cubicBezTo>
                    <a:pt x="3970" y="7701"/>
                    <a:pt x="731" y="626"/>
                    <a:pt x="441" y="1"/>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57"/>
            <p:cNvSpPr/>
            <p:nvPr/>
          </p:nvSpPr>
          <p:spPr>
            <a:xfrm>
              <a:off x="812625" y="3650675"/>
              <a:ext cx="208375" cy="377800"/>
            </a:xfrm>
            <a:custGeom>
              <a:rect b="b" l="l" r="r" t="t"/>
              <a:pathLst>
                <a:path extrusionOk="0" h="15112" w="8335">
                  <a:moveTo>
                    <a:pt x="1083" y="0"/>
                  </a:moveTo>
                  <a:lnTo>
                    <a:pt x="0" y="528"/>
                  </a:lnTo>
                  <a:lnTo>
                    <a:pt x="7684" y="15112"/>
                  </a:lnTo>
                  <a:lnTo>
                    <a:pt x="8335" y="14803"/>
                  </a:lnTo>
                  <a:lnTo>
                    <a:pt x="8309" y="14751"/>
                  </a:lnTo>
                  <a:cubicBezTo>
                    <a:pt x="7728" y="13422"/>
                    <a:pt x="2588" y="1629"/>
                    <a:pt x="1109" y="27"/>
                  </a:cubicBezTo>
                  <a:lnTo>
                    <a:pt x="1083"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57"/>
            <p:cNvSpPr/>
            <p:nvPr/>
          </p:nvSpPr>
          <p:spPr>
            <a:xfrm>
              <a:off x="766850" y="3649125"/>
              <a:ext cx="255700" cy="408175"/>
            </a:xfrm>
            <a:custGeom>
              <a:rect b="b" l="l" r="r" t="t"/>
              <a:pathLst>
                <a:path extrusionOk="0" fill="none" h="16327" w="10228">
                  <a:moveTo>
                    <a:pt x="1" y="1435"/>
                  </a:moveTo>
                  <a:cubicBezTo>
                    <a:pt x="1" y="1435"/>
                    <a:pt x="5713" y="14258"/>
                    <a:pt x="7297" y="16326"/>
                  </a:cubicBezTo>
                  <a:lnTo>
                    <a:pt x="10228" y="14883"/>
                  </a:lnTo>
                  <a:cubicBezTo>
                    <a:pt x="10228" y="14883"/>
                    <a:pt x="4428" y="1479"/>
                    <a:pt x="2932"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57"/>
            <p:cNvSpPr/>
            <p:nvPr/>
          </p:nvSpPr>
          <p:spPr>
            <a:xfrm>
              <a:off x="901075" y="3926575"/>
              <a:ext cx="52175" cy="101250"/>
            </a:xfrm>
            <a:custGeom>
              <a:rect b="b" l="l" r="r" t="t"/>
              <a:pathLst>
                <a:path extrusionOk="0" fill="none" h="4050" w="2087">
                  <a:moveTo>
                    <a:pt x="2086" y="4049"/>
                  </a:moveTo>
                  <a:cubicBezTo>
                    <a:pt x="1321" y="2738"/>
                    <a:pt x="625" y="139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57"/>
            <p:cNvSpPr/>
            <p:nvPr/>
          </p:nvSpPr>
          <p:spPr>
            <a:xfrm>
              <a:off x="938925" y="3971475"/>
              <a:ext cx="18275" cy="35450"/>
            </a:xfrm>
            <a:custGeom>
              <a:rect b="b" l="l" r="r" t="t"/>
              <a:pathLst>
                <a:path extrusionOk="0" fill="none" h="1418" w="731">
                  <a:moveTo>
                    <a:pt x="0" y="0"/>
                  </a:moveTo>
                  <a:cubicBezTo>
                    <a:pt x="211" y="493"/>
                    <a:pt x="458" y="959"/>
                    <a:pt x="731" y="141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57"/>
            <p:cNvSpPr/>
            <p:nvPr/>
          </p:nvSpPr>
          <p:spPr>
            <a:xfrm>
              <a:off x="858175" y="3711625"/>
              <a:ext cx="53475" cy="99900"/>
            </a:xfrm>
            <a:custGeom>
              <a:rect b="b" l="l" r="r" t="t"/>
              <a:pathLst>
                <a:path extrusionOk="0" fill="none" h="3996" w="2139">
                  <a:moveTo>
                    <a:pt x="0" y="0"/>
                  </a:moveTo>
                  <a:cubicBezTo>
                    <a:pt x="740" y="1320"/>
                    <a:pt x="1444" y="2649"/>
                    <a:pt x="2139" y="39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57"/>
            <p:cNvSpPr/>
            <p:nvPr/>
          </p:nvSpPr>
          <p:spPr>
            <a:xfrm>
              <a:off x="857725" y="3758050"/>
              <a:ext cx="18500" cy="35450"/>
            </a:xfrm>
            <a:custGeom>
              <a:rect b="b" l="l" r="r" t="t"/>
              <a:pathLst>
                <a:path extrusionOk="0" fill="none" h="1418" w="740">
                  <a:moveTo>
                    <a:pt x="1" y="0"/>
                  </a:moveTo>
                  <a:cubicBezTo>
                    <a:pt x="247" y="467"/>
                    <a:pt x="493" y="942"/>
                    <a:pt x="740" y="141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57"/>
            <p:cNvSpPr/>
            <p:nvPr/>
          </p:nvSpPr>
          <p:spPr>
            <a:xfrm>
              <a:off x="790850" y="3689825"/>
              <a:ext cx="36975" cy="82775"/>
            </a:xfrm>
            <a:custGeom>
              <a:rect b="b" l="l" r="r" t="t"/>
              <a:pathLst>
                <a:path extrusionOk="0" fill="none" h="3311" w="1479">
                  <a:moveTo>
                    <a:pt x="0" y="1"/>
                  </a:moveTo>
                  <a:lnTo>
                    <a:pt x="1479" y="33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57"/>
            <p:cNvSpPr/>
            <p:nvPr/>
          </p:nvSpPr>
          <p:spPr>
            <a:xfrm>
              <a:off x="808450" y="3693125"/>
              <a:ext cx="15200" cy="34575"/>
            </a:xfrm>
            <a:custGeom>
              <a:rect b="b" l="l" r="r" t="t"/>
              <a:pathLst>
                <a:path extrusionOk="0" fill="none" h="1383" w="608">
                  <a:moveTo>
                    <a:pt x="0" y="1"/>
                  </a:moveTo>
                  <a:cubicBezTo>
                    <a:pt x="185" y="467"/>
                    <a:pt x="387" y="934"/>
                    <a:pt x="608" y="138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57"/>
            <p:cNvSpPr/>
            <p:nvPr/>
          </p:nvSpPr>
          <p:spPr>
            <a:xfrm>
              <a:off x="956950" y="3910300"/>
              <a:ext cx="45350" cy="101450"/>
            </a:xfrm>
            <a:custGeom>
              <a:rect b="b" l="l" r="r" t="t"/>
              <a:pathLst>
                <a:path extrusionOk="0" fill="none" h="4058" w="1814">
                  <a:moveTo>
                    <a:pt x="1814" y="4058"/>
                  </a:moveTo>
                  <a:cubicBezTo>
                    <a:pt x="1207" y="2702"/>
                    <a:pt x="599" y="1347"/>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57"/>
            <p:cNvSpPr/>
            <p:nvPr/>
          </p:nvSpPr>
          <p:spPr>
            <a:xfrm>
              <a:off x="958500" y="3947925"/>
              <a:ext cx="16750" cy="38750"/>
            </a:xfrm>
            <a:custGeom>
              <a:rect b="b" l="l" r="r" t="t"/>
              <a:pathLst>
                <a:path extrusionOk="0" fill="none" h="1550" w="670">
                  <a:moveTo>
                    <a:pt x="669" y="1549"/>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57"/>
            <p:cNvSpPr/>
            <p:nvPr/>
          </p:nvSpPr>
          <p:spPr>
            <a:xfrm>
              <a:off x="853100" y="3829100"/>
              <a:ext cx="22925" cy="48000"/>
            </a:xfrm>
            <a:custGeom>
              <a:rect b="b" l="l" r="r" t="t"/>
              <a:pathLst>
                <a:path extrusionOk="0" fill="none" h="1920" w="917">
                  <a:moveTo>
                    <a:pt x="916" y="1919"/>
                  </a:moveTo>
                  <a:cubicBezTo>
                    <a:pt x="608" y="1277"/>
                    <a:pt x="309" y="643"/>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57"/>
            <p:cNvSpPr/>
            <p:nvPr/>
          </p:nvSpPr>
          <p:spPr>
            <a:xfrm>
              <a:off x="936725" y="3863875"/>
              <a:ext cx="3750" cy="7950"/>
            </a:xfrm>
            <a:custGeom>
              <a:rect b="b" l="l" r="r" t="t"/>
              <a:pathLst>
                <a:path extrusionOk="0" fill="none" h="318" w="150">
                  <a:moveTo>
                    <a:pt x="150" y="317"/>
                  </a:moveTo>
                  <a:cubicBezTo>
                    <a:pt x="97" y="212"/>
                    <a:pt x="53" y="106"/>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57"/>
            <p:cNvSpPr/>
            <p:nvPr/>
          </p:nvSpPr>
          <p:spPr>
            <a:xfrm>
              <a:off x="841450" y="3677950"/>
              <a:ext cx="4850" cy="8825"/>
            </a:xfrm>
            <a:custGeom>
              <a:rect b="b" l="l" r="r" t="t"/>
              <a:pathLst>
                <a:path extrusionOk="0" fill="none" h="353" w="194">
                  <a:moveTo>
                    <a:pt x="194" y="353"/>
                  </a:moveTo>
                  <a:cubicBezTo>
                    <a:pt x="141" y="229"/>
                    <a:pt x="80" y="106"/>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57"/>
            <p:cNvSpPr/>
            <p:nvPr/>
          </p:nvSpPr>
          <p:spPr>
            <a:xfrm>
              <a:off x="706575" y="3756275"/>
              <a:ext cx="285825" cy="391450"/>
            </a:xfrm>
            <a:custGeom>
              <a:rect b="b" l="l" r="r" t="t"/>
              <a:pathLst>
                <a:path extrusionOk="0" h="15658" w="11433">
                  <a:moveTo>
                    <a:pt x="2702" y="1"/>
                  </a:moveTo>
                  <a:lnTo>
                    <a:pt x="0" y="1691"/>
                  </a:lnTo>
                  <a:lnTo>
                    <a:pt x="27" y="1735"/>
                  </a:lnTo>
                  <a:cubicBezTo>
                    <a:pt x="731" y="2949"/>
                    <a:pt x="6953" y="13677"/>
                    <a:pt x="8713" y="15622"/>
                  </a:cubicBezTo>
                  <a:lnTo>
                    <a:pt x="8740" y="15658"/>
                  </a:lnTo>
                  <a:lnTo>
                    <a:pt x="11433" y="13968"/>
                  </a:lnTo>
                  <a:lnTo>
                    <a:pt x="11415" y="13933"/>
                  </a:lnTo>
                  <a:cubicBezTo>
                    <a:pt x="10694" y="12665"/>
                    <a:pt x="4366" y="1479"/>
                    <a:pt x="2729" y="27"/>
                  </a:cubicBezTo>
                  <a:lnTo>
                    <a:pt x="2702"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57"/>
            <p:cNvSpPr/>
            <p:nvPr/>
          </p:nvSpPr>
          <p:spPr>
            <a:xfrm>
              <a:off x="706575" y="3791925"/>
              <a:ext cx="237425" cy="355800"/>
            </a:xfrm>
            <a:custGeom>
              <a:rect b="b" l="l" r="r" t="t"/>
              <a:pathLst>
                <a:path extrusionOk="0" h="14232" w="9497">
                  <a:moveTo>
                    <a:pt x="414" y="1"/>
                  </a:moveTo>
                  <a:lnTo>
                    <a:pt x="0" y="265"/>
                  </a:lnTo>
                  <a:lnTo>
                    <a:pt x="27" y="309"/>
                  </a:lnTo>
                  <a:cubicBezTo>
                    <a:pt x="731" y="1523"/>
                    <a:pt x="6953" y="12260"/>
                    <a:pt x="8713" y="14205"/>
                  </a:cubicBezTo>
                  <a:lnTo>
                    <a:pt x="8740" y="14232"/>
                  </a:lnTo>
                  <a:lnTo>
                    <a:pt x="9497" y="13765"/>
                  </a:lnTo>
                  <a:cubicBezTo>
                    <a:pt x="9039" y="13369"/>
                    <a:pt x="8308" y="12427"/>
                    <a:pt x="7455" y="11213"/>
                  </a:cubicBezTo>
                  <a:cubicBezTo>
                    <a:pt x="7455" y="11213"/>
                    <a:pt x="7455" y="11204"/>
                    <a:pt x="7455" y="11195"/>
                  </a:cubicBezTo>
                  <a:cubicBezTo>
                    <a:pt x="4727" y="7305"/>
                    <a:pt x="766" y="599"/>
                    <a:pt x="414" y="1"/>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57"/>
            <p:cNvSpPr/>
            <p:nvPr/>
          </p:nvSpPr>
          <p:spPr>
            <a:xfrm>
              <a:off x="748375" y="3756275"/>
              <a:ext cx="244025" cy="358900"/>
            </a:xfrm>
            <a:custGeom>
              <a:rect b="b" l="l" r="r" t="t"/>
              <a:pathLst>
                <a:path extrusionOk="0" h="14356" w="9761">
                  <a:moveTo>
                    <a:pt x="1030" y="1"/>
                  </a:moveTo>
                  <a:lnTo>
                    <a:pt x="1" y="643"/>
                  </a:lnTo>
                  <a:lnTo>
                    <a:pt x="9154" y="14355"/>
                  </a:lnTo>
                  <a:lnTo>
                    <a:pt x="9761" y="13968"/>
                  </a:lnTo>
                  <a:lnTo>
                    <a:pt x="9743" y="13933"/>
                  </a:lnTo>
                  <a:cubicBezTo>
                    <a:pt x="9022" y="12665"/>
                    <a:pt x="2694" y="1479"/>
                    <a:pt x="1057" y="27"/>
                  </a:cubicBezTo>
                  <a:lnTo>
                    <a:pt x="1030" y="1"/>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57"/>
            <p:cNvSpPr/>
            <p:nvPr/>
          </p:nvSpPr>
          <p:spPr>
            <a:xfrm>
              <a:off x="705025" y="3754750"/>
              <a:ext cx="289150" cy="394525"/>
            </a:xfrm>
            <a:custGeom>
              <a:rect b="b" l="l" r="r" t="t"/>
              <a:pathLst>
                <a:path extrusionOk="0" fill="none" h="15781" w="11566">
                  <a:moveTo>
                    <a:pt x="1" y="1734"/>
                  </a:moveTo>
                  <a:cubicBezTo>
                    <a:pt x="1" y="1734"/>
                    <a:pt x="7006" y="13888"/>
                    <a:pt x="8802" y="15780"/>
                  </a:cubicBezTo>
                  <a:lnTo>
                    <a:pt x="11565" y="14055"/>
                  </a:lnTo>
                  <a:cubicBezTo>
                    <a:pt x="11565" y="14055"/>
                    <a:pt x="4419" y="1320"/>
                    <a:pt x="2764"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57"/>
            <p:cNvSpPr/>
            <p:nvPr/>
          </p:nvSpPr>
          <p:spPr>
            <a:xfrm>
              <a:off x="863675" y="4024500"/>
              <a:ext cx="62275" cy="95275"/>
            </a:xfrm>
            <a:custGeom>
              <a:rect b="b" l="l" r="r" t="t"/>
              <a:pathLst>
                <a:path extrusionOk="0" fill="none" h="3811" w="2491">
                  <a:moveTo>
                    <a:pt x="2491" y="3811"/>
                  </a:moveTo>
                  <a:cubicBezTo>
                    <a:pt x="1593" y="2588"/>
                    <a:pt x="757" y="1311"/>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57"/>
            <p:cNvSpPr/>
            <p:nvPr/>
          </p:nvSpPr>
          <p:spPr>
            <a:xfrm>
              <a:off x="905700" y="4065200"/>
              <a:ext cx="22025" cy="33475"/>
            </a:xfrm>
            <a:custGeom>
              <a:rect b="b" l="l" r="r" t="t"/>
              <a:pathLst>
                <a:path extrusionOk="0" fill="none" h="1339" w="881">
                  <a:moveTo>
                    <a:pt x="0" y="0"/>
                  </a:moveTo>
                  <a:cubicBezTo>
                    <a:pt x="273" y="467"/>
                    <a:pt x="563" y="907"/>
                    <a:pt x="880" y="133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57"/>
            <p:cNvSpPr/>
            <p:nvPr/>
          </p:nvSpPr>
          <p:spPr>
            <a:xfrm>
              <a:off x="798775" y="3815250"/>
              <a:ext cx="63150" cy="93750"/>
            </a:xfrm>
            <a:custGeom>
              <a:rect b="b" l="l" r="r" t="t"/>
              <a:pathLst>
                <a:path extrusionOk="0" fill="none" h="3750" w="2526">
                  <a:moveTo>
                    <a:pt x="0" y="0"/>
                  </a:moveTo>
                  <a:cubicBezTo>
                    <a:pt x="862" y="1233"/>
                    <a:pt x="1707" y="2482"/>
                    <a:pt x="2526" y="375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57"/>
            <p:cNvSpPr/>
            <p:nvPr/>
          </p:nvSpPr>
          <p:spPr>
            <a:xfrm>
              <a:off x="802950" y="3861225"/>
              <a:ext cx="22025" cy="33250"/>
            </a:xfrm>
            <a:custGeom>
              <a:rect b="b" l="l" r="r" t="t"/>
              <a:pathLst>
                <a:path extrusionOk="0" fill="none" h="1330" w="881">
                  <a:moveTo>
                    <a:pt x="0" y="1"/>
                  </a:moveTo>
                  <a:lnTo>
                    <a:pt x="880" y="133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57"/>
            <p:cNvSpPr/>
            <p:nvPr/>
          </p:nvSpPr>
          <p:spPr>
            <a:xfrm>
              <a:off x="729225" y="3800275"/>
              <a:ext cx="45350" cy="78575"/>
            </a:xfrm>
            <a:custGeom>
              <a:rect b="b" l="l" r="r" t="t"/>
              <a:pathLst>
                <a:path extrusionOk="0" fill="none" h="3143" w="1814">
                  <a:moveTo>
                    <a:pt x="1" y="1"/>
                  </a:moveTo>
                  <a:lnTo>
                    <a:pt x="1814" y="314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57"/>
            <p:cNvSpPr/>
            <p:nvPr/>
          </p:nvSpPr>
          <p:spPr>
            <a:xfrm>
              <a:off x="747275" y="3801825"/>
              <a:ext cx="18725" cy="32800"/>
            </a:xfrm>
            <a:custGeom>
              <a:rect b="b" l="l" r="r" t="t"/>
              <a:pathLst>
                <a:path extrusionOk="0" fill="none" h="1312" w="749">
                  <a:moveTo>
                    <a:pt x="1" y="1"/>
                  </a:moveTo>
                  <a:cubicBezTo>
                    <a:pt x="229" y="449"/>
                    <a:pt x="485" y="889"/>
                    <a:pt x="749" y="131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57"/>
            <p:cNvSpPr/>
            <p:nvPr/>
          </p:nvSpPr>
          <p:spPr>
            <a:xfrm>
              <a:off x="917350" y="4002275"/>
              <a:ext cx="55700" cy="96400"/>
            </a:xfrm>
            <a:custGeom>
              <a:rect b="b" l="l" r="r" t="t"/>
              <a:pathLst>
                <a:path extrusionOk="0" fill="none" h="3856" w="2228">
                  <a:moveTo>
                    <a:pt x="2227" y="3855"/>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57"/>
            <p:cNvSpPr/>
            <p:nvPr/>
          </p:nvSpPr>
          <p:spPr>
            <a:xfrm>
              <a:off x="922850" y="4039675"/>
              <a:ext cx="20700" cy="36775"/>
            </a:xfrm>
            <a:custGeom>
              <a:rect b="b" l="l" r="r" t="t"/>
              <a:pathLst>
                <a:path extrusionOk="0" fill="none" h="1471" w="828">
                  <a:moveTo>
                    <a:pt x="828" y="1470"/>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57"/>
            <p:cNvSpPr/>
            <p:nvPr/>
          </p:nvSpPr>
          <p:spPr>
            <a:xfrm>
              <a:off x="805800" y="3932525"/>
              <a:ext cx="27525" cy="45125"/>
            </a:xfrm>
            <a:custGeom>
              <a:rect b="b" l="l" r="r" t="t"/>
              <a:pathLst>
                <a:path extrusionOk="0" fill="none" h="1805" w="1101">
                  <a:moveTo>
                    <a:pt x="1101" y="1805"/>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57"/>
            <p:cNvSpPr/>
            <p:nvPr/>
          </p:nvSpPr>
          <p:spPr>
            <a:xfrm>
              <a:off x="892275" y="3958475"/>
              <a:ext cx="4650" cy="7300"/>
            </a:xfrm>
            <a:custGeom>
              <a:rect b="b" l="l" r="r" t="t"/>
              <a:pathLst>
                <a:path extrusionOk="0" fill="none" h="292" w="186">
                  <a:moveTo>
                    <a:pt x="185" y="291"/>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57"/>
            <p:cNvSpPr/>
            <p:nvPr/>
          </p:nvSpPr>
          <p:spPr>
            <a:xfrm>
              <a:off x="778525" y="3783350"/>
              <a:ext cx="5750" cy="8375"/>
            </a:xfrm>
            <a:custGeom>
              <a:rect b="b" l="l" r="r" t="t"/>
              <a:pathLst>
                <a:path extrusionOk="0" fill="none" h="335" w="230">
                  <a:moveTo>
                    <a:pt x="229" y="335"/>
                  </a:moveTo>
                  <a:cubicBezTo>
                    <a:pt x="168" y="212"/>
                    <a:pt x="88" y="106"/>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57"/>
            <p:cNvSpPr/>
            <p:nvPr/>
          </p:nvSpPr>
          <p:spPr>
            <a:xfrm>
              <a:off x="964000" y="3956275"/>
              <a:ext cx="319500" cy="371200"/>
            </a:xfrm>
            <a:custGeom>
              <a:rect b="b" l="l" r="r" t="t"/>
              <a:pathLst>
                <a:path extrusionOk="0" h="14848" w="12780">
                  <a:moveTo>
                    <a:pt x="2482" y="1"/>
                  </a:moveTo>
                  <a:lnTo>
                    <a:pt x="0" y="1990"/>
                  </a:lnTo>
                  <a:lnTo>
                    <a:pt x="27" y="2034"/>
                  </a:lnTo>
                  <a:cubicBezTo>
                    <a:pt x="872" y="3160"/>
                    <a:pt x="8300" y="13097"/>
                    <a:pt x="10271" y="14822"/>
                  </a:cubicBezTo>
                  <a:lnTo>
                    <a:pt x="10306" y="14848"/>
                  </a:lnTo>
                  <a:lnTo>
                    <a:pt x="12779" y="12859"/>
                  </a:lnTo>
                  <a:lnTo>
                    <a:pt x="12753" y="12824"/>
                  </a:lnTo>
                  <a:cubicBezTo>
                    <a:pt x="11899" y="11644"/>
                    <a:pt x="4304" y="1268"/>
                    <a:pt x="2509" y="27"/>
                  </a:cubicBezTo>
                  <a:lnTo>
                    <a:pt x="2482"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57"/>
            <p:cNvSpPr/>
            <p:nvPr/>
          </p:nvSpPr>
          <p:spPr>
            <a:xfrm>
              <a:off x="964000" y="3998300"/>
              <a:ext cx="275050" cy="329175"/>
            </a:xfrm>
            <a:custGeom>
              <a:rect b="b" l="l" r="r" t="t"/>
              <a:pathLst>
                <a:path extrusionOk="0" h="13167" w="11002">
                  <a:moveTo>
                    <a:pt x="379" y="1"/>
                  </a:moveTo>
                  <a:lnTo>
                    <a:pt x="0" y="309"/>
                  </a:lnTo>
                  <a:lnTo>
                    <a:pt x="27" y="344"/>
                  </a:lnTo>
                  <a:cubicBezTo>
                    <a:pt x="872" y="1471"/>
                    <a:pt x="8300" y="11407"/>
                    <a:pt x="10271" y="13132"/>
                  </a:cubicBezTo>
                  <a:lnTo>
                    <a:pt x="10306" y="13167"/>
                  </a:lnTo>
                  <a:lnTo>
                    <a:pt x="11002" y="12613"/>
                  </a:lnTo>
                  <a:cubicBezTo>
                    <a:pt x="10500" y="12278"/>
                    <a:pt x="9664" y="11424"/>
                    <a:pt x="8678" y="10315"/>
                  </a:cubicBezTo>
                  <a:cubicBezTo>
                    <a:pt x="8678" y="10307"/>
                    <a:pt x="8669" y="10307"/>
                    <a:pt x="8669" y="10298"/>
                  </a:cubicBezTo>
                  <a:cubicBezTo>
                    <a:pt x="5510" y="6751"/>
                    <a:pt x="801" y="546"/>
                    <a:pt x="379" y="1"/>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57"/>
            <p:cNvSpPr/>
            <p:nvPr/>
          </p:nvSpPr>
          <p:spPr>
            <a:xfrm>
              <a:off x="1002500" y="3956275"/>
              <a:ext cx="281000" cy="332700"/>
            </a:xfrm>
            <a:custGeom>
              <a:rect b="b" l="l" r="r" t="t"/>
              <a:pathLst>
                <a:path extrusionOk="0" h="13308" w="11240">
                  <a:moveTo>
                    <a:pt x="942" y="1"/>
                  </a:moveTo>
                  <a:lnTo>
                    <a:pt x="1" y="758"/>
                  </a:lnTo>
                  <a:lnTo>
                    <a:pt x="10685" y="13308"/>
                  </a:lnTo>
                  <a:lnTo>
                    <a:pt x="11239" y="12859"/>
                  </a:lnTo>
                  <a:lnTo>
                    <a:pt x="11213" y="12824"/>
                  </a:lnTo>
                  <a:cubicBezTo>
                    <a:pt x="10359" y="11644"/>
                    <a:pt x="2764" y="1268"/>
                    <a:pt x="969" y="27"/>
                  </a:cubicBezTo>
                  <a:lnTo>
                    <a:pt x="942" y="1"/>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57"/>
            <p:cNvSpPr/>
            <p:nvPr/>
          </p:nvSpPr>
          <p:spPr>
            <a:xfrm>
              <a:off x="962250" y="3954750"/>
              <a:ext cx="323000" cy="374275"/>
            </a:xfrm>
            <a:custGeom>
              <a:rect b="b" l="l" r="r" t="t"/>
              <a:pathLst>
                <a:path extrusionOk="0" fill="none" h="14971" w="12920">
                  <a:moveTo>
                    <a:pt x="0" y="2042"/>
                  </a:moveTo>
                  <a:cubicBezTo>
                    <a:pt x="0" y="2042"/>
                    <a:pt x="8379" y="13307"/>
                    <a:pt x="10376" y="14971"/>
                  </a:cubicBezTo>
                  <a:lnTo>
                    <a:pt x="12920" y="12929"/>
                  </a:lnTo>
                  <a:cubicBezTo>
                    <a:pt x="12920" y="12929"/>
                    <a:pt x="4339" y="1118"/>
                    <a:pt x="2552"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57"/>
            <p:cNvSpPr/>
            <p:nvPr/>
          </p:nvSpPr>
          <p:spPr>
            <a:xfrm>
              <a:off x="1146175" y="4212175"/>
              <a:ext cx="73075" cy="87375"/>
            </a:xfrm>
            <a:custGeom>
              <a:rect b="b" l="l" r="r" t="t"/>
              <a:pathLst>
                <a:path extrusionOk="0" fill="none" h="3495" w="2923">
                  <a:moveTo>
                    <a:pt x="2923" y="3494"/>
                  </a:moveTo>
                  <a:cubicBezTo>
                    <a:pt x="1884" y="2385"/>
                    <a:pt x="907" y="1215"/>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57"/>
            <p:cNvSpPr/>
            <p:nvPr/>
          </p:nvSpPr>
          <p:spPr>
            <a:xfrm>
              <a:off x="1192825" y="4247825"/>
              <a:ext cx="25775" cy="30600"/>
            </a:xfrm>
            <a:custGeom>
              <a:rect b="b" l="l" r="r" t="t"/>
              <a:pathLst>
                <a:path extrusionOk="0" fill="none" h="1224" w="1031">
                  <a:moveTo>
                    <a:pt x="0" y="0"/>
                  </a:moveTo>
                  <a:cubicBezTo>
                    <a:pt x="317" y="422"/>
                    <a:pt x="660" y="836"/>
                    <a:pt x="1030" y="12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57"/>
            <p:cNvSpPr/>
            <p:nvPr/>
          </p:nvSpPr>
          <p:spPr>
            <a:xfrm>
              <a:off x="1057300" y="4011725"/>
              <a:ext cx="73950" cy="86050"/>
            </a:xfrm>
            <a:custGeom>
              <a:rect b="b" l="l" r="r" t="t"/>
              <a:pathLst>
                <a:path extrusionOk="0" fill="none" h="3442" w="2958">
                  <a:moveTo>
                    <a:pt x="0" y="1"/>
                  </a:moveTo>
                  <a:cubicBezTo>
                    <a:pt x="1003" y="1127"/>
                    <a:pt x="1989" y="2280"/>
                    <a:pt x="2957" y="344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57"/>
            <p:cNvSpPr/>
            <p:nvPr/>
          </p:nvSpPr>
          <p:spPr>
            <a:xfrm>
              <a:off x="1066975" y="4057275"/>
              <a:ext cx="25750" cy="30375"/>
            </a:xfrm>
            <a:custGeom>
              <a:rect b="b" l="l" r="r" t="t"/>
              <a:pathLst>
                <a:path extrusionOk="0" fill="none" h="1215" w="1030">
                  <a:moveTo>
                    <a:pt x="0" y="0"/>
                  </a:moveTo>
                  <a:lnTo>
                    <a:pt x="1030" y="12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57"/>
            <p:cNvSpPr/>
            <p:nvPr/>
          </p:nvSpPr>
          <p:spPr>
            <a:xfrm>
              <a:off x="986650" y="4005125"/>
              <a:ext cx="54375" cy="72850"/>
            </a:xfrm>
            <a:custGeom>
              <a:rect b="b" l="l" r="r" t="t"/>
              <a:pathLst>
                <a:path extrusionOk="0" fill="none" h="2914" w="2175">
                  <a:moveTo>
                    <a:pt x="1" y="1"/>
                  </a:moveTo>
                  <a:lnTo>
                    <a:pt x="2175" y="291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57"/>
            <p:cNvSpPr/>
            <p:nvPr/>
          </p:nvSpPr>
          <p:spPr>
            <a:xfrm>
              <a:off x="1004700" y="4004700"/>
              <a:ext cx="22475" cy="30375"/>
            </a:xfrm>
            <a:custGeom>
              <a:rect b="b" l="l" r="r" t="t"/>
              <a:pathLst>
                <a:path extrusionOk="0" fill="none" h="1215" w="899">
                  <a:moveTo>
                    <a:pt x="1" y="0"/>
                  </a:moveTo>
                  <a:cubicBezTo>
                    <a:pt x="291" y="414"/>
                    <a:pt x="590" y="819"/>
                    <a:pt x="898" y="121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57"/>
            <p:cNvSpPr/>
            <p:nvPr/>
          </p:nvSpPr>
          <p:spPr>
            <a:xfrm>
              <a:off x="1197000" y="4184000"/>
              <a:ext cx="66475" cy="89150"/>
            </a:xfrm>
            <a:custGeom>
              <a:rect b="b" l="l" r="r" t="t"/>
              <a:pathLst>
                <a:path extrusionOk="0" fill="none" h="3566" w="2659">
                  <a:moveTo>
                    <a:pt x="2658" y="3565"/>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57"/>
            <p:cNvSpPr/>
            <p:nvPr/>
          </p:nvSpPr>
          <p:spPr>
            <a:xfrm>
              <a:off x="1206900" y="4220525"/>
              <a:ext cx="24675" cy="34125"/>
            </a:xfrm>
            <a:custGeom>
              <a:rect b="b" l="l" r="r" t="t"/>
              <a:pathLst>
                <a:path extrusionOk="0" fill="none" h="1365" w="987">
                  <a:moveTo>
                    <a:pt x="986" y="1365"/>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57"/>
            <p:cNvSpPr/>
            <p:nvPr/>
          </p:nvSpPr>
          <p:spPr>
            <a:xfrm>
              <a:off x="1077975" y="4127675"/>
              <a:ext cx="32800" cy="41625"/>
            </a:xfrm>
            <a:custGeom>
              <a:rect b="b" l="l" r="r" t="t"/>
              <a:pathLst>
                <a:path extrusionOk="0" fill="none" h="1665" w="1312">
                  <a:moveTo>
                    <a:pt x="1312" y="1664"/>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57"/>
            <p:cNvSpPr/>
            <p:nvPr/>
          </p:nvSpPr>
          <p:spPr>
            <a:xfrm>
              <a:off x="1167075" y="4143300"/>
              <a:ext cx="5525" cy="6850"/>
            </a:xfrm>
            <a:custGeom>
              <a:rect b="b" l="l" r="r" t="t"/>
              <a:pathLst>
                <a:path extrusionOk="0" fill="none" h="274" w="221">
                  <a:moveTo>
                    <a:pt x="221" y="273"/>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57"/>
            <p:cNvSpPr/>
            <p:nvPr/>
          </p:nvSpPr>
          <p:spPr>
            <a:xfrm>
              <a:off x="1033525" y="3982475"/>
              <a:ext cx="6850" cy="7725"/>
            </a:xfrm>
            <a:custGeom>
              <a:rect b="b" l="l" r="r" t="t"/>
              <a:pathLst>
                <a:path extrusionOk="0" fill="none" h="309" w="274">
                  <a:moveTo>
                    <a:pt x="273" y="308"/>
                  </a:moveTo>
                  <a:cubicBezTo>
                    <a:pt x="194" y="194"/>
                    <a:pt x="97" y="97"/>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57"/>
            <p:cNvSpPr/>
            <p:nvPr/>
          </p:nvSpPr>
          <p:spPr>
            <a:xfrm>
              <a:off x="885225" y="3982475"/>
              <a:ext cx="319725" cy="371200"/>
            </a:xfrm>
            <a:custGeom>
              <a:rect b="b" l="l" r="r" t="t"/>
              <a:pathLst>
                <a:path extrusionOk="0" h="14848" w="12789">
                  <a:moveTo>
                    <a:pt x="9145" y="11653"/>
                  </a:moveTo>
                  <a:lnTo>
                    <a:pt x="9145" y="11653"/>
                  </a:lnTo>
                  <a:cubicBezTo>
                    <a:pt x="9189" y="11697"/>
                    <a:pt x="9224" y="11741"/>
                    <a:pt x="9259" y="11793"/>
                  </a:cubicBezTo>
                  <a:cubicBezTo>
                    <a:pt x="9224" y="11741"/>
                    <a:pt x="9189" y="11705"/>
                    <a:pt x="9145" y="11653"/>
                  </a:cubicBezTo>
                  <a:close/>
                  <a:moveTo>
                    <a:pt x="2483" y="0"/>
                  </a:moveTo>
                  <a:lnTo>
                    <a:pt x="1" y="1989"/>
                  </a:lnTo>
                  <a:lnTo>
                    <a:pt x="27" y="2024"/>
                  </a:lnTo>
                  <a:cubicBezTo>
                    <a:pt x="872" y="3151"/>
                    <a:pt x="8309" y="13087"/>
                    <a:pt x="10271" y="14812"/>
                  </a:cubicBezTo>
                  <a:lnTo>
                    <a:pt x="10307" y="14847"/>
                  </a:lnTo>
                  <a:lnTo>
                    <a:pt x="12788" y="12858"/>
                  </a:lnTo>
                  <a:lnTo>
                    <a:pt x="12753" y="12814"/>
                  </a:lnTo>
                  <a:cubicBezTo>
                    <a:pt x="11900" y="11635"/>
                    <a:pt x="4304" y="1259"/>
                    <a:pt x="2518" y="18"/>
                  </a:cubicBezTo>
                  <a:lnTo>
                    <a:pt x="2483"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57"/>
            <p:cNvSpPr/>
            <p:nvPr/>
          </p:nvSpPr>
          <p:spPr>
            <a:xfrm>
              <a:off x="885225" y="4024275"/>
              <a:ext cx="275050" cy="329175"/>
            </a:xfrm>
            <a:custGeom>
              <a:rect b="b" l="l" r="r" t="t"/>
              <a:pathLst>
                <a:path extrusionOk="0" h="13167" w="11002">
                  <a:moveTo>
                    <a:pt x="388" y="0"/>
                  </a:moveTo>
                  <a:lnTo>
                    <a:pt x="1" y="308"/>
                  </a:lnTo>
                  <a:lnTo>
                    <a:pt x="27" y="344"/>
                  </a:lnTo>
                  <a:cubicBezTo>
                    <a:pt x="872" y="1470"/>
                    <a:pt x="8309" y="11406"/>
                    <a:pt x="10280" y="13131"/>
                  </a:cubicBezTo>
                  <a:lnTo>
                    <a:pt x="10307" y="13166"/>
                  </a:lnTo>
                  <a:lnTo>
                    <a:pt x="11002" y="12612"/>
                  </a:lnTo>
                  <a:cubicBezTo>
                    <a:pt x="10500" y="12278"/>
                    <a:pt x="9664" y="11424"/>
                    <a:pt x="8678" y="10315"/>
                  </a:cubicBezTo>
                  <a:cubicBezTo>
                    <a:pt x="8678" y="10306"/>
                    <a:pt x="8670" y="10306"/>
                    <a:pt x="8670" y="10297"/>
                  </a:cubicBezTo>
                  <a:cubicBezTo>
                    <a:pt x="5519" y="6751"/>
                    <a:pt x="802" y="546"/>
                    <a:pt x="388" y="0"/>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57"/>
            <p:cNvSpPr/>
            <p:nvPr/>
          </p:nvSpPr>
          <p:spPr>
            <a:xfrm>
              <a:off x="923725" y="3982250"/>
              <a:ext cx="281225" cy="332700"/>
            </a:xfrm>
            <a:custGeom>
              <a:rect b="b" l="l" r="r" t="t"/>
              <a:pathLst>
                <a:path extrusionOk="0" h="13308" w="11249">
                  <a:moveTo>
                    <a:pt x="943" y="0"/>
                  </a:moveTo>
                  <a:lnTo>
                    <a:pt x="1" y="757"/>
                  </a:lnTo>
                  <a:lnTo>
                    <a:pt x="10685" y="13307"/>
                  </a:lnTo>
                  <a:lnTo>
                    <a:pt x="11248" y="12858"/>
                  </a:lnTo>
                  <a:lnTo>
                    <a:pt x="11213" y="12823"/>
                  </a:lnTo>
                  <a:cubicBezTo>
                    <a:pt x="10360" y="11644"/>
                    <a:pt x="2764" y="1268"/>
                    <a:pt x="978" y="18"/>
                  </a:cubicBezTo>
                  <a:lnTo>
                    <a:pt x="943"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57"/>
            <p:cNvSpPr/>
            <p:nvPr/>
          </p:nvSpPr>
          <p:spPr>
            <a:xfrm>
              <a:off x="883700" y="3980700"/>
              <a:ext cx="322800" cy="374300"/>
            </a:xfrm>
            <a:custGeom>
              <a:rect b="b" l="l" r="r" t="t"/>
              <a:pathLst>
                <a:path extrusionOk="0" fill="none" h="14972" w="12912">
                  <a:moveTo>
                    <a:pt x="0" y="2043"/>
                  </a:moveTo>
                  <a:cubicBezTo>
                    <a:pt x="0" y="2043"/>
                    <a:pt x="8370" y="13308"/>
                    <a:pt x="10368" y="14971"/>
                  </a:cubicBezTo>
                  <a:lnTo>
                    <a:pt x="12911" y="12929"/>
                  </a:lnTo>
                  <a:cubicBezTo>
                    <a:pt x="12911" y="12929"/>
                    <a:pt x="4330" y="1118"/>
                    <a:pt x="2544"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57"/>
            <p:cNvSpPr/>
            <p:nvPr/>
          </p:nvSpPr>
          <p:spPr>
            <a:xfrm>
              <a:off x="1067400" y="4238125"/>
              <a:ext cx="73075" cy="87375"/>
            </a:xfrm>
            <a:custGeom>
              <a:rect b="b" l="l" r="r" t="t"/>
              <a:pathLst>
                <a:path extrusionOk="0" fill="none" h="3495" w="2923">
                  <a:moveTo>
                    <a:pt x="2923" y="3495"/>
                  </a:moveTo>
                  <a:cubicBezTo>
                    <a:pt x="1884" y="2386"/>
                    <a:pt x="916" y="1215"/>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57"/>
            <p:cNvSpPr/>
            <p:nvPr/>
          </p:nvSpPr>
          <p:spPr>
            <a:xfrm>
              <a:off x="1114050" y="4273775"/>
              <a:ext cx="25775" cy="30600"/>
            </a:xfrm>
            <a:custGeom>
              <a:rect b="b" l="l" r="r" t="t"/>
              <a:pathLst>
                <a:path extrusionOk="0" fill="none" h="1224" w="1031">
                  <a:moveTo>
                    <a:pt x="1" y="1"/>
                  </a:moveTo>
                  <a:cubicBezTo>
                    <a:pt x="318" y="423"/>
                    <a:pt x="661" y="837"/>
                    <a:pt x="1030" y="122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57"/>
            <p:cNvSpPr/>
            <p:nvPr/>
          </p:nvSpPr>
          <p:spPr>
            <a:xfrm>
              <a:off x="978525" y="4037700"/>
              <a:ext cx="73950" cy="86050"/>
            </a:xfrm>
            <a:custGeom>
              <a:rect b="b" l="l" r="r" t="t"/>
              <a:pathLst>
                <a:path extrusionOk="0" fill="none" h="3442" w="2958">
                  <a:moveTo>
                    <a:pt x="0" y="0"/>
                  </a:moveTo>
                  <a:cubicBezTo>
                    <a:pt x="1004" y="1127"/>
                    <a:pt x="1989" y="2271"/>
                    <a:pt x="2957" y="3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57"/>
            <p:cNvSpPr/>
            <p:nvPr/>
          </p:nvSpPr>
          <p:spPr>
            <a:xfrm>
              <a:off x="988200" y="4083025"/>
              <a:ext cx="25775" cy="30600"/>
            </a:xfrm>
            <a:custGeom>
              <a:rect b="b" l="l" r="r" t="t"/>
              <a:pathLst>
                <a:path extrusionOk="0" fill="none" h="1224" w="1031">
                  <a:moveTo>
                    <a:pt x="1" y="0"/>
                  </a:moveTo>
                  <a:lnTo>
                    <a:pt x="1030" y="122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57"/>
            <p:cNvSpPr/>
            <p:nvPr/>
          </p:nvSpPr>
          <p:spPr>
            <a:xfrm>
              <a:off x="907900" y="4031100"/>
              <a:ext cx="54375" cy="72850"/>
            </a:xfrm>
            <a:custGeom>
              <a:rect b="b" l="l" r="r" t="t"/>
              <a:pathLst>
                <a:path extrusionOk="0" fill="none" h="2914" w="2175">
                  <a:moveTo>
                    <a:pt x="0" y="0"/>
                  </a:moveTo>
                  <a:lnTo>
                    <a:pt x="2174" y="291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57"/>
            <p:cNvSpPr/>
            <p:nvPr/>
          </p:nvSpPr>
          <p:spPr>
            <a:xfrm>
              <a:off x="925925" y="4030650"/>
              <a:ext cx="22475" cy="30175"/>
            </a:xfrm>
            <a:custGeom>
              <a:rect b="b" l="l" r="r" t="t"/>
              <a:pathLst>
                <a:path extrusionOk="0" fill="none" h="1207" w="899">
                  <a:moveTo>
                    <a:pt x="1" y="1"/>
                  </a:moveTo>
                  <a:cubicBezTo>
                    <a:pt x="291" y="414"/>
                    <a:pt x="591" y="819"/>
                    <a:pt x="899" y="120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57"/>
            <p:cNvSpPr/>
            <p:nvPr/>
          </p:nvSpPr>
          <p:spPr>
            <a:xfrm>
              <a:off x="1118450" y="4210200"/>
              <a:ext cx="66250" cy="89125"/>
            </a:xfrm>
            <a:custGeom>
              <a:rect b="b" l="l" r="r" t="t"/>
              <a:pathLst>
                <a:path extrusionOk="0" fill="none" h="3565" w="2650">
                  <a:moveTo>
                    <a:pt x="2650" y="356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57"/>
            <p:cNvSpPr/>
            <p:nvPr/>
          </p:nvSpPr>
          <p:spPr>
            <a:xfrm>
              <a:off x="1127925" y="4246500"/>
              <a:ext cx="24875" cy="34125"/>
            </a:xfrm>
            <a:custGeom>
              <a:rect b="b" l="l" r="r" t="t"/>
              <a:pathLst>
                <a:path extrusionOk="0" fill="none" h="1365" w="995">
                  <a:moveTo>
                    <a:pt x="995" y="1364"/>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57"/>
            <p:cNvSpPr/>
            <p:nvPr/>
          </p:nvSpPr>
          <p:spPr>
            <a:xfrm>
              <a:off x="999200" y="4153650"/>
              <a:ext cx="32800" cy="41600"/>
            </a:xfrm>
            <a:custGeom>
              <a:rect b="b" l="l" r="r" t="t"/>
              <a:pathLst>
                <a:path extrusionOk="0" fill="none" h="1664" w="1312">
                  <a:moveTo>
                    <a:pt x="1312" y="166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57"/>
            <p:cNvSpPr/>
            <p:nvPr/>
          </p:nvSpPr>
          <p:spPr>
            <a:xfrm>
              <a:off x="1088300" y="4169275"/>
              <a:ext cx="5525" cy="6825"/>
            </a:xfrm>
            <a:custGeom>
              <a:rect b="b" l="l" r="r" t="t"/>
              <a:pathLst>
                <a:path extrusionOk="0" fill="none" h="273" w="221">
                  <a:moveTo>
                    <a:pt x="221" y="273"/>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57"/>
            <p:cNvSpPr/>
            <p:nvPr/>
          </p:nvSpPr>
          <p:spPr>
            <a:xfrm>
              <a:off x="954750" y="4008425"/>
              <a:ext cx="6850" cy="7725"/>
            </a:xfrm>
            <a:custGeom>
              <a:rect b="b" l="l" r="r" t="t"/>
              <a:pathLst>
                <a:path extrusionOk="0" fill="none" h="309" w="274">
                  <a:moveTo>
                    <a:pt x="274" y="309"/>
                  </a:moveTo>
                  <a:cubicBezTo>
                    <a:pt x="194" y="194"/>
                    <a:pt x="98" y="97"/>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57"/>
            <p:cNvSpPr/>
            <p:nvPr/>
          </p:nvSpPr>
          <p:spPr>
            <a:xfrm>
              <a:off x="757850" y="3814600"/>
              <a:ext cx="203325" cy="191425"/>
            </a:xfrm>
            <a:custGeom>
              <a:rect b="b" l="l" r="r" t="t"/>
              <a:pathLst>
                <a:path extrusionOk="0" h="7657" w="8133">
                  <a:moveTo>
                    <a:pt x="7639" y="0"/>
                  </a:moveTo>
                  <a:cubicBezTo>
                    <a:pt x="7481" y="0"/>
                    <a:pt x="7270" y="79"/>
                    <a:pt x="7023" y="246"/>
                  </a:cubicBezTo>
                  <a:cubicBezTo>
                    <a:pt x="6433" y="616"/>
                    <a:pt x="6011" y="1039"/>
                    <a:pt x="5166" y="1892"/>
                  </a:cubicBezTo>
                  <a:lnTo>
                    <a:pt x="1030" y="6037"/>
                  </a:lnTo>
                  <a:cubicBezTo>
                    <a:pt x="1021" y="6046"/>
                    <a:pt x="0" y="7076"/>
                    <a:pt x="475" y="7560"/>
                  </a:cubicBezTo>
                  <a:cubicBezTo>
                    <a:pt x="554" y="7622"/>
                    <a:pt x="651" y="7657"/>
                    <a:pt x="748" y="7657"/>
                  </a:cubicBezTo>
                  <a:cubicBezTo>
                    <a:pt x="1153" y="7657"/>
                    <a:pt x="1769" y="7243"/>
                    <a:pt x="2007" y="7006"/>
                  </a:cubicBezTo>
                  <a:lnTo>
                    <a:pt x="5949" y="3063"/>
                  </a:lnTo>
                  <a:cubicBezTo>
                    <a:pt x="6918" y="2086"/>
                    <a:pt x="7366" y="1646"/>
                    <a:pt x="7771" y="1012"/>
                  </a:cubicBezTo>
                  <a:cubicBezTo>
                    <a:pt x="7956" y="722"/>
                    <a:pt x="8132" y="352"/>
                    <a:pt x="7868" y="88"/>
                  </a:cubicBezTo>
                  <a:cubicBezTo>
                    <a:pt x="7806" y="26"/>
                    <a:pt x="7727" y="0"/>
                    <a:pt x="7639"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57"/>
            <p:cNvSpPr/>
            <p:nvPr/>
          </p:nvSpPr>
          <p:spPr>
            <a:xfrm>
              <a:off x="1011075" y="4074175"/>
              <a:ext cx="195425" cy="184675"/>
            </a:xfrm>
            <a:custGeom>
              <a:rect b="b" l="l" r="r" t="t"/>
              <a:pathLst>
                <a:path extrusionOk="0" h="7387" w="7817">
                  <a:moveTo>
                    <a:pt x="7435" y="0"/>
                  </a:moveTo>
                  <a:cubicBezTo>
                    <a:pt x="7427" y="0"/>
                    <a:pt x="7419" y="1"/>
                    <a:pt x="7411" y="2"/>
                  </a:cubicBezTo>
                  <a:cubicBezTo>
                    <a:pt x="7262" y="2"/>
                    <a:pt x="7059" y="81"/>
                    <a:pt x="6804" y="249"/>
                  </a:cubicBezTo>
                  <a:cubicBezTo>
                    <a:pt x="6249" y="627"/>
                    <a:pt x="5836" y="1041"/>
                    <a:pt x="5017" y="1859"/>
                  </a:cubicBezTo>
                  <a:lnTo>
                    <a:pt x="995" y="5881"/>
                  </a:lnTo>
                  <a:cubicBezTo>
                    <a:pt x="987" y="5890"/>
                    <a:pt x="1" y="6884"/>
                    <a:pt x="415" y="7307"/>
                  </a:cubicBezTo>
                  <a:cubicBezTo>
                    <a:pt x="467" y="7360"/>
                    <a:pt x="547" y="7386"/>
                    <a:pt x="626" y="7386"/>
                  </a:cubicBezTo>
                  <a:cubicBezTo>
                    <a:pt x="811" y="7386"/>
                    <a:pt x="1057" y="7272"/>
                    <a:pt x="1286" y="7140"/>
                  </a:cubicBezTo>
                  <a:cubicBezTo>
                    <a:pt x="1488" y="7025"/>
                    <a:pt x="1673" y="6884"/>
                    <a:pt x="1840" y="6726"/>
                  </a:cubicBezTo>
                  <a:lnTo>
                    <a:pt x="5669" y="2898"/>
                  </a:lnTo>
                  <a:cubicBezTo>
                    <a:pt x="6619" y="1947"/>
                    <a:pt x="7050" y="1516"/>
                    <a:pt x="7446" y="917"/>
                  </a:cubicBezTo>
                  <a:cubicBezTo>
                    <a:pt x="7631" y="645"/>
                    <a:pt x="7816" y="293"/>
                    <a:pt x="7587" y="64"/>
                  </a:cubicBezTo>
                  <a:cubicBezTo>
                    <a:pt x="7549" y="25"/>
                    <a:pt x="7491" y="0"/>
                    <a:pt x="7435"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57"/>
            <p:cNvSpPr/>
            <p:nvPr/>
          </p:nvSpPr>
          <p:spPr>
            <a:xfrm>
              <a:off x="867625" y="3924600"/>
              <a:ext cx="330500" cy="319125"/>
            </a:xfrm>
            <a:custGeom>
              <a:rect b="b" l="l" r="r" t="t"/>
              <a:pathLst>
                <a:path extrusionOk="0" h="12765" w="13220">
                  <a:moveTo>
                    <a:pt x="11805" y="1029"/>
                  </a:moveTo>
                  <a:cubicBezTo>
                    <a:pt x="11820" y="1098"/>
                    <a:pt x="11820" y="1174"/>
                    <a:pt x="11820" y="1241"/>
                  </a:cubicBezTo>
                  <a:cubicBezTo>
                    <a:pt x="11820" y="1168"/>
                    <a:pt x="11813" y="1102"/>
                    <a:pt x="11805" y="1029"/>
                  </a:cubicBezTo>
                  <a:close/>
                  <a:moveTo>
                    <a:pt x="8133" y="4850"/>
                  </a:moveTo>
                  <a:cubicBezTo>
                    <a:pt x="8142" y="4938"/>
                    <a:pt x="8159" y="5035"/>
                    <a:pt x="8186" y="5131"/>
                  </a:cubicBezTo>
                  <a:cubicBezTo>
                    <a:pt x="8159" y="5035"/>
                    <a:pt x="8142" y="4947"/>
                    <a:pt x="8124" y="4850"/>
                  </a:cubicBezTo>
                  <a:close/>
                  <a:moveTo>
                    <a:pt x="12841" y="0"/>
                  </a:moveTo>
                  <a:cubicBezTo>
                    <a:pt x="12630" y="0"/>
                    <a:pt x="12269" y="203"/>
                    <a:pt x="11785" y="581"/>
                  </a:cubicBezTo>
                  <a:cubicBezTo>
                    <a:pt x="10861" y="1303"/>
                    <a:pt x="10139" y="2025"/>
                    <a:pt x="8705" y="3459"/>
                  </a:cubicBezTo>
                  <a:lnTo>
                    <a:pt x="1690" y="10474"/>
                  </a:lnTo>
                  <a:cubicBezTo>
                    <a:pt x="1198" y="10966"/>
                    <a:pt x="1" y="12331"/>
                    <a:pt x="379" y="12709"/>
                  </a:cubicBezTo>
                  <a:cubicBezTo>
                    <a:pt x="408" y="12746"/>
                    <a:pt x="450" y="12764"/>
                    <a:pt x="499" y="12764"/>
                  </a:cubicBezTo>
                  <a:cubicBezTo>
                    <a:pt x="508" y="12764"/>
                    <a:pt x="518" y="12763"/>
                    <a:pt x="529" y="12762"/>
                  </a:cubicBezTo>
                  <a:cubicBezTo>
                    <a:pt x="960" y="12762"/>
                    <a:pt x="2069" y="11943"/>
                    <a:pt x="2615" y="11398"/>
                  </a:cubicBezTo>
                  <a:lnTo>
                    <a:pt x="9303" y="4709"/>
                  </a:lnTo>
                  <a:cubicBezTo>
                    <a:pt x="10958" y="3063"/>
                    <a:pt x="11715" y="2306"/>
                    <a:pt x="12480" y="1312"/>
                  </a:cubicBezTo>
                  <a:cubicBezTo>
                    <a:pt x="12815" y="889"/>
                    <a:pt x="13220" y="300"/>
                    <a:pt x="12973" y="44"/>
                  </a:cubicBezTo>
                  <a:cubicBezTo>
                    <a:pt x="12929" y="18"/>
                    <a:pt x="12885" y="0"/>
                    <a:pt x="12841"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57"/>
            <p:cNvSpPr/>
            <p:nvPr/>
          </p:nvSpPr>
          <p:spPr>
            <a:xfrm>
              <a:off x="813725" y="3863875"/>
              <a:ext cx="288025" cy="277100"/>
            </a:xfrm>
            <a:custGeom>
              <a:rect b="b" l="l" r="r" t="t"/>
              <a:pathLst>
                <a:path extrusionOk="0" h="11084" w="11521">
                  <a:moveTo>
                    <a:pt x="10993" y="0"/>
                  </a:moveTo>
                  <a:cubicBezTo>
                    <a:pt x="10588" y="0"/>
                    <a:pt x="9629" y="687"/>
                    <a:pt x="9171" y="1145"/>
                  </a:cubicBezTo>
                  <a:lnTo>
                    <a:pt x="3380" y="6936"/>
                  </a:lnTo>
                  <a:cubicBezTo>
                    <a:pt x="1945" y="8370"/>
                    <a:pt x="1285" y="9030"/>
                    <a:pt x="625" y="9901"/>
                  </a:cubicBezTo>
                  <a:cubicBezTo>
                    <a:pt x="344" y="10271"/>
                    <a:pt x="0" y="10790"/>
                    <a:pt x="247" y="11037"/>
                  </a:cubicBezTo>
                  <a:cubicBezTo>
                    <a:pt x="276" y="11066"/>
                    <a:pt x="317" y="11083"/>
                    <a:pt x="361" y="11083"/>
                  </a:cubicBezTo>
                  <a:cubicBezTo>
                    <a:pt x="370" y="11083"/>
                    <a:pt x="379" y="11082"/>
                    <a:pt x="388" y="11081"/>
                  </a:cubicBezTo>
                  <a:cubicBezTo>
                    <a:pt x="581" y="11081"/>
                    <a:pt x="889" y="10922"/>
                    <a:pt x="1303" y="10606"/>
                  </a:cubicBezTo>
                  <a:cubicBezTo>
                    <a:pt x="2113" y="9989"/>
                    <a:pt x="2738" y="9373"/>
                    <a:pt x="3978" y="8124"/>
                  </a:cubicBezTo>
                  <a:lnTo>
                    <a:pt x="10069" y="2042"/>
                  </a:lnTo>
                  <a:cubicBezTo>
                    <a:pt x="10491" y="1611"/>
                    <a:pt x="11521" y="423"/>
                    <a:pt x="11151" y="53"/>
                  </a:cubicBezTo>
                  <a:cubicBezTo>
                    <a:pt x="11107" y="18"/>
                    <a:pt x="11054" y="0"/>
                    <a:pt x="10993"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57"/>
            <p:cNvSpPr/>
            <p:nvPr/>
          </p:nvSpPr>
          <p:spPr>
            <a:xfrm>
              <a:off x="666100" y="3703025"/>
              <a:ext cx="674825" cy="652850"/>
            </a:xfrm>
            <a:custGeom>
              <a:rect b="b" l="l" r="r" t="t"/>
              <a:pathLst>
                <a:path extrusionOk="0" h="26114" w="26993">
                  <a:moveTo>
                    <a:pt x="11318" y="4384"/>
                  </a:moveTo>
                  <a:cubicBezTo>
                    <a:pt x="11415" y="4384"/>
                    <a:pt x="11520" y="4419"/>
                    <a:pt x="11600" y="4498"/>
                  </a:cubicBezTo>
                  <a:cubicBezTo>
                    <a:pt x="11943" y="4841"/>
                    <a:pt x="11626" y="5334"/>
                    <a:pt x="11512" y="5519"/>
                  </a:cubicBezTo>
                  <a:cubicBezTo>
                    <a:pt x="11098" y="6153"/>
                    <a:pt x="10649" y="6602"/>
                    <a:pt x="9672" y="7579"/>
                  </a:cubicBezTo>
                  <a:lnTo>
                    <a:pt x="5729" y="11530"/>
                  </a:lnTo>
                  <a:cubicBezTo>
                    <a:pt x="5501" y="11759"/>
                    <a:pt x="4876" y="12190"/>
                    <a:pt x="4418" y="12190"/>
                  </a:cubicBezTo>
                  <a:cubicBezTo>
                    <a:pt x="4408" y="12191"/>
                    <a:pt x="4397" y="12191"/>
                    <a:pt x="4387" y="12191"/>
                  </a:cubicBezTo>
                  <a:cubicBezTo>
                    <a:pt x="4276" y="12191"/>
                    <a:pt x="4173" y="12148"/>
                    <a:pt x="4092" y="12076"/>
                  </a:cubicBezTo>
                  <a:cubicBezTo>
                    <a:pt x="3556" y="11539"/>
                    <a:pt x="4594" y="10483"/>
                    <a:pt x="4647" y="10439"/>
                  </a:cubicBezTo>
                  <a:lnTo>
                    <a:pt x="8783" y="6294"/>
                  </a:lnTo>
                  <a:cubicBezTo>
                    <a:pt x="9628" y="5449"/>
                    <a:pt x="10059" y="5017"/>
                    <a:pt x="10649" y="4648"/>
                  </a:cubicBezTo>
                  <a:cubicBezTo>
                    <a:pt x="10913" y="4472"/>
                    <a:pt x="11142" y="4384"/>
                    <a:pt x="11318" y="4384"/>
                  </a:cubicBezTo>
                  <a:close/>
                  <a:moveTo>
                    <a:pt x="16907" y="6355"/>
                  </a:moveTo>
                  <a:cubicBezTo>
                    <a:pt x="16986" y="6355"/>
                    <a:pt x="17065" y="6382"/>
                    <a:pt x="17118" y="6434"/>
                  </a:cubicBezTo>
                  <a:cubicBezTo>
                    <a:pt x="17514" y="6830"/>
                    <a:pt x="16625" y="7939"/>
                    <a:pt x="16026" y="8529"/>
                  </a:cubicBezTo>
                  <a:lnTo>
                    <a:pt x="9945" y="14619"/>
                  </a:lnTo>
                  <a:cubicBezTo>
                    <a:pt x="8704" y="15860"/>
                    <a:pt x="8079" y="16485"/>
                    <a:pt x="7261" y="17101"/>
                  </a:cubicBezTo>
                  <a:cubicBezTo>
                    <a:pt x="6830" y="17436"/>
                    <a:pt x="6504" y="17603"/>
                    <a:pt x="6284" y="17603"/>
                  </a:cubicBezTo>
                  <a:cubicBezTo>
                    <a:pt x="6213" y="17603"/>
                    <a:pt x="6143" y="17576"/>
                    <a:pt x="6090" y="17524"/>
                  </a:cubicBezTo>
                  <a:cubicBezTo>
                    <a:pt x="5809" y="17242"/>
                    <a:pt x="6143" y="16714"/>
                    <a:pt x="6469" y="16283"/>
                  </a:cubicBezTo>
                  <a:cubicBezTo>
                    <a:pt x="7129" y="15403"/>
                    <a:pt x="7789" y="14751"/>
                    <a:pt x="9215" y="13317"/>
                  </a:cubicBezTo>
                  <a:lnTo>
                    <a:pt x="15023" y="7517"/>
                  </a:lnTo>
                  <a:cubicBezTo>
                    <a:pt x="15358" y="7183"/>
                    <a:pt x="16387" y="6355"/>
                    <a:pt x="16907" y="6355"/>
                  </a:cubicBezTo>
                  <a:close/>
                  <a:moveTo>
                    <a:pt x="20911" y="8784"/>
                  </a:moveTo>
                  <a:cubicBezTo>
                    <a:pt x="20981" y="8784"/>
                    <a:pt x="21043" y="8802"/>
                    <a:pt x="21096" y="8855"/>
                  </a:cubicBezTo>
                  <a:cubicBezTo>
                    <a:pt x="21386" y="9145"/>
                    <a:pt x="20990" y="9735"/>
                    <a:pt x="20612" y="10228"/>
                  </a:cubicBezTo>
                  <a:cubicBezTo>
                    <a:pt x="19837" y="11213"/>
                    <a:pt x="19080" y="11979"/>
                    <a:pt x="17417" y="13634"/>
                  </a:cubicBezTo>
                  <a:lnTo>
                    <a:pt x="10728" y="20313"/>
                  </a:lnTo>
                  <a:cubicBezTo>
                    <a:pt x="10508" y="20534"/>
                    <a:pt x="9206" y="21704"/>
                    <a:pt x="8581" y="21704"/>
                  </a:cubicBezTo>
                  <a:cubicBezTo>
                    <a:pt x="8511" y="21704"/>
                    <a:pt x="8431" y="21678"/>
                    <a:pt x="8379" y="21634"/>
                  </a:cubicBezTo>
                  <a:cubicBezTo>
                    <a:pt x="7974" y="21220"/>
                    <a:pt x="9012" y="19961"/>
                    <a:pt x="9699" y="19275"/>
                  </a:cubicBezTo>
                  <a:lnTo>
                    <a:pt x="16713" y="12261"/>
                  </a:lnTo>
                  <a:cubicBezTo>
                    <a:pt x="18148" y="10826"/>
                    <a:pt x="18869" y="10104"/>
                    <a:pt x="19793" y="9383"/>
                  </a:cubicBezTo>
                  <a:cubicBezTo>
                    <a:pt x="20304" y="8987"/>
                    <a:pt x="20673" y="8784"/>
                    <a:pt x="20911" y="8784"/>
                  </a:cubicBezTo>
                  <a:close/>
                  <a:moveTo>
                    <a:pt x="21210" y="14760"/>
                  </a:moveTo>
                  <a:cubicBezTo>
                    <a:pt x="21298" y="14760"/>
                    <a:pt x="21386" y="14795"/>
                    <a:pt x="21448" y="14857"/>
                  </a:cubicBezTo>
                  <a:cubicBezTo>
                    <a:pt x="21747" y="15156"/>
                    <a:pt x="21439" y="15623"/>
                    <a:pt x="21316" y="15807"/>
                  </a:cubicBezTo>
                  <a:cubicBezTo>
                    <a:pt x="20911" y="16415"/>
                    <a:pt x="20480" y="16846"/>
                    <a:pt x="19529" y="17796"/>
                  </a:cubicBezTo>
                  <a:lnTo>
                    <a:pt x="15701" y="21625"/>
                  </a:lnTo>
                  <a:cubicBezTo>
                    <a:pt x="15525" y="21801"/>
                    <a:pt x="14874" y="22311"/>
                    <a:pt x="14425" y="22311"/>
                  </a:cubicBezTo>
                  <a:cubicBezTo>
                    <a:pt x="14328" y="22311"/>
                    <a:pt x="14231" y="22276"/>
                    <a:pt x="14161" y="22206"/>
                  </a:cubicBezTo>
                  <a:cubicBezTo>
                    <a:pt x="13685" y="21730"/>
                    <a:pt x="14698" y="20710"/>
                    <a:pt x="14742" y="20666"/>
                  </a:cubicBezTo>
                  <a:lnTo>
                    <a:pt x="18755" y="16652"/>
                  </a:lnTo>
                  <a:cubicBezTo>
                    <a:pt x="19582" y="15825"/>
                    <a:pt x="19996" y="15411"/>
                    <a:pt x="20559" y="15033"/>
                  </a:cubicBezTo>
                  <a:cubicBezTo>
                    <a:pt x="20832" y="14857"/>
                    <a:pt x="21043" y="14760"/>
                    <a:pt x="21210" y="14760"/>
                  </a:cubicBezTo>
                  <a:close/>
                  <a:moveTo>
                    <a:pt x="13113" y="1"/>
                  </a:moveTo>
                  <a:cubicBezTo>
                    <a:pt x="12471" y="10"/>
                    <a:pt x="11837" y="63"/>
                    <a:pt x="11204" y="177"/>
                  </a:cubicBezTo>
                  <a:cubicBezTo>
                    <a:pt x="8660" y="643"/>
                    <a:pt x="6161" y="2025"/>
                    <a:pt x="4004" y="4173"/>
                  </a:cubicBezTo>
                  <a:cubicBezTo>
                    <a:pt x="1611" y="6566"/>
                    <a:pt x="185" y="9920"/>
                    <a:pt x="97" y="13361"/>
                  </a:cubicBezTo>
                  <a:cubicBezTo>
                    <a:pt x="0" y="16899"/>
                    <a:pt x="1267" y="20164"/>
                    <a:pt x="3652" y="22549"/>
                  </a:cubicBezTo>
                  <a:cubicBezTo>
                    <a:pt x="5087" y="23975"/>
                    <a:pt x="6856" y="25022"/>
                    <a:pt x="8792" y="25585"/>
                  </a:cubicBezTo>
                  <a:cubicBezTo>
                    <a:pt x="9998" y="25937"/>
                    <a:pt x="11248" y="26113"/>
                    <a:pt x="12506" y="26113"/>
                  </a:cubicBezTo>
                  <a:cubicBezTo>
                    <a:pt x="13105" y="26113"/>
                    <a:pt x="13712" y="26069"/>
                    <a:pt x="14310" y="25990"/>
                  </a:cubicBezTo>
                  <a:cubicBezTo>
                    <a:pt x="17223" y="25594"/>
                    <a:pt x="19943" y="24265"/>
                    <a:pt x="22029" y="22197"/>
                  </a:cubicBezTo>
                  <a:cubicBezTo>
                    <a:pt x="26992" y="17207"/>
                    <a:pt x="26992" y="9154"/>
                    <a:pt x="22029" y="4173"/>
                  </a:cubicBezTo>
                  <a:cubicBezTo>
                    <a:pt x="20189" y="2333"/>
                    <a:pt x="18244" y="1092"/>
                    <a:pt x="16220" y="476"/>
                  </a:cubicBezTo>
                  <a:cubicBezTo>
                    <a:pt x="15217" y="159"/>
                    <a:pt x="14170" y="1"/>
                    <a:pt x="13113" y="1"/>
                  </a:cubicBezTo>
                  <a:close/>
                </a:path>
              </a:pathLst>
            </a:custGeom>
            <a:solidFill>
              <a:srgbClr val="FFD4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57"/>
            <p:cNvSpPr/>
            <p:nvPr/>
          </p:nvSpPr>
          <p:spPr>
            <a:xfrm>
              <a:off x="1023625" y="3714925"/>
              <a:ext cx="317300" cy="637875"/>
            </a:xfrm>
            <a:custGeom>
              <a:rect b="b" l="l" r="r" t="t"/>
              <a:pathLst>
                <a:path extrusionOk="0" h="25515" w="12692">
                  <a:moveTo>
                    <a:pt x="1919" y="0"/>
                  </a:moveTo>
                  <a:cubicBezTo>
                    <a:pt x="5686" y="2121"/>
                    <a:pt x="8520" y="7199"/>
                    <a:pt x="8520" y="13008"/>
                  </a:cubicBezTo>
                  <a:cubicBezTo>
                    <a:pt x="8520" y="19970"/>
                    <a:pt x="2562" y="24080"/>
                    <a:pt x="1" y="25514"/>
                  </a:cubicBezTo>
                  <a:cubicBezTo>
                    <a:pt x="2922" y="25127"/>
                    <a:pt x="5633" y="23798"/>
                    <a:pt x="7728" y="21721"/>
                  </a:cubicBezTo>
                  <a:cubicBezTo>
                    <a:pt x="12691" y="16740"/>
                    <a:pt x="12691" y="8678"/>
                    <a:pt x="7728" y="3697"/>
                  </a:cubicBezTo>
                  <a:cubicBezTo>
                    <a:pt x="5888" y="1857"/>
                    <a:pt x="3943" y="625"/>
                    <a:pt x="1919" y="0"/>
                  </a:cubicBezTo>
                  <a:close/>
                </a:path>
              </a:pathLst>
            </a:custGeom>
            <a:solidFill>
              <a:srgbClr val="FFDC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57"/>
            <p:cNvSpPr/>
            <p:nvPr/>
          </p:nvSpPr>
          <p:spPr>
            <a:xfrm>
              <a:off x="666300" y="3707425"/>
              <a:ext cx="279900" cy="635250"/>
            </a:xfrm>
            <a:custGeom>
              <a:rect b="b" l="l" r="r" t="t"/>
              <a:pathLst>
                <a:path extrusionOk="0" h="25410" w="11196">
                  <a:moveTo>
                    <a:pt x="11196" y="1"/>
                  </a:moveTo>
                  <a:cubicBezTo>
                    <a:pt x="8652" y="467"/>
                    <a:pt x="6153" y="1849"/>
                    <a:pt x="4005" y="3997"/>
                  </a:cubicBezTo>
                  <a:cubicBezTo>
                    <a:pt x="1611" y="6390"/>
                    <a:pt x="186" y="9744"/>
                    <a:pt x="89" y="13185"/>
                  </a:cubicBezTo>
                  <a:cubicBezTo>
                    <a:pt x="1" y="16723"/>
                    <a:pt x="1259" y="19988"/>
                    <a:pt x="3644" y="22373"/>
                  </a:cubicBezTo>
                  <a:cubicBezTo>
                    <a:pt x="5079" y="23799"/>
                    <a:pt x="6848" y="24846"/>
                    <a:pt x="8784" y="25409"/>
                  </a:cubicBezTo>
                  <a:cubicBezTo>
                    <a:pt x="5185" y="23183"/>
                    <a:pt x="2518" y="18245"/>
                    <a:pt x="2518" y="12604"/>
                  </a:cubicBezTo>
                  <a:cubicBezTo>
                    <a:pt x="2518" y="5493"/>
                    <a:pt x="8731" y="1365"/>
                    <a:pt x="11196" y="1"/>
                  </a:cubicBezTo>
                  <a:close/>
                </a:path>
              </a:pathLst>
            </a:custGeom>
            <a:solidFill>
              <a:srgbClr val="FFB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57"/>
            <p:cNvSpPr/>
            <p:nvPr/>
          </p:nvSpPr>
          <p:spPr>
            <a:xfrm>
              <a:off x="631775" y="3655300"/>
              <a:ext cx="710475" cy="737100"/>
            </a:xfrm>
            <a:custGeom>
              <a:rect b="b" l="l" r="r" t="t"/>
              <a:pathLst>
                <a:path extrusionOk="0" fill="none" h="29484" w="28419">
                  <a:moveTo>
                    <a:pt x="5351" y="6055"/>
                  </a:moveTo>
                  <a:cubicBezTo>
                    <a:pt x="361" y="11045"/>
                    <a:pt x="0" y="19494"/>
                    <a:pt x="4990" y="24493"/>
                  </a:cubicBezTo>
                  <a:cubicBezTo>
                    <a:pt x="9980" y="29483"/>
                    <a:pt x="18438" y="29122"/>
                    <a:pt x="23428" y="24132"/>
                  </a:cubicBezTo>
                  <a:cubicBezTo>
                    <a:pt x="28418" y="19142"/>
                    <a:pt x="28418" y="11045"/>
                    <a:pt x="23428" y="6055"/>
                  </a:cubicBezTo>
                  <a:cubicBezTo>
                    <a:pt x="17373" y="0"/>
                    <a:pt x="10341" y="1056"/>
                    <a:pt x="5351" y="605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57"/>
            <p:cNvSpPr/>
            <p:nvPr/>
          </p:nvSpPr>
          <p:spPr>
            <a:xfrm>
              <a:off x="865875" y="3919750"/>
              <a:ext cx="333800" cy="331825"/>
            </a:xfrm>
            <a:custGeom>
              <a:rect b="b" l="l" r="r" t="t"/>
              <a:pathLst>
                <a:path extrusionOk="0" fill="none" h="13273" w="13352">
                  <a:moveTo>
                    <a:pt x="1734" y="10641"/>
                  </a:moveTo>
                  <a:lnTo>
                    <a:pt x="8414" y="3961"/>
                  </a:lnTo>
                  <a:cubicBezTo>
                    <a:pt x="10095" y="2280"/>
                    <a:pt x="10834" y="1523"/>
                    <a:pt x="11829" y="749"/>
                  </a:cubicBezTo>
                  <a:cubicBezTo>
                    <a:pt x="12216" y="450"/>
                    <a:pt x="12850" y="1"/>
                    <a:pt x="13070" y="212"/>
                  </a:cubicBezTo>
                  <a:cubicBezTo>
                    <a:pt x="13351" y="503"/>
                    <a:pt x="12885" y="1145"/>
                    <a:pt x="12586" y="1532"/>
                  </a:cubicBezTo>
                  <a:cubicBezTo>
                    <a:pt x="11811" y="2527"/>
                    <a:pt x="11072" y="3257"/>
                    <a:pt x="9391" y="4938"/>
                  </a:cubicBezTo>
                  <a:lnTo>
                    <a:pt x="2711" y="11627"/>
                  </a:lnTo>
                  <a:cubicBezTo>
                    <a:pt x="2218" y="12111"/>
                    <a:pt x="757" y="13273"/>
                    <a:pt x="414" y="12938"/>
                  </a:cubicBezTo>
                  <a:cubicBezTo>
                    <a:pt x="0" y="12516"/>
                    <a:pt x="1241" y="11125"/>
                    <a:pt x="1734" y="1064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57"/>
            <p:cNvSpPr/>
            <p:nvPr/>
          </p:nvSpPr>
          <p:spPr>
            <a:xfrm>
              <a:off x="1011300" y="4070025"/>
              <a:ext cx="196725" cy="195200"/>
            </a:xfrm>
            <a:custGeom>
              <a:rect b="b" l="l" r="r" t="t"/>
              <a:pathLst>
                <a:path extrusionOk="0" fill="none" h="7808" w="7869">
                  <a:moveTo>
                    <a:pt x="960" y="6012"/>
                  </a:moveTo>
                  <a:lnTo>
                    <a:pt x="4788" y="2192"/>
                  </a:lnTo>
                  <a:cubicBezTo>
                    <a:pt x="5748" y="1224"/>
                    <a:pt x="6170" y="793"/>
                    <a:pt x="6777" y="388"/>
                  </a:cubicBezTo>
                  <a:cubicBezTo>
                    <a:pt x="7006" y="230"/>
                    <a:pt x="7411" y="1"/>
                    <a:pt x="7613" y="203"/>
                  </a:cubicBezTo>
                  <a:cubicBezTo>
                    <a:pt x="7869" y="467"/>
                    <a:pt x="7631" y="863"/>
                    <a:pt x="7473" y="1101"/>
                  </a:cubicBezTo>
                  <a:cubicBezTo>
                    <a:pt x="7068" y="1708"/>
                    <a:pt x="6654" y="2131"/>
                    <a:pt x="5686" y="3090"/>
                  </a:cubicBezTo>
                  <a:lnTo>
                    <a:pt x="1858" y="6918"/>
                  </a:lnTo>
                  <a:cubicBezTo>
                    <a:pt x="1585" y="7191"/>
                    <a:pt x="687" y="7807"/>
                    <a:pt x="379" y="7499"/>
                  </a:cubicBezTo>
                  <a:cubicBezTo>
                    <a:pt x="1" y="7121"/>
                    <a:pt x="678" y="6294"/>
                    <a:pt x="960" y="6012"/>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57"/>
            <p:cNvSpPr/>
            <p:nvPr/>
          </p:nvSpPr>
          <p:spPr>
            <a:xfrm>
              <a:off x="758275" y="3810400"/>
              <a:ext cx="204650" cy="202675"/>
            </a:xfrm>
            <a:custGeom>
              <a:rect b="b" l="l" r="r" t="t"/>
              <a:pathLst>
                <a:path extrusionOk="0" fill="none" h="8107" w="8186">
                  <a:moveTo>
                    <a:pt x="978" y="6170"/>
                  </a:moveTo>
                  <a:lnTo>
                    <a:pt x="4929" y="2227"/>
                  </a:lnTo>
                  <a:cubicBezTo>
                    <a:pt x="5915" y="1233"/>
                    <a:pt x="6346" y="784"/>
                    <a:pt x="6980" y="379"/>
                  </a:cubicBezTo>
                  <a:cubicBezTo>
                    <a:pt x="7235" y="221"/>
                    <a:pt x="7657" y="1"/>
                    <a:pt x="7877" y="230"/>
                  </a:cubicBezTo>
                  <a:cubicBezTo>
                    <a:pt x="8185" y="529"/>
                    <a:pt x="7948" y="951"/>
                    <a:pt x="7789" y="1198"/>
                  </a:cubicBezTo>
                  <a:cubicBezTo>
                    <a:pt x="7385" y="1831"/>
                    <a:pt x="6945" y="2271"/>
                    <a:pt x="5959" y="3257"/>
                  </a:cubicBezTo>
                  <a:lnTo>
                    <a:pt x="2016" y="7200"/>
                  </a:lnTo>
                  <a:cubicBezTo>
                    <a:pt x="1726" y="7490"/>
                    <a:pt x="793" y="8106"/>
                    <a:pt x="432" y="7754"/>
                  </a:cubicBezTo>
                  <a:cubicBezTo>
                    <a:pt x="1" y="7314"/>
                    <a:pt x="696" y="6452"/>
                    <a:pt x="978" y="617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57"/>
            <p:cNvSpPr/>
            <p:nvPr/>
          </p:nvSpPr>
          <p:spPr>
            <a:xfrm>
              <a:off x="812175" y="3856400"/>
              <a:ext cx="291350" cy="289350"/>
            </a:xfrm>
            <a:custGeom>
              <a:rect b="b" l="l" r="r" t="t"/>
              <a:pathLst>
                <a:path extrusionOk="0" fill="none" h="11574" w="11654">
                  <a:moveTo>
                    <a:pt x="10157" y="2368"/>
                  </a:moveTo>
                  <a:lnTo>
                    <a:pt x="4366" y="8167"/>
                  </a:lnTo>
                  <a:cubicBezTo>
                    <a:pt x="2905" y="9620"/>
                    <a:pt x="2263" y="10280"/>
                    <a:pt x="1391" y="10940"/>
                  </a:cubicBezTo>
                  <a:cubicBezTo>
                    <a:pt x="1057" y="11195"/>
                    <a:pt x="485" y="11573"/>
                    <a:pt x="282" y="11362"/>
                  </a:cubicBezTo>
                  <a:cubicBezTo>
                    <a:pt x="1" y="11081"/>
                    <a:pt x="397" y="10517"/>
                    <a:pt x="652" y="10174"/>
                  </a:cubicBezTo>
                  <a:cubicBezTo>
                    <a:pt x="1312" y="9303"/>
                    <a:pt x="1955" y="8669"/>
                    <a:pt x="3407" y="7208"/>
                  </a:cubicBezTo>
                  <a:lnTo>
                    <a:pt x="9198" y="1417"/>
                  </a:lnTo>
                  <a:cubicBezTo>
                    <a:pt x="9620" y="995"/>
                    <a:pt x="10914" y="0"/>
                    <a:pt x="11240" y="326"/>
                  </a:cubicBezTo>
                  <a:cubicBezTo>
                    <a:pt x="11653" y="731"/>
                    <a:pt x="10580" y="1945"/>
                    <a:pt x="10157" y="2368"/>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57"/>
            <p:cNvSpPr/>
            <p:nvPr/>
          </p:nvSpPr>
          <p:spPr>
            <a:xfrm>
              <a:off x="789075" y="3976750"/>
              <a:ext cx="475" cy="6850"/>
            </a:xfrm>
            <a:custGeom>
              <a:rect b="b" l="l" r="r" t="t"/>
              <a:pathLst>
                <a:path extrusionOk="0" fill="none" h="274" w="19">
                  <a:moveTo>
                    <a:pt x="10" y="0"/>
                  </a:moveTo>
                  <a:cubicBezTo>
                    <a:pt x="1" y="88"/>
                    <a:pt x="1" y="185"/>
                    <a:pt x="18" y="27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57"/>
            <p:cNvSpPr/>
            <p:nvPr/>
          </p:nvSpPr>
          <p:spPr>
            <a:xfrm>
              <a:off x="799425" y="3963100"/>
              <a:ext cx="900" cy="12125"/>
            </a:xfrm>
            <a:custGeom>
              <a:rect b="b" l="l" r="r" t="t"/>
              <a:pathLst>
                <a:path extrusionOk="0" fill="none" h="485" w="36">
                  <a:moveTo>
                    <a:pt x="0" y="1"/>
                  </a:moveTo>
                  <a:lnTo>
                    <a:pt x="36" y="48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57"/>
            <p:cNvSpPr/>
            <p:nvPr/>
          </p:nvSpPr>
          <p:spPr>
            <a:xfrm>
              <a:off x="815050" y="3954525"/>
              <a:ext cx="25" cy="5525"/>
            </a:xfrm>
            <a:custGeom>
              <a:rect b="b" l="l" r="r" t="t"/>
              <a:pathLst>
                <a:path extrusionOk="0" fill="none" h="221" w="1">
                  <a:moveTo>
                    <a:pt x="0" y="0"/>
                  </a:moveTo>
                  <a:lnTo>
                    <a:pt x="0" y="22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57"/>
            <p:cNvSpPr/>
            <p:nvPr/>
          </p:nvSpPr>
          <p:spPr>
            <a:xfrm>
              <a:off x="825600" y="3938250"/>
              <a:ext cx="1800" cy="12550"/>
            </a:xfrm>
            <a:custGeom>
              <a:rect b="b" l="l" r="r" t="t"/>
              <a:pathLst>
                <a:path extrusionOk="0" fill="none" h="502" w="72">
                  <a:moveTo>
                    <a:pt x="1" y="0"/>
                  </a:moveTo>
                  <a:cubicBezTo>
                    <a:pt x="36" y="167"/>
                    <a:pt x="62" y="335"/>
                    <a:pt x="71"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57"/>
            <p:cNvSpPr/>
            <p:nvPr/>
          </p:nvSpPr>
          <p:spPr>
            <a:xfrm>
              <a:off x="852450" y="3912725"/>
              <a:ext cx="1575" cy="9925"/>
            </a:xfrm>
            <a:custGeom>
              <a:rect b="b" l="l" r="r" t="t"/>
              <a:pathLst>
                <a:path extrusionOk="0" fill="none" h="397" w="63">
                  <a:moveTo>
                    <a:pt x="0" y="0"/>
                  </a:moveTo>
                  <a:cubicBezTo>
                    <a:pt x="0" y="132"/>
                    <a:pt x="27" y="264"/>
                    <a:pt x="62" y="3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57"/>
            <p:cNvSpPr/>
            <p:nvPr/>
          </p:nvSpPr>
          <p:spPr>
            <a:xfrm>
              <a:off x="864325" y="3903475"/>
              <a:ext cx="1125" cy="7950"/>
            </a:xfrm>
            <a:custGeom>
              <a:rect b="b" l="l" r="r" t="t"/>
              <a:pathLst>
                <a:path extrusionOk="0" fill="none" h="318" w="45">
                  <a:moveTo>
                    <a:pt x="1" y="1"/>
                  </a:moveTo>
                  <a:lnTo>
                    <a:pt x="45" y="3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57"/>
            <p:cNvSpPr/>
            <p:nvPr/>
          </p:nvSpPr>
          <p:spPr>
            <a:xfrm>
              <a:off x="875325" y="3892025"/>
              <a:ext cx="475" cy="6200"/>
            </a:xfrm>
            <a:custGeom>
              <a:rect b="b" l="l" r="r" t="t"/>
              <a:pathLst>
                <a:path extrusionOk="0" fill="none" h="248" w="19">
                  <a:moveTo>
                    <a:pt x="1" y="1"/>
                  </a:moveTo>
                  <a:cubicBezTo>
                    <a:pt x="10" y="80"/>
                    <a:pt x="18" y="159"/>
                    <a:pt x="18"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57"/>
            <p:cNvSpPr/>
            <p:nvPr/>
          </p:nvSpPr>
          <p:spPr>
            <a:xfrm>
              <a:off x="898425" y="3871350"/>
              <a:ext cx="1350" cy="7300"/>
            </a:xfrm>
            <a:custGeom>
              <a:rect b="b" l="l" r="r" t="t"/>
              <a:pathLst>
                <a:path extrusionOk="0" fill="none" h="292" w="54">
                  <a:moveTo>
                    <a:pt x="1" y="1"/>
                  </a:moveTo>
                  <a:cubicBezTo>
                    <a:pt x="18" y="97"/>
                    <a:pt x="36" y="194"/>
                    <a:pt x="54"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57"/>
            <p:cNvSpPr/>
            <p:nvPr/>
          </p:nvSpPr>
          <p:spPr>
            <a:xfrm>
              <a:off x="913175" y="3853525"/>
              <a:ext cx="675" cy="8825"/>
            </a:xfrm>
            <a:custGeom>
              <a:rect b="b" l="l" r="r" t="t"/>
              <a:pathLst>
                <a:path extrusionOk="0" fill="none" h="353" w="27">
                  <a:moveTo>
                    <a:pt x="0" y="1"/>
                  </a:moveTo>
                  <a:cubicBezTo>
                    <a:pt x="18" y="115"/>
                    <a:pt x="27" y="230"/>
                    <a:pt x="18" y="3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57"/>
            <p:cNvSpPr/>
            <p:nvPr/>
          </p:nvSpPr>
          <p:spPr>
            <a:xfrm>
              <a:off x="929900" y="3835500"/>
              <a:ext cx="450" cy="8150"/>
            </a:xfrm>
            <a:custGeom>
              <a:rect b="b" l="l" r="r" t="t"/>
              <a:pathLst>
                <a:path extrusionOk="0" fill="none" h="326" w="18">
                  <a:moveTo>
                    <a:pt x="0" y="0"/>
                  </a:moveTo>
                  <a:cubicBezTo>
                    <a:pt x="0" y="115"/>
                    <a:pt x="18" y="220"/>
                    <a:pt x="18" y="32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57"/>
            <p:cNvSpPr/>
            <p:nvPr/>
          </p:nvSpPr>
          <p:spPr>
            <a:xfrm>
              <a:off x="938475" y="3829775"/>
              <a:ext cx="25" cy="3550"/>
            </a:xfrm>
            <a:custGeom>
              <a:rect b="b" l="l" r="r" t="t"/>
              <a:pathLst>
                <a:path extrusionOk="0" fill="none" h="142" w="1">
                  <a:moveTo>
                    <a:pt x="1" y="0"/>
                  </a:moveTo>
                  <a:lnTo>
                    <a:pt x="1" y="14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57"/>
            <p:cNvSpPr/>
            <p:nvPr/>
          </p:nvSpPr>
          <p:spPr>
            <a:xfrm>
              <a:off x="834625" y="4123275"/>
              <a:ext cx="25" cy="3325"/>
            </a:xfrm>
            <a:custGeom>
              <a:rect b="b" l="l" r="r" t="t"/>
              <a:pathLst>
                <a:path extrusionOk="0" fill="none" h="133" w="1">
                  <a:moveTo>
                    <a:pt x="1" y="1"/>
                  </a:moveTo>
                  <a:lnTo>
                    <a:pt x="1" y="13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57"/>
            <p:cNvSpPr/>
            <p:nvPr/>
          </p:nvSpPr>
          <p:spPr>
            <a:xfrm>
              <a:off x="844975" y="4106775"/>
              <a:ext cx="1550" cy="11025"/>
            </a:xfrm>
            <a:custGeom>
              <a:rect b="b" l="l" r="r" t="t"/>
              <a:pathLst>
                <a:path extrusionOk="0" fill="none" h="441" w="62">
                  <a:moveTo>
                    <a:pt x="0" y="1"/>
                  </a:moveTo>
                  <a:cubicBezTo>
                    <a:pt x="18" y="150"/>
                    <a:pt x="44" y="300"/>
                    <a:pt x="62" y="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57"/>
            <p:cNvSpPr/>
            <p:nvPr/>
          </p:nvSpPr>
          <p:spPr>
            <a:xfrm>
              <a:off x="855525" y="4099525"/>
              <a:ext cx="1125" cy="6625"/>
            </a:xfrm>
            <a:custGeom>
              <a:rect b="b" l="l" r="r" t="t"/>
              <a:pathLst>
                <a:path extrusionOk="0" fill="none" h="265" w="45">
                  <a:moveTo>
                    <a:pt x="1" y="0"/>
                  </a:moveTo>
                  <a:cubicBezTo>
                    <a:pt x="18" y="88"/>
                    <a:pt x="27" y="176"/>
                    <a:pt x="45" y="26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57"/>
            <p:cNvSpPr/>
            <p:nvPr/>
          </p:nvSpPr>
          <p:spPr>
            <a:xfrm>
              <a:off x="864775" y="4088950"/>
              <a:ext cx="1125" cy="8175"/>
            </a:xfrm>
            <a:custGeom>
              <a:rect b="b" l="l" r="r" t="t"/>
              <a:pathLst>
                <a:path extrusionOk="0" fill="none" h="327" w="45">
                  <a:moveTo>
                    <a:pt x="0" y="1"/>
                  </a:moveTo>
                  <a:lnTo>
                    <a:pt x="44" y="32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57"/>
            <p:cNvSpPr/>
            <p:nvPr/>
          </p:nvSpPr>
          <p:spPr>
            <a:xfrm>
              <a:off x="881925" y="4069150"/>
              <a:ext cx="2675" cy="10150"/>
            </a:xfrm>
            <a:custGeom>
              <a:rect b="b" l="l" r="r" t="t"/>
              <a:pathLst>
                <a:path extrusionOk="0" fill="none" h="406" w="107">
                  <a:moveTo>
                    <a:pt x="1" y="1"/>
                  </a:moveTo>
                  <a:cubicBezTo>
                    <a:pt x="71" y="124"/>
                    <a:pt x="106" y="265"/>
                    <a:pt x="106" y="40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57"/>
            <p:cNvSpPr/>
            <p:nvPr/>
          </p:nvSpPr>
          <p:spPr>
            <a:xfrm>
              <a:off x="894900" y="4060800"/>
              <a:ext cx="1575" cy="7275"/>
            </a:xfrm>
            <a:custGeom>
              <a:rect b="b" l="l" r="r" t="t"/>
              <a:pathLst>
                <a:path extrusionOk="0" fill="none" h="291" w="63">
                  <a:moveTo>
                    <a:pt x="1" y="0"/>
                  </a:moveTo>
                  <a:cubicBezTo>
                    <a:pt x="19" y="97"/>
                    <a:pt x="36" y="194"/>
                    <a:pt x="63"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57"/>
            <p:cNvSpPr/>
            <p:nvPr/>
          </p:nvSpPr>
          <p:spPr>
            <a:xfrm>
              <a:off x="901725" y="4052225"/>
              <a:ext cx="2225" cy="8150"/>
            </a:xfrm>
            <a:custGeom>
              <a:rect b="b" l="l" r="r" t="t"/>
              <a:pathLst>
                <a:path extrusionOk="0" fill="none" h="326" w="89">
                  <a:moveTo>
                    <a:pt x="1" y="0"/>
                  </a:moveTo>
                  <a:cubicBezTo>
                    <a:pt x="18" y="114"/>
                    <a:pt x="45" y="220"/>
                    <a:pt x="89" y="32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57"/>
            <p:cNvSpPr/>
            <p:nvPr/>
          </p:nvSpPr>
          <p:spPr>
            <a:xfrm>
              <a:off x="915825" y="4041200"/>
              <a:ext cx="900" cy="7300"/>
            </a:xfrm>
            <a:custGeom>
              <a:rect b="b" l="l" r="r" t="t"/>
              <a:pathLst>
                <a:path extrusionOk="0" fill="none" h="292" w="36">
                  <a:moveTo>
                    <a:pt x="0" y="1"/>
                  </a:moveTo>
                  <a:cubicBezTo>
                    <a:pt x="9" y="98"/>
                    <a:pt x="26" y="195"/>
                    <a:pt x="35"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57"/>
            <p:cNvSpPr/>
            <p:nvPr/>
          </p:nvSpPr>
          <p:spPr>
            <a:xfrm>
              <a:off x="931875" y="4023400"/>
              <a:ext cx="2000" cy="5950"/>
            </a:xfrm>
            <a:custGeom>
              <a:rect b="b" l="l" r="r" t="t"/>
              <a:pathLst>
                <a:path extrusionOk="0" fill="none" h="238" w="80">
                  <a:moveTo>
                    <a:pt x="1" y="0"/>
                  </a:moveTo>
                  <a:lnTo>
                    <a:pt x="80" y="23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57"/>
            <p:cNvSpPr/>
            <p:nvPr/>
          </p:nvSpPr>
          <p:spPr>
            <a:xfrm>
              <a:off x="942225" y="4014150"/>
              <a:ext cx="1550" cy="4650"/>
            </a:xfrm>
            <a:custGeom>
              <a:rect b="b" l="l" r="r" t="t"/>
              <a:pathLst>
                <a:path extrusionOk="0" fill="none" h="186" w="62">
                  <a:moveTo>
                    <a:pt x="0" y="0"/>
                  </a:moveTo>
                  <a:cubicBezTo>
                    <a:pt x="9" y="62"/>
                    <a:pt x="27" y="124"/>
                    <a:pt x="62" y="18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57"/>
            <p:cNvSpPr/>
            <p:nvPr/>
          </p:nvSpPr>
          <p:spPr>
            <a:xfrm>
              <a:off x="950575" y="4003375"/>
              <a:ext cx="475" cy="6175"/>
            </a:xfrm>
            <a:custGeom>
              <a:rect b="b" l="l" r="r" t="t"/>
              <a:pathLst>
                <a:path extrusionOk="0" fill="none" h="247" w="19">
                  <a:moveTo>
                    <a:pt x="1" y="0"/>
                  </a:moveTo>
                  <a:cubicBezTo>
                    <a:pt x="1" y="88"/>
                    <a:pt x="9" y="167"/>
                    <a:pt x="18"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57"/>
            <p:cNvSpPr/>
            <p:nvPr/>
          </p:nvSpPr>
          <p:spPr>
            <a:xfrm>
              <a:off x="958275" y="3995450"/>
              <a:ext cx="1125" cy="5300"/>
            </a:xfrm>
            <a:custGeom>
              <a:rect b="b" l="l" r="r" t="t"/>
              <a:pathLst>
                <a:path extrusionOk="0" fill="none" h="212" w="45">
                  <a:moveTo>
                    <a:pt x="1" y="0"/>
                  </a:moveTo>
                  <a:lnTo>
                    <a:pt x="45" y="21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57"/>
            <p:cNvSpPr/>
            <p:nvPr/>
          </p:nvSpPr>
          <p:spPr>
            <a:xfrm>
              <a:off x="977850" y="3972575"/>
              <a:ext cx="3550" cy="10800"/>
            </a:xfrm>
            <a:custGeom>
              <a:rect b="b" l="l" r="r" t="t"/>
              <a:pathLst>
                <a:path extrusionOk="0" fill="none" h="432" w="142">
                  <a:moveTo>
                    <a:pt x="1" y="0"/>
                  </a:moveTo>
                  <a:cubicBezTo>
                    <a:pt x="54" y="132"/>
                    <a:pt x="107" y="282"/>
                    <a:pt x="142" y="43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57"/>
            <p:cNvSpPr/>
            <p:nvPr/>
          </p:nvSpPr>
          <p:spPr>
            <a:xfrm>
              <a:off x="990850" y="3956500"/>
              <a:ext cx="2225" cy="15000"/>
            </a:xfrm>
            <a:custGeom>
              <a:rect b="b" l="l" r="r" t="t"/>
              <a:pathLst>
                <a:path extrusionOk="0" fill="none" h="600" w="89">
                  <a:moveTo>
                    <a:pt x="0" y="1"/>
                  </a:moveTo>
                  <a:cubicBezTo>
                    <a:pt x="27" y="203"/>
                    <a:pt x="62" y="397"/>
                    <a:pt x="88" y="59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57"/>
            <p:cNvSpPr/>
            <p:nvPr/>
          </p:nvSpPr>
          <p:spPr>
            <a:xfrm>
              <a:off x="1002075" y="3949675"/>
              <a:ext cx="1125" cy="6850"/>
            </a:xfrm>
            <a:custGeom>
              <a:rect b="b" l="l" r="r" t="t"/>
              <a:pathLst>
                <a:path extrusionOk="0" fill="none" h="274" w="45">
                  <a:moveTo>
                    <a:pt x="0" y="1"/>
                  </a:moveTo>
                  <a:cubicBezTo>
                    <a:pt x="0" y="89"/>
                    <a:pt x="9" y="186"/>
                    <a:pt x="44" y="27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57"/>
            <p:cNvSpPr/>
            <p:nvPr/>
          </p:nvSpPr>
          <p:spPr>
            <a:xfrm>
              <a:off x="1008675" y="3941750"/>
              <a:ext cx="675" cy="9500"/>
            </a:xfrm>
            <a:custGeom>
              <a:rect b="b" l="l" r="r" t="t"/>
              <a:pathLst>
                <a:path extrusionOk="0" fill="none" h="380" w="27">
                  <a:moveTo>
                    <a:pt x="0" y="1"/>
                  </a:moveTo>
                  <a:lnTo>
                    <a:pt x="26" y="37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57"/>
            <p:cNvSpPr/>
            <p:nvPr/>
          </p:nvSpPr>
          <p:spPr>
            <a:xfrm>
              <a:off x="1026925" y="3924375"/>
              <a:ext cx="2675" cy="13450"/>
            </a:xfrm>
            <a:custGeom>
              <a:rect b="b" l="l" r="r" t="t"/>
              <a:pathLst>
                <a:path extrusionOk="0" fill="none" h="538" w="107">
                  <a:moveTo>
                    <a:pt x="18" y="1"/>
                  </a:moveTo>
                  <a:cubicBezTo>
                    <a:pt x="1" y="186"/>
                    <a:pt x="27" y="370"/>
                    <a:pt x="106" y="53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57"/>
            <p:cNvSpPr/>
            <p:nvPr/>
          </p:nvSpPr>
          <p:spPr>
            <a:xfrm>
              <a:off x="1040350" y="3912275"/>
              <a:ext cx="1775" cy="8400"/>
            </a:xfrm>
            <a:custGeom>
              <a:rect b="b" l="l" r="r" t="t"/>
              <a:pathLst>
                <a:path extrusionOk="0" fill="none" h="336" w="71">
                  <a:moveTo>
                    <a:pt x="0" y="1"/>
                  </a:moveTo>
                  <a:cubicBezTo>
                    <a:pt x="36" y="106"/>
                    <a:pt x="62" y="221"/>
                    <a:pt x="71" y="33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57"/>
            <p:cNvSpPr/>
            <p:nvPr/>
          </p:nvSpPr>
          <p:spPr>
            <a:xfrm>
              <a:off x="1058600" y="3897325"/>
              <a:ext cx="1575" cy="8150"/>
            </a:xfrm>
            <a:custGeom>
              <a:rect b="b" l="l" r="r" t="t"/>
              <a:pathLst>
                <a:path extrusionOk="0" fill="none" h="326" w="63">
                  <a:moveTo>
                    <a:pt x="1" y="0"/>
                  </a:moveTo>
                  <a:lnTo>
                    <a:pt x="62" y="32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57"/>
            <p:cNvSpPr/>
            <p:nvPr/>
          </p:nvSpPr>
          <p:spPr>
            <a:xfrm>
              <a:off x="1071600" y="3884325"/>
              <a:ext cx="1325" cy="5750"/>
            </a:xfrm>
            <a:custGeom>
              <a:rect b="b" l="l" r="r" t="t"/>
              <a:pathLst>
                <a:path extrusionOk="0" fill="none" h="230" w="53">
                  <a:moveTo>
                    <a:pt x="0" y="1"/>
                  </a:moveTo>
                  <a:cubicBezTo>
                    <a:pt x="18" y="80"/>
                    <a:pt x="35" y="159"/>
                    <a:pt x="53" y="23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57"/>
            <p:cNvSpPr/>
            <p:nvPr/>
          </p:nvSpPr>
          <p:spPr>
            <a:xfrm>
              <a:off x="1080825" y="3879050"/>
              <a:ext cx="25" cy="2000"/>
            </a:xfrm>
            <a:custGeom>
              <a:rect b="b" l="l" r="r" t="t"/>
              <a:pathLst>
                <a:path extrusionOk="0" fill="none" h="80" w="1">
                  <a:moveTo>
                    <a:pt x="1" y="1"/>
                  </a:moveTo>
                  <a:lnTo>
                    <a:pt x="1" y="8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57"/>
            <p:cNvSpPr/>
            <p:nvPr/>
          </p:nvSpPr>
          <p:spPr>
            <a:xfrm>
              <a:off x="892500" y="4217900"/>
              <a:ext cx="2225" cy="7500"/>
            </a:xfrm>
            <a:custGeom>
              <a:rect b="b" l="l" r="r" t="t"/>
              <a:pathLst>
                <a:path extrusionOk="0" fill="none" h="300" w="89">
                  <a:moveTo>
                    <a:pt x="18" y="0"/>
                  </a:moveTo>
                  <a:cubicBezTo>
                    <a:pt x="0" y="106"/>
                    <a:pt x="27" y="211"/>
                    <a:pt x="88" y="29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57"/>
            <p:cNvSpPr/>
            <p:nvPr/>
          </p:nvSpPr>
          <p:spPr>
            <a:xfrm>
              <a:off x="906575" y="4204900"/>
              <a:ext cx="3100" cy="14775"/>
            </a:xfrm>
            <a:custGeom>
              <a:rect b="b" l="l" r="r" t="t"/>
              <a:pathLst>
                <a:path extrusionOk="0" fill="none" h="591" w="124">
                  <a:moveTo>
                    <a:pt x="0" y="1"/>
                  </a:moveTo>
                  <a:cubicBezTo>
                    <a:pt x="18" y="203"/>
                    <a:pt x="62" y="397"/>
                    <a:pt x="124" y="5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57"/>
            <p:cNvSpPr/>
            <p:nvPr/>
          </p:nvSpPr>
          <p:spPr>
            <a:xfrm>
              <a:off x="921525" y="4193475"/>
              <a:ext cx="925" cy="6175"/>
            </a:xfrm>
            <a:custGeom>
              <a:rect b="b" l="l" r="r" t="t"/>
              <a:pathLst>
                <a:path extrusionOk="0" fill="none" h="247" w="37">
                  <a:moveTo>
                    <a:pt x="1" y="0"/>
                  </a:moveTo>
                  <a:cubicBezTo>
                    <a:pt x="10" y="79"/>
                    <a:pt x="27" y="167"/>
                    <a:pt x="36"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57"/>
            <p:cNvSpPr/>
            <p:nvPr/>
          </p:nvSpPr>
          <p:spPr>
            <a:xfrm>
              <a:off x="931650" y="4183775"/>
              <a:ext cx="3100" cy="11050"/>
            </a:xfrm>
            <a:custGeom>
              <a:rect b="b" l="l" r="r" t="t"/>
              <a:pathLst>
                <a:path extrusionOk="0" fill="none" h="442" w="124">
                  <a:moveTo>
                    <a:pt x="1" y="1"/>
                  </a:moveTo>
                  <a:lnTo>
                    <a:pt x="124" y="44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57"/>
            <p:cNvSpPr/>
            <p:nvPr/>
          </p:nvSpPr>
          <p:spPr>
            <a:xfrm>
              <a:off x="941550" y="4178500"/>
              <a:ext cx="1125" cy="7075"/>
            </a:xfrm>
            <a:custGeom>
              <a:rect b="b" l="l" r="r" t="t"/>
              <a:pathLst>
                <a:path extrusionOk="0" fill="none" h="283" w="45">
                  <a:moveTo>
                    <a:pt x="1" y="1"/>
                  </a:moveTo>
                  <a:cubicBezTo>
                    <a:pt x="10" y="98"/>
                    <a:pt x="27" y="186"/>
                    <a:pt x="45" y="28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57"/>
            <p:cNvSpPr/>
            <p:nvPr/>
          </p:nvSpPr>
          <p:spPr>
            <a:xfrm>
              <a:off x="964000" y="4151450"/>
              <a:ext cx="3775" cy="11025"/>
            </a:xfrm>
            <a:custGeom>
              <a:rect b="b" l="l" r="r" t="t"/>
              <a:pathLst>
                <a:path extrusionOk="0" fill="none" h="441" w="151">
                  <a:moveTo>
                    <a:pt x="0" y="0"/>
                  </a:moveTo>
                  <a:cubicBezTo>
                    <a:pt x="27" y="159"/>
                    <a:pt x="80" y="308"/>
                    <a:pt x="150" y="44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57"/>
            <p:cNvSpPr/>
            <p:nvPr/>
          </p:nvSpPr>
          <p:spPr>
            <a:xfrm>
              <a:off x="975875" y="4143975"/>
              <a:ext cx="1800" cy="4850"/>
            </a:xfrm>
            <a:custGeom>
              <a:rect b="b" l="l" r="r" t="t"/>
              <a:pathLst>
                <a:path extrusionOk="0" fill="none" h="194" w="72">
                  <a:moveTo>
                    <a:pt x="1" y="0"/>
                  </a:moveTo>
                  <a:cubicBezTo>
                    <a:pt x="1" y="70"/>
                    <a:pt x="27" y="132"/>
                    <a:pt x="71" y="19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57"/>
            <p:cNvSpPr/>
            <p:nvPr/>
          </p:nvSpPr>
          <p:spPr>
            <a:xfrm>
              <a:off x="982925" y="4134275"/>
              <a:ext cx="2225" cy="7725"/>
            </a:xfrm>
            <a:custGeom>
              <a:rect b="b" l="l" r="r" t="t"/>
              <a:pathLst>
                <a:path extrusionOk="0" fill="none" h="309" w="89">
                  <a:moveTo>
                    <a:pt x="0" y="1"/>
                  </a:moveTo>
                  <a:cubicBezTo>
                    <a:pt x="36" y="106"/>
                    <a:pt x="62" y="203"/>
                    <a:pt x="88" y="30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57"/>
            <p:cNvSpPr/>
            <p:nvPr/>
          </p:nvSpPr>
          <p:spPr>
            <a:xfrm>
              <a:off x="990400" y="4126800"/>
              <a:ext cx="2225" cy="7950"/>
            </a:xfrm>
            <a:custGeom>
              <a:rect b="b" l="l" r="r" t="t"/>
              <a:pathLst>
                <a:path extrusionOk="0" fill="none" h="318" w="89">
                  <a:moveTo>
                    <a:pt x="1" y="1"/>
                  </a:moveTo>
                  <a:cubicBezTo>
                    <a:pt x="9" y="106"/>
                    <a:pt x="36" y="221"/>
                    <a:pt x="89" y="31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57"/>
            <p:cNvSpPr/>
            <p:nvPr/>
          </p:nvSpPr>
          <p:spPr>
            <a:xfrm>
              <a:off x="1013275" y="4099950"/>
              <a:ext cx="3325" cy="11475"/>
            </a:xfrm>
            <a:custGeom>
              <a:rect b="b" l="l" r="r" t="t"/>
              <a:pathLst>
                <a:path extrusionOk="0" fill="none" h="459" w="133">
                  <a:moveTo>
                    <a:pt x="1" y="1"/>
                  </a:moveTo>
                  <a:cubicBezTo>
                    <a:pt x="27" y="159"/>
                    <a:pt x="71" y="309"/>
                    <a:pt x="133"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57"/>
            <p:cNvSpPr/>
            <p:nvPr/>
          </p:nvSpPr>
          <p:spPr>
            <a:xfrm>
              <a:off x="1024950" y="4092025"/>
              <a:ext cx="3550" cy="7750"/>
            </a:xfrm>
            <a:custGeom>
              <a:rect b="b" l="l" r="r" t="t"/>
              <a:pathLst>
                <a:path extrusionOk="0" fill="none" h="310" w="142">
                  <a:moveTo>
                    <a:pt x="0" y="1"/>
                  </a:moveTo>
                  <a:cubicBezTo>
                    <a:pt x="27" y="107"/>
                    <a:pt x="71" y="212"/>
                    <a:pt x="141" y="30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57"/>
            <p:cNvSpPr/>
            <p:nvPr/>
          </p:nvSpPr>
          <p:spPr>
            <a:xfrm>
              <a:off x="1033750" y="4083450"/>
              <a:ext cx="2000" cy="5750"/>
            </a:xfrm>
            <a:custGeom>
              <a:rect b="b" l="l" r="r" t="t"/>
              <a:pathLst>
                <a:path extrusionOk="0" fill="none" h="230" w="80">
                  <a:moveTo>
                    <a:pt x="0" y="1"/>
                  </a:moveTo>
                  <a:cubicBezTo>
                    <a:pt x="18" y="80"/>
                    <a:pt x="44" y="159"/>
                    <a:pt x="80" y="23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57"/>
            <p:cNvSpPr/>
            <p:nvPr/>
          </p:nvSpPr>
          <p:spPr>
            <a:xfrm>
              <a:off x="1043425" y="4072225"/>
              <a:ext cx="675" cy="4875"/>
            </a:xfrm>
            <a:custGeom>
              <a:rect b="b" l="l" r="r" t="t"/>
              <a:pathLst>
                <a:path extrusionOk="0" fill="none" h="195" w="27">
                  <a:moveTo>
                    <a:pt x="1" y="1"/>
                  </a:moveTo>
                  <a:lnTo>
                    <a:pt x="27" y="19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57"/>
            <p:cNvSpPr/>
            <p:nvPr/>
          </p:nvSpPr>
          <p:spPr>
            <a:xfrm>
              <a:off x="1070925" y="4045825"/>
              <a:ext cx="2000" cy="9925"/>
            </a:xfrm>
            <a:custGeom>
              <a:rect b="b" l="l" r="r" t="t"/>
              <a:pathLst>
                <a:path extrusionOk="0" fill="none" h="397" w="80">
                  <a:moveTo>
                    <a:pt x="1" y="1"/>
                  </a:moveTo>
                  <a:cubicBezTo>
                    <a:pt x="18" y="133"/>
                    <a:pt x="45" y="265"/>
                    <a:pt x="80" y="3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57"/>
            <p:cNvSpPr/>
            <p:nvPr/>
          </p:nvSpPr>
          <p:spPr>
            <a:xfrm>
              <a:off x="1080825" y="4035500"/>
              <a:ext cx="1800" cy="9925"/>
            </a:xfrm>
            <a:custGeom>
              <a:rect b="b" l="l" r="r" t="t"/>
              <a:pathLst>
                <a:path extrusionOk="0" fill="none" h="397" w="72">
                  <a:moveTo>
                    <a:pt x="1" y="0"/>
                  </a:moveTo>
                  <a:cubicBezTo>
                    <a:pt x="36" y="132"/>
                    <a:pt x="54" y="264"/>
                    <a:pt x="71" y="3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57"/>
            <p:cNvSpPr/>
            <p:nvPr/>
          </p:nvSpPr>
          <p:spPr>
            <a:xfrm>
              <a:off x="1089400" y="4033300"/>
              <a:ext cx="925" cy="3325"/>
            </a:xfrm>
            <a:custGeom>
              <a:rect b="b" l="l" r="r" t="t"/>
              <a:pathLst>
                <a:path extrusionOk="0" fill="none" h="133" w="37">
                  <a:moveTo>
                    <a:pt x="1" y="0"/>
                  </a:moveTo>
                  <a:cubicBezTo>
                    <a:pt x="1" y="44"/>
                    <a:pt x="10" y="88"/>
                    <a:pt x="36"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57"/>
            <p:cNvSpPr/>
            <p:nvPr/>
          </p:nvSpPr>
          <p:spPr>
            <a:xfrm>
              <a:off x="1096450" y="4023600"/>
              <a:ext cx="475" cy="7300"/>
            </a:xfrm>
            <a:custGeom>
              <a:rect b="b" l="l" r="r" t="t"/>
              <a:pathLst>
                <a:path extrusionOk="0" fill="none" h="292" w="19">
                  <a:moveTo>
                    <a:pt x="9" y="1"/>
                  </a:moveTo>
                  <a:cubicBezTo>
                    <a:pt x="18" y="98"/>
                    <a:pt x="18" y="195"/>
                    <a:pt x="1"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57"/>
            <p:cNvSpPr/>
            <p:nvPr/>
          </p:nvSpPr>
          <p:spPr>
            <a:xfrm>
              <a:off x="1125725" y="3988625"/>
              <a:ext cx="1550" cy="13225"/>
            </a:xfrm>
            <a:custGeom>
              <a:rect b="b" l="l" r="r" t="t"/>
              <a:pathLst>
                <a:path extrusionOk="0" fill="none" h="529" w="62">
                  <a:moveTo>
                    <a:pt x="18" y="1"/>
                  </a:moveTo>
                  <a:cubicBezTo>
                    <a:pt x="0" y="177"/>
                    <a:pt x="9" y="361"/>
                    <a:pt x="62"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57"/>
            <p:cNvSpPr/>
            <p:nvPr/>
          </p:nvSpPr>
          <p:spPr>
            <a:xfrm>
              <a:off x="1137375" y="3974325"/>
              <a:ext cx="2000" cy="14100"/>
            </a:xfrm>
            <a:custGeom>
              <a:rect b="b" l="l" r="r" t="t"/>
              <a:pathLst>
                <a:path extrusionOk="0" fill="none" h="564" w="80">
                  <a:moveTo>
                    <a:pt x="1" y="0"/>
                  </a:moveTo>
                  <a:cubicBezTo>
                    <a:pt x="27" y="168"/>
                    <a:pt x="45" y="326"/>
                    <a:pt x="62" y="493"/>
                  </a:cubicBezTo>
                  <a:cubicBezTo>
                    <a:pt x="62" y="511"/>
                    <a:pt x="71" y="537"/>
                    <a:pt x="80" y="56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57"/>
            <p:cNvSpPr/>
            <p:nvPr/>
          </p:nvSpPr>
          <p:spPr>
            <a:xfrm>
              <a:off x="1147950" y="3970575"/>
              <a:ext cx="225" cy="6200"/>
            </a:xfrm>
            <a:custGeom>
              <a:rect b="b" l="l" r="r" t="t"/>
              <a:pathLst>
                <a:path extrusionOk="0" fill="none" h="248" w="9">
                  <a:moveTo>
                    <a:pt x="0" y="1"/>
                  </a:moveTo>
                  <a:cubicBezTo>
                    <a:pt x="0" y="80"/>
                    <a:pt x="9" y="168"/>
                    <a:pt x="9"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57"/>
            <p:cNvSpPr/>
            <p:nvPr/>
          </p:nvSpPr>
          <p:spPr>
            <a:xfrm>
              <a:off x="1155200" y="3959150"/>
              <a:ext cx="675" cy="8375"/>
            </a:xfrm>
            <a:custGeom>
              <a:rect b="b" l="l" r="r" t="t"/>
              <a:pathLst>
                <a:path extrusionOk="0" fill="none" h="335" w="27">
                  <a:moveTo>
                    <a:pt x="0" y="0"/>
                  </a:moveTo>
                  <a:cubicBezTo>
                    <a:pt x="18" y="115"/>
                    <a:pt x="27" y="220"/>
                    <a:pt x="27" y="33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57"/>
            <p:cNvSpPr/>
            <p:nvPr/>
          </p:nvSpPr>
          <p:spPr>
            <a:xfrm>
              <a:off x="1162675" y="3949900"/>
              <a:ext cx="700" cy="8400"/>
            </a:xfrm>
            <a:custGeom>
              <a:rect b="b" l="l" r="r" t="t"/>
              <a:pathLst>
                <a:path extrusionOk="0" fill="none" h="336" w="28">
                  <a:moveTo>
                    <a:pt x="1" y="1"/>
                  </a:moveTo>
                  <a:cubicBezTo>
                    <a:pt x="18" y="115"/>
                    <a:pt x="27" y="221"/>
                    <a:pt x="18" y="33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57"/>
            <p:cNvSpPr/>
            <p:nvPr/>
          </p:nvSpPr>
          <p:spPr>
            <a:xfrm>
              <a:off x="1174550" y="3942425"/>
              <a:ext cx="475" cy="675"/>
            </a:xfrm>
            <a:custGeom>
              <a:rect b="b" l="l" r="r" t="t"/>
              <a:pathLst>
                <a:path extrusionOk="0" fill="none" h="27" w="19">
                  <a:moveTo>
                    <a:pt x="19" y="0"/>
                  </a:moveTo>
                  <a:lnTo>
                    <a:pt x="1" y="2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57"/>
            <p:cNvSpPr/>
            <p:nvPr/>
          </p:nvSpPr>
          <p:spPr>
            <a:xfrm>
              <a:off x="1034625" y="4238125"/>
              <a:ext cx="1775" cy="7300"/>
            </a:xfrm>
            <a:custGeom>
              <a:rect b="b" l="l" r="r" t="t"/>
              <a:pathLst>
                <a:path extrusionOk="0" fill="none" h="292" w="71">
                  <a:moveTo>
                    <a:pt x="9" y="1"/>
                  </a:moveTo>
                  <a:cubicBezTo>
                    <a:pt x="1" y="98"/>
                    <a:pt x="18" y="203"/>
                    <a:pt x="71"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57"/>
            <p:cNvSpPr/>
            <p:nvPr/>
          </p:nvSpPr>
          <p:spPr>
            <a:xfrm>
              <a:off x="1047600" y="4222300"/>
              <a:ext cx="700" cy="14525"/>
            </a:xfrm>
            <a:custGeom>
              <a:rect b="b" l="l" r="r" t="t"/>
              <a:pathLst>
                <a:path extrusionOk="0" fill="none" h="581" w="28">
                  <a:moveTo>
                    <a:pt x="1" y="0"/>
                  </a:moveTo>
                  <a:cubicBezTo>
                    <a:pt x="10" y="194"/>
                    <a:pt x="18" y="387"/>
                    <a:pt x="27" y="5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57"/>
            <p:cNvSpPr/>
            <p:nvPr/>
          </p:nvSpPr>
          <p:spPr>
            <a:xfrm>
              <a:off x="1060800" y="4218325"/>
              <a:ext cx="925" cy="7500"/>
            </a:xfrm>
            <a:custGeom>
              <a:rect b="b" l="l" r="r" t="t"/>
              <a:pathLst>
                <a:path extrusionOk="0" fill="none" h="300" w="37">
                  <a:moveTo>
                    <a:pt x="1" y="1"/>
                  </a:moveTo>
                  <a:lnTo>
                    <a:pt x="36" y="30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57"/>
            <p:cNvSpPr/>
            <p:nvPr/>
          </p:nvSpPr>
          <p:spPr>
            <a:xfrm>
              <a:off x="1070500" y="4203800"/>
              <a:ext cx="1125" cy="10600"/>
            </a:xfrm>
            <a:custGeom>
              <a:rect b="b" l="l" r="r" t="t"/>
              <a:pathLst>
                <a:path extrusionOk="0" fill="none" h="424" w="45">
                  <a:moveTo>
                    <a:pt x="0" y="1"/>
                  </a:moveTo>
                  <a:cubicBezTo>
                    <a:pt x="27" y="142"/>
                    <a:pt x="35" y="282"/>
                    <a:pt x="44" y="4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57"/>
            <p:cNvSpPr/>
            <p:nvPr/>
          </p:nvSpPr>
          <p:spPr>
            <a:xfrm>
              <a:off x="1081275" y="4195000"/>
              <a:ext cx="675" cy="8825"/>
            </a:xfrm>
            <a:custGeom>
              <a:rect b="b" l="l" r="r" t="t"/>
              <a:pathLst>
                <a:path extrusionOk="0" fill="none" h="353" w="27">
                  <a:moveTo>
                    <a:pt x="9" y="1"/>
                  </a:moveTo>
                  <a:cubicBezTo>
                    <a:pt x="0" y="115"/>
                    <a:pt x="9" y="238"/>
                    <a:pt x="27" y="3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57"/>
            <p:cNvSpPr/>
            <p:nvPr/>
          </p:nvSpPr>
          <p:spPr>
            <a:xfrm>
              <a:off x="1098000" y="4175875"/>
              <a:ext cx="250" cy="10350"/>
            </a:xfrm>
            <a:custGeom>
              <a:rect b="b" l="l" r="r" t="t"/>
              <a:pathLst>
                <a:path extrusionOk="0" fill="none" h="414" w="10">
                  <a:moveTo>
                    <a:pt x="0" y="0"/>
                  </a:moveTo>
                  <a:cubicBezTo>
                    <a:pt x="0" y="141"/>
                    <a:pt x="9" y="282"/>
                    <a:pt x="9" y="41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57"/>
            <p:cNvSpPr/>
            <p:nvPr/>
          </p:nvSpPr>
          <p:spPr>
            <a:xfrm>
              <a:off x="1109425" y="4166400"/>
              <a:ext cx="1575" cy="10600"/>
            </a:xfrm>
            <a:custGeom>
              <a:rect b="b" l="l" r="r" t="t"/>
              <a:pathLst>
                <a:path extrusionOk="0" fill="none" h="424" w="63">
                  <a:moveTo>
                    <a:pt x="62" y="1"/>
                  </a:moveTo>
                  <a:cubicBezTo>
                    <a:pt x="18" y="142"/>
                    <a:pt x="1" y="282"/>
                    <a:pt x="10" y="4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57"/>
            <p:cNvSpPr/>
            <p:nvPr/>
          </p:nvSpPr>
          <p:spPr>
            <a:xfrm>
              <a:off x="1120000" y="4154975"/>
              <a:ext cx="25" cy="7925"/>
            </a:xfrm>
            <a:custGeom>
              <a:rect b="b" l="l" r="r" t="t"/>
              <a:pathLst>
                <a:path extrusionOk="0" fill="none" h="317" w="1">
                  <a:moveTo>
                    <a:pt x="0" y="0"/>
                  </a:moveTo>
                  <a:lnTo>
                    <a:pt x="0" y="3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57"/>
            <p:cNvSpPr/>
            <p:nvPr/>
          </p:nvSpPr>
          <p:spPr>
            <a:xfrm>
              <a:off x="1136500" y="4140450"/>
              <a:ext cx="450" cy="9925"/>
            </a:xfrm>
            <a:custGeom>
              <a:rect b="b" l="l" r="r" t="t"/>
              <a:pathLst>
                <a:path extrusionOk="0" fill="none" h="397" w="18">
                  <a:moveTo>
                    <a:pt x="0" y="0"/>
                  </a:moveTo>
                  <a:lnTo>
                    <a:pt x="18" y="39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57"/>
            <p:cNvSpPr/>
            <p:nvPr/>
          </p:nvSpPr>
          <p:spPr>
            <a:xfrm>
              <a:off x="1148150" y="4130975"/>
              <a:ext cx="700" cy="8175"/>
            </a:xfrm>
            <a:custGeom>
              <a:rect b="b" l="l" r="r" t="t"/>
              <a:pathLst>
                <a:path extrusionOk="0" fill="none" h="327" w="28">
                  <a:moveTo>
                    <a:pt x="18" y="1"/>
                  </a:moveTo>
                  <a:cubicBezTo>
                    <a:pt x="27" y="106"/>
                    <a:pt x="18" y="221"/>
                    <a:pt x="1" y="32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57"/>
            <p:cNvSpPr/>
            <p:nvPr/>
          </p:nvSpPr>
          <p:spPr>
            <a:xfrm>
              <a:off x="1155850" y="4119550"/>
              <a:ext cx="1125" cy="10575"/>
            </a:xfrm>
            <a:custGeom>
              <a:rect b="b" l="l" r="r" t="t"/>
              <a:pathLst>
                <a:path extrusionOk="0" fill="none" h="423" w="45">
                  <a:moveTo>
                    <a:pt x="1" y="0"/>
                  </a:moveTo>
                  <a:cubicBezTo>
                    <a:pt x="18" y="141"/>
                    <a:pt x="27" y="282"/>
                    <a:pt x="45" y="4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57"/>
            <p:cNvSpPr/>
            <p:nvPr/>
          </p:nvSpPr>
          <p:spPr>
            <a:xfrm>
              <a:off x="1172800" y="4106775"/>
              <a:ext cx="1125" cy="7300"/>
            </a:xfrm>
            <a:custGeom>
              <a:rect b="b" l="l" r="r" t="t"/>
              <a:pathLst>
                <a:path extrusionOk="0" fill="none" h="292" w="45">
                  <a:moveTo>
                    <a:pt x="1" y="1"/>
                  </a:moveTo>
                  <a:cubicBezTo>
                    <a:pt x="9" y="97"/>
                    <a:pt x="27" y="194"/>
                    <a:pt x="45"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57"/>
            <p:cNvSpPr/>
            <p:nvPr/>
          </p:nvSpPr>
          <p:spPr>
            <a:xfrm>
              <a:off x="1185775" y="4093575"/>
              <a:ext cx="475" cy="5750"/>
            </a:xfrm>
            <a:custGeom>
              <a:rect b="b" l="l" r="r" t="t"/>
              <a:pathLst>
                <a:path extrusionOk="0" fill="none" h="230" w="19">
                  <a:moveTo>
                    <a:pt x="10" y="1"/>
                  </a:moveTo>
                  <a:cubicBezTo>
                    <a:pt x="18" y="71"/>
                    <a:pt x="18" y="150"/>
                    <a:pt x="1" y="2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57"/>
            <p:cNvSpPr/>
            <p:nvPr/>
          </p:nvSpPr>
          <p:spPr>
            <a:xfrm>
              <a:off x="1193925" y="4082800"/>
              <a:ext cx="25" cy="4650"/>
            </a:xfrm>
            <a:custGeom>
              <a:rect b="b" l="l" r="r" t="t"/>
              <a:pathLst>
                <a:path extrusionOk="0" fill="none" h="186" w="1">
                  <a:moveTo>
                    <a:pt x="0" y="0"/>
                  </a:moveTo>
                  <a:lnTo>
                    <a:pt x="0" y="18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57"/>
            <p:cNvSpPr/>
            <p:nvPr/>
          </p:nvSpPr>
          <p:spPr>
            <a:xfrm>
              <a:off x="1174350" y="4105025"/>
              <a:ext cx="30150" cy="40275"/>
            </a:xfrm>
            <a:custGeom>
              <a:rect b="b" l="l" r="r" t="t"/>
              <a:pathLst>
                <a:path extrusionOk="0" fill="none" h="1611" w="1206">
                  <a:moveTo>
                    <a:pt x="0" y="1611"/>
                  </a:moveTo>
                  <a:cubicBezTo>
                    <a:pt x="475" y="1127"/>
                    <a:pt x="880" y="590"/>
                    <a:pt x="1206"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57"/>
            <p:cNvSpPr/>
            <p:nvPr/>
          </p:nvSpPr>
          <p:spPr>
            <a:xfrm>
              <a:off x="1196350" y="4127450"/>
              <a:ext cx="3975" cy="5100"/>
            </a:xfrm>
            <a:custGeom>
              <a:rect b="b" l="l" r="r" t="t"/>
              <a:pathLst>
                <a:path extrusionOk="0" fill="none" h="204" w="159">
                  <a:moveTo>
                    <a:pt x="0" y="203"/>
                  </a:moveTo>
                  <a:lnTo>
                    <a:pt x="159"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57"/>
            <p:cNvSpPr/>
            <p:nvPr/>
          </p:nvSpPr>
          <p:spPr>
            <a:xfrm>
              <a:off x="1202950" y="4141550"/>
              <a:ext cx="2225" cy="4650"/>
            </a:xfrm>
            <a:custGeom>
              <a:rect b="b" l="l" r="r" t="t"/>
              <a:pathLst>
                <a:path extrusionOk="0" fill="none" h="186" w="89">
                  <a:moveTo>
                    <a:pt x="0" y="185"/>
                  </a:moveTo>
                  <a:lnTo>
                    <a:pt x="88"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57"/>
            <p:cNvSpPr/>
            <p:nvPr/>
          </p:nvSpPr>
          <p:spPr>
            <a:xfrm>
              <a:off x="1006475" y="4192375"/>
              <a:ext cx="38725" cy="63375"/>
            </a:xfrm>
            <a:custGeom>
              <a:rect b="b" l="l" r="r" t="t"/>
              <a:pathLst>
                <a:path extrusionOk="0" fill="none" h="2535" w="1549">
                  <a:moveTo>
                    <a:pt x="44" y="2535"/>
                  </a:moveTo>
                  <a:cubicBezTo>
                    <a:pt x="0" y="2262"/>
                    <a:pt x="53" y="1980"/>
                    <a:pt x="185" y="1743"/>
                  </a:cubicBezTo>
                  <a:cubicBezTo>
                    <a:pt x="317" y="1496"/>
                    <a:pt x="475" y="1276"/>
                    <a:pt x="660" y="1074"/>
                  </a:cubicBezTo>
                  <a:lnTo>
                    <a:pt x="154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57"/>
            <p:cNvSpPr/>
            <p:nvPr/>
          </p:nvSpPr>
          <p:spPr>
            <a:xfrm>
              <a:off x="1013500" y="4211300"/>
              <a:ext cx="3550" cy="5525"/>
            </a:xfrm>
            <a:custGeom>
              <a:rect b="b" l="l" r="r" t="t"/>
              <a:pathLst>
                <a:path extrusionOk="0" fill="none" h="221" w="142">
                  <a:moveTo>
                    <a:pt x="1" y="220"/>
                  </a:moveTo>
                  <a:cubicBezTo>
                    <a:pt x="53" y="150"/>
                    <a:pt x="97" y="79"/>
                    <a:pt x="14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57"/>
            <p:cNvSpPr/>
            <p:nvPr/>
          </p:nvSpPr>
          <p:spPr>
            <a:xfrm>
              <a:off x="1004475" y="4205125"/>
              <a:ext cx="2225" cy="2900"/>
            </a:xfrm>
            <a:custGeom>
              <a:rect b="b" l="l" r="r" t="t"/>
              <a:pathLst>
                <a:path extrusionOk="0" fill="none" h="116" w="89">
                  <a:moveTo>
                    <a:pt x="1" y="115"/>
                  </a:moveTo>
                  <a:cubicBezTo>
                    <a:pt x="27" y="80"/>
                    <a:pt x="62" y="45"/>
                    <a:pt x="89"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57"/>
            <p:cNvSpPr/>
            <p:nvPr/>
          </p:nvSpPr>
          <p:spPr>
            <a:xfrm>
              <a:off x="928125" y="4208000"/>
              <a:ext cx="23150" cy="22900"/>
            </a:xfrm>
            <a:custGeom>
              <a:rect b="b" l="l" r="r" t="t"/>
              <a:pathLst>
                <a:path extrusionOk="0" fill="none" h="916" w="926">
                  <a:moveTo>
                    <a:pt x="1" y="915"/>
                  </a:moveTo>
                  <a:cubicBezTo>
                    <a:pt x="335" y="634"/>
                    <a:pt x="643" y="326"/>
                    <a:pt x="92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57"/>
            <p:cNvSpPr/>
            <p:nvPr/>
          </p:nvSpPr>
          <p:spPr>
            <a:xfrm>
              <a:off x="943750" y="4225600"/>
              <a:ext cx="3550" cy="3100"/>
            </a:xfrm>
            <a:custGeom>
              <a:rect b="b" l="l" r="r" t="t"/>
              <a:pathLst>
                <a:path extrusionOk="0" fill="none" h="124" w="142">
                  <a:moveTo>
                    <a:pt x="1" y="123"/>
                  </a:moveTo>
                  <a:cubicBezTo>
                    <a:pt x="54" y="88"/>
                    <a:pt x="98" y="44"/>
                    <a:pt x="142"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57"/>
            <p:cNvSpPr/>
            <p:nvPr/>
          </p:nvSpPr>
          <p:spPr>
            <a:xfrm>
              <a:off x="949050" y="4238575"/>
              <a:ext cx="5075" cy="4875"/>
            </a:xfrm>
            <a:custGeom>
              <a:rect b="b" l="l" r="r" t="t"/>
              <a:pathLst>
                <a:path extrusionOk="0" fill="none" h="195" w="203">
                  <a:moveTo>
                    <a:pt x="0" y="194"/>
                  </a:moveTo>
                  <a:lnTo>
                    <a:pt x="202"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57"/>
            <p:cNvSpPr/>
            <p:nvPr/>
          </p:nvSpPr>
          <p:spPr>
            <a:xfrm>
              <a:off x="1042775" y="4044500"/>
              <a:ext cx="68450" cy="75075"/>
            </a:xfrm>
            <a:custGeom>
              <a:rect b="b" l="l" r="r" t="t"/>
              <a:pathLst>
                <a:path extrusionOk="0" fill="none" h="3003" w="2738">
                  <a:moveTo>
                    <a:pt x="0" y="3002"/>
                  </a:moveTo>
                  <a:cubicBezTo>
                    <a:pt x="915" y="1999"/>
                    <a:pt x="1822" y="1004"/>
                    <a:pt x="2737"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57"/>
            <p:cNvSpPr/>
            <p:nvPr/>
          </p:nvSpPr>
          <p:spPr>
            <a:xfrm>
              <a:off x="1079500" y="4083450"/>
              <a:ext cx="13025" cy="14325"/>
            </a:xfrm>
            <a:custGeom>
              <a:rect b="b" l="l" r="r" t="t"/>
              <a:pathLst>
                <a:path extrusionOk="0" fill="none" h="573" w="521">
                  <a:moveTo>
                    <a:pt x="1" y="573"/>
                  </a:moveTo>
                  <a:lnTo>
                    <a:pt x="52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57"/>
            <p:cNvSpPr/>
            <p:nvPr/>
          </p:nvSpPr>
          <p:spPr>
            <a:xfrm>
              <a:off x="1088100" y="4094250"/>
              <a:ext cx="10575" cy="10800"/>
            </a:xfrm>
            <a:custGeom>
              <a:rect b="b" l="l" r="r" t="t"/>
              <a:pathLst>
                <a:path extrusionOk="0" fill="none" h="432" w="423">
                  <a:moveTo>
                    <a:pt x="0" y="431"/>
                  </a:moveTo>
                  <a:lnTo>
                    <a:pt x="423"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57"/>
            <p:cNvSpPr/>
            <p:nvPr/>
          </p:nvSpPr>
          <p:spPr>
            <a:xfrm>
              <a:off x="1125275" y="4082125"/>
              <a:ext cx="32375" cy="31500"/>
            </a:xfrm>
            <a:custGeom>
              <a:rect b="b" l="l" r="r" t="t"/>
              <a:pathLst>
                <a:path extrusionOk="0" fill="none" h="1260" w="1295">
                  <a:moveTo>
                    <a:pt x="1" y="1259"/>
                  </a:moveTo>
                  <a:cubicBezTo>
                    <a:pt x="414" y="828"/>
                    <a:pt x="845" y="406"/>
                    <a:pt x="1294"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57"/>
            <p:cNvSpPr/>
            <p:nvPr/>
          </p:nvSpPr>
          <p:spPr>
            <a:xfrm>
              <a:off x="1140225" y="4079050"/>
              <a:ext cx="7300" cy="6400"/>
            </a:xfrm>
            <a:custGeom>
              <a:rect b="b" l="l" r="r" t="t"/>
              <a:pathLst>
                <a:path extrusionOk="0" fill="none" h="256" w="292">
                  <a:moveTo>
                    <a:pt x="1" y="256"/>
                  </a:moveTo>
                  <a:lnTo>
                    <a:pt x="29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57"/>
            <p:cNvSpPr/>
            <p:nvPr/>
          </p:nvSpPr>
          <p:spPr>
            <a:xfrm>
              <a:off x="1081500" y="4142650"/>
              <a:ext cx="7275" cy="6625"/>
            </a:xfrm>
            <a:custGeom>
              <a:rect b="b" l="l" r="r" t="t"/>
              <a:pathLst>
                <a:path extrusionOk="0" fill="none" h="265" w="291">
                  <a:moveTo>
                    <a:pt x="0" y="264"/>
                  </a:moveTo>
                  <a:lnTo>
                    <a:pt x="29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57"/>
            <p:cNvSpPr/>
            <p:nvPr/>
          </p:nvSpPr>
          <p:spPr>
            <a:xfrm>
              <a:off x="942225" y="4062325"/>
              <a:ext cx="68225" cy="71975"/>
            </a:xfrm>
            <a:custGeom>
              <a:rect b="b" l="l" r="r" t="t"/>
              <a:pathLst>
                <a:path extrusionOk="0" fill="none" h="2879" w="2729">
                  <a:moveTo>
                    <a:pt x="0" y="2879"/>
                  </a:moveTo>
                  <a:lnTo>
                    <a:pt x="2728"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57"/>
            <p:cNvSpPr/>
            <p:nvPr/>
          </p:nvSpPr>
          <p:spPr>
            <a:xfrm>
              <a:off x="965325" y="4082125"/>
              <a:ext cx="14750" cy="15000"/>
            </a:xfrm>
            <a:custGeom>
              <a:rect b="b" l="l" r="r" t="t"/>
              <a:pathLst>
                <a:path extrusionOk="0" fill="none" h="600" w="590">
                  <a:moveTo>
                    <a:pt x="0" y="599"/>
                  </a:moveTo>
                  <a:lnTo>
                    <a:pt x="59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57"/>
            <p:cNvSpPr/>
            <p:nvPr/>
          </p:nvSpPr>
          <p:spPr>
            <a:xfrm>
              <a:off x="954100" y="4074875"/>
              <a:ext cx="14775" cy="13675"/>
            </a:xfrm>
            <a:custGeom>
              <a:rect b="b" l="l" r="r" t="t"/>
              <a:pathLst>
                <a:path extrusionOk="0" fill="none" h="547" w="591">
                  <a:moveTo>
                    <a:pt x="0" y="546"/>
                  </a:moveTo>
                  <a:cubicBezTo>
                    <a:pt x="176" y="344"/>
                    <a:pt x="370" y="159"/>
                    <a:pt x="59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57"/>
            <p:cNvSpPr/>
            <p:nvPr/>
          </p:nvSpPr>
          <p:spPr>
            <a:xfrm>
              <a:off x="830225" y="4114925"/>
              <a:ext cx="52825" cy="39625"/>
            </a:xfrm>
            <a:custGeom>
              <a:rect b="b" l="l" r="r" t="t"/>
              <a:pathLst>
                <a:path extrusionOk="0" fill="none" h="1585" w="2113">
                  <a:moveTo>
                    <a:pt x="1" y="1584"/>
                  </a:moveTo>
                  <a:cubicBezTo>
                    <a:pt x="810" y="1215"/>
                    <a:pt x="1532" y="669"/>
                    <a:pt x="2113"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57"/>
            <p:cNvSpPr/>
            <p:nvPr/>
          </p:nvSpPr>
          <p:spPr>
            <a:xfrm>
              <a:off x="864325" y="4140000"/>
              <a:ext cx="9925" cy="6850"/>
            </a:xfrm>
            <a:custGeom>
              <a:rect b="b" l="l" r="r" t="t"/>
              <a:pathLst>
                <a:path extrusionOk="0" fill="none" h="274" w="397">
                  <a:moveTo>
                    <a:pt x="1" y="273"/>
                  </a:moveTo>
                  <a:lnTo>
                    <a:pt x="397"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57"/>
            <p:cNvSpPr/>
            <p:nvPr/>
          </p:nvSpPr>
          <p:spPr>
            <a:xfrm>
              <a:off x="868725" y="4151450"/>
              <a:ext cx="13450" cy="12125"/>
            </a:xfrm>
            <a:custGeom>
              <a:rect b="b" l="l" r="r" t="t"/>
              <a:pathLst>
                <a:path extrusionOk="0" fill="none" h="485" w="538">
                  <a:moveTo>
                    <a:pt x="1" y="484"/>
                  </a:moveTo>
                  <a:cubicBezTo>
                    <a:pt x="203" y="361"/>
                    <a:pt x="388" y="194"/>
                    <a:pt x="53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57"/>
            <p:cNvSpPr/>
            <p:nvPr/>
          </p:nvSpPr>
          <p:spPr>
            <a:xfrm>
              <a:off x="868300" y="4173675"/>
              <a:ext cx="9025" cy="10800"/>
            </a:xfrm>
            <a:custGeom>
              <a:rect b="b" l="l" r="r" t="t"/>
              <a:pathLst>
                <a:path extrusionOk="0" fill="none" h="432" w="361">
                  <a:moveTo>
                    <a:pt x="0" y="431"/>
                  </a:moveTo>
                  <a:lnTo>
                    <a:pt x="36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57"/>
            <p:cNvSpPr/>
            <p:nvPr/>
          </p:nvSpPr>
          <p:spPr>
            <a:xfrm>
              <a:off x="861900" y="4221625"/>
              <a:ext cx="5525" cy="19625"/>
            </a:xfrm>
            <a:custGeom>
              <a:rect b="b" l="l" r="r" t="t"/>
              <a:pathLst>
                <a:path extrusionOk="0" fill="none" h="785" w="221">
                  <a:moveTo>
                    <a:pt x="221" y="1"/>
                  </a:moveTo>
                  <a:cubicBezTo>
                    <a:pt x="80" y="238"/>
                    <a:pt x="10" y="511"/>
                    <a:pt x="1" y="78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57"/>
            <p:cNvSpPr/>
            <p:nvPr/>
          </p:nvSpPr>
          <p:spPr>
            <a:xfrm>
              <a:off x="845175" y="4249125"/>
              <a:ext cx="25" cy="2450"/>
            </a:xfrm>
            <a:custGeom>
              <a:rect b="b" l="l" r="r" t="t"/>
              <a:pathLst>
                <a:path extrusionOk="0" fill="none" h="98" w="1">
                  <a:moveTo>
                    <a:pt x="1" y="1"/>
                  </a:moveTo>
                  <a:lnTo>
                    <a:pt x="1" y="9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57"/>
            <p:cNvSpPr/>
            <p:nvPr/>
          </p:nvSpPr>
          <p:spPr>
            <a:xfrm>
              <a:off x="699975" y="4144625"/>
              <a:ext cx="57225" cy="104975"/>
            </a:xfrm>
            <a:custGeom>
              <a:rect b="b" l="l" r="r" t="t"/>
              <a:pathLst>
                <a:path extrusionOk="0" fill="none" h="4199" w="2289">
                  <a:moveTo>
                    <a:pt x="0" y="0"/>
                  </a:moveTo>
                  <a:cubicBezTo>
                    <a:pt x="308" y="1576"/>
                    <a:pt x="1285" y="2940"/>
                    <a:pt x="2289" y="419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57"/>
            <p:cNvSpPr/>
            <p:nvPr/>
          </p:nvSpPr>
          <p:spPr>
            <a:xfrm>
              <a:off x="727250" y="4173225"/>
              <a:ext cx="14775" cy="31275"/>
            </a:xfrm>
            <a:custGeom>
              <a:rect b="b" l="l" r="r" t="t"/>
              <a:pathLst>
                <a:path extrusionOk="0" fill="none" h="1251" w="591">
                  <a:moveTo>
                    <a:pt x="1" y="1"/>
                  </a:moveTo>
                  <a:cubicBezTo>
                    <a:pt x="106" y="458"/>
                    <a:pt x="309" y="881"/>
                    <a:pt x="590" y="125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57"/>
            <p:cNvSpPr/>
            <p:nvPr/>
          </p:nvSpPr>
          <p:spPr>
            <a:xfrm>
              <a:off x="754550" y="4190400"/>
              <a:ext cx="4625" cy="9250"/>
            </a:xfrm>
            <a:custGeom>
              <a:rect b="b" l="l" r="r" t="t"/>
              <a:pathLst>
                <a:path extrusionOk="0" fill="none" h="370" w="185">
                  <a:moveTo>
                    <a:pt x="0" y="0"/>
                  </a:moveTo>
                  <a:cubicBezTo>
                    <a:pt x="70" y="114"/>
                    <a:pt x="132" y="238"/>
                    <a:pt x="185"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57"/>
            <p:cNvSpPr/>
            <p:nvPr/>
          </p:nvSpPr>
          <p:spPr>
            <a:xfrm>
              <a:off x="694900" y="4114475"/>
              <a:ext cx="2225" cy="12575"/>
            </a:xfrm>
            <a:custGeom>
              <a:rect b="b" l="l" r="r" t="t"/>
              <a:pathLst>
                <a:path extrusionOk="0" fill="none" h="503" w="89">
                  <a:moveTo>
                    <a:pt x="89" y="502"/>
                  </a:moveTo>
                  <a:cubicBezTo>
                    <a:pt x="45" y="344"/>
                    <a:pt x="19" y="168"/>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57"/>
            <p:cNvSpPr/>
            <p:nvPr/>
          </p:nvSpPr>
          <p:spPr>
            <a:xfrm>
              <a:off x="804700" y="3957825"/>
              <a:ext cx="57675" cy="52400"/>
            </a:xfrm>
            <a:custGeom>
              <a:rect b="b" l="l" r="r" t="t"/>
              <a:pathLst>
                <a:path extrusionOk="0" fill="none" h="2096" w="2307">
                  <a:moveTo>
                    <a:pt x="1" y="2095"/>
                  </a:moveTo>
                  <a:cubicBezTo>
                    <a:pt x="863" y="1505"/>
                    <a:pt x="1638" y="801"/>
                    <a:pt x="2306"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57"/>
            <p:cNvSpPr/>
            <p:nvPr/>
          </p:nvSpPr>
          <p:spPr>
            <a:xfrm>
              <a:off x="838375" y="3988850"/>
              <a:ext cx="9250" cy="9250"/>
            </a:xfrm>
            <a:custGeom>
              <a:rect b="b" l="l" r="r" t="t"/>
              <a:pathLst>
                <a:path extrusionOk="0" fill="none" h="370" w="370">
                  <a:moveTo>
                    <a:pt x="0" y="370"/>
                  </a:moveTo>
                  <a:lnTo>
                    <a:pt x="37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57"/>
            <p:cNvSpPr/>
            <p:nvPr/>
          </p:nvSpPr>
          <p:spPr>
            <a:xfrm>
              <a:off x="851350" y="3823400"/>
              <a:ext cx="56125" cy="55675"/>
            </a:xfrm>
            <a:custGeom>
              <a:rect b="b" l="l" r="r" t="t"/>
              <a:pathLst>
                <a:path extrusionOk="0" fill="none" h="2227" w="2245">
                  <a:moveTo>
                    <a:pt x="0" y="2227"/>
                  </a:moveTo>
                  <a:cubicBezTo>
                    <a:pt x="704" y="1443"/>
                    <a:pt x="1453" y="704"/>
                    <a:pt x="224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57"/>
            <p:cNvSpPr/>
            <p:nvPr/>
          </p:nvSpPr>
          <p:spPr>
            <a:xfrm>
              <a:off x="868500" y="3831750"/>
              <a:ext cx="13450" cy="14550"/>
            </a:xfrm>
            <a:custGeom>
              <a:rect b="b" l="l" r="r" t="t"/>
              <a:pathLst>
                <a:path extrusionOk="0" fill="none" h="582" w="538">
                  <a:moveTo>
                    <a:pt x="1" y="581"/>
                  </a:moveTo>
                  <a:cubicBezTo>
                    <a:pt x="177" y="388"/>
                    <a:pt x="362" y="194"/>
                    <a:pt x="53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57"/>
            <p:cNvSpPr/>
            <p:nvPr/>
          </p:nvSpPr>
          <p:spPr>
            <a:xfrm>
              <a:off x="848050" y="3831525"/>
              <a:ext cx="6400" cy="8175"/>
            </a:xfrm>
            <a:custGeom>
              <a:rect b="b" l="l" r="r" t="t"/>
              <a:pathLst>
                <a:path extrusionOk="0" fill="none" h="327" w="256">
                  <a:moveTo>
                    <a:pt x="0" y="326"/>
                  </a:moveTo>
                  <a:cubicBezTo>
                    <a:pt x="71" y="212"/>
                    <a:pt x="159" y="98"/>
                    <a:pt x="256"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57"/>
            <p:cNvSpPr/>
            <p:nvPr/>
          </p:nvSpPr>
          <p:spPr>
            <a:xfrm>
              <a:off x="702400" y="3824500"/>
              <a:ext cx="65150" cy="112225"/>
            </a:xfrm>
            <a:custGeom>
              <a:rect b="b" l="l" r="r" t="t"/>
              <a:pathLst>
                <a:path extrusionOk="0" fill="none" h="4489" w="2606">
                  <a:moveTo>
                    <a:pt x="0" y="4489"/>
                  </a:moveTo>
                  <a:cubicBezTo>
                    <a:pt x="546" y="2825"/>
                    <a:pt x="1435" y="1303"/>
                    <a:pt x="260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57"/>
            <p:cNvSpPr/>
            <p:nvPr/>
          </p:nvSpPr>
          <p:spPr>
            <a:xfrm>
              <a:off x="728800" y="3874425"/>
              <a:ext cx="15425" cy="25550"/>
            </a:xfrm>
            <a:custGeom>
              <a:rect b="b" l="l" r="r" t="t"/>
              <a:pathLst>
                <a:path extrusionOk="0" fill="none" h="1022" w="617">
                  <a:moveTo>
                    <a:pt x="0" y="1022"/>
                  </a:moveTo>
                  <a:cubicBezTo>
                    <a:pt x="159" y="652"/>
                    <a:pt x="361" y="309"/>
                    <a:pt x="616"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57"/>
            <p:cNvSpPr/>
            <p:nvPr/>
          </p:nvSpPr>
          <p:spPr>
            <a:xfrm>
              <a:off x="749475" y="3895550"/>
              <a:ext cx="8400" cy="15875"/>
            </a:xfrm>
            <a:custGeom>
              <a:rect b="b" l="l" r="r" t="t"/>
              <a:pathLst>
                <a:path extrusionOk="0" fill="none" h="635" w="336">
                  <a:moveTo>
                    <a:pt x="1" y="634"/>
                  </a:moveTo>
                  <a:lnTo>
                    <a:pt x="335"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57"/>
            <p:cNvSpPr/>
            <p:nvPr/>
          </p:nvSpPr>
          <p:spPr>
            <a:xfrm>
              <a:off x="1032875" y="3918450"/>
              <a:ext cx="51500" cy="50175"/>
            </a:xfrm>
            <a:custGeom>
              <a:rect b="b" l="l" r="r" t="t"/>
              <a:pathLst>
                <a:path extrusionOk="0" fill="none" h="2007" w="2060">
                  <a:moveTo>
                    <a:pt x="0" y="2007"/>
                  </a:moveTo>
                  <a:cubicBezTo>
                    <a:pt x="678" y="1329"/>
                    <a:pt x="1355" y="660"/>
                    <a:pt x="206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57"/>
            <p:cNvSpPr/>
            <p:nvPr/>
          </p:nvSpPr>
          <p:spPr>
            <a:xfrm>
              <a:off x="1068500" y="3943525"/>
              <a:ext cx="11025" cy="11025"/>
            </a:xfrm>
            <a:custGeom>
              <a:rect b="b" l="l" r="r" t="t"/>
              <a:pathLst>
                <a:path extrusionOk="0" fill="none" h="441" w="441">
                  <a:moveTo>
                    <a:pt x="1" y="440"/>
                  </a:moveTo>
                  <a:lnTo>
                    <a:pt x="44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57"/>
            <p:cNvSpPr/>
            <p:nvPr/>
          </p:nvSpPr>
          <p:spPr>
            <a:xfrm>
              <a:off x="1119325" y="3919325"/>
              <a:ext cx="52625" cy="40275"/>
            </a:xfrm>
            <a:custGeom>
              <a:rect b="b" l="l" r="r" t="t"/>
              <a:pathLst>
                <a:path extrusionOk="0" fill="none" h="1611" w="2105">
                  <a:moveTo>
                    <a:pt x="1" y="1611"/>
                  </a:moveTo>
                  <a:cubicBezTo>
                    <a:pt x="599" y="960"/>
                    <a:pt x="1312" y="414"/>
                    <a:pt x="2104"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57"/>
            <p:cNvSpPr/>
            <p:nvPr/>
          </p:nvSpPr>
          <p:spPr>
            <a:xfrm>
              <a:off x="1136500" y="3917550"/>
              <a:ext cx="12575" cy="8825"/>
            </a:xfrm>
            <a:custGeom>
              <a:rect b="b" l="l" r="r" t="t"/>
              <a:pathLst>
                <a:path extrusionOk="0" fill="none" h="353" w="503">
                  <a:moveTo>
                    <a:pt x="0" y="353"/>
                  </a:moveTo>
                  <a:cubicBezTo>
                    <a:pt x="168" y="238"/>
                    <a:pt x="335" y="115"/>
                    <a:pt x="50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57"/>
            <p:cNvSpPr/>
            <p:nvPr/>
          </p:nvSpPr>
          <p:spPr>
            <a:xfrm>
              <a:off x="1086550" y="3964425"/>
              <a:ext cx="6400" cy="9275"/>
            </a:xfrm>
            <a:custGeom>
              <a:rect b="b" l="l" r="r" t="t"/>
              <a:pathLst>
                <a:path extrusionOk="0" fill="none" h="371" w="256">
                  <a:moveTo>
                    <a:pt x="1" y="370"/>
                  </a:moveTo>
                  <a:lnTo>
                    <a:pt x="256"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57"/>
            <p:cNvSpPr/>
            <p:nvPr/>
          </p:nvSpPr>
          <p:spPr>
            <a:xfrm>
              <a:off x="997225" y="4026700"/>
              <a:ext cx="5525" cy="5725"/>
            </a:xfrm>
            <a:custGeom>
              <a:rect b="b" l="l" r="r" t="t"/>
              <a:pathLst>
                <a:path extrusionOk="0" fill="none" h="229" w="221">
                  <a:moveTo>
                    <a:pt x="0" y="229"/>
                  </a:moveTo>
                  <a:cubicBezTo>
                    <a:pt x="80" y="159"/>
                    <a:pt x="150" y="88"/>
                    <a:pt x="22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57"/>
            <p:cNvSpPr/>
            <p:nvPr/>
          </p:nvSpPr>
          <p:spPr>
            <a:xfrm>
              <a:off x="938475" y="3900625"/>
              <a:ext cx="70225" cy="72175"/>
            </a:xfrm>
            <a:custGeom>
              <a:rect b="b" l="l" r="r" t="t"/>
              <a:pathLst>
                <a:path extrusionOk="0" fill="none" h="2887" w="2809">
                  <a:moveTo>
                    <a:pt x="1" y="2887"/>
                  </a:moveTo>
                  <a:lnTo>
                    <a:pt x="2808"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57"/>
            <p:cNvSpPr/>
            <p:nvPr/>
          </p:nvSpPr>
          <p:spPr>
            <a:xfrm>
              <a:off x="958950" y="3914475"/>
              <a:ext cx="14525" cy="15000"/>
            </a:xfrm>
            <a:custGeom>
              <a:rect b="b" l="l" r="r" t="t"/>
              <a:pathLst>
                <a:path extrusionOk="0" fill="none" h="600" w="581">
                  <a:moveTo>
                    <a:pt x="0" y="599"/>
                  </a:moveTo>
                  <a:lnTo>
                    <a:pt x="58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57"/>
            <p:cNvSpPr/>
            <p:nvPr/>
          </p:nvSpPr>
          <p:spPr>
            <a:xfrm>
              <a:off x="951450" y="3892475"/>
              <a:ext cx="9500" cy="11475"/>
            </a:xfrm>
            <a:custGeom>
              <a:rect b="b" l="l" r="r" t="t"/>
              <a:pathLst>
                <a:path extrusionOk="0" fill="none" h="459" w="380">
                  <a:moveTo>
                    <a:pt x="1" y="458"/>
                  </a:moveTo>
                  <a:cubicBezTo>
                    <a:pt x="124" y="300"/>
                    <a:pt x="256" y="150"/>
                    <a:pt x="379"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57"/>
            <p:cNvSpPr/>
            <p:nvPr/>
          </p:nvSpPr>
          <p:spPr>
            <a:xfrm>
              <a:off x="957850" y="3839000"/>
              <a:ext cx="11900" cy="18725"/>
            </a:xfrm>
            <a:custGeom>
              <a:rect b="b" l="l" r="r" t="t"/>
              <a:pathLst>
                <a:path extrusionOk="0" fill="none" h="749" w="476">
                  <a:moveTo>
                    <a:pt x="0" y="749"/>
                  </a:moveTo>
                  <a:cubicBezTo>
                    <a:pt x="194" y="520"/>
                    <a:pt x="352" y="265"/>
                    <a:pt x="475"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57"/>
            <p:cNvSpPr/>
            <p:nvPr/>
          </p:nvSpPr>
          <p:spPr>
            <a:xfrm>
              <a:off x="877300" y="3718650"/>
              <a:ext cx="160000" cy="31050"/>
            </a:xfrm>
            <a:custGeom>
              <a:rect b="b" l="l" r="r" t="t"/>
              <a:pathLst>
                <a:path extrusionOk="0" fill="none" h="1242" w="6400">
                  <a:moveTo>
                    <a:pt x="1" y="1242"/>
                  </a:moveTo>
                  <a:cubicBezTo>
                    <a:pt x="687" y="767"/>
                    <a:pt x="1515" y="555"/>
                    <a:pt x="2324" y="362"/>
                  </a:cubicBezTo>
                  <a:cubicBezTo>
                    <a:pt x="2967" y="203"/>
                    <a:pt x="3609" y="54"/>
                    <a:pt x="4261" y="27"/>
                  </a:cubicBezTo>
                  <a:cubicBezTo>
                    <a:pt x="4982" y="1"/>
                    <a:pt x="5686" y="133"/>
                    <a:pt x="6399" y="27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57"/>
            <p:cNvSpPr/>
            <p:nvPr/>
          </p:nvSpPr>
          <p:spPr>
            <a:xfrm>
              <a:off x="936725" y="3732750"/>
              <a:ext cx="64925" cy="11025"/>
            </a:xfrm>
            <a:custGeom>
              <a:rect b="b" l="l" r="r" t="t"/>
              <a:pathLst>
                <a:path extrusionOk="0" fill="none" h="441" w="2597">
                  <a:moveTo>
                    <a:pt x="0" y="440"/>
                  </a:moveTo>
                  <a:cubicBezTo>
                    <a:pt x="827" y="114"/>
                    <a:pt x="1716" y="0"/>
                    <a:pt x="2596" y="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57"/>
            <p:cNvSpPr/>
            <p:nvPr/>
          </p:nvSpPr>
          <p:spPr>
            <a:xfrm>
              <a:off x="981600" y="3752750"/>
              <a:ext cx="9925" cy="475"/>
            </a:xfrm>
            <a:custGeom>
              <a:rect b="b" l="l" r="r" t="t"/>
              <a:pathLst>
                <a:path extrusionOk="0" fill="none" h="19" w="397">
                  <a:moveTo>
                    <a:pt x="1" y="19"/>
                  </a:moveTo>
                  <a:cubicBezTo>
                    <a:pt x="133" y="19"/>
                    <a:pt x="265" y="19"/>
                    <a:pt x="397"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57"/>
            <p:cNvSpPr/>
            <p:nvPr/>
          </p:nvSpPr>
          <p:spPr>
            <a:xfrm>
              <a:off x="1056400" y="3729000"/>
              <a:ext cx="10600" cy="2875"/>
            </a:xfrm>
            <a:custGeom>
              <a:rect b="b" l="l" r="r" t="t"/>
              <a:pathLst>
                <a:path extrusionOk="0" fill="none" h="115" w="424">
                  <a:moveTo>
                    <a:pt x="1" y="0"/>
                  </a:moveTo>
                  <a:lnTo>
                    <a:pt x="423" y="1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57"/>
            <p:cNvSpPr/>
            <p:nvPr/>
          </p:nvSpPr>
          <p:spPr>
            <a:xfrm>
              <a:off x="1237925" y="3851325"/>
              <a:ext cx="35450" cy="77050"/>
            </a:xfrm>
            <a:custGeom>
              <a:rect b="b" l="l" r="r" t="t"/>
              <a:pathLst>
                <a:path extrusionOk="0" fill="none" h="3082" w="1418">
                  <a:moveTo>
                    <a:pt x="1" y="1"/>
                  </a:moveTo>
                  <a:cubicBezTo>
                    <a:pt x="634" y="951"/>
                    <a:pt x="1109" y="1990"/>
                    <a:pt x="1418" y="30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57"/>
            <p:cNvSpPr/>
            <p:nvPr/>
          </p:nvSpPr>
          <p:spPr>
            <a:xfrm>
              <a:off x="1235275" y="3882575"/>
              <a:ext cx="8400" cy="15200"/>
            </a:xfrm>
            <a:custGeom>
              <a:rect b="b" l="l" r="r" t="t"/>
              <a:pathLst>
                <a:path extrusionOk="0" fill="none" h="608" w="336">
                  <a:moveTo>
                    <a:pt x="1" y="1"/>
                  </a:moveTo>
                  <a:cubicBezTo>
                    <a:pt x="124" y="194"/>
                    <a:pt x="239" y="397"/>
                    <a:pt x="335" y="60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57"/>
            <p:cNvSpPr/>
            <p:nvPr/>
          </p:nvSpPr>
          <p:spPr>
            <a:xfrm>
              <a:off x="1245625" y="3936250"/>
              <a:ext cx="3775" cy="12125"/>
            </a:xfrm>
            <a:custGeom>
              <a:rect b="b" l="l" r="r" t="t"/>
              <a:pathLst>
                <a:path extrusionOk="0" fill="none" h="485" w="151">
                  <a:moveTo>
                    <a:pt x="1" y="1"/>
                  </a:moveTo>
                  <a:cubicBezTo>
                    <a:pt x="71" y="151"/>
                    <a:pt x="124" y="318"/>
                    <a:pt x="150" y="48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57"/>
            <p:cNvSpPr/>
            <p:nvPr/>
          </p:nvSpPr>
          <p:spPr>
            <a:xfrm>
              <a:off x="1250025" y="4088525"/>
              <a:ext cx="37650" cy="106725"/>
            </a:xfrm>
            <a:custGeom>
              <a:rect b="b" l="l" r="r" t="t"/>
              <a:pathLst>
                <a:path extrusionOk="0" fill="none" h="4269" w="1506">
                  <a:moveTo>
                    <a:pt x="1" y="4269"/>
                  </a:moveTo>
                  <a:cubicBezTo>
                    <a:pt x="784" y="2966"/>
                    <a:pt x="1294" y="1514"/>
                    <a:pt x="1506"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57"/>
            <p:cNvSpPr/>
            <p:nvPr/>
          </p:nvSpPr>
          <p:spPr>
            <a:xfrm>
              <a:off x="1255300" y="4129650"/>
              <a:ext cx="11700" cy="27550"/>
            </a:xfrm>
            <a:custGeom>
              <a:rect b="b" l="l" r="r" t="t"/>
              <a:pathLst>
                <a:path extrusionOk="0" fill="none" h="1102" w="468">
                  <a:moveTo>
                    <a:pt x="1" y="1101"/>
                  </a:moveTo>
                  <a:cubicBezTo>
                    <a:pt x="212" y="758"/>
                    <a:pt x="362" y="388"/>
                    <a:pt x="467"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57"/>
            <p:cNvSpPr/>
            <p:nvPr/>
          </p:nvSpPr>
          <p:spPr>
            <a:xfrm>
              <a:off x="1018350" y="4290050"/>
              <a:ext cx="131825" cy="50200"/>
            </a:xfrm>
            <a:custGeom>
              <a:rect b="b" l="l" r="r" t="t"/>
              <a:pathLst>
                <a:path extrusionOk="0" fill="none" h="2008" w="5273">
                  <a:moveTo>
                    <a:pt x="0" y="2007"/>
                  </a:moveTo>
                  <a:cubicBezTo>
                    <a:pt x="361" y="1946"/>
                    <a:pt x="713" y="1893"/>
                    <a:pt x="1056" y="1805"/>
                  </a:cubicBezTo>
                  <a:cubicBezTo>
                    <a:pt x="1831" y="1611"/>
                    <a:pt x="2579" y="1347"/>
                    <a:pt x="3292" y="1004"/>
                  </a:cubicBezTo>
                  <a:cubicBezTo>
                    <a:pt x="3969" y="696"/>
                    <a:pt x="4630" y="362"/>
                    <a:pt x="527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57"/>
            <p:cNvSpPr/>
            <p:nvPr/>
          </p:nvSpPr>
          <p:spPr>
            <a:xfrm>
              <a:off x="1063900" y="4302150"/>
              <a:ext cx="36975" cy="15225"/>
            </a:xfrm>
            <a:custGeom>
              <a:rect b="b" l="l" r="r" t="t"/>
              <a:pathLst>
                <a:path extrusionOk="0" fill="none" h="609" w="1479">
                  <a:moveTo>
                    <a:pt x="0" y="608"/>
                  </a:moveTo>
                  <a:cubicBezTo>
                    <a:pt x="511" y="450"/>
                    <a:pt x="1030" y="291"/>
                    <a:pt x="1479"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57"/>
            <p:cNvSpPr/>
            <p:nvPr/>
          </p:nvSpPr>
          <p:spPr>
            <a:xfrm>
              <a:off x="1091400" y="4289850"/>
              <a:ext cx="8375" cy="3975"/>
            </a:xfrm>
            <a:custGeom>
              <a:rect b="b" l="l" r="r" t="t"/>
              <a:pathLst>
                <a:path extrusionOk="0" fill="none" h="159" w="335">
                  <a:moveTo>
                    <a:pt x="0" y="158"/>
                  </a:moveTo>
                  <a:lnTo>
                    <a:pt x="335"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57"/>
            <p:cNvSpPr/>
            <p:nvPr/>
          </p:nvSpPr>
          <p:spPr>
            <a:xfrm>
              <a:off x="824275" y="4301950"/>
              <a:ext cx="25350" cy="14325"/>
            </a:xfrm>
            <a:custGeom>
              <a:rect b="b" l="l" r="r" t="t"/>
              <a:pathLst>
                <a:path extrusionOk="0" fill="none" h="573" w="1014">
                  <a:moveTo>
                    <a:pt x="1" y="0"/>
                  </a:moveTo>
                  <a:cubicBezTo>
                    <a:pt x="318" y="211"/>
                    <a:pt x="661" y="405"/>
                    <a:pt x="1013" y="57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57"/>
            <p:cNvSpPr/>
            <p:nvPr/>
          </p:nvSpPr>
          <p:spPr>
            <a:xfrm>
              <a:off x="851125" y="4301500"/>
              <a:ext cx="10150" cy="6850"/>
            </a:xfrm>
            <a:custGeom>
              <a:rect b="b" l="l" r="r" t="t"/>
              <a:pathLst>
                <a:path extrusionOk="0" fill="none" h="274" w="406">
                  <a:moveTo>
                    <a:pt x="1" y="0"/>
                  </a:moveTo>
                  <a:cubicBezTo>
                    <a:pt x="124" y="106"/>
                    <a:pt x="256" y="203"/>
                    <a:pt x="405" y="27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57"/>
            <p:cNvSpPr/>
            <p:nvPr/>
          </p:nvSpPr>
          <p:spPr>
            <a:xfrm>
              <a:off x="877750" y="4297325"/>
              <a:ext cx="9475" cy="4850"/>
            </a:xfrm>
            <a:custGeom>
              <a:rect b="b" l="l" r="r" t="t"/>
              <a:pathLst>
                <a:path extrusionOk="0" fill="none" h="194" w="379">
                  <a:moveTo>
                    <a:pt x="1" y="0"/>
                  </a:moveTo>
                  <a:cubicBezTo>
                    <a:pt x="124" y="71"/>
                    <a:pt x="247" y="141"/>
                    <a:pt x="379" y="19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57"/>
            <p:cNvSpPr/>
            <p:nvPr/>
          </p:nvSpPr>
          <p:spPr>
            <a:xfrm>
              <a:off x="972800" y="4294675"/>
              <a:ext cx="8825" cy="3775"/>
            </a:xfrm>
            <a:custGeom>
              <a:rect b="b" l="l" r="r" t="t"/>
              <a:pathLst>
                <a:path extrusionOk="0" fill="none" h="151" w="353">
                  <a:moveTo>
                    <a:pt x="1" y="1"/>
                  </a:moveTo>
                  <a:cubicBezTo>
                    <a:pt x="124" y="36"/>
                    <a:pt x="238" y="80"/>
                    <a:pt x="353" y="15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57"/>
          <p:cNvGrpSpPr/>
          <p:nvPr/>
        </p:nvGrpSpPr>
        <p:grpSpPr>
          <a:xfrm>
            <a:off x="401737" y="-1141679"/>
            <a:ext cx="2915223" cy="2873138"/>
            <a:chOff x="578300" y="1746150"/>
            <a:chExt cx="871100" cy="858550"/>
          </a:xfrm>
        </p:grpSpPr>
        <p:sp>
          <p:nvSpPr>
            <p:cNvPr id="6248" name="Google Shape;6248;p57"/>
            <p:cNvSpPr/>
            <p:nvPr/>
          </p:nvSpPr>
          <p:spPr>
            <a:xfrm>
              <a:off x="770150" y="1857600"/>
              <a:ext cx="665825" cy="654625"/>
            </a:xfrm>
            <a:custGeom>
              <a:rect b="b" l="l" r="r" t="t"/>
              <a:pathLst>
                <a:path extrusionOk="0" h="26185" w="26633">
                  <a:moveTo>
                    <a:pt x="18923" y="4229"/>
                  </a:moveTo>
                  <a:cubicBezTo>
                    <a:pt x="18932" y="4282"/>
                    <a:pt x="18949" y="4343"/>
                    <a:pt x="18958" y="4405"/>
                  </a:cubicBezTo>
                  <a:cubicBezTo>
                    <a:pt x="18949" y="4343"/>
                    <a:pt x="18932" y="4291"/>
                    <a:pt x="18923" y="4229"/>
                  </a:cubicBezTo>
                  <a:close/>
                  <a:moveTo>
                    <a:pt x="25031" y="8445"/>
                  </a:moveTo>
                  <a:cubicBezTo>
                    <a:pt x="24978" y="8559"/>
                    <a:pt x="24916" y="8656"/>
                    <a:pt x="24863" y="8753"/>
                  </a:cubicBezTo>
                  <a:cubicBezTo>
                    <a:pt x="24916" y="8656"/>
                    <a:pt x="24969" y="8550"/>
                    <a:pt x="25031" y="8445"/>
                  </a:cubicBezTo>
                  <a:close/>
                  <a:moveTo>
                    <a:pt x="11055" y="8905"/>
                  </a:moveTo>
                  <a:lnTo>
                    <a:pt x="11055" y="8905"/>
                  </a:lnTo>
                  <a:cubicBezTo>
                    <a:pt x="11073" y="9001"/>
                    <a:pt x="11090" y="9097"/>
                    <a:pt x="11116" y="9193"/>
                  </a:cubicBezTo>
                  <a:cubicBezTo>
                    <a:pt x="11116" y="9228"/>
                    <a:pt x="11125" y="9263"/>
                    <a:pt x="11134" y="9307"/>
                  </a:cubicBezTo>
                  <a:cubicBezTo>
                    <a:pt x="11125" y="9272"/>
                    <a:pt x="11116" y="9237"/>
                    <a:pt x="11108" y="9193"/>
                  </a:cubicBezTo>
                  <a:cubicBezTo>
                    <a:pt x="11090" y="9097"/>
                    <a:pt x="11073" y="9001"/>
                    <a:pt x="11055" y="8905"/>
                  </a:cubicBezTo>
                  <a:close/>
                  <a:moveTo>
                    <a:pt x="17334" y="13832"/>
                  </a:moveTo>
                  <a:cubicBezTo>
                    <a:pt x="17315" y="13835"/>
                    <a:pt x="17296" y="13837"/>
                    <a:pt x="17277" y="13840"/>
                  </a:cubicBezTo>
                  <a:cubicBezTo>
                    <a:pt x="17198" y="13848"/>
                    <a:pt x="17127" y="13857"/>
                    <a:pt x="17057" y="13866"/>
                  </a:cubicBezTo>
                  <a:cubicBezTo>
                    <a:pt x="17127" y="13848"/>
                    <a:pt x="17198" y="13840"/>
                    <a:pt x="17268" y="13840"/>
                  </a:cubicBezTo>
                  <a:cubicBezTo>
                    <a:pt x="17290" y="13837"/>
                    <a:pt x="17312" y="13834"/>
                    <a:pt x="17334" y="13832"/>
                  </a:cubicBezTo>
                  <a:close/>
                  <a:moveTo>
                    <a:pt x="18212" y="1"/>
                  </a:moveTo>
                  <a:cubicBezTo>
                    <a:pt x="17618" y="1"/>
                    <a:pt x="17134" y="473"/>
                    <a:pt x="16520" y="1087"/>
                  </a:cubicBezTo>
                  <a:cubicBezTo>
                    <a:pt x="15585" y="2006"/>
                    <a:pt x="14435" y="3147"/>
                    <a:pt x="12271" y="3147"/>
                  </a:cubicBezTo>
                  <a:cubicBezTo>
                    <a:pt x="12115" y="3147"/>
                    <a:pt x="11953" y="3141"/>
                    <a:pt x="11785" y="3129"/>
                  </a:cubicBezTo>
                  <a:cubicBezTo>
                    <a:pt x="11661" y="3120"/>
                    <a:pt x="11543" y="3116"/>
                    <a:pt x="11429" y="3116"/>
                  </a:cubicBezTo>
                  <a:cubicBezTo>
                    <a:pt x="9347" y="3116"/>
                    <a:pt x="8936" y="4531"/>
                    <a:pt x="8503" y="6033"/>
                  </a:cubicBezTo>
                  <a:cubicBezTo>
                    <a:pt x="8133" y="7301"/>
                    <a:pt x="7746" y="8621"/>
                    <a:pt x="6338" y="9202"/>
                  </a:cubicBezTo>
                  <a:cubicBezTo>
                    <a:pt x="4912" y="9800"/>
                    <a:pt x="5237" y="10988"/>
                    <a:pt x="5581" y="12255"/>
                  </a:cubicBezTo>
                  <a:cubicBezTo>
                    <a:pt x="5809" y="13118"/>
                    <a:pt x="6056" y="14007"/>
                    <a:pt x="5625" y="14623"/>
                  </a:cubicBezTo>
                  <a:cubicBezTo>
                    <a:pt x="5475" y="14825"/>
                    <a:pt x="5281" y="14993"/>
                    <a:pt x="5061" y="15098"/>
                  </a:cubicBezTo>
                  <a:lnTo>
                    <a:pt x="5044" y="15098"/>
                  </a:lnTo>
                  <a:cubicBezTo>
                    <a:pt x="4683" y="15283"/>
                    <a:pt x="4199" y="15397"/>
                    <a:pt x="3583" y="15450"/>
                  </a:cubicBezTo>
                  <a:cubicBezTo>
                    <a:pt x="2430" y="15547"/>
                    <a:pt x="1506" y="15723"/>
                    <a:pt x="828" y="15969"/>
                  </a:cubicBezTo>
                  <a:cubicBezTo>
                    <a:pt x="397" y="16128"/>
                    <a:pt x="98" y="16515"/>
                    <a:pt x="45" y="16973"/>
                  </a:cubicBezTo>
                  <a:cubicBezTo>
                    <a:pt x="1" y="17298"/>
                    <a:pt x="98" y="17624"/>
                    <a:pt x="300" y="17879"/>
                  </a:cubicBezTo>
                  <a:cubicBezTo>
                    <a:pt x="379" y="17976"/>
                    <a:pt x="476" y="18055"/>
                    <a:pt x="582" y="18126"/>
                  </a:cubicBezTo>
                  <a:cubicBezTo>
                    <a:pt x="970" y="18387"/>
                    <a:pt x="1427" y="18477"/>
                    <a:pt x="1917" y="18477"/>
                  </a:cubicBezTo>
                  <a:cubicBezTo>
                    <a:pt x="2005" y="18477"/>
                    <a:pt x="2094" y="18474"/>
                    <a:pt x="2184" y="18469"/>
                  </a:cubicBezTo>
                  <a:cubicBezTo>
                    <a:pt x="2632" y="18434"/>
                    <a:pt x="3072" y="18372"/>
                    <a:pt x="3512" y="18293"/>
                  </a:cubicBezTo>
                  <a:cubicBezTo>
                    <a:pt x="3996" y="18196"/>
                    <a:pt x="4489" y="18135"/>
                    <a:pt x="4982" y="18117"/>
                  </a:cubicBezTo>
                  <a:cubicBezTo>
                    <a:pt x="5008" y="18116"/>
                    <a:pt x="5034" y="18116"/>
                    <a:pt x="5061" y="18116"/>
                  </a:cubicBezTo>
                  <a:cubicBezTo>
                    <a:pt x="6314" y="18116"/>
                    <a:pt x="8260" y="18735"/>
                    <a:pt x="9708" y="20502"/>
                  </a:cubicBezTo>
                  <a:cubicBezTo>
                    <a:pt x="10016" y="20880"/>
                    <a:pt x="10289" y="21285"/>
                    <a:pt x="10518" y="21725"/>
                  </a:cubicBezTo>
                  <a:cubicBezTo>
                    <a:pt x="10835" y="22341"/>
                    <a:pt x="11213" y="22922"/>
                    <a:pt x="11653" y="23459"/>
                  </a:cubicBezTo>
                  <a:cubicBezTo>
                    <a:pt x="12217" y="24154"/>
                    <a:pt x="12903" y="24744"/>
                    <a:pt x="13669" y="25219"/>
                  </a:cubicBezTo>
                  <a:cubicBezTo>
                    <a:pt x="14399" y="25659"/>
                    <a:pt x="15209" y="25967"/>
                    <a:pt x="16054" y="26108"/>
                  </a:cubicBezTo>
                  <a:cubicBezTo>
                    <a:pt x="16353" y="26159"/>
                    <a:pt x="16637" y="26184"/>
                    <a:pt x="16906" y="26184"/>
                  </a:cubicBezTo>
                  <a:cubicBezTo>
                    <a:pt x="17618" y="26184"/>
                    <a:pt x="18225" y="26006"/>
                    <a:pt x="18729" y="25642"/>
                  </a:cubicBezTo>
                  <a:cubicBezTo>
                    <a:pt x="19530" y="25087"/>
                    <a:pt x="20049" y="24066"/>
                    <a:pt x="20278" y="22641"/>
                  </a:cubicBezTo>
                  <a:cubicBezTo>
                    <a:pt x="20533" y="20986"/>
                    <a:pt x="21264" y="20757"/>
                    <a:pt x="22197" y="20467"/>
                  </a:cubicBezTo>
                  <a:cubicBezTo>
                    <a:pt x="22813" y="20264"/>
                    <a:pt x="23517" y="20044"/>
                    <a:pt x="24247" y="19367"/>
                  </a:cubicBezTo>
                  <a:cubicBezTo>
                    <a:pt x="25444" y="18240"/>
                    <a:pt x="24960" y="17325"/>
                    <a:pt x="24397" y="16260"/>
                  </a:cubicBezTo>
                  <a:cubicBezTo>
                    <a:pt x="24115" y="15732"/>
                    <a:pt x="23825" y="15186"/>
                    <a:pt x="23746" y="14588"/>
                  </a:cubicBezTo>
                  <a:cubicBezTo>
                    <a:pt x="23649" y="13787"/>
                    <a:pt x="24230" y="13039"/>
                    <a:pt x="24899" y="12167"/>
                  </a:cubicBezTo>
                  <a:cubicBezTo>
                    <a:pt x="25708" y="11111"/>
                    <a:pt x="26632" y="9914"/>
                    <a:pt x="26544" y="8304"/>
                  </a:cubicBezTo>
                  <a:cubicBezTo>
                    <a:pt x="26544" y="8251"/>
                    <a:pt x="26536" y="8207"/>
                    <a:pt x="26536" y="8154"/>
                  </a:cubicBezTo>
                  <a:cubicBezTo>
                    <a:pt x="26500" y="7714"/>
                    <a:pt x="26333" y="7292"/>
                    <a:pt x="26052" y="6949"/>
                  </a:cubicBezTo>
                  <a:cubicBezTo>
                    <a:pt x="25972" y="6852"/>
                    <a:pt x="25893" y="6773"/>
                    <a:pt x="25805" y="6693"/>
                  </a:cubicBezTo>
                  <a:cubicBezTo>
                    <a:pt x="25163" y="6112"/>
                    <a:pt x="24177" y="5848"/>
                    <a:pt x="23147" y="5567"/>
                  </a:cubicBezTo>
                  <a:cubicBezTo>
                    <a:pt x="22206" y="5303"/>
                    <a:pt x="21220" y="5030"/>
                    <a:pt x="20551" y="4493"/>
                  </a:cubicBezTo>
                  <a:cubicBezTo>
                    <a:pt x="20410" y="4387"/>
                    <a:pt x="20287" y="4264"/>
                    <a:pt x="20181" y="4132"/>
                  </a:cubicBezTo>
                  <a:cubicBezTo>
                    <a:pt x="19644" y="3472"/>
                    <a:pt x="19644" y="2715"/>
                    <a:pt x="19644" y="2038"/>
                  </a:cubicBezTo>
                  <a:cubicBezTo>
                    <a:pt x="19644" y="1474"/>
                    <a:pt x="19644" y="929"/>
                    <a:pt x="19319" y="533"/>
                  </a:cubicBezTo>
                  <a:cubicBezTo>
                    <a:pt x="19143" y="339"/>
                    <a:pt x="18923" y="181"/>
                    <a:pt x="18676" y="93"/>
                  </a:cubicBezTo>
                  <a:cubicBezTo>
                    <a:pt x="18512" y="30"/>
                    <a:pt x="18359" y="1"/>
                    <a:pt x="18212"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57"/>
            <p:cNvSpPr/>
            <p:nvPr/>
          </p:nvSpPr>
          <p:spPr>
            <a:xfrm>
              <a:off x="893150" y="1857750"/>
              <a:ext cx="522150" cy="377325"/>
            </a:xfrm>
            <a:custGeom>
              <a:rect b="b" l="l" r="r" t="t"/>
              <a:pathLst>
                <a:path extrusionOk="0" h="15093" w="20886">
                  <a:moveTo>
                    <a:pt x="13297" y="0"/>
                  </a:moveTo>
                  <a:cubicBezTo>
                    <a:pt x="12707" y="0"/>
                    <a:pt x="12228" y="478"/>
                    <a:pt x="11609" y="1090"/>
                  </a:cubicBezTo>
                  <a:cubicBezTo>
                    <a:pt x="10671" y="2012"/>
                    <a:pt x="9517" y="3149"/>
                    <a:pt x="7350" y="3149"/>
                  </a:cubicBezTo>
                  <a:cubicBezTo>
                    <a:pt x="7199" y="3149"/>
                    <a:pt x="7044" y="3143"/>
                    <a:pt x="6883" y="3132"/>
                  </a:cubicBezTo>
                  <a:cubicBezTo>
                    <a:pt x="6759" y="3123"/>
                    <a:pt x="6640" y="3119"/>
                    <a:pt x="6526" y="3119"/>
                  </a:cubicBezTo>
                  <a:cubicBezTo>
                    <a:pt x="4444" y="3119"/>
                    <a:pt x="4034" y="4533"/>
                    <a:pt x="3591" y="6027"/>
                  </a:cubicBezTo>
                  <a:cubicBezTo>
                    <a:pt x="3222" y="7303"/>
                    <a:pt x="2843" y="8624"/>
                    <a:pt x="1435" y="9204"/>
                  </a:cubicBezTo>
                  <a:cubicBezTo>
                    <a:pt x="1" y="9803"/>
                    <a:pt x="326" y="10991"/>
                    <a:pt x="669" y="12249"/>
                  </a:cubicBezTo>
                  <a:cubicBezTo>
                    <a:pt x="907" y="13112"/>
                    <a:pt x="1145" y="14010"/>
                    <a:pt x="713" y="14626"/>
                  </a:cubicBezTo>
                  <a:cubicBezTo>
                    <a:pt x="573" y="14828"/>
                    <a:pt x="370" y="14987"/>
                    <a:pt x="150" y="15092"/>
                  </a:cubicBezTo>
                  <a:cubicBezTo>
                    <a:pt x="1954" y="14388"/>
                    <a:pt x="1594" y="12874"/>
                    <a:pt x="1849" y="11669"/>
                  </a:cubicBezTo>
                  <a:cubicBezTo>
                    <a:pt x="2183" y="10102"/>
                    <a:pt x="4691" y="10639"/>
                    <a:pt x="5510" y="9363"/>
                  </a:cubicBezTo>
                  <a:cubicBezTo>
                    <a:pt x="6328" y="8087"/>
                    <a:pt x="3688" y="5895"/>
                    <a:pt x="5844" y="4857"/>
                  </a:cubicBezTo>
                  <a:cubicBezTo>
                    <a:pt x="6435" y="4573"/>
                    <a:pt x="7015" y="4490"/>
                    <a:pt x="7563" y="4490"/>
                  </a:cubicBezTo>
                  <a:cubicBezTo>
                    <a:pt x="8335" y="4490"/>
                    <a:pt x="9042" y="4655"/>
                    <a:pt x="9623" y="4655"/>
                  </a:cubicBezTo>
                  <a:cubicBezTo>
                    <a:pt x="10142" y="4655"/>
                    <a:pt x="10560" y="4524"/>
                    <a:pt x="10834" y="4029"/>
                  </a:cubicBezTo>
                  <a:cubicBezTo>
                    <a:pt x="11239" y="3299"/>
                    <a:pt x="11935" y="2586"/>
                    <a:pt x="12489" y="2348"/>
                  </a:cubicBezTo>
                  <a:cubicBezTo>
                    <a:pt x="12623" y="2288"/>
                    <a:pt x="12749" y="2255"/>
                    <a:pt x="12862" y="2255"/>
                  </a:cubicBezTo>
                  <a:cubicBezTo>
                    <a:pt x="13208" y="2255"/>
                    <a:pt x="13423" y="2572"/>
                    <a:pt x="13316" y="3396"/>
                  </a:cubicBezTo>
                  <a:cubicBezTo>
                    <a:pt x="13246" y="3889"/>
                    <a:pt x="13299" y="4390"/>
                    <a:pt x="13466" y="4857"/>
                  </a:cubicBezTo>
                  <a:cubicBezTo>
                    <a:pt x="13875" y="5883"/>
                    <a:pt x="14874" y="6493"/>
                    <a:pt x="16083" y="6493"/>
                  </a:cubicBezTo>
                  <a:cubicBezTo>
                    <a:pt x="16357" y="6493"/>
                    <a:pt x="16642" y="6462"/>
                    <a:pt x="16934" y="6397"/>
                  </a:cubicBezTo>
                  <a:cubicBezTo>
                    <a:pt x="17432" y="6284"/>
                    <a:pt x="17916" y="6241"/>
                    <a:pt x="18364" y="6241"/>
                  </a:cubicBezTo>
                  <a:cubicBezTo>
                    <a:pt x="19809" y="6241"/>
                    <a:pt x="20885" y="6687"/>
                    <a:pt x="20885" y="6687"/>
                  </a:cubicBezTo>
                  <a:cubicBezTo>
                    <a:pt x="20243" y="6115"/>
                    <a:pt x="19266" y="5842"/>
                    <a:pt x="18245" y="5570"/>
                  </a:cubicBezTo>
                  <a:cubicBezTo>
                    <a:pt x="17286" y="5306"/>
                    <a:pt x="16309" y="5033"/>
                    <a:pt x="15640" y="4496"/>
                  </a:cubicBezTo>
                  <a:cubicBezTo>
                    <a:pt x="15508" y="4381"/>
                    <a:pt x="15385" y="4267"/>
                    <a:pt x="15270" y="4135"/>
                  </a:cubicBezTo>
                  <a:cubicBezTo>
                    <a:pt x="14733" y="3475"/>
                    <a:pt x="14733" y="2718"/>
                    <a:pt x="14733" y="2040"/>
                  </a:cubicBezTo>
                  <a:cubicBezTo>
                    <a:pt x="14733" y="1477"/>
                    <a:pt x="14733" y="932"/>
                    <a:pt x="14408" y="535"/>
                  </a:cubicBezTo>
                  <a:cubicBezTo>
                    <a:pt x="14232" y="333"/>
                    <a:pt x="14012" y="183"/>
                    <a:pt x="13765" y="95"/>
                  </a:cubicBezTo>
                  <a:cubicBezTo>
                    <a:pt x="13600" y="30"/>
                    <a:pt x="13445" y="0"/>
                    <a:pt x="13297"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7"/>
            <p:cNvSpPr/>
            <p:nvPr/>
          </p:nvSpPr>
          <p:spPr>
            <a:xfrm>
              <a:off x="824725" y="2061675"/>
              <a:ext cx="611475" cy="450725"/>
            </a:xfrm>
            <a:custGeom>
              <a:rect b="b" l="l" r="r" t="t"/>
              <a:pathLst>
                <a:path extrusionOk="0" h="18029" w="24459">
                  <a:moveTo>
                    <a:pt x="24353" y="0"/>
                  </a:moveTo>
                  <a:cubicBezTo>
                    <a:pt x="21580" y="3688"/>
                    <a:pt x="21422" y="2614"/>
                    <a:pt x="17972" y="5034"/>
                  </a:cubicBezTo>
                  <a:cubicBezTo>
                    <a:pt x="14522" y="7454"/>
                    <a:pt x="18931" y="9795"/>
                    <a:pt x="17858" y="10332"/>
                  </a:cubicBezTo>
                  <a:cubicBezTo>
                    <a:pt x="16793" y="10878"/>
                    <a:pt x="14689" y="10420"/>
                    <a:pt x="16229" y="12005"/>
                  </a:cubicBezTo>
                  <a:cubicBezTo>
                    <a:pt x="17556" y="13362"/>
                    <a:pt x="17113" y="16261"/>
                    <a:pt x="15147" y="16261"/>
                  </a:cubicBezTo>
                  <a:cubicBezTo>
                    <a:pt x="14831" y="16261"/>
                    <a:pt x="14475" y="16186"/>
                    <a:pt x="14082" y="16018"/>
                  </a:cubicBezTo>
                  <a:cubicBezTo>
                    <a:pt x="11248" y="14794"/>
                    <a:pt x="11019" y="12427"/>
                    <a:pt x="8141" y="10772"/>
                  </a:cubicBezTo>
                  <a:cubicBezTo>
                    <a:pt x="6968" y="10100"/>
                    <a:pt x="5393" y="9901"/>
                    <a:pt x="3941" y="9901"/>
                  </a:cubicBezTo>
                  <a:cubicBezTo>
                    <a:pt x="1898" y="9901"/>
                    <a:pt x="98" y="10294"/>
                    <a:pt x="1" y="10315"/>
                  </a:cubicBezTo>
                  <a:cubicBezTo>
                    <a:pt x="449" y="10280"/>
                    <a:pt x="889" y="10218"/>
                    <a:pt x="1329" y="10139"/>
                  </a:cubicBezTo>
                  <a:cubicBezTo>
                    <a:pt x="1813" y="10042"/>
                    <a:pt x="2306" y="9980"/>
                    <a:pt x="2799" y="9954"/>
                  </a:cubicBezTo>
                  <a:cubicBezTo>
                    <a:pt x="2825" y="9953"/>
                    <a:pt x="2851" y="9953"/>
                    <a:pt x="2877" y="9953"/>
                  </a:cubicBezTo>
                  <a:cubicBezTo>
                    <a:pt x="4139" y="9953"/>
                    <a:pt x="6077" y="10580"/>
                    <a:pt x="7534" y="12339"/>
                  </a:cubicBezTo>
                  <a:cubicBezTo>
                    <a:pt x="7842" y="12717"/>
                    <a:pt x="8115" y="13131"/>
                    <a:pt x="8335" y="13562"/>
                  </a:cubicBezTo>
                  <a:cubicBezTo>
                    <a:pt x="8652" y="14178"/>
                    <a:pt x="9030" y="14759"/>
                    <a:pt x="9470" y="15296"/>
                  </a:cubicBezTo>
                  <a:cubicBezTo>
                    <a:pt x="10042" y="16000"/>
                    <a:pt x="10720" y="16590"/>
                    <a:pt x="11494" y="17056"/>
                  </a:cubicBezTo>
                  <a:cubicBezTo>
                    <a:pt x="12225" y="17505"/>
                    <a:pt x="13035" y="17813"/>
                    <a:pt x="13880" y="17954"/>
                  </a:cubicBezTo>
                  <a:cubicBezTo>
                    <a:pt x="14172" y="18004"/>
                    <a:pt x="14451" y="18029"/>
                    <a:pt x="14716" y="18029"/>
                  </a:cubicBezTo>
                  <a:cubicBezTo>
                    <a:pt x="15432" y="18029"/>
                    <a:pt x="16048" y="17847"/>
                    <a:pt x="16555" y="17487"/>
                  </a:cubicBezTo>
                  <a:cubicBezTo>
                    <a:pt x="17347" y="16924"/>
                    <a:pt x="17866" y="15903"/>
                    <a:pt x="18095" y="14478"/>
                  </a:cubicBezTo>
                  <a:cubicBezTo>
                    <a:pt x="18359" y="12832"/>
                    <a:pt x="19090" y="12603"/>
                    <a:pt x="20014" y="12304"/>
                  </a:cubicBezTo>
                  <a:cubicBezTo>
                    <a:pt x="20630" y="12110"/>
                    <a:pt x="21334" y="11890"/>
                    <a:pt x="22064" y="11204"/>
                  </a:cubicBezTo>
                  <a:cubicBezTo>
                    <a:pt x="23270" y="10086"/>
                    <a:pt x="22777" y="9162"/>
                    <a:pt x="22214" y="8106"/>
                  </a:cubicBezTo>
                  <a:cubicBezTo>
                    <a:pt x="21932" y="7578"/>
                    <a:pt x="21642" y="7023"/>
                    <a:pt x="21571" y="6425"/>
                  </a:cubicBezTo>
                  <a:cubicBezTo>
                    <a:pt x="21466" y="5624"/>
                    <a:pt x="22047" y="4876"/>
                    <a:pt x="22716" y="4004"/>
                  </a:cubicBezTo>
                  <a:cubicBezTo>
                    <a:pt x="23534" y="2948"/>
                    <a:pt x="24458" y="1751"/>
                    <a:pt x="24361" y="141"/>
                  </a:cubicBezTo>
                  <a:cubicBezTo>
                    <a:pt x="24361" y="97"/>
                    <a:pt x="24361" y="44"/>
                    <a:pt x="24353"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57"/>
            <p:cNvSpPr/>
            <p:nvPr/>
          </p:nvSpPr>
          <p:spPr>
            <a:xfrm>
              <a:off x="1134075" y="2453750"/>
              <a:ext cx="25" cy="25"/>
            </a:xfrm>
            <a:custGeom>
              <a:rect b="b" l="l" r="r" t="t"/>
              <a:pathLst>
                <a:path extrusionOk="0" h="1" w="1">
                  <a:moveTo>
                    <a:pt x="1" y="0"/>
                  </a:moveTo>
                  <a:lnTo>
                    <a:pt x="1" y="0"/>
                  </a:lnTo>
                  <a:lnTo>
                    <a:pt x="1" y="0"/>
                  </a:lnTo>
                  <a:close/>
                </a:path>
              </a:pathLst>
            </a:custGeom>
            <a:solidFill>
              <a:srgbClr val="FF49F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57"/>
            <p:cNvSpPr/>
            <p:nvPr/>
          </p:nvSpPr>
          <p:spPr>
            <a:xfrm>
              <a:off x="763125" y="1840325"/>
              <a:ext cx="675700" cy="681425"/>
            </a:xfrm>
            <a:custGeom>
              <a:rect b="b" l="l" r="r" t="t"/>
              <a:pathLst>
                <a:path extrusionOk="0" fill="none" h="27257" w="27028">
                  <a:moveTo>
                    <a:pt x="845" y="18852"/>
                  </a:moveTo>
                  <a:cubicBezTo>
                    <a:pt x="0" y="18271"/>
                    <a:pt x="159" y="16995"/>
                    <a:pt x="1118" y="16634"/>
                  </a:cubicBezTo>
                  <a:cubicBezTo>
                    <a:pt x="1699" y="16414"/>
                    <a:pt x="2570" y="16220"/>
                    <a:pt x="3873" y="16115"/>
                  </a:cubicBezTo>
                  <a:cubicBezTo>
                    <a:pt x="8933" y="15684"/>
                    <a:pt x="3406" y="11213"/>
                    <a:pt x="6619" y="9875"/>
                  </a:cubicBezTo>
                  <a:cubicBezTo>
                    <a:pt x="9778" y="8555"/>
                    <a:pt x="7745" y="3485"/>
                    <a:pt x="12084" y="3794"/>
                  </a:cubicBezTo>
                  <a:cubicBezTo>
                    <a:pt x="16423" y="4110"/>
                    <a:pt x="17021" y="0"/>
                    <a:pt x="18975" y="757"/>
                  </a:cubicBezTo>
                  <a:cubicBezTo>
                    <a:pt x="20929" y="1523"/>
                    <a:pt x="19037" y="3688"/>
                    <a:pt x="20858" y="5158"/>
                  </a:cubicBezTo>
                  <a:cubicBezTo>
                    <a:pt x="22671" y="6627"/>
                    <a:pt x="26702" y="6064"/>
                    <a:pt x="26869" y="8995"/>
                  </a:cubicBezTo>
                  <a:cubicBezTo>
                    <a:pt x="27028" y="11926"/>
                    <a:pt x="23851" y="13519"/>
                    <a:pt x="24071" y="15279"/>
                  </a:cubicBezTo>
                  <a:cubicBezTo>
                    <a:pt x="24291" y="17030"/>
                    <a:pt x="26403" y="18359"/>
                    <a:pt x="24555" y="20084"/>
                  </a:cubicBezTo>
                  <a:cubicBezTo>
                    <a:pt x="22707" y="21809"/>
                    <a:pt x="21026" y="20630"/>
                    <a:pt x="20594" y="23340"/>
                  </a:cubicBezTo>
                  <a:cubicBezTo>
                    <a:pt x="20163" y="26042"/>
                    <a:pt x="18711" y="27257"/>
                    <a:pt x="16335" y="26852"/>
                  </a:cubicBezTo>
                  <a:cubicBezTo>
                    <a:pt x="13958" y="26447"/>
                    <a:pt x="11996" y="24793"/>
                    <a:pt x="10773" y="22434"/>
                  </a:cubicBezTo>
                  <a:cubicBezTo>
                    <a:pt x="9540" y="20075"/>
                    <a:pt x="7173" y="18808"/>
                    <a:pt x="5272" y="18843"/>
                  </a:cubicBezTo>
                  <a:cubicBezTo>
                    <a:pt x="3811" y="18870"/>
                    <a:pt x="2024" y="19644"/>
                    <a:pt x="845" y="18852"/>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57"/>
            <p:cNvSpPr/>
            <p:nvPr/>
          </p:nvSpPr>
          <p:spPr>
            <a:xfrm>
              <a:off x="922200" y="2010175"/>
              <a:ext cx="97500" cy="222475"/>
            </a:xfrm>
            <a:custGeom>
              <a:rect b="b" l="l" r="r" t="t"/>
              <a:pathLst>
                <a:path extrusionOk="0" fill="none" h="8899" w="3900">
                  <a:moveTo>
                    <a:pt x="0" y="8898"/>
                  </a:moveTo>
                  <a:lnTo>
                    <a:pt x="1743" y="8124"/>
                  </a:lnTo>
                  <a:cubicBezTo>
                    <a:pt x="2025" y="8009"/>
                    <a:pt x="2306" y="7869"/>
                    <a:pt x="2561" y="7701"/>
                  </a:cubicBezTo>
                  <a:cubicBezTo>
                    <a:pt x="3318" y="7173"/>
                    <a:pt x="3714" y="6249"/>
                    <a:pt x="3846" y="5334"/>
                  </a:cubicBezTo>
                  <a:cubicBezTo>
                    <a:pt x="3890" y="5052"/>
                    <a:pt x="3899" y="4753"/>
                    <a:pt x="3855" y="4472"/>
                  </a:cubicBezTo>
                  <a:cubicBezTo>
                    <a:pt x="3820" y="4234"/>
                    <a:pt x="3741" y="4005"/>
                    <a:pt x="3697" y="3776"/>
                  </a:cubicBezTo>
                  <a:cubicBezTo>
                    <a:pt x="3635" y="3407"/>
                    <a:pt x="3626" y="3028"/>
                    <a:pt x="3653" y="2650"/>
                  </a:cubicBezTo>
                  <a:cubicBezTo>
                    <a:pt x="3697" y="1770"/>
                    <a:pt x="3732" y="881"/>
                    <a:pt x="37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7"/>
            <p:cNvSpPr/>
            <p:nvPr/>
          </p:nvSpPr>
          <p:spPr>
            <a:xfrm>
              <a:off x="1038150" y="1918650"/>
              <a:ext cx="185950" cy="221150"/>
            </a:xfrm>
            <a:custGeom>
              <a:rect b="b" l="l" r="r" t="t"/>
              <a:pathLst>
                <a:path extrusionOk="0" fill="none" h="8846" w="7438">
                  <a:moveTo>
                    <a:pt x="599" y="2157"/>
                  </a:moveTo>
                  <a:cubicBezTo>
                    <a:pt x="0" y="3591"/>
                    <a:pt x="97" y="5228"/>
                    <a:pt x="388" y="6760"/>
                  </a:cubicBezTo>
                  <a:cubicBezTo>
                    <a:pt x="440" y="7129"/>
                    <a:pt x="555" y="7481"/>
                    <a:pt x="731" y="7807"/>
                  </a:cubicBezTo>
                  <a:cubicBezTo>
                    <a:pt x="1144" y="8511"/>
                    <a:pt x="2033" y="8845"/>
                    <a:pt x="2843" y="8740"/>
                  </a:cubicBezTo>
                  <a:cubicBezTo>
                    <a:pt x="3653" y="8625"/>
                    <a:pt x="4374" y="8133"/>
                    <a:pt x="4902" y="7508"/>
                  </a:cubicBezTo>
                  <a:cubicBezTo>
                    <a:pt x="5431" y="6892"/>
                    <a:pt x="5800" y="6144"/>
                    <a:pt x="6135" y="5404"/>
                  </a:cubicBezTo>
                  <a:cubicBezTo>
                    <a:pt x="6328" y="5017"/>
                    <a:pt x="6469" y="4621"/>
                    <a:pt x="6575" y="4216"/>
                  </a:cubicBezTo>
                  <a:cubicBezTo>
                    <a:pt x="6698" y="3679"/>
                    <a:pt x="6680" y="3134"/>
                    <a:pt x="6724" y="2588"/>
                  </a:cubicBezTo>
                  <a:cubicBezTo>
                    <a:pt x="6812" y="1690"/>
                    <a:pt x="7050" y="810"/>
                    <a:pt x="743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57"/>
            <p:cNvSpPr/>
            <p:nvPr/>
          </p:nvSpPr>
          <p:spPr>
            <a:xfrm>
              <a:off x="1070050" y="1975425"/>
              <a:ext cx="324550" cy="258750"/>
            </a:xfrm>
            <a:custGeom>
              <a:rect b="b" l="l" r="r" t="t"/>
              <a:pathLst>
                <a:path extrusionOk="0" fill="none" h="10350" w="12982">
                  <a:moveTo>
                    <a:pt x="6390" y="0"/>
                  </a:moveTo>
                  <a:cubicBezTo>
                    <a:pt x="6496" y="2174"/>
                    <a:pt x="5888" y="4489"/>
                    <a:pt x="4313" y="5994"/>
                  </a:cubicBezTo>
                  <a:cubicBezTo>
                    <a:pt x="3970" y="6302"/>
                    <a:pt x="3609" y="6592"/>
                    <a:pt x="3239" y="6865"/>
                  </a:cubicBezTo>
                  <a:lnTo>
                    <a:pt x="775" y="8695"/>
                  </a:lnTo>
                  <a:cubicBezTo>
                    <a:pt x="537" y="8871"/>
                    <a:pt x="282" y="9065"/>
                    <a:pt x="141" y="9338"/>
                  </a:cubicBezTo>
                  <a:cubicBezTo>
                    <a:pt x="1" y="9602"/>
                    <a:pt x="9" y="9980"/>
                    <a:pt x="247" y="10174"/>
                  </a:cubicBezTo>
                  <a:cubicBezTo>
                    <a:pt x="458" y="10350"/>
                    <a:pt x="766" y="10324"/>
                    <a:pt x="1030" y="10280"/>
                  </a:cubicBezTo>
                  <a:cubicBezTo>
                    <a:pt x="2474" y="10007"/>
                    <a:pt x="3820" y="9267"/>
                    <a:pt x="5281" y="9127"/>
                  </a:cubicBezTo>
                  <a:cubicBezTo>
                    <a:pt x="5853" y="9065"/>
                    <a:pt x="6434" y="9109"/>
                    <a:pt x="7006" y="9056"/>
                  </a:cubicBezTo>
                  <a:cubicBezTo>
                    <a:pt x="8221" y="8959"/>
                    <a:pt x="9391" y="8467"/>
                    <a:pt x="10394" y="7763"/>
                  </a:cubicBezTo>
                  <a:cubicBezTo>
                    <a:pt x="11389" y="7058"/>
                    <a:pt x="12234" y="6152"/>
                    <a:pt x="12982" y="51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57"/>
            <p:cNvSpPr/>
            <p:nvPr/>
          </p:nvSpPr>
          <p:spPr>
            <a:xfrm>
              <a:off x="867850" y="2285650"/>
              <a:ext cx="337750" cy="169000"/>
            </a:xfrm>
            <a:custGeom>
              <a:rect b="b" l="l" r="r" t="t"/>
              <a:pathLst>
                <a:path extrusionOk="0" fill="none" h="6760" w="13510">
                  <a:moveTo>
                    <a:pt x="0" y="396"/>
                  </a:moveTo>
                  <a:cubicBezTo>
                    <a:pt x="722" y="203"/>
                    <a:pt x="1461" y="0"/>
                    <a:pt x="2210" y="44"/>
                  </a:cubicBezTo>
                  <a:cubicBezTo>
                    <a:pt x="2746" y="88"/>
                    <a:pt x="3283" y="229"/>
                    <a:pt x="3776" y="440"/>
                  </a:cubicBezTo>
                  <a:cubicBezTo>
                    <a:pt x="4850" y="880"/>
                    <a:pt x="5827" y="1514"/>
                    <a:pt x="6645" y="2324"/>
                  </a:cubicBezTo>
                  <a:cubicBezTo>
                    <a:pt x="7587" y="3248"/>
                    <a:pt x="8309" y="4374"/>
                    <a:pt x="9338" y="5184"/>
                  </a:cubicBezTo>
                  <a:cubicBezTo>
                    <a:pt x="10518" y="6117"/>
                    <a:pt x="12014" y="6575"/>
                    <a:pt x="13510" y="67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57"/>
            <p:cNvSpPr/>
            <p:nvPr/>
          </p:nvSpPr>
          <p:spPr>
            <a:xfrm>
              <a:off x="996125" y="2226675"/>
              <a:ext cx="352950" cy="60550"/>
            </a:xfrm>
            <a:custGeom>
              <a:rect b="b" l="l" r="r" t="t"/>
              <a:pathLst>
                <a:path extrusionOk="0" fill="none" h="2422" w="14118">
                  <a:moveTo>
                    <a:pt x="62" y="1823"/>
                  </a:moveTo>
                  <a:cubicBezTo>
                    <a:pt x="0" y="1629"/>
                    <a:pt x="71" y="1409"/>
                    <a:pt x="229" y="1286"/>
                  </a:cubicBezTo>
                  <a:cubicBezTo>
                    <a:pt x="388" y="1162"/>
                    <a:pt x="572" y="1083"/>
                    <a:pt x="775" y="1066"/>
                  </a:cubicBezTo>
                  <a:cubicBezTo>
                    <a:pt x="1875" y="898"/>
                    <a:pt x="2975" y="1550"/>
                    <a:pt x="4093" y="1409"/>
                  </a:cubicBezTo>
                  <a:cubicBezTo>
                    <a:pt x="5035" y="1294"/>
                    <a:pt x="5827" y="634"/>
                    <a:pt x="6733" y="362"/>
                  </a:cubicBezTo>
                  <a:cubicBezTo>
                    <a:pt x="7983" y="1"/>
                    <a:pt x="9329" y="406"/>
                    <a:pt x="10509" y="942"/>
                  </a:cubicBezTo>
                  <a:cubicBezTo>
                    <a:pt x="11697" y="1488"/>
                    <a:pt x="12841" y="2175"/>
                    <a:pt x="14117" y="242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7"/>
            <p:cNvSpPr/>
            <p:nvPr/>
          </p:nvSpPr>
          <p:spPr>
            <a:xfrm>
              <a:off x="1007350" y="2284325"/>
              <a:ext cx="254575" cy="116200"/>
            </a:xfrm>
            <a:custGeom>
              <a:rect b="b" l="l" r="r" t="t"/>
              <a:pathLst>
                <a:path extrusionOk="0" fill="none" h="4648" w="10183">
                  <a:moveTo>
                    <a:pt x="0" y="1"/>
                  </a:moveTo>
                  <a:cubicBezTo>
                    <a:pt x="1417" y="1400"/>
                    <a:pt x="3019" y="2597"/>
                    <a:pt x="4744" y="3565"/>
                  </a:cubicBezTo>
                  <a:cubicBezTo>
                    <a:pt x="5210" y="3847"/>
                    <a:pt x="5703" y="4067"/>
                    <a:pt x="6222" y="4216"/>
                  </a:cubicBezTo>
                  <a:cubicBezTo>
                    <a:pt x="7516" y="4542"/>
                    <a:pt x="8942" y="4155"/>
                    <a:pt x="10183" y="46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57"/>
            <p:cNvSpPr/>
            <p:nvPr/>
          </p:nvSpPr>
          <p:spPr>
            <a:xfrm>
              <a:off x="1195475" y="2374525"/>
              <a:ext cx="82075" cy="10825"/>
            </a:xfrm>
            <a:custGeom>
              <a:rect b="b" l="l" r="r" t="t"/>
              <a:pathLst>
                <a:path extrusionOk="0" fill="none" h="433" w="3283">
                  <a:moveTo>
                    <a:pt x="0" y="27"/>
                  </a:moveTo>
                  <a:cubicBezTo>
                    <a:pt x="1109" y="1"/>
                    <a:pt x="2218" y="133"/>
                    <a:pt x="3283"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57"/>
            <p:cNvSpPr/>
            <p:nvPr/>
          </p:nvSpPr>
          <p:spPr>
            <a:xfrm>
              <a:off x="1257075" y="2361775"/>
              <a:ext cx="16750" cy="3550"/>
            </a:xfrm>
            <a:custGeom>
              <a:rect b="b" l="l" r="r" t="t"/>
              <a:pathLst>
                <a:path extrusionOk="0" fill="none" h="142" w="670">
                  <a:moveTo>
                    <a:pt x="0" y="1"/>
                  </a:moveTo>
                  <a:lnTo>
                    <a:pt x="669" y="14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57"/>
            <p:cNvSpPr/>
            <p:nvPr/>
          </p:nvSpPr>
          <p:spPr>
            <a:xfrm>
              <a:off x="1269600" y="2349025"/>
              <a:ext cx="15875" cy="1325"/>
            </a:xfrm>
            <a:custGeom>
              <a:rect b="b" l="l" r="r" t="t"/>
              <a:pathLst>
                <a:path extrusionOk="0" fill="none" h="53" w="635">
                  <a:moveTo>
                    <a:pt x="1" y="0"/>
                  </a:moveTo>
                  <a:cubicBezTo>
                    <a:pt x="212" y="44"/>
                    <a:pt x="423" y="53"/>
                    <a:pt x="635" y="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7"/>
            <p:cNvSpPr/>
            <p:nvPr/>
          </p:nvSpPr>
          <p:spPr>
            <a:xfrm>
              <a:off x="1303725" y="2293125"/>
              <a:ext cx="50850" cy="10800"/>
            </a:xfrm>
            <a:custGeom>
              <a:rect b="b" l="l" r="r" t="t"/>
              <a:pathLst>
                <a:path extrusionOk="0" fill="none" h="432" w="2034">
                  <a:moveTo>
                    <a:pt x="0" y="1"/>
                  </a:moveTo>
                  <a:cubicBezTo>
                    <a:pt x="651" y="229"/>
                    <a:pt x="1338" y="379"/>
                    <a:pt x="2033"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7"/>
            <p:cNvSpPr/>
            <p:nvPr/>
          </p:nvSpPr>
          <p:spPr>
            <a:xfrm>
              <a:off x="1333200" y="2319525"/>
              <a:ext cx="10375" cy="700"/>
            </a:xfrm>
            <a:custGeom>
              <a:rect b="b" l="l" r="r" t="t"/>
              <a:pathLst>
                <a:path extrusionOk="0" fill="none" h="28" w="415">
                  <a:moveTo>
                    <a:pt x="0" y="10"/>
                  </a:moveTo>
                  <a:cubicBezTo>
                    <a:pt x="141" y="27"/>
                    <a:pt x="282" y="27"/>
                    <a:pt x="4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57"/>
            <p:cNvSpPr/>
            <p:nvPr/>
          </p:nvSpPr>
          <p:spPr>
            <a:xfrm>
              <a:off x="1332100" y="2260775"/>
              <a:ext cx="22250" cy="5975"/>
            </a:xfrm>
            <a:custGeom>
              <a:rect b="b" l="l" r="r" t="t"/>
              <a:pathLst>
                <a:path extrusionOk="0" fill="none" h="239" w="890">
                  <a:moveTo>
                    <a:pt x="0" y="1"/>
                  </a:moveTo>
                  <a:cubicBezTo>
                    <a:pt x="282" y="133"/>
                    <a:pt x="581" y="212"/>
                    <a:pt x="889" y="2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57"/>
            <p:cNvSpPr/>
            <p:nvPr/>
          </p:nvSpPr>
          <p:spPr>
            <a:xfrm>
              <a:off x="1338700" y="2239225"/>
              <a:ext cx="11250" cy="1125"/>
            </a:xfrm>
            <a:custGeom>
              <a:rect b="b" l="l" r="r" t="t"/>
              <a:pathLst>
                <a:path extrusionOk="0" fill="none" h="45" w="450">
                  <a:moveTo>
                    <a:pt x="0" y="0"/>
                  </a:moveTo>
                  <a:lnTo>
                    <a:pt x="449"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57"/>
            <p:cNvSpPr/>
            <p:nvPr/>
          </p:nvSpPr>
          <p:spPr>
            <a:xfrm>
              <a:off x="1353225" y="2068700"/>
              <a:ext cx="42700" cy="57900"/>
            </a:xfrm>
            <a:custGeom>
              <a:rect b="b" l="l" r="r" t="t"/>
              <a:pathLst>
                <a:path extrusionOk="0" fill="none" h="2316" w="1708">
                  <a:moveTo>
                    <a:pt x="1708" y="1"/>
                  </a:moveTo>
                  <a:cubicBezTo>
                    <a:pt x="1268" y="854"/>
                    <a:pt x="687" y="1638"/>
                    <a:pt x="0" y="231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57"/>
            <p:cNvSpPr/>
            <p:nvPr/>
          </p:nvSpPr>
          <p:spPr>
            <a:xfrm>
              <a:off x="1367525" y="2068700"/>
              <a:ext cx="8600" cy="17625"/>
            </a:xfrm>
            <a:custGeom>
              <a:rect b="b" l="l" r="r" t="t"/>
              <a:pathLst>
                <a:path extrusionOk="0" fill="none" h="705" w="344">
                  <a:moveTo>
                    <a:pt x="344" y="1"/>
                  </a:moveTo>
                  <a:cubicBezTo>
                    <a:pt x="229" y="238"/>
                    <a:pt x="115" y="467"/>
                    <a:pt x="0" y="70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57"/>
            <p:cNvSpPr/>
            <p:nvPr/>
          </p:nvSpPr>
          <p:spPr>
            <a:xfrm>
              <a:off x="1337375" y="2070675"/>
              <a:ext cx="5750" cy="7075"/>
            </a:xfrm>
            <a:custGeom>
              <a:rect b="b" l="l" r="r" t="t"/>
              <a:pathLst>
                <a:path extrusionOk="0" fill="none" h="283" w="230">
                  <a:moveTo>
                    <a:pt x="229" y="1"/>
                  </a:moveTo>
                  <a:lnTo>
                    <a:pt x="1" y="28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57"/>
            <p:cNvSpPr/>
            <p:nvPr/>
          </p:nvSpPr>
          <p:spPr>
            <a:xfrm>
              <a:off x="1243200" y="1963325"/>
              <a:ext cx="6850" cy="62050"/>
            </a:xfrm>
            <a:custGeom>
              <a:rect b="b" l="l" r="r" t="t"/>
              <a:pathLst>
                <a:path extrusionOk="0" fill="none" h="2482" w="274">
                  <a:moveTo>
                    <a:pt x="1" y="0"/>
                  </a:moveTo>
                  <a:cubicBezTo>
                    <a:pt x="186" y="819"/>
                    <a:pt x="274" y="1646"/>
                    <a:pt x="265" y="24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57"/>
            <p:cNvSpPr/>
            <p:nvPr/>
          </p:nvSpPr>
          <p:spPr>
            <a:xfrm>
              <a:off x="1264775" y="1988175"/>
              <a:ext cx="3550" cy="23800"/>
            </a:xfrm>
            <a:custGeom>
              <a:rect b="b" l="l" r="r" t="t"/>
              <a:pathLst>
                <a:path extrusionOk="0" fill="none" h="952" w="142">
                  <a:moveTo>
                    <a:pt x="9" y="1"/>
                  </a:moveTo>
                  <a:cubicBezTo>
                    <a:pt x="0" y="326"/>
                    <a:pt x="44" y="643"/>
                    <a:pt x="141" y="95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57"/>
            <p:cNvSpPr/>
            <p:nvPr/>
          </p:nvSpPr>
          <p:spPr>
            <a:xfrm>
              <a:off x="1186000" y="1907200"/>
              <a:ext cx="24675" cy="66475"/>
            </a:xfrm>
            <a:custGeom>
              <a:rect b="b" l="l" r="r" t="t"/>
              <a:pathLst>
                <a:path extrusionOk="0" fill="none" h="2659" w="987">
                  <a:moveTo>
                    <a:pt x="986" y="1"/>
                  </a:moveTo>
                  <a:cubicBezTo>
                    <a:pt x="467" y="802"/>
                    <a:pt x="133" y="1708"/>
                    <a:pt x="1" y="265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57"/>
            <p:cNvSpPr/>
            <p:nvPr/>
          </p:nvSpPr>
          <p:spPr>
            <a:xfrm>
              <a:off x="1173450" y="1917775"/>
              <a:ext cx="5975" cy="16525"/>
            </a:xfrm>
            <a:custGeom>
              <a:rect b="b" l="l" r="r" t="t"/>
              <a:pathLst>
                <a:path extrusionOk="0" fill="none" h="661" w="239">
                  <a:moveTo>
                    <a:pt x="239" y="0"/>
                  </a:moveTo>
                  <a:lnTo>
                    <a:pt x="1" y="66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57"/>
            <p:cNvSpPr/>
            <p:nvPr/>
          </p:nvSpPr>
          <p:spPr>
            <a:xfrm>
              <a:off x="1141125" y="1959800"/>
              <a:ext cx="1325" cy="6850"/>
            </a:xfrm>
            <a:custGeom>
              <a:rect b="b" l="l" r="r" t="t"/>
              <a:pathLst>
                <a:path extrusionOk="0" fill="none" h="274" w="53">
                  <a:moveTo>
                    <a:pt x="53" y="0"/>
                  </a:moveTo>
                  <a:lnTo>
                    <a:pt x="0" y="27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57"/>
            <p:cNvSpPr/>
            <p:nvPr/>
          </p:nvSpPr>
          <p:spPr>
            <a:xfrm>
              <a:off x="997000" y="2037450"/>
              <a:ext cx="1350" cy="42050"/>
            </a:xfrm>
            <a:custGeom>
              <a:rect b="b" l="l" r="r" t="t"/>
              <a:pathLst>
                <a:path extrusionOk="0" fill="none" h="1682" w="54">
                  <a:moveTo>
                    <a:pt x="18" y="1"/>
                  </a:moveTo>
                  <a:cubicBezTo>
                    <a:pt x="1" y="564"/>
                    <a:pt x="18" y="1119"/>
                    <a:pt x="53" y="16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7"/>
            <p:cNvSpPr/>
            <p:nvPr/>
          </p:nvSpPr>
          <p:spPr>
            <a:xfrm>
              <a:off x="981600" y="2070250"/>
              <a:ext cx="2225" cy="16525"/>
            </a:xfrm>
            <a:custGeom>
              <a:rect b="b" l="l" r="r" t="t"/>
              <a:pathLst>
                <a:path extrusionOk="0" fill="none" h="661" w="89">
                  <a:moveTo>
                    <a:pt x="45" y="0"/>
                  </a:moveTo>
                  <a:cubicBezTo>
                    <a:pt x="1" y="220"/>
                    <a:pt x="18" y="449"/>
                    <a:pt x="89" y="6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57"/>
            <p:cNvSpPr/>
            <p:nvPr/>
          </p:nvSpPr>
          <p:spPr>
            <a:xfrm>
              <a:off x="978525" y="2107200"/>
              <a:ext cx="250" cy="4425"/>
            </a:xfrm>
            <a:custGeom>
              <a:rect b="b" l="l" r="r" t="t"/>
              <a:pathLst>
                <a:path extrusionOk="0" fill="none" h="177" w="10">
                  <a:moveTo>
                    <a:pt x="0" y="1"/>
                  </a:moveTo>
                  <a:cubicBezTo>
                    <a:pt x="0" y="62"/>
                    <a:pt x="9" y="124"/>
                    <a:pt x="9" y="17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57"/>
            <p:cNvSpPr/>
            <p:nvPr/>
          </p:nvSpPr>
          <p:spPr>
            <a:xfrm>
              <a:off x="1066975" y="1959800"/>
              <a:ext cx="13000" cy="62950"/>
            </a:xfrm>
            <a:custGeom>
              <a:rect b="b" l="l" r="r" t="t"/>
              <a:pathLst>
                <a:path extrusionOk="0" fill="none" h="2518" w="520">
                  <a:moveTo>
                    <a:pt x="520" y="0"/>
                  </a:moveTo>
                  <a:cubicBezTo>
                    <a:pt x="27" y="722"/>
                    <a:pt x="9" y="1646"/>
                    <a:pt x="0" y="251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57"/>
            <p:cNvSpPr/>
            <p:nvPr/>
          </p:nvSpPr>
          <p:spPr>
            <a:xfrm>
              <a:off x="1085000" y="1996975"/>
              <a:ext cx="2450" cy="12350"/>
            </a:xfrm>
            <a:custGeom>
              <a:rect b="b" l="l" r="r" t="t"/>
              <a:pathLst>
                <a:path extrusionOk="0" fill="none" h="494" w="98">
                  <a:moveTo>
                    <a:pt x="98" y="1"/>
                  </a:moveTo>
                  <a:cubicBezTo>
                    <a:pt x="45" y="159"/>
                    <a:pt x="10" y="326"/>
                    <a:pt x="1" y="49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57"/>
            <p:cNvSpPr/>
            <p:nvPr/>
          </p:nvSpPr>
          <p:spPr>
            <a:xfrm>
              <a:off x="1102400" y="2030850"/>
              <a:ext cx="2650" cy="9275"/>
            </a:xfrm>
            <a:custGeom>
              <a:rect b="b" l="l" r="r" t="t"/>
              <a:pathLst>
                <a:path extrusionOk="0" fill="none" h="371" w="106">
                  <a:moveTo>
                    <a:pt x="106" y="1"/>
                  </a:moveTo>
                  <a:cubicBezTo>
                    <a:pt x="53" y="115"/>
                    <a:pt x="9" y="239"/>
                    <a:pt x="0" y="37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7"/>
            <p:cNvSpPr/>
            <p:nvPr/>
          </p:nvSpPr>
          <p:spPr>
            <a:xfrm>
              <a:off x="1101525" y="2102800"/>
              <a:ext cx="36325" cy="16750"/>
            </a:xfrm>
            <a:custGeom>
              <a:rect b="b" l="l" r="r" t="t"/>
              <a:pathLst>
                <a:path extrusionOk="0" fill="none" h="670" w="1453">
                  <a:moveTo>
                    <a:pt x="0" y="617"/>
                  </a:moveTo>
                  <a:cubicBezTo>
                    <a:pt x="537" y="670"/>
                    <a:pt x="1021" y="326"/>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57"/>
            <p:cNvSpPr/>
            <p:nvPr/>
          </p:nvSpPr>
          <p:spPr>
            <a:xfrm>
              <a:off x="1123725" y="2083675"/>
              <a:ext cx="9725" cy="7925"/>
            </a:xfrm>
            <a:custGeom>
              <a:rect b="b" l="l" r="r" t="t"/>
              <a:pathLst>
                <a:path extrusionOk="0" fill="none" h="317" w="389">
                  <a:moveTo>
                    <a:pt x="1" y="317"/>
                  </a:moveTo>
                  <a:lnTo>
                    <a:pt x="38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57"/>
            <p:cNvSpPr/>
            <p:nvPr/>
          </p:nvSpPr>
          <p:spPr>
            <a:xfrm>
              <a:off x="1055975" y="2135800"/>
              <a:ext cx="32575" cy="13250"/>
            </a:xfrm>
            <a:custGeom>
              <a:rect b="b" l="l" r="r" t="t"/>
              <a:pathLst>
                <a:path extrusionOk="0" fill="none" h="530" w="1303">
                  <a:moveTo>
                    <a:pt x="0" y="1"/>
                  </a:moveTo>
                  <a:cubicBezTo>
                    <a:pt x="343" y="344"/>
                    <a:pt x="819" y="529"/>
                    <a:pt x="1303" y="51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57"/>
            <p:cNvSpPr/>
            <p:nvPr/>
          </p:nvSpPr>
          <p:spPr>
            <a:xfrm>
              <a:off x="1055100" y="2199625"/>
              <a:ext cx="6625" cy="20475"/>
            </a:xfrm>
            <a:custGeom>
              <a:rect b="b" l="l" r="r" t="t"/>
              <a:pathLst>
                <a:path extrusionOk="0" fill="none" h="819" w="265">
                  <a:moveTo>
                    <a:pt x="264" y="0"/>
                  </a:moveTo>
                  <a:cubicBezTo>
                    <a:pt x="70" y="229"/>
                    <a:pt x="0" y="537"/>
                    <a:pt x="79"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57"/>
            <p:cNvSpPr/>
            <p:nvPr/>
          </p:nvSpPr>
          <p:spPr>
            <a:xfrm>
              <a:off x="1034400" y="2213700"/>
              <a:ext cx="2225" cy="10800"/>
            </a:xfrm>
            <a:custGeom>
              <a:rect b="b" l="l" r="r" t="t"/>
              <a:pathLst>
                <a:path extrusionOk="0" fill="none" h="432" w="89">
                  <a:moveTo>
                    <a:pt x="71" y="1"/>
                  </a:moveTo>
                  <a:cubicBezTo>
                    <a:pt x="1" y="133"/>
                    <a:pt x="1" y="300"/>
                    <a:pt x="89"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57"/>
            <p:cNvSpPr/>
            <p:nvPr/>
          </p:nvSpPr>
          <p:spPr>
            <a:xfrm>
              <a:off x="959825" y="2156725"/>
              <a:ext cx="33025" cy="40050"/>
            </a:xfrm>
            <a:custGeom>
              <a:rect b="b" l="l" r="r" t="t"/>
              <a:pathLst>
                <a:path extrusionOk="0" fill="none" h="1602" w="1321">
                  <a:moveTo>
                    <a:pt x="1320" y="0"/>
                  </a:moveTo>
                  <a:cubicBezTo>
                    <a:pt x="1232" y="748"/>
                    <a:pt x="713" y="1382"/>
                    <a:pt x="0" y="16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57"/>
            <p:cNvSpPr/>
            <p:nvPr/>
          </p:nvSpPr>
          <p:spPr>
            <a:xfrm>
              <a:off x="948600" y="2168825"/>
              <a:ext cx="5525" cy="4425"/>
            </a:xfrm>
            <a:custGeom>
              <a:rect b="b" l="l" r="r" t="t"/>
              <a:pathLst>
                <a:path extrusionOk="0" fill="none" h="177" w="221">
                  <a:moveTo>
                    <a:pt x="220" y="0"/>
                  </a:moveTo>
                  <a:lnTo>
                    <a:pt x="0" y="17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57"/>
            <p:cNvSpPr/>
            <p:nvPr/>
          </p:nvSpPr>
          <p:spPr>
            <a:xfrm>
              <a:off x="1042100" y="2260350"/>
              <a:ext cx="114225" cy="25550"/>
            </a:xfrm>
            <a:custGeom>
              <a:rect b="b" l="l" r="r" t="t"/>
              <a:pathLst>
                <a:path extrusionOk="0" fill="none" h="1022" w="4569">
                  <a:moveTo>
                    <a:pt x="1" y="564"/>
                  </a:moveTo>
                  <a:cubicBezTo>
                    <a:pt x="758" y="493"/>
                    <a:pt x="1471" y="1021"/>
                    <a:pt x="2236" y="1004"/>
                  </a:cubicBezTo>
                  <a:cubicBezTo>
                    <a:pt x="3090" y="977"/>
                    <a:pt x="3768" y="300"/>
                    <a:pt x="45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57"/>
            <p:cNvSpPr/>
            <p:nvPr/>
          </p:nvSpPr>
          <p:spPr>
            <a:xfrm>
              <a:off x="1096675" y="2296875"/>
              <a:ext cx="14775" cy="1775"/>
            </a:xfrm>
            <a:custGeom>
              <a:rect b="b" l="l" r="r" t="t"/>
              <a:pathLst>
                <a:path extrusionOk="0" fill="none" h="71" w="591">
                  <a:moveTo>
                    <a:pt x="0" y="71"/>
                  </a:moveTo>
                  <a:lnTo>
                    <a:pt x="59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57"/>
            <p:cNvSpPr/>
            <p:nvPr/>
          </p:nvSpPr>
          <p:spPr>
            <a:xfrm>
              <a:off x="1112950" y="2312925"/>
              <a:ext cx="8175" cy="1125"/>
            </a:xfrm>
            <a:custGeom>
              <a:rect b="b" l="l" r="r" t="t"/>
              <a:pathLst>
                <a:path extrusionOk="0" fill="none" h="45" w="327">
                  <a:moveTo>
                    <a:pt x="1" y="45"/>
                  </a:moveTo>
                  <a:lnTo>
                    <a:pt x="32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57"/>
            <p:cNvSpPr/>
            <p:nvPr/>
          </p:nvSpPr>
          <p:spPr>
            <a:xfrm>
              <a:off x="1188850" y="2167925"/>
              <a:ext cx="91350" cy="18300"/>
            </a:xfrm>
            <a:custGeom>
              <a:rect b="b" l="l" r="r" t="t"/>
              <a:pathLst>
                <a:path extrusionOk="0" fill="none" h="732" w="3654">
                  <a:moveTo>
                    <a:pt x="1" y="731"/>
                  </a:moveTo>
                  <a:cubicBezTo>
                    <a:pt x="714" y="511"/>
                    <a:pt x="1488" y="687"/>
                    <a:pt x="2228" y="555"/>
                  </a:cubicBezTo>
                  <a:cubicBezTo>
                    <a:pt x="2729" y="459"/>
                    <a:pt x="3196" y="230"/>
                    <a:pt x="365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57"/>
            <p:cNvSpPr/>
            <p:nvPr/>
          </p:nvSpPr>
          <p:spPr>
            <a:xfrm>
              <a:off x="1231325" y="2152100"/>
              <a:ext cx="12575" cy="5750"/>
            </a:xfrm>
            <a:custGeom>
              <a:rect b="b" l="l" r="r" t="t"/>
              <a:pathLst>
                <a:path extrusionOk="0" fill="none" h="230" w="503">
                  <a:moveTo>
                    <a:pt x="1" y="229"/>
                  </a:moveTo>
                  <a:lnTo>
                    <a:pt x="50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7"/>
            <p:cNvSpPr/>
            <p:nvPr/>
          </p:nvSpPr>
          <p:spPr>
            <a:xfrm>
              <a:off x="1237700" y="2116675"/>
              <a:ext cx="14125" cy="8150"/>
            </a:xfrm>
            <a:custGeom>
              <a:rect b="b" l="l" r="r" t="t"/>
              <a:pathLst>
                <a:path extrusionOk="0" fill="none" h="326" w="565">
                  <a:moveTo>
                    <a:pt x="1" y="326"/>
                  </a:moveTo>
                  <a:lnTo>
                    <a:pt x="56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57"/>
            <p:cNvSpPr/>
            <p:nvPr/>
          </p:nvSpPr>
          <p:spPr>
            <a:xfrm>
              <a:off x="1097550" y="2433950"/>
              <a:ext cx="36550" cy="19825"/>
            </a:xfrm>
            <a:custGeom>
              <a:rect b="b" l="l" r="r" t="t"/>
              <a:pathLst>
                <a:path extrusionOk="0" fill="none" h="793" w="1462">
                  <a:moveTo>
                    <a:pt x="1" y="0"/>
                  </a:moveTo>
                  <a:cubicBezTo>
                    <a:pt x="441" y="343"/>
                    <a:pt x="934" y="607"/>
                    <a:pt x="1462" y="79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57"/>
            <p:cNvSpPr/>
            <p:nvPr/>
          </p:nvSpPr>
          <p:spPr>
            <a:xfrm>
              <a:off x="1114500" y="2466075"/>
              <a:ext cx="17850" cy="5075"/>
            </a:xfrm>
            <a:custGeom>
              <a:rect b="b" l="l" r="r" t="t"/>
              <a:pathLst>
                <a:path extrusionOk="0" fill="none" h="203" w="714">
                  <a:moveTo>
                    <a:pt x="0" y="0"/>
                  </a:moveTo>
                  <a:lnTo>
                    <a:pt x="713" y="20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57"/>
            <p:cNvSpPr/>
            <p:nvPr/>
          </p:nvSpPr>
          <p:spPr>
            <a:xfrm>
              <a:off x="1187750" y="2482125"/>
              <a:ext cx="6200" cy="700"/>
            </a:xfrm>
            <a:custGeom>
              <a:rect b="b" l="l" r="r" t="t"/>
              <a:pathLst>
                <a:path extrusionOk="0" fill="none" h="28" w="248">
                  <a:moveTo>
                    <a:pt x="1" y="1"/>
                  </a:moveTo>
                  <a:lnTo>
                    <a:pt x="247" y="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57"/>
            <p:cNvSpPr/>
            <p:nvPr/>
          </p:nvSpPr>
          <p:spPr>
            <a:xfrm>
              <a:off x="832425" y="2266950"/>
              <a:ext cx="105850" cy="18725"/>
            </a:xfrm>
            <a:custGeom>
              <a:rect b="b" l="l" r="r" t="t"/>
              <a:pathLst>
                <a:path extrusionOk="0" fill="none" h="749" w="4234">
                  <a:moveTo>
                    <a:pt x="1" y="748"/>
                  </a:moveTo>
                  <a:cubicBezTo>
                    <a:pt x="1391" y="370"/>
                    <a:pt x="2799" y="124"/>
                    <a:pt x="42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57"/>
            <p:cNvSpPr/>
            <p:nvPr/>
          </p:nvSpPr>
          <p:spPr>
            <a:xfrm>
              <a:off x="873575" y="2257475"/>
              <a:ext cx="26425" cy="4225"/>
            </a:xfrm>
            <a:custGeom>
              <a:rect b="b" l="l" r="r" t="t"/>
              <a:pathLst>
                <a:path extrusionOk="0" fill="none" h="169" w="1057">
                  <a:moveTo>
                    <a:pt x="0" y="168"/>
                  </a:moveTo>
                  <a:lnTo>
                    <a:pt x="105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57"/>
            <p:cNvSpPr/>
            <p:nvPr/>
          </p:nvSpPr>
          <p:spPr>
            <a:xfrm>
              <a:off x="1175450" y="2438125"/>
              <a:ext cx="38950" cy="4425"/>
            </a:xfrm>
            <a:custGeom>
              <a:rect b="b" l="l" r="r" t="t"/>
              <a:pathLst>
                <a:path extrusionOk="0" fill="none" h="177" w="1558">
                  <a:moveTo>
                    <a:pt x="0" y="0"/>
                  </a:moveTo>
                  <a:cubicBezTo>
                    <a:pt x="511" y="132"/>
                    <a:pt x="1039" y="176"/>
                    <a:pt x="1558" y="1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7"/>
            <p:cNvSpPr/>
            <p:nvPr/>
          </p:nvSpPr>
          <p:spPr>
            <a:xfrm>
              <a:off x="1206475" y="2425150"/>
              <a:ext cx="14100" cy="1325"/>
            </a:xfrm>
            <a:custGeom>
              <a:rect b="b" l="l" r="r" t="t"/>
              <a:pathLst>
                <a:path extrusionOk="0" fill="none" h="53" w="564">
                  <a:moveTo>
                    <a:pt x="0" y="44"/>
                  </a:moveTo>
                  <a:cubicBezTo>
                    <a:pt x="185" y="53"/>
                    <a:pt x="378" y="35"/>
                    <a:pt x="56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7"/>
            <p:cNvSpPr/>
            <p:nvPr/>
          </p:nvSpPr>
          <p:spPr>
            <a:xfrm>
              <a:off x="1209325" y="2303475"/>
              <a:ext cx="16075" cy="2650"/>
            </a:xfrm>
            <a:custGeom>
              <a:rect b="b" l="l" r="r" t="t"/>
              <a:pathLst>
                <a:path extrusionOk="0" fill="none" h="106" w="643">
                  <a:moveTo>
                    <a:pt x="0" y="62"/>
                  </a:moveTo>
                  <a:cubicBezTo>
                    <a:pt x="220" y="106"/>
                    <a:pt x="441" y="79"/>
                    <a:pt x="64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57"/>
            <p:cNvSpPr/>
            <p:nvPr/>
          </p:nvSpPr>
          <p:spPr>
            <a:xfrm>
              <a:off x="595900" y="1773325"/>
              <a:ext cx="648875" cy="608875"/>
            </a:xfrm>
            <a:custGeom>
              <a:rect b="b" l="l" r="r" t="t"/>
              <a:pathLst>
                <a:path extrusionOk="0" h="24355" w="25955">
                  <a:moveTo>
                    <a:pt x="6452" y="2531"/>
                  </a:moveTo>
                  <a:cubicBezTo>
                    <a:pt x="6514" y="2545"/>
                    <a:pt x="6576" y="2559"/>
                    <a:pt x="6639" y="2575"/>
                  </a:cubicBezTo>
                  <a:lnTo>
                    <a:pt x="6639" y="2575"/>
                  </a:lnTo>
                  <a:cubicBezTo>
                    <a:pt x="6576" y="2561"/>
                    <a:pt x="6513" y="2549"/>
                    <a:pt x="6452" y="2540"/>
                  </a:cubicBezTo>
                  <a:lnTo>
                    <a:pt x="6452" y="2531"/>
                  </a:lnTo>
                  <a:close/>
                  <a:moveTo>
                    <a:pt x="4172" y="9457"/>
                  </a:moveTo>
                  <a:lnTo>
                    <a:pt x="4093" y="9501"/>
                  </a:lnTo>
                  <a:lnTo>
                    <a:pt x="4093" y="9501"/>
                  </a:lnTo>
                  <a:cubicBezTo>
                    <a:pt x="4119" y="9486"/>
                    <a:pt x="4146" y="9470"/>
                    <a:pt x="4172" y="9457"/>
                  </a:cubicBezTo>
                  <a:close/>
                  <a:moveTo>
                    <a:pt x="4867" y="9853"/>
                  </a:moveTo>
                  <a:lnTo>
                    <a:pt x="4780" y="9880"/>
                  </a:lnTo>
                  <a:lnTo>
                    <a:pt x="4780" y="9880"/>
                  </a:lnTo>
                  <a:cubicBezTo>
                    <a:pt x="4809" y="9868"/>
                    <a:pt x="4838" y="9860"/>
                    <a:pt x="4867" y="9853"/>
                  </a:cubicBezTo>
                  <a:close/>
                  <a:moveTo>
                    <a:pt x="4715" y="9905"/>
                  </a:moveTo>
                  <a:lnTo>
                    <a:pt x="4691" y="9915"/>
                  </a:lnTo>
                  <a:cubicBezTo>
                    <a:pt x="4698" y="9911"/>
                    <a:pt x="4706" y="9908"/>
                    <a:pt x="4715" y="9905"/>
                  </a:cubicBezTo>
                  <a:close/>
                  <a:moveTo>
                    <a:pt x="12797" y="13532"/>
                  </a:moveTo>
                  <a:cubicBezTo>
                    <a:pt x="12806" y="13567"/>
                    <a:pt x="12815" y="13611"/>
                    <a:pt x="12823" y="13646"/>
                  </a:cubicBezTo>
                  <a:cubicBezTo>
                    <a:pt x="12815" y="13611"/>
                    <a:pt x="12806" y="13576"/>
                    <a:pt x="12797" y="13532"/>
                  </a:cubicBezTo>
                  <a:close/>
                  <a:moveTo>
                    <a:pt x="16004" y="0"/>
                  </a:moveTo>
                  <a:cubicBezTo>
                    <a:pt x="15282" y="0"/>
                    <a:pt x="14743" y="509"/>
                    <a:pt x="14152" y="1070"/>
                  </a:cubicBezTo>
                  <a:cubicBezTo>
                    <a:pt x="13712" y="1483"/>
                    <a:pt x="13272" y="1906"/>
                    <a:pt x="12709" y="2135"/>
                  </a:cubicBezTo>
                  <a:cubicBezTo>
                    <a:pt x="12510" y="2219"/>
                    <a:pt x="12302" y="2255"/>
                    <a:pt x="12084" y="2255"/>
                  </a:cubicBezTo>
                  <a:cubicBezTo>
                    <a:pt x="11486" y="2255"/>
                    <a:pt x="10818" y="1980"/>
                    <a:pt x="10069" y="1677"/>
                  </a:cubicBezTo>
                  <a:cubicBezTo>
                    <a:pt x="9172" y="1314"/>
                    <a:pt x="8192" y="910"/>
                    <a:pt x="7143" y="910"/>
                  </a:cubicBezTo>
                  <a:cubicBezTo>
                    <a:pt x="6741" y="910"/>
                    <a:pt x="6328" y="970"/>
                    <a:pt x="5906" y="1114"/>
                  </a:cubicBezTo>
                  <a:cubicBezTo>
                    <a:pt x="5862" y="1131"/>
                    <a:pt x="5809" y="1149"/>
                    <a:pt x="5765" y="1167"/>
                  </a:cubicBezTo>
                  <a:cubicBezTo>
                    <a:pt x="5352" y="1316"/>
                    <a:pt x="4991" y="1589"/>
                    <a:pt x="4735" y="1950"/>
                  </a:cubicBezTo>
                  <a:cubicBezTo>
                    <a:pt x="4665" y="2047"/>
                    <a:pt x="4603" y="2152"/>
                    <a:pt x="4551" y="2258"/>
                  </a:cubicBezTo>
                  <a:cubicBezTo>
                    <a:pt x="4172" y="3024"/>
                    <a:pt x="4172" y="4044"/>
                    <a:pt x="4172" y="5118"/>
                  </a:cubicBezTo>
                  <a:cubicBezTo>
                    <a:pt x="4172" y="6104"/>
                    <a:pt x="4172" y="7116"/>
                    <a:pt x="3829" y="7908"/>
                  </a:cubicBezTo>
                  <a:cubicBezTo>
                    <a:pt x="3759" y="8066"/>
                    <a:pt x="3679" y="8216"/>
                    <a:pt x="3583" y="8357"/>
                  </a:cubicBezTo>
                  <a:cubicBezTo>
                    <a:pt x="3090" y="9052"/>
                    <a:pt x="2359" y="9255"/>
                    <a:pt x="1708" y="9431"/>
                  </a:cubicBezTo>
                  <a:cubicBezTo>
                    <a:pt x="1162" y="9580"/>
                    <a:pt x="643" y="9721"/>
                    <a:pt x="344" y="10144"/>
                  </a:cubicBezTo>
                  <a:cubicBezTo>
                    <a:pt x="194" y="10364"/>
                    <a:pt x="115" y="10619"/>
                    <a:pt x="97" y="10883"/>
                  </a:cubicBezTo>
                  <a:cubicBezTo>
                    <a:pt x="1" y="11763"/>
                    <a:pt x="678" y="12159"/>
                    <a:pt x="1620" y="12696"/>
                  </a:cubicBezTo>
                  <a:cubicBezTo>
                    <a:pt x="2843" y="13400"/>
                    <a:pt x="4366" y="14271"/>
                    <a:pt x="4850" y="16709"/>
                  </a:cubicBezTo>
                  <a:cubicBezTo>
                    <a:pt x="5325" y="19050"/>
                    <a:pt x="6874" y="19076"/>
                    <a:pt x="8520" y="19103"/>
                  </a:cubicBezTo>
                  <a:cubicBezTo>
                    <a:pt x="9840" y="19120"/>
                    <a:pt x="11222" y="19138"/>
                    <a:pt x="12163" y="20335"/>
                  </a:cubicBezTo>
                  <a:cubicBezTo>
                    <a:pt x="12554" y="20835"/>
                    <a:pt x="12968" y="21022"/>
                    <a:pt x="13397" y="21022"/>
                  </a:cubicBezTo>
                  <a:cubicBezTo>
                    <a:pt x="14004" y="21022"/>
                    <a:pt x="14643" y="20651"/>
                    <a:pt x="15297" y="20265"/>
                  </a:cubicBezTo>
                  <a:cubicBezTo>
                    <a:pt x="15921" y="19896"/>
                    <a:pt x="16556" y="19515"/>
                    <a:pt x="17153" y="19515"/>
                  </a:cubicBezTo>
                  <a:cubicBezTo>
                    <a:pt x="17296" y="19515"/>
                    <a:pt x="17438" y="19537"/>
                    <a:pt x="17576" y="19587"/>
                  </a:cubicBezTo>
                  <a:cubicBezTo>
                    <a:pt x="17805" y="19675"/>
                    <a:pt x="18016" y="19816"/>
                    <a:pt x="18174" y="20009"/>
                  </a:cubicBezTo>
                  <a:lnTo>
                    <a:pt x="18192" y="20018"/>
                  </a:lnTo>
                  <a:cubicBezTo>
                    <a:pt x="18456" y="20317"/>
                    <a:pt x="18702" y="20757"/>
                    <a:pt x="18914" y="21338"/>
                  </a:cubicBezTo>
                  <a:cubicBezTo>
                    <a:pt x="19310" y="22421"/>
                    <a:pt x="19732" y="23266"/>
                    <a:pt x="20146" y="23855"/>
                  </a:cubicBezTo>
                  <a:cubicBezTo>
                    <a:pt x="20373" y="24173"/>
                    <a:pt x="20743" y="24354"/>
                    <a:pt x="21133" y="24354"/>
                  </a:cubicBezTo>
                  <a:cubicBezTo>
                    <a:pt x="21196" y="24354"/>
                    <a:pt x="21261" y="24349"/>
                    <a:pt x="21325" y="24339"/>
                  </a:cubicBezTo>
                  <a:cubicBezTo>
                    <a:pt x="21642" y="24295"/>
                    <a:pt x="21932" y="24119"/>
                    <a:pt x="22126" y="23855"/>
                  </a:cubicBezTo>
                  <a:cubicBezTo>
                    <a:pt x="22196" y="23759"/>
                    <a:pt x="22249" y="23644"/>
                    <a:pt x="22284" y="23530"/>
                  </a:cubicBezTo>
                  <a:cubicBezTo>
                    <a:pt x="22460" y="23010"/>
                    <a:pt x="22372" y="22456"/>
                    <a:pt x="22188" y="21902"/>
                  </a:cubicBezTo>
                  <a:cubicBezTo>
                    <a:pt x="22038" y="21479"/>
                    <a:pt x="21862" y="21065"/>
                    <a:pt x="21668" y="20661"/>
                  </a:cubicBezTo>
                  <a:cubicBezTo>
                    <a:pt x="21448" y="20221"/>
                    <a:pt x="21255" y="19763"/>
                    <a:pt x="21105" y="19296"/>
                  </a:cubicBezTo>
                  <a:cubicBezTo>
                    <a:pt x="20744" y="18091"/>
                    <a:pt x="20806" y="16005"/>
                    <a:pt x="22144" y="14104"/>
                  </a:cubicBezTo>
                  <a:cubicBezTo>
                    <a:pt x="22425" y="13699"/>
                    <a:pt x="22751" y="13329"/>
                    <a:pt x="23112" y="13004"/>
                  </a:cubicBezTo>
                  <a:cubicBezTo>
                    <a:pt x="23613" y="12529"/>
                    <a:pt x="24071" y="12001"/>
                    <a:pt x="24476" y="11437"/>
                  </a:cubicBezTo>
                  <a:cubicBezTo>
                    <a:pt x="24995" y="10707"/>
                    <a:pt x="25391" y="9888"/>
                    <a:pt x="25638" y="9017"/>
                  </a:cubicBezTo>
                  <a:cubicBezTo>
                    <a:pt x="25875" y="8199"/>
                    <a:pt x="25954" y="7336"/>
                    <a:pt x="25866" y="6482"/>
                  </a:cubicBezTo>
                  <a:cubicBezTo>
                    <a:pt x="25761" y="5382"/>
                    <a:pt x="25365" y="4564"/>
                    <a:pt x="24705" y="4027"/>
                  </a:cubicBezTo>
                  <a:cubicBezTo>
                    <a:pt x="24115" y="3541"/>
                    <a:pt x="23295" y="3296"/>
                    <a:pt x="22268" y="3296"/>
                  </a:cubicBezTo>
                  <a:cubicBezTo>
                    <a:pt x="21992" y="3296"/>
                    <a:pt x="21701" y="3314"/>
                    <a:pt x="21396" y="3349"/>
                  </a:cubicBezTo>
                  <a:cubicBezTo>
                    <a:pt x="21202" y="3371"/>
                    <a:pt x="21025" y="3381"/>
                    <a:pt x="20863" y="3381"/>
                  </a:cubicBezTo>
                  <a:cubicBezTo>
                    <a:pt x="19641" y="3381"/>
                    <a:pt x="19257" y="2796"/>
                    <a:pt x="18790" y="2073"/>
                  </a:cubicBezTo>
                  <a:cubicBezTo>
                    <a:pt x="18438" y="1536"/>
                    <a:pt x="18034" y="911"/>
                    <a:pt x="17180" y="392"/>
                  </a:cubicBezTo>
                  <a:cubicBezTo>
                    <a:pt x="16730" y="115"/>
                    <a:pt x="16346" y="0"/>
                    <a:pt x="16004" y="0"/>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57"/>
            <p:cNvSpPr/>
            <p:nvPr/>
          </p:nvSpPr>
          <p:spPr>
            <a:xfrm>
              <a:off x="595900" y="1829550"/>
              <a:ext cx="454375" cy="469350"/>
            </a:xfrm>
            <a:custGeom>
              <a:rect b="b" l="l" r="r" t="t"/>
              <a:pathLst>
                <a:path extrusionOk="0" h="18774" w="18175">
                  <a:moveTo>
                    <a:pt x="4551" y="0"/>
                  </a:moveTo>
                  <a:lnTo>
                    <a:pt x="4551" y="0"/>
                  </a:lnTo>
                  <a:cubicBezTo>
                    <a:pt x="4172" y="775"/>
                    <a:pt x="4172" y="1787"/>
                    <a:pt x="4172" y="2852"/>
                  </a:cubicBezTo>
                  <a:cubicBezTo>
                    <a:pt x="4172" y="3837"/>
                    <a:pt x="4172" y="4858"/>
                    <a:pt x="3829" y="5650"/>
                  </a:cubicBezTo>
                  <a:cubicBezTo>
                    <a:pt x="3767" y="5809"/>
                    <a:pt x="3679" y="5958"/>
                    <a:pt x="3583" y="6099"/>
                  </a:cubicBezTo>
                  <a:cubicBezTo>
                    <a:pt x="3090" y="6794"/>
                    <a:pt x="2359" y="6988"/>
                    <a:pt x="1717" y="7164"/>
                  </a:cubicBezTo>
                  <a:cubicBezTo>
                    <a:pt x="1162" y="7322"/>
                    <a:pt x="643" y="7463"/>
                    <a:pt x="344" y="7886"/>
                  </a:cubicBezTo>
                  <a:cubicBezTo>
                    <a:pt x="203" y="8106"/>
                    <a:pt x="115" y="8352"/>
                    <a:pt x="97" y="8616"/>
                  </a:cubicBezTo>
                  <a:cubicBezTo>
                    <a:pt x="1" y="9496"/>
                    <a:pt x="687" y="9892"/>
                    <a:pt x="1620" y="10429"/>
                  </a:cubicBezTo>
                  <a:cubicBezTo>
                    <a:pt x="2843" y="11133"/>
                    <a:pt x="4366" y="12013"/>
                    <a:pt x="4859" y="14442"/>
                  </a:cubicBezTo>
                  <a:cubicBezTo>
                    <a:pt x="5334" y="16792"/>
                    <a:pt x="6874" y="16819"/>
                    <a:pt x="8520" y="16845"/>
                  </a:cubicBezTo>
                  <a:cubicBezTo>
                    <a:pt x="9849" y="16863"/>
                    <a:pt x="11204" y="16863"/>
                    <a:pt x="12155" y="18086"/>
                  </a:cubicBezTo>
                  <a:cubicBezTo>
                    <a:pt x="12550" y="18587"/>
                    <a:pt x="12962" y="18773"/>
                    <a:pt x="13389" y="18773"/>
                  </a:cubicBezTo>
                  <a:cubicBezTo>
                    <a:pt x="13997" y="18773"/>
                    <a:pt x="14635" y="18395"/>
                    <a:pt x="15297" y="18007"/>
                  </a:cubicBezTo>
                  <a:cubicBezTo>
                    <a:pt x="15916" y="17637"/>
                    <a:pt x="16558" y="17261"/>
                    <a:pt x="17158" y="17261"/>
                  </a:cubicBezTo>
                  <a:cubicBezTo>
                    <a:pt x="17300" y="17261"/>
                    <a:pt x="17440" y="17282"/>
                    <a:pt x="17576" y="17329"/>
                  </a:cubicBezTo>
                  <a:cubicBezTo>
                    <a:pt x="17805" y="17417"/>
                    <a:pt x="18016" y="17567"/>
                    <a:pt x="18174" y="17752"/>
                  </a:cubicBezTo>
                  <a:cubicBezTo>
                    <a:pt x="17597" y="16981"/>
                    <a:pt x="16971" y="16779"/>
                    <a:pt x="16336" y="16779"/>
                  </a:cubicBezTo>
                  <a:cubicBezTo>
                    <a:pt x="15693" y="16779"/>
                    <a:pt x="15040" y="16986"/>
                    <a:pt x="14416" y="17021"/>
                  </a:cubicBezTo>
                  <a:cubicBezTo>
                    <a:pt x="14387" y="17023"/>
                    <a:pt x="14358" y="17024"/>
                    <a:pt x="14330" y="17024"/>
                  </a:cubicBezTo>
                  <a:cubicBezTo>
                    <a:pt x="12818" y="17024"/>
                    <a:pt x="12656" y="14540"/>
                    <a:pt x="11231" y="14108"/>
                  </a:cubicBezTo>
                  <a:cubicBezTo>
                    <a:pt x="11133" y="14078"/>
                    <a:pt x="11036" y="14065"/>
                    <a:pt x="10939" y="14065"/>
                  </a:cubicBezTo>
                  <a:cubicBezTo>
                    <a:pt x="9917" y="14065"/>
                    <a:pt x="8907" y="15554"/>
                    <a:pt x="7840" y="15554"/>
                  </a:cubicBezTo>
                  <a:cubicBezTo>
                    <a:pt x="7495" y="15554"/>
                    <a:pt x="7145" y="15399"/>
                    <a:pt x="6786" y="14988"/>
                  </a:cubicBezTo>
                  <a:cubicBezTo>
                    <a:pt x="5211" y="13184"/>
                    <a:pt x="6267" y="10781"/>
                    <a:pt x="4656" y="10394"/>
                  </a:cubicBezTo>
                  <a:cubicBezTo>
                    <a:pt x="3855" y="10200"/>
                    <a:pt x="2984" y="9716"/>
                    <a:pt x="2597" y="9250"/>
                  </a:cubicBezTo>
                  <a:cubicBezTo>
                    <a:pt x="2218" y="8783"/>
                    <a:pt x="2306" y="8335"/>
                    <a:pt x="3389" y="8176"/>
                  </a:cubicBezTo>
                  <a:cubicBezTo>
                    <a:pt x="3882" y="8115"/>
                    <a:pt x="4357" y="7930"/>
                    <a:pt x="4762" y="7639"/>
                  </a:cubicBezTo>
                  <a:cubicBezTo>
                    <a:pt x="5844" y="6830"/>
                    <a:pt x="6091" y="5307"/>
                    <a:pt x="5325" y="3890"/>
                  </a:cubicBezTo>
                  <a:cubicBezTo>
                    <a:pt x="4304" y="1998"/>
                    <a:pt x="4551" y="0"/>
                    <a:pt x="4551"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57"/>
            <p:cNvSpPr/>
            <p:nvPr/>
          </p:nvSpPr>
          <p:spPr>
            <a:xfrm>
              <a:off x="740225" y="1773325"/>
              <a:ext cx="504550" cy="547325"/>
            </a:xfrm>
            <a:custGeom>
              <a:rect b="b" l="l" r="r" t="t"/>
              <a:pathLst>
                <a:path extrusionOk="0" h="21893" w="20182">
                  <a:moveTo>
                    <a:pt x="10235" y="0"/>
                  </a:moveTo>
                  <a:cubicBezTo>
                    <a:pt x="9513" y="0"/>
                    <a:pt x="8976" y="509"/>
                    <a:pt x="8379" y="1070"/>
                  </a:cubicBezTo>
                  <a:cubicBezTo>
                    <a:pt x="7948" y="1475"/>
                    <a:pt x="7499" y="1906"/>
                    <a:pt x="6945" y="2135"/>
                  </a:cubicBezTo>
                  <a:cubicBezTo>
                    <a:pt x="6744" y="2216"/>
                    <a:pt x="6535" y="2252"/>
                    <a:pt x="6318" y="2252"/>
                  </a:cubicBezTo>
                  <a:cubicBezTo>
                    <a:pt x="5716" y="2252"/>
                    <a:pt x="5048" y="1981"/>
                    <a:pt x="4305" y="1677"/>
                  </a:cubicBezTo>
                  <a:cubicBezTo>
                    <a:pt x="3410" y="1309"/>
                    <a:pt x="2433" y="909"/>
                    <a:pt x="1387" y="909"/>
                  </a:cubicBezTo>
                  <a:cubicBezTo>
                    <a:pt x="982" y="909"/>
                    <a:pt x="567" y="969"/>
                    <a:pt x="142" y="1114"/>
                  </a:cubicBezTo>
                  <a:cubicBezTo>
                    <a:pt x="89" y="1123"/>
                    <a:pt x="45" y="1140"/>
                    <a:pt x="1" y="1167"/>
                  </a:cubicBezTo>
                  <a:cubicBezTo>
                    <a:pt x="4287" y="2848"/>
                    <a:pt x="3293" y="3279"/>
                    <a:pt x="6540" y="5972"/>
                  </a:cubicBezTo>
                  <a:cubicBezTo>
                    <a:pt x="7259" y="6567"/>
                    <a:pt x="7872" y="6792"/>
                    <a:pt x="8400" y="6792"/>
                  </a:cubicBezTo>
                  <a:cubicBezTo>
                    <a:pt x="10059" y="6792"/>
                    <a:pt x="10872" y="4561"/>
                    <a:pt x="11476" y="4561"/>
                  </a:cubicBezTo>
                  <a:cubicBezTo>
                    <a:pt x="11549" y="4561"/>
                    <a:pt x="11620" y="4595"/>
                    <a:pt x="11689" y="4669"/>
                  </a:cubicBezTo>
                  <a:cubicBezTo>
                    <a:pt x="12257" y="5301"/>
                    <a:pt x="12484" y="6567"/>
                    <a:pt x="12968" y="6567"/>
                  </a:cubicBezTo>
                  <a:cubicBezTo>
                    <a:pt x="13166" y="6567"/>
                    <a:pt x="13406" y="6356"/>
                    <a:pt x="13730" y="5805"/>
                  </a:cubicBezTo>
                  <a:cubicBezTo>
                    <a:pt x="14237" y="4932"/>
                    <a:pt x="15295" y="4427"/>
                    <a:pt x="16254" y="4427"/>
                  </a:cubicBezTo>
                  <a:cubicBezTo>
                    <a:pt x="17394" y="4427"/>
                    <a:pt x="18395" y="5141"/>
                    <a:pt x="18166" y="6799"/>
                  </a:cubicBezTo>
                  <a:cubicBezTo>
                    <a:pt x="17744" y="9862"/>
                    <a:pt x="15517" y="10707"/>
                    <a:pt x="14690" y="13919"/>
                  </a:cubicBezTo>
                  <a:cubicBezTo>
                    <a:pt x="13880" y="17079"/>
                    <a:pt x="16335" y="21743"/>
                    <a:pt x="16415" y="21893"/>
                  </a:cubicBezTo>
                  <a:cubicBezTo>
                    <a:pt x="16265" y="21470"/>
                    <a:pt x="16089" y="21057"/>
                    <a:pt x="15887" y="20652"/>
                  </a:cubicBezTo>
                  <a:cubicBezTo>
                    <a:pt x="15667" y="20212"/>
                    <a:pt x="15482" y="19754"/>
                    <a:pt x="15323" y="19288"/>
                  </a:cubicBezTo>
                  <a:cubicBezTo>
                    <a:pt x="14971" y="18091"/>
                    <a:pt x="15024" y="15996"/>
                    <a:pt x="16362" y="14095"/>
                  </a:cubicBezTo>
                  <a:cubicBezTo>
                    <a:pt x="16652" y="13690"/>
                    <a:pt x="16969" y="13321"/>
                    <a:pt x="17330" y="12995"/>
                  </a:cubicBezTo>
                  <a:cubicBezTo>
                    <a:pt x="17840" y="12520"/>
                    <a:pt x="18298" y="12001"/>
                    <a:pt x="18703" y="11437"/>
                  </a:cubicBezTo>
                  <a:cubicBezTo>
                    <a:pt x="19222" y="10707"/>
                    <a:pt x="19618" y="9888"/>
                    <a:pt x="19865" y="9026"/>
                  </a:cubicBezTo>
                  <a:cubicBezTo>
                    <a:pt x="20102" y="8199"/>
                    <a:pt x="20181" y="7336"/>
                    <a:pt x="20093" y="6482"/>
                  </a:cubicBezTo>
                  <a:cubicBezTo>
                    <a:pt x="19988" y="5382"/>
                    <a:pt x="19601" y="4564"/>
                    <a:pt x="18940" y="4027"/>
                  </a:cubicBezTo>
                  <a:cubicBezTo>
                    <a:pt x="18338" y="3537"/>
                    <a:pt x="17508" y="3292"/>
                    <a:pt x="16467" y="3292"/>
                  </a:cubicBezTo>
                  <a:cubicBezTo>
                    <a:pt x="16199" y="3292"/>
                    <a:pt x="15918" y="3308"/>
                    <a:pt x="15623" y="3340"/>
                  </a:cubicBezTo>
                  <a:cubicBezTo>
                    <a:pt x="15429" y="3362"/>
                    <a:pt x="15252" y="3372"/>
                    <a:pt x="15090" y="3372"/>
                  </a:cubicBezTo>
                  <a:cubicBezTo>
                    <a:pt x="13869" y="3372"/>
                    <a:pt x="13491" y="2788"/>
                    <a:pt x="13017" y="2073"/>
                  </a:cubicBezTo>
                  <a:cubicBezTo>
                    <a:pt x="12665" y="1527"/>
                    <a:pt x="12269" y="911"/>
                    <a:pt x="11416" y="392"/>
                  </a:cubicBezTo>
                  <a:cubicBezTo>
                    <a:pt x="10963" y="115"/>
                    <a:pt x="10578" y="0"/>
                    <a:pt x="10235"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7"/>
            <p:cNvSpPr/>
            <p:nvPr/>
          </p:nvSpPr>
          <p:spPr>
            <a:xfrm>
              <a:off x="1197875" y="1986625"/>
              <a:ext cx="25" cy="25"/>
            </a:xfrm>
            <a:custGeom>
              <a:rect b="b" l="l" r="r" t="t"/>
              <a:pathLst>
                <a:path extrusionOk="0" h="1" w="1">
                  <a:moveTo>
                    <a:pt x="1" y="1"/>
                  </a:moveTo>
                  <a:lnTo>
                    <a:pt x="1" y="1"/>
                  </a:lnTo>
                  <a:lnTo>
                    <a:pt x="1" y="1"/>
                  </a:lnTo>
                  <a:close/>
                </a:path>
              </a:pathLst>
            </a:custGeom>
            <a:solidFill>
              <a:srgbClr val="FF49F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57"/>
            <p:cNvSpPr/>
            <p:nvPr/>
          </p:nvSpPr>
          <p:spPr>
            <a:xfrm>
              <a:off x="591950" y="1749225"/>
              <a:ext cx="657875" cy="641400"/>
            </a:xfrm>
            <a:custGeom>
              <a:rect b="b" l="l" r="r" t="t"/>
              <a:pathLst>
                <a:path extrusionOk="0" fill="none" h="25656" w="26315">
                  <a:moveTo>
                    <a:pt x="22478" y="24503"/>
                  </a:moveTo>
                  <a:cubicBezTo>
                    <a:pt x="22143" y="25471"/>
                    <a:pt x="20867" y="25655"/>
                    <a:pt x="20277" y="24837"/>
                  </a:cubicBezTo>
                  <a:cubicBezTo>
                    <a:pt x="19908" y="24335"/>
                    <a:pt x="19485" y="23543"/>
                    <a:pt x="19036" y="22320"/>
                  </a:cubicBezTo>
                  <a:cubicBezTo>
                    <a:pt x="17276" y="17559"/>
                    <a:pt x="14434" y="24062"/>
                    <a:pt x="12286" y="21325"/>
                  </a:cubicBezTo>
                  <a:cubicBezTo>
                    <a:pt x="10183" y="18641"/>
                    <a:pt x="5835" y="21941"/>
                    <a:pt x="4981" y="17673"/>
                  </a:cubicBezTo>
                  <a:cubicBezTo>
                    <a:pt x="4128" y="13413"/>
                    <a:pt x="0" y="13924"/>
                    <a:pt x="220" y="11838"/>
                  </a:cubicBezTo>
                  <a:cubicBezTo>
                    <a:pt x="431" y="9743"/>
                    <a:pt x="3028" y="10993"/>
                    <a:pt x="3961" y="8854"/>
                  </a:cubicBezTo>
                  <a:cubicBezTo>
                    <a:pt x="4885" y="6707"/>
                    <a:pt x="3274" y="2975"/>
                    <a:pt x="6055" y="2043"/>
                  </a:cubicBezTo>
                  <a:cubicBezTo>
                    <a:pt x="8836" y="1101"/>
                    <a:pt x="11221" y="3741"/>
                    <a:pt x="12849" y="3063"/>
                  </a:cubicBezTo>
                  <a:cubicBezTo>
                    <a:pt x="14486" y="2386"/>
                    <a:pt x="15208" y="1"/>
                    <a:pt x="17364" y="1321"/>
                  </a:cubicBezTo>
                  <a:cubicBezTo>
                    <a:pt x="19521" y="2641"/>
                    <a:pt x="18834" y="4577"/>
                    <a:pt x="21554" y="4269"/>
                  </a:cubicBezTo>
                  <a:cubicBezTo>
                    <a:pt x="24273" y="3970"/>
                    <a:pt x="25831" y="5044"/>
                    <a:pt x="26068" y="7438"/>
                  </a:cubicBezTo>
                  <a:cubicBezTo>
                    <a:pt x="26315" y="9840"/>
                    <a:pt x="25241" y="12172"/>
                    <a:pt x="23296" y="13985"/>
                  </a:cubicBezTo>
                  <a:cubicBezTo>
                    <a:pt x="21342" y="15798"/>
                    <a:pt x="20753" y="18412"/>
                    <a:pt x="21298" y="20243"/>
                  </a:cubicBezTo>
                  <a:cubicBezTo>
                    <a:pt x="21703" y="21633"/>
                    <a:pt x="22926" y="23156"/>
                    <a:pt x="22478" y="2450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57"/>
            <p:cNvSpPr/>
            <p:nvPr/>
          </p:nvSpPr>
          <p:spPr>
            <a:xfrm>
              <a:off x="801625" y="2177825"/>
              <a:ext cx="239400" cy="71975"/>
            </a:xfrm>
            <a:custGeom>
              <a:rect b="b" l="l" r="r" t="t"/>
              <a:pathLst>
                <a:path extrusionOk="0" fill="none" h="2879" w="9576">
                  <a:moveTo>
                    <a:pt x="9576" y="2879"/>
                  </a:moveTo>
                  <a:lnTo>
                    <a:pt x="8370" y="1400"/>
                  </a:lnTo>
                  <a:cubicBezTo>
                    <a:pt x="8185" y="1154"/>
                    <a:pt x="7974" y="934"/>
                    <a:pt x="7745" y="731"/>
                  </a:cubicBezTo>
                  <a:cubicBezTo>
                    <a:pt x="7032" y="133"/>
                    <a:pt x="6038" y="1"/>
                    <a:pt x="5123" y="115"/>
                  </a:cubicBezTo>
                  <a:cubicBezTo>
                    <a:pt x="4832" y="151"/>
                    <a:pt x="4550" y="221"/>
                    <a:pt x="4278" y="335"/>
                  </a:cubicBezTo>
                  <a:cubicBezTo>
                    <a:pt x="4058" y="432"/>
                    <a:pt x="3873" y="573"/>
                    <a:pt x="3653" y="679"/>
                  </a:cubicBezTo>
                  <a:cubicBezTo>
                    <a:pt x="3310" y="828"/>
                    <a:pt x="2958" y="943"/>
                    <a:pt x="2588" y="1013"/>
                  </a:cubicBezTo>
                  <a:lnTo>
                    <a:pt x="0" y="160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7"/>
            <p:cNvSpPr/>
            <p:nvPr/>
          </p:nvSpPr>
          <p:spPr>
            <a:xfrm>
              <a:off x="657950" y="2034825"/>
              <a:ext cx="249300" cy="162625"/>
            </a:xfrm>
            <a:custGeom>
              <a:rect b="b" l="l" r="r" t="t"/>
              <a:pathLst>
                <a:path extrusionOk="0" fill="none" h="6505" w="9972">
                  <a:moveTo>
                    <a:pt x="3899" y="6311"/>
                  </a:moveTo>
                  <a:cubicBezTo>
                    <a:pt x="5448" y="6504"/>
                    <a:pt x="6997" y="5985"/>
                    <a:pt x="8396" y="5290"/>
                  </a:cubicBezTo>
                  <a:cubicBezTo>
                    <a:pt x="8731" y="5149"/>
                    <a:pt x="9048" y="4938"/>
                    <a:pt x="9312" y="4691"/>
                  </a:cubicBezTo>
                  <a:cubicBezTo>
                    <a:pt x="9884" y="4102"/>
                    <a:pt x="9972" y="3151"/>
                    <a:pt x="9646" y="2403"/>
                  </a:cubicBezTo>
                  <a:cubicBezTo>
                    <a:pt x="9312" y="1655"/>
                    <a:pt x="8652" y="1092"/>
                    <a:pt x="7912" y="740"/>
                  </a:cubicBezTo>
                  <a:cubicBezTo>
                    <a:pt x="7173" y="396"/>
                    <a:pt x="6363" y="247"/>
                    <a:pt x="5554" y="115"/>
                  </a:cubicBezTo>
                  <a:cubicBezTo>
                    <a:pt x="5140" y="36"/>
                    <a:pt x="4718" y="0"/>
                    <a:pt x="4295" y="0"/>
                  </a:cubicBezTo>
                  <a:cubicBezTo>
                    <a:pt x="3750" y="36"/>
                    <a:pt x="3222" y="194"/>
                    <a:pt x="2685" y="291"/>
                  </a:cubicBezTo>
                  <a:cubicBezTo>
                    <a:pt x="1796" y="449"/>
                    <a:pt x="889" y="449"/>
                    <a:pt x="0" y="29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7"/>
            <p:cNvSpPr/>
            <p:nvPr/>
          </p:nvSpPr>
          <p:spPr>
            <a:xfrm>
              <a:off x="711200" y="1828450"/>
              <a:ext cx="288900" cy="283175"/>
            </a:xfrm>
            <a:custGeom>
              <a:rect b="b" l="l" r="r" t="t"/>
              <a:pathLst>
                <a:path extrusionOk="0" fill="none" h="11327" w="11556">
                  <a:moveTo>
                    <a:pt x="0" y="7727"/>
                  </a:moveTo>
                  <a:cubicBezTo>
                    <a:pt x="2077" y="7050"/>
                    <a:pt x="4462" y="7014"/>
                    <a:pt x="6337" y="8141"/>
                  </a:cubicBezTo>
                  <a:cubicBezTo>
                    <a:pt x="6724" y="8387"/>
                    <a:pt x="7103" y="8651"/>
                    <a:pt x="7463" y="8942"/>
                  </a:cubicBezTo>
                  <a:lnTo>
                    <a:pt x="9884" y="10825"/>
                  </a:lnTo>
                  <a:cubicBezTo>
                    <a:pt x="10121" y="11019"/>
                    <a:pt x="10368" y="11204"/>
                    <a:pt x="10667" y="11265"/>
                  </a:cubicBezTo>
                  <a:cubicBezTo>
                    <a:pt x="10966" y="11327"/>
                    <a:pt x="11327" y="11221"/>
                    <a:pt x="11450" y="10948"/>
                  </a:cubicBezTo>
                  <a:cubicBezTo>
                    <a:pt x="11556" y="10693"/>
                    <a:pt x="11459" y="10403"/>
                    <a:pt x="11336" y="10165"/>
                  </a:cubicBezTo>
                  <a:cubicBezTo>
                    <a:pt x="10702" y="8845"/>
                    <a:pt x="9628" y="7745"/>
                    <a:pt x="9100" y="6372"/>
                  </a:cubicBezTo>
                  <a:cubicBezTo>
                    <a:pt x="8889" y="5835"/>
                    <a:pt x="8775" y="5272"/>
                    <a:pt x="8581" y="4717"/>
                  </a:cubicBezTo>
                  <a:cubicBezTo>
                    <a:pt x="8159" y="3573"/>
                    <a:pt x="7367" y="2579"/>
                    <a:pt x="6425" y="1804"/>
                  </a:cubicBezTo>
                  <a:cubicBezTo>
                    <a:pt x="5483" y="1021"/>
                    <a:pt x="4383" y="458"/>
                    <a:pt x="324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7"/>
            <p:cNvSpPr/>
            <p:nvPr/>
          </p:nvSpPr>
          <p:spPr>
            <a:xfrm>
              <a:off x="1090300" y="1917550"/>
              <a:ext cx="95075" cy="367900"/>
            </a:xfrm>
            <a:custGeom>
              <a:rect b="b" l="l" r="r" t="t"/>
              <a:pathLst>
                <a:path extrusionOk="0" fill="none" h="14716" w="3803">
                  <a:moveTo>
                    <a:pt x="1039" y="14716"/>
                  </a:moveTo>
                  <a:cubicBezTo>
                    <a:pt x="651" y="14073"/>
                    <a:pt x="264" y="13413"/>
                    <a:pt x="115" y="12683"/>
                  </a:cubicBezTo>
                  <a:cubicBezTo>
                    <a:pt x="9" y="12146"/>
                    <a:pt x="0" y="11600"/>
                    <a:pt x="71" y="11063"/>
                  </a:cubicBezTo>
                  <a:cubicBezTo>
                    <a:pt x="211" y="9910"/>
                    <a:pt x="563" y="8801"/>
                    <a:pt x="1127" y="7789"/>
                  </a:cubicBezTo>
                  <a:cubicBezTo>
                    <a:pt x="1769" y="6645"/>
                    <a:pt x="2658" y="5642"/>
                    <a:pt x="3169" y="4436"/>
                  </a:cubicBezTo>
                  <a:cubicBezTo>
                    <a:pt x="3758" y="3054"/>
                    <a:pt x="3802" y="1488"/>
                    <a:pt x="358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57"/>
            <p:cNvSpPr/>
            <p:nvPr/>
          </p:nvSpPr>
          <p:spPr>
            <a:xfrm>
              <a:off x="962450" y="1823600"/>
              <a:ext cx="96850" cy="345675"/>
            </a:xfrm>
            <a:custGeom>
              <a:rect b="b" l="l" r="r" t="t"/>
              <a:pathLst>
                <a:path extrusionOk="0" fill="none" h="13827" w="3874">
                  <a:moveTo>
                    <a:pt x="3873" y="13721"/>
                  </a:moveTo>
                  <a:cubicBezTo>
                    <a:pt x="3697" y="13827"/>
                    <a:pt x="3477" y="13818"/>
                    <a:pt x="3310" y="13704"/>
                  </a:cubicBezTo>
                  <a:cubicBezTo>
                    <a:pt x="3143" y="13580"/>
                    <a:pt x="3020" y="13413"/>
                    <a:pt x="2949" y="13228"/>
                  </a:cubicBezTo>
                  <a:cubicBezTo>
                    <a:pt x="2500" y="12207"/>
                    <a:pt x="2826" y="10975"/>
                    <a:pt x="2404" y="9937"/>
                  </a:cubicBezTo>
                  <a:cubicBezTo>
                    <a:pt x="2034" y="9057"/>
                    <a:pt x="1189" y="8476"/>
                    <a:pt x="687" y="7666"/>
                  </a:cubicBezTo>
                  <a:cubicBezTo>
                    <a:pt x="1" y="6557"/>
                    <a:pt x="36" y="5158"/>
                    <a:pt x="247" y="3873"/>
                  </a:cubicBezTo>
                  <a:cubicBezTo>
                    <a:pt x="450" y="2588"/>
                    <a:pt x="811" y="1294"/>
                    <a:pt x="70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57"/>
            <p:cNvSpPr/>
            <p:nvPr/>
          </p:nvSpPr>
          <p:spPr>
            <a:xfrm>
              <a:off x="1068300" y="1877500"/>
              <a:ext cx="60075" cy="276375"/>
            </a:xfrm>
            <a:custGeom>
              <a:rect b="b" l="l" r="r" t="t"/>
              <a:pathLst>
                <a:path extrusionOk="0" fill="none" h="11055" w="2403">
                  <a:moveTo>
                    <a:pt x="0" y="11055"/>
                  </a:moveTo>
                  <a:cubicBezTo>
                    <a:pt x="968" y="9321"/>
                    <a:pt x="1699" y="7464"/>
                    <a:pt x="2174" y="5536"/>
                  </a:cubicBezTo>
                  <a:cubicBezTo>
                    <a:pt x="2324" y="5017"/>
                    <a:pt x="2394" y="4480"/>
                    <a:pt x="2403" y="3944"/>
                  </a:cubicBezTo>
                  <a:cubicBezTo>
                    <a:pt x="2385" y="2606"/>
                    <a:pt x="1628" y="1330"/>
                    <a:pt x="176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57"/>
            <p:cNvSpPr/>
            <p:nvPr/>
          </p:nvSpPr>
          <p:spPr>
            <a:xfrm>
              <a:off x="1093600" y="1866725"/>
              <a:ext cx="12350" cy="81650"/>
            </a:xfrm>
            <a:custGeom>
              <a:rect b="b" l="l" r="r" t="t"/>
              <a:pathLst>
                <a:path extrusionOk="0" fill="none" h="3266" w="494">
                  <a:moveTo>
                    <a:pt x="493" y="3266"/>
                  </a:moveTo>
                  <a:cubicBezTo>
                    <a:pt x="167" y="2201"/>
                    <a:pt x="0" y="1101"/>
                    <a:pt x="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57"/>
            <p:cNvSpPr/>
            <p:nvPr/>
          </p:nvSpPr>
          <p:spPr>
            <a:xfrm>
              <a:off x="1075325" y="1875750"/>
              <a:ext cx="1125" cy="16950"/>
            </a:xfrm>
            <a:custGeom>
              <a:rect b="b" l="l" r="r" t="t"/>
              <a:pathLst>
                <a:path extrusionOk="0" fill="none" h="678" w="45">
                  <a:moveTo>
                    <a:pt x="45" y="678"/>
                  </a:moveTo>
                  <a:cubicBezTo>
                    <a:pt x="27" y="449"/>
                    <a:pt x="18" y="220"/>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57"/>
            <p:cNvSpPr/>
            <p:nvPr/>
          </p:nvSpPr>
          <p:spPr>
            <a:xfrm>
              <a:off x="1057500" y="1868475"/>
              <a:ext cx="3325" cy="15425"/>
            </a:xfrm>
            <a:custGeom>
              <a:rect b="b" l="l" r="r" t="t"/>
              <a:pathLst>
                <a:path extrusionOk="0" fill="none" h="617" w="133">
                  <a:moveTo>
                    <a:pt x="133" y="617"/>
                  </a:moveTo>
                  <a:cubicBezTo>
                    <a:pt x="124" y="406"/>
                    <a:pt x="80" y="194"/>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57"/>
            <p:cNvSpPr/>
            <p:nvPr/>
          </p:nvSpPr>
          <p:spPr>
            <a:xfrm>
              <a:off x="994800" y="1814150"/>
              <a:ext cx="4425" cy="51725"/>
            </a:xfrm>
            <a:custGeom>
              <a:rect b="b" l="l" r="r" t="t"/>
              <a:pathLst>
                <a:path extrusionOk="0" fill="none" h="2069" w="177">
                  <a:moveTo>
                    <a:pt x="124" y="2068"/>
                  </a:moveTo>
                  <a:cubicBezTo>
                    <a:pt x="177" y="1373"/>
                    <a:pt x="133" y="678"/>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57"/>
            <p:cNvSpPr/>
            <p:nvPr/>
          </p:nvSpPr>
          <p:spPr>
            <a:xfrm>
              <a:off x="1012625" y="1820525"/>
              <a:ext cx="3100" cy="9700"/>
            </a:xfrm>
            <a:custGeom>
              <a:rect b="b" l="l" r="r" t="t"/>
              <a:pathLst>
                <a:path extrusionOk="0" fill="none" h="388" w="124">
                  <a:moveTo>
                    <a:pt x="124" y="387"/>
                  </a:moveTo>
                  <a:cubicBezTo>
                    <a:pt x="106" y="255"/>
                    <a:pt x="62" y="123"/>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57"/>
            <p:cNvSpPr/>
            <p:nvPr/>
          </p:nvSpPr>
          <p:spPr>
            <a:xfrm>
              <a:off x="958950" y="1824050"/>
              <a:ext cx="1550" cy="23125"/>
            </a:xfrm>
            <a:custGeom>
              <a:rect b="b" l="l" r="r" t="t"/>
              <a:pathLst>
                <a:path extrusionOk="0" fill="none" h="925" w="62">
                  <a:moveTo>
                    <a:pt x="9" y="924"/>
                  </a:moveTo>
                  <a:cubicBezTo>
                    <a:pt x="62" y="616"/>
                    <a:pt x="62" y="308"/>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57"/>
            <p:cNvSpPr/>
            <p:nvPr/>
          </p:nvSpPr>
          <p:spPr>
            <a:xfrm>
              <a:off x="934725" y="1835475"/>
              <a:ext cx="2025" cy="11025"/>
            </a:xfrm>
            <a:custGeom>
              <a:rect b="b" l="l" r="r" t="t"/>
              <a:pathLst>
                <a:path extrusionOk="0" fill="none" h="441" w="81">
                  <a:moveTo>
                    <a:pt x="80" y="441"/>
                  </a:moveTo>
                  <a:cubicBezTo>
                    <a:pt x="54" y="291"/>
                    <a:pt x="27" y="142"/>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7"/>
            <p:cNvSpPr/>
            <p:nvPr/>
          </p:nvSpPr>
          <p:spPr>
            <a:xfrm>
              <a:off x="757175" y="1836575"/>
              <a:ext cx="67125" cy="25775"/>
            </a:xfrm>
            <a:custGeom>
              <a:rect b="b" l="l" r="r" t="t"/>
              <a:pathLst>
                <a:path extrusionOk="0" fill="none" h="1031" w="2685">
                  <a:moveTo>
                    <a:pt x="1" y="1"/>
                  </a:moveTo>
                  <a:cubicBezTo>
                    <a:pt x="942" y="203"/>
                    <a:pt x="1849" y="546"/>
                    <a:pt x="2685" y="103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57"/>
            <p:cNvSpPr/>
            <p:nvPr/>
          </p:nvSpPr>
          <p:spPr>
            <a:xfrm>
              <a:off x="762250" y="1855725"/>
              <a:ext cx="19150" cy="3775"/>
            </a:xfrm>
            <a:custGeom>
              <a:rect b="b" l="l" r="r" t="t"/>
              <a:pathLst>
                <a:path extrusionOk="0" fill="none" h="151" w="766">
                  <a:moveTo>
                    <a:pt x="0" y="0"/>
                  </a:moveTo>
                  <a:lnTo>
                    <a:pt x="766" y="15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57"/>
            <p:cNvSpPr/>
            <p:nvPr/>
          </p:nvSpPr>
          <p:spPr>
            <a:xfrm>
              <a:off x="773025" y="1886975"/>
              <a:ext cx="8150" cy="3750"/>
            </a:xfrm>
            <a:custGeom>
              <a:rect b="b" l="l" r="r" t="t"/>
              <a:pathLst>
                <a:path extrusionOk="0" fill="none" h="150" w="326">
                  <a:moveTo>
                    <a:pt x="0" y="0"/>
                  </a:moveTo>
                  <a:lnTo>
                    <a:pt x="326" y="15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7"/>
            <p:cNvSpPr/>
            <p:nvPr/>
          </p:nvSpPr>
          <p:spPr>
            <a:xfrm>
              <a:off x="696225" y="1989050"/>
              <a:ext cx="58125" cy="22925"/>
            </a:xfrm>
            <a:custGeom>
              <a:rect b="b" l="l" r="r" t="t"/>
              <a:pathLst>
                <a:path extrusionOk="0" fill="none" h="917" w="2325">
                  <a:moveTo>
                    <a:pt x="1" y="916"/>
                  </a:moveTo>
                  <a:cubicBezTo>
                    <a:pt x="731" y="520"/>
                    <a:pt x="1515" y="212"/>
                    <a:pt x="232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57"/>
            <p:cNvSpPr/>
            <p:nvPr/>
          </p:nvSpPr>
          <p:spPr>
            <a:xfrm>
              <a:off x="714275" y="1974750"/>
              <a:ext cx="22025" cy="9500"/>
            </a:xfrm>
            <a:custGeom>
              <a:rect b="b" l="l" r="r" t="t"/>
              <a:pathLst>
                <a:path extrusionOk="0" fill="none" h="380" w="881">
                  <a:moveTo>
                    <a:pt x="0" y="379"/>
                  </a:moveTo>
                  <a:cubicBezTo>
                    <a:pt x="308" y="300"/>
                    <a:pt x="608" y="168"/>
                    <a:pt x="88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57"/>
            <p:cNvSpPr/>
            <p:nvPr/>
          </p:nvSpPr>
          <p:spPr>
            <a:xfrm>
              <a:off x="650700" y="2058150"/>
              <a:ext cx="70425" cy="9250"/>
            </a:xfrm>
            <a:custGeom>
              <a:rect b="b" l="l" r="r" t="t"/>
              <a:pathLst>
                <a:path extrusionOk="0" fill="none" h="370" w="2817">
                  <a:moveTo>
                    <a:pt x="0" y="0"/>
                  </a:moveTo>
                  <a:cubicBezTo>
                    <a:pt x="906" y="282"/>
                    <a:pt x="1875" y="370"/>
                    <a:pt x="2816"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57"/>
            <p:cNvSpPr/>
            <p:nvPr/>
          </p:nvSpPr>
          <p:spPr>
            <a:xfrm>
              <a:off x="669175" y="2085425"/>
              <a:ext cx="17625" cy="1575"/>
            </a:xfrm>
            <a:custGeom>
              <a:rect b="b" l="l" r="r" t="t"/>
              <a:pathLst>
                <a:path extrusionOk="0" fill="none" h="63" w="705">
                  <a:moveTo>
                    <a:pt x="0" y="1"/>
                  </a:moveTo>
                  <a:lnTo>
                    <a:pt x="704"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57"/>
            <p:cNvSpPr/>
            <p:nvPr/>
          </p:nvSpPr>
          <p:spPr>
            <a:xfrm>
              <a:off x="719550" y="2109400"/>
              <a:ext cx="6850" cy="700"/>
            </a:xfrm>
            <a:custGeom>
              <a:rect b="b" l="l" r="r" t="t"/>
              <a:pathLst>
                <a:path extrusionOk="0" fill="none" h="28" w="274">
                  <a:moveTo>
                    <a:pt x="1" y="27"/>
                  </a:moveTo>
                  <a:lnTo>
                    <a:pt x="27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57"/>
            <p:cNvSpPr/>
            <p:nvPr/>
          </p:nvSpPr>
          <p:spPr>
            <a:xfrm>
              <a:off x="832875" y="2217000"/>
              <a:ext cx="40275" cy="12125"/>
            </a:xfrm>
            <a:custGeom>
              <a:rect b="b" l="l" r="r" t="t"/>
              <a:pathLst>
                <a:path extrusionOk="0" fill="none" h="485" w="1611">
                  <a:moveTo>
                    <a:pt x="0" y="485"/>
                  </a:moveTo>
                  <a:cubicBezTo>
                    <a:pt x="546" y="353"/>
                    <a:pt x="1083" y="185"/>
                    <a:pt x="161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57"/>
            <p:cNvSpPr/>
            <p:nvPr/>
          </p:nvSpPr>
          <p:spPr>
            <a:xfrm>
              <a:off x="868500" y="2229100"/>
              <a:ext cx="15650" cy="5525"/>
            </a:xfrm>
            <a:custGeom>
              <a:rect b="b" l="l" r="r" t="t"/>
              <a:pathLst>
                <a:path extrusionOk="0" fill="none" h="221" w="626">
                  <a:moveTo>
                    <a:pt x="1" y="221"/>
                  </a:moveTo>
                  <a:cubicBezTo>
                    <a:pt x="221" y="203"/>
                    <a:pt x="432" y="124"/>
                    <a:pt x="62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57"/>
            <p:cNvSpPr/>
            <p:nvPr/>
          </p:nvSpPr>
          <p:spPr>
            <a:xfrm>
              <a:off x="905250" y="2227350"/>
              <a:ext cx="4200" cy="1325"/>
            </a:xfrm>
            <a:custGeom>
              <a:rect b="b" l="l" r="r" t="t"/>
              <a:pathLst>
                <a:path extrusionOk="0" fill="none" h="53" w="168">
                  <a:moveTo>
                    <a:pt x="1" y="53"/>
                  </a:moveTo>
                  <a:lnTo>
                    <a:pt x="16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57"/>
            <p:cNvSpPr/>
            <p:nvPr/>
          </p:nvSpPr>
          <p:spPr>
            <a:xfrm>
              <a:off x="736050" y="2165950"/>
              <a:ext cx="64275" cy="11250"/>
            </a:xfrm>
            <a:custGeom>
              <a:rect b="b" l="l" r="r" t="t"/>
              <a:pathLst>
                <a:path extrusionOk="0" fill="none" h="450" w="2571">
                  <a:moveTo>
                    <a:pt x="1" y="168"/>
                  </a:moveTo>
                  <a:cubicBezTo>
                    <a:pt x="828" y="450"/>
                    <a:pt x="1726" y="230"/>
                    <a:pt x="25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57"/>
            <p:cNvSpPr/>
            <p:nvPr/>
          </p:nvSpPr>
          <p:spPr>
            <a:xfrm>
              <a:off x="769725" y="2152100"/>
              <a:ext cx="12775" cy="1350"/>
            </a:xfrm>
            <a:custGeom>
              <a:rect b="b" l="l" r="r" t="t"/>
              <a:pathLst>
                <a:path extrusionOk="0" fill="none" h="54" w="511">
                  <a:moveTo>
                    <a:pt x="0" y="44"/>
                  </a:moveTo>
                  <a:cubicBezTo>
                    <a:pt x="176" y="53"/>
                    <a:pt x="344" y="35"/>
                    <a:pt x="51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57"/>
            <p:cNvSpPr/>
            <p:nvPr/>
          </p:nvSpPr>
          <p:spPr>
            <a:xfrm>
              <a:off x="797875" y="2127000"/>
              <a:ext cx="9725" cy="925"/>
            </a:xfrm>
            <a:custGeom>
              <a:rect b="b" l="l" r="r" t="t"/>
              <a:pathLst>
                <a:path extrusionOk="0" fill="none" h="37" w="389">
                  <a:moveTo>
                    <a:pt x="1" y="1"/>
                  </a:moveTo>
                  <a:cubicBezTo>
                    <a:pt x="133" y="27"/>
                    <a:pt x="265" y="36"/>
                    <a:pt x="388" y="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57"/>
            <p:cNvSpPr/>
            <p:nvPr/>
          </p:nvSpPr>
          <p:spPr>
            <a:xfrm>
              <a:off x="858600" y="2076400"/>
              <a:ext cx="24675" cy="30825"/>
            </a:xfrm>
            <a:custGeom>
              <a:rect b="b" l="l" r="r" t="t"/>
              <a:pathLst>
                <a:path extrusionOk="0" fill="none" h="1233" w="987">
                  <a:moveTo>
                    <a:pt x="987" y="1233"/>
                  </a:moveTo>
                  <a:cubicBezTo>
                    <a:pt x="899" y="705"/>
                    <a:pt x="432" y="326"/>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57"/>
            <p:cNvSpPr/>
            <p:nvPr/>
          </p:nvSpPr>
          <p:spPr>
            <a:xfrm>
              <a:off x="841225" y="2085650"/>
              <a:ext cx="10375" cy="7275"/>
            </a:xfrm>
            <a:custGeom>
              <a:rect b="b" l="l" r="r" t="t"/>
              <a:pathLst>
                <a:path extrusionOk="0" fill="none" h="291" w="415">
                  <a:moveTo>
                    <a:pt x="414" y="291"/>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57"/>
            <p:cNvSpPr/>
            <p:nvPr/>
          </p:nvSpPr>
          <p:spPr>
            <a:xfrm>
              <a:off x="912300" y="2111825"/>
              <a:ext cx="7050" cy="34800"/>
            </a:xfrm>
            <a:custGeom>
              <a:rect b="b" l="l" r="r" t="t"/>
              <a:pathLst>
                <a:path extrusionOk="0" fill="none" h="1392" w="282">
                  <a:moveTo>
                    <a:pt x="0" y="1391"/>
                  </a:moveTo>
                  <a:cubicBezTo>
                    <a:pt x="238" y="960"/>
                    <a:pt x="282" y="458"/>
                    <a:pt x="14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7"/>
            <p:cNvSpPr/>
            <p:nvPr/>
          </p:nvSpPr>
          <p:spPr>
            <a:xfrm>
              <a:off x="972150" y="2123050"/>
              <a:ext cx="20925" cy="4200"/>
            </a:xfrm>
            <a:custGeom>
              <a:rect b="b" l="l" r="r" t="t"/>
              <a:pathLst>
                <a:path extrusionOk="0" fill="none" h="168" w="837">
                  <a:moveTo>
                    <a:pt x="0" y="45"/>
                  </a:moveTo>
                  <a:cubicBezTo>
                    <a:pt x="273" y="168"/>
                    <a:pt x="581" y="150"/>
                    <a:pt x="83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57"/>
            <p:cNvSpPr/>
            <p:nvPr/>
          </p:nvSpPr>
          <p:spPr>
            <a:xfrm>
              <a:off x="992375" y="2141525"/>
              <a:ext cx="10375" cy="4225"/>
            </a:xfrm>
            <a:custGeom>
              <a:rect b="b" l="l" r="r" t="t"/>
              <a:pathLst>
                <a:path extrusionOk="0" fill="none" h="169" w="415">
                  <a:moveTo>
                    <a:pt x="1" y="133"/>
                  </a:moveTo>
                  <a:cubicBezTo>
                    <a:pt x="150" y="168"/>
                    <a:pt x="309" y="124"/>
                    <a:pt x="4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57"/>
            <p:cNvSpPr/>
            <p:nvPr/>
          </p:nvSpPr>
          <p:spPr>
            <a:xfrm>
              <a:off x="949250" y="2198950"/>
              <a:ext cx="47350" cy="24025"/>
            </a:xfrm>
            <a:custGeom>
              <a:rect b="b" l="l" r="r" t="t"/>
              <a:pathLst>
                <a:path extrusionOk="0" fill="none" h="961" w="1894">
                  <a:moveTo>
                    <a:pt x="1" y="115"/>
                  </a:moveTo>
                  <a:cubicBezTo>
                    <a:pt x="740" y="1"/>
                    <a:pt x="1488" y="335"/>
                    <a:pt x="1893" y="9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57"/>
            <p:cNvSpPr/>
            <p:nvPr/>
          </p:nvSpPr>
          <p:spPr>
            <a:xfrm>
              <a:off x="971050" y="2235925"/>
              <a:ext cx="5725" cy="3975"/>
            </a:xfrm>
            <a:custGeom>
              <a:rect b="b" l="l" r="r" t="t"/>
              <a:pathLst>
                <a:path extrusionOk="0" fill="none" h="159" w="229">
                  <a:moveTo>
                    <a:pt x="0" y="0"/>
                  </a:moveTo>
                  <a:lnTo>
                    <a:pt x="229" y="15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57"/>
            <p:cNvSpPr/>
            <p:nvPr/>
          </p:nvSpPr>
          <p:spPr>
            <a:xfrm>
              <a:off x="1005375" y="2016775"/>
              <a:ext cx="45350" cy="106300"/>
            </a:xfrm>
            <a:custGeom>
              <a:rect b="b" l="l" r="r" t="t"/>
              <a:pathLst>
                <a:path extrusionOk="0" fill="none" h="4252" w="1814">
                  <a:moveTo>
                    <a:pt x="1760" y="4252"/>
                  </a:moveTo>
                  <a:cubicBezTo>
                    <a:pt x="1496" y="3539"/>
                    <a:pt x="1813" y="2711"/>
                    <a:pt x="1584" y="1981"/>
                  </a:cubicBezTo>
                  <a:cubicBezTo>
                    <a:pt x="1338" y="1171"/>
                    <a:pt x="502" y="696"/>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57"/>
            <p:cNvSpPr/>
            <p:nvPr/>
          </p:nvSpPr>
          <p:spPr>
            <a:xfrm>
              <a:off x="1052675" y="2050225"/>
              <a:ext cx="5525" cy="13875"/>
            </a:xfrm>
            <a:custGeom>
              <a:rect b="b" l="l" r="r" t="t"/>
              <a:pathLst>
                <a:path extrusionOk="0" fill="none" h="555" w="221">
                  <a:moveTo>
                    <a:pt x="220" y="555"/>
                  </a:moveTo>
                  <a:cubicBezTo>
                    <a:pt x="150" y="370"/>
                    <a:pt x="71" y="185"/>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57"/>
            <p:cNvSpPr/>
            <p:nvPr/>
          </p:nvSpPr>
          <p:spPr>
            <a:xfrm>
              <a:off x="1065650" y="2036575"/>
              <a:ext cx="3100" cy="7725"/>
            </a:xfrm>
            <a:custGeom>
              <a:rect b="b" l="l" r="r" t="t"/>
              <a:pathLst>
                <a:path extrusionOk="0" fill="none" h="309" w="124">
                  <a:moveTo>
                    <a:pt x="124" y="309"/>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57"/>
            <p:cNvSpPr/>
            <p:nvPr/>
          </p:nvSpPr>
          <p:spPr>
            <a:xfrm>
              <a:off x="883475" y="1921950"/>
              <a:ext cx="41825" cy="83200"/>
            </a:xfrm>
            <a:custGeom>
              <a:rect b="b" l="l" r="r" t="t"/>
              <a:pathLst>
                <a:path extrusionOk="0" fill="none" h="3328" w="1673">
                  <a:moveTo>
                    <a:pt x="1673" y="3327"/>
                  </a:moveTo>
                  <a:cubicBezTo>
                    <a:pt x="1276" y="2694"/>
                    <a:pt x="1232" y="1901"/>
                    <a:pt x="916" y="1224"/>
                  </a:cubicBezTo>
                  <a:cubicBezTo>
                    <a:pt x="696" y="766"/>
                    <a:pt x="344" y="379"/>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57"/>
            <p:cNvSpPr/>
            <p:nvPr/>
          </p:nvSpPr>
          <p:spPr>
            <a:xfrm>
              <a:off x="877750" y="1961125"/>
              <a:ext cx="8825" cy="10575"/>
            </a:xfrm>
            <a:custGeom>
              <a:rect b="b" l="l" r="r" t="t"/>
              <a:pathLst>
                <a:path extrusionOk="0" fill="none" h="423" w="353">
                  <a:moveTo>
                    <a:pt x="353" y="422"/>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57"/>
            <p:cNvSpPr/>
            <p:nvPr/>
          </p:nvSpPr>
          <p:spPr>
            <a:xfrm>
              <a:off x="841675" y="1962875"/>
              <a:ext cx="11675" cy="11475"/>
            </a:xfrm>
            <a:custGeom>
              <a:rect b="b" l="l" r="r" t="t"/>
              <a:pathLst>
                <a:path extrusionOk="0" fill="none" h="459" w="467">
                  <a:moveTo>
                    <a:pt x="467" y="458"/>
                  </a:moveTo>
                  <a:lnTo>
                    <a:pt x="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57"/>
            <p:cNvSpPr/>
            <p:nvPr/>
          </p:nvSpPr>
          <p:spPr>
            <a:xfrm>
              <a:off x="1188425" y="1986625"/>
              <a:ext cx="9275" cy="40750"/>
            </a:xfrm>
            <a:custGeom>
              <a:rect b="b" l="l" r="r" t="t"/>
              <a:pathLst>
                <a:path extrusionOk="0" fill="none" h="1630" w="371">
                  <a:moveTo>
                    <a:pt x="0" y="1629"/>
                  </a:moveTo>
                  <a:cubicBezTo>
                    <a:pt x="212" y="1110"/>
                    <a:pt x="344" y="564"/>
                    <a:pt x="37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57"/>
            <p:cNvSpPr/>
            <p:nvPr/>
          </p:nvSpPr>
          <p:spPr>
            <a:xfrm>
              <a:off x="1215050" y="1983775"/>
              <a:ext cx="25" cy="18500"/>
            </a:xfrm>
            <a:custGeom>
              <a:rect b="b" l="l" r="r" t="t"/>
              <a:pathLst>
                <a:path extrusionOk="0" fill="none" h="740" w="1">
                  <a:moveTo>
                    <a:pt x="0" y="740"/>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57"/>
            <p:cNvSpPr/>
            <p:nvPr/>
          </p:nvSpPr>
          <p:spPr>
            <a:xfrm>
              <a:off x="1209975" y="1921300"/>
              <a:ext cx="1125" cy="6175"/>
            </a:xfrm>
            <a:custGeom>
              <a:rect b="b" l="l" r="r" t="t"/>
              <a:pathLst>
                <a:path extrusionOk="0" fill="none" h="247" w="45">
                  <a:moveTo>
                    <a:pt x="45" y="246"/>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57"/>
            <p:cNvSpPr/>
            <p:nvPr/>
          </p:nvSpPr>
          <p:spPr>
            <a:xfrm>
              <a:off x="1069825" y="2225150"/>
              <a:ext cx="46225" cy="97050"/>
            </a:xfrm>
            <a:custGeom>
              <a:rect b="b" l="l" r="r" t="t"/>
              <a:pathLst>
                <a:path extrusionOk="0" fill="none" h="3882" w="1849">
                  <a:moveTo>
                    <a:pt x="1849" y="3881"/>
                  </a:moveTo>
                  <a:cubicBezTo>
                    <a:pt x="1118" y="2649"/>
                    <a:pt x="502" y="1347"/>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57"/>
            <p:cNvSpPr/>
            <p:nvPr/>
          </p:nvSpPr>
          <p:spPr>
            <a:xfrm>
              <a:off x="1070925" y="2264525"/>
              <a:ext cx="11025" cy="24225"/>
            </a:xfrm>
            <a:custGeom>
              <a:rect b="b" l="l" r="r" t="t"/>
              <a:pathLst>
                <a:path extrusionOk="0" fill="none" h="969" w="441">
                  <a:moveTo>
                    <a:pt x="441" y="969"/>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7"/>
            <p:cNvSpPr/>
            <p:nvPr/>
          </p:nvSpPr>
          <p:spPr>
            <a:xfrm>
              <a:off x="1164875" y="1912500"/>
              <a:ext cx="6850" cy="38525"/>
            </a:xfrm>
            <a:custGeom>
              <a:rect b="b" l="l" r="r" t="t"/>
              <a:pathLst>
                <a:path extrusionOk="0" fill="none" h="1541" w="274">
                  <a:moveTo>
                    <a:pt x="274" y="1540"/>
                  </a:moveTo>
                  <a:cubicBezTo>
                    <a:pt x="265" y="1012"/>
                    <a:pt x="177" y="493"/>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7"/>
            <p:cNvSpPr/>
            <p:nvPr/>
          </p:nvSpPr>
          <p:spPr>
            <a:xfrm>
              <a:off x="1147500" y="1910950"/>
              <a:ext cx="4875" cy="13225"/>
            </a:xfrm>
            <a:custGeom>
              <a:rect b="b" l="l" r="r" t="t"/>
              <a:pathLst>
                <a:path extrusionOk="0" fill="none" h="529" w="195">
                  <a:moveTo>
                    <a:pt x="194" y="528"/>
                  </a:moveTo>
                  <a:cubicBezTo>
                    <a:pt x="150" y="352"/>
                    <a:pt x="80" y="168"/>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57"/>
            <p:cNvSpPr/>
            <p:nvPr/>
          </p:nvSpPr>
          <p:spPr>
            <a:xfrm>
              <a:off x="1028675" y="1938675"/>
              <a:ext cx="5750" cy="14975"/>
            </a:xfrm>
            <a:custGeom>
              <a:rect b="b" l="l" r="r" t="t"/>
              <a:pathLst>
                <a:path extrusionOk="0" fill="none" h="599" w="230">
                  <a:moveTo>
                    <a:pt x="230" y="599"/>
                  </a:moveTo>
                  <a:cubicBezTo>
                    <a:pt x="212" y="379"/>
                    <a:pt x="133" y="176"/>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57"/>
            <p:cNvSpPr/>
            <p:nvPr/>
          </p:nvSpPr>
          <p:spPr>
            <a:xfrm>
              <a:off x="599850" y="2035625"/>
              <a:ext cx="263625" cy="277775"/>
            </a:xfrm>
            <a:custGeom>
              <a:rect b="b" l="l" r="r" t="t"/>
              <a:pathLst>
                <a:path extrusionOk="0" h="11111" w="10545">
                  <a:moveTo>
                    <a:pt x="3315" y="603"/>
                  </a:moveTo>
                  <a:cubicBezTo>
                    <a:pt x="3592" y="603"/>
                    <a:pt x="3855" y="681"/>
                    <a:pt x="4085" y="840"/>
                  </a:cubicBezTo>
                  <a:cubicBezTo>
                    <a:pt x="4938" y="1403"/>
                    <a:pt x="5493" y="3498"/>
                    <a:pt x="5651" y="4122"/>
                  </a:cubicBezTo>
                  <a:lnTo>
                    <a:pt x="5669" y="4193"/>
                  </a:lnTo>
                  <a:lnTo>
                    <a:pt x="5722" y="4149"/>
                  </a:lnTo>
                  <a:cubicBezTo>
                    <a:pt x="6336" y="3754"/>
                    <a:pt x="7347" y="3705"/>
                    <a:pt x="8120" y="3705"/>
                  </a:cubicBezTo>
                  <a:cubicBezTo>
                    <a:pt x="8277" y="3705"/>
                    <a:pt x="8424" y="3707"/>
                    <a:pt x="8555" y="3709"/>
                  </a:cubicBezTo>
                  <a:cubicBezTo>
                    <a:pt x="8643" y="3709"/>
                    <a:pt x="8724" y="3713"/>
                    <a:pt x="8796" y="3713"/>
                  </a:cubicBezTo>
                  <a:cubicBezTo>
                    <a:pt x="8832" y="3713"/>
                    <a:pt x="8866" y="3712"/>
                    <a:pt x="8899" y="3709"/>
                  </a:cubicBezTo>
                  <a:cubicBezTo>
                    <a:pt x="9216" y="3709"/>
                    <a:pt x="9550" y="3990"/>
                    <a:pt x="9726" y="4395"/>
                  </a:cubicBezTo>
                  <a:cubicBezTo>
                    <a:pt x="9920" y="4844"/>
                    <a:pt x="9893" y="5355"/>
                    <a:pt x="9647" y="5865"/>
                  </a:cubicBezTo>
                  <a:lnTo>
                    <a:pt x="9638" y="5891"/>
                  </a:lnTo>
                  <a:cubicBezTo>
                    <a:pt x="9506" y="6147"/>
                    <a:pt x="9339" y="6393"/>
                    <a:pt x="9136" y="6604"/>
                  </a:cubicBezTo>
                  <a:cubicBezTo>
                    <a:pt x="9031" y="6710"/>
                    <a:pt x="8925" y="6798"/>
                    <a:pt x="8802" y="6886"/>
                  </a:cubicBezTo>
                  <a:cubicBezTo>
                    <a:pt x="8422" y="7141"/>
                    <a:pt x="7994" y="7234"/>
                    <a:pt x="7570" y="7234"/>
                  </a:cubicBezTo>
                  <a:cubicBezTo>
                    <a:pt x="6646" y="7234"/>
                    <a:pt x="5742" y="6791"/>
                    <a:pt x="5405" y="6604"/>
                  </a:cubicBezTo>
                  <a:lnTo>
                    <a:pt x="5343" y="6569"/>
                  </a:lnTo>
                  <a:lnTo>
                    <a:pt x="5334" y="6639"/>
                  </a:lnTo>
                  <a:cubicBezTo>
                    <a:pt x="5026" y="8496"/>
                    <a:pt x="4102" y="9623"/>
                    <a:pt x="3583" y="10125"/>
                  </a:cubicBezTo>
                  <a:cubicBezTo>
                    <a:pt x="3539" y="10169"/>
                    <a:pt x="3504" y="10195"/>
                    <a:pt x="3460" y="10230"/>
                  </a:cubicBezTo>
                  <a:cubicBezTo>
                    <a:pt x="3236" y="10381"/>
                    <a:pt x="2928" y="10456"/>
                    <a:pt x="2607" y="10456"/>
                  </a:cubicBezTo>
                  <a:cubicBezTo>
                    <a:pt x="2310" y="10456"/>
                    <a:pt x="2001" y="10392"/>
                    <a:pt x="1735" y="10265"/>
                  </a:cubicBezTo>
                  <a:cubicBezTo>
                    <a:pt x="1348" y="10072"/>
                    <a:pt x="714" y="9579"/>
                    <a:pt x="837" y="8400"/>
                  </a:cubicBezTo>
                  <a:cubicBezTo>
                    <a:pt x="934" y="7440"/>
                    <a:pt x="1462" y="6578"/>
                    <a:pt x="2272" y="6059"/>
                  </a:cubicBezTo>
                  <a:cubicBezTo>
                    <a:pt x="2360" y="5997"/>
                    <a:pt x="2456" y="5935"/>
                    <a:pt x="2553" y="5883"/>
                  </a:cubicBezTo>
                  <a:lnTo>
                    <a:pt x="2527" y="5839"/>
                  </a:lnTo>
                  <a:lnTo>
                    <a:pt x="2527" y="5839"/>
                  </a:lnTo>
                  <a:lnTo>
                    <a:pt x="2571" y="5874"/>
                  </a:lnTo>
                  <a:cubicBezTo>
                    <a:pt x="2712" y="5795"/>
                    <a:pt x="2861" y="5724"/>
                    <a:pt x="3011" y="5671"/>
                  </a:cubicBezTo>
                  <a:lnTo>
                    <a:pt x="3486" y="5539"/>
                  </a:lnTo>
                  <a:lnTo>
                    <a:pt x="3134" y="5258"/>
                  </a:lnTo>
                  <a:cubicBezTo>
                    <a:pt x="2131" y="4598"/>
                    <a:pt x="1295" y="2925"/>
                    <a:pt x="1506" y="2001"/>
                  </a:cubicBezTo>
                  <a:cubicBezTo>
                    <a:pt x="1629" y="1561"/>
                    <a:pt x="1911" y="1183"/>
                    <a:pt x="2298" y="936"/>
                  </a:cubicBezTo>
                  <a:cubicBezTo>
                    <a:pt x="2421" y="848"/>
                    <a:pt x="2553" y="778"/>
                    <a:pt x="2694" y="725"/>
                  </a:cubicBezTo>
                  <a:cubicBezTo>
                    <a:pt x="2905" y="644"/>
                    <a:pt x="3114" y="603"/>
                    <a:pt x="3315" y="603"/>
                  </a:cubicBezTo>
                  <a:close/>
                  <a:moveTo>
                    <a:pt x="3368" y="1"/>
                  </a:moveTo>
                  <a:cubicBezTo>
                    <a:pt x="2966" y="1"/>
                    <a:pt x="2534" y="153"/>
                    <a:pt x="2078" y="461"/>
                  </a:cubicBezTo>
                  <a:cubicBezTo>
                    <a:pt x="1321" y="972"/>
                    <a:pt x="907" y="1588"/>
                    <a:pt x="855" y="2292"/>
                  </a:cubicBezTo>
                  <a:cubicBezTo>
                    <a:pt x="740" y="3753"/>
                    <a:pt x="2201" y="5152"/>
                    <a:pt x="2219" y="5170"/>
                  </a:cubicBezTo>
                  <a:cubicBezTo>
                    <a:pt x="2228" y="5178"/>
                    <a:pt x="2236" y="5196"/>
                    <a:pt x="2236" y="5205"/>
                  </a:cubicBezTo>
                  <a:cubicBezTo>
                    <a:pt x="2228" y="5223"/>
                    <a:pt x="2219" y="5240"/>
                    <a:pt x="2210" y="5249"/>
                  </a:cubicBezTo>
                  <a:cubicBezTo>
                    <a:pt x="2113" y="5293"/>
                    <a:pt x="2025" y="5355"/>
                    <a:pt x="1928" y="5407"/>
                  </a:cubicBezTo>
                  <a:cubicBezTo>
                    <a:pt x="740" y="6217"/>
                    <a:pt x="1" y="7845"/>
                    <a:pt x="230" y="9192"/>
                  </a:cubicBezTo>
                  <a:cubicBezTo>
                    <a:pt x="406" y="10221"/>
                    <a:pt x="1084" y="10890"/>
                    <a:pt x="2148" y="11066"/>
                  </a:cubicBezTo>
                  <a:cubicBezTo>
                    <a:pt x="2301" y="11096"/>
                    <a:pt x="2456" y="11110"/>
                    <a:pt x="2610" y="11110"/>
                  </a:cubicBezTo>
                  <a:cubicBezTo>
                    <a:pt x="3102" y="11110"/>
                    <a:pt x="3590" y="10963"/>
                    <a:pt x="4005" y="10688"/>
                  </a:cubicBezTo>
                  <a:cubicBezTo>
                    <a:pt x="5378" y="9764"/>
                    <a:pt x="5748" y="7625"/>
                    <a:pt x="5748" y="7599"/>
                  </a:cubicBezTo>
                  <a:lnTo>
                    <a:pt x="5757" y="7581"/>
                  </a:lnTo>
                  <a:cubicBezTo>
                    <a:pt x="5757" y="7572"/>
                    <a:pt x="5766" y="7572"/>
                    <a:pt x="5766" y="7572"/>
                  </a:cubicBezTo>
                  <a:lnTo>
                    <a:pt x="5792" y="7572"/>
                  </a:lnTo>
                  <a:lnTo>
                    <a:pt x="5801" y="7520"/>
                  </a:lnTo>
                  <a:lnTo>
                    <a:pt x="5818" y="7572"/>
                  </a:lnTo>
                  <a:cubicBezTo>
                    <a:pt x="5831" y="7579"/>
                    <a:pt x="6652" y="7980"/>
                    <a:pt x="7605" y="7980"/>
                  </a:cubicBezTo>
                  <a:cubicBezTo>
                    <a:pt x="7971" y="7980"/>
                    <a:pt x="8356" y="7921"/>
                    <a:pt x="8723" y="7757"/>
                  </a:cubicBezTo>
                  <a:cubicBezTo>
                    <a:pt x="8846" y="7704"/>
                    <a:pt x="8960" y="7643"/>
                    <a:pt x="9075" y="7564"/>
                  </a:cubicBezTo>
                  <a:cubicBezTo>
                    <a:pt x="9647" y="7176"/>
                    <a:pt x="10069" y="6534"/>
                    <a:pt x="10307" y="5636"/>
                  </a:cubicBezTo>
                  <a:cubicBezTo>
                    <a:pt x="10544" y="4782"/>
                    <a:pt x="10456" y="4131"/>
                    <a:pt x="10043" y="3709"/>
                  </a:cubicBezTo>
                  <a:cubicBezTo>
                    <a:pt x="9578" y="3236"/>
                    <a:pt x="8783" y="3100"/>
                    <a:pt x="8020" y="3100"/>
                  </a:cubicBezTo>
                  <a:cubicBezTo>
                    <a:pt x="7023" y="3100"/>
                    <a:pt x="6082" y="3333"/>
                    <a:pt x="6012" y="3348"/>
                  </a:cubicBezTo>
                  <a:lnTo>
                    <a:pt x="5968" y="3348"/>
                  </a:lnTo>
                  <a:cubicBezTo>
                    <a:pt x="5959" y="3339"/>
                    <a:pt x="5950" y="3322"/>
                    <a:pt x="5950" y="3313"/>
                  </a:cubicBezTo>
                  <a:cubicBezTo>
                    <a:pt x="5950" y="3286"/>
                    <a:pt x="5361" y="681"/>
                    <a:pt x="3935" y="109"/>
                  </a:cubicBezTo>
                  <a:cubicBezTo>
                    <a:pt x="3753" y="37"/>
                    <a:pt x="3564" y="1"/>
                    <a:pt x="3368"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57"/>
            <p:cNvSpPr/>
            <p:nvPr/>
          </p:nvSpPr>
          <p:spPr>
            <a:xfrm>
              <a:off x="620325" y="2191700"/>
              <a:ext cx="46000" cy="103225"/>
            </a:xfrm>
            <a:custGeom>
              <a:rect b="b" l="l" r="r" t="t"/>
              <a:pathLst>
                <a:path extrusionOk="0" h="4129" w="1840">
                  <a:moveTo>
                    <a:pt x="1356" y="0"/>
                  </a:moveTo>
                  <a:cubicBezTo>
                    <a:pt x="652" y="511"/>
                    <a:pt x="194" y="1303"/>
                    <a:pt x="115" y="2174"/>
                  </a:cubicBezTo>
                  <a:cubicBezTo>
                    <a:pt x="0" y="3301"/>
                    <a:pt x="599" y="3776"/>
                    <a:pt x="969" y="3943"/>
                  </a:cubicBezTo>
                  <a:cubicBezTo>
                    <a:pt x="1030" y="3970"/>
                    <a:pt x="1092" y="3996"/>
                    <a:pt x="1162" y="4022"/>
                  </a:cubicBezTo>
                  <a:lnTo>
                    <a:pt x="1215" y="3943"/>
                  </a:lnTo>
                  <a:lnTo>
                    <a:pt x="1215" y="3943"/>
                  </a:lnTo>
                  <a:cubicBezTo>
                    <a:pt x="1254" y="3986"/>
                    <a:pt x="1294" y="4028"/>
                    <a:pt x="1338" y="4066"/>
                  </a:cubicBezTo>
                  <a:lnTo>
                    <a:pt x="1347" y="4075"/>
                  </a:lnTo>
                  <a:lnTo>
                    <a:pt x="1356" y="4075"/>
                  </a:lnTo>
                  <a:cubicBezTo>
                    <a:pt x="1479" y="4102"/>
                    <a:pt x="1602" y="4119"/>
                    <a:pt x="1725" y="4128"/>
                  </a:cubicBezTo>
                  <a:lnTo>
                    <a:pt x="1840" y="4128"/>
                  </a:lnTo>
                  <a:lnTo>
                    <a:pt x="1761" y="4040"/>
                  </a:lnTo>
                  <a:cubicBezTo>
                    <a:pt x="1373" y="3600"/>
                    <a:pt x="185" y="2025"/>
                    <a:pt x="1426" y="62"/>
                  </a:cubicBezTo>
                  <a:lnTo>
                    <a:pt x="1356" y="0"/>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57"/>
            <p:cNvSpPr/>
            <p:nvPr/>
          </p:nvSpPr>
          <p:spPr>
            <a:xfrm>
              <a:off x="637275" y="2053025"/>
              <a:ext cx="76375" cy="96225"/>
            </a:xfrm>
            <a:custGeom>
              <a:rect b="b" l="l" r="r" t="t"/>
              <a:pathLst>
                <a:path extrusionOk="0" h="3849" w="3055">
                  <a:moveTo>
                    <a:pt x="889" y="1411"/>
                  </a:moveTo>
                  <a:cubicBezTo>
                    <a:pt x="854" y="1481"/>
                    <a:pt x="819" y="1561"/>
                    <a:pt x="792" y="1631"/>
                  </a:cubicBezTo>
                  <a:cubicBezTo>
                    <a:pt x="819" y="1561"/>
                    <a:pt x="845" y="1481"/>
                    <a:pt x="880" y="1411"/>
                  </a:cubicBezTo>
                  <a:close/>
                  <a:moveTo>
                    <a:pt x="775" y="1693"/>
                  </a:moveTo>
                  <a:lnTo>
                    <a:pt x="775" y="1693"/>
                  </a:lnTo>
                  <a:cubicBezTo>
                    <a:pt x="757" y="1754"/>
                    <a:pt x="739" y="1807"/>
                    <a:pt x="722" y="1869"/>
                  </a:cubicBezTo>
                  <a:cubicBezTo>
                    <a:pt x="731" y="1807"/>
                    <a:pt x="748" y="1754"/>
                    <a:pt x="775" y="1693"/>
                  </a:cubicBezTo>
                  <a:close/>
                  <a:moveTo>
                    <a:pt x="704" y="1930"/>
                  </a:moveTo>
                  <a:lnTo>
                    <a:pt x="704" y="1930"/>
                  </a:lnTo>
                  <a:cubicBezTo>
                    <a:pt x="697" y="1983"/>
                    <a:pt x="682" y="2037"/>
                    <a:pt x="673" y="2090"/>
                  </a:cubicBezTo>
                  <a:lnTo>
                    <a:pt x="673" y="2090"/>
                  </a:lnTo>
                  <a:cubicBezTo>
                    <a:pt x="681" y="2041"/>
                    <a:pt x="689" y="1983"/>
                    <a:pt x="704" y="1930"/>
                  </a:cubicBezTo>
                  <a:close/>
                  <a:moveTo>
                    <a:pt x="651" y="2168"/>
                  </a:moveTo>
                  <a:cubicBezTo>
                    <a:pt x="643" y="2247"/>
                    <a:pt x="634" y="2317"/>
                    <a:pt x="625" y="2388"/>
                  </a:cubicBezTo>
                  <a:cubicBezTo>
                    <a:pt x="634" y="2317"/>
                    <a:pt x="643" y="2238"/>
                    <a:pt x="651" y="2168"/>
                  </a:cubicBezTo>
                  <a:close/>
                  <a:moveTo>
                    <a:pt x="1798" y="1"/>
                  </a:moveTo>
                  <a:cubicBezTo>
                    <a:pt x="1608" y="1"/>
                    <a:pt x="1419" y="40"/>
                    <a:pt x="1241" y="117"/>
                  </a:cubicBezTo>
                  <a:cubicBezTo>
                    <a:pt x="1109" y="170"/>
                    <a:pt x="986" y="240"/>
                    <a:pt x="863" y="320"/>
                  </a:cubicBezTo>
                  <a:cubicBezTo>
                    <a:pt x="502" y="548"/>
                    <a:pt x="229" y="909"/>
                    <a:pt x="115" y="1332"/>
                  </a:cubicBezTo>
                  <a:cubicBezTo>
                    <a:pt x="0" y="1781"/>
                    <a:pt x="176" y="2467"/>
                    <a:pt x="563" y="3162"/>
                  </a:cubicBezTo>
                  <a:lnTo>
                    <a:pt x="651" y="3136"/>
                  </a:lnTo>
                  <a:cubicBezTo>
                    <a:pt x="625" y="2952"/>
                    <a:pt x="614" y="2768"/>
                    <a:pt x="617" y="2584"/>
                  </a:cubicBezTo>
                  <a:lnTo>
                    <a:pt x="617" y="2584"/>
                  </a:lnTo>
                  <a:cubicBezTo>
                    <a:pt x="613" y="2871"/>
                    <a:pt x="650" y="3152"/>
                    <a:pt x="722" y="3426"/>
                  </a:cubicBezTo>
                  <a:cubicBezTo>
                    <a:pt x="810" y="3576"/>
                    <a:pt x="915" y="3717"/>
                    <a:pt x="1021" y="3849"/>
                  </a:cubicBezTo>
                  <a:lnTo>
                    <a:pt x="1109" y="3805"/>
                  </a:lnTo>
                  <a:cubicBezTo>
                    <a:pt x="995" y="3338"/>
                    <a:pt x="924" y="2643"/>
                    <a:pt x="1250" y="2009"/>
                  </a:cubicBezTo>
                  <a:cubicBezTo>
                    <a:pt x="1408" y="1710"/>
                    <a:pt x="1637" y="1446"/>
                    <a:pt x="1928" y="1261"/>
                  </a:cubicBezTo>
                  <a:cubicBezTo>
                    <a:pt x="2253" y="1059"/>
                    <a:pt x="2614" y="909"/>
                    <a:pt x="2984" y="821"/>
                  </a:cubicBezTo>
                  <a:lnTo>
                    <a:pt x="3054" y="804"/>
                  </a:lnTo>
                  <a:lnTo>
                    <a:pt x="3019" y="742"/>
                  </a:lnTo>
                  <a:cubicBezTo>
                    <a:pt x="2896" y="540"/>
                    <a:pt x="2737" y="364"/>
                    <a:pt x="2544" y="223"/>
                  </a:cubicBezTo>
                  <a:cubicBezTo>
                    <a:pt x="2319" y="75"/>
                    <a:pt x="2059" y="1"/>
                    <a:pt x="1798" y="1"/>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7"/>
            <p:cNvSpPr/>
            <p:nvPr/>
          </p:nvSpPr>
          <p:spPr>
            <a:xfrm>
              <a:off x="675325" y="2229100"/>
              <a:ext cx="87375" cy="90975"/>
            </a:xfrm>
            <a:custGeom>
              <a:rect b="b" l="l" r="r" t="t"/>
              <a:pathLst>
                <a:path extrusionOk="0" h="3639" w="3495">
                  <a:moveTo>
                    <a:pt x="2799" y="1"/>
                  </a:moveTo>
                  <a:lnTo>
                    <a:pt x="2773" y="106"/>
                  </a:lnTo>
                  <a:cubicBezTo>
                    <a:pt x="2632" y="740"/>
                    <a:pt x="2166" y="2280"/>
                    <a:pt x="1039" y="3028"/>
                  </a:cubicBezTo>
                  <a:cubicBezTo>
                    <a:pt x="722" y="3239"/>
                    <a:pt x="370" y="3380"/>
                    <a:pt x="1" y="3433"/>
                  </a:cubicBezTo>
                  <a:lnTo>
                    <a:pt x="1" y="3530"/>
                  </a:lnTo>
                  <a:cubicBezTo>
                    <a:pt x="384" y="3603"/>
                    <a:pt x="731" y="3639"/>
                    <a:pt x="1040" y="3639"/>
                  </a:cubicBezTo>
                  <a:cubicBezTo>
                    <a:pt x="1284" y="3639"/>
                    <a:pt x="1505" y="3617"/>
                    <a:pt x="1699" y="3574"/>
                  </a:cubicBezTo>
                  <a:lnTo>
                    <a:pt x="1708" y="3574"/>
                  </a:lnTo>
                  <a:lnTo>
                    <a:pt x="1717" y="3565"/>
                  </a:lnTo>
                  <a:cubicBezTo>
                    <a:pt x="1858" y="3451"/>
                    <a:pt x="3178" y="2465"/>
                    <a:pt x="3495" y="1048"/>
                  </a:cubicBezTo>
                  <a:lnTo>
                    <a:pt x="3495" y="1021"/>
                  </a:lnTo>
                  <a:lnTo>
                    <a:pt x="2799"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7"/>
            <p:cNvSpPr/>
            <p:nvPr/>
          </p:nvSpPr>
          <p:spPr>
            <a:xfrm>
              <a:off x="795675" y="2131100"/>
              <a:ext cx="49100" cy="41050"/>
            </a:xfrm>
            <a:custGeom>
              <a:rect b="b" l="l" r="r" t="t"/>
              <a:pathLst>
                <a:path extrusionOk="0" h="1642" w="1964">
                  <a:moveTo>
                    <a:pt x="275" y="0"/>
                  </a:moveTo>
                  <a:cubicBezTo>
                    <a:pt x="192" y="0"/>
                    <a:pt x="106" y="1"/>
                    <a:pt x="18" y="4"/>
                  </a:cubicBezTo>
                  <a:lnTo>
                    <a:pt x="1" y="101"/>
                  </a:lnTo>
                  <a:cubicBezTo>
                    <a:pt x="696" y="312"/>
                    <a:pt x="1567" y="770"/>
                    <a:pt x="1779" y="1641"/>
                  </a:cubicBezTo>
                  <a:lnTo>
                    <a:pt x="1875" y="1641"/>
                  </a:lnTo>
                  <a:cubicBezTo>
                    <a:pt x="1963" y="1307"/>
                    <a:pt x="1946" y="955"/>
                    <a:pt x="1814" y="629"/>
                  </a:cubicBezTo>
                  <a:cubicBezTo>
                    <a:pt x="1647" y="259"/>
                    <a:pt x="1347" y="4"/>
                    <a:pt x="1075" y="4"/>
                  </a:cubicBezTo>
                  <a:lnTo>
                    <a:pt x="722" y="4"/>
                  </a:lnTo>
                  <a:cubicBezTo>
                    <a:pt x="593" y="4"/>
                    <a:pt x="441" y="0"/>
                    <a:pt x="275"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57"/>
            <p:cNvSpPr/>
            <p:nvPr/>
          </p:nvSpPr>
          <p:spPr>
            <a:xfrm>
              <a:off x="709425" y="2039650"/>
              <a:ext cx="53050" cy="76825"/>
            </a:xfrm>
            <a:custGeom>
              <a:rect b="b" l="l" r="r" t="t"/>
              <a:pathLst>
                <a:path extrusionOk="0" h="3073" w="2122">
                  <a:moveTo>
                    <a:pt x="45" y="1"/>
                  </a:moveTo>
                  <a:lnTo>
                    <a:pt x="1" y="80"/>
                  </a:lnTo>
                  <a:cubicBezTo>
                    <a:pt x="1066" y="855"/>
                    <a:pt x="1559" y="2668"/>
                    <a:pt x="1638" y="3028"/>
                  </a:cubicBezTo>
                  <a:lnTo>
                    <a:pt x="1655" y="3072"/>
                  </a:lnTo>
                  <a:lnTo>
                    <a:pt x="1699" y="3064"/>
                  </a:lnTo>
                  <a:cubicBezTo>
                    <a:pt x="1787" y="3046"/>
                    <a:pt x="1911" y="3011"/>
                    <a:pt x="2078" y="2984"/>
                  </a:cubicBezTo>
                  <a:lnTo>
                    <a:pt x="2122" y="2976"/>
                  </a:lnTo>
                  <a:lnTo>
                    <a:pt x="2113" y="2923"/>
                  </a:lnTo>
                  <a:cubicBezTo>
                    <a:pt x="1849" y="1004"/>
                    <a:pt x="846" y="274"/>
                    <a:pt x="45"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7"/>
            <p:cNvSpPr/>
            <p:nvPr/>
          </p:nvSpPr>
          <p:spPr>
            <a:xfrm>
              <a:off x="748375" y="2127450"/>
              <a:ext cx="127650" cy="129750"/>
            </a:xfrm>
            <a:custGeom>
              <a:rect b="b" l="l" r="r" t="t"/>
              <a:pathLst>
                <a:path extrusionOk="0" h="5190" w="5106">
                  <a:moveTo>
                    <a:pt x="4339" y="1"/>
                  </a:moveTo>
                  <a:lnTo>
                    <a:pt x="4269" y="71"/>
                  </a:lnTo>
                  <a:cubicBezTo>
                    <a:pt x="4621" y="529"/>
                    <a:pt x="4691" y="1171"/>
                    <a:pt x="4463" y="1981"/>
                  </a:cubicBezTo>
                  <a:cubicBezTo>
                    <a:pt x="4207" y="2896"/>
                    <a:pt x="3785" y="3565"/>
                    <a:pt x="3195" y="3961"/>
                  </a:cubicBezTo>
                  <a:cubicBezTo>
                    <a:pt x="3072" y="4040"/>
                    <a:pt x="2949" y="4111"/>
                    <a:pt x="2817" y="4163"/>
                  </a:cubicBezTo>
                  <a:cubicBezTo>
                    <a:pt x="2430" y="4337"/>
                    <a:pt x="2028" y="4400"/>
                    <a:pt x="1647" y="4400"/>
                  </a:cubicBezTo>
                  <a:cubicBezTo>
                    <a:pt x="1043" y="4400"/>
                    <a:pt x="493" y="4240"/>
                    <a:pt x="141" y="4111"/>
                  </a:cubicBezTo>
                  <a:lnTo>
                    <a:pt x="1" y="4049"/>
                  </a:lnTo>
                  <a:lnTo>
                    <a:pt x="1" y="4049"/>
                  </a:lnTo>
                  <a:lnTo>
                    <a:pt x="661" y="5035"/>
                  </a:lnTo>
                  <a:lnTo>
                    <a:pt x="678" y="5035"/>
                  </a:lnTo>
                  <a:cubicBezTo>
                    <a:pt x="794" y="5075"/>
                    <a:pt x="1191" y="5189"/>
                    <a:pt x="1706" y="5189"/>
                  </a:cubicBezTo>
                  <a:cubicBezTo>
                    <a:pt x="2095" y="5189"/>
                    <a:pt x="2551" y="5124"/>
                    <a:pt x="3002" y="4911"/>
                  </a:cubicBezTo>
                  <a:cubicBezTo>
                    <a:pt x="3134" y="4850"/>
                    <a:pt x="3257" y="4779"/>
                    <a:pt x="3371" y="4700"/>
                  </a:cubicBezTo>
                  <a:cubicBezTo>
                    <a:pt x="3961" y="4304"/>
                    <a:pt x="4419" y="3671"/>
                    <a:pt x="4727" y="2808"/>
                  </a:cubicBezTo>
                  <a:cubicBezTo>
                    <a:pt x="5105" y="1778"/>
                    <a:pt x="5088" y="960"/>
                    <a:pt x="4691" y="379"/>
                  </a:cubicBezTo>
                  <a:cubicBezTo>
                    <a:pt x="4595" y="238"/>
                    <a:pt x="4471" y="106"/>
                    <a:pt x="4339"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57"/>
            <p:cNvSpPr/>
            <p:nvPr/>
          </p:nvSpPr>
          <p:spPr>
            <a:xfrm>
              <a:off x="578300" y="1996975"/>
              <a:ext cx="306300" cy="328750"/>
            </a:xfrm>
            <a:custGeom>
              <a:rect b="b" l="l" r="r" t="t"/>
              <a:pathLst>
                <a:path extrusionOk="0" fill="none" h="13150" w="12252">
                  <a:moveTo>
                    <a:pt x="3046" y="6751"/>
                  </a:moveTo>
                  <a:cubicBezTo>
                    <a:pt x="3046" y="6751"/>
                    <a:pt x="18" y="3908"/>
                    <a:pt x="2914" y="1954"/>
                  </a:cubicBezTo>
                  <a:cubicBezTo>
                    <a:pt x="5818" y="1"/>
                    <a:pt x="6865" y="4841"/>
                    <a:pt x="6865" y="4841"/>
                  </a:cubicBezTo>
                  <a:cubicBezTo>
                    <a:pt x="6865" y="4841"/>
                    <a:pt x="12251" y="3459"/>
                    <a:pt x="11222" y="7191"/>
                  </a:cubicBezTo>
                  <a:cubicBezTo>
                    <a:pt x="10183" y="10914"/>
                    <a:pt x="6663" y="9154"/>
                    <a:pt x="6663" y="9154"/>
                  </a:cubicBezTo>
                  <a:cubicBezTo>
                    <a:pt x="6663" y="9154"/>
                    <a:pt x="6003" y="13149"/>
                    <a:pt x="3002" y="12656"/>
                  </a:cubicBezTo>
                  <a:cubicBezTo>
                    <a:pt x="1" y="12163"/>
                    <a:pt x="678" y="8009"/>
                    <a:pt x="3046" y="675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57"/>
            <p:cNvSpPr/>
            <p:nvPr/>
          </p:nvSpPr>
          <p:spPr>
            <a:xfrm>
              <a:off x="653325" y="2113150"/>
              <a:ext cx="244475" cy="213000"/>
            </a:xfrm>
            <a:custGeom>
              <a:rect b="b" l="l" r="r" t="t"/>
              <a:pathLst>
                <a:path extrusionOk="0" fill="none" h="8520" w="9779">
                  <a:moveTo>
                    <a:pt x="1" y="8018"/>
                  </a:moveTo>
                  <a:cubicBezTo>
                    <a:pt x="1" y="8018"/>
                    <a:pt x="1558" y="8520"/>
                    <a:pt x="2606" y="8256"/>
                  </a:cubicBezTo>
                  <a:cubicBezTo>
                    <a:pt x="2606" y="8256"/>
                    <a:pt x="4102" y="7208"/>
                    <a:pt x="4427" y="5651"/>
                  </a:cubicBezTo>
                  <a:cubicBezTo>
                    <a:pt x="4427" y="5651"/>
                    <a:pt x="7385" y="6733"/>
                    <a:pt x="8581" y="3406"/>
                  </a:cubicBezTo>
                  <a:cubicBezTo>
                    <a:pt x="9778" y="88"/>
                    <a:pt x="6636" y="0"/>
                    <a:pt x="66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57"/>
            <p:cNvSpPr/>
            <p:nvPr/>
          </p:nvSpPr>
          <p:spPr>
            <a:xfrm>
              <a:off x="744850" y="2225800"/>
              <a:ext cx="19175" cy="28625"/>
            </a:xfrm>
            <a:custGeom>
              <a:rect b="b" l="l" r="r" t="t"/>
              <a:pathLst>
                <a:path extrusionOk="0" fill="none" h="1145" w="767">
                  <a:moveTo>
                    <a:pt x="1" y="1"/>
                  </a:moveTo>
                  <a:lnTo>
                    <a:pt x="766" y="114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57"/>
            <p:cNvSpPr/>
            <p:nvPr/>
          </p:nvSpPr>
          <p:spPr>
            <a:xfrm>
              <a:off x="688750" y="2032400"/>
              <a:ext cx="75275" cy="82750"/>
            </a:xfrm>
            <a:custGeom>
              <a:rect b="b" l="l" r="r" t="t"/>
              <a:pathLst>
                <a:path extrusionOk="0" fill="none" h="3310" w="3011">
                  <a:moveTo>
                    <a:pt x="1" y="89"/>
                  </a:moveTo>
                  <a:cubicBezTo>
                    <a:pt x="1" y="89"/>
                    <a:pt x="2606" y="1"/>
                    <a:pt x="3010" y="331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57"/>
            <p:cNvSpPr/>
            <p:nvPr/>
          </p:nvSpPr>
          <p:spPr>
            <a:xfrm>
              <a:off x="616375" y="2041425"/>
              <a:ext cx="245125" cy="262725"/>
            </a:xfrm>
            <a:custGeom>
              <a:rect b="b" l="l" r="r" t="t"/>
              <a:pathLst>
                <a:path extrusionOk="0" fill="none" h="10509" w="9805">
                  <a:moveTo>
                    <a:pt x="2368" y="5492"/>
                  </a:moveTo>
                  <a:cubicBezTo>
                    <a:pt x="2368" y="5492"/>
                    <a:pt x="440" y="6091"/>
                    <a:pt x="220" y="8185"/>
                  </a:cubicBezTo>
                  <a:cubicBezTo>
                    <a:pt x="0" y="10289"/>
                    <a:pt x="2235" y="10509"/>
                    <a:pt x="2887" y="9875"/>
                  </a:cubicBezTo>
                  <a:cubicBezTo>
                    <a:pt x="3538" y="9233"/>
                    <a:pt x="4383" y="8062"/>
                    <a:pt x="4647" y="6267"/>
                  </a:cubicBezTo>
                  <a:cubicBezTo>
                    <a:pt x="4647" y="6267"/>
                    <a:pt x="7085" y="7772"/>
                    <a:pt x="8440" y="6346"/>
                  </a:cubicBezTo>
                  <a:cubicBezTo>
                    <a:pt x="9804" y="4929"/>
                    <a:pt x="8907" y="3538"/>
                    <a:pt x="8247" y="3538"/>
                  </a:cubicBezTo>
                  <a:cubicBezTo>
                    <a:pt x="7578" y="3547"/>
                    <a:pt x="5791" y="3398"/>
                    <a:pt x="4981" y="4049"/>
                  </a:cubicBezTo>
                  <a:cubicBezTo>
                    <a:pt x="4981" y="4049"/>
                    <a:pt x="4374" y="1303"/>
                    <a:pt x="3406" y="652"/>
                  </a:cubicBezTo>
                  <a:cubicBezTo>
                    <a:pt x="2438" y="0"/>
                    <a:pt x="1109" y="872"/>
                    <a:pt x="898" y="1787"/>
                  </a:cubicBezTo>
                  <a:cubicBezTo>
                    <a:pt x="687" y="2702"/>
                    <a:pt x="1558" y="4366"/>
                    <a:pt x="2508" y="4999"/>
                  </a:cubicBezTo>
                  <a:lnTo>
                    <a:pt x="2940" y="5334"/>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57"/>
            <p:cNvSpPr/>
            <p:nvPr/>
          </p:nvSpPr>
          <p:spPr>
            <a:xfrm>
              <a:off x="640125" y="2073775"/>
              <a:ext cx="75275" cy="84725"/>
            </a:xfrm>
            <a:custGeom>
              <a:rect b="b" l="l" r="r" t="t"/>
              <a:pathLst>
                <a:path extrusionOk="0" fill="none" h="3389" w="3011">
                  <a:moveTo>
                    <a:pt x="1171" y="3388"/>
                  </a:moveTo>
                  <a:cubicBezTo>
                    <a:pt x="1171" y="3388"/>
                    <a:pt x="1" y="651"/>
                    <a:pt x="301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57"/>
            <p:cNvSpPr/>
            <p:nvPr/>
          </p:nvSpPr>
          <p:spPr>
            <a:xfrm>
              <a:off x="779175" y="2130525"/>
              <a:ext cx="61200" cy="51725"/>
            </a:xfrm>
            <a:custGeom>
              <a:rect b="b" l="l" r="r" t="t"/>
              <a:pathLst>
                <a:path extrusionOk="0" fill="none" h="2069" w="2448">
                  <a:moveTo>
                    <a:pt x="1" y="1"/>
                  </a:moveTo>
                  <a:cubicBezTo>
                    <a:pt x="1" y="1"/>
                    <a:pt x="2447" y="335"/>
                    <a:pt x="2439" y="206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57"/>
            <p:cNvSpPr/>
            <p:nvPr/>
          </p:nvSpPr>
          <p:spPr>
            <a:xfrm>
              <a:off x="614175" y="2183550"/>
              <a:ext cx="55025" cy="112250"/>
            </a:xfrm>
            <a:custGeom>
              <a:rect b="b" l="l" r="r" t="t"/>
              <a:pathLst>
                <a:path extrusionOk="0" fill="none" h="4490" w="2201">
                  <a:moveTo>
                    <a:pt x="2200" y="4489"/>
                  </a:moveTo>
                  <a:cubicBezTo>
                    <a:pt x="2200" y="4489"/>
                    <a:pt x="0" y="2544"/>
                    <a:pt x="200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57"/>
            <p:cNvSpPr/>
            <p:nvPr/>
          </p:nvSpPr>
          <p:spPr>
            <a:xfrm>
              <a:off x="734525" y="2263425"/>
              <a:ext cx="13875" cy="21800"/>
            </a:xfrm>
            <a:custGeom>
              <a:rect b="b" l="l" r="r" t="t"/>
              <a:pathLst>
                <a:path extrusionOk="0" fill="none" h="872" w="555">
                  <a:moveTo>
                    <a:pt x="0" y="872"/>
                  </a:moveTo>
                  <a:cubicBezTo>
                    <a:pt x="273" y="643"/>
                    <a:pt x="467" y="344"/>
                    <a:pt x="55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57"/>
            <p:cNvSpPr/>
            <p:nvPr/>
          </p:nvSpPr>
          <p:spPr>
            <a:xfrm>
              <a:off x="748600" y="2251100"/>
              <a:ext cx="1575" cy="5750"/>
            </a:xfrm>
            <a:custGeom>
              <a:rect b="b" l="l" r="r" t="t"/>
              <a:pathLst>
                <a:path extrusionOk="0" fill="none" h="230" w="63">
                  <a:moveTo>
                    <a:pt x="0" y="229"/>
                  </a:moveTo>
                  <a:cubicBezTo>
                    <a:pt x="18" y="150"/>
                    <a:pt x="44" y="80"/>
                    <a:pt x="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57"/>
            <p:cNvSpPr/>
            <p:nvPr/>
          </p:nvSpPr>
          <p:spPr>
            <a:xfrm>
              <a:off x="638800" y="2269575"/>
              <a:ext cx="17425" cy="26000"/>
            </a:xfrm>
            <a:custGeom>
              <a:rect b="b" l="l" r="r" t="t"/>
              <a:pathLst>
                <a:path extrusionOk="0" fill="none" h="1040" w="697">
                  <a:moveTo>
                    <a:pt x="696" y="1039"/>
                  </a:moveTo>
                  <a:cubicBezTo>
                    <a:pt x="370" y="767"/>
                    <a:pt x="124" y="406"/>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57"/>
            <p:cNvSpPr/>
            <p:nvPr/>
          </p:nvSpPr>
          <p:spPr>
            <a:xfrm>
              <a:off x="632875" y="2247575"/>
              <a:ext cx="900" cy="8175"/>
            </a:xfrm>
            <a:custGeom>
              <a:rect b="b" l="l" r="r" t="t"/>
              <a:pathLst>
                <a:path extrusionOk="0" fill="none" h="327" w="36">
                  <a:moveTo>
                    <a:pt x="35" y="326"/>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7"/>
            <p:cNvSpPr/>
            <p:nvPr/>
          </p:nvSpPr>
          <p:spPr>
            <a:xfrm>
              <a:off x="650250" y="2086975"/>
              <a:ext cx="9700" cy="59425"/>
            </a:xfrm>
            <a:custGeom>
              <a:rect b="b" l="l" r="r" t="t"/>
              <a:pathLst>
                <a:path extrusionOk="0" fill="none" h="2377" w="388">
                  <a:moveTo>
                    <a:pt x="291" y="2376"/>
                  </a:moveTo>
                  <a:cubicBezTo>
                    <a:pt x="0" y="1602"/>
                    <a:pt x="36" y="748"/>
                    <a:pt x="38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7"/>
            <p:cNvSpPr/>
            <p:nvPr/>
          </p:nvSpPr>
          <p:spPr>
            <a:xfrm>
              <a:off x="670925" y="2072675"/>
              <a:ext cx="4425" cy="3100"/>
            </a:xfrm>
            <a:custGeom>
              <a:rect b="b" l="l" r="r" t="t"/>
              <a:pathLst>
                <a:path extrusionOk="0" fill="none" h="124" w="177">
                  <a:moveTo>
                    <a:pt x="1" y="123"/>
                  </a:moveTo>
                  <a:lnTo>
                    <a:pt x="17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57"/>
            <p:cNvSpPr/>
            <p:nvPr/>
          </p:nvSpPr>
          <p:spPr>
            <a:xfrm>
              <a:off x="691400" y="2066275"/>
              <a:ext cx="2650" cy="250"/>
            </a:xfrm>
            <a:custGeom>
              <a:rect b="b" l="l" r="r" t="t"/>
              <a:pathLst>
                <a:path extrusionOk="0" fill="none" h="10" w="106">
                  <a:moveTo>
                    <a:pt x="0" y="1"/>
                  </a:moveTo>
                  <a:lnTo>
                    <a:pt x="106" y="1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57"/>
            <p:cNvSpPr/>
            <p:nvPr/>
          </p:nvSpPr>
          <p:spPr>
            <a:xfrm>
              <a:off x="770825" y="2245825"/>
              <a:ext cx="24450" cy="4650"/>
            </a:xfrm>
            <a:custGeom>
              <a:rect b="b" l="l" r="r" t="t"/>
              <a:pathLst>
                <a:path extrusionOk="0" fill="none" h="186" w="978">
                  <a:moveTo>
                    <a:pt x="0" y="0"/>
                  </a:moveTo>
                  <a:cubicBezTo>
                    <a:pt x="308" y="141"/>
                    <a:pt x="652" y="185"/>
                    <a:pt x="977" y="12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57"/>
            <p:cNvSpPr/>
            <p:nvPr/>
          </p:nvSpPr>
          <p:spPr>
            <a:xfrm>
              <a:off x="809550" y="2244950"/>
              <a:ext cx="3550" cy="450"/>
            </a:xfrm>
            <a:custGeom>
              <a:rect b="b" l="l" r="r" t="t"/>
              <a:pathLst>
                <a:path extrusionOk="0" fill="none" h="18" w="142">
                  <a:moveTo>
                    <a:pt x="0" y="18"/>
                  </a:moveTo>
                  <a:lnTo>
                    <a:pt x="14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57"/>
            <p:cNvSpPr/>
            <p:nvPr/>
          </p:nvSpPr>
          <p:spPr>
            <a:xfrm>
              <a:off x="881925" y="2314650"/>
              <a:ext cx="278150" cy="252900"/>
            </a:xfrm>
            <a:custGeom>
              <a:rect b="b" l="l" r="r" t="t"/>
              <a:pathLst>
                <a:path extrusionOk="0" h="10116" w="11126">
                  <a:moveTo>
                    <a:pt x="3242" y="525"/>
                  </a:moveTo>
                  <a:cubicBezTo>
                    <a:pt x="3322" y="525"/>
                    <a:pt x="3403" y="530"/>
                    <a:pt x="3486" y="539"/>
                  </a:cubicBezTo>
                  <a:lnTo>
                    <a:pt x="3512" y="539"/>
                  </a:lnTo>
                  <a:cubicBezTo>
                    <a:pt x="3803" y="565"/>
                    <a:pt x="4084" y="645"/>
                    <a:pt x="4357" y="768"/>
                  </a:cubicBezTo>
                  <a:cubicBezTo>
                    <a:pt x="4489" y="829"/>
                    <a:pt x="4612" y="900"/>
                    <a:pt x="4736" y="988"/>
                  </a:cubicBezTo>
                  <a:cubicBezTo>
                    <a:pt x="5915" y="1842"/>
                    <a:pt x="5721" y="3725"/>
                    <a:pt x="5633" y="4279"/>
                  </a:cubicBezTo>
                  <a:lnTo>
                    <a:pt x="5625" y="4350"/>
                  </a:lnTo>
                  <a:lnTo>
                    <a:pt x="5695" y="4332"/>
                  </a:lnTo>
                  <a:cubicBezTo>
                    <a:pt x="6149" y="4248"/>
                    <a:pt x="6574" y="4213"/>
                    <a:pt x="6968" y="4213"/>
                  </a:cubicBezTo>
                  <a:cubicBezTo>
                    <a:pt x="8174" y="4213"/>
                    <a:pt x="9076" y="4542"/>
                    <a:pt x="9567" y="4781"/>
                  </a:cubicBezTo>
                  <a:cubicBezTo>
                    <a:pt x="9620" y="4807"/>
                    <a:pt x="9664" y="4834"/>
                    <a:pt x="9708" y="4860"/>
                  </a:cubicBezTo>
                  <a:cubicBezTo>
                    <a:pt x="10122" y="5168"/>
                    <a:pt x="10395" y="5855"/>
                    <a:pt x="10333" y="6462"/>
                  </a:cubicBezTo>
                  <a:cubicBezTo>
                    <a:pt x="10289" y="6893"/>
                    <a:pt x="10043" y="7659"/>
                    <a:pt x="8890" y="7949"/>
                  </a:cubicBezTo>
                  <a:cubicBezTo>
                    <a:pt x="8628" y="8019"/>
                    <a:pt x="8360" y="8052"/>
                    <a:pt x="8094" y="8052"/>
                  </a:cubicBezTo>
                  <a:cubicBezTo>
                    <a:pt x="7412" y="8052"/>
                    <a:pt x="6736" y="7830"/>
                    <a:pt x="6179" y="7413"/>
                  </a:cubicBezTo>
                  <a:cubicBezTo>
                    <a:pt x="6091" y="7351"/>
                    <a:pt x="6003" y="7280"/>
                    <a:pt x="5915" y="7210"/>
                  </a:cubicBezTo>
                  <a:lnTo>
                    <a:pt x="5889" y="7245"/>
                  </a:lnTo>
                  <a:lnTo>
                    <a:pt x="5906" y="7192"/>
                  </a:lnTo>
                  <a:cubicBezTo>
                    <a:pt x="5774" y="7087"/>
                    <a:pt x="5669" y="6972"/>
                    <a:pt x="5563" y="6840"/>
                  </a:cubicBezTo>
                  <a:lnTo>
                    <a:pt x="5281" y="6444"/>
                  </a:lnTo>
                  <a:lnTo>
                    <a:pt x="5140" y="6876"/>
                  </a:lnTo>
                  <a:cubicBezTo>
                    <a:pt x="4859" y="8037"/>
                    <a:pt x="3574" y="9402"/>
                    <a:pt x="2632" y="9516"/>
                  </a:cubicBezTo>
                  <a:cubicBezTo>
                    <a:pt x="2594" y="9518"/>
                    <a:pt x="2556" y="9519"/>
                    <a:pt x="2517" y="9519"/>
                  </a:cubicBezTo>
                  <a:cubicBezTo>
                    <a:pt x="2100" y="9519"/>
                    <a:pt x="1695" y="9387"/>
                    <a:pt x="1356" y="9137"/>
                  </a:cubicBezTo>
                  <a:cubicBezTo>
                    <a:pt x="1242" y="9049"/>
                    <a:pt x="1127" y="8944"/>
                    <a:pt x="1030" y="8838"/>
                  </a:cubicBezTo>
                  <a:cubicBezTo>
                    <a:pt x="670" y="8433"/>
                    <a:pt x="538" y="7958"/>
                    <a:pt x="661" y="7483"/>
                  </a:cubicBezTo>
                  <a:cubicBezTo>
                    <a:pt x="907" y="6497"/>
                    <a:pt x="2676" y="5247"/>
                    <a:pt x="3213" y="4895"/>
                  </a:cubicBezTo>
                  <a:lnTo>
                    <a:pt x="3266" y="4851"/>
                  </a:lnTo>
                  <a:lnTo>
                    <a:pt x="3213" y="4816"/>
                  </a:lnTo>
                  <a:cubicBezTo>
                    <a:pt x="2509" y="4288"/>
                    <a:pt x="2087" y="3047"/>
                    <a:pt x="1831" y="2299"/>
                  </a:cubicBezTo>
                  <a:cubicBezTo>
                    <a:pt x="1787" y="2176"/>
                    <a:pt x="1752" y="2070"/>
                    <a:pt x="1726" y="1982"/>
                  </a:cubicBezTo>
                  <a:cubicBezTo>
                    <a:pt x="1611" y="1683"/>
                    <a:pt x="1752" y="1269"/>
                    <a:pt x="2078" y="961"/>
                  </a:cubicBezTo>
                  <a:cubicBezTo>
                    <a:pt x="2385" y="676"/>
                    <a:pt x="2783" y="525"/>
                    <a:pt x="3242" y="525"/>
                  </a:cubicBezTo>
                  <a:close/>
                  <a:moveTo>
                    <a:pt x="3461" y="1"/>
                  </a:moveTo>
                  <a:cubicBezTo>
                    <a:pt x="3322" y="1"/>
                    <a:pt x="3177" y="7"/>
                    <a:pt x="3028" y="20"/>
                  </a:cubicBezTo>
                  <a:cubicBezTo>
                    <a:pt x="2139" y="90"/>
                    <a:pt x="1558" y="398"/>
                    <a:pt x="1303" y="926"/>
                  </a:cubicBezTo>
                  <a:cubicBezTo>
                    <a:pt x="643" y="2308"/>
                    <a:pt x="2280" y="4737"/>
                    <a:pt x="2351" y="4843"/>
                  </a:cubicBezTo>
                  <a:cubicBezTo>
                    <a:pt x="2368" y="4860"/>
                    <a:pt x="2359" y="4895"/>
                    <a:pt x="2333" y="4904"/>
                  </a:cubicBezTo>
                  <a:cubicBezTo>
                    <a:pt x="2315" y="4922"/>
                    <a:pt x="71" y="6356"/>
                    <a:pt x="18" y="7897"/>
                  </a:cubicBezTo>
                  <a:cubicBezTo>
                    <a:pt x="1" y="8495"/>
                    <a:pt x="326" y="9049"/>
                    <a:pt x="978" y="9525"/>
                  </a:cubicBezTo>
                  <a:cubicBezTo>
                    <a:pt x="1527" y="9917"/>
                    <a:pt x="2067" y="10115"/>
                    <a:pt x="2589" y="10115"/>
                  </a:cubicBezTo>
                  <a:cubicBezTo>
                    <a:pt x="2770" y="10115"/>
                    <a:pt x="2949" y="10091"/>
                    <a:pt x="3125" y="10044"/>
                  </a:cubicBezTo>
                  <a:cubicBezTo>
                    <a:pt x="4542" y="9648"/>
                    <a:pt x="5360" y="7800"/>
                    <a:pt x="5360" y="7782"/>
                  </a:cubicBezTo>
                  <a:cubicBezTo>
                    <a:pt x="5369" y="7765"/>
                    <a:pt x="5387" y="7756"/>
                    <a:pt x="5396" y="7747"/>
                  </a:cubicBezTo>
                  <a:cubicBezTo>
                    <a:pt x="5413" y="7747"/>
                    <a:pt x="5431" y="7747"/>
                    <a:pt x="5440" y="7756"/>
                  </a:cubicBezTo>
                  <a:cubicBezTo>
                    <a:pt x="5519" y="7826"/>
                    <a:pt x="5607" y="7897"/>
                    <a:pt x="5695" y="7958"/>
                  </a:cubicBezTo>
                  <a:cubicBezTo>
                    <a:pt x="6360" y="8442"/>
                    <a:pt x="7227" y="8692"/>
                    <a:pt x="8069" y="8692"/>
                  </a:cubicBezTo>
                  <a:cubicBezTo>
                    <a:pt x="8699" y="8692"/>
                    <a:pt x="9314" y="8552"/>
                    <a:pt x="9823" y="8266"/>
                  </a:cubicBezTo>
                  <a:cubicBezTo>
                    <a:pt x="10738" y="7747"/>
                    <a:pt x="11125" y="6884"/>
                    <a:pt x="10923" y="5820"/>
                  </a:cubicBezTo>
                  <a:cubicBezTo>
                    <a:pt x="10826" y="5168"/>
                    <a:pt x="10465" y="4587"/>
                    <a:pt x="9937" y="4200"/>
                  </a:cubicBezTo>
                  <a:cubicBezTo>
                    <a:pt x="9186" y="3660"/>
                    <a:pt x="8192" y="3539"/>
                    <a:pt x="7454" y="3539"/>
                  </a:cubicBezTo>
                  <a:cubicBezTo>
                    <a:pt x="6869" y="3539"/>
                    <a:pt x="6446" y="3615"/>
                    <a:pt x="6434" y="3619"/>
                  </a:cubicBezTo>
                  <a:lnTo>
                    <a:pt x="6399" y="3619"/>
                  </a:lnTo>
                  <a:lnTo>
                    <a:pt x="6390" y="3602"/>
                  </a:lnTo>
                  <a:lnTo>
                    <a:pt x="6337" y="3602"/>
                  </a:lnTo>
                  <a:lnTo>
                    <a:pt x="6381" y="3575"/>
                  </a:lnTo>
                  <a:cubicBezTo>
                    <a:pt x="6381" y="3558"/>
                    <a:pt x="6566" y="1824"/>
                    <a:pt x="5563" y="785"/>
                  </a:cubicBezTo>
                  <a:cubicBezTo>
                    <a:pt x="5475" y="689"/>
                    <a:pt x="5369" y="592"/>
                    <a:pt x="5264" y="513"/>
                  </a:cubicBezTo>
                  <a:cubicBezTo>
                    <a:pt x="4791" y="173"/>
                    <a:pt x="4189" y="1"/>
                    <a:pt x="3461"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57"/>
            <p:cNvSpPr/>
            <p:nvPr/>
          </p:nvSpPr>
          <p:spPr>
            <a:xfrm>
              <a:off x="1041450" y="2453750"/>
              <a:ext cx="96400" cy="59700"/>
            </a:xfrm>
            <a:custGeom>
              <a:rect b="b" l="l" r="r" t="t"/>
              <a:pathLst>
                <a:path extrusionOk="0" h="2388" w="3856">
                  <a:moveTo>
                    <a:pt x="3714" y="0"/>
                  </a:moveTo>
                  <a:lnTo>
                    <a:pt x="3662" y="106"/>
                  </a:lnTo>
                  <a:cubicBezTo>
                    <a:pt x="3415" y="552"/>
                    <a:pt x="2563" y="1875"/>
                    <a:pt x="839" y="1875"/>
                  </a:cubicBezTo>
                  <a:cubicBezTo>
                    <a:pt x="592" y="1875"/>
                    <a:pt x="328" y="1847"/>
                    <a:pt x="44" y="1787"/>
                  </a:cubicBezTo>
                  <a:lnTo>
                    <a:pt x="0" y="1875"/>
                  </a:lnTo>
                  <a:cubicBezTo>
                    <a:pt x="510" y="2213"/>
                    <a:pt x="1102" y="2388"/>
                    <a:pt x="1700" y="2388"/>
                  </a:cubicBezTo>
                  <a:cubicBezTo>
                    <a:pt x="1958" y="2388"/>
                    <a:pt x="2218" y="2355"/>
                    <a:pt x="2473" y="2289"/>
                  </a:cubicBezTo>
                  <a:cubicBezTo>
                    <a:pt x="3574" y="2016"/>
                    <a:pt x="3802" y="1294"/>
                    <a:pt x="3846" y="889"/>
                  </a:cubicBezTo>
                  <a:cubicBezTo>
                    <a:pt x="3855" y="819"/>
                    <a:pt x="3855" y="757"/>
                    <a:pt x="3855" y="687"/>
                  </a:cubicBezTo>
                  <a:lnTo>
                    <a:pt x="3760" y="661"/>
                  </a:lnTo>
                  <a:lnTo>
                    <a:pt x="3760" y="661"/>
                  </a:lnTo>
                  <a:cubicBezTo>
                    <a:pt x="3784" y="610"/>
                    <a:pt x="3806" y="558"/>
                    <a:pt x="3829" y="502"/>
                  </a:cubicBezTo>
                  <a:lnTo>
                    <a:pt x="3829" y="493"/>
                  </a:lnTo>
                  <a:lnTo>
                    <a:pt x="3829" y="476"/>
                  </a:lnTo>
                  <a:cubicBezTo>
                    <a:pt x="3820" y="352"/>
                    <a:pt x="3794" y="229"/>
                    <a:pt x="3750" y="115"/>
                  </a:cubicBezTo>
                  <a:lnTo>
                    <a:pt x="3714" y="0"/>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57"/>
            <p:cNvSpPr/>
            <p:nvPr/>
          </p:nvSpPr>
          <p:spPr>
            <a:xfrm>
              <a:off x="898000" y="2485425"/>
              <a:ext cx="100800" cy="64800"/>
            </a:xfrm>
            <a:custGeom>
              <a:rect b="b" l="l" r="r" t="t"/>
              <a:pathLst>
                <a:path extrusionOk="0" h="2592" w="4032">
                  <a:moveTo>
                    <a:pt x="3058" y="1656"/>
                  </a:moveTo>
                  <a:cubicBezTo>
                    <a:pt x="2976" y="1686"/>
                    <a:pt x="2892" y="1712"/>
                    <a:pt x="2808" y="1734"/>
                  </a:cubicBezTo>
                  <a:cubicBezTo>
                    <a:pt x="2892" y="1712"/>
                    <a:pt x="2976" y="1686"/>
                    <a:pt x="3058" y="1656"/>
                  </a:cubicBezTo>
                  <a:close/>
                  <a:moveTo>
                    <a:pt x="2271" y="1831"/>
                  </a:moveTo>
                  <a:cubicBezTo>
                    <a:pt x="2209" y="1840"/>
                    <a:pt x="2156" y="1840"/>
                    <a:pt x="2095" y="1840"/>
                  </a:cubicBezTo>
                  <a:cubicBezTo>
                    <a:pt x="2148" y="1840"/>
                    <a:pt x="2209" y="1840"/>
                    <a:pt x="2271" y="1831"/>
                  </a:cubicBezTo>
                  <a:close/>
                  <a:moveTo>
                    <a:pt x="467" y="1"/>
                  </a:moveTo>
                  <a:lnTo>
                    <a:pt x="431" y="62"/>
                  </a:lnTo>
                  <a:cubicBezTo>
                    <a:pt x="282" y="247"/>
                    <a:pt x="176" y="458"/>
                    <a:pt x="106" y="678"/>
                  </a:cubicBezTo>
                  <a:cubicBezTo>
                    <a:pt x="0" y="1136"/>
                    <a:pt x="132" y="1602"/>
                    <a:pt x="458" y="1937"/>
                  </a:cubicBezTo>
                  <a:cubicBezTo>
                    <a:pt x="546" y="2042"/>
                    <a:pt x="651" y="2139"/>
                    <a:pt x="766" y="2227"/>
                  </a:cubicBezTo>
                  <a:cubicBezTo>
                    <a:pt x="1087" y="2468"/>
                    <a:pt x="1473" y="2592"/>
                    <a:pt x="1866" y="2592"/>
                  </a:cubicBezTo>
                  <a:cubicBezTo>
                    <a:pt x="1904" y="2592"/>
                    <a:pt x="1942" y="2590"/>
                    <a:pt x="1980" y="2588"/>
                  </a:cubicBezTo>
                  <a:cubicBezTo>
                    <a:pt x="2438" y="2527"/>
                    <a:pt x="3028" y="2139"/>
                    <a:pt x="3547" y="1541"/>
                  </a:cubicBezTo>
                  <a:lnTo>
                    <a:pt x="3485" y="1462"/>
                  </a:lnTo>
                  <a:cubicBezTo>
                    <a:pt x="3420" y="1497"/>
                    <a:pt x="3353" y="1531"/>
                    <a:pt x="3284" y="1562"/>
                  </a:cubicBezTo>
                  <a:lnTo>
                    <a:pt x="3284" y="1562"/>
                  </a:lnTo>
                  <a:cubicBezTo>
                    <a:pt x="3445" y="1488"/>
                    <a:pt x="3601" y="1398"/>
                    <a:pt x="3749" y="1294"/>
                  </a:cubicBezTo>
                  <a:cubicBezTo>
                    <a:pt x="3846" y="1162"/>
                    <a:pt x="3943" y="1013"/>
                    <a:pt x="4031" y="872"/>
                  </a:cubicBezTo>
                  <a:lnTo>
                    <a:pt x="3961" y="802"/>
                  </a:lnTo>
                  <a:cubicBezTo>
                    <a:pt x="3613" y="1041"/>
                    <a:pt x="3081" y="1301"/>
                    <a:pt x="2480" y="1301"/>
                  </a:cubicBezTo>
                  <a:cubicBezTo>
                    <a:pt x="2397" y="1301"/>
                    <a:pt x="2312" y="1296"/>
                    <a:pt x="2227" y="1286"/>
                  </a:cubicBezTo>
                  <a:cubicBezTo>
                    <a:pt x="1884" y="1242"/>
                    <a:pt x="1567" y="1110"/>
                    <a:pt x="1294" y="907"/>
                  </a:cubicBezTo>
                  <a:cubicBezTo>
                    <a:pt x="986" y="670"/>
                    <a:pt x="722" y="388"/>
                    <a:pt x="511" y="62"/>
                  </a:cubicBezTo>
                  <a:lnTo>
                    <a:pt x="467"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57"/>
            <p:cNvSpPr/>
            <p:nvPr/>
          </p:nvSpPr>
          <p:spPr>
            <a:xfrm>
              <a:off x="1045200" y="2376550"/>
              <a:ext cx="107375" cy="62050"/>
            </a:xfrm>
            <a:custGeom>
              <a:rect b="b" l="l" r="r" t="t"/>
              <a:pathLst>
                <a:path extrusionOk="0" h="2482" w="4295">
                  <a:moveTo>
                    <a:pt x="1148" y="1"/>
                  </a:moveTo>
                  <a:cubicBezTo>
                    <a:pt x="1016" y="1"/>
                    <a:pt x="882" y="8"/>
                    <a:pt x="748" y="26"/>
                  </a:cubicBezTo>
                  <a:lnTo>
                    <a:pt x="730" y="26"/>
                  </a:lnTo>
                  <a:lnTo>
                    <a:pt x="0" y="1029"/>
                  </a:lnTo>
                  <a:lnTo>
                    <a:pt x="114" y="1020"/>
                  </a:lnTo>
                  <a:cubicBezTo>
                    <a:pt x="313" y="996"/>
                    <a:pt x="603" y="970"/>
                    <a:pt x="942" y="970"/>
                  </a:cubicBezTo>
                  <a:cubicBezTo>
                    <a:pt x="1702" y="970"/>
                    <a:pt x="2707" y="1097"/>
                    <a:pt x="3468" y="1645"/>
                  </a:cubicBezTo>
                  <a:cubicBezTo>
                    <a:pt x="3767" y="1865"/>
                    <a:pt x="4022" y="2155"/>
                    <a:pt x="4198" y="2481"/>
                  </a:cubicBezTo>
                  <a:lnTo>
                    <a:pt x="4295" y="2455"/>
                  </a:lnTo>
                  <a:cubicBezTo>
                    <a:pt x="4172" y="1759"/>
                    <a:pt x="3987" y="1214"/>
                    <a:pt x="3740" y="844"/>
                  </a:cubicBezTo>
                  <a:lnTo>
                    <a:pt x="3740" y="835"/>
                  </a:lnTo>
                  <a:lnTo>
                    <a:pt x="3732" y="835"/>
                  </a:lnTo>
                  <a:cubicBezTo>
                    <a:pt x="3588" y="747"/>
                    <a:pt x="2438" y="1"/>
                    <a:pt x="1148"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57"/>
            <p:cNvSpPr/>
            <p:nvPr/>
          </p:nvSpPr>
          <p:spPr>
            <a:xfrm>
              <a:off x="924625" y="2330525"/>
              <a:ext cx="35000" cy="57900"/>
            </a:xfrm>
            <a:custGeom>
              <a:rect b="b" l="l" r="r" t="t"/>
              <a:pathLst>
                <a:path extrusionOk="0" h="2316" w="1400">
                  <a:moveTo>
                    <a:pt x="1364" y="1"/>
                  </a:moveTo>
                  <a:cubicBezTo>
                    <a:pt x="1021" y="27"/>
                    <a:pt x="687" y="177"/>
                    <a:pt x="431" y="406"/>
                  </a:cubicBezTo>
                  <a:cubicBezTo>
                    <a:pt x="141" y="687"/>
                    <a:pt x="0" y="1057"/>
                    <a:pt x="106" y="1321"/>
                  </a:cubicBezTo>
                  <a:cubicBezTo>
                    <a:pt x="132" y="1400"/>
                    <a:pt x="167" y="1506"/>
                    <a:pt x="211" y="1647"/>
                  </a:cubicBezTo>
                  <a:cubicBezTo>
                    <a:pt x="282" y="1840"/>
                    <a:pt x="361" y="2069"/>
                    <a:pt x="449" y="2315"/>
                  </a:cubicBezTo>
                  <a:lnTo>
                    <a:pt x="546" y="2289"/>
                  </a:lnTo>
                  <a:cubicBezTo>
                    <a:pt x="519" y="1559"/>
                    <a:pt x="643" y="582"/>
                    <a:pt x="1399" y="89"/>
                  </a:cubicBezTo>
                  <a:lnTo>
                    <a:pt x="1364"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57"/>
            <p:cNvSpPr/>
            <p:nvPr/>
          </p:nvSpPr>
          <p:spPr>
            <a:xfrm>
              <a:off x="879075" y="2425575"/>
              <a:ext cx="58775" cy="74400"/>
            </a:xfrm>
            <a:custGeom>
              <a:rect b="b" l="l" r="r" t="t"/>
              <a:pathLst>
                <a:path extrusionOk="0" h="2976" w="2351">
                  <a:moveTo>
                    <a:pt x="2095" y="1"/>
                  </a:moveTo>
                  <a:lnTo>
                    <a:pt x="2051" y="18"/>
                  </a:lnTo>
                  <a:cubicBezTo>
                    <a:pt x="344" y="925"/>
                    <a:pt x="0" y="2122"/>
                    <a:pt x="9" y="2967"/>
                  </a:cubicBezTo>
                  <a:lnTo>
                    <a:pt x="106" y="2976"/>
                  </a:lnTo>
                  <a:cubicBezTo>
                    <a:pt x="467" y="1717"/>
                    <a:pt x="2007" y="643"/>
                    <a:pt x="2306" y="432"/>
                  </a:cubicBezTo>
                  <a:lnTo>
                    <a:pt x="2350" y="406"/>
                  </a:lnTo>
                  <a:lnTo>
                    <a:pt x="2324" y="370"/>
                  </a:lnTo>
                  <a:cubicBezTo>
                    <a:pt x="2280" y="300"/>
                    <a:pt x="2209" y="186"/>
                    <a:pt x="2121" y="36"/>
                  </a:cubicBezTo>
                  <a:lnTo>
                    <a:pt x="2095"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57"/>
            <p:cNvSpPr/>
            <p:nvPr/>
          </p:nvSpPr>
          <p:spPr>
            <a:xfrm>
              <a:off x="911850" y="2298850"/>
              <a:ext cx="149875" cy="100575"/>
            </a:xfrm>
            <a:custGeom>
              <a:rect b="b" l="l" r="r" t="t"/>
              <a:pathLst>
                <a:path extrusionOk="0" h="4023" w="5995">
                  <a:moveTo>
                    <a:pt x="2509" y="0"/>
                  </a:moveTo>
                  <a:cubicBezTo>
                    <a:pt x="1409" y="0"/>
                    <a:pt x="652" y="300"/>
                    <a:pt x="238" y="872"/>
                  </a:cubicBezTo>
                  <a:cubicBezTo>
                    <a:pt x="133" y="1013"/>
                    <a:pt x="53" y="1162"/>
                    <a:pt x="1" y="1329"/>
                  </a:cubicBezTo>
                  <a:lnTo>
                    <a:pt x="97" y="1373"/>
                  </a:lnTo>
                  <a:cubicBezTo>
                    <a:pt x="397" y="889"/>
                    <a:pt x="978" y="608"/>
                    <a:pt x="1814" y="546"/>
                  </a:cubicBezTo>
                  <a:cubicBezTo>
                    <a:pt x="1962" y="534"/>
                    <a:pt x="2106" y="528"/>
                    <a:pt x="2246" y="528"/>
                  </a:cubicBezTo>
                  <a:cubicBezTo>
                    <a:pt x="3001" y="528"/>
                    <a:pt x="3628" y="707"/>
                    <a:pt x="4111" y="1057"/>
                  </a:cubicBezTo>
                  <a:cubicBezTo>
                    <a:pt x="4225" y="1145"/>
                    <a:pt x="4340" y="1233"/>
                    <a:pt x="4436" y="1338"/>
                  </a:cubicBezTo>
                  <a:cubicBezTo>
                    <a:pt x="5202" y="2130"/>
                    <a:pt x="5308" y="3266"/>
                    <a:pt x="5299" y="3873"/>
                  </a:cubicBezTo>
                  <a:lnTo>
                    <a:pt x="5299" y="4022"/>
                  </a:lnTo>
                  <a:lnTo>
                    <a:pt x="5994" y="3063"/>
                  </a:lnTo>
                  <a:lnTo>
                    <a:pt x="5994" y="3046"/>
                  </a:lnTo>
                  <a:cubicBezTo>
                    <a:pt x="5985" y="2834"/>
                    <a:pt x="5906" y="1717"/>
                    <a:pt x="5079" y="898"/>
                  </a:cubicBezTo>
                  <a:cubicBezTo>
                    <a:pt x="4982" y="801"/>
                    <a:pt x="4868" y="705"/>
                    <a:pt x="4753" y="625"/>
                  </a:cubicBezTo>
                  <a:cubicBezTo>
                    <a:pt x="4172" y="203"/>
                    <a:pt x="3424" y="0"/>
                    <a:pt x="2509" y="0"/>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57"/>
            <p:cNvSpPr/>
            <p:nvPr/>
          </p:nvSpPr>
          <p:spPr>
            <a:xfrm>
              <a:off x="834850" y="2305900"/>
              <a:ext cx="335550" cy="298800"/>
            </a:xfrm>
            <a:custGeom>
              <a:rect b="b" l="l" r="r" t="t"/>
              <a:pathLst>
                <a:path extrusionOk="0" fill="none" h="11952" w="13422">
                  <a:moveTo>
                    <a:pt x="7287" y="8141"/>
                  </a:moveTo>
                  <a:cubicBezTo>
                    <a:pt x="7287" y="8141"/>
                    <a:pt x="5659" y="11952"/>
                    <a:pt x="2825" y="9901"/>
                  </a:cubicBezTo>
                  <a:cubicBezTo>
                    <a:pt x="0" y="7842"/>
                    <a:pt x="4190" y="5201"/>
                    <a:pt x="4190" y="5201"/>
                  </a:cubicBezTo>
                  <a:cubicBezTo>
                    <a:pt x="4190" y="5201"/>
                    <a:pt x="1039" y="616"/>
                    <a:pt x="4902" y="308"/>
                  </a:cubicBezTo>
                  <a:cubicBezTo>
                    <a:pt x="8757" y="0"/>
                    <a:pt x="8308" y="3916"/>
                    <a:pt x="8308" y="3916"/>
                  </a:cubicBezTo>
                  <a:cubicBezTo>
                    <a:pt x="8308" y="3916"/>
                    <a:pt x="12295" y="3168"/>
                    <a:pt x="12858" y="6152"/>
                  </a:cubicBezTo>
                  <a:cubicBezTo>
                    <a:pt x="13422" y="9135"/>
                    <a:pt x="9285" y="9928"/>
                    <a:pt x="7287" y="814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57"/>
            <p:cNvSpPr/>
            <p:nvPr/>
          </p:nvSpPr>
          <p:spPr>
            <a:xfrm>
              <a:off x="886325" y="2297300"/>
              <a:ext cx="270000" cy="162400"/>
            </a:xfrm>
            <a:custGeom>
              <a:rect b="b" l="l" r="r" t="t"/>
              <a:pathLst>
                <a:path extrusionOk="0" fill="none" h="6496" w="10800">
                  <a:moveTo>
                    <a:pt x="10799" y="6496"/>
                  </a:moveTo>
                  <a:cubicBezTo>
                    <a:pt x="10799" y="6496"/>
                    <a:pt x="10729" y="4868"/>
                    <a:pt x="10131" y="3970"/>
                  </a:cubicBezTo>
                  <a:cubicBezTo>
                    <a:pt x="10131" y="3970"/>
                    <a:pt x="8634" y="2923"/>
                    <a:pt x="7059" y="3143"/>
                  </a:cubicBezTo>
                  <a:cubicBezTo>
                    <a:pt x="7059" y="3143"/>
                    <a:pt x="7059" y="1"/>
                    <a:pt x="3530" y="10"/>
                  </a:cubicBezTo>
                  <a:cubicBezTo>
                    <a:pt x="1" y="27"/>
                    <a:pt x="986" y="3002"/>
                    <a:pt x="986" y="30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57"/>
            <p:cNvSpPr/>
            <p:nvPr/>
          </p:nvSpPr>
          <p:spPr>
            <a:xfrm>
              <a:off x="1042550" y="2375850"/>
              <a:ext cx="20275" cy="27975"/>
            </a:xfrm>
            <a:custGeom>
              <a:rect b="b" l="l" r="r" t="t"/>
              <a:pathLst>
                <a:path extrusionOk="0" fill="none" h="1119" w="811">
                  <a:moveTo>
                    <a:pt x="0" y="1118"/>
                  </a:moveTo>
                  <a:lnTo>
                    <a:pt x="81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57"/>
            <p:cNvSpPr/>
            <p:nvPr/>
          </p:nvSpPr>
          <p:spPr>
            <a:xfrm>
              <a:off x="857725" y="2423825"/>
              <a:ext cx="74400" cy="98150"/>
            </a:xfrm>
            <a:custGeom>
              <a:rect b="b" l="l" r="r" t="t"/>
              <a:pathLst>
                <a:path extrusionOk="0" fill="none" h="3926" w="2976">
                  <a:moveTo>
                    <a:pt x="978" y="3926"/>
                  </a:moveTo>
                  <a:cubicBezTo>
                    <a:pt x="978" y="3926"/>
                    <a:pt x="1" y="1514"/>
                    <a:pt x="297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57"/>
            <p:cNvSpPr/>
            <p:nvPr/>
          </p:nvSpPr>
          <p:spPr>
            <a:xfrm>
              <a:off x="892500" y="2315350"/>
              <a:ext cx="262500" cy="238750"/>
            </a:xfrm>
            <a:custGeom>
              <a:rect b="b" l="l" r="r" t="t"/>
              <a:pathLst>
                <a:path extrusionOk="0" fill="none" h="9550" w="10500">
                  <a:moveTo>
                    <a:pt x="5175" y="6786"/>
                  </a:moveTo>
                  <a:cubicBezTo>
                    <a:pt x="5175" y="6786"/>
                    <a:pt x="6398" y="8388"/>
                    <a:pt x="8449" y="7877"/>
                  </a:cubicBezTo>
                  <a:cubicBezTo>
                    <a:pt x="10500" y="7358"/>
                    <a:pt x="9936" y="5193"/>
                    <a:pt x="9118" y="4797"/>
                  </a:cubicBezTo>
                  <a:cubicBezTo>
                    <a:pt x="8299" y="4392"/>
                    <a:pt x="6909" y="4014"/>
                    <a:pt x="5131" y="4383"/>
                  </a:cubicBezTo>
                  <a:cubicBezTo>
                    <a:pt x="5131" y="4383"/>
                    <a:pt x="5703" y="1576"/>
                    <a:pt x="3908" y="784"/>
                  </a:cubicBezTo>
                  <a:cubicBezTo>
                    <a:pt x="2104" y="1"/>
                    <a:pt x="1109" y="1312"/>
                    <a:pt x="1338" y="1937"/>
                  </a:cubicBezTo>
                  <a:cubicBezTo>
                    <a:pt x="1567" y="2553"/>
                    <a:pt x="2042" y="4295"/>
                    <a:pt x="2940" y="4823"/>
                  </a:cubicBezTo>
                  <a:cubicBezTo>
                    <a:pt x="2940" y="4823"/>
                    <a:pt x="555" y="6337"/>
                    <a:pt x="282" y="7473"/>
                  </a:cubicBezTo>
                  <a:cubicBezTo>
                    <a:pt x="0" y="8599"/>
                    <a:pt x="1268" y="9550"/>
                    <a:pt x="2200" y="9435"/>
                  </a:cubicBezTo>
                  <a:cubicBezTo>
                    <a:pt x="3142" y="9321"/>
                    <a:pt x="4401" y="7930"/>
                    <a:pt x="4665" y="6821"/>
                  </a:cubicBezTo>
                  <a:lnTo>
                    <a:pt x="4841" y="6311"/>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57"/>
            <p:cNvSpPr/>
            <p:nvPr/>
          </p:nvSpPr>
          <p:spPr>
            <a:xfrm>
              <a:off x="909875" y="2483450"/>
              <a:ext cx="95300" cy="65375"/>
            </a:xfrm>
            <a:custGeom>
              <a:rect b="b" l="l" r="r" t="t"/>
              <a:pathLst>
                <a:path extrusionOk="0" fill="none" h="2615" w="3812">
                  <a:moveTo>
                    <a:pt x="3811" y="572"/>
                  </a:moveTo>
                  <a:cubicBezTo>
                    <a:pt x="3811" y="572"/>
                    <a:pt x="1637" y="2614"/>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57"/>
            <p:cNvSpPr/>
            <p:nvPr/>
          </p:nvSpPr>
          <p:spPr>
            <a:xfrm>
              <a:off x="928350" y="2329425"/>
              <a:ext cx="40725" cy="74850"/>
            </a:xfrm>
            <a:custGeom>
              <a:rect b="b" l="l" r="r" t="t"/>
              <a:pathLst>
                <a:path extrusionOk="0" fill="none" h="2994" w="1629">
                  <a:moveTo>
                    <a:pt x="520" y="2993"/>
                  </a:moveTo>
                  <a:cubicBezTo>
                    <a:pt x="520" y="2993"/>
                    <a:pt x="1" y="582"/>
                    <a:pt x="162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57"/>
            <p:cNvSpPr/>
            <p:nvPr/>
          </p:nvSpPr>
          <p:spPr>
            <a:xfrm>
              <a:off x="1030450" y="2451100"/>
              <a:ext cx="103875" cy="68225"/>
            </a:xfrm>
            <a:custGeom>
              <a:rect b="b" l="l" r="r" t="t"/>
              <a:pathLst>
                <a:path extrusionOk="0" fill="none" h="2729" w="4155">
                  <a:moveTo>
                    <a:pt x="4154" y="1"/>
                  </a:moveTo>
                  <a:cubicBezTo>
                    <a:pt x="4154" y="1"/>
                    <a:pt x="3072" y="2729"/>
                    <a:pt x="0" y="171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57"/>
            <p:cNvSpPr/>
            <p:nvPr/>
          </p:nvSpPr>
          <p:spPr>
            <a:xfrm>
              <a:off x="1076875" y="2386850"/>
              <a:ext cx="24875" cy="6425"/>
            </a:xfrm>
            <a:custGeom>
              <a:rect b="b" l="l" r="r" t="t"/>
              <a:pathLst>
                <a:path extrusionOk="0" fill="none" h="257" w="995">
                  <a:moveTo>
                    <a:pt x="995" y="256"/>
                  </a:moveTo>
                  <a:cubicBezTo>
                    <a:pt x="696" y="80"/>
                    <a:pt x="344" y="1"/>
                    <a:pt x="0" y="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57"/>
            <p:cNvSpPr/>
            <p:nvPr/>
          </p:nvSpPr>
          <p:spPr>
            <a:xfrm>
              <a:off x="1064550" y="2389725"/>
              <a:ext cx="5975" cy="450"/>
            </a:xfrm>
            <a:custGeom>
              <a:rect b="b" l="l" r="r" t="t"/>
              <a:pathLst>
                <a:path extrusionOk="0" fill="none" h="18" w="239">
                  <a:moveTo>
                    <a:pt x="238" y="0"/>
                  </a:moveTo>
                  <a:lnTo>
                    <a:pt x="0" y="1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7"/>
            <p:cNvSpPr/>
            <p:nvPr/>
          </p:nvSpPr>
          <p:spPr>
            <a:xfrm>
              <a:off x="1120000" y="2463200"/>
              <a:ext cx="18500" cy="25325"/>
            </a:xfrm>
            <a:custGeom>
              <a:rect b="b" l="l" r="r" t="t"/>
              <a:pathLst>
                <a:path extrusionOk="0" fill="none" h="1013" w="740">
                  <a:moveTo>
                    <a:pt x="740" y="1"/>
                  </a:moveTo>
                  <a:cubicBezTo>
                    <a:pt x="599" y="406"/>
                    <a:pt x="344" y="758"/>
                    <a:pt x="0" y="101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57"/>
            <p:cNvSpPr/>
            <p:nvPr/>
          </p:nvSpPr>
          <p:spPr>
            <a:xfrm>
              <a:off x="1101300" y="2497975"/>
              <a:ext cx="7500" cy="3550"/>
            </a:xfrm>
            <a:custGeom>
              <a:rect b="b" l="l" r="r" t="t"/>
              <a:pathLst>
                <a:path extrusionOk="0" fill="none" h="142" w="300">
                  <a:moveTo>
                    <a:pt x="299" y="0"/>
                  </a:moveTo>
                  <a:lnTo>
                    <a:pt x="0" y="14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57"/>
            <p:cNvSpPr/>
            <p:nvPr/>
          </p:nvSpPr>
          <p:spPr>
            <a:xfrm>
              <a:off x="941325" y="2513150"/>
              <a:ext cx="56375" cy="20050"/>
            </a:xfrm>
            <a:custGeom>
              <a:rect b="b" l="l" r="r" t="t"/>
              <a:pathLst>
                <a:path extrusionOk="0" fill="none" h="802" w="2255">
                  <a:moveTo>
                    <a:pt x="2254" y="1"/>
                  </a:moveTo>
                  <a:cubicBezTo>
                    <a:pt x="1638" y="537"/>
                    <a:pt x="819" y="801"/>
                    <a:pt x="1"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57"/>
            <p:cNvSpPr/>
            <p:nvPr/>
          </p:nvSpPr>
          <p:spPr>
            <a:xfrm>
              <a:off x="922625" y="2521500"/>
              <a:ext cx="4225" cy="3325"/>
            </a:xfrm>
            <a:custGeom>
              <a:rect b="b" l="l" r="r" t="t"/>
              <a:pathLst>
                <a:path extrusionOk="0" fill="none" h="133" w="169">
                  <a:moveTo>
                    <a:pt x="168" y="133"/>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57"/>
            <p:cNvSpPr/>
            <p:nvPr/>
          </p:nvSpPr>
          <p:spPr>
            <a:xfrm>
              <a:off x="910325" y="2506100"/>
              <a:ext cx="675" cy="2675"/>
            </a:xfrm>
            <a:custGeom>
              <a:rect b="b" l="l" r="r" t="t"/>
              <a:pathLst>
                <a:path extrusionOk="0" fill="none" h="107" w="27">
                  <a:moveTo>
                    <a:pt x="26" y="107"/>
                  </a:moveTo>
                  <a:cubicBezTo>
                    <a:pt x="18" y="71"/>
                    <a:pt x="9" y="36"/>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57"/>
            <p:cNvSpPr/>
            <p:nvPr/>
          </p:nvSpPr>
          <p:spPr>
            <a:xfrm>
              <a:off x="1046950" y="2348575"/>
              <a:ext cx="6175" cy="24000"/>
            </a:xfrm>
            <a:custGeom>
              <a:rect b="b" l="l" r="r" t="t"/>
              <a:pathLst>
                <a:path extrusionOk="0" fill="none" h="960" w="247">
                  <a:moveTo>
                    <a:pt x="220" y="960"/>
                  </a:moveTo>
                  <a:cubicBezTo>
                    <a:pt x="247" y="625"/>
                    <a:pt x="168" y="291"/>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57"/>
            <p:cNvSpPr/>
            <p:nvPr/>
          </p:nvSpPr>
          <p:spPr>
            <a:xfrm>
              <a:off x="1037275" y="2333175"/>
              <a:ext cx="1550" cy="3325"/>
            </a:xfrm>
            <a:custGeom>
              <a:rect b="b" l="l" r="r" t="t"/>
              <a:pathLst>
                <a:path extrusionOk="0" fill="none" h="133" w="62">
                  <a:moveTo>
                    <a:pt x="62" y="132"/>
                  </a:moveTo>
                  <a:cubicBezTo>
                    <a:pt x="44" y="88"/>
                    <a:pt x="18" y="44"/>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57"/>
            <p:cNvSpPr/>
            <p:nvPr/>
          </p:nvSpPr>
          <p:spPr>
            <a:xfrm>
              <a:off x="1138700" y="2001950"/>
              <a:ext cx="271525" cy="273600"/>
            </a:xfrm>
            <a:custGeom>
              <a:rect b="b" l="l" r="r" t="t"/>
              <a:pathLst>
                <a:path extrusionOk="0" h="10944" w="10861">
                  <a:moveTo>
                    <a:pt x="4044" y="587"/>
                  </a:moveTo>
                  <a:cubicBezTo>
                    <a:pt x="4392" y="587"/>
                    <a:pt x="4734" y="712"/>
                    <a:pt x="4999" y="946"/>
                  </a:cubicBezTo>
                  <a:cubicBezTo>
                    <a:pt x="5765" y="1623"/>
                    <a:pt x="6029" y="3771"/>
                    <a:pt x="6099" y="4413"/>
                  </a:cubicBezTo>
                  <a:lnTo>
                    <a:pt x="6108" y="4484"/>
                  </a:lnTo>
                  <a:lnTo>
                    <a:pt x="6170" y="4457"/>
                  </a:lnTo>
                  <a:cubicBezTo>
                    <a:pt x="6512" y="4294"/>
                    <a:pt x="6949" y="4239"/>
                    <a:pt x="7396" y="4239"/>
                  </a:cubicBezTo>
                  <a:cubicBezTo>
                    <a:pt x="7986" y="4239"/>
                    <a:pt x="8595" y="4334"/>
                    <a:pt x="9030" y="4404"/>
                  </a:cubicBezTo>
                  <a:lnTo>
                    <a:pt x="9365" y="4457"/>
                  </a:lnTo>
                  <a:cubicBezTo>
                    <a:pt x="9681" y="4501"/>
                    <a:pt x="9981" y="4818"/>
                    <a:pt x="10095" y="5249"/>
                  </a:cubicBezTo>
                  <a:cubicBezTo>
                    <a:pt x="10227" y="5725"/>
                    <a:pt x="10130" y="6226"/>
                    <a:pt x="9822" y="6693"/>
                  </a:cubicBezTo>
                  <a:lnTo>
                    <a:pt x="9805" y="6719"/>
                  </a:lnTo>
                  <a:cubicBezTo>
                    <a:pt x="9646" y="6957"/>
                    <a:pt x="9444" y="7168"/>
                    <a:pt x="9206" y="7353"/>
                  </a:cubicBezTo>
                  <a:cubicBezTo>
                    <a:pt x="9092" y="7441"/>
                    <a:pt x="8968" y="7520"/>
                    <a:pt x="8836" y="7590"/>
                  </a:cubicBezTo>
                  <a:cubicBezTo>
                    <a:pt x="8541" y="7736"/>
                    <a:pt x="8232" y="7795"/>
                    <a:pt x="7925" y="7795"/>
                  </a:cubicBezTo>
                  <a:cubicBezTo>
                    <a:pt x="6878" y="7795"/>
                    <a:pt x="5857" y="7110"/>
                    <a:pt x="5510" y="6851"/>
                  </a:cubicBezTo>
                  <a:lnTo>
                    <a:pt x="5457" y="6807"/>
                  </a:lnTo>
                  <a:lnTo>
                    <a:pt x="5439" y="6878"/>
                  </a:lnTo>
                  <a:cubicBezTo>
                    <a:pt x="4876" y="8673"/>
                    <a:pt x="3811" y="9667"/>
                    <a:pt x="3230" y="10099"/>
                  </a:cubicBezTo>
                  <a:cubicBezTo>
                    <a:pt x="3186" y="10125"/>
                    <a:pt x="3142" y="10151"/>
                    <a:pt x="3089" y="10178"/>
                  </a:cubicBezTo>
                  <a:cubicBezTo>
                    <a:pt x="2917" y="10264"/>
                    <a:pt x="2705" y="10305"/>
                    <a:pt x="2479" y="10305"/>
                  </a:cubicBezTo>
                  <a:cubicBezTo>
                    <a:pt x="2107" y="10305"/>
                    <a:pt x="1700" y="10193"/>
                    <a:pt x="1382" y="9984"/>
                  </a:cubicBezTo>
                  <a:cubicBezTo>
                    <a:pt x="1021" y="9738"/>
                    <a:pt x="458" y="9166"/>
                    <a:pt x="748" y="8013"/>
                  </a:cubicBezTo>
                  <a:cubicBezTo>
                    <a:pt x="968" y="7071"/>
                    <a:pt x="1602" y="6279"/>
                    <a:pt x="2482" y="5865"/>
                  </a:cubicBezTo>
                  <a:cubicBezTo>
                    <a:pt x="2579" y="5821"/>
                    <a:pt x="2685" y="5777"/>
                    <a:pt x="2790" y="5733"/>
                  </a:cubicBezTo>
                  <a:lnTo>
                    <a:pt x="2773" y="5689"/>
                  </a:lnTo>
                  <a:lnTo>
                    <a:pt x="2808" y="5725"/>
                  </a:lnTo>
                  <a:cubicBezTo>
                    <a:pt x="2957" y="5672"/>
                    <a:pt x="3116" y="5619"/>
                    <a:pt x="3274" y="5593"/>
                  </a:cubicBezTo>
                  <a:lnTo>
                    <a:pt x="3758" y="5531"/>
                  </a:lnTo>
                  <a:lnTo>
                    <a:pt x="3450" y="5197"/>
                  </a:lnTo>
                  <a:cubicBezTo>
                    <a:pt x="2544" y="4404"/>
                    <a:pt x="1945" y="2627"/>
                    <a:pt x="2280" y="1747"/>
                  </a:cubicBezTo>
                  <a:cubicBezTo>
                    <a:pt x="2465" y="1324"/>
                    <a:pt x="2799" y="990"/>
                    <a:pt x="3213" y="796"/>
                  </a:cubicBezTo>
                  <a:cubicBezTo>
                    <a:pt x="3345" y="734"/>
                    <a:pt x="3486" y="682"/>
                    <a:pt x="3635" y="646"/>
                  </a:cubicBezTo>
                  <a:cubicBezTo>
                    <a:pt x="3770" y="607"/>
                    <a:pt x="3907" y="587"/>
                    <a:pt x="4044" y="587"/>
                  </a:cubicBezTo>
                  <a:close/>
                  <a:moveTo>
                    <a:pt x="4160" y="0"/>
                  </a:moveTo>
                  <a:cubicBezTo>
                    <a:pt x="3825" y="0"/>
                    <a:pt x="3458" y="95"/>
                    <a:pt x="3063" y="286"/>
                  </a:cubicBezTo>
                  <a:cubicBezTo>
                    <a:pt x="2245" y="690"/>
                    <a:pt x="1752" y="1245"/>
                    <a:pt x="1602" y="1940"/>
                  </a:cubicBezTo>
                  <a:cubicBezTo>
                    <a:pt x="1285" y="3384"/>
                    <a:pt x="2544" y="4968"/>
                    <a:pt x="2553" y="4977"/>
                  </a:cubicBezTo>
                  <a:cubicBezTo>
                    <a:pt x="2561" y="4994"/>
                    <a:pt x="2570" y="5012"/>
                    <a:pt x="2561" y="5021"/>
                  </a:cubicBezTo>
                  <a:cubicBezTo>
                    <a:pt x="2561" y="5038"/>
                    <a:pt x="2553" y="5056"/>
                    <a:pt x="2535" y="5056"/>
                  </a:cubicBezTo>
                  <a:cubicBezTo>
                    <a:pt x="2438" y="5091"/>
                    <a:pt x="2333" y="5135"/>
                    <a:pt x="2236" y="5188"/>
                  </a:cubicBezTo>
                  <a:cubicBezTo>
                    <a:pt x="951" y="5821"/>
                    <a:pt x="0" y="7326"/>
                    <a:pt x="36" y="8699"/>
                  </a:cubicBezTo>
                  <a:cubicBezTo>
                    <a:pt x="62" y="9738"/>
                    <a:pt x="652" y="10495"/>
                    <a:pt x="1681" y="10812"/>
                  </a:cubicBezTo>
                  <a:cubicBezTo>
                    <a:pt x="1938" y="10900"/>
                    <a:pt x="2207" y="10943"/>
                    <a:pt x="2476" y="10943"/>
                  </a:cubicBezTo>
                  <a:cubicBezTo>
                    <a:pt x="2853" y="10943"/>
                    <a:pt x="3230" y="10858"/>
                    <a:pt x="3574" y="10688"/>
                  </a:cubicBezTo>
                  <a:cubicBezTo>
                    <a:pt x="5052" y="9958"/>
                    <a:pt x="5712" y="7890"/>
                    <a:pt x="5721" y="7872"/>
                  </a:cubicBezTo>
                  <a:lnTo>
                    <a:pt x="5730" y="7854"/>
                  </a:lnTo>
                  <a:cubicBezTo>
                    <a:pt x="5730" y="7854"/>
                    <a:pt x="5739" y="7846"/>
                    <a:pt x="5739" y="7846"/>
                  </a:cubicBezTo>
                  <a:lnTo>
                    <a:pt x="5765" y="7846"/>
                  </a:lnTo>
                  <a:lnTo>
                    <a:pt x="5783" y="7793"/>
                  </a:lnTo>
                  <a:lnTo>
                    <a:pt x="5791" y="7846"/>
                  </a:lnTo>
                  <a:cubicBezTo>
                    <a:pt x="5806" y="7860"/>
                    <a:pt x="6799" y="8533"/>
                    <a:pt x="7931" y="8533"/>
                  </a:cubicBezTo>
                  <a:cubicBezTo>
                    <a:pt x="8165" y="8533"/>
                    <a:pt x="8405" y="8505"/>
                    <a:pt x="8643" y="8435"/>
                  </a:cubicBezTo>
                  <a:cubicBezTo>
                    <a:pt x="8775" y="8391"/>
                    <a:pt x="8898" y="8347"/>
                    <a:pt x="9021" y="8286"/>
                  </a:cubicBezTo>
                  <a:cubicBezTo>
                    <a:pt x="9637" y="7986"/>
                    <a:pt x="10139" y="7397"/>
                    <a:pt x="10509" y="6543"/>
                  </a:cubicBezTo>
                  <a:cubicBezTo>
                    <a:pt x="10861" y="5725"/>
                    <a:pt x="10852" y="5073"/>
                    <a:pt x="10509" y="4598"/>
                  </a:cubicBezTo>
                  <a:cubicBezTo>
                    <a:pt x="9909" y="3791"/>
                    <a:pt x="8457" y="3645"/>
                    <a:pt x="7489" y="3645"/>
                  </a:cubicBezTo>
                  <a:cubicBezTo>
                    <a:pt x="6978" y="3645"/>
                    <a:pt x="6603" y="3686"/>
                    <a:pt x="6557" y="3692"/>
                  </a:cubicBezTo>
                  <a:cubicBezTo>
                    <a:pt x="6548" y="3692"/>
                    <a:pt x="6539" y="3692"/>
                    <a:pt x="6522" y="3683"/>
                  </a:cubicBezTo>
                  <a:cubicBezTo>
                    <a:pt x="6513" y="3674"/>
                    <a:pt x="6504" y="3665"/>
                    <a:pt x="6504" y="3648"/>
                  </a:cubicBezTo>
                  <a:cubicBezTo>
                    <a:pt x="6504" y="3621"/>
                    <a:pt x="6284" y="963"/>
                    <a:pt x="4946" y="206"/>
                  </a:cubicBezTo>
                  <a:cubicBezTo>
                    <a:pt x="4708" y="69"/>
                    <a:pt x="4445" y="0"/>
                    <a:pt x="4160" y="0"/>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57"/>
            <p:cNvSpPr/>
            <p:nvPr/>
          </p:nvSpPr>
          <p:spPr>
            <a:xfrm>
              <a:off x="1153000" y="2152750"/>
              <a:ext cx="46450" cy="104100"/>
            </a:xfrm>
            <a:custGeom>
              <a:rect b="b" l="l" r="r" t="t"/>
              <a:pathLst>
                <a:path extrusionOk="0" h="4164" w="1858">
                  <a:moveTo>
                    <a:pt x="1796" y="1"/>
                  </a:moveTo>
                  <a:cubicBezTo>
                    <a:pt x="1030" y="423"/>
                    <a:pt x="476" y="1145"/>
                    <a:pt x="273" y="1998"/>
                  </a:cubicBezTo>
                  <a:cubicBezTo>
                    <a:pt x="0" y="3099"/>
                    <a:pt x="528" y="3635"/>
                    <a:pt x="872" y="3864"/>
                  </a:cubicBezTo>
                  <a:cubicBezTo>
                    <a:pt x="933" y="3899"/>
                    <a:pt x="986" y="3935"/>
                    <a:pt x="1057" y="3961"/>
                  </a:cubicBezTo>
                  <a:lnTo>
                    <a:pt x="1117" y="3892"/>
                  </a:lnTo>
                  <a:lnTo>
                    <a:pt x="1117" y="3892"/>
                  </a:lnTo>
                  <a:cubicBezTo>
                    <a:pt x="1149" y="3939"/>
                    <a:pt x="1185" y="3987"/>
                    <a:pt x="1224" y="4031"/>
                  </a:cubicBezTo>
                  <a:lnTo>
                    <a:pt x="1233" y="4040"/>
                  </a:lnTo>
                  <a:lnTo>
                    <a:pt x="1241" y="4040"/>
                  </a:lnTo>
                  <a:cubicBezTo>
                    <a:pt x="1356" y="4084"/>
                    <a:pt x="1479" y="4119"/>
                    <a:pt x="1602" y="4137"/>
                  </a:cubicBezTo>
                  <a:lnTo>
                    <a:pt x="1717" y="4163"/>
                  </a:lnTo>
                  <a:lnTo>
                    <a:pt x="1646" y="4067"/>
                  </a:lnTo>
                  <a:cubicBezTo>
                    <a:pt x="1321" y="3574"/>
                    <a:pt x="370" y="1849"/>
                    <a:pt x="1857" y="80"/>
                  </a:cubicBezTo>
                  <a:lnTo>
                    <a:pt x="1796"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57"/>
            <p:cNvSpPr/>
            <p:nvPr/>
          </p:nvSpPr>
          <p:spPr>
            <a:xfrm>
              <a:off x="1193925" y="2019350"/>
              <a:ext cx="78800" cy="92725"/>
            </a:xfrm>
            <a:custGeom>
              <a:rect b="b" l="l" r="r" t="t"/>
              <a:pathLst>
                <a:path extrusionOk="0" h="3709" w="3152">
                  <a:moveTo>
                    <a:pt x="924" y="1271"/>
                  </a:moveTo>
                  <a:cubicBezTo>
                    <a:pt x="880" y="1341"/>
                    <a:pt x="836" y="1411"/>
                    <a:pt x="801" y="1482"/>
                  </a:cubicBezTo>
                  <a:cubicBezTo>
                    <a:pt x="836" y="1411"/>
                    <a:pt x="880" y="1341"/>
                    <a:pt x="916" y="1271"/>
                  </a:cubicBezTo>
                  <a:close/>
                  <a:moveTo>
                    <a:pt x="678" y="1763"/>
                  </a:moveTo>
                  <a:cubicBezTo>
                    <a:pt x="652" y="1825"/>
                    <a:pt x="634" y="1887"/>
                    <a:pt x="608" y="1939"/>
                  </a:cubicBezTo>
                  <a:cubicBezTo>
                    <a:pt x="625" y="1887"/>
                    <a:pt x="652" y="1825"/>
                    <a:pt x="669" y="1763"/>
                  </a:cubicBezTo>
                  <a:close/>
                  <a:moveTo>
                    <a:pt x="599" y="1983"/>
                  </a:moveTo>
                  <a:lnTo>
                    <a:pt x="599" y="1983"/>
                  </a:lnTo>
                  <a:cubicBezTo>
                    <a:pt x="572" y="2063"/>
                    <a:pt x="555" y="2133"/>
                    <a:pt x="537" y="2204"/>
                  </a:cubicBezTo>
                  <a:cubicBezTo>
                    <a:pt x="555" y="2133"/>
                    <a:pt x="572" y="2063"/>
                    <a:pt x="590" y="1992"/>
                  </a:cubicBezTo>
                  <a:lnTo>
                    <a:pt x="599" y="1983"/>
                  </a:lnTo>
                  <a:close/>
                  <a:moveTo>
                    <a:pt x="1837" y="1"/>
                  </a:moveTo>
                  <a:cubicBezTo>
                    <a:pt x="1710" y="1"/>
                    <a:pt x="1578" y="16"/>
                    <a:pt x="1444" y="47"/>
                  </a:cubicBezTo>
                  <a:cubicBezTo>
                    <a:pt x="1312" y="82"/>
                    <a:pt x="1180" y="126"/>
                    <a:pt x="1048" y="197"/>
                  </a:cubicBezTo>
                  <a:cubicBezTo>
                    <a:pt x="660" y="373"/>
                    <a:pt x="344" y="690"/>
                    <a:pt x="168" y="1095"/>
                  </a:cubicBezTo>
                  <a:cubicBezTo>
                    <a:pt x="0" y="1535"/>
                    <a:pt x="80" y="2230"/>
                    <a:pt x="361" y="2969"/>
                  </a:cubicBezTo>
                  <a:lnTo>
                    <a:pt x="458" y="2952"/>
                  </a:lnTo>
                  <a:cubicBezTo>
                    <a:pt x="458" y="2705"/>
                    <a:pt x="476" y="2459"/>
                    <a:pt x="537" y="2221"/>
                  </a:cubicBezTo>
                  <a:lnTo>
                    <a:pt x="537" y="2221"/>
                  </a:lnTo>
                  <a:cubicBezTo>
                    <a:pt x="458" y="2556"/>
                    <a:pt x="440" y="2908"/>
                    <a:pt x="484" y="3251"/>
                  </a:cubicBezTo>
                  <a:cubicBezTo>
                    <a:pt x="555" y="3409"/>
                    <a:pt x="634" y="3568"/>
                    <a:pt x="722" y="3708"/>
                  </a:cubicBezTo>
                  <a:lnTo>
                    <a:pt x="819" y="3682"/>
                  </a:lnTo>
                  <a:cubicBezTo>
                    <a:pt x="766" y="3198"/>
                    <a:pt x="792" y="2503"/>
                    <a:pt x="1206" y="1922"/>
                  </a:cubicBezTo>
                  <a:cubicBezTo>
                    <a:pt x="1400" y="1640"/>
                    <a:pt x="1664" y="1420"/>
                    <a:pt x="1972" y="1271"/>
                  </a:cubicBezTo>
                  <a:cubicBezTo>
                    <a:pt x="2324" y="1103"/>
                    <a:pt x="2693" y="1007"/>
                    <a:pt x="3081" y="971"/>
                  </a:cubicBezTo>
                  <a:lnTo>
                    <a:pt x="3151" y="963"/>
                  </a:lnTo>
                  <a:lnTo>
                    <a:pt x="3125" y="901"/>
                  </a:lnTo>
                  <a:cubicBezTo>
                    <a:pt x="3028" y="690"/>
                    <a:pt x="2887" y="487"/>
                    <a:pt x="2720" y="329"/>
                  </a:cubicBezTo>
                  <a:cubicBezTo>
                    <a:pt x="2483" y="111"/>
                    <a:pt x="2176" y="1"/>
                    <a:pt x="1837" y="1"/>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57"/>
            <p:cNvSpPr/>
            <p:nvPr/>
          </p:nvSpPr>
          <p:spPr>
            <a:xfrm>
              <a:off x="1201400" y="2202475"/>
              <a:ext cx="95300" cy="84800"/>
            </a:xfrm>
            <a:custGeom>
              <a:rect b="b" l="l" r="r" t="t"/>
              <a:pathLst>
                <a:path extrusionOk="0" h="3392" w="3812">
                  <a:moveTo>
                    <a:pt x="3257" y="1"/>
                  </a:moveTo>
                  <a:lnTo>
                    <a:pt x="3222" y="106"/>
                  </a:lnTo>
                  <a:cubicBezTo>
                    <a:pt x="2993" y="705"/>
                    <a:pt x="2315" y="2166"/>
                    <a:pt x="1101" y="2764"/>
                  </a:cubicBezTo>
                  <a:cubicBezTo>
                    <a:pt x="766" y="2931"/>
                    <a:pt x="397" y="3019"/>
                    <a:pt x="18" y="3019"/>
                  </a:cubicBezTo>
                  <a:lnTo>
                    <a:pt x="1" y="3116"/>
                  </a:lnTo>
                  <a:cubicBezTo>
                    <a:pt x="558" y="3300"/>
                    <a:pt x="1042" y="3391"/>
                    <a:pt x="1448" y="3391"/>
                  </a:cubicBezTo>
                  <a:cubicBezTo>
                    <a:pt x="1529" y="3391"/>
                    <a:pt x="1607" y="3388"/>
                    <a:pt x="1682" y="3380"/>
                  </a:cubicBezTo>
                  <a:lnTo>
                    <a:pt x="1690" y="3380"/>
                  </a:lnTo>
                  <a:cubicBezTo>
                    <a:pt x="1858" y="3292"/>
                    <a:pt x="3292" y="2491"/>
                    <a:pt x="3803" y="1127"/>
                  </a:cubicBezTo>
                  <a:lnTo>
                    <a:pt x="3811" y="1110"/>
                  </a:lnTo>
                  <a:lnTo>
                    <a:pt x="3257"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7"/>
            <p:cNvSpPr/>
            <p:nvPr/>
          </p:nvSpPr>
          <p:spPr>
            <a:xfrm>
              <a:off x="1345950" y="2112050"/>
              <a:ext cx="45125" cy="47325"/>
            </a:xfrm>
            <a:custGeom>
              <a:rect b="b" l="l" r="r" t="t"/>
              <a:pathLst>
                <a:path extrusionOk="0" h="1893" w="1805">
                  <a:moveTo>
                    <a:pt x="27" y="0"/>
                  </a:moveTo>
                  <a:lnTo>
                    <a:pt x="1" y="97"/>
                  </a:lnTo>
                  <a:cubicBezTo>
                    <a:pt x="661" y="414"/>
                    <a:pt x="1462" y="977"/>
                    <a:pt x="1550" y="1875"/>
                  </a:cubicBezTo>
                  <a:lnTo>
                    <a:pt x="1647" y="1893"/>
                  </a:lnTo>
                  <a:cubicBezTo>
                    <a:pt x="1779" y="1567"/>
                    <a:pt x="1805" y="1215"/>
                    <a:pt x="1717" y="881"/>
                  </a:cubicBezTo>
                  <a:cubicBezTo>
                    <a:pt x="1603" y="493"/>
                    <a:pt x="1339" y="194"/>
                    <a:pt x="1066" y="159"/>
                  </a:cubicBezTo>
                  <a:cubicBezTo>
                    <a:pt x="978" y="150"/>
                    <a:pt x="872" y="132"/>
                    <a:pt x="731" y="106"/>
                  </a:cubicBezTo>
                  <a:cubicBezTo>
                    <a:pt x="529" y="71"/>
                    <a:pt x="291" y="36"/>
                    <a:pt x="27"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57"/>
            <p:cNvSpPr/>
            <p:nvPr/>
          </p:nvSpPr>
          <p:spPr>
            <a:xfrm>
              <a:off x="1272900" y="2009950"/>
              <a:ext cx="42725" cy="81650"/>
            </a:xfrm>
            <a:custGeom>
              <a:rect b="b" l="l" r="r" t="t"/>
              <a:pathLst>
                <a:path extrusionOk="0" h="3266" w="1709">
                  <a:moveTo>
                    <a:pt x="54" y="1"/>
                  </a:moveTo>
                  <a:lnTo>
                    <a:pt x="1" y="80"/>
                  </a:lnTo>
                  <a:cubicBezTo>
                    <a:pt x="951" y="987"/>
                    <a:pt x="1189" y="2852"/>
                    <a:pt x="1224" y="3213"/>
                  </a:cubicBezTo>
                  <a:lnTo>
                    <a:pt x="1224" y="3266"/>
                  </a:lnTo>
                  <a:lnTo>
                    <a:pt x="1277" y="3266"/>
                  </a:lnTo>
                  <a:cubicBezTo>
                    <a:pt x="1356" y="3257"/>
                    <a:pt x="1497" y="3248"/>
                    <a:pt x="1655" y="3240"/>
                  </a:cubicBezTo>
                  <a:lnTo>
                    <a:pt x="1708" y="3240"/>
                  </a:lnTo>
                  <a:lnTo>
                    <a:pt x="1708" y="3196"/>
                  </a:lnTo>
                  <a:cubicBezTo>
                    <a:pt x="1708" y="1251"/>
                    <a:pt x="811" y="388"/>
                    <a:pt x="54"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57"/>
            <p:cNvSpPr/>
            <p:nvPr/>
          </p:nvSpPr>
          <p:spPr>
            <a:xfrm>
              <a:off x="1285900" y="2117100"/>
              <a:ext cx="136875" cy="120275"/>
            </a:xfrm>
            <a:custGeom>
              <a:rect b="b" l="l" r="r" t="t"/>
              <a:pathLst>
                <a:path extrusionOk="0" h="4811" w="5475">
                  <a:moveTo>
                    <a:pt x="4858" y="1"/>
                  </a:moveTo>
                  <a:lnTo>
                    <a:pt x="4779" y="54"/>
                  </a:lnTo>
                  <a:cubicBezTo>
                    <a:pt x="5069" y="555"/>
                    <a:pt x="5043" y="1198"/>
                    <a:pt x="4709" y="1972"/>
                  </a:cubicBezTo>
                  <a:cubicBezTo>
                    <a:pt x="4330" y="2852"/>
                    <a:pt x="3811" y="3451"/>
                    <a:pt x="3177" y="3768"/>
                  </a:cubicBezTo>
                  <a:cubicBezTo>
                    <a:pt x="3054" y="3829"/>
                    <a:pt x="2913" y="3882"/>
                    <a:pt x="2781" y="3917"/>
                  </a:cubicBezTo>
                  <a:cubicBezTo>
                    <a:pt x="2527" y="3991"/>
                    <a:pt x="2273" y="4022"/>
                    <a:pt x="2026" y="4022"/>
                  </a:cubicBezTo>
                  <a:cubicBezTo>
                    <a:pt x="1247" y="4022"/>
                    <a:pt x="542" y="3715"/>
                    <a:pt x="141" y="3495"/>
                  </a:cubicBezTo>
                  <a:lnTo>
                    <a:pt x="0" y="3416"/>
                  </a:lnTo>
                  <a:lnTo>
                    <a:pt x="528" y="4481"/>
                  </a:lnTo>
                  <a:lnTo>
                    <a:pt x="537" y="4489"/>
                  </a:lnTo>
                  <a:cubicBezTo>
                    <a:pt x="678" y="4554"/>
                    <a:pt x="1266" y="4810"/>
                    <a:pt x="2001" y="4810"/>
                  </a:cubicBezTo>
                  <a:cubicBezTo>
                    <a:pt x="2273" y="4810"/>
                    <a:pt x="2564" y="4776"/>
                    <a:pt x="2860" y="4683"/>
                  </a:cubicBezTo>
                  <a:cubicBezTo>
                    <a:pt x="3001" y="4648"/>
                    <a:pt x="3133" y="4595"/>
                    <a:pt x="3265" y="4525"/>
                  </a:cubicBezTo>
                  <a:cubicBezTo>
                    <a:pt x="3899" y="4217"/>
                    <a:pt x="4436" y="3644"/>
                    <a:pt x="4858" y="2835"/>
                  </a:cubicBezTo>
                  <a:cubicBezTo>
                    <a:pt x="5369" y="1867"/>
                    <a:pt x="5474" y="1057"/>
                    <a:pt x="5158" y="415"/>
                  </a:cubicBezTo>
                  <a:cubicBezTo>
                    <a:pt x="5078" y="265"/>
                    <a:pt x="4981" y="124"/>
                    <a:pt x="4858"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7"/>
            <p:cNvSpPr/>
            <p:nvPr/>
          </p:nvSpPr>
          <p:spPr>
            <a:xfrm>
              <a:off x="1107900" y="1969475"/>
              <a:ext cx="332925" cy="326325"/>
            </a:xfrm>
            <a:custGeom>
              <a:rect b="b" l="l" r="r" t="t"/>
              <a:pathLst>
                <a:path extrusionOk="0" fill="none" h="13053" w="13317">
                  <a:moveTo>
                    <a:pt x="3749" y="6311"/>
                  </a:moveTo>
                  <a:cubicBezTo>
                    <a:pt x="3749" y="6311"/>
                    <a:pt x="1136" y="3081"/>
                    <a:pt x="4277" y="1541"/>
                  </a:cubicBezTo>
                  <a:cubicBezTo>
                    <a:pt x="7411" y="0"/>
                    <a:pt x="7789" y="4938"/>
                    <a:pt x="7789" y="4938"/>
                  </a:cubicBezTo>
                  <a:cubicBezTo>
                    <a:pt x="7789" y="4938"/>
                    <a:pt x="13316" y="4304"/>
                    <a:pt x="11785" y="7860"/>
                  </a:cubicBezTo>
                  <a:cubicBezTo>
                    <a:pt x="10253" y="11415"/>
                    <a:pt x="6997" y="9180"/>
                    <a:pt x="6997" y="9180"/>
                  </a:cubicBezTo>
                  <a:cubicBezTo>
                    <a:pt x="6997" y="9180"/>
                    <a:pt x="5791" y="13052"/>
                    <a:pt x="2896" y="12146"/>
                  </a:cubicBezTo>
                  <a:cubicBezTo>
                    <a:pt x="0" y="11248"/>
                    <a:pt x="1232" y="7235"/>
                    <a:pt x="3749" y="631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57"/>
            <p:cNvSpPr/>
            <p:nvPr/>
          </p:nvSpPr>
          <p:spPr>
            <a:xfrm>
              <a:off x="1180275" y="2097525"/>
              <a:ext cx="269125" cy="193650"/>
            </a:xfrm>
            <a:custGeom>
              <a:rect b="b" l="l" r="r" t="t"/>
              <a:pathLst>
                <a:path extrusionOk="0" fill="none" h="7746" w="10765">
                  <a:moveTo>
                    <a:pt x="1" y="7033"/>
                  </a:moveTo>
                  <a:cubicBezTo>
                    <a:pt x="1" y="7033"/>
                    <a:pt x="1479" y="7745"/>
                    <a:pt x="2544" y="7631"/>
                  </a:cubicBezTo>
                  <a:cubicBezTo>
                    <a:pt x="2544" y="7631"/>
                    <a:pt x="4172" y="6795"/>
                    <a:pt x="4709" y="5299"/>
                  </a:cubicBezTo>
                  <a:cubicBezTo>
                    <a:pt x="4709" y="5299"/>
                    <a:pt x="7490" y="6777"/>
                    <a:pt x="9127" y="3644"/>
                  </a:cubicBezTo>
                  <a:cubicBezTo>
                    <a:pt x="10764" y="520"/>
                    <a:pt x="7675" y="1"/>
                    <a:pt x="767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57"/>
            <p:cNvSpPr/>
            <p:nvPr/>
          </p:nvSpPr>
          <p:spPr>
            <a:xfrm>
              <a:off x="1282800" y="2199175"/>
              <a:ext cx="15225" cy="30825"/>
            </a:xfrm>
            <a:custGeom>
              <a:rect b="b" l="l" r="r" t="t"/>
              <a:pathLst>
                <a:path extrusionOk="0" fill="none" h="1233" w="609">
                  <a:moveTo>
                    <a:pt x="1" y="1"/>
                  </a:moveTo>
                  <a:lnTo>
                    <a:pt x="608" y="123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57"/>
            <p:cNvSpPr/>
            <p:nvPr/>
          </p:nvSpPr>
          <p:spPr>
            <a:xfrm>
              <a:off x="1253550" y="2002050"/>
              <a:ext cx="64700" cy="90000"/>
            </a:xfrm>
            <a:custGeom>
              <a:rect b="b" l="l" r="r" t="t"/>
              <a:pathLst>
                <a:path extrusionOk="0" fill="none" h="3600" w="2588">
                  <a:moveTo>
                    <a:pt x="0" y="0"/>
                  </a:moveTo>
                  <a:cubicBezTo>
                    <a:pt x="0" y="0"/>
                    <a:pt x="2588" y="264"/>
                    <a:pt x="2535" y="36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57"/>
            <p:cNvSpPr/>
            <p:nvPr/>
          </p:nvSpPr>
          <p:spPr>
            <a:xfrm>
              <a:off x="1145950" y="2007100"/>
              <a:ext cx="260975" cy="259650"/>
            </a:xfrm>
            <a:custGeom>
              <a:rect b="b" l="l" r="r" t="t"/>
              <a:pathLst>
                <a:path extrusionOk="0" fill="none" h="10386" w="10439">
                  <a:moveTo>
                    <a:pt x="2993" y="5439"/>
                  </a:moveTo>
                  <a:cubicBezTo>
                    <a:pt x="2993" y="5439"/>
                    <a:pt x="1004" y="5765"/>
                    <a:pt x="502" y="7816"/>
                  </a:cubicBezTo>
                  <a:cubicBezTo>
                    <a:pt x="1" y="9866"/>
                    <a:pt x="2175" y="10386"/>
                    <a:pt x="2914" y="9849"/>
                  </a:cubicBezTo>
                  <a:cubicBezTo>
                    <a:pt x="3653" y="9303"/>
                    <a:pt x="4639" y="8256"/>
                    <a:pt x="5149" y="6513"/>
                  </a:cubicBezTo>
                  <a:cubicBezTo>
                    <a:pt x="5149" y="6513"/>
                    <a:pt x="7358" y="8335"/>
                    <a:pt x="8899" y="7112"/>
                  </a:cubicBezTo>
                  <a:cubicBezTo>
                    <a:pt x="10439" y="5888"/>
                    <a:pt x="9735" y="4392"/>
                    <a:pt x="9075" y="4304"/>
                  </a:cubicBezTo>
                  <a:cubicBezTo>
                    <a:pt x="8414" y="4216"/>
                    <a:pt x="6663" y="3829"/>
                    <a:pt x="5774" y="4366"/>
                  </a:cubicBezTo>
                  <a:cubicBezTo>
                    <a:pt x="5774" y="4366"/>
                    <a:pt x="5545" y="1558"/>
                    <a:pt x="4674" y="784"/>
                  </a:cubicBezTo>
                  <a:cubicBezTo>
                    <a:pt x="3803" y="0"/>
                    <a:pt x="2368" y="678"/>
                    <a:pt x="2034" y="1567"/>
                  </a:cubicBezTo>
                  <a:cubicBezTo>
                    <a:pt x="1699" y="2447"/>
                    <a:pt x="2333" y="4207"/>
                    <a:pt x="3187" y="4964"/>
                  </a:cubicBezTo>
                  <a:lnTo>
                    <a:pt x="3565" y="536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57"/>
            <p:cNvSpPr/>
            <p:nvPr/>
          </p:nvSpPr>
          <p:spPr>
            <a:xfrm>
              <a:off x="1197675" y="2044500"/>
              <a:ext cx="77025" cy="77475"/>
            </a:xfrm>
            <a:custGeom>
              <a:rect b="b" l="l" r="r" t="t"/>
              <a:pathLst>
                <a:path extrusionOk="0" fill="none" h="3099" w="3081">
                  <a:moveTo>
                    <a:pt x="792" y="3099"/>
                  </a:moveTo>
                  <a:cubicBezTo>
                    <a:pt x="792" y="3099"/>
                    <a:pt x="0" y="229"/>
                    <a:pt x="308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57"/>
            <p:cNvSpPr/>
            <p:nvPr/>
          </p:nvSpPr>
          <p:spPr>
            <a:xfrm>
              <a:off x="1329900" y="2109400"/>
              <a:ext cx="59425" cy="59650"/>
            </a:xfrm>
            <a:custGeom>
              <a:rect b="b" l="l" r="r" t="t"/>
              <a:pathLst>
                <a:path extrusionOk="0" fill="none" h="2386" w="2377">
                  <a:moveTo>
                    <a:pt x="0" y="1"/>
                  </a:moveTo>
                  <a:cubicBezTo>
                    <a:pt x="0" y="1"/>
                    <a:pt x="2377" y="670"/>
                    <a:pt x="2130" y="238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57"/>
            <p:cNvSpPr/>
            <p:nvPr/>
          </p:nvSpPr>
          <p:spPr>
            <a:xfrm>
              <a:off x="1150575" y="2146375"/>
              <a:ext cx="58550" cy="111800"/>
            </a:xfrm>
            <a:custGeom>
              <a:rect b="b" l="l" r="r" t="t"/>
              <a:pathLst>
                <a:path extrusionOk="0" fill="none" h="4472" w="2342">
                  <a:moveTo>
                    <a:pt x="1910" y="4471"/>
                  </a:moveTo>
                  <a:cubicBezTo>
                    <a:pt x="1910" y="4471"/>
                    <a:pt x="1" y="2236"/>
                    <a:pt x="234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57"/>
            <p:cNvSpPr/>
            <p:nvPr/>
          </p:nvSpPr>
          <p:spPr>
            <a:xfrm>
              <a:off x="1264550" y="2237025"/>
              <a:ext cx="16750" cy="19375"/>
            </a:xfrm>
            <a:custGeom>
              <a:rect b="b" l="l" r="r" t="t"/>
              <a:pathLst>
                <a:path extrusionOk="0" fill="none" h="775" w="670">
                  <a:moveTo>
                    <a:pt x="0" y="775"/>
                  </a:moveTo>
                  <a:cubicBezTo>
                    <a:pt x="300" y="590"/>
                    <a:pt x="529" y="317"/>
                    <a:pt x="66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7"/>
            <p:cNvSpPr/>
            <p:nvPr/>
          </p:nvSpPr>
          <p:spPr>
            <a:xfrm>
              <a:off x="1282375" y="2224925"/>
              <a:ext cx="2225" cy="5525"/>
            </a:xfrm>
            <a:custGeom>
              <a:rect b="b" l="l" r="r" t="t"/>
              <a:pathLst>
                <a:path extrusionOk="0" fill="none" h="221" w="89">
                  <a:moveTo>
                    <a:pt x="0" y="220"/>
                  </a:moveTo>
                  <a:lnTo>
                    <a:pt x="8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7"/>
            <p:cNvSpPr/>
            <p:nvPr/>
          </p:nvSpPr>
          <p:spPr>
            <a:xfrm>
              <a:off x="1171925" y="2227775"/>
              <a:ext cx="13875" cy="28425"/>
            </a:xfrm>
            <a:custGeom>
              <a:rect b="b" l="l" r="r" t="t"/>
              <a:pathLst>
                <a:path extrusionOk="0" fill="none" h="1137" w="555">
                  <a:moveTo>
                    <a:pt x="555" y="1136"/>
                  </a:moveTo>
                  <a:cubicBezTo>
                    <a:pt x="264" y="819"/>
                    <a:pt x="71" y="423"/>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7"/>
            <p:cNvSpPr/>
            <p:nvPr/>
          </p:nvSpPr>
          <p:spPr>
            <a:xfrm>
              <a:off x="1168625" y="2205350"/>
              <a:ext cx="675" cy="8150"/>
            </a:xfrm>
            <a:custGeom>
              <a:rect b="b" l="l" r="r" t="t"/>
              <a:pathLst>
                <a:path extrusionOk="0" fill="none" h="326" w="27">
                  <a:moveTo>
                    <a:pt x="0" y="326"/>
                  </a:moveTo>
                  <a:cubicBezTo>
                    <a:pt x="9" y="220"/>
                    <a:pt x="18" y="106"/>
                    <a:pt x="2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7"/>
            <p:cNvSpPr/>
            <p:nvPr/>
          </p:nvSpPr>
          <p:spPr>
            <a:xfrm>
              <a:off x="1202725" y="2050000"/>
              <a:ext cx="14975" cy="58325"/>
            </a:xfrm>
            <a:custGeom>
              <a:rect b="b" l="l" r="r" t="t"/>
              <a:pathLst>
                <a:path extrusionOk="0" fill="none" h="2333" w="599">
                  <a:moveTo>
                    <a:pt x="185" y="2333"/>
                  </a:moveTo>
                  <a:cubicBezTo>
                    <a:pt x="0" y="1532"/>
                    <a:pt x="150" y="687"/>
                    <a:pt x="59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57"/>
            <p:cNvSpPr/>
            <p:nvPr/>
          </p:nvSpPr>
          <p:spPr>
            <a:xfrm>
              <a:off x="1230225" y="2037900"/>
              <a:ext cx="4650" cy="2450"/>
            </a:xfrm>
            <a:custGeom>
              <a:rect b="b" l="l" r="r" t="t"/>
              <a:pathLst>
                <a:path extrusionOk="0" fill="none" h="98" w="186">
                  <a:moveTo>
                    <a:pt x="1" y="97"/>
                  </a:moveTo>
                  <a:lnTo>
                    <a:pt x="18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57"/>
            <p:cNvSpPr/>
            <p:nvPr/>
          </p:nvSpPr>
          <p:spPr>
            <a:xfrm>
              <a:off x="1251800" y="2033725"/>
              <a:ext cx="2650" cy="675"/>
            </a:xfrm>
            <a:custGeom>
              <a:rect b="b" l="l" r="r" t="t"/>
              <a:pathLst>
                <a:path extrusionOk="0" fill="none" h="27" w="106">
                  <a:moveTo>
                    <a:pt x="0" y="0"/>
                  </a:moveTo>
                  <a:lnTo>
                    <a:pt x="106" y="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57"/>
            <p:cNvSpPr/>
            <p:nvPr/>
          </p:nvSpPr>
          <p:spPr>
            <a:xfrm>
              <a:off x="1305925" y="2222500"/>
              <a:ext cx="23775" cy="6850"/>
            </a:xfrm>
            <a:custGeom>
              <a:rect b="b" l="l" r="r" t="t"/>
              <a:pathLst>
                <a:path extrusionOk="0" fill="none" h="274" w="951">
                  <a:moveTo>
                    <a:pt x="0" y="1"/>
                  </a:moveTo>
                  <a:cubicBezTo>
                    <a:pt x="282" y="177"/>
                    <a:pt x="616" y="273"/>
                    <a:pt x="951" y="2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7"/>
            <p:cNvSpPr/>
            <p:nvPr/>
          </p:nvSpPr>
          <p:spPr>
            <a:xfrm>
              <a:off x="1344200" y="2227350"/>
              <a:ext cx="3550" cy="225"/>
            </a:xfrm>
            <a:custGeom>
              <a:rect b="b" l="l" r="r" t="t"/>
              <a:pathLst>
                <a:path extrusionOk="0" fill="none" h="9" w="142">
                  <a:moveTo>
                    <a:pt x="0" y="0"/>
                  </a:moveTo>
                  <a:lnTo>
                    <a:pt x="141" y="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57"/>
            <p:cNvSpPr/>
            <p:nvPr/>
          </p:nvSpPr>
          <p:spPr>
            <a:xfrm>
              <a:off x="765975" y="2113600"/>
              <a:ext cx="301250" cy="420250"/>
            </a:xfrm>
            <a:custGeom>
              <a:rect b="b" l="l" r="r" t="t"/>
              <a:pathLst>
                <a:path extrusionOk="0" h="16810" w="12050">
                  <a:moveTo>
                    <a:pt x="2852" y="9822"/>
                  </a:moveTo>
                  <a:lnTo>
                    <a:pt x="2852" y="9822"/>
                  </a:lnTo>
                  <a:cubicBezTo>
                    <a:pt x="2729" y="10033"/>
                    <a:pt x="2606" y="10236"/>
                    <a:pt x="2491" y="10438"/>
                  </a:cubicBezTo>
                  <a:cubicBezTo>
                    <a:pt x="2606" y="10236"/>
                    <a:pt x="2729" y="10024"/>
                    <a:pt x="2852" y="9822"/>
                  </a:cubicBezTo>
                  <a:close/>
                  <a:moveTo>
                    <a:pt x="7877" y="0"/>
                  </a:moveTo>
                  <a:lnTo>
                    <a:pt x="7869" y="26"/>
                  </a:lnTo>
                  <a:cubicBezTo>
                    <a:pt x="7121" y="1241"/>
                    <a:pt x="599" y="11978"/>
                    <a:pt x="1" y="14530"/>
                  </a:cubicBezTo>
                  <a:lnTo>
                    <a:pt x="1" y="14557"/>
                  </a:lnTo>
                  <a:lnTo>
                    <a:pt x="4172" y="16810"/>
                  </a:lnTo>
                  <a:lnTo>
                    <a:pt x="4181" y="16783"/>
                  </a:lnTo>
                  <a:cubicBezTo>
                    <a:pt x="4973" y="15534"/>
                    <a:pt x="11926" y="4480"/>
                    <a:pt x="12049" y="2280"/>
                  </a:cubicBezTo>
                  <a:lnTo>
                    <a:pt x="12049" y="2253"/>
                  </a:lnTo>
                  <a:lnTo>
                    <a:pt x="7877"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57"/>
            <p:cNvSpPr/>
            <p:nvPr/>
          </p:nvSpPr>
          <p:spPr>
            <a:xfrm>
              <a:off x="765975" y="2113600"/>
              <a:ext cx="228400" cy="379125"/>
            </a:xfrm>
            <a:custGeom>
              <a:rect b="b" l="l" r="r" t="t"/>
              <a:pathLst>
                <a:path extrusionOk="0" h="15165" w="9136">
                  <a:moveTo>
                    <a:pt x="7877" y="0"/>
                  </a:moveTo>
                  <a:lnTo>
                    <a:pt x="7860" y="26"/>
                  </a:lnTo>
                  <a:cubicBezTo>
                    <a:pt x="7121" y="1241"/>
                    <a:pt x="590" y="11978"/>
                    <a:pt x="1" y="14530"/>
                  </a:cubicBezTo>
                  <a:lnTo>
                    <a:pt x="1" y="14557"/>
                  </a:lnTo>
                  <a:lnTo>
                    <a:pt x="1118" y="15164"/>
                  </a:lnTo>
                  <a:cubicBezTo>
                    <a:pt x="1858" y="13149"/>
                    <a:pt x="2703" y="11177"/>
                    <a:pt x="3662" y="9250"/>
                  </a:cubicBezTo>
                  <a:cubicBezTo>
                    <a:pt x="5387" y="5773"/>
                    <a:pt x="8212" y="1910"/>
                    <a:pt x="9136" y="678"/>
                  </a:cubicBezTo>
                  <a:lnTo>
                    <a:pt x="7877" y="0"/>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7"/>
            <p:cNvSpPr/>
            <p:nvPr/>
          </p:nvSpPr>
          <p:spPr>
            <a:xfrm>
              <a:off x="833750" y="2146600"/>
              <a:ext cx="233475" cy="387250"/>
            </a:xfrm>
            <a:custGeom>
              <a:rect b="b" l="l" r="r" t="t"/>
              <a:pathLst>
                <a:path extrusionOk="0" h="15490" w="9339">
                  <a:moveTo>
                    <a:pt x="7604" y="0"/>
                  </a:moveTo>
                  <a:cubicBezTo>
                    <a:pt x="7305" y="1048"/>
                    <a:pt x="6460" y="3327"/>
                    <a:pt x="4084" y="7648"/>
                  </a:cubicBezTo>
                  <a:cubicBezTo>
                    <a:pt x="1866" y="11661"/>
                    <a:pt x="634" y="13721"/>
                    <a:pt x="0" y="14707"/>
                  </a:cubicBezTo>
                  <a:lnTo>
                    <a:pt x="1452" y="15490"/>
                  </a:lnTo>
                  <a:lnTo>
                    <a:pt x="1470" y="15463"/>
                  </a:lnTo>
                  <a:cubicBezTo>
                    <a:pt x="2262" y="14214"/>
                    <a:pt x="9215" y="3160"/>
                    <a:pt x="9338" y="960"/>
                  </a:cubicBezTo>
                  <a:lnTo>
                    <a:pt x="9338" y="942"/>
                  </a:lnTo>
                  <a:lnTo>
                    <a:pt x="7604"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57"/>
            <p:cNvSpPr/>
            <p:nvPr/>
          </p:nvSpPr>
          <p:spPr>
            <a:xfrm>
              <a:off x="764875" y="2112500"/>
              <a:ext cx="303225" cy="422250"/>
            </a:xfrm>
            <a:custGeom>
              <a:rect b="b" l="l" r="r" t="t"/>
              <a:pathLst>
                <a:path extrusionOk="0" fill="none" h="16890" w="12129">
                  <a:moveTo>
                    <a:pt x="7913" y="0"/>
                  </a:moveTo>
                  <a:cubicBezTo>
                    <a:pt x="7913" y="0"/>
                    <a:pt x="564" y="12005"/>
                    <a:pt x="1" y="14610"/>
                  </a:cubicBezTo>
                  <a:lnTo>
                    <a:pt x="4216" y="16889"/>
                  </a:lnTo>
                  <a:cubicBezTo>
                    <a:pt x="4216" y="16889"/>
                    <a:pt x="12075" y="4524"/>
                    <a:pt x="12128" y="228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57"/>
            <p:cNvSpPr/>
            <p:nvPr/>
          </p:nvSpPr>
          <p:spPr>
            <a:xfrm>
              <a:off x="785775" y="2359125"/>
              <a:ext cx="51525" cy="102125"/>
            </a:xfrm>
            <a:custGeom>
              <a:rect b="b" l="l" r="r" t="t"/>
              <a:pathLst>
                <a:path extrusionOk="0" fill="none" h="4085" w="2061">
                  <a:moveTo>
                    <a:pt x="1" y="4085"/>
                  </a:moveTo>
                  <a:cubicBezTo>
                    <a:pt x="582" y="2668"/>
                    <a:pt x="1268" y="1303"/>
                    <a:pt x="206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57"/>
            <p:cNvSpPr/>
            <p:nvPr/>
          </p:nvSpPr>
          <p:spPr>
            <a:xfrm>
              <a:off x="805375" y="2414350"/>
              <a:ext cx="17825" cy="35900"/>
            </a:xfrm>
            <a:custGeom>
              <a:rect b="b" l="l" r="r" t="t"/>
              <a:pathLst>
                <a:path extrusionOk="0" fill="none" h="1436" w="713">
                  <a:moveTo>
                    <a:pt x="713" y="1"/>
                  </a:moveTo>
                  <a:cubicBezTo>
                    <a:pt x="440" y="459"/>
                    <a:pt x="202" y="943"/>
                    <a:pt x="0" y="14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57"/>
            <p:cNvSpPr/>
            <p:nvPr/>
          </p:nvSpPr>
          <p:spPr>
            <a:xfrm>
              <a:off x="825175" y="2430200"/>
              <a:ext cx="10350" cy="18500"/>
            </a:xfrm>
            <a:custGeom>
              <a:rect b="b" l="l" r="r" t="t"/>
              <a:pathLst>
                <a:path extrusionOk="0" fill="none" h="740" w="414">
                  <a:moveTo>
                    <a:pt x="414" y="1"/>
                  </a:moveTo>
                  <a:cubicBezTo>
                    <a:pt x="247" y="229"/>
                    <a:pt x="106" y="476"/>
                    <a:pt x="0" y="74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57"/>
            <p:cNvSpPr/>
            <p:nvPr/>
          </p:nvSpPr>
          <p:spPr>
            <a:xfrm>
              <a:off x="842325" y="2443175"/>
              <a:ext cx="5075" cy="10600"/>
            </a:xfrm>
            <a:custGeom>
              <a:rect b="b" l="l" r="r" t="t"/>
              <a:pathLst>
                <a:path extrusionOk="0" fill="none" h="424" w="203">
                  <a:moveTo>
                    <a:pt x="203" y="1"/>
                  </a:moveTo>
                  <a:cubicBezTo>
                    <a:pt x="133" y="142"/>
                    <a:pt x="71" y="282"/>
                    <a:pt x="1" y="4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57"/>
            <p:cNvSpPr/>
            <p:nvPr/>
          </p:nvSpPr>
          <p:spPr>
            <a:xfrm>
              <a:off x="984900" y="2224050"/>
              <a:ext cx="48875" cy="102550"/>
            </a:xfrm>
            <a:custGeom>
              <a:rect b="b" l="l" r="r" t="t"/>
              <a:pathLst>
                <a:path extrusionOk="0" fill="none" h="4102" w="1955">
                  <a:moveTo>
                    <a:pt x="1954" y="0"/>
                  </a:moveTo>
                  <a:cubicBezTo>
                    <a:pt x="1338" y="1382"/>
                    <a:pt x="687" y="2755"/>
                    <a:pt x="1" y="41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57"/>
            <p:cNvSpPr/>
            <p:nvPr/>
          </p:nvSpPr>
          <p:spPr>
            <a:xfrm>
              <a:off x="990400" y="2257475"/>
              <a:ext cx="17850" cy="35675"/>
            </a:xfrm>
            <a:custGeom>
              <a:rect b="b" l="l" r="r" t="t"/>
              <a:pathLst>
                <a:path extrusionOk="0" fill="none" h="1427" w="714">
                  <a:moveTo>
                    <a:pt x="713" y="1"/>
                  </a:moveTo>
                  <a:cubicBezTo>
                    <a:pt x="476" y="476"/>
                    <a:pt x="238" y="951"/>
                    <a:pt x="1" y="14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57"/>
            <p:cNvSpPr/>
            <p:nvPr/>
          </p:nvSpPr>
          <p:spPr>
            <a:xfrm>
              <a:off x="957400" y="2276850"/>
              <a:ext cx="12125" cy="24225"/>
            </a:xfrm>
            <a:custGeom>
              <a:rect b="b" l="l" r="r" t="t"/>
              <a:pathLst>
                <a:path extrusionOk="0" fill="none" h="969" w="485">
                  <a:moveTo>
                    <a:pt x="484" y="0"/>
                  </a:moveTo>
                  <a:cubicBezTo>
                    <a:pt x="344" y="335"/>
                    <a:pt x="185" y="652"/>
                    <a:pt x="0"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57"/>
            <p:cNvSpPr/>
            <p:nvPr/>
          </p:nvSpPr>
          <p:spPr>
            <a:xfrm>
              <a:off x="932750" y="2286100"/>
              <a:ext cx="13675" cy="25525"/>
            </a:xfrm>
            <a:custGeom>
              <a:rect b="b" l="l" r="r" t="t"/>
              <a:pathLst>
                <a:path extrusionOk="0" fill="none" h="1021" w="547">
                  <a:moveTo>
                    <a:pt x="546" y="0"/>
                  </a:moveTo>
                  <a:lnTo>
                    <a:pt x="1" y="102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57"/>
            <p:cNvSpPr/>
            <p:nvPr/>
          </p:nvSpPr>
          <p:spPr>
            <a:xfrm>
              <a:off x="918675" y="2129425"/>
              <a:ext cx="47325" cy="77700"/>
            </a:xfrm>
            <a:custGeom>
              <a:rect b="b" l="l" r="r" t="t"/>
              <a:pathLst>
                <a:path extrusionOk="0" fill="none" h="3108" w="1893">
                  <a:moveTo>
                    <a:pt x="1893" y="1"/>
                  </a:moveTo>
                  <a:lnTo>
                    <a:pt x="0" y="310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57"/>
            <p:cNvSpPr/>
            <p:nvPr/>
          </p:nvSpPr>
          <p:spPr>
            <a:xfrm>
              <a:off x="948375" y="2144825"/>
              <a:ext cx="19825" cy="32150"/>
            </a:xfrm>
            <a:custGeom>
              <a:rect b="b" l="l" r="r" t="t"/>
              <a:pathLst>
                <a:path extrusionOk="0" fill="none" h="1286" w="793">
                  <a:moveTo>
                    <a:pt x="793" y="1"/>
                  </a:moveTo>
                  <a:cubicBezTo>
                    <a:pt x="511" y="414"/>
                    <a:pt x="238" y="846"/>
                    <a:pt x="1" y="128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57"/>
            <p:cNvSpPr/>
            <p:nvPr/>
          </p:nvSpPr>
          <p:spPr>
            <a:xfrm>
              <a:off x="969725" y="2155625"/>
              <a:ext cx="9250" cy="17175"/>
            </a:xfrm>
            <a:custGeom>
              <a:rect b="b" l="l" r="r" t="t"/>
              <a:pathLst>
                <a:path extrusionOk="0" fill="none" h="687" w="370">
                  <a:moveTo>
                    <a:pt x="370" y="0"/>
                  </a:moveTo>
                  <a:lnTo>
                    <a:pt x="0" y="68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57"/>
            <p:cNvSpPr/>
            <p:nvPr/>
          </p:nvSpPr>
          <p:spPr>
            <a:xfrm>
              <a:off x="984900" y="2165950"/>
              <a:ext cx="7500" cy="13675"/>
            </a:xfrm>
            <a:custGeom>
              <a:rect b="b" l="l" r="r" t="t"/>
              <a:pathLst>
                <a:path extrusionOk="0" fill="none" h="547" w="300">
                  <a:moveTo>
                    <a:pt x="300" y="1"/>
                  </a:moveTo>
                  <a:lnTo>
                    <a:pt x="1" y="54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57"/>
            <p:cNvSpPr/>
            <p:nvPr/>
          </p:nvSpPr>
          <p:spPr>
            <a:xfrm>
              <a:off x="1007775" y="2175625"/>
              <a:ext cx="6625" cy="12125"/>
            </a:xfrm>
            <a:custGeom>
              <a:rect b="b" l="l" r="r" t="t"/>
              <a:pathLst>
                <a:path extrusionOk="0" fill="none" h="485" w="265">
                  <a:moveTo>
                    <a:pt x="265" y="1"/>
                  </a:moveTo>
                  <a:lnTo>
                    <a:pt x="1" y="48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57"/>
            <p:cNvSpPr/>
            <p:nvPr/>
          </p:nvSpPr>
          <p:spPr>
            <a:xfrm>
              <a:off x="863900" y="2423150"/>
              <a:ext cx="57875" cy="95075"/>
            </a:xfrm>
            <a:custGeom>
              <a:rect b="b" l="l" r="r" t="t"/>
              <a:pathLst>
                <a:path extrusionOk="0" fill="none" h="3803" w="2315">
                  <a:moveTo>
                    <a:pt x="0" y="3803"/>
                  </a:moveTo>
                  <a:cubicBezTo>
                    <a:pt x="775" y="2536"/>
                    <a:pt x="1540" y="1268"/>
                    <a:pt x="23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57"/>
            <p:cNvSpPr/>
            <p:nvPr/>
          </p:nvSpPr>
          <p:spPr>
            <a:xfrm>
              <a:off x="870500" y="2447375"/>
              <a:ext cx="22675" cy="35650"/>
            </a:xfrm>
            <a:custGeom>
              <a:rect b="b" l="l" r="r" t="t"/>
              <a:pathLst>
                <a:path extrusionOk="0" fill="none" h="1426" w="907">
                  <a:moveTo>
                    <a:pt x="0" y="1426"/>
                  </a:moveTo>
                  <a:lnTo>
                    <a:pt x="90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57"/>
            <p:cNvSpPr/>
            <p:nvPr/>
          </p:nvSpPr>
          <p:spPr>
            <a:xfrm>
              <a:off x="873575" y="2435925"/>
              <a:ext cx="10800" cy="16525"/>
            </a:xfrm>
            <a:custGeom>
              <a:rect b="b" l="l" r="r" t="t"/>
              <a:pathLst>
                <a:path extrusionOk="0" fill="none" h="661" w="432">
                  <a:moveTo>
                    <a:pt x="0" y="661"/>
                  </a:moveTo>
                  <a:cubicBezTo>
                    <a:pt x="168" y="458"/>
                    <a:pt x="308" y="238"/>
                    <a:pt x="43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57"/>
            <p:cNvSpPr/>
            <p:nvPr/>
          </p:nvSpPr>
          <p:spPr>
            <a:xfrm>
              <a:off x="868300" y="2261875"/>
              <a:ext cx="25975" cy="46250"/>
            </a:xfrm>
            <a:custGeom>
              <a:rect b="b" l="l" r="r" t="t"/>
              <a:pathLst>
                <a:path extrusionOk="0" fill="none" h="1850" w="1039">
                  <a:moveTo>
                    <a:pt x="0" y="1849"/>
                  </a:moveTo>
                  <a:lnTo>
                    <a:pt x="103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57"/>
            <p:cNvSpPr/>
            <p:nvPr/>
          </p:nvSpPr>
          <p:spPr>
            <a:xfrm>
              <a:off x="883250" y="2304350"/>
              <a:ext cx="8600" cy="14325"/>
            </a:xfrm>
            <a:custGeom>
              <a:rect b="b" l="l" r="r" t="t"/>
              <a:pathLst>
                <a:path extrusionOk="0" fill="none" h="573" w="344">
                  <a:moveTo>
                    <a:pt x="1" y="573"/>
                  </a:moveTo>
                  <a:lnTo>
                    <a:pt x="34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57"/>
            <p:cNvSpPr/>
            <p:nvPr/>
          </p:nvSpPr>
          <p:spPr>
            <a:xfrm>
              <a:off x="912950" y="2361125"/>
              <a:ext cx="4425" cy="6825"/>
            </a:xfrm>
            <a:custGeom>
              <a:rect b="b" l="l" r="r" t="t"/>
              <a:pathLst>
                <a:path extrusionOk="0" fill="none" h="273" w="177">
                  <a:moveTo>
                    <a:pt x="1" y="273"/>
                  </a:moveTo>
                  <a:cubicBezTo>
                    <a:pt x="53" y="185"/>
                    <a:pt x="115" y="88"/>
                    <a:pt x="17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57"/>
            <p:cNvSpPr/>
            <p:nvPr/>
          </p:nvSpPr>
          <p:spPr>
            <a:xfrm>
              <a:off x="879300" y="2376950"/>
              <a:ext cx="1325" cy="2675"/>
            </a:xfrm>
            <a:custGeom>
              <a:rect b="b" l="l" r="r" t="t"/>
              <a:pathLst>
                <a:path extrusionOk="0" fill="none" h="107" w="53">
                  <a:moveTo>
                    <a:pt x="0" y="106"/>
                  </a:moveTo>
                  <a:cubicBezTo>
                    <a:pt x="18" y="71"/>
                    <a:pt x="35" y="36"/>
                    <a:pt x="5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57"/>
            <p:cNvSpPr/>
            <p:nvPr/>
          </p:nvSpPr>
          <p:spPr>
            <a:xfrm>
              <a:off x="941550" y="2371450"/>
              <a:ext cx="4200" cy="7725"/>
            </a:xfrm>
            <a:custGeom>
              <a:rect b="b" l="l" r="r" t="t"/>
              <a:pathLst>
                <a:path extrusionOk="0" fill="none" h="309" w="168">
                  <a:moveTo>
                    <a:pt x="1" y="309"/>
                  </a:moveTo>
                  <a:cubicBezTo>
                    <a:pt x="54" y="212"/>
                    <a:pt x="106" y="106"/>
                    <a:pt x="16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57"/>
            <p:cNvSpPr/>
            <p:nvPr/>
          </p:nvSpPr>
          <p:spPr>
            <a:xfrm>
              <a:off x="943100" y="2232850"/>
              <a:ext cx="5750" cy="9250"/>
            </a:xfrm>
            <a:custGeom>
              <a:rect b="b" l="l" r="r" t="t"/>
              <a:pathLst>
                <a:path extrusionOk="0" fill="none" h="370" w="230">
                  <a:moveTo>
                    <a:pt x="0" y="370"/>
                  </a:moveTo>
                  <a:lnTo>
                    <a:pt x="22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57"/>
            <p:cNvSpPr/>
            <p:nvPr/>
          </p:nvSpPr>
          <p:spPr>
            <a:xfrm>
              <a:off x="975650" y="2224050"/>
              <a:ext cx="11025" cy="14100"/>
            </a:xfrm>
            <a:custGeom>
              <a:rect b="b" l="l" r="r" t="t"/>
              <a:pathLst>
                <a:path extrusionOk="0" fill="none" h="564" w="441">
                  <a:moveTo>
                    <a:pt x="1" y="563"/>
                  </a:moveTo>
                  <a:lnTo>
                    <a:pt x="44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57"/>
            <p:cNvSpPr/>
            <p:nvPr/>
          </p:nvSpPr>
          <p:spPr>
            <a:xfrm>
              <a:off x="833075" y="2480600"/>
              <a:ext cx="4000" cy="8825"/>
            </a:xfrm>
            <a:custGeom>
              <a:rect b="b" l="l" r="r" t="t"/>
              <a:pathLst>
                <a:path extrusionOk="0" fill="none" h="353" w="160">
                  <a:moveTo>
                    <a:pt x="1" y="352"/>
                  </a:moveTo>
                  <a:cubicBezTo>
                    <a:pt x="36" y="229"/>
                    <a:pt x="89" y="106"/>
                    <a:pt x="15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57"/>
            <p:cNvSpPr/>
            <p:nvPr/>
          </p:nvSpPr>
          <p:spPr>
            <a:xfrm>
              <a:off x="811300" y="2473325"/>
              <a:ext cx="4875" cy="9050"/>
            </a:xfrm>
            <a:custGeom>
              <a:rect b="b" l="l" r="r" t="t"/>
              <a:pathLst>
                <a:path extrusionOk="0" fill="none" h="362" w="195">
                  <a:moveTo>
                    <a:pt x="1" y="361"/>
                  </a:moveTo>
                  <a:cubicBezTo>
                    <a:pt x="62" y="247"/>
                    <a:pt x="124" y="124"/>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57"/>
            <p:cNvSpPr/>
            <p:nvPr/>
          </p:nvSpPr>
          <p:spPr>
            <a:xfrm>
              <a:off x="1045400" y="2189725"/>
              <a:ext cx="4425" cy="9250"/>
            </a:xfrm>
            <a:custGeom>
              <a:rect b="b" l="l" r="r" t="t"/>
              <a:pathLst>
                <a:path extrusionOk="0" fill="none" h="370" w="177">
                  <a:moveTo>
                    <a:pt x="1" y="370"/>
                  </a:moveTo>
                  <a:cubicBezTo>
                    <a:pt x="80" y="255"/>
                    <a:pt x="142" y="132"/>
                    <a:pt x="17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7"/>
            <p:cNvSpPr/>
            <p:nvPr/>
          </p:nvSpPr>
          <p:spPr>
            <a:xfrm>
              <a:off x="618575" y="2068700"/>
              <a:ext cx="407500" cy="333150"/>
            </a:xfrm>
            <a:custGeom>
              <a:rect b="b" l="l" r="r" t="t"/>
              <a:pathLst>
                <a:path extrusionOk="0" h="13326" w="16300">
                  <a:moveTo>
                    <a:pt x="4682" y="6496"/>
                  </a:moveTo>
                  <a:lnTo>
                    <a:pt x="4682" y="6496"/>
                  </a:lnTo>
                  <a:cubicBezTo>
                    <a:pt x="4471" y="6628"/>
                    <a:pt x="4277" y="6751"/>
                    <a:pt x="4075" y="6883"/>
                  </a:cubicBezTo>
                  <a:lnTo>
                    <a:pt x="4075" y="6874"/>
                  </a:lnTo>
                  <a:cubicBezTo>
                    <a:pt x="4277" y="6751"/>
                    <a:pt x="4480" y="6619"/>
                    <a:pt x="4682" y="6496"/>
                  </a:cubicBezTo>
                  <a:close/>
                  <a:moveTo>
                    <a:pt x="3186" y="8212"/>
                  </a:moveTo>
                  <a:cubicBezTo>
                    <a:pt x="3155" y="8234"/>
                    <a:pt x="3122" y="8254"/>
                    <a:pt x="3089" y="8274"/>
                  </a:cubicBezTo>
                  <a:lnTo>
                    <a:pt x="3089" y="8274"/>
                  </a:lnTo>
                  <a:lnTo>
                    <a:pt x="3186" y="8212"/>
                  </a:lnTo>
                  <a:close/>
                  <a:moveTo>
                    <a:pt x="13597" y="1"/>
                  </a:moveTo>
                  <a:lnTo>
                    <a:pt x="13571" y="18"/>
                  </a:lnTo>
                  <a:cubicBezTo>
                    <a:pt x="12365" y="766"/>
                    <a:pt x="1690" y="7411"/>
                    <a:pt x="18" y="9418"/>
                  </a:cubicBezTo>
                  <a:lnTo>
                    <a:pt x="0" y="9435"/>
                  </a:lnTo>
                  <a:lnTo>
                    <a:pt x="2702" y="13325"/>
                  </a:lnTo>
                  <a:lnTo>
                    <a:pt x="2728" y="13316"/>
                  </a:lnTo>
                  <a:cubicBezTo>
                    <a:pt x="3996" y="12542"/>
                    <a:pt x="15182" y="5818"/>
                    <a:pt x="16291" y="3908"/>
                  </a:cubicBezTo>
                  <a:lnTo>
                    <a:pt x="16299" y="3891"/>
                  </a:lnTo>
                  <a:lnTo>
                    <a:pt x="13597"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57"/>
            <p:cNvSpPr/>
            <p:nvPr/>
          </p:nvSpPr>
          <p:spPr>
            <a:xfrm>
              <a:off x="618575" y="2068700"/>
              <a:ext cx="360400" cy="262075"/>
            </a:xfrm>
            <a:custGeom>
              <a:rect b="b" l="l" r="r" t="t"/>
              <a:pathLst>
                <a:path extrusionOk="0" h="10483" w="14416">
                  <a:moveTo>
                    <a:pt x="13597" y="1"/>
                  </a:moveTo>
                  <a:lnTo>
                    <a:pt x="13571" y="9"/>
                  </a:lnTo>
                  <a:cubicBezTo>
                    <a:pt x="12365" y="766"/>
                    <a:pt x="1699" y="7411"/>
                    <a:pt x="18" y="9418"/>
                  </a:cubicBezTo>
                  <a:lnTo>
                    <a:pt x="0" y="9435"/>
                  </a:lnTo>
                  <a:lnTo>
                    <a:pt x="731" y="10483"/>
                  </a:lnTo>
                  <a:cubicBezTo>
                    <a:pt x="2288" y="9013"/>
                    <a:pt x="3943" y="7640"/>
                    <a:pt x="5659" y="6355"/>
                  </a:cubicBezTo>
                  <a:cubicBezTo>
                    <a:pt x="8766" y="4023"/>
                    <a:pt x="13034" y="1858"/>
                    <a:pt x="14416" y="1171"/>
                  </a:cubicBezTo>
                  <a:lnTo>
                    <a:pt x="13597" y="1"/>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57"/>
            <p:cNvSpPr/>
            <p:nvPr/>
          </p:nvSpPr>
          <p:spPr>
            <a:xfrm>
              <a:off x="662575" y="2125475"/>
              <a:ext cx="363725" cy="276375"/>
            </a:xfrm>
            <a:custGeom>
              <a:rect b="b" l="l" r="r" t="t"/>
              <a:pathLst>
                <a:path extrusionOk="0" h="11055" w="14549">
                  <a:moveTo>
                    <a:pt x="13413" y="0"/>
                  </a:moveTo>
                  <a:cubicBezTo>
                    <a:pt x="12674" y="801"/>
                    <a:pt x="10896" y="2456"/>
                    <a:pt x="6821" y="5246"/>
                  </a:cubicBezTo>
                  <a:cubicBezTo>
                    <a:pt x="3045" y="7824"/>
                    <a:pt x="1012" y="9100"/>
                    <a:pt x="0" y="9708"/>
                  </a:cubicBezTo>
                  <a:lnTo>
                    <a:pt x="942" y="11054"/>
                  </a:lnTo>
                  <a:lnTo>
                    <a:pt x="968" y="11045"/>
                  </a:lnTo>
                  <a:cubicBezTo>
                    <a:pt x="2236" y="10271"/>
                    <a:pt x="13422" y="3547"/>
                    <a:pt x="14539" y="1637"/>
                  </a:cubicBezTo>
                  <a:lnTo>
                    <a:pt x="14548" y="1620"/>
                  </a:lnTo>
                  <a:lnTo>
                    <a:pt x="13413"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57"/>
            <p:cNvSpPr/>
            <p:nvPr/>
          </p:nvSpPr>
          <p:spPr>
            <a:xfrm>
              <a:off x="617675" y="2067600"/>
              <a:ext cx="409275" cy="335125"/>
            </a:xfrm>
            <a:custGeom>
              <a:rect b="b" l="l" r="r" t="t"/>
              <a:pathLst>
                <a:path extrusionOk="0" fill="none" h="13405" w="16371">
                  <a:moveTo>
                    <a:pt x="13642" y="1"/>
                  </a:moveTo>
                  <a:cubicBezTo>
                    <a:pt x="13642" y="1"/>
                    <a:pt x="1664" y="7402"/>
                    <a:pt x="1" y="9479"/>
                  </a:cubicBezTo>
                  <a:lnTo>
                    <a:pt x="2729" y="13404"/>
                  </a:lnTo>
                  <a:cubicBezTo>
                    <a:pt x="2729" y="13404"/>
                    <a:pt x="15323" y="5906"/>
                    <a:pt x="16371" y="393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57"/>
            <p:cNvSpPr/>
            <p:nvPr/>
          </p:nvSpPr>
          <p:spPr>
            <a:xfrm>
              <a:off x="643650" y="2231075"/>
              <a:ext cx="92000" cy="68025"/>
            </a:xfrm>
            <a:custGeom>
              <a:rect b="b" l="l" r="r" t="t"/>
              <a:pathLst>
                <a:path extrusionOk="0" fill="none" h="2721" w="3680">
                  <a:moveTo>
                    <a:pt x="0" y="2720"/>
                  </a:moveTo>
                  <a:cubicBezTo>
                    <a:pt x="1153" y="1717"/>
                    <a:pt x="2377" y="810"/>
                    <a:pt x="36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57"/>
            <p:cNvSpPr/>
            <p:nvPr/>
          </p:nvSpPr>
          <p:spPr>
            <a:xfrm>
              <a:off x="665875" y="2274200"/>
              <a:ext cx="32150" cy="23800"/>
            </a:xfrm>
            <a:custGeom>
              <a:rect b="b" l="l" r="r" t="t"/>
              <a:pathLst>
                <a:path extrusionOk="0" fill="none" h="952" w="1286">
                  <a:moveTo>
                    <a:pt x="1285" y="1"/>
                  </a:moveTo>
                  <a:cubicBezTo>
                    <a:pt x="836" y="282"/>
                    <a:pt x="405" y="599"/>
                    <a:pt x="0" y="95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57"/>
            <p:cNvSpPr/>
            <p:nvPr/>
          </p:nvSpPr>
          <p:spPr>
            <a:xfrm>
              <a:off x="684350" y="2293575"/>
              <a:ext cx="17625" cy="12125"/>
            </a:xfrm>
            <a:custGeom>
              <a:rect b="b" l="l" r="r" t="t"/>
              <a:pathLst>
                <a:path extrusionOk="0" fill="none" h="485" w="705">
                  <a:moveTo>
                    <a:pt x="705" y="0"/>
                  </a:moveTo>
                  <a:cubicBezTo>
                    <a:pt x="449" y="132"/>
                    <a:pt x="221" y="299"/>
                    <a:pt x="1" y="4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57"/>
            <p:cNvSpPr/>
            <p:nvPr/>
          </p:nvSpPr>
          <p:spPr>
            <a:xfrm>
              <a:off x="697550" y="2310725"/>
              <a:ext cx="9050" cy="7300"/>
            </a:xfrm>
            <a:custGeom>
              <a:rect b="b" l="l" r="r" t="t"/>
              <a:pathLst>
                <a:path extrusionOk="0" fill="none" h="292" w="362">
                  <a:moveTo>
                    <a:pt x="361" y="1"/>
                  </a:moveTo>
                  <a:lnTo>
                    <a:pt x="1" y="29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57"/>
            <p:cNvSpPr/>
            <p:nvPr/>
          </p:nvSpPr>
          <p:spPr>
            <a:xfrm>
              <a:off x="881925" y="2199175"/>
              <a:ext cx="90025" cy="69550"/>
            </a:xfrm>
            <a:custGeom>
              <a:rect b="b" l="l" r="r" t="t"/>
              <a:pathLst>
                <a:path extrusionOk="0" fill="none" h="2782" w="3601">
                  <a:moveTo>
                    <a:pt x="3600" y="1"/>
                  </a:moveTo>
                  <a:cubicBezTo>
                    <a:pt x="2430" y="951"/>
                    <a:pt x="1224" y="1884"/>
                    <a:pt x="1" y="27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57"/>
            <p:cNvSpPr/>
            <p:nvPr/>
          </p:nvSpPr>
          <p:spPr>
            <a:xfrm>
              <a:off x="901950" y="2217450"/>
              <a:ext cx="32150" cy="24000"/>
            </a:xfrm>
            <a:custGeom>
              <a:rect b="b" l="l" r="r" t="t"/>
              <a:pathLst>
                <a:path extrusionOk="0" fill="none" h="960" w="1286">
                  <a:moveTo>
                    <a:pt x="1286" y="0"/>
                  </a:moveTo>
                  <a:lnTo>
                    <a:pt x="1" y="95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57"/>
            <p:cNvSpPr/>
            <p:nvPr/>
          </p:nvSpPr>
          <p:spPr>
            <a:xfrm>
              <a:off x="868950" y="2217450"/>
              <a:ext cx="21800" cy="15850"/>
            </a:xfrm>
            <a:custGeom>
              <a:rect b="b" l="l" r="r" t="t"/>
              <a:pathLst>
                <a:path extrusionOk="0" fill="none" h="634" w="872">
                  <a:moveTo>
                    <a:pt x="872" y="0"/>
                  </a:moveTo>
                  <a:cubicBezTo>
                    <a:pt x="590" y="229"/>
                    <a:pt x="300" y="440"/>
                    <a:pt x="0"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57"/>
            <p:cNvSpPr/>
            <p:nvPr/>
          </p:nvSpPr>
          <p:spPr>
            <a:xfrm>
              <a:off x="842100" y="2215025"/>
              <a:ext cx="24025" cy="16525"/>
            </a:xfrm>
            <a:custGeom>
              <a:rect b="b" l="l" r="r" t="t"/>
              <a:pathLst>
                <a:path extrusionOk="0" fill="none" h="661" w="961">
                  <a:moveTo>
                    <a:pt x="960" y="0"/>
                  </a:moveTo>
                  <a:lnTo>
                    <a:pt x="1" y="66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57"/>
            <p:cNvSpPr/>
            <p:nvPr/>
          </p:nvSpPr>
          <p:spPr>
            <a:xfrm>
              <a:off x="876650" y="2084100"/>
              <a:ext cx="77475" cy="48000"/>
            </a:xfrm>
            <a:custGeom>
              <a:rect b="b" l="l" r="r" t="t"/>
              <a:pathLst>
                <a:path extrusionOk="0" fill="none" h="1920" w="3099">
                  <a:moveTo>
                    <a:pt x="3098" y="1"/>
                  </a:moveTo>
                  <a:lnTo>
                    <a:pt x="1" y="191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57"/>
            <p:cNvSpPr/>
            <p:nvPr/>
          </p:nvSpPr>
          <p:spPr>
            <a:xfrm>
              <a:off x="916925" y="2099075"/>
              <a:ext cx="32350" cy="19825"/>
            </a:xfrm>
            <a:custGeom>
              <a:rect b="b" l="l" r="r" t="t"/>
              <a:pathLst>
                <a:path extrusionOk="0" fill="none" h="793" w="1294">
                  <a:moveTo>
                    <a:pt x="1294" y="0"/>
                  </a:moveTo>
                  <a:cubicBezTo>
                    <a:pt x="845" y="238"/>
                    <a:pt x="414" y="502"/>
                    <a:pt x="0" y="79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57"/>
            <p:cNvSpPr/>
            <p:nvPr/>
          </p:nvSpPr>
          <p:spPr>
            <a:xfrm>
              <a:off x="937825" y="2113375"/>
              <a:ext cx="16075" cy="11250"/>
            </a:xfrm>
            <a:custGeom>
              <a:rect b="b" l="l" r="r" t="t"/>
              <a:pathLst>
                <a:path extrusionOk="0" fill="none" h="450" w="643">
                  <a:moveTo>
                    <a:pt x="643" y="0"/>
                  </a:moveTo>
                  <a:lnTo>
                    <a:pt x="0" y="44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57"/>
            <p:cNvSpPr/>
            <p:nvPr/>
          </p:nvSpPr>
          <p:spPr>
            <a:xfrm>
              <a:off x="948375" y="2128775"/>
              <a:ext cx="12575" cy="8825"/>
            </a:xfrm>
            <a:custGeom>
              <a:rect b="b" l="l" r="r" t="t"/>
              <a:pathLst>
                <a:path extrusionOk="0" fill="none" h="353" w="503">
                  <a:moveTo>
                    <a:pt x="502" y="0"/>
                  </a:moveTo>
                  <a:lnTo>
                    <a:pt x="1" y="35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57"/>
            <p:cNvSpPr/>
            <p:nvPr/>
          </p:nvSpPr>
          <p:spPr>
            <a:xfrm>
              <a:off x="965100" y="2147250"/>
              <a:ext cx="11475" cy="7725"/>
            </a:xfrm>
            <a:custGeom>
              <a:rect b="b" l="l" r="r" t="t"/>
              <a:pathLst>
                <a:path extrusionOk="0" fill="none" h="309" w="459">
                  <a:moveTo>
                    <a:pt x="458" y="1"/>
                  </a:moveTo>
                  <a:lnTo>
                    <a:pt x="0" y="30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57"/>
            <p:cNvSpPr/>
            <p:nvPr/>
          </p:nvSpPr>
          <p:spPr>
            <a:xfrm>
              <a:off x="687425" y="2326350"/>
              <a:ext cx="94850" cy="58775"/>
            </a:xfrm>
            <a:custGeom>
              <a:rect b="b" l="l" r="r" t="t"/>
              <a:pathLst>
                <a:path extrusionOk="0" fill="none" h="2351" w="3794">
                  <a:moveTo>
                    <a:pt x="1" y="2350"/>
                  </a:moveTo>
                  <a:lnTo>
                    <a:pt x="379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7"/>
            <p:cNvSpPr/>
            <p:nvPr/>
          </p:nvSpPr>
          <p:spPr>
            <a:xfrm>
              <a:off x="709425" y="2335150"/>
              <a:ext cx="36325" cy="21600"/>
            </a:xfrm>
            <a:custGeom>
              <a:rect b="b" l="l" r="r" t="t"/>
              <a:pathLst>
                <a:path extrusionOk="0" fill="none" h="864" w="1453">
                  <a:moveTo>
                    <a:pt x="1" y="863"/>
                  </a:moveTo>
                  <a:lnTo>
                    <a:pt x="145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57"/>
            <p:cNvSpPr/>
            <p:nvPr/>
          </p:nvSpPr>
          <p:spPr>
            <a:xfrm>
              <a:off x="725925" y="2320850"/>
              <a:ext cx="16975" cy="10150"/>
            </a:xfrm>
            <a:custGeom>
              <a:rect b="b" l="l" r="r" t="t"/>
              <a:pathLst>
                <a:path extrusionOk="0" fill="none" h="406" w="679">
                  <a:moveTo>
                    <a:pt x="1" y="405"/>
                  </a:moveTo>
                  <a:cubicBezTo>
                    <a:pt x="239" y="291"/>
                    <a:pt x="467" y="159"/>
                    <a:pt x="6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57"/>
            <p:cNvSpPr/>
            <p:nvPr/>
          </p:nvSpPr>
          <p:spPr>
            <a:xfrm>
              <a:off x="786225" y="2169925"/>
              <a:ext cx="44025" cy="29725"/>
            </a:xfrm>
            <a:custGeom>
              <a:rect b="b" l="l" r="r" t="t"/>
              <a:pathLst>
                <a:path extrusionOk="0" fill="none" h="1189" w="1761">
                  <a:moveTo>
                    <a:pt x="0" y="1188"/>
                  </a:moveTo>
                  <a:lnTo>
                    <a:pt x="176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57"/>
            <p:cNvSpPr/>
            <p:nvPr/>
          </p:nvSpPr>
          <p:spPr>
            <a:xfrm>
              <a:off x="794800" y="2206875"/>
              <a:ext cx="14100" cy="8825"/>
            </a:xfrm>
            <a:custGeom>
              <a:rect b="b" l="l" r="r" t="t"/>
              <a:pathLst>
                <a:path extrusionOk="0" fill="none" h="353" w="564">
                  <a:moveTo>
                    <a:pt x="1" y="353"/>
                  </a:moveTo>
                  <a:lnTo>
                    <a:pt x="56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57"/>
            <p:cNvSpPr/>
            <p:nvPr/>
          </p:nvSpPr>
          <p:spPr>
            <a:xfrm>
              <a:off x="799200" y="2269150"/>
              <a:ext cx="6850" cy="3975"/>
            </a:xfrm>
            <a:custGeom>
              <a:rect b="b" l="l" r="r" t="t"/>
              <a:pathLst>
                <a:path extrusionOk="0" fill="none" h="159" w="274">
                  <a:moveTo>
                    <a:pt x="1" y="159"/>
                  </a:moveTo>
                  <a:lnTo>
                    <a:pt x="27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57"/>
            <p:cNvSpPr/>
            <p:nvPr/>
          </p:nvSpPr>
          <p:spPr>
            <a:xfrm>
              <a:off x="763775" y="2266500"/>
              <a:ext cx="2450" cy="1800"/>
            </a:xfrm>
            <a:custGeom>
              <a:rect b="b" l="l" r="r" t="t"/>
              <a:pathLst>
                <a:path extrusionOk="0" fill="none" h="72" w="98">
                  <a:moveTo>
                    <a:pt x="1" y="71"/>
                  </a:moveTo>
                  <a:lnTo>
                    <a:pt x="9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57"/>
            <p:cNvSpPr/>
            <p:nvPr/>
          </p:nvSpPr>
          <p:spPr>
            <a:xfrm>
              <a:off x="819450" y="2291150"/>
              <a:ext cx="7275" cy="4875"/>
            </a:xfrm>
            <a:custGeom>
              <a:rect b="b" l="l" r="r" t="t"/>
              <a:pathLst>
                <a:path extrusionOk="0" fill="none" h="195" w="291">
                  <a:moveTo>
                    <a:pt x="0" y="194"/>
                  </a:moveTo>
                  <a:lnTo>
                    <a:pt x="29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57"/>
            <p:cNvSpPr/>
            <p:nvPr/>
          </p:nvSpPr>
          <p:spPr>
            <a:xfrm>
              <a:off x="882800" y="2168600"/>
              <a:ext cx="9275" cy="5525"/>
            </a:xfrm>
            <a:custGeom>
              <a:rect b="b" l="l" r="r" t="t"/>
              <a:pathLst>
                <a:path extrusionOk="0" fill="none" h="221" w="371">
                  <a:moveTo>
                    <a:pt x="1" y="220"/>
                  </a:moveTo>
                  <a:lnTo>
                    <a:pt x="37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57"/>
            <p:cNvSpPr/>
            <p:nvPr/>
          </p:nvSpPr>
          <p:spPr>
            <a:xfrm>
              <a:off x="913625" y="2177825"/>
              <a:ext cx="16075" cy="7725"/>
            </a:xfrm>
            <a:custGeom>
              <a:rect b="b" l="l" r="r" t="t"/>
              <a:pathLst>
                <a:path extrusionOk="0" fill="none" h="309" w="643">
                  <a:moveTo>
                    <a:pt x="0" y="309"/>
                  </a:moveTo>
                  <a:lnTo>
                    <a:pt x="64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57"/>
            <p:cNvSpPr/>
            <p:nvPr/>
          </p:nvSpPr>
          <p:spPr>
            <a:xfrm>
              <a:off x="673125" y="2339325"/>
              <a:ext cx="7500" cy="6200"/>
            </a:xfrm>
            <a:custGeom>
              <a:rect b="b" l="l" r="r" t="t"/>
              <a:pathLst>
                <a:path extrusionOk="0" fill="none" h="248" w="300">
                  <a:moveTo>
                    <a:pt x="1" y="247"/>
                  </a:moveTo>
                  <a:cubicBezTo>
                    <a:pt x="89" y="150"/>
                    <a:pt x="186" y="71"/>
                    <a:pt x="30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57"/>
            <p:cNvSpPr/>
            <p:nvPr/>
          </p:nvSpPr>
          <p:spPr>
            <a:xfrm>
              <a:off x="656625" y="2323500"/>
              <a:ext cx="8400" cy="5950"/>
            </a:xfrm>
            <a:custGeom>
              <a:rect b="b" l="l" r="r" t="t"/>
              <a:pathLst>
                <a:path extrusionOk="0" fill="none" h="238" w="336">
                  <a:moveTo>
                    <a:pt x="1" y="238"/>
                  </a:moveTo>
                  <a:lnTo>
                    <a:pt x="33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57"/>
            <p:cNvSpPr/>
            <p:nvPr/>
          </p:nvSpPr>
          <p:spPr>
            <a:xfrm>
              <a:off x="993700" y="2175850"/>
              <a:ext cx="7950" cy="6400"/>
            </a:xfrm>
            <a:custGeom>
              <a:rect b="b" l="l" r="r" t="t"/>
              <a:pathLst>
                <a:path extrusionOk="0" fill="none" h="256" w="318">
                  <a:moveTo>
                    <a:pt x="1" y="256"/>
                  </a:moveTo>
                  <a:cubicBezTo>
                    <a:pt x="124" y="186"/>
                    <a:pt x="229" y="98"/>
                    <a:pt x="31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57"/>
            <p:cNvSpPr/>
            <p:nvPr/>
          </p:nvSpPr>
          <p:spPr>
            <a:xfrm>
              <a:off x="944850" y="2083225"/>
              <a:ext cx="388600" cy="362850"/>
            </a:xfrm>
            <a:custGeom>
              <a:rect b="b" l="l" r="r" t="t"/>
              <a:pathLst>
                <a:path extrusionOk="0" h="14514" w="15544">
                  <a:moveTo>
                    <a:pt x="3134" y="1"/>
                  </a:moveTo>
                  <a:lnTo>
                    <a:pt x="1" y="3547"/>
                  </a:lnTo>
                  <a:lnTo>
                    <a:pt x="18" y="3574"/>
                  </a:lnTo>
                  <a:cubicBezTo>
                    <a:pt x="1057" y="4630"/>
                    <a:pt x="10263" y="13888"/>
                    <a:pt x="12384" y="14504"/>
                  </a:cubicBezTo>
                  <a:lnTo>
                    <a:pt x="12410" y="14513"/>
                  </a:lnTo>
                  <a:lnTo>
                    <a:pt x="15543" y="10958"/>
                  </a:lnTo>
                  <a:lnTo>
                    <a:pt x="15526" y="10931"/>
                  </a:lnTo>
                  <a:cubicBezTo>
                    <a:pt x="14505" y="9937"/>
                    <a:pt x="5510" y="1162"/>
                    <a:pt x="3152" y="9"/>
                  </a:cubicBezTo>
                  <a:lnTo>
                    <a:pt x="3134"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57"/>
            <p:cNvSpPr/>
            <p:nvPr/>
          </p:nvSpPr>
          <p:spPr>
            <a:xfrm>
              <a:off x="1001850" y="2083225"/>
              <a:ext cx="331375" cy="300800"/>
            </a:xfrm>
            <a:custGeom>
              <a:rect b="b" l="l" r="r" t="t"/>
              <a:pathLst>
                <a:path extrusionOk="0" h="12032" w="13255">
                  <a:moveTo>
                    <a:pt x="854" y="1"/>
                  </a:moveTo>
                  <a:lnTo>
                    <a:pt x="0" y="960"/>
                  </a:lnTo>
                  <a:cubicBezTo>
                    <a:pt x="1804" y="2130"/>
                    <a:pt x="3529" y="3398"/>
                    <a:pt x="5193" y="4762"/>
                  </a:cubicBezTo>
                  <a:cubicBezTo>
                    <a:pt x="8194" y="7226"/>
                    <a:pt x="11318" y="10843"/>
                    <a:pt x="12304" y="12031"/>
                  </a:cubicBezTo>
                  <a:lnTo>
                    <a:pt x="13254" y="10958"/>
                  </a:lnTo>
                  <a:lnTo>
                    <a:pt x="13237" y="10940"/>
                  </a:lnTo>
                  <a:cubicBezTo>
                    <a:pt x="12216" y="9946"/>
                    <a:pt x="3221" y="1171"/>
                    <a:pt x="872" y="9"/>
                  </a:cubicBezTo>
                  <a:lnTo>
                    <a:pt x="854" y="1"/>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57"/>
            <p:cNvSpPr/>
            <p:nvPr/>
          </p:nvSpPr>
          <p:spPr>
            <a:xfrm>
              <a:off x="944850" y="2141100"/>
              <a:ext cx="342600" cy="304975"/>
            </a:xfrm>
            <a:custGeom>
              <a:rect b="b" l="l" r="r" t="t"/>
              <a:pathLst>
                <a:path extrusionOk="0" h="12199" w="13704">
                  <a:moveTo>
                    <a:pt x="1083" y="0"/>
                  </a:moveTo>
                  <a:lnTo>
                    <a:pt x="1" y="1232"/>
                  </a:lnTo>
                  <a:lnTo>
                    <a:pt x="18" y="1259"/>
                  </a:lnTo>
                  <a:cubicBezTo>
                    <a:pt x="1057" y="2315"/>
                    <a:pt x="10263" y="11573"/>
                    <a:pt x="12384" y="12189"/>
                  </a:cubicBezTo>
                  <a:lnTo>
                    <a:pt x="12401" y="12198"/>
                  </a:lnTo>
                  <a:lnTo>
                    <a:pt x="13704" y="10711"/>
                  </a:lnTo>
                  <a:cubicBezTo>
                    <a:pt x="12753" y="10183"/>
                    <a:pt x="10729" y="8854"/>
                    <a:pt x="7050" y="5562"/>
                  </a:cubicBezTo>
                  <a:cubicBezTo>
                    <a:pt x="3636" y="2508"/>
                    <a:pt x="1911" y="836"/>
                    <a:pt x="1083" y="0"/>
                  </a:cubicBez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57"/>
            <p:cNvSpPr/>
            <p:nvPr/>
          </p:nvSpPr>
          <p:spPr>
            <a:xfrm>
              <a:off x="943750" y="2082350"/>
              <a:ext cx="390575" cy="364375"/>
            </a:xfrm>
            <a:custGeom>
              <a:rect b="b" l="l" r="r" t="t"/>
              <a:pathLst>
                <a:path extrusionOk="0" fill="none" h="14575" w="15623">
                  <a:moveTo>
                    <a:pt x="15622" y="10993"/>
                  </a:moveTo>
                  <a:cubicBezTo>
                    <a:pt x="15622" y="10993"/>
                    <a:pt x="5581" y="1127"/>
                    <a:pt x="3169" y="0"/>
                  </a:cubicBezTo>
                  <a:lnTo>
                    <a:pt x="1" y="3591"/>
                  </a:lnTo>
                  <a:cubicBezTo>
                    <a:pt x="1" y="3591"/>
                    <a:pt x="10289" y="14029"/>
                    <a:pt x="12454" y="1457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57"/>
            <p:cNvSpPr/>
            <p:nvPr/>
          </p:nvSpPr>
          <p:spPr>
            <a:xfrm>
              <a:off x="1034400" y="2106325"/>
              <a:ext cx="88050" cy="73075"/>
            </a:xfrm>
            <a:custGeom>
              <a:rect b="b" l="l" r="r" t="t"/>
              <a:pathLst>
                <a:path extrusionOk="0" fill="none" h="2923" w="3522">
                  <a:moveTo>
                    <a:pt x="1" y="1"/>
                  </a:moveTo>
                  <a:cubicBezTo>
                    <a:pt x="1250" y="881"/>
                    <a:pt x="2430" y="1858"/>
                    <a:pt x="3521" y="29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57"/>
            <p:cNvSpPr/>
            <p:nvPr/>
          </p:nvSpPr>
          <p:spPr>
            <a:xfrm>
              <a:off x="1040575" y="2127675"/>
              <a:ext cx="31050" cy="25550"/>
            </a:xfrm>
            <a:custGeom>
              <a:rect b="b" l="l" r="r" t="t"/>
              <a:pathLst>
                <a:path extrusionOk="0" fill="none" h="1022" w="1242">
                  <a:moveTo>
                    <a:pt x="1241" y="1021"/>
                  </a:moveTo>
                  <a:cubicBezTo>
                    <a:pt x="854" y="652"/>
                    <a:pt x="440" y="308"/>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57"/>
            <p:cNvSpPr/>
            <p:nvPr/>
          </p:nvSpPr>
          <p:spPr>
            <a:xfrm>
              <a:off x="1037700" y="2147475"/>
              <a:ext cx="15875" cy="14100"/>
            </a:xfrm>
            <a:custGeom>
              <a:rect b="b" l="l" r="r" t="t"/>
              <a:pathLst>
                <a:path extrusionOk="0" fill="none" h="564" w="635">
                  <a:moveTo>
                    <a:pt x="634" y="564"/>
                  </a:moveTo>
                  <a:cubicBezTo>
                    <a:pt x="441" y="352"/>
                    <a:pt x="238" y="159"/>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57"/>
            <p:cNvSpPr/>
            <p:nvPr/>
          </p:nvSpPr>
          <p:spPr>
            <a:xfrm>
              <a:off x="1028900" y="2163100"/>
              <a:ext cx="9275" cy="7050"/>
            </a:xfrm>
            <a:custGeom>
              <a:rect b="b" l="l" r="r" t="t"/>
              <a:pathLst>
                <a:path extrusionOk="0" fill="none" h="282" w="371">
                  <a:moveTo>
                    <a:pt x="370" y="282"/>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57"/>
            <p:cNvSpPr/>
            <p:nvPr/>
          </p:nvSpPr>
          <p:spPr>
            <a:xfrm>
              <a:off x="1120875" y="2330525"/>
              <a:ext cx="88700" cy="70875"/>
            </a:xfrm>
            <a:custGeom>
              <a:rect b="b" l="l" r="r" t="t"/>
              <a:pathLst>
                <a:path extrusionOk="0" fill="none" h="2835" w="3548">
                  <a:moveTo>
                    <a:pt x="3547" y="2835"/>
                  </a:moveTo>
                  <a:cubicBezTo>
                    <a:pt x="2342" y="1919"/>
                    <a:pt x="1153" y="969"/>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57"/>
            <p:cNvSpPr/>
            <p:nvPr/>
          </p:nvSpPr>
          <p:spPr>
            <a:xfrm>
              <a:off x="1152125" y="2343525"/>
              <a:ext cx="30825" cy="25325"/>
            </a:xfrm>
            <a:custGeom>
              <a:rect b="b" l="l" r="r" t="t"/>
              <a:pathLst>
                <a:path extrusionOk="0" fill="none" h="1013" w="1233">
                  <a:moveTo>
                    <a:pt x="1232" y="1012"/>
                  </a:moveTo>
                  <a:lnTo>
                    <a:pt x="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57"/>
            <p:cNvSpPr/>
            <p:nvPr/>
          </p:nvSpPr>
          <p:spPr>
            <a:xfrm>
              <a:off x="1151900" y="2309400"/>
              <a:ext cx="20700" cy="17425"/>
            </a:xfrm>
            <a:custGeom>
              <a:rect b="b" l="l" r="r" t="t"/>
              <a:pathLst>
                <a:path extrusionOk="0" fill="none" h="697" w="828">
                  <a:moveTo>
                    <a:pt x="828" y="696"/>
                  </a:moveTo>
                  <a:cubicBezTo>
                    <a:pt x="537" y="476"/>
                    <a:pt x="264" y="247"/>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57"/>
            <p:cNvSpPr/>
            <p:nvPr/>
          </p:nvSpPr>
          <p:spPr>
            <a:xfrm>
              <a:off x="1147275" y="2283000"/>
              <a:ext cx="21800" cy="19175"/>
            </a:xfrm>
            <a:custGeom>
              <a:rect b="b" l="l" r="r" t="t"/>
              <a:pathLst>
                <a:path extrusionOk="0" fill="none" h="767" w="872">
                  <a:moveTo>
                    <a:pt x="872" y="766"/>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57"/>
            <p:cNvSpPr/>
            <p:nvPr/>
          </p:nvSpPr>
          <p:spPr>
            <a:xfrm>
              <a:off x="1252000" y="2292700"/>
              <a:ext cx="65150" cy="63825"/>
            </a:xfrm>
            <a:custGeom>
              <a:rect b="b" l="l" r="r" t="t"/>
              <a:pathLst>
                <a:path extrusionOk="0" fill="none" h="2553" w="2606">
                  <a:moveTo>
                    <a:pt x="2606" y="2552"/>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57"/>
            <p:cNvSpPr/>
            <p:nvPr/>
          </p:nvSpPr>
          <p:spPr>
            <a:xfrm>
              <a:off x="1274675" y="2328550"/>
              <a:ext cx="27075" cy="26650"/>
            </a:xfrm>
            <a:custGeom>
              <a:rect b="b" l="l" r="r" t="t"/>
              <a:pathLst>
                <a:path extrusionOk="0" fill="none" h="1066" w="1083">
                  <a:moveTo>
                    <a:pt x="1083" y="1065"/>
                  </a:moveTo>
                  <a:cubicBezTo>
                    <a:pt x="740" y="696"/>
                    <a:pt x="379" y="335"/>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57"/>
            <p:cNvSpPr/>
            <p:nvPr/>
          </p:nvSpPr>
          <p:spPr>
            <a:xfrm>
              <a:off x="1274000" y="2350325"/>
              <a:ext cx="14775" cy="13025"/>
            </a:xfrm>
            <a:custGeom>
              <a:rect b="b" l="l" r="r" t="t"/>
              <a:pathLst>
                <a:path extrusionOk="0" fill="none" h="521" w="591">
                  <a:moveTo>
                    <a:pt x="591" y="520"/>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57"/>
            <p:cNvSpPr/>
            <p:nvPr/>
          </p:nvSpPr>
          <p:spPr>
            <a:xfrm>
              <a:off x="1264100" y="2363750"/>
              <a:ext cx="11475" cy="10150"/>
            </a:xfrm>
            <a:custGeom>
              <a:rect b="b" l="l" r="r" t="t"/>
              <a:pathLst>
                <a:path extrusionOk="0" fill="none" h="406" w="459">
                  <a:moveTo>
                    <a:pt x="459" y="406"/>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57"/>
            <p:cNvSpPr/>
            <p:nvPr/>
          </p:nvSpPr>
          <p:spPr>
            <a:xfrm>
              <a:off x="1250900" y="2384225"/>
              <a:ext cx="10375" cy="9050"/>
            </a:xfrm>
            <a:custGeom>
              <a:rect b="b" l="l" r="r" t="t"/>
              <a:pathLst>
                <a:path extrusionOk="0" fill="none" h="362" w="415">
                  <a:moveTo>
                    <a:pt x="414" y="361"/>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57"/>
            <p:cNvSpPr/>
            <p:nvPr/>
          </p:nvSpPr>
          <p:spPr>
            <a:xfrm>
              <a:off x="961350" y="2169475"/>
              <a:ext cx="79450" cy="77925"/>
            </a:xfrm>
            <a:custGeom>
              <a:rect b="b" l="l" r="r" t="t"/>
              <a:pathLst>
                <a:path extrusionOk="0" fill="none" h="3117" w="3178">
                  <a:moveTo>
                    <a:pt x="1" y="1"/>
                  </a:moveTo>
                  <a:lnTo>
                    <a:pt x="3178" y="311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57"/>
            <p:cNvSpPr/>
            <p:nvPr/>
          </p:nvSpPr>
          <p:spPr>
            <a:xfrm>
              <a:off x="994150" y="2183775"/>
              <a:ext cx="29725" cy="30400"/>
            </a:xfrm>
            <a:custGeom>
              <a:rect b="b" l="l" r="r" t="t"/>
              <a:pathLst>
                <a:path extrusionOk="0" fill="none" h="1216" w="1189">
                  <a:moveTo>
                    <a:pt x="0" y="1"/>
                  </a:moveTo>
                  <a:lnTo>
                    <a:pt x="1188" y="121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57"/>
            <p:cNvSpPr/>
            <p:nvPr/>
          </p:nvSpPr>
          <p:spPr>
            <a:xfrm>
              <a:off x="1023175" y="2193900"/>
              <a:ext cx="13675" cy="14100"/>
            </a:xfrm>
            <a:custGeom>
              <a:rect b="b" l="l" r="r" t="t"/>
              <a:pathLst>
                <a:path extrusionOk="0" fill="none" h="564" w="547">
                  <a:moveTo>
                    <a:pt x="1" y="0"/>
                  </a:moveTo>
                  <a:cubicBezTo>
                    <a:pt x="159" y="203"/>
                    <a:pt x="344" y="396"/>
                    <a:pt x="547" y="56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57"/>
            <p:cNvSpPr/>
            <p:nvPr/>
          </p:nvSpPr>
          <p:spPr>
            <a:xfrm>
              <a:off x="1165100" y="2220950"/>
              <a:ext cx="39200" cy="35675"/>
            </a:xfrm>
            <a:custGeom>
              <a:rect b="b" l="l" r="r" t="t"/>
              <a:pathLst>
                <a:path extrusionOk="0" fill="none" h="1427" w="1568">
                  <a:moveTo>
                    <a:pt x="0" y="1"/>
                  </a:moveTo>
                  <a:lnTo>
                    <a:pt x="1567" y="14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57"/>
            <p:cNvSpPr/>
            <p:nvPr/>
          </p:nvSpPr>
          <p:spPr>
            <a:xfrm>
              <a:off x="1151250" y="2233275"/>
              <a:ext cx="12125" cy="11475"/>
            </a:xfrm>
            <a:custGeom>
              <a:rect b="b" l="l" r="r" t="t"/>
              <a:pathLst>
                <a:path extrusionOk="0" fill="none" h="459" w="485">
                  <a:moveTo>
                    <a:pt x="0" y="1"/>
                  </a:moveTo>
                  <a:lnTo>
                    <a:pt x="484" y="45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57"/>
            <p:cNvSpPr/>
            <p:nvPr/>
          </p:nvSpPr>
          <p:spPr>
            <a:xfrm>
              <a:off x="1096675" y="2251100"/>
              <a:ext cx="5525" cy="5750"/>
            </a:xfrm>
            <a:custGeom>
              <a:rect b="b" l="l" r="r" t="t"/>
              <a:pathLst>
                <a:path extrusionOk="0" fill="none" h="230" w="221">
                  <a:moveTo>
                    <a:pt x="0" y="1"/>
                  </a:moveTo>
                  <a:lnTo>
                    <a:pt x="220" y="22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57"/>
            <p:cNvSpPr/>
            <p:nvPr/>
          </p:nvSpPr>
          <p:spPr>
            <a:xfrm>
              <a:off x="1092925" y="2215675"/>
              <a:ext cx="2225" cy="2000"/>
            </a:xfrm>
            <a:custGeom>
              <a:rect b="b" l="l" r="r" t="t"/>
              <a:pathLst>
                <a:path extrusionOk="0" fill="none" h="80" w="89">
                  <a:moveTo>
                    <a:pt x="1" y="1"/>
                  </a:moveTo>
                  <a:lnTo>
                    <a:pt x="89" y="8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7"/>
            <p:cNvSpPr/>
            <p:nvPr/>
          </p:nvSpPr>
          <p:spPr>
            <a:xfrm>
              <a:off x="1079300" y="2276400"/>
              <a:ext cx="6625" cy="5750"/>
            </a:xfrm>
            <a:custGeom>
              <a:rect b="b" l="l" r="r" t="t"/>
              <a:pathLst>
                <a:path extrusionOk="0" fill="none" h="230" w="265">
                  <a:moveTo>
                    <a:pt x="0" y="1"/>
                  </a:moveTo>
                  <a:lnTo>
                    <a:pt x="264" y="23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57"/>
            <p:cNvSpPr/>
            <p:nvPr/>
          </p:nvSpPr>
          <p:spPr>
            <a:xfrm>
              <a:off x="1212625" y="2308750"/>
              <a:ext cx="7725" cy="7725"/>
            </a:xfrm>
            <a:custGeom>
              <a:rect b="b" l="l" r="r" t="t"/>
              <a:pathLst>
                <a:path extrusionOk="0" fill="none" h="309" w="309">
                  <a:moveTo>
                    <a:pt x="0" y="0"/>
                  </a:moveTo>
                  <a:lnTo>
                    <a:pt x="309" y="30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57"/>
            <p:cNvSpPr/>
            <p:nvPr/>
          </p:nvSpPr>
          <p:spPr>
            <a:xfrm>
              <a:off x="1209100" y="2341325"/>
              <a:ext cx="11250" cy="13875"/>
            </a:xfrm>
            <a:custGeom>
              <a:rect b="b" l="l" r="r" t="t"/>
              <a:pathLst>
                <a:path extrusionOk="0" fill="none" h="555" w="450">
                  <a:moveTo>
                    <a:pt x="1" y="0"/>
                  </a:moveTo>
                  <a:lnTo>
                    <a:pt x="450" y="55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57"/>
            <p:cNvSpPr/>
            <p:nvPr/>
          </p:nvSpPr>
          <p:spPr>
            <a:xfrm>
              <a:off x="996350" y="2145925"/>
              <a:ext cx="7725" cy="5750"/>
            </a:xfrm>
            <a:custGeom>
              <a:rect b="b" l="l" r="r" t="t"/>
              <a:pathLst>
                <a:path extrusionOk="0" fill="none" h="230" w="309">
                  <a:moveTo>
                    <a:pt x="0" y="1"/>
                  </a:moveTo>
                  <a:cubicBezTo>
                    <a:pt x="115" y="62"/>
                    <a:pt x="220" y="142"/>
                    <a:pt x="308" y="23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57"/>
            <p:cNvSpPr/>
            <p:nvPr/>
          </p:nvSpPr>
          <p:spPr>
            <a:xfrm>
              <a:off x="1008000" y="2126125"/>
              <a:ext cx="7725" cy="6850"/>
            </a:xfrm>
            <a:custGeom>
              <a:rect b="b" l="l" r="r" t="t"/>
              <a:pathLst>
                <a:path extrusionOk="0" fill="none" h="274" w="309">
                  <a:moveTo>
                    <a:pt x="1" y="1"/>
                  </a:moveTo>
                  <a:lnTo>
                    <a:pt x="309" y="27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57"/>
            <p:cNvSpPr/>
            <p:nvPr/>
          </p:nvSpPr>
          <p:spPr>
            <a:xfrm>
              <a:off x="1231550" y="2418325"/>
              <a:ext cx="7950" cy="6175"/>
            </a:xfrm>
            <a:custGeom>
              <a:rect b="b" l="l" r="r" t="t"/>
              <a:pathLst>
                <a:path extrusionOk="0" fill="none" h="247" w="318">
                  <a:moveTo>
                    <a:pt x="0" y="0"/>
                  </a:moveTo>
                  <a:cubicBezTo>
                    <a:pt x="88" y="97"/>
                    <a:pt x="203" y="185"/>
                    <a:pt x="317"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57"/>
            <p:cNvSpPr/>
            <p:nvPr/>
          </p:nvSpPr>
          <p:spPr>
            <a:xfrm>
              <a:off x="971250" y="1880375"/>
              <a:ext cx="404225" cy="339500"/>
            </a:xfrm>
            <a:custGeom>
              <a:rect b="b" l="l" r="r" t="t"/>
              <a:pathLst>
                <a:path extrusionOk="0" h="13580" w="16169">
                  <a:moveTo>
                    <a:pt x="13378" y="0"/>
                  </a:moveTo>
                  <a:lnTo>
                    <a:pt x="13352" y="18"/>
                  </a:lnTo>
                  <a:cubicBezTo>
                    <a:pt x="12155" y="792"/>
                    <a:pt x="1647" y="7683"/>
                    <a:pt x="19" y="9734"/>
                  </a:cubicBezTo>
                  <a:lnTo>
                    <a:pt x="1" y="9752"/>
                  </a:lnTo>
                  <a:lnTo>
                    <a:pt x="2791" y="13580"/>
                  </a:lnTo>
                  <a:lnTo>
                    <a:pt x="2817" y="13562"/>
                  </a:lnTo>
                  <a:cubicBezTo>
                    <a:pt x="4067" y="12770"/>
                    <a:pt x="15094" y="5782"/>
                    <a:pt x="16159" y="3846"/>
                  </a:cubicBezTo>
                  <a:lnTo>
                    <a:pt x="16168" y="3829"/>
                  </a:lnTo>
                  <a:lnTo>
                    <a:pt x="13378"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57"/>
            <p:cNvSpPr/>
            <p:nvPr/>
          </p:nvSpPr>
          <p:spPr>
            <a:xfrm>
              <a:off x="971250" y="1880375"/>
              <a:ext cx="355600" cy="269550"/>
            </a:xfrm>
            <a:custGeom>
              <a:rect b="b" l="l" r="r" t="t"/>
              <a:pathLst>
                <a:path extrusionOk="0" h="10782" w="14224">
                  <a:moveTo>
                    <a:pt x="13378" y="0"/>
                  </a:moveTo>
                  <a:lnTo>
                    <a:pt x="13352" y="18"/>
                  </a:lnTo>
                  <a:cubicBezTo>
                    <a:pt x="12155" y="792"/>
                    <a:pt x="1647" y="7683"/>
                    <a:pt x="19" y="9734"/>
                  </a:cubicBezTo>
                  <a:lnTo>
                    <a:pt x="1" y="9752"/>
                  </a:lnTo>
                  <a:lnTo>
                    <a:pt x="758" y="10781"/>
                  </a:lnTo>
                  <a:cubicBezTo>
                    <a:pt x="2289" y="9276"/>
                    <a:pt x="3900" y="7859"/>
                    <a:pt x="5589" y="6539"/>
                  </a:cubicBezTo>
                  <a:cubicBezTo>
                    <a:pt x="8643" y="4137"/>
                    <a:pt x="12850" y="1866"/>
                    <a:pt x="14223" y="1153"/>
                  </a:cubicBezTo>
                  <a:lnTo>
                    <a:pt x="13378" y="0"/>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57"/>
            <p:cNvSpPr/>
            <p:nvPr/>
          </p:nvSpPr>
          <p:spPr>
            <a:xfrm>
              <a:off x="1016800" y="1936250"/>
              <a:ext cx="358675" cy="283425"/>
            </a:xfrm>
            <a:custGeom>
              <a:rect b="b" l="l" r="r" t="t"/>
              <a:pathLst>
                <a:path extrusionOk="0" h="11337" w="14347">
                  <a:moveTo>
                    <a:pt x="13184" y="1"/>
                  </a:moveTo>
                  <a:cubicBezTo>
                    <a:pt x="12463" y="810"/>
                    <a:pt x="10729" y="2509"/>
                    <a:pt x="6716" y="5387"/>
                  </a:cubicBezTo>
                  <a:cubicBezTo>
                    <a:pt x="3002" y="8062"/>
                    <a:pt x="986" y="9382"/>
                    <a:pt x="1" y="10007"/>
                  </a:cubicBezTo>
                  <a:lnTo>
                    <a:pt x="969" y="11336"/>
                  </a:lnTo>
                  <a:lnTo>
                    <a:pt x="995" y="11327"/>
                  </a:lnTo>
                  <a:cubicBezTo>
                    <a:pt x="2245" y="10535"/>
                    <a:pt x="13272" y="3547"/>
                    <a:pt x="14337" y="1611"/>
                  </a:cubicBezTo>
                  <a:lnTo>
                    <a:pt x="14346" y="1594"/>
                  </a:lnTo>
                  <a:lnTo>
                    <a:pt x="13184" y="1"/>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57"/>
            <p:cNvSpPr/>
            <p:nvPr/>
          </p:nvSpPr>
          <p:spPr>
            <a:xfrm>
              <a:off x="970150" y="1879275"/>
              <a:ext cx="406200" cy="341500"/>
            </a:xfrm>
            <a:custGeom>
              <a:rect b="b" l="l" r="r" t="t"/>
              <a:pathLst>
                <a:path extrusionOk="0" fill="none" h="13660" w="16248">
                  <a:moveTo>
                    <a:pt x="13422" y="0"/>
                  </a:moveTo>
                  <a:cubicBezTo>
                    <a:pt x="13422" y="0"/>
                    <a:pt x="1629" y="7683"/>
                    <a:pt x="1" y="9796"/>
                  </a:cubicBezTo>
                  <a:lnTo>
                    <a:pt x="2826" y="13659"/>
                  </a:lnTo>
                  <a:cubicBezTo>
                    <a:pt x="2826" y="13659"/>
                    <a:pt x="15235" y="5870"/>
                    <a:pt x="16247" y="387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57"/>
            <p:cNvSpPr/>
            <p:nvPr/>
          </p:nvSpPr>
          <p:spPr>
            <a:xfrm>
              <a:off x="996350" y="2048025"/>
              <a:ext cx="90225" cy="70000"/>
            </a:xfrm>
            <a:custGeom>
              <a:rect b="b" l="l" r="r" t="t"/>
              <a:pathLst>
                <a:path extrusionOk="0" fill="none" h="2800" w="3609">
                  <a:moveTo>
                    <a:pt x="0" y="2799"/>
                  </a:moveTo>
                  <a:cubicBezTo>
                    <a:pt x="1127" y="1769"/>
                    <a:pt x="2332" y="836"/>
                    <a:pt x="360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57"/>
            <p:cNvSpPr/>
            <p:nvPr/>
          </p:nvSpPr>
          <p:spPr>
            <a:xfrm>
              <a:off x="1018575" y="2091800"/>
              <a:ext cx="31475" cy="24900"/>
            </a:xfrm>
            <a:custGeom>
              <a:rect b="b" l="l" r="r" t="t"/>
              <a:pathLst>
                <a:path extrusionOk="0" fill="none" h="996" w="1259">
                  <a:moveTo>
                    <a:pt x="1259" y="1"/>
                  </a:moveTo>
                  <a:cubicBezTo>
                    <a:pt x="810" y="300"/>
                    <a:pt x="396" y="626"/>
                    <a:pt x="0" y="99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57"/>
            <p:cNvSpPr/>
            <p:nvPr/>
          </p:nvSpPr>
          <p:spPr>
            <a:xfrm>
              <a:off x="1037275" y="2111400"/>
              <a:ext cx="17175" cy="12125"/>
            </a:xfrm>
            <a:custGeom>
              <a:rect b="b" l="l" r="r" t="t"/>
              <a:pathLst>
                <a:path extrusionOk="0" fill="none" h="485" w="687">
                  <a:moveTo>
                    <a:pt x="687" y="0"/>
                  </a:moveTo>
                  <a:cubicBezTo>
                    <a:pt x="440" y="132"/>
                    <a:pt x="203" y="299"/>
                    <a:pt x="0" y="4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57"/>
            <p:cNvSpPr/>
            <p:nvPr/>
          </p:nvSpPr>
          <p:spPr>
            <a:xfrm>
              <a:off x="1050475" y="2128100"/>
              <a:ext cx="9050" cy="7525"/>
            </a:xfrm>
            <a:custGeom>
              <a:rect b="b" l="l" r="r" t="t"/>
              <a:pathLst>
                <a:path extrusionOk="0" fill="none" h="301" w="362">
                  <a:moveTo>
                    <a:pt x="361" y="1"/>
                  </a:moveTo>
                  <a:lnTo>
                    <a:pt x="0" y="30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57"/>
            <p:cNvSpPr/>
            <p:nvPr/>
          </p:nvSpPr>
          <p:spPr>
            <a:xfrm>
              <a:off x="1233750" y="2010625"/>
              <a:ext cx="88250" cy="71525"/>
            </a:xfrm>
            <a:custGeom>
              <a:rect b="b" l="l" r="r" t="t"/>
              <a:pathLst>
                <a:path extrusionOk="0" fill="none" h="2861" w="3530">
                  <a:moveTo>
                    <a:pt x="3530" y="0"/>
                  </a:moveTo>
                  <a:cubicBezTo>
                    <a:pt x="2385" y="986"/>
                    <a:pt x="1206" y="1936"/>
                    <a:pt x="0" y="286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57"/>
            <p:cNvSpPr/>
            <p:nvPr/>
          </p:nvSpPr>
          <p:spPr>
            <a:xfrm>
              <a:off x="1253325" y="2029550"/>
              <a:ext cx="31500" cy="24875"/>
            </a:xfrm>
            <a:custGeom>
              <a:rect b="b" l="l" r="r" t="t"/>
              <a:pathLst>
                <a:path extrusionOk="0" fill="none" h="995" w="1260">
                  <a:moveTo>
                    <a:pt x="1259" y="0"/>
                  </a:moveTo>
                  <a:lnTo>
                    <a:pt x="1" y="99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57"/>
            <p:cNvSpPr/>
            <p:nvPr/>
          </p:nvSpPr>
          <p:spPr>
            <a:xfrm>
              <a:off x="1219875" y="2030650"/>
              <a:ext cx="21375" cy="16525"/>
            </a:xfrm>
            <a:custGeom>
              <a:rect b="b" l="l" r="r" t="t"/>
              <a:pathLst>
                <a:path extrusionOk="0" fill="none" h="661" w="855">
                  <a:moveTo>
                    <a:pt x="855" y="0"/>
                  </a:moveTo>
                  <a:cubicBezTo>
                    <a:pt x="591" y="238"/>
                    <a:pt x="300" y="458"/>
                    <a:pt x="1" y="6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57"/>
            <p:cNvSpPr/>
            <p:nvPr/>
          </p:nvSpPr>
          <p:spPr>
            <a:xfrm>
              <a:off x="1193050" y="2028875"/>
              <a:ext cx="23550" cy="17200"/>
            </a:xfrm>
            <a:custGeom>
              <a:rect b="b" l="l" r="r" t="t"/>
              <a:pathLst>
                <a:path extrusionOk="0" fill="none" h="688" w="942">
                  <a:moveTo>
                    <a:pt x="942" y="1"/>
                  </a:moveTo>
                  <a:lnTo>
                    <a:pt x="0" y="68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57"/>
            <p:cNvSpPr/>
            <p:nvPr/>
          </p:nvSpPr>
          <p:spPr>
            <a:xfrm>
              <a:off x="1225375" y="1895975"/>
              <a:ext cx="76175" cy="49750"/>
            </a:xfrm>
            <a:custGeom>
              <a:rect b="b" l="l" r="r" t="t"/>
              <a:pathLst>
                <a:path extrusionOk="0" fill="none" h="1990" w="3047">
                  <a:moveTo>
                    <a:pt x="3046" y="1"/>
                  </a:moveTo>
                  <a:lnTo>
                    <a:pt x="1" y="199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7"/>
            <p:cNvSpPr/>
            <p:nvPr/>
          </p:nvSpPr>
          <p:spPr>
            <a:xfrm>
              <a:off x="1265200" y="1910725"/>
              <a:ext cx="31725" cy="20500"/>
            </a:xfrm>
            <a:custGeom>
              <a:rect b="b" l="l" r="r" t="t"/>
              <a:pathLst>
                <a:path extrusionOk="0" fill="none" h="820" w="1269">
                  <a:moveTo>
                    <a:pt x="1268" y="1"/>
                  </a:moveTo>
                  <a:cubicBezTo>
                    <a:pt x="837" y="256"/>
                    <a:pt x="406" y="529"/>
                    <a:pt x="1"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57"/>
            <p:cNvSpPr/>
            <p:nvPr/>
          </p:nvSpPr>
          <p:spPr>
            <a:xfrm>
              <a:off x="1286100" y="1925025"/>
              <a:ext cx="15875" cy="11700"/>
            </a:xfrm>
            <a:custGeom>
              <a:rect b="b" l="l" r="r" t="t"/>
              <a:pathLst>
                <a:path extrusionOk="0" fill="none" h="468" w="635">
                  <a:moveTo>
                    <a:pt x="635" y="1"/>
                  </a:moveTo>
                  <a:lnTo>
                    <a:pt x="1" y="46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57"/>
            <p:cNvSpPr/>
            <p:nvPr/>
          </p:nvSpPr>
          <p:spPr>
            <a:xfrm>
              <a:off x="1297125" y="1940200"/>
              <a:ext cx="12325" cy="9050"/>
            </a:xfrm>
            <a:custGeom>
              <a:rect b="b" l="l" r="r" t="t"/>
              <a:pathLst>
                <a:path extrusionOk="0" fill="none" h="362" w="493">
                  <a:moveTo>
                    <a:pt x="493" y="1"/>
                  </a:moveTo>
                  <a:lnTo>
                    <a:pt x="0" y="3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57"/>
            <p:cNvSpPr/>
            <p:nvPr/>
          </p:nvSpPr>
          <p:spPr>
            <a:xfrm>
              <a:off x="1314275" y="1958475"/>
              <a:ext cx="11250" cy="8175"/>
            </a:xfrm>
            <a:custGeom>
              <a:rect b="b" l="l" r="r" t="t"/>
              <a:pathLst>
                <a:path extrusionOk="0" fill="none" h="327" w="450">
                  <a:moveTo>
                    <a:pt x="449" y="0"/>
                  </a:moveTo>
                  <a:lnTo>
                    <a:pt x="0"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57"/>
            <p:cNvSpPr/>
            <p:nvPr/>
          </p:nvSpPr>
          <p:spPr>
            <a:xfrm>
              <a:off x="1042100" y="2142200"/>
              <a:ext cx="93325" cy="60975"/>
            </a:xfrm>
            <a:custGeom>
              <a:rect b="b" l="l" r="r" t="t"/>
              <a:pathLst>
                <a:path extrusionOk="0" fill="none" h="2439" w="3733">
                  <a:moveTo>
                    <a:pt x="1" y="2438"/>
                  </a:moveTo>
                  <a:lnTo>
                    <a:pt x="373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57"/>
            <p:cNvSpPr/>
            <p:nvPr/>
          </p:nvSpPr>
          <p:spPr>
            <a:xfrm>
              <a:off x="1063225" y="2151650"/>
              <a:ext cx="35900" cy="22475"/>
            </a:xfrm>
            <a:custGeom>
              <a:rect b="b" l="l" r="r" t="t"/>
              <a:pathLst>
                <a:path extrusionOk="0" fill="none" h="899" w="1436">
                  <a:moveTo>
                    <a:pt x="1" y="898"/>
                  </a:moveTo>
                  <a:lnTo>
                    <a:pt x="143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57"/>
            <p:cNvSpPr/>
            <p:nvPr/>
          </p:nvSpPr>
          <p:spPr>
            <a:xfrm>
              <a:off x="1079300" y="2137575"/>
              <a:ext cx="16750" cy="10375"/>
            </a:xfrm>
            <a:custGeom>
              <a:rect b="b" l="l" r="r" t="t"/>
              <a:pathLst>
                <a:path extrusionOk="0" fill="none" h="415" w="670">
                  <a:moveTo>
                    <a:pt x="0" y="414"/>
                  </a:moveTo>
                  <a:cubicBezTo>
                    <a:pt x="238" y="300"/>
                    <a:pt x="458" y="159"/>
                    <a:pt x="66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7"/>
            <p:cNvSpPr/>
            <p:nvPr/>
          </p:nvSpPr>
          <p:spPr>
            <a:xfrm>
              <a:off x="1136500" y="1984650"/>
              <a:ext cx="43375" cy="30625"/>
            </a:xfrm>
            <a:custGeom>
              <a:rect b="b" l="l" r="r" t="t"/>
              <a:pathLst>
                <a:path extrusionOk="0" fill="none" h="1225" w="1735">
                  <a:moveTo>
                    <a:pt x="0" y="1224"/>
                  </a:moveTo>
                  <a:lnTo>
                    <a:pt x="173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57"/>
            <p:cNvSpPr/>
            <p:nvPr/>
          </p:nvSpPr>
          <p:spPr>
            <a:xfrm>
              <a:off x="1145300" y="2022050"/>
              <a:ext cx="14100" cy="9275"/>
            </a:xfrm>
            <a:custGeom>
              <a:rect b="b" l="l" r="r" t="t"/>
              <a:pathLst>
                <a:path extrusionOk="0" fill="none" h="371" w="564">
                  <a:moveTo>
                    <a:pt x="0" y="371"/>
                  </a:moveTo>
                  <a:lnTo>
                    <a:pt x="56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57"/>
            <p:cNvSpPr/>
            <p:nvPr/>
          </p:nvSpPr>
          <p:spPr>
            <a:xfrm>
              <a:off x="1151025" y="2084325"/>
              <a:ext cx="7050" cy="3975"/>
            </a:xfrm>
            <a:custGeom>
              <a:rect b="b" l="l" r="r" t="t"/>
              <a:pathLst>
                <a:path extrusionOk="0" fill="none" h="159" w="282">
                  <a:moveTo>
                    <a:pt x="0" y="159"/>
                  </a:moveTo>
                  <a:lnTo>
                    <a:pt x="28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57"/>
            <p:cNvSpPr/>
            <p:nvPr/>
          </p:nvSpPr>
          <p:spPr>
            <a:xfrm>
              <a:off x="1115825" y="2082775"/>
              <a:ext cx="2225" cy="1575"/>
            </a:xfrm>
            <a:custGeom>
              <a:rect b="b" l="l" r="r" t="t"/>
              <a:pathLst>
                <a:path extrusionOk="0" fill="none" h="63" w="89">
                  <a:moveTo>
                    <a:pt x="0" y="63"/>
                  </a:moveTo>
                  <a:lnTo>
                    <a:pt x="8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57"/>
            <p:cNvSpPr/>
            <p:nvPr/>
          </p:nvSpPr>
          <p:spPr>
            <a:xfrm>
              <a:off x="1171925" y="2105675"/>
              <a:ext cx="7050" cy="5300"/>
            </a:xfrm>
            <a:custGeom>
              <a:rect b="b" l="l" r="r" t="t"/>
              <a:pathLst>
                <a:path extrusionOk="0" fill="none" h="212" w="282">
                  <a:moveTo>
                    <a:pt x="0" y="211"/>
                  </a:moveTo>
                  <a:lnTo>
                    <a:pt x="28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57"/>
            <p:cNvSpPr/>
            <p:nvPr/>
          </p:nvSpPr>
          <p:spPr>
            <a:xfrm>
              <a:off x="1232425" y="1981800"/>
              <a:ext cx="9275" cy="5750"/>
            </a:xfrm>
            <a:custGeom>
              <a:rect b="b" l="l" r="r" t="t"/>
              <a:pathLst>
                <a:path extrusionOk="0" fill="none" h="230" w="371">
                  <a:moveTo>
                    <a:pt x="1" y="229"/>
                  </a:moveTo>
                  <a:lnTo>
                    <a:pt x="37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57"/>
            <p:cNvSpPr/>
            <p:nvPr/>
          </p:nvSpPr>
          <p:spPr>
            <a:xfrm>
              <a:off x="1263450" y="1990150"/>
              <a:ext cx="15875" cy="8175"/>
            </a:xfrm>
            <a:custGeom>
              <a:rect b="b" l="l" r="r" t="t"/>
              <a:pathLst>
                <a:path extrusionOk="0" fill="none" h="327" w="635">
                  <a:moveTo>
                    <a:pt x="0" y="326"/>
                  </a:moveTo>
                  <a:lnTo>
                    <a:pt x="63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57"/>
            <p:cNvSpPr/>
            <p:nvPr/>
          </p:nvSpPr>
          <p:spPr>
            <a:xfrm>
              <a:off x="1026925" y="2157600"/>
              <a:ext cx="7075" cy="6175"/>
            </a:xfrm>
            <a:custGeom>
              <a:rect b="b" l="l" r="r" t="t"/>
              <a:pathLst>
                <a:path extrusionOk="0" fill="none" h="247" w="283">
                  <a:moveTo>
                    <a:pt x="1" y="247"/>
                  </a:moveTo>
                  <a:cubicBezTo>
                    <a:pt x="80" y="150"/>
                    <a:pt x="177" y="62"/>
                    <a:pt x="28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57"/>
            <p:cNvSpPr/>
            <p:nvPr/>
          </p:nvSpPr>
          <p:spPr>
            <a:xfrm>
              <a:off x="1009975" y="2141975"/>
              <a:ext cx="8400" cy="6175"/>
            </a:xfrm>
            <a:custGeom>
              <a:rect b="b" l="l" r="r" t="t"/>
              <a:pathLst>
                <a:path extrusionOk="0" fill="none" h="247" w="336">
                  <a:moveTo>
                    <a:pt x="1" y="247"/>
                  </a:moveTo>
                  <a:lnTo>
                    <a:pt x="33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57"/>
            <p:cNvSpPr/>
            <p:nvPr/>
          </p:nvSpPr>
          <p:spPr>
            <a:xfrm>
              <a:off x="1343550" y="1986425"/>
              <a:ext cx="7725" cy="6625"/>
            </a:xfrm>
            <a:custGeom>
              <a:rect b="b" l="l" r="r" t="t"/>
              <a:pathLst>
                <a:path extrusionOk="0" fill="none" h="265" w="309">
                  <a:moveTo>
                    <a:pt x="0" y="264"/>
                  </a:moveTo>
                  <a:cubicBezTo>
                    <a:pt x="114" y="194"/>
                    <a:pt x="220" y="106"/>
                    <a:pt x="30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7"/>
            <p:cNvSpPr/>
            <p:nvPr/>
          </p:nvSpPr>
          <p:spPr>
            <a:xfrm>
              <a:off x="871600" y="1747025"/>
              <a:ext cx="315525" cy="415225"/>
            </a:xfrm>
            <a:custGeom>
              <a:rect b="b" l="l" r="r" t="t"/>
              <a:pathLst>
                <a:path extrusionOk="0" h="16609" w="12621">
                  <a:moveTo>
                    <a:pt x="8563" y="1"/>
                  </a:moveTo>
                  <a:lnTo>
                    <a:pt x="8555" y="18"/>
                  </a:lnTo>
                  <a:cubicBezTo>
                    <a:pt x="7754" y="1198"/>
                    <a:pt x="722" y="11618"/>
                    <a:pt x="9" y="14135"/>
                  </a:cubicBezTo>
                  <a:lnTo>
                    <a:pt x="0" y="14161"/>
                  </a:lnTo>
                  <a:lnTo>
                    <a:pt x="4057" y="16608"/>
                  </a:lnTo>
                  <a:lnTo>
                    <a:pt x="4075" y="16590"/>
                  </a:lnTo>
                  <a:cubicBezTo>
                    <a:pt x="4920" y="15376"/>
                    <a:pt x="12392" y="4674"/>
                    <a:pt x="12621" y="2474"/>
                  </a:cubicBezTo>
                  <a:lnTo>
                    <a:pt x="12621" y="2456"/>
                  </a:lnTo>
                  <a:lnTo>
                    <a:pt x="8563"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57"/>
            <p:cNvSpPr/>
            <p:nvPr/>
          </p:nvSpPr>
          <p:spPr>
            <a:xfrm>
              <a:off x="871375" y="1747025"/>
              <a:ext cx="244900" cy="370775"/>
            </a:xfrm>
            <a:custGeom>
              <a:rect b="b" l="l" r="r" t="t"/>
              <a:pathLst>
                <a:path extrusionOk="0" h="14831" w="9796">
                  <a:moveTo>
                    <a:pt x="8572" y="1"/>
                  </a:moveTo>
                  <a:lnTo>
                    <a:pt x="8555" y="27"/>
                  </a:lnTo>
                  <a:cubicBezTo>
                    <a:pt x="7754" y="1206"/>
                    <a:pt x="722" y="11627"/>
                    <a:pt x="9" y="14144"/>
                  </a:cubicBezTo>
                  <a:lnTo>
                    <a:pt x="0" y="14170"/>
                  </a:lnTo>
                  <a:lnTo>
                    <a:pt x="1100" y="14830"/>
                  </a:lnTo>
                  <a:cubicBezTo>
                    <a:pt x="1936" y="12850"/>
                    <a:pt x="2878" y="10923"/>
                    <a:pt x="3917" y="9048"/>
                  </a:cubicBezTo>
                  <a:cubicBezTo>
                    <a:pt x="5809" y="5651"/>
                    <a:pt x="8819" y="1928"/>
                    <a:pt x="9796" y="740"/>
                  </a:cubicBezTo>
                  <a:lnTo>
                    <a:pt x="8572" y="1"/>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57"/>
            <p:cNvSpPr/>
            <p:nvPr/>
          </p:nvSpPr>
          <p:spPr>
            <a:xfrm>
              <a:off x="937600" y="1782675"/>
              <a:ext cx="249525" cy="379775"/>
            </a:xfrm>
            <a:custGeom>
              <a:rect b="b" l="l" r="r" t="t"/>
              <a:pathLst>
                <a:path extrusionOk="0" h="15191" w="9981">
                  <a:moveTo>
                    <a:pt x="8291" y="0"/>
                  </a:moveTo>
                  <a:cubicBezTo>
                    <a:pt x="7948" y="1039"/>
                    <a:pt x="6997" y="3274"/>
                    <a:pt x="4418" y="7481"/>
                  </a:cubicBezTo>
                  <a:cubicBezTo>
                    <a:pt x="2016" y="11380"/>
                    <a:pt x="678" y="13378"/>
                    <a:pt x="0" y="14337"/>
                  </a:cubicBezTo>
                  <a:lnTo>
                    <a:pt x="1417" y="15191"/>
                  </a:lnTo>
                  <a:lnTo>
                    <a:pt x="1435" y="15164"/>
                  </a:lnTo>
                  <a:cubicBezTo>
                    <a:pt x="2280" y="13950"/>
                    <a:pt x="9752" y="3248"/>
                    <a:pt x="9981" y="1039"/>
                  </a:cubicBezTo>
                  <a:lnTo>
                    <a:pt x="9981" y="1021"/>
                  </a:lnTo>
                  <a:lnTo>
                    <a:pt x="8291"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57"/>
            <p:cNvSpPr/>
            <p:nvPr/>
          </p:nvSpPr>
          <p:spPr>
            <a:xfrm>
              <a:off x="870700" y="1746150"/>
              <a:ext cx="317300" cy="417200"/>
            </a:xfrm>
            <a:custGeom>
              <a:rect b="b" l="l" r="r" t="t"/>
              <a:pathLst>
                <a:path extrusionOk="0" fill="none" h="16688" w="12692">
                  <a:moveTo>
                    <a:pt x="8591" y="1"/>
                  </a:moveTo>
                  <a:cubicBezTo>
                    <a:pt x="8591" y="1"/>
                    <a:pt x="679" y="11635"/>
                    <a:pt x="1" y="14214"/>
                  </a:cubicBezTo>
                  <a:lnTo>
                    <a:pt x="4102" y="16687"/>
                  </a:lnTo>
                  <a:cubicBezTo>
                    <a:pt x="4102" y="16687"/>
                    <a:pt x="12533" y="4709"/>
                    <a:pt x="12692" y="247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7"/>
            <p:cNvSpPr/>
            <p:nvPr/>
          </p:nvSpPr>
          <p:spPr>
            <a:xfrm>
              <a:off x="892275" y="1986425"/>
              <a:ext cx="56350" cy="99475"/>
            </a:xfrm>
            <a:custGeom>
              <a:rect b="b" l="l" r="r" t="t"/>
              <a:pathLst>
                <a:path extrusionOk="0" fill="none" h="3979" w="2254">
                  <a:moveTo>
                    <a:pt x="0" y="3978"/>
                  </a:moveTo>
                  <a:cubicBezTo>
                    <a:pt x="643" y="2596"/>
                    <a:pt x="1391" y="1267"/>
                    <a:pt x="22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57"/>
            <p:cNvSpPr/>
            <p:nvPr/>
          </p:nvSpPr>
          <p:spPr>
            <a:xfrm>
              <a:off x="912300" y="2040975"/>
              <a:ext cx="19600" cy="35025"/>
            </a:xfrm>
            <a:custGeom>
              <a:rect b="b" l="l" r="r" t="t"/>
              <a:pathLst>
                <a:path extrusionOk="0" fill="none" h="1401" w="784">
                  <a:moveTo>
                    <a:pt x="784" y="1"/>
                  </a:moveTo>
                  <a:cubicBezTo>
                    <a:pt x="484" y="441"/>
                    <a:pt x="220" y="916"/>
                    <a:pt x="0" y="14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57"/>
            <p:cNvSpPr/>
            <p:nvPr/>
          </p:nvSpPr>
          <p:spPr>
            <a:xfrm>
              <a:off x="932325" y="2057275"/>
              <a:ext cx="11025" cy="18050"/>
            </a:xfrm>
            <a:custGeom>
              <a:rect b="b" l="l" r="r" t="t"/>
              <a:pathLst>
                <a:path extrusionOk="0" fill="none" h="722" w="441">
                  <a:moveTo>
                    <a:pt x="440" y="0"/>
                  </a:moveTo>
                  <a:cubicBezTo>
                    <a:pt x="264" y="220"/>
                    <a:pt x="115" y="466"/>
                    <a:pt x="0"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7"/>
            <p:cNvSpPr/>
            <p:nvPr/>
          </p:nvSpPr>
          <p:spPr>
            <a:xfrm>
              <a:off x="949050" y="2070900"/>
              <a:ext cx="5525" cy="10375"/>
            </a:xfrm>
            <a:custGeom>
              <a:rect b="b" l="l" r="r" t="t"/>
              <a:pathLst>
                <a:path extrusionOk="0" fill="none" h="415" w="221">
                  <a:moveTo>
                    <a:pt x="220" y="1"/>
                  </a:moveTo>
                  <a:cubicBezTo>
                    <a:pt x="150" y="133"/>
                    <a:pt x="79" y="274"/>
                    <a:pt x="0" y="41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57"/>
            <p:cNvSpPr/>
            <p:nvPr/>
          </p:nvSpPr>
          <p:spPr>
            <a:xfrm>
              <a:off x="1097325" y="1860775"/>
              <a:ext cx="53950" cy="100150"/>
            </a:xfrm>
            <a:custGeom>
              <a:rect b="b" l="l" r="r" t="t"/>
              <a:pathLst>
                <a:path extrusionOk="0" fill="none" h="4006" w="2158">
                  <a:moveTo>
                    <a:pt x="2157" y="1"/>
                  </a:moveTo>
                  <a:cubicBezTo>
                    <a:pt x="1479" y="1356"/>
                    <a:pt x="758" y="2694"/>
                    <a:pt x="1" y="400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57"/>
            <p:cNvSpPr/>
            <p:nvPr/>
          </p:nvSpPr>
          <p:spPr>
            <a:xfrm>
              <a:off x="1104600" y="1892900"/>
              <a:ext cx="19600" cy="35025"/>
            </a:xfrm>
            <a:custGeom>
              <a:rect b="b" l="l" r="r" t="t"/>
              <a:pathLst>
                <a:path extrusionOk="0" fill="none" h="1401" w="784">
                  <a:moveTo>
                    <a:pt x="784" y="1"/>
                  </a:moveTo>
                  <a:cubicBezTo>
                    <a:pt x="519" y="467"/>
                    <a:pt x="264" y="934"/>
                    <a:pt x="0" y="14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57"/>
            <p:cNvSpPr/>
            <p:nvPr/>
          </p:nvSpPr>
          <p:spPr>
            <a:xfrm>
              <a:off x="1071150" y="1910500"/>
              <a:ext cx="13450" cy="23575"/>
            </a:xfrm>
            <a:custGeom>
              <a:rect b="b" l="l" r="r" t="t"/>
              <a:pathLst>
                <a:path extrusionOk="0" fill="none" h="943" w="538">
                  <a:moveTo>
                    <a:pt x="537" y="1"/>
                  </a:moveTo>
                  <a:cubicBezTo>
                    <a:pt x="379" y="326"/>
                    <a:pt x="203" y="643"/>
                    <a:pt x="1" y="94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57"/>
            <p:cNvSpPr/>
            <p:nvPr/>
          </p:nvSpPr>
          <p:spPr>
            <a:xfrm>
              <a:off x="1046075" y="1918425"/>
              <a:ext cx="14975" cy="25100"/>
            </a:xfrm>
            <a:custGeom>
              <a:rect b="b" l="l" r="r" t="t"/>
              <a:pathLst>
                <a:path extrusionOk="0" fill="none" h="1004" w="599">
                  <a:moveTo>
                    <a:pt x="599" y="1"/>
                  </a:moveTo>
                  <a:lnTo>
                    <a:pt x="0" y="100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57"/>
            <p:cNvSpPr/>
            <p:nvPr/>
          </p:nvSpPr>
          <p:spPr>
            <a:xfrm>
              <a:off x="1037050" y="1763100"/>
              <a:ext cx="51075" cy="75475"/>
            </a:xfrm>
            <a:custGeom>
              <a:rect b="b" l="l" r="r" t="t"/>
              <a:pathLst>
                <a:path extrusionOk="0" fill="none" h="3019" w="2043">
                  <a:moveTo>
                    <a:pt x="2042" y="0"/>
                  </a:moveTo>
                  <a:lnTo>
                    <a:pt x="0" y="301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57"/>
            <p:cNvSpPr/>
            <p:nvPr/>
          </p:nvSpPr>
          <p:spPr>
            <a:xfrm>
              <a:off x="1068075" y="1778500"/>
              <a:ext cx="21350" cy="31250"/>
            </a:xfrm>
            <a:custGeom>
              <a:rect b="b" l="l" r="r" t="t"/>
              <a:pathLst>
                <a:path extrusionOk="0" fill="none" h="1250" w="854">
                  <a:moveTo>
                    <a:pt x="854" y="0"/>
                  </a:moveTo>
                  <a:cubicBezTo>
                    <a:pt x="546" y="405"/>
                    <a:pt x="264" y="819"/>
                    <a:pt x="0" y="12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57"/>
            <p:cNvSpPr/>
            <p:nvPr/>
          </p:nvSpPr>
          <p:spPr>
            <a:xfrm>
              <a:off x="1089625" y="1789725"/>
              <a:ext cx="10150" cy="16950"/>
            </a:xfrm>
            <a:custGeom>
              <a:rect b="b" l="l" r="r" t="t"/>
              <a:pathLst>
                <a:path extrusionOk="0" fill="none" h="678" w="406">
                  <a:moveTo>
                    <a:pt x="406" y="0"/>
                  </a:moveTo>
                  <a:lnTo>
                    <a:pt x="1" y="67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57"/>
            <p:cNvSpPr/>
            <p:nvPr/>
          </p:nvSpPr>
          <p:spPr>
            <a:xfrm>
              <a:off x="1104600" y="1800925"/>
              <a:ext cx="7950" cy="13025"/>
            </a:xfrm>
            <a:custGeom>
              <a:rect b="b" l="l" r="r" t="t"/>
              <a:pathLst>
                <a:path extrusionOk="0" fill="none" h="521" w="318">
                  <a:moveTo>
                    <a:pt x="317" y="1"/>
                  </a:moveTo>
                  <a:lnTo>
                    <a:pt x="0" y="5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57"/>
            <p:cNvSpPr/>
            <p:nvPr/>
          </p:nvSpPr>
          <p:spPr>
            <a:xfrm>
              <a:off x="1127025" y="1811500"/>
              <a:ext cx="7300" cy="11900"/>
            </a:xfrm>
            <a:custGeom>
              <a:rect b="b" l="l" r="r" t="t"/>
              <a:pathLst>
                <a:path extrusionOk="0" fill="none" h="476" w="292">
                  <a:moveTo>
                    <a:pt x="291" y="0"/>
                  </a:moveTo>
                  <a:lnTo>
                    <a:pt x="1" y="47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57"/>
            <p:cNvSpPr/>
            <p:nvPr/>
          </p:nvSpPr>
          <p:spPr>
            <a:xfrm>
              <a:off x="967525" y="2054400"/>
              <a:ext cx="62500" cy="92225"/>
            </a:xfrm>
            <a:custGeom>
              <a:rect b="b" l="l" r="r" t="t"/>
              <a:pathLst>
                <a:path extrusionOk="0" fill="none" h="3689" w="2500">
                  <a:moveTo>
                    <a:pt x="0" y="3688"/>
                  </a:moveTo>
                  <a:lnTo>
                    <a:pt x="250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57"/>
            <p:cNvSpPr/>
            <p:nvPr/>
          </p:nvSpPr>
          <p:spPr>
            <a:xfrm>
              <a:off x="975875" y="2077275"/>
              <a:ext cx="24225" cy="34575"/>
            </a:xfrm>
            <a:custGeom>
              <a:rect b="b" l="l" r="r" t="t"/>
              <a:pathLst>
                <a:path extrusionOk="0" fill="none" h="1383" w="969">
                  <a:moveTo>
                    <a:pt x="1" y="1383"/>
                  </a:moveTo>
                  <a:lnTo>
                    <a:pt x="96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57"/>
            <p:cNvSpPr/>
            <p:nvPr/>
          </p:nvSpPr>
          <p:spPr>
            <a:xfrm>
              <a:off x="980500" y="2065400"/>
              <a:ext cx="11475" cy="16100"/>
            </a:xfrm>
            <a:custGeom>
              <a:rect b="b" l="l" r="r" t="t"/>
              <a:pathLst>
                <a:path extrusionOk="0" fill="none" h="644" w="459">
                  <a:moveTo>
                    <a:pt x="1" y="643"/>
                  </a:moveTo>
                  <a:cubicBezTo>
                    <a:pt x="168" y="441"/>
                    <a:pt x="326" y="23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57"/>
            <p:cNvSpPr/>
            <p:nvPr/>
          </p:nvSpPr>
          <p:spPr>
            <a:xfrm>
              <a:off x="981825" y="1891800"/>
              <a:ext cx="28175" cy="45125"/>
            </a:xfrm>
            <a:custGeom>
              <a:rect b="b" l="l" r="r" t="t"/>
              <a:pathLst>
                <a:path extrusionOk="0" fill="none" h="1805" w="1127">
                  <a:moveTo>
                    <a:pt x="0" y="1805"/>
                  </a:moveTo>
                  <a:lnTo>
                    <a:pt x="112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57"/>
            <p:cNvSpPr/>
            <p:nvPr/>
          </p:nvSpPr>
          <p:spPr>
            <a:xfrm>
              <a:off x="996350" y="1934275"/>
              <a:ext cx="9250" cy="13875"/>
            </a:xfrm>
            <a:custGeom>
              <a:rect b="b" l="l" r="r" t="t"/>
              <a:pathLst>
                <a:path extrusionOk="0" fill="none" h="555" w="370">
                  <a:moveTo>
                    <a:pt x="0" y="555"/>
                  </a:moveTo>
                  <a:lnTo>
                    <a:pt x="37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57"/>
            <p:cNvSpPr/>
            <p:nvPr/>
          </p:nvSpPr>
          <p:spPr>
            <a:xfrm>
              <a:off x="1023400" y="1992125"/>
              <a:ext cx="4875" cy="6625"/>
            </a:xfrm>
            <a:custGeom>
              <a:rect b="b" l="l" r="r" t="t"/>
              <a:pathLst>
                <a:path extrusionOk="0" fill="none" h="265" w="195">
                  <a:moveTo>
                    <a:pt x="1" y="265"/>
                  </a:moveTo>
                  <a:cubicBezTo>
                    <a:pt x="71" y="177"/>
                    <a:pt x="133"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57"/>
            <p:cNvSpPr/>
            <p:nvPr/>
          </p:nvSpPr>
          <p:spPr>
            <a:xfrm>
              <a:off x="989525" y="2006225"/>
              <a:ext cx="1550" cy="2450"/>
            </a:xfrm>
            <a:custGeom>
              <a:rect b="b" l="l" r="r" t="t"/>
              <a:pathLst>
                <a:path extrusionOk="0" fill="none" h="98" w="62">
                  <a:moveTo>
                    <a:pt x="0" y="97"/>
                  </a:moveTo>
                  <a:cubicBezTo>
                    <a:pt x="18" y="71"/>
                    <a:pt x="44" y="35"/>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57"/>
            <p:cNvSpPr/>
            <p:nvPr/>
          </p:nvSpPr>
          <p:spPr>
            <a:xfrm>
              <a:off x="1051575" y="2004025"/>
              <a:ext cx="4650" cy="7500"/>
            </a:xfrm>
            <a:custGeom>
              <a:rect b="b" l="l" r="r" t="t"/>
              <a:pathLst>
                <a:path extrusionOk="0" fill="none" h="300" w="186">
                  <a:moveTo>
                    <a:pt x="0" y="299"/>
                  </a:moveTo>
                  <a:cubicBezTo>
                    <a:pt x="62" y="194"/>
                    <a:pt x="123" y="97"/>
                    <a:pt x="18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57"/>
            <p:cNvSpPr/>
            <p:nvPr/>
          </p:nvSpPr>
          <p:spPr>
            <a:xfrm>
              <a:off x="1059700" y="1865400"/>
              <a:ext cx="6200" cy="9050"/>
            </a:xfrm>
            <a:custGeom>
              <a:rect b="b" l="l" r="r" t="t"/>
              <a:pathLst>
                <a:path extrusionOk="0" fill="none" h="362" w="248">
                  <a:moveTo>
                    <a:pt x="1" y="361"/>
                  </a:moveTo>
                  <a:lnTo>
                    <a:pt x="24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57"/>
            <p:cNvSpPr/>
            <p:nvPr/>
          </p:nvSpPr>
          <p:spPr>
            <a:xfrm>
              <a:off x="1092500" y="1858575"/>
              <a:ext cx="11450" cy="13450"/>
            </a:xfrm>
            <a:custGeom>
              <a:rect b="b" l="l" r="r" t="t"/>
              <a:pathLst>
                <a:path extrusionOk="0" fill="none" h="538" w="458">
                  <a:moveTo>
                    <a:pt x="0" y="538"/>
                  </a:moveTo>
                  <a:cubicBezTo>
                    <a:pt x="150" y="362"/>
                    <a:pt x="308" y="186"/>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7"/>
            <p:cNvSpPr/>
            <p:nvPr/>
          </p:nvSpPr>
          <p:spPr>
            <a:xfrm>
              <a:off x="938250" y="2107650"/>
              <a:ext cx="4200" cy="8600"/>
            </a:xfrm>
            <a:custGeom>
              <a:rect b="b" l="l" r="r" t="t"/>
              <a:pathLst>
                <a:path extrusionOk="0" fill="none" h="344" w="168">
                  <a:moveTo>
                    <a:pt x="1" y="344"/>
                  </a:moveTo>
                  <a:cubicBezTo>
                    <a:pt x="36" y="220"/>
                    <a:pt x="98" y="106"/>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57"/>
            <p:cNvSpPr/>
            <p:nvPr/>
          </p:nvSpPr>
          <p:spPr>
            <a:xfrm>
              <a:off x="916700" y="2099500"/>
              <a:ext cx="5300" cy="8825"/>
            </a:xfrm>
            <a:custGeom>
              <a:rect b="b" l="l" r="r" t="t"/>
              <a:pathLst>
                <a:path extrusionOk="0" fill="none" h="353" w="212">
                  <a:moveTo>
                    <a:pt x="0" y="353"/>
                  </a:moveTo>
                  <a:lnTo>
                    <a:pt x="21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57"/>
            <p:cNvSpPr/>
            <p:nvPr/>
          </p:nvSpPr>
          <p:spPr>
            <a:xfrm>
              <a:off x="1164225" y="1827350"/>
              <a:ext cx="4650" cy="9025"/>
            </a:xfrm>
            <a:custGeom>
              <a:rect b="b" l="l" r="r" t="t"/>
              <a:pathLst>
                <a:path extrusionOk="0" fill="none" h="361" w="186">
                  <a:moveTo>
                    <a:pt x="0" y="361"/>
                  </a:moveTo>
                  <a:cubicBezTo>
                    <a:pt x="79" y="255"/>
                    <a:pt x="141" y="132"/>
                    <a:pt x="18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57"/>
            <p:cNvSpPr/>
            <p:nvPr/>
          </p:nvSpPr>
          <p:spPr>
            <a:xfrm>
              <a:off x="902400" y="2219375"/>
              <a:ext cx="362175" cy="164650"/>
            </a:xfrm>
            <a:custGeom>
              <a:rect b="b" l="l" r="r" t="t"/>
              <a:pathLst>
                <a:path extrusionOk="0" h="6586" w="14487">
                  <a:moveTo>
                    <a:pt x="14209" y="1"/>
                  </a:moveTo>
                  <a:cubicBezTo>
                    <a:pt x="14199" y="1"/>
                    <a:pt x="14189" y="1"/>
                    <a:pt x="14178" y="2"/>
                  </a:cubicBezTo>
                  <a:cubicBezTo>
                    <a:pt x="6971" y="170"/>
                    <a:pt x="2121" y="4368"/>
                    <a:pt x="299" y="5943"/>
                  </a:cubicBezTo>
                  <a:cubicBezTo>
                    <a:pt x="53" y="6163"/>
                    <a:pt x="0" y="6348"/>
                    <a:pt x="35" y="6453"/>
                  </a:cubicBezTo>
                  <a:cubicBezTo>
                    <a:pt x="62" y="6533"/>
                    <a:pt x="141" y="6577"/>
                    <a:pt x="273" y="6585"/>
                  </a:cubicBezTo>
                  <a:lnTo>
                    <a:pt x="308" y="6585"/>
                  </a:lnTo>
                  <a:cubicBezTo>
                    <a:pt x="431" y="6585"/>
                    <a:pt x="555" y="6541"/>
                    <a:pt x="660" y="6471"/>
                  </a:cubicBezTo>
                  <a:cubicBezTo>
                    <a:pt x="6082" y="2775"/>
                    <a:pt x="9241" y="1410"/>
                    <a:pt x="14187" y="583"/>
                  </a:cubicBezTo>
                  <a:cubicBezTo>
                    <a:pt x="14354" y="574"/>
                    <a:pt x="14486" y="416"/>
                    <a:pt x="14469" y="249"/>
                  </a:cubicBezTo>
                  <a:cubicBezTo>
                    <a:pt x="14461" y="109"/>
                    <a:pt x="14346" y="1"/>
                    <a:pt x="14209" y="1"/>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57"/>
            <p:cNvSpPr/>
            <p:nvPr/>
          </p:nvSpPr>
          <p:spPr>
            <a:xfrm>
              <a:off x="833300" y="2111175"/>
              <a:ext cx="415650" cy="188150"/>
            </a:xfrm>
            <a:custGeom>
              <a:rect b="b" l="l" r="r" t="t"/>
              <a:pathLst>
                <a:path extrusionOk="0" h="7526" w="16626">
                  <a:moveTo>
                    <a:pt x="16388" y="0"/>
                  </a:moveTo>
                  <a:cubicBezTo>
                    <a:pt x="16362" y="0"/>
                    <a:pt x="16344" y="0"/>
                    <a:pt x="16318" y="9"/>
                  </a:cubicBezTo>
                  <a:cubicBezTo>
                    <a:pt x="8379" y="995"/>
                    <a:pt x="2571" y="5325"/>
                    <a:pt x="388" y="6953"/>
                  </a:cubicBezTo>
                  <a:cubicBezTo>
                    <a:pt x="98" y="7173"/>
                    <a:pt x="1" y="7358"/>
                    <a:pt x="36" y="7446"/>
                  </a:cubicBezTo>
                  <a:cubicBezTo>
                    <a:pt x="54" y="7499"/>
                    <a:pt x="124" y="7525"/>
                    <a:pt x="238" y="7525"/>
                  </a:cubicBezTo>
                  <a:lnTo>
                    <a:pt x="274" y="7525"/>
                  </a:lnTo>
                  <a:cubicBezTo>
                    <a:pt x="441" y="7507"/>
                    <a:pt x="590" y="7455"/>
                    <a:pt x="722" y="7367"/>
                  </a:cubicBezTo>
                  <a:cubicBezTo>
                    <a:pt x="7094" y="3424"/>
                    <a:pt x="10720" y="1831"/>
                    <a:pt x="16238" y="520"/>
                  </a:cubicBezTo>
                  <a:cubicBezTo>
                    <a:pt x="16502" y="458"/>
                    <a:pt x="16626" y="273"/>
                    <a:pt x="16608" y="141"/>
                  </a:cubicBezTo>
                  <a:cubicBezTo>
                    <a:pt x="16590" y="53"/>
                    <a:pt x="16511" y="0"/>
                    <a:pt x="16388" y="0"/>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57"/>
            <p:cNvSpPr/>
            <p:nvPr/>
          </p:nvSpPr>
          <p:spPr>
            <a:xfrm>
              <a:off x="650025" y="1807100"/>
              <a:ext cx="741050" cy="691325"/>
            </a:xfrm>
            <a:custGeom>
              <a:rect b="b" l="l" r="r" t="t"/>
              <a:pathLst>
                <a:path extrusionOk="0" h="27653" w="29642">
                  <a:moveTo>
                    <a:pt x="19055" y="5228"/>
                  </a:moveTo>
                  <a:lnTo>
                    <a:pt x="19055" y="5272"/>
                  </a:lnTo>
                  <a:cubicBezTo>
                    <a:pt x="19065" y="5271"/>
                    <a:pt x="19076" y="5271"/>
                    <a:pt x="19087" y="5271"/>
                  </a:cubicBezTo>
                  <a:cubicBezTo>
                    <a:pt x="19268" y="5271"/>
                    <a:pt x="19425" y="5406"/>
                    <a:pt x="19433" y="5589"/>
                  </a:cubicBezTo>
                  <a:cubicBezTo>
                    <a:pt x="19451" y="5809"/>
                    <a:pt x="19292" y="6011"/>
                    <a:pt x="19072" y="6029"/>
                  </a:cubicBezTo>
                  <a:cubicBezTo>
                    <a:pt x="14144" y="6848"/>
                    <a:pt x="10993" y="8212"/>
                    <a:pt x="5589" y="11899"/>
                  </a:cubicBezTo>
                  <a:cubicBezTo>
                    <a:pt x="5466" y="11978"/>
                    <a:pt x="5325" y="12031"/>
                    <a:pt x="5176" y="12031"/>
                  </a:cubicBezTo>
                  <a:lnTo>
                    <a:pt x="5149" y="12031"/>
                  </a:lnTo>
                  <a:cubicBezTo>
                    <a:pt x="5142" y="12032"/>
                    <a:pt x="5135" y="12032"/>
                    <a:pt x="5128" y="12032"/>
                  </a:cubicBezTo>
                  <a:cubicBezTo>
                    <a:pt x="4996" y="12032"/>
                    <a:pt x="4882" y="11955"/>
                    <a:pt x="4832" y="11838"/>
                  </a:cubicBezTo>
                  <a:cubicBezTo>
                    <a:pt x="4771" y="11662"/>
                    <a:pt x="4876" y="11442"/>
                    <a:pt x="5114" y="11230"/>
                  </a:cubicBezTo>
                  <a:cubicBezTo>
                    <a:pt x="6945" y="9646"/>
                    <a:pt x="11811" y="5439"/>
                    <a:pt x="19046" y="5272"/>
                  </a:cubicBezTo>
                  <a:lnTo>
                    <a:pt x="19055" y="5228"/>
                  </a:lnTo>
                  <a:close/>
                  <a:moveTo>
                    <a:pt x="22469" y="8203"/>
                  </a:moveTo>
                  <a:cubicBezTo>
                    <a:pt x="22689" y="8203"/>
                    <a:pt x="22786" y="8326"/>
                    <a:pt x="22804" y="8432"/>
                  </a:cubicBezTo>
                  <a:cubicBezTo>
                    <a:pt x="22839" y="8616"/>
                    <a:pt x="22672" y="8863"/>
                    <a:pt x="22337" y="8942"/>
                  </a:cubicBezTo>
                  <a:lnTo>
                    <a:pt x="22337" y="8951"/>
                  </a:lnTo>
                  <a:cubicBezTo>
                    <a:pt x="16388" y="10359"/>
                    <a:pt x="12480" y="12075"/>
                    <a:pt x="5607" y="16326"/>
                  </a:cubicBezTo>
                  <a:cubicBezTo>
                    <a:pt x="5448" y="16432"/>
                    <a:pt x="5272" y="16493"/>
                    <a:pt x="5079" y="16520"/>
                  </a:cubicBezTo>
                  <a:lnTo>
                    <a:pt x="5026" y="16520"/>
                  </a:lnTo>
                  <a:cubicBezTo>
                    <a:pt x="4806" y="16520"/>
                    <a:pt x="4744" y="16423"/>
                    <a:pt x="4727" y="16370"/>
                  </a:cubicBezTo>
                  <a:cubicBezTo>
                    <a:pt x="4665" y="16203"/>
                    <a:pt x="4823" y="15974"/>
                    <a:pt x="5132" y="15736"/>
                  </a:cubicBezTo>
                  <a:cubicBezTo>
                    <a:pt x="7499" y="13967"/>
                    <a:pt x="13792" y="9277"/>
                    <a:pt x="22390" y="8212"/>
                  </a:cubicBezTo>
                  <a:cubicBezTo>
                    <a:pt x="22416" y="8203"/>
                    <a:pt x="22443" y="8203"/>
                    <a:pt x="22469" y="8203"/>
                  </a:cubicBezTo>
                  <a:close/>
                  <a:moveTo>
                    <a:pt x="23719" y="12075"/>
                  </a:moveTo>
                  <a:cubicBezTo>
                    <a:pt x="23921" y="12075"/>
                    <a:pt x="24009" y="12190"/>
                    <a:pt x="24027" y="12286"/>
                  </a:cubicBezTo>
                  <a:cubicBezTo>
                    <a:pt x="24062" y="12471"/>
                    <a:pt x="23904" y="12700"/>
                    <a:pt x="23596" y="12771"/>
                  </a:cubicBezTo>
                  <a:cubicBezTo>
                    <a:pt x="18086" y="14073"/>
                    <a:pt x="14469" y="15666"/>
                    <a:pt x="8106" y="19609"/>
                  </a:cubicBezTo>
                  <a:cubicBezTo>
                    <a:pt x="7957" y="19706"/>
                    <a:pt x="7789" y="19758"/>
                    <a:pt x="7613" y="19776"/>
                  </a:cubicBezTo>
                  <a:lnTo>
                    <a:pt x="7569" y="19776"/>
                  </a:lnTo>
                  <a:cubicBezTo>
                    <a:pt x="7367" y="19776"/>
                    <a:pt x="7305" y="19688"/>
                    <a:pt x="7288" y="19635"/>
                  </a:cubicBezTo>
                  <a:cubicBezTo>
                    <a:pt x="7226" y="19486"/>
                    <a:pt x="7367" y="19266"/>
                    <a:pt x="7666" y="19046"/>
                  </a:cubicBezTo>
                  <a:cubicBezTo>
                    <a:pt x="9858" y="17409"/>
                    <a:pt x="15684" y="13070"/>
                    <a:pt x="23640" y="12075"/>
                  </a:cubicBezTo>
                  <a:close/>
                  <a:moveTo>
                    <a:pt x="24282" y="16361"/>
                  </a:moveTo>
                  <a:lnTo>
                    <a:pt x="24282" y="16405"/>
                  </a:lnTo>
                  <a:cubicBezTo>
                    <a:pt x="24293" y="16404"/>
                    <a:pt x="24303" y="16404"/>
                    <a:pt x="24313" y="16404"/>
                  </a:cubicBezTo>
                  <a:cubicBezTo>
                    <a:pt x="24493" y="16404"/>
                    <a:pt x="24644" y="16548"/>
                    <a:pt x="24652" y="16731"/>
                  </a:cubicBezTo>
                  <a:cubicBezTo>
                    <a:pt x="24670" y="16951"/>
                    <a:pt x="24511" y="17145"/>
                    <a:pt x="24291" y="17171"/>
                  </a:cubicBezTo>
                  <a:cubicBezTo>
                    <a:pt x="19363" y="17981"/>
                    <a:pt x="16212" y="19354"/>
                    <a:pt x="10808" y="23032"/>
                  </a:cubicBezTo>
                  <a:cubicBezTo>
                    <a:pt x="10685" y="23120"/>
                    <a:pt x="10544" y="23164"/>
                    <a:pt x="10394" y="23173"/>
                  </a:cubicBezTo>
                  <a:lnTo>
                    <a:pt x="10368" y="23173"/>
                  </a:lnTo>
                  <a:cubicBezTo>
                    <a:pt x="10227" y="23173"/>
                    <a:pt x="10095" y="23103"/>
                    <a:pt x="10042" y="22971"/>
                  </a:cubicBezTo>
                  <a:cubicBezTo>
                    <a:pt x="9990" y="22804"/>
                    <a:pt x="10095" y="22575"/>
                    <a:pt x="10333" y="22372"/>
                  </a:cubicBezTo>
                  <a:cubicBezTo>
                    <a:pt x="12163" y="20788"/>
                    <a:pt x="17030" y="16573"/>
                    <a:pt x="24273" y="16405"/>
                  </a:cubicBezTo>
                  <a:lnTo>
                    <a:pt x="24282" y="16361"/>
                  </a:lnTo>
                  <a:close/>
                  <a:moveTo>
                    <a:pt x="14654" y="0"/>
                  </a:moveTo>
                  <a:cubicBezTo>
                    <a:pt x="13475" y="0"/>
                    <a:pt x="12304" y="150"/>
                    <a:pt x="11169" y="449"/>
                  </a:cubicBezTo>
                  <a:cubicBezTo>
                    <a:pt x="10641" y="590"/>
                    <a:pt x="10130" y="757"/>
                    <a:pt x="9620" y="951"/>
                  </a:cubicBezTo>
                  <a:cubicBezTo>
                    <a:pt x="6214" y="2280"/>
                    <a:pt x="3433" y="4841"/>
                    <a:pt x="1831" y="8132"/>
                  </a:cubicBezTo>
                  <a:cubicBezTo>
                    <a:pt x="177" y="11530"/>
                    <a:pt x="1" y="15296"/>
                    <a:pt x="1321" y="18729"/>
                  </a:cubicBezTo>
                  <a:cubicBezTo>
                    <a:pt x="2667" y="22223"/>
                    <a:pt x="5140" y="24960"/>
                    <a:pt x="8291" y="26447"/>
                  </a:cubicBezTo>
                  <a:cubicBezTo>
                    <a:pt x="9963" y="27239"/>
                    <a:pt x="11785" y="27653"/>
                    <a:pt x="13642" y="27653"/>
                  </a:cubicBezTo>
                  <a:cubicBezTo>
                    <a:pt x="14945" y="27653"/>
                    <a:pt x="16238" y="27450"/>
                    <a:pt x="17488" y="27063"/>
                  </a:cubicBezTo>
                  <a:cubicBezTo>
                    <a:pt x="17778" y="26975"/>
                    <a:pt x="18078" y="26870"/>
                    <a:pt x="18368" y="26764"/>
                  </a:cubicBezTo>
                  <a:cubicBezTo>
                    <a:pt x="25611" y="23974"/>
                    <a:pt x="29642" y="15490"/>
                    <a:pt x="27002" y="8599"/>
                  </a:cubicBezTo>
                  <a:cubicBezTo>
                    <a:pt x="25673" y="5149"/>
                    <a:pt x="23138" y="2473"/>
                    <a:pt x="19873" y="1065"/>
                  </a:cubicBezTo>
                  <a:cubicBezTo>
                    <a:pt x="18720" y="572"/>
                    <a:pt x="17506" y="247"/>
                    <a:pt x="16265" y="97"/>
                  </a:cubicBezTo>
                  <a:cubicBezTo>
                    <a:pt x="15728" y="27"/>
                    <a:pt x="15191" y="0"/>
                    <a:pt x="14654" y="0"/>
                  </a:cubicBezTo>
                  <a:close/>
                </a:path>
              </a:pathLst>
            </a:custGeom>
            <a:solidFill>
              <a:srgbClr val="F1CC9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57"/>
            <p:cNvSpPr/>
            <p:nvPr/>
          </p:nvSpPr>
          <p:spPr>
            <a:xfrm>
              <a:off x="769275" y="2014350"/>
              <a:ext cx="449325" cy="203325"/>
            </a:xfrm>
            <a:custGeom>
              <a:rect b="b" l="l" r="r" t="t"/>
              <a:pathLst>
                <a:path extrusionOk="0" h="8133" w="17973">
                  <a:moveTo>
                    <a:pt x="17629" y="1"/>
                  </a:moveTo>
                  <a:cubicBezTo>
                    <a:pt x="9057" y="1066"/>
                    <a:pt x="2782" y="5748"/>
                    <a:pt x="414" y="7508"/>
                  </a:cubicBezTo>
                  <a:cubicBezTo>
                    <a:pt x="106" y="7737"/>
                    <a:pt x="1" y="7939"/>
                    <a:pt x="36" y="8036"/>
                  </a:cubicBezTo>
                  <a:cubicBezTo>
                    <a:pt x="62" y="8098"/>
                    <a:pt x="141" y="8133"/>
                    <a:pt x="256" y="8133"/>
                  </a:cubicBezTo>
                  <a:lnTo>
                    <a:pt x="309" y="8133"/>
                  </a:lnTo>
                  <a:cubicBezTo>
                    <a:pt x="476" y="8115"/>
                    <a:pt x="643" y="8054"/>
                    <a:pt x="793" y="7966"/>
                  </a:cubicBezTo>
                  <a:cubicBezTo>
                    <a:pt x="7675" y="3706"/>
                    <a:pt x="11591" y="1972"/>
                    <a:pt x="17550" y="564"/>
                  </a:cubicBezTo>
                  <a:cubicBezTo>
                    <a:pt x="17831" y="503"/>
                    <a:pt x="17972" y="309"/>
                    <a:pt x="17946" y="150"/>
                  </a:cubicBezTo>
                  <a:cubicBezTo>
                    <a:pt x="17928" y="54"/>
                    <a:pt x="17831" y="1"/>
                    <a:pt x="17699" y="1"/>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7"/>
            <p:cNvSpPr/>
            <p:nvPr/>
          </p:nvSpPr>
          <p:spPr>
            <a:xfrm>
              <a:off x="771925" y="1941050"/>
              <a:ext cx="362175" cy="164650"/>
            </a:xfrm>
            <a:custGeom>
              <a:rect b="b" l="l" r="r" t="t"/>
              <a:pathLst>
                <a:path extrusionOk="0" h="6586" w="14487">
                  <a:moveTo>
                    <a:pt x="14209" y="0"/>
                  </a:moveTo>
                  <a:cubicBezTo>
                    <a:pt x="14199" y="0"/>
                    <a:pt x="14189" y="1"/>
                    <a:pt x="14179" y="2"/>
                  </a:cubicBezTo>
                  <a:cubicBezTo>
                    <a:pt x="10570" y="81"/>
                    <a:pt x="7551" y="1173"/>
                    <a:pt x="5219" y="2440"/>
                  </a:cubicBezTo>
                  <a:cubicBezTo>
                    <a:pt x="2878" y="3707"/>
                    <a:pt x="1206" y="5151"/>
                    <a:pt x="291" y="5943"/>
                  </a:cubicBezTo>
                  <a:cubicBezTo>
                    <a:pt x="44" y="6163"/>
                    <a:pt x="0" y="6348"/>
                    <a:pt x="35" y="6444"/>
                  </a:cubicBezTo>
                  <a:cubicBezTo>
                    <a:pt x="62" y="6532"/>
                    <a:pt x="141" y="6576"/>
                    <a:pt x="273" y="6585"/>
                  </a:cubicBezTo>
                  <a:lnTo>
                    <a:pt x="300" y="6585"/>
                  </a:lnTo>
                  <a:cubicBezTo>
                    <a:pt x="432" y="6576"/>
                    <a:pt x="555" y="6541"/>
                    <a:pt x="660" y="6462"/>
                  </a:cubicBezTo>
                  <a:cubicBezTo>
                    <a:pt x="6082" y="2774"/>
                    <a:pt x="9232" y="1402"/>
                    <a:pt x="14179" y="583"/>
                  </a:cubicBezTo>
                  <a:cubicBezTo>
                    <a:pt x="14355" y="565"/>
                    <a:pt x="14487" y="416"/>
                    <a:pt x="14469" y="240"/>
                  </a:cubicBezTo>
                  <a:cubicBezTo>
                    <a:pt x="14461" y="101"/>
                    <a:pt x="14339" y="0"/>
                    <a:pt x="14209" y="0"/>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57"/>
            <p:cNvSpPr/>
            <p:nvPr/>
          </p:nvSpPr>
          <p:spPr>
            <a:xfrm>
              <a:off x="1056625" y="1809525"/>
              <a:ext cx="334450" cy="674175"/>
            </a:xfrm>
            <a:custGeom>
              <a:rect b="b" l="l" r="r" t="t"/>
              <a:pathLst>
                <a:path extrusionOk="0" h="26967" w="13378">
                  <a:moveTo>
                    <a:pt x="1" y="0"/>
                  </a:moveTo>
                  <a:lnTo>
                    <a:pt x="1" y="0"/>
                  </a:lnTo>
                  <a:cubicBezTo>
                    <a:pt x="1778" y="687"/>
                    <a:pt x="9066" y="4084"/>
                    <a:pt x="9066" y="13298"/>
                  </a:cubicBezTo>
                  <a:cubicBezTo>
                    <a:pt x="9066" y="20946"/>
                    <a:pt x="3979" y="25215"/>
                    <a:pt x="1224" y="26966"/>
                  </a:cubicBezTo>
                  <a:cubicBezTo>
                    <a:pt x="1514" y="26878"/>
                    <a:pt x="1805" y="26773"/>
                    <a:pt x="2104" y="26667"/>
                  </a:cubicBezTo>
                  <a:cubicBezTo>
                    <a:pt x="9347" y="23877"/>
                    <a:pt x="13378" y="15393"/>
                    <a:pt x="10738" y="8502"/>
                  </a:cubicBezTo>
                  <a:cubicBezTo>
                    <a:pt x="9409" y="5052"/>
                    <a:pt x="6883" y="2376"/>
                    <a:pt x="3609" y="968"/>
                  </a:cubicBezTo>
                  <a:cubicBezTo>
                    <a:pt x="2456" y="475"/>
                    <a:pt x="1242" y="150"/>
                    <a:pt x="1" y="0"/>
                  </a:cubicBezTo>
                  <a:close/>
                </a:path>
              </a:pathLst>
            </a:custGeom>
            <a:solidFill>
              <a:srgbClr val="FFD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57"/>
            <p:cNvSpPr/>
            <p:nvPr/>
          </p:nvSpPr>
          <p:spPr>
            <a:xfrm>
              <a:off x="650025" y="1818325"/>
              <a:ext cx="279225" cy="666250"/>
            </a:xfrm>
            <a:custGeom>
              <a:rect b="b" l="l" r="r" t="t"/>
              <a:pathLst>
                <a:path extrusionOk="0" h="26650" w="11169">
                  <a:moveTo>
                    <a:pt x="11169" y="0"/>
                  </a:moveTo>
                  <a:cubicBezTo>
                    <a:pt x="10641" y="141"/>
                    <a:pt x="10122" y="308"/>
                    <a:pt x="9620" y="502"/>
                  </a:cubicBezTo>
                  <a:cubicBezTo>
                    <a:pt x="6205" y="1831"/>
                    <a:pt x="3424" y="4392"/>
                    <a:pt x="1822" y="7683"/>
                  </a:cubicBezTo>
                  <a:cubicBezTo>
                    <a:pt x="177" y="11081"/>
                    <a:pt x="1" y="14847"/>
                    <a:pt x="1321" y="18280"/>
                  </a:cubicBezTo>
                  <a:cubicBezTo>
                    <a:pt x="2658" y="21774"/>
                    <a:pt x="5140" y="24511"/>
                    <a:pt x="8282" y="25998"/>
                  </a:cubicBezTo>
                  <a:cubicBezTo>
                    <a:pt x="8819" y="26253"/>
                    <a:pt x="9374" y="26473"/>
                    <a:pt x="9946" y="26649"/>
                  </a:cubicBezTo>
                  <a:cubicBezTo>
                    <a:pt x="7165" y="25118"/>
                    <a:pt x="2544" y="21474"/>
                    <a:pt x="2544" y="14135"/>
                  </a:cubicBezTo>
                  <a:cubicBezTo>
                    <a:pt x="2544" y="5694"/>
                    <a:pt x="8740" y="1373"/>
                    <a:pt x="11169" y="0"/>
                  </a:cubicBezTo>
                  <a:close/>
                </a:path>
              </a:pathLst>
            </a:custGeom>
            <a:solidFill>
              <a:srgbClr val="E9B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57"/>
            <p:cNvSpPr/>
            <p:nvPr/>
          </p:nvSpPr>
          <p:spPr>
            <a:xfrm>
              <a:off x="612400" y="1762875"/>
              <a:ext cx="783300" cy="781100"/>
            </a:xfrm>
            <a:custGeom>
              <a:rect b="b" l="l" r="r" t="t"/>
              <a:pathLst>
                <a:path extrusionOk="0" fill="none" h="31244" w="31332">
                  <a:moveTo>
                    <a:pt x="28542" y="10350"/>
                  </a:moveTo>
                  <a:cubicBezTo>
                    <a:pt x="31332" y="17593"/>
                    <a:pt x="26843" y="25893"/>
                    <a:pt x="19891" y="28568"/>
                  </a:cubicBezTo>
                  <a:cubicBezTo>
                    <a:pt x="12929" y="31244"/>
                    <a:pt x="5563" y="27750"/>
                    <a:pt x="2782" y="20515"/>
                  </a:cubicBezTo>
                  <a:cubicBezTo>
                    <a:pt x="1" y="13272"/>
                    <a:pt x="4146" y="5351"/>
                    <a:pt x="11107" y="2676"/>
                  </a:cubicBezTo>
                  <a:cubicBezTo>
                    <a:pt x="18069" y="0"/>
                    <a:pt x="25761" y="3116"/>
                    <a:pt x="28542" y="1035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57"/>
            <p:cNvSpPr/>
            <p:nvPr/>
          </p:nvSpPr>
          <p:spPr>
            <a:xfrm>
              <a:off x="899325" y="2218100"/>
              <a:ext cx="369000" cy="167250"/>
            </a:xfrm>
            <a:custGeom>
              <a:rect b="b" l="l" r="r" t="t"/>
              <a:pathLst>
                <a:path extrusionOk="0" fill="none" h="6690" w="14760">
                  <a:moveTo>
                    <a:pt x="387" y="5968"/>
                  </a:moveTo>
                  <a:cubicBezTo>
                    <a:pt x="2631" y="4023"/>
                    <a:pt x="7322" y="177"/>
                    <a:pt x="14301" y="9"/>
                  </a:cubicBezTo>
                  <a:cubicBezTo>
                    <a:pt x="14742" y="1"/>
                    <a:pt x="14759" y="617"/>
                    <a:pt x="14310" y="687"/>
                  </a:cubicBezTo>
                  <a:cubicBezTo>
                    <a:pt x="9399" y="1497"/>
                    <a:pt x="6213" y="2870"/>
                    <a:pt x="810" y="6557"/>
                  </a:cubicBezTo>
                  <a:cubicBezTo>
                    <a:pt x="686" y="6645"/>
                    <a:pt x="546" y="6689"/>
                    <a:pt x="396" y="6680"/>
                  </a:cubicBezTo>
                  <a:cubicBezTo>
                    <a:pt x="18" y="6663"/>
                    <a:pt x="0" y="6302"/>
                    <a:pt x="387" y="596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57"/>
            <p:cNvSpPr/>
            <p:nvPr/>
          </p:nvSpPr>
          <p:spPr>
            <a:xfrm>
              <a:off x="768625" y="1939775"/>
              <a:ext cx="369225" cy="167025"/>
            </a:xfrm>
            <a:custGeom>
              <a:rect b="b" l="l" r="r" t="t"/>
              <a:pathLst>
                <a:path extrusionOk="0" fill="none" h="6681" w="14769">
                  <a:moveTo>
                    <a:pt x="396" y="5959"/>
                  </a:moveTo>
                  <a:cubicBezTo>
                    <a:pt x="2632" y="4022"/>
                    <a:pt x="7331" y="168"/>
                    <a:pt x="14311" y="9"/>
                  </a:cubicBezTo>
                  <a:cubicBezTo>
                    <a:pt x="14751" y="0"/>
                    <a:pt x="14768" y="608"/>
                    <a:pt x="14319" y="678"/>
                  </a:cubicBezTo>
                  <a:cubicBezTo>
                    <a:pt x="9408" y="1488"/>
                    <a:pt x="6223" y="2869"/>
                    <a:pt x="819" y="6548"/>
                  </a:cubicBezTo>
                  <a:cubicBezTo>
                    <a:pt x="696" y="6636"/>
                    <a:pt x="555" y="6680"/>
                    <a:pt x="405" y="6680"/>
                  </a:cubicBezTo>
                  <a:cubicBezTo>
                    <a:pt x="18" y="6663"/>
                    <a:pt x="0" y="6302"/>
                    <a:pt x="396" y="5959"/>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57"/>
            <p:cNvSpPr/>
            <p:nvPr/>
          </p:nvSpPr>
          <p:spPr>
            <a:xfrm>
              <a:off x="829775" y="2108750"/>
              <a:ext cx="423575" cy="192325"/>
            </a:xfrm>
            <a:custGeom>
              <a:rect b="b" l="l" r="r" t="t"/>
              <a:pathLst>
                <a:path extrusionOk="0" fill="none" h="7693" w="16943">
                  <a:moveTo>
                    <a:pt x="503" y="7015"/>
                  </a:moveTo>
                  <a:cubicBezTo>
                    <a:pt x="3178" y="5017"/>
                    <a:pt x="8775" y="1013"/>
                    <a:pt x="16450" y="62"/>
                  </a:cubicBezTo>
                  <a:cubicBezTo>
                    <a:pt x="16943" y="0"/>
                    <a:pt x="16890" y="546"/>
                    <a:pt x="16388" y="661"/>
                  </a:cubicBezTo>
                  <a:cubicBezTo>
                    <a:pt x="10905" y="1954"/>
                    <a:pt x="7244" y="3565"/>
                    <a:pt x="881" y="7499"/>
                  </a:cubicBezTo>
                  <a:cubicBezTo>
                    <a:pt x="740" y="7596"/>
                    <a:pt x="582" y="7648"/>
                    <a:pt x="415" y="7666"/>
                  </a:cubicBezTo>
                  <a:cubicBezTo>
                    <a:pt x="1" y="7692"/>
                    <a:pt x="27" y="7367"/>
                    <a:pt x="503" y="701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57"/>
            <p:cNvSpPr/>
            <p:nvPr/>
          </p:nvSpPr>
          <p:spPr>
            <a:xfrm>
              <a:off x="765750" y="2011725"/>
              <a:ext cx="457450" cy="207725"/>
            </a:xfrm>
            <a:custGeom>
              <a:rect b="b" l="l" r="r" t="t"/>
              <a:pathLst>
                <a:path extrusionOk="0" fill="none" h="8309" w="18298">
                  <a:moveTo>
                    <a:pt x="529" y="7587"/>
                  </a:moveTo>
                  <a:cubicBezTo>
                    <a:pt x="3433" y="5422"/>
                    <a:pt x="9471" y="1092"/>
                    <a:pt x="17770" y="71"/>
                  </a:cubicBezTo>
                  <a:cubicBezTo>
                    <a:pt x="18298" y="0"/>
                    <a:pt x="18236" y="590"/>
                    <a:pt x="17699" y="713"/>
                  </a:cubicBezTo>
                  <a:cubicBezTo>
                    <a:pt x="11776" y="2121"/>
                    <a:pt x="7825" y="3855"/>
                    <a:pt x="960" y="8115"/>
                  </a:cubicBezTo>
                  <a:cubicBezTo>
                    <a:pt x="811" y="8212"/>
                    <a:pt x="635" y="8273"/>
                    <a:pt x="450" y="8291"/>
                  </a:cubicBezTo>
                  <a:cubicBezTo>
                    <a:pt x="1" y="8308"/>
                    <a:pt x="18" y="7965"/>
                    <a:pt x="529" y="7587"/>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7"/>
            <p:cNvSpPr/>
            <p:nvPr/>
          </p:nvSpPr>
          <p:spPr>
            <a:xfrm>
              <a:off x="678850" y="1975200"/>
              <a:ext cx="54375" cy="146550"/>
            </a:xfrm>
            <a:custGeom>
              <a:rect b="b" l="l" r="r" t="t"/>
              <a:pathLst>
                <a:path extrusionOk="0" fill="none" h="5862" w="2175">
                  <a:moveTo>
                    <a:pt x="1" y="5862"/>
                  </a:moveTo>
                  <a:cubicBezTo>
                    <a:pt x="309" y="3776"/>
                    <a:pt x="1048" y="1778"/>
                    <a:pt x="217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57"/>
            <p:cNvSpPr/>
            <p:nvPr/>
          </p:nvSpPr>
          <p:spPr>
            <a:xfrm>
              <a:off x="709225" y="2052650"/>
              <a:ext cx="4425" cy="15425"/>
            </a:xfrm>
            <a:custGeom>
              <a:rect b="b" l="l" r="r" t="t"/>
              <a:pathLst>
                <a:path extrusionOk="0" fill="none" h="617" w="177">
                  <a:moveTo>
                    <a:pt x="0" y="616"/>
                  </a:moveTo>
                  <a:lnTo>
                    <a:pt x="17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57"/>
            <p:cNvSpPr/>
            <p:nvPr/>
          </p:nvSpPr>
          <p:spPr>
            <a:xfrm>
              <a:off x="724825" y="2050000"/>
              <a:ext cx="8625" cy="21150"/>
            </a:xfrm>
            <a:custGeom>
              <a:rect b="b" l="l" r="r" t="t"/>
              <a:pathLst>
                <a:path extrusionOk="0" fill="none" h="846" w="345">
                  <a:moveTo>
                    <a:pt x="1" y="846"/>
                  </a:moveTo>
                  <a:cubicBezTo>
                    <a:pt x="115" y="564"/>
                    <a:pt x="230" y="282"/>
                    <a:pt x="34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57"/>
            <p:cNvSpPr/>
            <p:nvPr/>
          </p:nvSpPr>
          <p:spPr>
            <a:xfrm>
              <a:off x="681925" y="2160225"/>
              <a:ext cx="900" cy="13025"/>
            </a:xfrm>
            <a:custGeom>
              <a:rect b="b" l="l" r="r" t="t"/>
              <a:pathLst>
                <a:path extrusionOk="0" fill="none" h="521" w="36">
                  <a:moveTo>
                    <a:pt x="10" y="1"/>
                  </a:moveTo>
                  <a:cubicBezTo>
                    <a:pt x="1" y="177"/>
                    <a:pt x="10" y="344"/>
                    <a:pt x="36" y="52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57"/>
            <p:cNvSpPr/>
            <p:nvPr/>
          </p:nvSpPr>
          <p:spPr>
            <a:xfrm>
              <a:off x="692700" y="2223375"/>
              <a:ext cx="5100" cy="17850"/>
            </a:xfrm>
            <a:custGeom>
              <a:rect b="b" l="l" r="r" t="t"/>
              <a:pathLst>
                <a:path extrusionOk="0" fill="none" h="714" w="204">
                  <a:moveTo>
                    <a:pt x="1" y="1"/>
                  </a:moveTo>
                  <a:cubicBezTo>
                    <a:pt x="19" y="247"/>
                    <a:pt x="89" y="494"/>
                    <a:pt x="203" y="71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57"/>
            <p:cNvSpPr/>
            <p:nvPr/>
          </p:nvSpPr>
          <p:spPr>
            <a:xfrm>
              <a:off x="710750" y="2297525"/>
              <a:ext cx="64275" cy="93975"/>
            </a:xfrm>
            <a:custGeom>
              <a:rect b="b" l="l" r="r" t="t"/>
              <a:pathLst>
                <a:path extrusionOk="0" fill="none" h="3759" w="2571">
                  <a:moveTo>
                    <a:pt x="1" y="1"/>
                  </a:moveTo>
                  <a:cubicBezTo>
                    <a:pt x="546" y="1435"/>
                    <a:pt x="1435" y="2729"/>
                    <a:pt x="2571" y="375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7"/>
            <p:cNvSpPr/>
            <p:nvPr/>
          </p:nvSpPr>
          <p:spPr>
            <a:xfrm>
              <a:off x="732750" y="2319300"/>
              <a:ext cx="17425" cy="30175"/>
            </a:xfrm>
            <a:custGeom>
              <a:rect b="b" l="l" r="r" t="t"/>
              <a:pathLst>
                <a:path extrusionOk="0" fill="none" h="1207" w="697">
                  <a:moveTo>
                    <a:pt x="1" y="1"/>
                  </a:moveTo>
                  <a:cubicBezTo>
                    <a:pt x="203" y="423"/>
                    <a:pt x="432" y="828"/>
                    <a:pt x="696" y="12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7"/>
            <p:cNvSpPr/>
            <p:nvPr/>
          </p:nvSpPr>
          <p:spPr>
            <a:xfrm>
              <a:off x="767525" y="2341100"/>
              <a:ext cx="1350" cy="2450"/>
            </a:xfrm>
            <a:custGeom>
              <a:rect b="b" l="l" r="r" t="t"/>
              <a:pathLst>
                <a:path extrusionOk="0" fill="none" h="98" w="54">
                  <a:moveTo>
                    <a:pt x="0" y="0"/>
                  </a:moveTo>
                  <a:lnTo>
                    <a:pt x="53" y="9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57"/>
            <p:cNvSpPr/>
            <p:nvPr/>
          </p:nvSpPr>
          <p:spPr>
            <a:xfrm>
              <a:off x="778750" y="2341525"/>
              <a:ext cx="8150" cy="13025"/>
            </a:xfrm>
            <a:custGeom>
              <a:rect b="b" l="l" r="r" t="t"/>
              <a:pathLst>
                <a:path extrusionOk="0" fill="none" h="521" w="326">
                  <a:moveTo>
                    <a:pt x="0" y="1"/>
                  </a:moveTo>
                  <a:lnTo>
                    <a:pt x="326" y="5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7"/>
            <p:cNvSpPr/>
            <p:nvPr/>
          </p:nvSpPr>
          <p:spPr>
            <a:xfrm>
              <a:off x="1099325" y="2364625"/>
              <a:ext cx="136875" cy="101475"/>
            </a:xfrm>
            <a:custGeom>
              <a:rect b="b" l="l" r="r" t="t"/>
              <a:pathLst>
                <a:path extrusionOk="0" fill="none" h="4059" w="5475">
                  <a:moveTo>
                    <a:pt x="0" y="4058"/>
                  </a:moveTo>
                  <a:cubicBezTo>
                    <a:pt x="2112" y="3143"/>
                    <a:pt x="3987" y="1761"/>
                    <a:pt x="547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57"/>
            <p:cNvSpPr/>
            <p:nvPr/>
          </p:nvSpPr>
          <p:spPr>
            <a:xfrm>
              <a:off x="1136725" y="2384450"/>
              <a:ext cx="58550" cy="47100"/>
            </a:xfrm>
            <a:custGeom>
              <a:rect b="b" l="l" r="r" t="t"/>
              <a:pathLst>
                <a:path extrusionOk="0" fill="none" h="1884" w="2342">
                  <a:moveTo>
                    <a:pt x="0" y="1883"/>
                  </a:moveTo>
                  <a:cubicBezTo>
                    <a:pt x="854" y="1347"/>
                    <a:pt x="1637" y="713"/>
                    <a:pt x="23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57"/>
            <p:cNvSpPr/>
            <p:nvPr/>
          </p:nvSpPr>
          <p:spPr>
            <a:xfrm>
              <a:off x="1147950" y="2382675"/>
              <a:ext cx="17175" cy="14775"/>
            </a:xfrm>
            <a:custGeom>
              <a:rect b="b" l="l" r="r" t="t"/>
              <a:pathLst>
                <a:path extrusionOk="0" fill="none" h="591" w="687">
                  <a:moveTo>
                    <a:pt x="0" y="590"/>
                  </a:moveTo>
                  <a:cubicBezTo>
                    <a:pt x="264" y="441"/>
                    <a:pt x="493" y="238"/>
                    <a:pt x="68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7"/>
            <p:cNvSpPr/>
            <p:nvPr/>
          </p:nvSpPr>
          <p:spPr>
            <a:xfrm>
              <a:off x="1150575" y="2368825"/>
              <a:ext cx="2450" cy="2425"/>
            </a:xfrm>
            <a:custGeom>
              <a:rect b="b" l="l" r="r" t="t"/>
              <a:pathLst>
                <a:path extrusionOk="0" fill="none" h="97" w="98">
                  <a:moveTo>
                    <a:pt x="1" y="97"/>
                  </a:moveTo>
                  <a:lnTo>
                    <a:pt x="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7"/>
            <p:cNvSpPr/>
            <p:nvPr/>
          </p:nvSpPr>
          <p:spPr>
            <a:xfrm>
              <a:off x="1308550" y="2030425"/>
              <a:ext cx="24225" cy="118625"/>
            </a:xfrm>
            <a:custGeom>
              <a:rect b="b" l="l" r="r" t="t"/>
              <a:pathLst>
                <a:path extrusionOk="0" fill="none" h="4745" w="969">
                  <a:moveTo>
                    <a:pt x="1" y="0"/>
                  </a:moveTo>
                  <a:cubicBezTo>
                    <a:pt x="652" y="1496"/>
                    <a:pt x="969" y="3116"/>
                    <a:pt x="934" y="474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57"/>
            <p:cNvSpPr/>
            <p:nvPr/>
          </p:nvSpPr>
          <p:spPr>
            <a:xfrm>
              <a:off x="1303275" y="2076625"/>
              <a:ext cx="8175" cy="30400"/>
            </a:xfrm>
            <a:custGeom>
              <a:rect b="b" l="l" r="r" t="t"/>
              <a:pathLst>
                <a:path extrusionOk="0" fill="none" h="1216" w="327">
                  <a:moveTo>
                    <a:pt x="0" y="1"/>
                  </a:moveTo>
                  <a:cubicBezTo>
                    <a:pt x="150" y="397"/>
                    <a:pt x="256" y="801"/>
                    <a:pt x="326" y="121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57"/>
            <p:cNvSpPr/>
            <p:nvPr/>
          </p:nvSpPr>
          <p:spPr>
            <a:xfrm>
              <a:off x="1297775" y="2129200"/>
              <a:ext cx="3775" cy="20500"/>
            </a:xfrm>
            <a:custGeom>
              <a:rect b="b" l="l" r="r" t="t"/>
              <a:pathLst>
                <a:path extrusionOk="0" fill="none" h="820" w="151">
                  <a:moveTo>
                    <a:pt x="0" y="1"/>
                  </a:moveTo>
                  <a:cubicBezTo>
                    <a:pt x="97" y="265"/>
                    <a:pt x="150" y="538"/>
                    <a:pt x="150"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57"/>
            <p:cNvSpPr/>
            <p:nvPr/>
          </p:nvSpPr>
          <p:spPr>
            <a:xfrm>
              <a:off x="946175" y="2126800"/>
              <a:ext cx="145675" cy="68875"/>
            </a:xfrm>
            <a:custGeom>
              <a:rect b="b" l="l" r="r" t="t"/>
              <a:pathLst>
                <a:path extrusionOk="0" fill="none" h="2755" w="5827">
                  <a:moveTo>
                    <a:pt x="1" y="2755"/>
                  </a:moveTo>
                  <a:cubicBezTo>
                    <a:pt x="1884" y="1725"/>
                    <a:pt x="3829" y="801"/>
                    <a:pt x="582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57"/>
            <p:cNvSpPr/>
            <p:nvPr/>
          </p:nvSpPr>
          <p:spPr>
            <a:xfrm>
              <a:off x="988200" y="2145050"/>
              <a:ext cx="36100" cy="14550"/>
            </a:xfrm>
            <a:custGeom>
              <a:rect b="b" l="l" r="r" t="t"/>
              <a:pathLst>
                <a:path extrusionOk="0" fill="none" h="582" w="1444">
                  <a:moveTo>
                    <a:pt x="1" y="581"/>
                  </a:moveTo>
                  <a:lnTo>
                    <a:pt x="14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57"/>
            <p:cNvSpPr/>
            <p:nvPr/>
          </p:nvSpPr>
          <p:spPr>
            <a:xfrm>
              <a:off x="982700" y="2129000"/>
              <a:ext cx="31275" cy="14325"/>
            </a:xfrm>
            <a:custGeom>
              <a:rect b="b" l="l" r="r" t="t"/>
              <a:pathLst>
                <a:path extrusionOk="0" fill="none" h="573" w="1251">
                  <a:moveTo>
                    <a:pt x="1" y="572"/>
                  </a:moveTo>
                  <a:lnTo>
                    <a:pt x="125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57"/>
            <p:cNvSpPr/>
            <p:nvPr/>
          </p:nvSpPr>
          <p:spPr>
            <a:xfrm>
              <a:off x="1161575" y="2204250"/>
              <a:ext cx="69325" cy="5300"/>
            </a:xfrm>
            <a:custGeom>
              <a:rect b="b" l="l" r="r" t="t"/>
              <a:pathLst>
                <a:path extrusionOk="0" fill="none" h="212" w="2773">
                  <a:moveTo>
                    <a:pt x="1" y="211"/>
                  </a:moveTo>
                  <a:cubicBezTo>
                    <a:pt x="916" y="53"/>
                    <a:pt x="1849" y="0"/>
                    <a:pt x="2773" y="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57"/>
            <p:cNvSpPr/>
            <p:nvPr/>
          </p:nvSpPr>
          <p:spPr>
            <a:xfrm>
              <a:off x="1192600" y="2198075"/>
              <a:ext cx="17850" cy="1575"/>
            </a:xfrm>
            <a:custGeom>
              <a:rect b="b" l="l" r="r" t="t"/>
              <a:pathLst>
                <a:path extrusionOk="0" fill="none" h="63" w="714">
                  <a:moveTo>
                    <a:pt x="1" y="45"/>
                  </a:moveTo>
                  <a:cubicBezTo>
                    <a:pt x="238" y="62"/>
                    <a:pt x="485" y="45"/>
                    <a:pt x="71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57"/>
            <p:cNvSpPr/>
            <p:nvPr/>
          </p:nvSpPr>
          <p:spPr>
            <a:xfrm>
              <a:off x="1192600" y="2186200"/>
              <a:ext cx="9275" cy="675"/>
            </a:xfrm>
            <a:custGeom>
              <a:rect b="b" l="l" r="r" t="t"/>
              <a:pathLst>
                <a:path extrusionOk="0" fill="none" h="27" w="371">
                  <a:moveTo>
                    <a:pt x="1" y="0"/>
                  </a:moveTo>
                  <a:lnTo>
                    <a:pt x="370" y="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57"/>
            <p:cNvSpPr/>
            <p:nvPr/>
          </p:nvSpPr>
          <p:spPr>
            <a:xfrm>
              <a:off x="948150" y="2334050"/>
              <a:ext cx="73075" cy="53725"/>
            </a:xfrm>
            <a:custGeom>
              <a:rect b="b" l="l" r="r" t="t"/>
              <a:pathLst>
                <a:path extrusionOk="0" fill="none" h="2149" w="2923">
                  <a:moveTo>
                    <a:pt x="1" y="2148"/>
                  </a:moveTo>
                  <a:cubicBezTo>
                    <a:pt x="881" y="1312"/>
                    <a:pt x="1867" y="590"/>
                    <a:pt x="29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57"/>
            <p:cNvSpPr/>
            <p:nvPr/>
          </p:nvSpPr>
          <p:spPr>
            <a:xfrm>
              <a:off x="993925" y="2368150"/>
              <a:ext cx="14975" cy="11700"/>
            </a:xfrm>
            <a:custGeom>
              <a:rect b="b" l="l" r="r" t="t"/>
              <a:pathLst>
                <a:path extrusionOk="0" fill="none" h="468" w="599">
                  <a:moveTo>
                    <a:pt x="0" y="467"/>
                  </a:moveTo>
                  <a:cubicBezTo>
                    <a:pt x="212" y="326"/>
                    <a:pt x="405" y="168"/>
                    <a:pt x="59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7"/>
            <p:cNvSpPr/>
            <p:nvPr/>
          </p:nvSpPr>
          <p:spPr>
            <a:xfrm>
              <a:off x="1011300" y="2409750"/>
              <a:ext cx="13675" cy="11025"/>
            </a:xfrm>
            <a:custGeom>
              <a:rect b="b" l="l" r="r" t="t"/>
              <a:pathLst>
                <a:path extrusionOk="0" fill="none" h="441" w="547">
                  <a:moveTo>
                    <a:pt x="1" y="440"/>
                  </a:moveTo>
                  <a:cubicBezTo>
                    <a:pt x="194" y="317"/>
                    <a:pt x="379" y="167"/>
                    <a:pt x="54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57"/>
            <p:cNvSpPr/>
            <p:nvPr/>
          </p:nvSpPr>
          <p:spPr>
            <a:xfrm>
              <a:off x="1276000" y="2282775"/>
              <a:ext cx="20700" cy="29525"/>
            </a:xfrm>
            <a:custGeom>
              <a:rect b="b" l="l" r="r" t="t"/>
              <a:pathLst>
                <a:path extrusionOk="0" fill="none" h="1181" w="828">
                  <a:moveTo>
                    <a:pt x="0" y="1180"/>
                  </a:moveTo>
                  <a:cubicBezTo>
                    <a:pt x="308" y="811"/>
                    <a:pt x="581" y="415"/>
                    <a:pt x="82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57"/>
            <p:cNvSpPr/>
            <p:nvPr/>
          </p:nvSpPr>
          <p:spPr>
            <a:xfrm>
              <a:off x="1269400" y="2280800"/>
              <a:ext cx="12325" cy="19825"/>
            </a:xfrm>
            <a:custGeom>
              <a:rect b="b" l="l" r="r" t="t"/>
              <a:pathLst>
                <a:path extrusionOk="0" fill="none" h="793" w="493">
                  <a:moveTo>
                    <a:pt x="0" y="793"/>
                  </a:moveTo>
                  <a:cubicBezTo>
                    <a:pt x="185" y="546"/>
                    <a:pt x="352" y="282"/>
                    <a:pt x="49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7"/>
            <p:cNvSpPr/>
            <p:nvPr/>
          </p:nvSpPr>
          <p:spPr>
            <a:xfrm>
              <a:off x="1255525" y="2281025"/>
              <a:ext cx="5750" cy="11025"/>
            </a:xfrm>
            <a:custGeom>
              <a:rect b="b" l="l" r="r" t="t"/>
              <a:pathLst>
                <a:path extrusionOk="0" fill="none" h="441" w="230">
                  <a:moveTo>
                    <a:pt x="1" y="441"/>
                  </a:moveTo>
                  <a:lnTo>
                    <a:pt x="22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57"/>
            <p:cNvSpPr/>
            <p:nvPr/>
          </p:nvSpPr>
          <p:spPr>
            <a:xfrm>
              <a:off x="1229125" y="2290050"/>
              <a:ext cx="4875" cy="7500"/>
            </a:xfrm>
            <a:custGeom>
              <a:rect b="b" l="l" r="r" t="t"/>
              <a:pathLst>
                <a:path extrusionOk="0" fill="none" h="300" w="195">
                  <a:moveTo>
                    <a:pt x="1" y="300"/>
                  </a:moveTo>
                  <a:cubicBezTo>
                    <a:pt x="36" y="185"/>
                    <a:pt x="106" y="80"/>
                    <a:pt x="19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57"/>
            <p:cNvSpPr/>
            <p:nvPr/>
          </p:nvSpPr>
          <p:spPr>
            <a:xfrm>
              <a:off x="1054425" y="2000725"/>
              <a:ext cx="117075" cy="28175"/>
            </a:xfrm>
            <a:custGeom>
              <a:rect b="b" l="l" r="r" t="t"/>
              <a:pathLst>
                <a:path extrusionOk="0" fill="none" h="1127" w="4683">
                  <a:moveTo>
                    <a:pt x="1" y="1127"/>
                  </a:moveTo>
                  <a:cubicBezTo>
                    <a:pt x="1541" y="660"/>
                    <a:pt x="3099" y="282"/>
                    <a:pt x="468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57"/>
            <p:cNvSpPr/>
            <p:nvPr/>
          </p:nvSpPr>
          <p:spPr>
            <a:xfrm>
              <a:off x="1094925" y="2000050"/>
              <a:ext cx="29050" cy="6625"/>
            </a:xfrm>
            <a:custGeom>
              <a:rect b="b" l="l" r="r" t="t"/>
              <a:pathLst>
                <a:path extrusionOk="0" fill="none" h="265" w="1162">
                  <a:moveTo>
                    <a:pt x="0" y="265"/>
                  </a:moveTo>
                  <a:cubicBezTo>
                    <a:pt x="378" y="142"/>
                    <a:pt x="766" y="54"/>
                    <a:pt x="11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57"/>
            <p:cNvSpPr/>
            <p:nvPr/>
          </p:nvSpPr>
          <p:spPr>
            <a:xfrm>
              <a:off x="1073125" y="1995000"/>
              <a:ext cx="11900" cy="3750"/>
            </a:xfrm>
            <a:custGeom>
              <a:rect b="b" l="l" r="r" t="t"/>
              <a:pathLst>
                <a:path extrusionOk="0" fill="none" h="150" w="476">
                  <a:moveTo>
                    <a:pt x="1" y="150"/>
                  </a:moveTo>
                  <a:lnTo>
                    <a:pt x="47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57"/>
            <p:cNvSpPr/>
            <p:nvPr/>
          </p:nvSpPr>
          <p:spPr>
            <a:xfrm>
              <a:off x="912525" y="1930525"/>
              <a:ext cx="161300" cy="49525"/>
            </a:xfrm>
            <a:custGeom>
              <a:rect b="b" l="l" r="r" t="t"/>
              <a:pathLst>
                <a:path extrusionOk="0" fill="none" h="1981" w="6452">
                  <a:moveTo>
                    <a:pt x="0" y="1981"/>
                  </a:moveTo>
                  <a:cubicBezTo>
                    <a:pt x="1971" y="828"/>
                    <a:pt x="4172" y="150"/>
                    <a:pt x="645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57"/>
            <p:cNvSpPr/>
            <p:nvPr/>
          </p:nvSpPr>
          <p:spPr>
            <a:xfrm>
              <a:off x="973450" y="1927000"/>
              <a:ext cx="36125" cy="11700"/>
            </a:xfrm>
            <a:custGeom>
              <a:rect b="b" l="l" r="r" t="t"/>
              <a:pathLst>
                <a:path extrusionOk="0" fill="none" h="468" w="1445">
                  <a:moveTo>
                    <a:pt x="1" y="467"/>
                  </a:moveTo>
                  <a:cubicBezTo>
                    <a:pt x="494" y="344"/>
                    <a:pt x="969" y="186"/>
                    <a:pt x="144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57"/>
            <p:cNvSpPr/>
            <p:nvPr/>
          </p:nvSpPr>
          <p:spPr>
            <a:xfrm>
              <a:off x="976100" y="1913375"/>
              <a:ext cx="9925" cy="6175"/>
            </a:xfrm>
            <a:custGeom>
              <a:rect b="b" l="l" r="r" t="t"/>
              <a:pathLst>
                <a:path extrusionOk="0" fill="none" h="247" w="397">
                  <a:moveTo>
                    <a:pt x="1" y="247"/>
                  </a:moveTo>
                  <a:lnTo>
                    <a:pt x="3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57"/>
            <p:cNvSpPr/>
            <p:nvPr/>
          </p:nvSpPr>
          <p:spPr>
            <a:xfrm>
              <a:off x="977200" y="1893575"/>
              <a:ext cx="10575" cy="4200"/>
            </a:xfrm>
            <a:custGeom>
              <a:rect b="b" l="l" r="r" t="t"/>
              <a:pathLst>
                <a:path extrusionOk="0" fill="none" h="168" w="423">
                  <a:moveTo>
                    <a:pt x="1" y="167"/>
                  </a:moveTo>
                  <a:lnTo>
                    <a:pt x="42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57"/>
            <p:cNvSpPr/>
            <p:nvPr/>
          </p:nvSpPr>
          <p:spPr>
            <a:xfrm>
              <a:off x="769275" y="1934925"/>
              <a:ext cx="3325" cy="3775"/>
            </a:xfrm>
            <a:custGeom>
              <a:rect b="b" l="l" r="r" t="t"/>
              <a:pathLst>
                <a:path extrusionOk="0" fill="none" h="151" w="133">
                  <a:moveTo>
                    <a:pt x="1" y="150"/>
                  </a:moveTo>
                  <a:lnTo>
                    <a:pt x="13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7"/>
            <p:cNvSpPr/>
            <p:nvPr/>
          </p:nvSpPr>
          <p:spPr>
            <a:xfrm>
              <a:off x="808875" y="1897300"/>
              <a:ext cx="14325" cy="10600"/>
            </a:xfrm>
            <a:custGeom>
              <a:rect b="b" l="l" r="r" t="t"/>
              <a:pathLst>
                <a:path extrusionOk="0" fill="none" h="424" w="573">
                  <a:moveTo>
                    <a:pt x="1" y="423"/>
                  </a:moveTo>
                  <a:cubicBezTo>
                    <a:pt x="186" y="265"/>
                    <a:pt x="370" y="124"/>
                    <a:pt x="57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57"/>
            <p:cNvSpPr/>
            <p:nvPr/>
          </p:nvSpPr>
          <p:spPr>
            <a:xfrm>
              <a:off x="798325" y="2136700"/>
              <a:ext cx="53500" cy="35875"/>
            </a:xfrm>
            <a:custGeom>
              <a:rect b="b" l="l" r="r" t="t"/>
              <a:pathLst>
                <a:path extrusionOk="0" fill="none" h="1435" w="2140">
                  <a:moveTo>
                    <a:pt x="0" y="1435"/>
                  </a:moveTo>
                  <a:cubicBezTo>
                    <a:pt x="652" y="863"/>
                    <a:pt x="1365" y="387"/>
                    <a:pt x="213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7"/>
            <p:cNvSpPr/>
            <p:nvPr/>
          </p:nvSpPr>
          <p:spPr>
            <a:xfrm>
              <a:off x="882600" y="2107650"/>
              <a:ext cx="9925" cy="6175"/>
            </a:xfrm>
            <a:custGeom>
              <a:rect b="b" l="l" r="r" t="t"/>
              <a:pathLst>
                <a:path extrusionOk="0" fill="none" h="247" w="397">
                  <a:moveTo>
                    <a:pt x="0" y="247"/>
                  </a:moveTo>
                  <a:lnTo>
                    <a:pt x="39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7"/>
            <p:cNvSpPr/>
            <p:nvPr/>
          </p:nvSpPr>
          <p:spPr>
            <a:xfrm>
              <a:off x="822750" y="2131200"/>
              <a:ext cx="12350" cy="7925"/>
            </a:xfrm>
            <a:custGeom>
              <a:rect b="b" l="l" r="r" t="t"/>
              <a:pathLst>
                <a:path extrusionOk="0" fill="none" h="317" w="494">
                  <a:moveTo>
                    <a:pt x="0" y="317"/>
                  </a:moveTo>
                  <a:cubicBezTo>
                    <a:pt x="176" y="220"/>
                    <a:pt x="335" y="115"/>
                    <a:pt x="49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57"/>
            <p:cNvSpPr/>
            <p:nvPr/>
          </p:nvSpPr>
          <p:spPr>
            <a:xfrm>
              <a:off x="972800" y="2275975"/>
              <a:ext cx="30400" cy="17175"/>
            </a:xfrm>
            <a:custGeom>
              <a:rect b="b" l="l" r="r" t="t"/>
              <a:pathLst>
                <a:path extrusionOk="0" fill="none" h="687" w="1216">
                  <a:moveTo>
                    <a:pt x="1" y="687"/>
                  </a:moveTo>
                  <a:lnTo>
                    <a:pt x="121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7"/>
            <p:cNvSpPr/>
            <p:nvPr/>
          </p:nvSpPr>
          <p:spPr>
            <a:xfrm>
              <a:off x="1107900" y="2301275"/>
              <a:ext cx="24000" cy="16750"/>
            </a:xfrm>
            <a:custGeom>
              <a:rect b="b" l="l" r="r" t="t"/>
              <a:pathLst>
                <a:path extrusionOk="0" fill="none" h="670" w="960">
                  <a:moveTo>
                    <a:pt x="0" y="669"/>
                  </a:moveTo>
                  <a:cubicBezTo>
                    <a:pt x="335" y="467"/>
                    <a:pt x="660" y="247"/>
                    <a:pt x="96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7"/>
            <p:cNvSpPr/>
            <p:nvPr/>
          </p:nvSpPr>
          <p:spPr>
            <a:xfrm>
              <a:off x="841000" y="2440550"/>
              <a:ext cx="88700" cy="33450"/>
            </a:xfrm>
            <a:custGeom>
              <a:rect b="b" l="l" r="r" t="t"/>
              <a:pathLst>
                <a:path extrusionOk="0" fill="none" h="1338" w="3548">
                  <a:moveTo>
                    <a:pt x="1" y="0"/>
                  </a:moveTo>
                  <a:cubicBezTo>
                    <a:pt x="1083" y="678"/>
                    <a:pt x="2289" y="1136"/>
                    <a:pt x="3548" y="13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57"/>
            <p:cNvSpPr/>
            <p:nvPr/>
          </p:nvSpPr>
          <p:spPr>
            <a:xfrm>
              <a:off x="953225" y="2477075"/>
              <a:ext cx="13650" cy="25"/>
            </a:xfrm>
            <a:custGeom>
              <a:rect b="b" l="l" r="r" t="t"/>
              <a:pathLst>
                <a:path extrusionOk="0" fill="none" h="1" w="546">
                  <a:moveTo>
                    <a:pt x="0" y="0"/>
                  </a:moveTo>
                  <a:lnTo>
                    <a:pt x="54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57"/>
            <p:cNvSpPr/>
            <p:nvPr/>
          </p:nvSpPr>
          <p:spPr>
            <a:xfrm>
              <a:off x="880825" y="2442975"/>
              <a:ext cx="40075" cy="14325"/>
            </a:xfrm>
            <a:custGeom>
              <a:rect b="b" l="l" r="r" t="t"/>
              <a:pathLst>
                <a:path extrusionOk="0" fill="none" h="573" w="1603">
                  <a:moveTo>
                    <a:pt x="1" y="0"/>
                  </a:moveTo>
                  <a:cubicBezTo>
                    <a:pt x="502" y="273"/>
                    <a:pt x="1039" y="467"/>
                    <a:pt x="1602" y="57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7"/>
            <p:cNvSpPr/>
            <p:nvPr/>
          </p:nvSpPr>
          <p:spPr>
            <a:xfrm>
              <a:off x="1147950" y="1853525"/>
              <a:ext cx="67350" cy="44475"/>
            </a:xfrm>
            <a:custGeom>
              <a:rect b="b" l="l" r="r" t="t"/>
              <a:pathLst>
                <a:path extrusionOk="0" fill="none" h="1779" w="2694">
                  <a:moveTo>
                    <a:pt x="0" y="0"/>
                  </a:moveTo>
                  <a:cubicBezTo>
                    <a:pt x="1056" y="308"/>
                    <a:pt x="1998" y="924"/>
                    <a:pt x="2693" y="177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57"/>
            <p:cNvSpPr/>
            <p:nvPr/>
          </p:nvSpPr>
          <p:spPr>
            <a:xfrm>
              <a:off x="1167750" y="1873100"/>
              <a:ext cx="19375" cy="12350"/>
            </a:xfrm>
            <a:custGeom>
              <a:rect b="b" l="l" r="r" t="t"/>
              <a:pathLst>
                <a:path extrusionOk="0" fill="none" h="494" w="775">
                  <a:moveTo>
                    <a:pt x="0" y="1"/>
                  </a:moveTo>
                  <a:cubicBezTo>
                    <a:pt x="291" y="115"/>
                    <a:pt x="555" y="282"/>
                    <a:pt x="775"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57"/>
            <p:cNvSpPr/>
            <p:nvPr/>
          </p:nvSpPr>
          <p:spPr>
            <a:xfrm>
              <a:off x="787975" y="2090925"/>
              <a:ext cx="25" cy="5525"/>
            </a:xfrm>
            <a:custGeom>
              <a:rect b="b" l="l" r="r" t="t"/>
              <a:pathLst>
                <a:path extrusionOk="0" fill="none" h="221" w="1">
                  <a:moveTo>
                    <a:pt x="1" y="221"/>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57"/>
            <p:cNvSpPr/>
            <p:nvPr/>
          </p:nvSpPr>
          <p:spPr>
            <a:xfrm>
              <a:off x="793925" y="2085200"/>
              <a:ext cx="900" cy="4000"/>
            </a:xfrm>
            <a:custGeom>
              <a:rect b="b" l="l" r="r" t="t"/>
              <a:pathLst>
                <a:path extrusionOk="0" fill="none" h="160" w="36">
                  <a:moveTo>
                    <a:pt x="0" y="159"/>
                  </a:moveTo>
                  <a:cubicBezTo>
                    <a:pt x="18" y="106"/>
                    <a:pt x="27" y="54"/>
                    <a:pt x="3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7"/>
            <p:cNvSpPr/>
            <p:nvPr/>
          </p:nvSpPr>
          <p:spPr>
            <a:xfrm>
              <a:off x="798550" y="2082575"/>
              <a:ext cx="675" cy="5075"/>
            </a:xfrm>
            <a:custGeom>
              <a:rect b="b" l="l" r="r" t="t"/>
              <a:pathLst>
                <a:path extrusionOk="0" fill="none" h="203" w="27">
                  <a:moveTo>
                    <a:pt x="0" y="203"/>
                  </a:moveTo>
                  <a:lnTo>
                    <a:pt x="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57"/>
            <p:cNvSpPr/>
            <p:nvPr/>
          </p:nvSpPr>
          <p:spPr>
            <a:xfrm>
              <a:off x="821200" y="2062775"/>
              <a:ext cx="1800" cy="10350"/>
            </a:xfrm>
            <a:custGeom>
              <a:rect b="b" l="l" r="r" t="t"/>
              <a:pathLst>
                <a:path extrusionOk="0" fill="none" h="414" w="72">
                  <a:moveTo>
                    <a:pt x="1" y="414"/>
                  </a:moveTo>
                  <a:cubicBezTo>
                    <a:pt x="27" y="282"/>
                    <a:pt x="54" y="141"/>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57"/>
            <p:cNvSpPr/>
            <p:nvPr/>
          </p:nvSpPr>
          <p:spPr>
            <a:xfrm>
              <a:off x="829775" y="2057050"/>
              <a:ext cx="2225" cy="7050"/>
            </a:xfrm>
            <a:custGeom>
              <a:rect b="b" l="l" r="r" t="t"/>
              <a:pathLst>
                <a:path extrusionOk="0" fill="none" h="282" w="89">
                  <a:moveTo>
                    <a:pt x="1" y="282"/>
                  </a:moveTo>
                  <a:cubicBezTo>
                    <a:pt x="63" y="203"/>
                    <a:pt x="89" y="106"/>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57"/>
            <p:cNvSpPr/>
            <p:nvPr/>
          </p:nvSpPr>
          <p:spPr>
            <a:xfrm>
              <a:off x="869175" y="2029100"/>
              <a:ext cx="2875" cy="14975"/>
            </a:xfrm>
            <a:custGeom>
              <a:rect b="b" l="l" r="r" t="t"/>
              <a:pathLst>
                <a:path extrusionOk="0" fill="none" h="599" w="115">
                  <a:moveTo>
                    <a:pt x="0" y="599"/>
                  </a:moveTo>
                  <a:cubicBezTo>
                    <a:pt x="44" y="405"/>
                    <a:pt x="79" y="203"/>
                    <a:pt x="1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57"/>
            <p:cNvSpPr/>
            <p:nvPr/>
          </p:nvSpPr>
          <p:spPr>
            <a:xfrm>
              <a:off x="877300" y="2026675"/>
              <a:ext cx="3325" cy="13225"/>
            </a:xfrm>
            <a:custGeom>
              <a:rect b="b" l="l" r="r" t="t"/>
              <a:pathLst>
                <a:path extrusionOk="0" fill="none" h="529" w="133">
                  <a:moveTo>
                    <a:pt x="1" y="529"/>
                  </a:moveTo>
                  <a:cubicBezTo>
                    <a:pt x="71" y="362"/>
                    <a:pt x="115" y="186"/>
                    <a:pt x="13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57"/>
            <p:cNvSpPr/>
            <p:nvPr/>
          </p:nvSpPr>
          <p:spPr>
            <a:xfrm>
              <a:off x="885675" y="2021625"/>
              <a:ext cx="2450" cy="10800"/>
            </a:xfrm>
            <a:custGeom>
              <a:rect b="b" l="l" r="r" t="t"/>
              <a:pathLst>
                <a:path extrusionOk="0" fill="none" h="432" w="98">
                  <a:moveTo>
                    <a:pt x="0" y="432"/>
                  </a:moveTo>
                  <a:cubicBezTo>
                    <a:pt x="27" y="282"/>
                    <a:pt x="62" y="141"/>
                    <a:pt x="9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57"/>
            <p:cNvSpPr/>
            <p:nvPr/>
          </p:nvSpPr>
          <p:spPr>
            <a:xfrm>
              <a:off x="892275" y="2017000"/>
              <a:ext cx="2875" cy="9925"/>
            </a:xfrm>
            <a:custGeom>
              <a:rect b="b" l="l" r="r" t="t"/>
              <a:pathLst>
                <a:path extrusionOk="0" fill="none" h="397" w="115">
                  <a:moveTo>
                    <a:pt x="0" y="397"/>
                  </a:moveTo>
                  <a:cubicBezTo>
                    <a:pt x="9" y="256"/>
                    <a:pt x="53" y="124"/>
                    <a:pt x="11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57"/>
            <p:cNvSpPr/>
            <p:nvPr/>
          </p:nvSpPr>
          <p:spPr>
            <a:xfrm>
              <a:off x="938475" y="1995425"/>
              <a:ext cx="3975" cy="10150"/>
            </a:xfrm>
            <a:custGeom>
              <a:rect b="b" l="l" r="r" t="t"/>
              <a:pathLst>
                <a:path extrusionOk="0" fill="none" h="406" w="159">
                  <a:moveTo>
                    <a:pt x="1" y="406"/>
                  </a:moveTo>
                  <a:cubicBezTo>
                    <a:pt x="62" y="274"/>
                    <a:pt x="115" y="142"/>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57"/>
            <p:cNvSpPr/>
            <p:nvPr/>
          </p:nvSpPr>
          <p:spPr>
            <a:xfrm>
              <a:off x="947050" y="1989725"/>
              <a:ext cx="4650" cy="10800"/>
            </a:xfrm>
            <a:custGeom>
              <a:rect b="b" l="l" r="r" t="t"/>
              <a:pathLst>
                <a:path extrusionOk="0" fill="none" h="432" w="186">
                  <a:moveTo>
                    <a:pt x="1" y="431"/>
                  </a:moveTo>
                  <a:cubicBezTo>
                    <a:pt x="89" y="299"/>
                    <a:pt x="89" y="132"/>
                    <a:pt x="18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7"/>
            <p:cNvSpPr/>
            <p:nvPr/>
          </p:nvSpPr>
          <p:spPr>
            <a:xfrm>
              <a:off x="955650" y="1985100"/>
              <a:ext cx="3750" cy="8825"/>
            </a:xfrm>
            <a:custGeom>
              <a:rect b="b" l="l" r="r" t="t"/>
              <a:pathLst>
                <a:path extrusionOk="0" fill="none" h="353" w="150">
                  <a:moveTo>
                    <a:pt x="0" y="352"/>
                  </a:moveTo>
                  <a:cubicBezTo>
                    <a:pt x="35" y="229"/>
                    <a:pt x="79" y="115"/>
                    <a:pt x="15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57"/>
            <p:cNvSpPr/>
            <p:nvPr/>
          </p:nvSpPr>
          <p:spPr>
            <a:xfrm>
              <a:off x="964225" y="1982675"/>
              <a:ext cx="3100" cy="6400"/>
            </a:xfrm>
            <a:custGeom>
              <a:rect b="b" l="l" r="r" t="t"/>
              <a:pathLst>
                <a:path extrusionOk="0" fill="none" h="256" w="124">
                  <a:moveTo>
                    <a:pt x="0" y="256"/>
                  </a:moveTo>
                  <a:cubicBezTo>
                    <a:pt x="27" y="159"/>
                    <a:pt x="71" y="71"/>
                    <a:pt x="1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7"/>
            <p:cNvSpPr/>
            <p:nvPr/>
          </p:nvSpPr>
          <p:spPr>
            <a:xfrm>
              <a:off x="1019675" y="1964200"/>
              <a:ext cx="5950" cy="8375"/>
            </a:xfrm>
            <a:custGeom>
              <a:rect b="b" l="l" r="r" t="t"/>
              <a:pathLst>
                <a:path extrusionOk="0" fill="none" h="335" w="238">
                  <a:moveTo>
                    <a:pt x="0" y="335"/>
                  </a:moveTo>
                  <a:cubicBezTo>
                    <a:pt x="88" y="229"/>
                    <a:pt x="167" y="123"/>
                    <a:pt x="23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57"/>
            <p:cNvSpPr/>
            <p:nvPr/>
          </p:nvSpPr>
          <p:spPr>
            <a:xfrm>
              <a:off x="1029350" y="1962225"/>
              <a:ext cx="4850" cy="6625"/>
            </a:xfrm>
            <a:custGeom>
              <a:rect b="b" l="l" r="r" t="t"/>
              <a:pathLst>
                <a:path extrusionOk="0" fill="none" h="265" w="194">
                  <a:moveTo>
                    <a:pt x="0" y="264"/>
                  </a:moveTo>
                  <a:cubicBezTo>
                    <a:pt x="62" y="167"/>
                    <a:pt x="124" y="79"/>
                    <a:pt x="19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57"/>
            <p:cNvSpPr/>
            <p:nvPr/>
          </p:nvSpPr>
          <p:spPr>
            <a:xfrm>
              <a:off x="1037475" y="1961325"/>
              <a:ext cx="4425" cy="6850"/>
            </a:xfrm>
            <a:custGeom>
              <a:rect b="b" l="l" r="r" t="t"/>
              <a:pathLst>
                <a:path extrusionOk="0" fill="none" h="274" w="177">
                  <a:moveTo>
                    <a:pt x="1" y="274"/>
                  </a:moveTo>
                  <a:cubicBezTo>
                    <a:pt x="45" y="177"/>
                    <a:pt x="107" y="80"/>
                    <a:pt x="17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57"/>
            <p:cNvSpPr/>
            <p:nvPr/>
          </p:nvSpPr>
          <p:spPr>
            <a:xfrm>
              <a:off x="1048925" y="1959125"/>
              <a:ext cx="700" cy="1800"/>
            </a:xfrm>
            <a:custGeom>
              <a:rect b="b" l="l" r="r" t="t"/>
              <a:pathLst>
                <a:path extrusionOk="0" fill="none" h="72" w="28">
                  <a:moveTo>
                    <a:pt x="1" y="71"/>
                  </a:moveTo>
                  <a:lnTo>
                    <a:pt x="2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57"/>
            <p:cNvSpPr/>
            <p:nvPr/>
          </p:nvSpPr>
          <p:spPr>
            <a:xfrm>
              <a:off x="1089200" y="1951000"/>
              <a:ext cx="5300" cy="5950"/>
            </a:xfrm>
            <a:custGeom>
              <a:rect b="b" l="l" r="r" t="t"/>
              <a:pathLst>
                <a:path extrusionOk="0" fill="none" h="238" w="212">
                  <a:moveTo>
                    <a:pt x="0" y="238"/>
                  </a:moveTo>
                  <a:cubicBezTo>
                    <a:pt x="71" y="150"/>
                    <a:pt x="132" y="71"/>
                    <a:pt x="21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57"/>
            <p:cNvSpPr/>
            <p:nvPr/>
          </p:nvSpPr>
          <p:spPr>
            <a:xfrm>
              <a:off x="1099525" y="1949675"/>
              <a:ext cx="5325" cy="4650"/>
            </a:xfrm>
            <a:custGeom>
              <a:rect b="b" l="l" r="r" t="t"/>
              <a:pathLst>
                <a:path extrusionOk="0" fill="none" h="186" w="213">
                  <a:moveTo>
                    <a:pt x="1" y="185"/>
                  </a:moveTo>
                  <a:cubicBezTo>
                    <a:pt x="71" y="115"/>
                    <a:pt x="142" y="53"/>
                    <a:pt x="21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57"/>
            <p:cNvSpPr/>
            <p:nvPr/>
          </p:nvSpPr>
          <p:spPr>
            <a:xfrm>
              <a:off x="1123725" y="1949000"/>
              <a:ext cx="1575" cy="2025"/>
            </a:xfrm>
            <a:custGeom>
              <a:rect b="b" l="l" r="r" t="t"/>
              <a:pathLst>
                <a:path extrusionOk="0" fill="none" h="81" w="63">
                  <a:moveTo>
                    <a:pt x="1" y="80"/>
                  </a:moveTo>
                  <a:lnTo>
                    <a:pt x="6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57"/>
            <p:cNvSpPr/>
            <p:nvPr/>
          </p:nvSpPr>
          <p:spPr>
            <a:xfrm>
              <a:off x="788425" y="2205125"/>
              <a:ext cx="450" cy="2650"/>
            </a:xfrm>
            <a:custGeom>
              <a:rect b="b" l="l" r="r" t="t"/>
              <a:pathLst>
                <a:path extrusionOk="0" fill="none" h="106" w="18">
                  <a:moveTo>
                    <a:pt x="0" y="106"/>
                  </a:moveTo>
                  <a:lnTo>
                    <a:pt x="1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57"/>
            <p:cNvSpPr/>
            <p:nvPr/>
          </p:nvSpPr>
          <p:spPr>
            <a:xfrm>
              <a:off x="797000" y="2196975"/>
              <a:ext cx="475" cy="4200"/>
            </a:xfrm>
            <a:custGeom>
              <a:rect b="b" l="l" r="r" t="t"/>
              <a:pathLst>
                <a:path extrusionOk="0" fill="none" h="168" w="19">
                  <a:moveTo>
                    <a:pt x="1" y="168"/>
                  </a:moveTo>
                  <a:lnTo>
                    <a:pt x="1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57"/>
            <p:cNvSpPr/>
            <p:nvPr/>
          </p:nvSpPr>
          <p:spPr>
            <a:xfrm>
              <a:off x="804275" y="2191250"/>
              <a:ext cx="675" cy="2900"/>
            </a:xfrm>
            <a:custGeom>
              <a:rect b="b" l="l" r="r" t="t"/>
              <a:pathLst>
                <a:path extrusionOk="0" fill="none" h="116" w="27">
                  <a:moveTo>
                    <a:pt x="0" y="115"/>
                  </a:moveTo>
                  <a:cubicBezTo>
                    <a:pt x="9" y="71"/>
                    <a:pt x="18" y="36"/>
                    <a:pt x="2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57"/>
            <p:cNvSpPr/>
            <p:nvPr/>
          </p:nvSpPr>
          <p:spPr>
            <a:xfrm>
              <a:off x="834175" y="2169475"/>
              <a:ext cx="3775" cy="11025"/>
            </a:xfrm>
            <a:custGeom>
              <a:rect b="b" l="l" r="r" t="t"/>
              <a:pathLst>
                <a:path extrusionOk="0" fill="none" h="441" w="151">
                  <a:moveTo>
                    <a:pt x="1" y="441"/>
                  </a:moveTo>
                  <a:cubicBezTo>
                    <a:pt x="54" y="291"/>
                    <a:pt x="98" y="150"/>
                    <a:pt x="15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7"/>
            <p:cNvSpPr/>
            <p:nvPr/>
          </p:nvSpPr>
          <p:spPr>
            <a:xfrm>
              <a:off x="844075" y="2163100"/>
              <a:ext cx="2025" cy="7500"/>
            </a:xfrm>
            <a:custGeom>
              <a:rect b="b" l="l" r="r" t="t"/>
              <a:pathLst>
                <a:path extrusionOk="0" fill="none" h="300" w="81">
                  <a:moveTo>
                    <a:pt x="1" y="300"/>
                  </a:moveTo>
                  <a:cubicBezTo>
                    <a:pt x="27" y="194"/>
                    <a:pt x="54" y="97"/>
                    <a:pt x="8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57"/>
            <p:cNvSpPr/>
            <p:nvPr/>
          </p:nvSpPr>
          <p:spPr>
            <a:xfrm>
              <a:off x="852675" y="2160025"/>
              <a:ext cx="1550" cy="4425"/>
            </a:xfrm>
            <a:custGeom>
              <a:rect b="b" l="l" r="r" t="t"/>
              <a:pathLst>
                <a:path extrusionOk="0" fill="none" h="177" w="62">
                  <a:moveTo>
                    <a:pt x="0" y="176"/>
                  </a:moveTo>
                  <a:cubicBezTo>
                    <a:pt x="0" y="114"/>
                    <a:pt x="18" y="53"/>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57"/>
            <p:cNvSpPr/>
            <p:nvPr/>
          </p:nvSpPr>
          <p:spPr>
            <a:xfrm>
              <a:off x="886325" y="2138675"/>
              <a:ext cx="2675" cy="5975"/>
            </a:xfrm>
            <a:custGeom>
              <a:rect b="b" l="l" r="r" t="t"/>
              <a:pathLst>
                <a:path extrusionOk="0" fill="none" h="239" w="107">
                  <a:moveTo>
                    <a:pt x="1" y="238"/>
                  </a:moveTo>
                  <a:cubicBezTo>
                    <a:pt x="36" y="150"/>
                    <a:pt x="71" y="71"/>
                    <a:pt x="10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7"/>
            <p:cNvSpPr/>
            <p:nvPr/>
          </p:nvSpPr>
          <p:spPr>
            <a:xfrm>
              <a:off x="898000" y="2133175"/>
              <a:ext cx="2225" cy="4425"/>
            </a:xfrm>
            <a:custGeom>
              <a:rect b="b" l="l" r="r" t="t"/>
              <a:pathLst>
                <a:path extrusionOk="0" fill="none" h="177" w="89">
                  <a:moveTo>
                    <a:pt x="0" y="176"/>
                  </a:moveTo>
                  <a:cubicBezTo>
                    <a:pt x="35" y="124"/>
                    <a:pt x="62" y="62"/>
                    <a:pt x="8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7"/>
            <p:cNvSpPr/>
            <p:nvPr/>
          </p:nvSpPr>
          <p:spPr>
            <a:xfrm>
              <a:off x="907675" y="2130300"/>
              <a:ext cx="1125" cy="2450"/>
            </a:xfrm>
            <a:custGeom>
              <a:rect b="b" l="l" r="r" t="t"/>
              <a:pathLst>
                <a:path extrusionOk="0" fill="none" h="98" w="45">
                  <a:moveTo>
                    <a:pt x="0" y="98"/>
                  </a:moveTo>
                  <a:lnTo>
                    <a:pt x="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7"/>
            <p:cNvSpPr/>
            <p:nvPr/>
          </p:nvSpPr>
          <p:spPr>
            <a:xfrm>
              <a:off x="958500" y="2100600"/>
              <a:ext cx="4650" cy="8400"/>
            </a:xfrm>
            <a:custGeom>
              <a:rect b="b" l="l" r="r" t="t"/>
              <a:pathLst>
                <a:path extrusionOk="0" fill="none" h="336" w="186">
                  <a:moveTo>
                    <a:pt x="0" y="335"/>
                  </a:moveTo>
                  <a:cubicBezTo>
                    <a:pt x="53" y="212"/>
                    <a:pt x="115" y="106"/>
                    <a:pt x="18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7"/>
            <p:cNvSpPr/>
            <p:nvPr/>
          </p:nvSpPr>
          <p:spPr>
            <a:xfrm>
              <a:off x="969950" y="2096000"/>
              <a:ext cx="2425" cy="4625"/>
            </a:xfrm>
            <a:custGeom>
              <a:rect b="b" l="l" r="r" t="t"/>
              <a:pathLst>
                <a:path extrusionOk="0" fill="none" h="185" w="97">
                  <a:moveTo>
                    <a:pt x="0" y="185"/>
                  </a:moveTo>
                  <a:lnTo>
                    <a:pt x="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57"/>
            <p:cNvSpPr/>
            <p:nvPr/>
          </p:nvSpPr>
          <p:spPr>
            <a:xfrm>
              <a:off x="980050" y="2090925"/>
              <a:ext cx="1575" cy="3100"/>
            </a:xfrm>
            <a:custGeom>
              <a:rect b="b" l="l" r="r" t="t"/>
              <a:pathLst>
                <a:path extrusionOk="0" fill="none" h="124" w="63">
                  <a:moveTo>
                    <a:pt x="1" y="124"/>
                  </a:moveTo>
                  <a:cubicBezTo>
                    <a:pt x="27" y="80"/>
                    <a:pt x="45" y="45"/>
                    <a:pt x="6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57"/>
            <p:cNvSpPr/>
            <p:nvPr/>
          </p:nvSpPr>
          <p:spPr>
            <a:xfrm>
              <a:off x="1026475" y="2071575"/>
              <a:ext cx="3125" cy="5950"/>
            </a:xfrm>
            <a:custGeom>
              <a:rect b="b" l="l" r="r" t="t"/>
              <a:pathLst>
                <a:path extrusionOk="0" fill="none" h="238" w="125">
                  <a:moveTo>
                    <a:pt x="1" y="238"/>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57"/>
            <p:cNvSpPr/>
            <p:nvPr/>
          </p:nvSpPr>
          <p:spPr>
            <a:xfrm>
              <a:off x="1036175" y="2068050"/>
              <a:ext cx="2875" cy="3975"/>
            </a:xfrm>
            <a:custGeom>
              <a:rect b="b" l="l" r="r" t="t"/>
              <a:pathLst>
                <a:path extrusionOk="0" fill="none" h="159" w="115">
                  <a:moveTo>
                    <a:pt x="0" y="159"/>
                  </a:moveTo>
                  <a:lnTo>
                    <a:pt x="11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57"/>
            <p:cNvSpPr/>
            <p:nvPr/>
          </p:nvSpPr>
          <p:spPr>
            <a:xfrm>
              <a:off x="1048500" y="2061675"/>
              <a:ext cx="3100" cy="4850"/>
            </a:xfrm>
            <a:custGeom>
              <a:rect b="b" l="l" r="r" t="t"/>
              <a:pathLst>
                <a:path extrusionOk="0" fill="none" h="194" w="124">
                  <a:moveTo>
                    <a:pt x="0" y="194"/>
                  </a:moveTo>
                  <a:cubicBezTo>
                    <a:pt x="18" y="123"/>
                    <a:pt x="62" y="53"/>
                    <a:pt x="1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57"/>
            <p:cNvSpPr/>
            <p:nvPr/>
          </p:nvSpPr>
          <p:spPr>
            <a:xfrm>
              <a:off x="1100850" y="2045375"/>
              <a:ext cx="3775" cy="5975"/>
            </a:xfrm>
            <a:custGeom>
              <a:rect b="b" l="l" r="r" t="t"/>
              <a:pathLst>
                <a:path extrusionOk="0" fill="none" h="239" w="151">
                  <a:moveTo>
                    <a:pt x="1" y="238"/>
                  </a:moveTo>
                  <a:cubicBezTo>
                    <a:pt x="45" y="159"/>
                    <a:pt x="97" y="80"/>
                    <a:pt x="15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57"/>
            <p:cNvSpPr/>
            <p:nvPr/>
          </p:nvSpPr>
          <p:spPr>
            <a:xfrm>
              <a:off x="1107450" y="2042300"/>
              <a:ext cx="2450" cy="3325"/>
            </a:xfrm>
            <a:custGeom>
              <a:rect b="b" l="l" r="r" t="t"/>
              <a:pathLst>
                <a:path extrusionOk="0" fill="none" h="133" w="98">
                  <a:moveTo>
                    <a:pt x="1" y="133"/>
                  </a:moveTo>
                  <a:lnTo>
                    <a:pt x="9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57"/>
            <p:cNvSpPr/>
            <p:nvPr/>
          </p:nvSpPr>
          <p:spPr>
            <a:xfrm>
              <a:off x="1114925" y="2040750"/>
              <a:ext cx="3550" cy="4425"/>
            </a:xfrm>
            <a:custGeom>
              <a:rect b="b" l="l" r="r" t="t"/>
              <a:pathLst>
                <a:path extrusionOk="0" fill="none" h="177" w="142">
                  <a:moveTo>
                    <a:pt x="1" y="177"/>
                  </a:moveTo>
                  <a:lnTo>
                    <a:pt x="14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57"/>
            <p:cNvSpPr/>
            <p:nvPr/>
          </p:nvSpPr>
          <p:spPr>
            <a:xfrm>
              <a:off x="1157625" y="2031300"/>
              <a:ext cx="2000" cy="2875"/>
            </a:xfrm>
            <a:custGeom>
              <a:rect b="b" l="l" r="r" t="t"/>
              <a:pathLst>
                <a:path extrusionOk="0" fill="none" h="115" w="80">
                  <a:moveTo>
                    <a:pt x="0" y="115"/>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57"/>
            <p:cNvSpPr/>
            <p:nvPr/>
          </p:nvSpPr>
          <p:spPr>
            <a:xfrm>
              <a:off x="1175225" y="2026675"/>
              <a:ext cx="2225" cy="1350"/>
            </a:xfrm>
            <a:custGeom>
              <a:rect b="b" l="l" r="r" t="t"/>
              <a:pathLst>
                <a:path extrusionOk="0" fill="none" h="54" w="89">
                  <a:moveTo>
                    <a:pt x="0" y="54"/>
                  </a:moveTo>
                  <a:lnTo>
                    <a:pt x="8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57"/>
            <p:cNvSpPr/>
            <p:nvPr/>
          </p:nvSpPr>
          <p:spPr>
            <a:xfrm>
              <a:off x="1191725" y="2023150"/>
              <a:ext cx="2000" cy="925"/>
            </a:xfrm>
            <a:custGeom>
              <a:rect b="b" l="l" r="r" t="t"/>
              <a:pathLst>
                <a:path extrusionOk="0" fill="none" h="37" w="80">
                  <a:moveTo>
                    <a:pt x="0" y="36"/>
                  </a:moveTo>
                  <a:cubicBezTo>
                    <a:pt x="27" y="27"/>
                    <a:pt x="53" y="19"/>
                    <a:pt x="8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57"/>
            <p:cNvSpPr/>
            <p:nvPr/>
          </p:nvSpPr>
          <p:spPr>
            <a:xfrm>
              <a:off x="856850" y="2278375"/>
              <a:ext cx="1575" cy="5750"/>
            </a:xfrm>
            <a:custGeom>
              <a:rect b="b" l="l" r="r" t="t"/>
              <a:pathLst>
                <a:path extrusionOk="0" fill="none" h="230" w="63">
                  <a:moveTo>
                    <a:pt x="0" y="230"/>
                  </a:moveTo>
                  <a:cubicBezTo>
                    <a:pt x="18" y="151"/>
                    <a:pt x="36" y="80"/>
                    <a:pt x="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57"/>
            <p:cNvSpPr/>
            <p:nvPr/>
          </p:nvSpPr>
          <p:spPr>
            <a:xfrm>
              <a:off x="868725" y="2273775"/>
              <a:ext cx="900" cy="2425"/>
            </a:xfrm>
            <a:custGeom>
              <a:rect b="b" l="l" r="r" t="t"/>
              <a:pathLst>
                <a:path extrusionOk="0" fill="none" h="97" w="36">
                  <a:moveTo>
                    <a:pt x="1" y="97"/>
                  </a:moveTo>
                  <a:cubicBezTo>
                    <a:pt x="18" y="62"/>
                    <a:pt x="27" y="35"/>
                    <a:pt x="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57"/>
            <p:cNvSpPr/>
            <p:nvPr/>
          </p:nvSpPr>
          <p:spPr>
            <a:xfrm>
              <a:off x="899750" y="2252875"/>
              <a:ext cx="1575" cy="3750"/>
            </a:xfrm>
            <a:custGeom>
              <a:rect b="b" l="l" r="r" t="t"/>
              <a:pathLst>
                <a:path extrusionOk="0" fill="none" h="150" w="63">
                  <a:moveTo>
                    <a:pt x="1" y="150"/>
                  </a:moveTo>
                  <a:lnTo>
                    <a:pt x="6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57"/>
            <p:cNvSpPr/>
            <p:nvPr/>
          </p:nvSpPr>
          <p:spPr>
            <a:xfrm>
              <a:off x="910975" y="2244950"/>
              <a:ext cx="1575" cy="5525"/>
            </a:xfrm>
            <a:custGeom>
              <a:rect b="b" l="l" r="r" t="t"/>
              <a:pathLst>
                <a:path extrusionOk="0" fill="none" h="221" w="63">
                  <a:moveTo>
                    <a:pt x="0" y="220"/>
                  </a:moveTo>
                  <a:cubicBezTo>
                    <a:pt x="9" y="150"/>
                    <a:pt x="27" y="71"/>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7"/>
            <p:cNvSpPr/>
            <p:nvPr/>
          </p:nvSpPr>
          <p:spPr>
            <a:xfrm>
              <a:off x="938925" y="2229550"/>
              <a:ext cx="2000" cy="5725"/>
            </a:xfrm>
            <a:custGeom>
              <a:rect b="b" l="l" r="r" t="t"/>
              <a:pathLst>
                <a:path extrusionOk="0" fill="none" h="229" w="80">
                  <a:moveTo>
                    <a:pt x="0" y="229"/>
                  </a:moveTo>
                  <a:lnTo>
                    <a:pt x="7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7"/>
            <p:cNvSpPr/>
            <p:nvPr/>
          </p:nvSpPr>
          <p:spPr>
            <a:xfrm>
              <a:off x="954550" y="2217875"/>
              <a:ext cx="2875" cy="6850"/>
            </a:xfrm>
            <a:custGeom>
              <a:rect b="b" l="l" r="r" t="t"/>
              <a:pathLst>
                <a:path extrusionOk="0" fill="none" h="274" w="115">
                  <a:moveTo>
                    <a:pt x="0" y="274"/>
                  </a:moveTo>
                  <a:lnTo>
                    <a:pt x="11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57"/>
            <p:cNvSpPr/>
            <p:nvPr/>
          </p:nvSpPr>
          <p:spPr>
            <a:xfrm>
              <a:off x="980725" y="2202250"/>
              <a:ext cx="3975" cy="8825"/>
            </a:xfrm>
            <a:custGeom>
              <a:rect b="b" l="l" r="r" t="t"/>
              <a:pathLst>
                <a:path extrusionOk="0" fill="none" h="353" w="159">
                  <a:moveTo>
                    <a:pt x="0" y="353"/>
                  </a:moveTo>
                  <a:cubicBezTo>
                    <a:pt x="53" y="230"/>
                    <a:pt x="115" y="115"/>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57"/>
            <p:cNvSpPr/>
            <p:nvPr/>
          </p:nvSpPr>
          <p:spPr>
            <a:xfrm>
              <a:off x="994350" y="2201375"/>
              <a:ext cx="2900" cy="4650"/>
            </a:xfrm>
            <a:custGeom>
              <a:rect b="b" l="l" r="r" t="t"/>
              <a:pathLst>
                <a:path extrusionOk="0" fill="none" h="186" w="116">
                  <a:moveTo>
                    <a:pt x="1" y="185"/>
                  </a:moveTo>
                  <a:cubicBezTo>
                    <a:pt x="45" y="133"/>
                    <a:pt x="80" y="71"/>
                    <a:pt x="1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57"/>
            <p:cNvSpPr/>
            <p:nvPr/>
          </p:nvSpPr>
          <p:spPr>
            <a:xfrm>
              <a:off x="1021875" y="2185325"/>
              <a:ext cx="2425" cy="4850"/>
            </a:xfrm>
            <a:custGeom>
              <a:rect b="b" l="l" r="r" t="t"/>
              <a:pathLst>
                <a:path extrusionOk="0" fill="none" h="194" w="97">
                  <a:moveTo>
                    <a:pt x="0" y="194"/>
                  </a:moveTo>
                  <a:lnTo>
                    <a:pt x="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57"/>
            <p:cNvSpPr/>
            <p:nvPr/>
          </p:nvSpPr>
          <p:spPr>
            <a:xfrm>
              <a:off x="1033075" y="2180250"/>
              <a:ext cx="4000" cy="7500"/>
            </a:xfrm>
            <a:custGeom>
              <a:rect b="b" l="l" r="r" t="t"/>
              <a:pathLst>
                <a:path extrusionOk="0" fill="none" h="300" w="160">
                  <a:moveTo>
                    <a:pt x="1" y="300"/>
                  </a:moveTo>
                  <a:cubicBezTo>
                    <a:pt x="63" y="203"/>
                    <a:pt x="115" y="98"/>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57"/>
            <p:cNvSpPr/>
            <p:nvPr/>
          </p:nvSpPr>
          <p:spPr>
            <a:xfrm>
              <a:off x="1042975" y="2177825"/>
              <a:ext cx="250" cy="475"/>
            </a:xfrm>
            <a:custGeom>
              <a:rect b="b" l="l" r="r" t="t"/>
              <a:pathLst>
                <a:path extrusionOk="0" fill="none" h="19" w="10">
                  <a:moveTo>
                    <a:pt x="1" y="19"/>
                  </a:moveTo>
                  <a:cubicBezTo>
                    <a:pt x="1" y="10"/>
                    <a:pt x="1" y="10"/>
                    <a:pt x="1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57"/>
            <p:cNvSpPr/>
            <p:nvPr/>
          </p:nvSpPr>
          <p:spPr>
            <a:xfrm>
              <a:off x="1056625" y="2171025"/>
              <a:ext cx="2675" cy="4425"/>
            </a:xfrm>
            <a:custGeom>
              <a:rect b="b" l="l" r="r" t="t"/>
              <a:pathLst>
                <a:path extrusionOk="0" fill="none" h="177" w="107">
                  <a:moveTo>
                    <a:pt x="1" y="176"/>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57"/>
            <p:cNvSpPr/>
            <p:nvPr/>
          </p:nvSpPr>
          <p:spPr>
            <a:xfrm>
              <a:off x="1077975" y="2157150"/>
              <a:ext cx="3975" cy="7300"/>
            </a:xfrm>
            <a:custGeom>
              <a:rect b="b" l="l" r="r" t="t"/>
              <a:pathLst>
                <a:path extrusionOk="0" fill="none" h="292" w="159">
                  <a:moveTo>
                    <a:pt x="0" y="291"/>
                  </a:moveTo>
                  <a:lnTo>
                    <a:pt x="15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57"/>
            <p:cNvSpPr/>
            <p:nvPr/>
          </p:nvSpPr>
          <p:spPr>
            <a:xfrm>
              <a:off x="1097550" y="2151425"/>
              <a:ext cx="3775" cy="6625"/>
            </a:xfrm>
            <a:custGeom>
              <a:rect b="b" l="l" r="r" t="t"/>
              <a:pathLst>
                <a:path extrusionOk="0" fill="none" h="265" w="151">
                  <a:moveTo>
                    <a:pt x="1" y="265"/>
                  </a:moveTo>
                  <a:cubicBezTo>
                    <a:pt x="53" y="177"/>
                    <a:pt x="106" y="89"/>
                    <a:pt x="15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57"/>
            <p:cNvSpPr/>
            <p:nvPr/>
          </p:nvSpPr>
          <p:spPr>
            <a:xfrm>
              <a:off x="1130775" y="2141100"/>
              <a:ext cx="4200" cy="6625"/>
            </a:xfrm>
            <a:custGeom>
              <a:rect b="b" l="l" r="r" t="t"/>
              <a:pathLst>
                <a:path extrusionOk="0" fill="none" h="265" w="168">
                  <a:moveTo>
                    <a:pt x="1" y="264"/>
                  </a:moveTo>
                  <a:cubicBezTo>
                    <a:pt x="45" y="167"/>
                    <a:pt x="97" y="79"/>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57"/>
            <p:cNvSpPr/>
            <p:nvPr/>
          </p:nvSpPr>
          <p:spPr>
            <a:xfrm>
              <a:off x="1151025" y="2135150"/>
              <a:ext cx="2875" cy="4425"/>
            </a:xfrm>
            <a:custGeom>
              <a:rect b="b" l="l" r="r" t="t"/>
              <a:pathLst>
                <a:path extrusionOk="0" fill="none" h="177" w="115">
                  <a:moveTo>
                    <a:pt x="0" y="177"/>
                  </a:moveTo>
                  <a:cubicBezTo>
                    <a:pt x="53" y="124"/>
                    <a:pt x="88" y="62"/>
                    <a:pt x="1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57"/>
            <p:cNvSpPr/>
            <p:nvPr/>
          </p:nvSpPr>
          <p:spPr>
            <a:xfrm>
              <a:off x="1182250" y="2128550"/>
              <a:ext cx="2225" cy="2875"/>
            </a:xfrm>
            <a:custGeom>
              <a:rect b="b" l="l" r="r" t="t"/>
              <a:pathLst>
                <a:path extrusionOk="0" fill="none" h="115" w="89">
                  <a:moveTo>
                    <a:pt x="1" y="115"/>
                  </a:moveTo>
                  <a:cubicBezTo>
                    <a:pt x="27" y="71"/>
                    <a:pt x="54" y="36"/>
                    <a:pt x="8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57"/>
            <p:cNvSpPr/>
            <p:nvPr/>
          </p:nvSpPr>
          <p:spPr>
            <a:xfrm>
              <a:off x="1193925" y="2125025"/>
              <a:ext cx="2875" cy="2900"/>
            </a:xfrm>
            <a:custGeom>
              <a:rect b="b" l="l" r="r" t="t"/>
              <a:pathLst>
                <a:path extrusionOk="0" fill="none" h="116" w="115">
                  <a:moveTo>
                    <a:pt x="0" y="115"/>
                  </a:moveTo>
                  <a:lnTo>
                    <a:pt x="11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57"/>
            <p:cNvSpPr/>
            <p:nvPr/>
          </p:nvSpPr>
          <p:spPr>
            <a:xfrm>
              <a:off x="1221425" y="2118000"/>
              <a:ext cx="2225" cy="3975"/>
            </a:xfrm>
            <a:custGeom>
              <a:rect b="b" l="l" r="r" t="t"/>
              <a:pathLst>
                <a:path extrusionOk="0" fill="none" h="159" w="89">
                  <a:moveTo>
                    <a:pt x="1" y="159"/>
                  </a:moveTo>
                  <a:cubicBezTo>
                    <a:pt x="36" y="106"/>
                    <a:pt x="71" y="53"/>
                    <a:pt x="8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57"/>
            <p:cNvSpPr/>
            <p:nvPr/>
          </p:nvSpPr>
          <p:spPr>
            <a:xfrm>
              <a:off x="925050" y="2362650"/>
              <a:ext cx="1350" cy="6850"/>
            </a:xfrm>
            <a:custGeom>
              <a:rect b="b" l="l" r="r" t="t"/>
              <a:pathLst>
                <a:path extrusionOk="0" fill="none" h="274" w="54">
                  <a:moveTo>
                    <a:pt x="1" y="274"/>
                  </a:moveTo>
                  <a:lnTo>
                    <a:pt x="5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57"/>
            <p:cNvSpPr/>
            <p:nvPr/>
          </p:nvSpPr>
          <p:spPr>
            <a:xfrm>
              <a:off x="917125" y="2369925"/>
              <a:ext cx="700" cy="3525"/>
            </a:xfrm>
            <a:custGeom>
              <a:rect b="b" l="l" r="r" t="t"/>
              <a:pathLst>
                <a:path extrusionOk="0" fill="none" h="141" w="28">
                  <a:moveTo>
                    <a:pt x="1" y="141"/>
                  </a:moveTo>
                  <a:lnTo>
                    <a:pt x="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57"/>
            <p:cNvSpPr/>
            <p:nvPr/>
          </p:nvSpPr>
          <p:spPr>
            <a:xfrm>
              <a:off x="942225" y="2347700"/>
              <a:ext cx="1775" cy="7275"/>
            </a:xfrm>
            <a:custGeom>
              <a:rect b="b" l="l" r="r" t="t"/>
              <a:pathLst>
                <a:path extrusionOk="0" fill="none" h="291" w="71">
                  <a:moveTo>
                    <a:pt x="0" y="291"/>
                  </a:moveTo>
                  <a:cubicBezTo>
                    <a:pt x="9" y="185"/>
                    <a:pt x="27" y="88"/>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57"/>
            <p:cNvSpPr/>
            <p:nvPr/>
          </p:nvSpPr>
          <p:spPr>
            <a:xfrm>
              <a:off x="953875" y="2340000"/>
              <a:ext cx="4200" cy="9050"/>
            </a:xfrm>
            <a:custGeom>
              <a:rect b="b" l="l" r="r" t="t"/>
              <a:pathLst>
                <a:path extrusionOk="0" fill="none" h="362" w="168">
                  <a:moveTo>
                    <a:pt x="1" y="361"/>
                  </a:moveTo>
                  <a:cubicBezTo>
                    <a:pt x="80" y="255"/>
                    <a:pt x="133" y="132"/>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57"/>
            <p:cNvSpPr/>
            <p:nvPr/>
          </p:nvSpPr>
          <p:spPr>
            <a:xfrm>
              <a:off x="978525" y="2322400"/>
              <a:ext cx="2875" cy="9250"/>
            </a:xfrm>
            <a:custGeom>
              <a:rect b="b" l="l" r="r" t="t"/>
              <a:pathLst>
                <a:path extrusionOk="0" fill="none" h="370" w="115">
                  <a:moveTo>
                    <a:pt x="0" y="370"/>
                  </a:moveTo>
                  <a:lnTo>
                    <a:pt x="11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57"/>
            <p:cNvSpPr/>
            <p:nvPr/>
          </p:nvSpPr>
          <p:spPr>
            <a:xfrm>
              <a:off x="993250" y="2316450"/>
              <a:ext cx="1125" cy="5075"/>
            </a:xfrm>
            <a:custGeom>
              <a:rect b="b" l="l" r="r" t="t"/>
              <a:pathLst>
                <a:path extrusionOk="0" fill="none" h="203" w="45">
                  <a:moveTo>
                    <a:pt x="1" y="203"/>
                  </a:moveTo>
                  <a:cubicBezTo>
                    <a:pt x="19" y="133"/>
                    <a:pt x="27" y="71"/>
                    <a:pt x="4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57"/>
            <p:cNvSpPr/>
            <p:nvPr/>
          </p:nvSpPr>
          <p:spPr>
            <a:xfrm>
              <a:off x="1014825" y="2303475"/>
              <a:ext cx="1775" cy="6400"/>
            </a:xfrm>
            <a:custGeom>
              <a:rect b="b" l="l" r="r" t="t"/>
              <a:pathLst>
                <a:path extrusionOk="0" fill="none" h="256" w="71">
                  <a:moveTo>
                    <a:pt x="0" y="256"/>
                  </a:moveTo>
                  <a:cubicBezTo>
                    <a:pt x="44" y="176"/>
                    <a:pt x="71" y="88"/>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57"/>
            <p:cNvSpPr/>
            <p:nvPr/>
          </p:nvSpPr>
          <p:spPr>
            <a:xfrm>
              <a:off x="1036175" y="2289600"/>
              <a:ext cx="3100" cy="9050"/>
            </a:xfrm>
            <a:custGeom>
              <a:rect b="b" l="l" r="r" t="t"/>
              <a:pathLst>
                <a:path extrusionOk="0" fill="none" h="362" w="124">
                  <a:moveTo>
                    <a:pt x="0" y="362"/>
                  </a:moveTo>
                  <a:cubicBezTo>
                    <a:pt x="53" y="247"/>
                    <a:pt x="97" y="124"/>
                    <a:pt x="1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57"/>
            <p:cNvSpPr/>
            <p:nvPr/>
          </p:nvSpPr>
          <p:spPr>
            <a:xfrm>
              <a:off x="1051350" y="2283225"/>
              <a:ext cx="1775" cy="5100"/>
            </a:xfrm>
            <a:custGeom>
              <a:rect b="b" l="l" r="r" t="t"/>
              <a:pathLst>
                <a:path extrusionOk="0" fill="none" h="204" w="71">
                  <a:moveTo>
                    <a:pt x="0" y="203"/>
                  </a:moveTo>
                  <a:cubicBezTo>
                    <a:pt x="18" y="133"/>
                    <a:pt x="44" y="62"/>
                    <a:pt x="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57"/>
            <p:cNvSpPr/>
            <p:nvPr/>
          </p:nvSpPr>
          <p:spPr>
            <a:xfrm>
              <a:off x="1087200" y="2262100"/>
              <a:ext cx="5975" cy="9925"/>
            </a:xfrm>
            <a:custGeom>
              <a:rect b="b" l="l" r="r" t="t"/>
              <a:pathLst>
                <a:path extrusionOk="0" fill="none" h="397" w="239">
                  <a:moveTo>
                    <a:pt x="1" y="397"/>
                  </a:moveTo>
                  <a:cubicBezTo>
                    <a:pt x="89" y="265"/>
                    <a:pt x="168" y="133"/>
                    <a:pt x="23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57"/>
            <p:cNvSpPr/>
            <p:nvPr/>
          </p:nvSpPr>
          <p:spPr>
            <a:xfrm>
              <a:off x="1101525" y="2258575"/>
              <a:ext cx="3525" cy="6625"/>
            </a:xfrm>
            <a:custGeom>
              <a:rect b="b" l="l" r="r" t="t"/>
              <a:pathLst>
                <a:path extrusionOk="0" fill="none" h="265" w="141">
                  <a:moveTo>
                    <a:pt x="0" y="265"/>
                  </a:moveTo>
                  <a:cubicBezTo>
                    <a:pt x="35" y="168"/>
                    <a:pt x="88" y="80"/>
                    <a:pt x="14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57"/>
            <p:cNvSpPr/>
            <p:nvPr/>
          </p:nvSpPr>
          <p:spPr>
            <a:xfrm>
              <a:off x="1136275" y="2245175"/>
              <a:ext cx="7500" cy="9700"/>
            </a:xfrm>
            <a:custGeom>
              <a:rect b="b" l="l" r="r" t="t"/>
              <a:pathLst>
                <a:path extrusionOk="0" fill="none" h="388" w="300">
                  <a:moveTo>
                    <a:pt x="1" y="387"/>
                  </a:moveTo>
                  <a:cubicBezTo>
                    <a:pt x="106" y="264"/>
                    <a:pt x="203" y="132"/>
                    <a:pt x="30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57"/>
            <p:cNvSpPr/>
            <p:nvPr/>
          </p:nvSpPr>
          <p:spPr>
            <a:xfrm>
              <a:off x="1151250" y="2242300"/>
              <a:ext cx="4625" cy="6400"/>
            </a:xfrm>
            <a:custGeom>
              <a:rect b="b" l="l" r="r" t="t"/>
              <a:pathLst>
                <a:path extrusionOk="0" fill="none" h="256" w="185">
                  <a:moveTo>
                    <a:pt x="0" y="256"/>
                  </a:moveTo>
                  <a:cubicBezTo>
                    <a:pt x="79" y="177"/>
                    <a:pt x="132" y="97"/>
                    <a:pt x="18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57"/>
            <p:cNvSpPr/>
            <p:nvPr/>
          </p:nvSpPr>
          <p:spPr>
            <a:xfrm>
              <a:off x="1186875" y="2234600"/>
              <a:ext cx="4000" cy="5975"/>
            </a:xfrm>
            <a:custGeom>
              <a:rect b="b" l="l" r="r" t="t"/>
              <a:pathLst>
                <a:path extrusionOk="0" fill="none" h="239" w="160">
                  <a:moveTo>
                    <a:pt x="1" y="238"/>
                  </a:moveTo>
                  <a:cubicBezTo>
                    <a:pt x="45" y="159"/>
                    <a:pt x="98" y="80"/>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57"/>
            <p:cNvSpPr/>
            <p:nvPr/>
          </p:nvSpPr>
          <p:spPr>
            <a:xfrm>
              <a:off x="1200975" y="2230200"/>
              <a:ext cx="3750" cy="4200"/>
            </a:xfrm>
            <a:custGeom>
              <a:rect b="b" l="l" r="r" t="t"/>
              <a:pathLst>
                <a:path extrusionOk="0" fill="none" h="168" w="150">
                  <a:moveTo>
                    <a:pt x="0" y="168"/>
                  </a:moveTo>
                  <a:lnTo>
                    <a:pt x="15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57"/>
            <p:cNvSpPr/>
            <p:nvPr/>
          </p:nvSpPr>
          <p:spPr>
            <a:xfrm>
              <a:off x="1214175" y="2226450"/>
              <a:ext cx="3100" cy="3775"/>
            </a:xfrm>
            <a:custGeom>
              <a:rect b="b" l="l" r="r" t="t"/>
              <a:pathLst>
                <a:path extrusionOk="0" fill="none" h="151" w="124">
                  <a:moveTo>
                    <a:pt x="0" y="151"/>
                  </a:moveTo>
                  <a:cubicBezTo>
                    <a:pt x="35" y="98"/>
                    <a:pt x="79" y="45"/>
                    <a:pt x="1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57"/>
            <p:cNvSpPr/>
            <p:nvPr/>
          </p:nvSpPr>
          <p:spPr>
            <a:xfrm>
              <a:off x="1246500" y="2226900"/>
              <a:ext cx="1575" cy="1350"/>
            </a:xfrm>
            <a:custGeom>
              <a:rect b="b" l="l" r="r" t="t"/>
              <a:pathLst>
                <a:path extrusionOk="0" fill="none" h="54" w="63">
                  <a:moveTo>
                    <a:pt x="1" y="53"/>
                  </a:moveTo>
                  <a:lnTo>
                    <a:pt x="6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57"/>
            <p:cNvSpPr/>
            <p:nvPr/>
          </p:nvSpPr>
          <p:spPr>
            <a:xfrm>
              <a:off x="1255975" y="2225350"/>
              <a:ext cx="1775" cy="2025"/>
            </a:xfrm>
            <a:custGeom>
              <a:rect b="b" l="l" r="r" t="t"/>
              <a:pathLst>
                <a:path extrusionOk="0" fill="none" h="81" w="71">
                  <a:moveTo>
                    <a:pt x="0" y="80"/>
                  </a:moveTo>
                  <a:lnTo>
                    <a:pt x="7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57"/>
            <p:cNvSpPr/>
            <p:nvPr/>
          </p:nvSpPr>
          <p:spPr>
            <a:xfrm>
              <a:off x="1165100" y="2251100"/>
              <a:ext cx="74400" cy="16525"/>
            </a:xfrm>
            <a:custGeom>
              <a:rect b="b" l="l" r="r" t="t"/>
              <a:pathLst>
                <a:path extrusionOk="0" fill="none" h="661" w="2976">
                  <a:moveTo>
                    <a:pt x="0" y="661"/>
                  </a:moveTo>
                  <a:cubicBezTo>
                    <a:pt x="960" y="317"/>
                    <a:pt x="1954" y="97"/>
                    <a:pt x="297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57"/>
            <p:cNvSpPr/>
            <p:nvPr/>
          </p:nvSpPr>
          <p:spPr>
            <a:xfrm>
              <a:off x="1194375" y="2266075"/>
              <a:ext cx="17825" cy="4850"/>
            </a:xfrm>
            <a:custGeom>
              <a:rect b="b" l="l" r="r" t="t"/>
              <a:pathLst>
                <a:path extrusionOk="0" fill="none" h="194" w="713">
                  <a:moveTo>
                    <a:pt x="0" y="194"/>
                  </a:moveTo>
                  <a:lnTo>
                    <a:pt x="71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57"/>
            <p:cNvSpPr/>
            <p:nvPr/>
          </p:nvSpPr>
          <p:spPr>
            <a:xfrm>
              <a:off x="1187750" y="2287400"/>
              <a:ext cx="12800" cy="5750"/>
            </a:xfrm>
            <a:custGeom>
              <a:rect b="b" l="l" r="r" t="t"/>
              <a:pathLst>
                <a:path extrusionOk="0" fill="none" h="230" w="512">
                  <a:moveTo>
                    <a:pt x="1" y="230"/>
                  </a:moveTo>
                  <a:lnTo>
                    <a:pt x="51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57"/>
            <p:cNvSpPr/>
            <p:nvPr/>
          </p:nvSpPr>
          <p:spPr>
            <a:xfrm>
              <a:off x="1047600" y="2215250"/>
              <a:ext cx="22700" cy="9475"/>
            </a:xfrm>
            <a:custGeom>
              <a:rect b="b" l="l" r="r" t="t"/>
              <a:pathLst>
                <a:path extrusionOk="0" fill="none" h="379" w="908">
                  <a:moveTo>
                    <a:pt x="1" y="379"/>
                  </a:moveTo>
                  <a:lnTo>
                    <a:pt x="90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57"/>
            <p:cNvSpPr/>
            <p:nvPr/>
          </p:nvSpPr>
          <p:spPr>
            <a:xfrm>
              <a:off x="1020550" y="2200275"/>
              <a:ext cx="73275" cy="28400"/>
            </a:xfrm>
            <a:custGeom>
              <a:rect b="b" l="l" r="r" t="t"/>
              <a:pathLst>
                <a:path extrusionOk="0" fill="none" h="1136" w="2931">
                  <a:moveTo>
                    <a:pt x="0" y="1136"/>
                  </a:moveTo>
                  <a:cubicBezTo>
                    <a:pt x="898" y="582"/>
                    <a:pt x="1892" y="194"/>
                    <a:pt x="293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57"/>
            <p:cNvSpPr/>
            <p:nvPr/>
          </p:nvSpPr>
          <p:spPr>
            <a:xfrm>
              <a:off x="1055300" y="2191700"/>
              <a:ext cx="28200" cy="11900"/>
            </a:xfrm>
            <a:custGeom>
              <a:rect b="b" l="l" r="r" t="t"/>
              <a:pathLst>
                <a:path extrusionOk="0" fill="none" h="476" w="1128">
                  <a:moveTo>
                    <a:pt x="1" y="476"/>
                  </a:moveTo>
                  <a:lnTo>
                    <a:pt x="11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57"/>
            <p:cNvSpPr/>
            <p:nvPr/>
          </p:nvSpPr>
          <p:spPr>
            <a:xfrm>
              <a:off x="896900" y="2270475"/>
              <a:ext cx="20250" cy="13650"/>
            </a:xfrm>
            <a:custGeom>
              <a:rect b="b" l="l" r="r" t="t"/>
              <a:pathLst>
                <a:path extrusionOk="0" fill="none" h="546" w="810">
                  <a:moveTo>
                    <a:pt x="0" y="546"/>
                  </a:moveTo>
                  <a:lnTo>
                    <a:pt x="81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57"/>
            <p:cNvSpPr/>
            <p:nvPr/>
          </p:nvSpPr>
          <p:spPr>
            <a:xfrm>
              <a:off x="914275" y="2279475"/>
              <a:ext cx="12775" cy="7525"/>
            </a:xfrm>
            <a:custGeom>
              <a:rect b="b" l="l" r="r" t="t"/>
              <a:pathLst>
                <a:path extrusionOk="0" fill="none" h="301" w="511">
                  <a:moveTo>
                    <a:pt x="0" y="300"/>
                  </a:moveTo>
                  <a:cubicBezTo>
                    <a:pt x="168" y="186"/>
                    <a:pt x="335" y="89"/>
                    <a:pt x="51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57"/>
            <p:cNvSpPr/>
            <p:nvPr/>
          </p:nvSpPr>
          <p:spPr>
            <a:xfrm>
              <a:off x="918025" y="2293125"/>
              <a:ext cx="14100" cy="10375"/>
            </a:xfrm>
            <a:custGeom>
              <a:rect b="b" l="l" r="r" t="t"/>
              <a:pathLst>
                <a:path extrusionOk="0" fill="none" h="415" w="564">
                  <a:moveTo>
                    <a:pt x="0" y="414"/>
                  </a:moveTo>
                  <a:cubicBezTo>
                    <a:pt x="203" y="291"/>
                    <a:pt x="387" y="159"/>
                    <a:pt x="56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57"/>
            <p:cNvSpPr/>
            <p:nvPr/>
          </p:nvSpPr>
          <p:spPr>
            <a:xfrm>
              <a:off x="818575" y="2206225"/>
              <a:ext cx="21575" cy="15200"/>
            </a:xfrm>
            <a:custGeom>
              <a:rect b="b" l="l" r="r" t="t"/>
              <a:pathLst>
                <a:path extrusionOk="0" fill="none" h="608" w="863">
                  <a:moveTo>
                    <a:pt x="0" y="608"/>
                  </a:moveTo>
                  <a:cubicBezTo>
                    <a:pt x="282" y="396"/>
                    <a:pt x="572" y="194"/>
                    <a:pt x="86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57"/>
            <p:cNvSpPr/>
            <p:nvPr/>
          </p:nvSpPr>
          <p:spPr>
            <a:xfrm>
              <a:off x="842100" y="2220300"/>
              <a:ext cx="12575" cy="8600"/>
            </a:xfrm>
            <a:custGeom>
              <a:rect b="b" l="l" r="r" t="t"/>
              <a:pathLst>
                <a:path extrusionOk="0" fill="none" h="344" w="503">
                  <a:moveTo>
                    <a:pt x="1" y="344"/>
                  </a:moveTo>
                  <a:lnTo>
                    <a:pt x="50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7"/>
            <p:cNvSpPr/>
            <p:nvPr/>
          </p:nvSpPr>
          <p:spPr>
            <a:xfrm>
              <a:off x="906575" y="2182675"/>
              <a:ext cx="13225" cy="7500"/>
            </a:xfrm>
            <a:custGeom>
              <a:rect b="b" l="l" r="r" t="t"/>
              <a:pathLst>
                <a:path extrusionOk="0" fill="none" h="300" w="529">
                  <a:moveTo>
                    <a:pt x="0" y="300"/>
                  </a:moveTo>
                  <a:cubicBezTo>
                    <a:pt x="168" y="185"/>
                    <a:pt x="344" y="89"/>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7"/>
            <p:cNvSpPr/>
            <p:nvPr/>
          </p:nvSpPr>
          <p:spPr>
            <a:xfrm>
              <a:off x="774550" y="2277075"/>
              <a:ext cx="11475" cy="9925"/>
            </a:xfrm>
            <a:custGeom>
              <a:rect b="b" l="l" r="r" t="t"/>
              <a:pathLst>
                <a:path extrusionOk="0" fill="none" h="397" w="459">
                  <a:moveTo>
                    <a:pt x="1" y="396"/>
                  </a:moveTo>
                  <a:lnTo>
                    <a:pt x="4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57"/>
            <p:cNvSpPr/>
            <p:nvPr/>
          </p:nvSpPr>
          <p:spPr>
            <a:xfrm>
              <a:off x="734075" y="2167500"/>
              <a:ext cx="7500" cy="6625"/>
            </a:xfrm>
            <a:custGeom>
              <a:rect b="b" l="l" r="r" t="t"/>
              <a:pathLst>
                <a:path extrusionOk="0" fill="none" h="265" w="300">
                  <a:moveTo>
                    <a:pt x="1" y="264"/>
                  </a:moveTo>
                  <a:lnTo>
                    <a:pt x="30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57"/>
            <p:cNvSpPr/>
            <p:nvPr/>
          </p:nvSpPr>
          <p:spPr>
            <a:xfrm>
              <a:off x="905700" y="2016550"/>
              <a:ext cx="69325" cy="34150"/>
            </a:xfrm>
            <a:custGeom>
              <a:rect b="b" l="l" r="r" t="t"/>
              <a:pathLst>
                <a:path extrusionOk="0" fill="none" h="1366" w="2773">
                  <a:moveTo>
                    <a:pt x="0" y="1365"/>
                  </a:moveTo>
                  <a:cubicBezTo>
                    <a:pt x="863" y="793"/>
                    <a:pt x="1796" y="335"/>
                    <a:pt x="277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57"/>
            <p:cNvSpPr/>
            <p:nvPr/>
          </p:nvSpPr>
          <p:spPr>
            <a:xfrm>
              <a:off x="945300" y="2044050"/>
              <a:ext cx="14100" cy="5750"/>
            </a:xfrm>
            <a:custGeom>
              <a:rect b="b" l="l" r="r" t="t"/>
              <a:pathLst>
                <a:path extrusionOk="0" fill="none" h="230" w="564">
                  <a:moveTo>
                    <a:pt x="0" y="230"/>
                  </a:moveTo>
                  <a:lnTo>
                    <a:pt x="56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57"/>
            <p:cNvSpPr/>
            <p:nvPr/>
          </p:nvSpPr>
          <p:spPr>
            <a:xfrm>
              <a:off x="817900" y="1996325"/>
              <a:ext cx="14325" cy="9250"/>
            </a:xfrm>
            <a:custGeom>
              <a:rect b="b" l="l" r="r" t="t"/>
              <a:pathLst>
                <a:path extrusionOk="0" fill="none" h="370" w="573">
                  <a:moveTo>
                    <a:pt x="1" y="370"/>
                  </a:moveTo>
                  <a:cubicBezTo>
                    <a:pt x="177" y="229"/>
                    <a:pt x="370" y="106"/>
                    <a:pt x="57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57"/>
            <p:cNvSpPr/>
            <p:nvPr/>
          </p:nvSpPr>
          <p:spPr>
            <a:xfrm>
              <a:off x="802500" y="1979375"/>
              <a:ext cx="29075" cy="23350"/>
            </a:xfrm>
            <a:custGeom>
              <a:rect b="b" l="l" r="r" t="t"/>
              <a:pathLst>
                <a:path extrusionOk="0" fill="none" h="934" w="1163">
                  <a:moveTo>
                    <a:pt x="1" y="933"/>
                  </a:moveTo>
                  <a:cubicBezTo>
                    <a:pt x="370" y="608"/>
                    <a:pt x="757" y="291"/>
                    <a:pt x="11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7"/>
            <p:cNvSpPr/>
            <p:nvPr/>
          </p:nvSpPr>
          <p:spPr>
            <a:xfrm>
              <a:off x="819875" y="1954525"/>
              <a:ext cx="17425" cy="12550"/>
            </a:xfrm>
            <a:custGeom>
              <a:rect b="b" l="l" r="r" t="t"/>
              <a:pathLst>
                <a:path extrusionOk="0" fill="none" h="502" w="697">
                  <a:moveTo>
                    <a:pt x="1" y="502"/>
                  </a:moveTo>
                  <a:cubicBezTo>
                    <a:pt x="221" y="317"/>
                    <a:pt x="450" y="150"/>
                    <a:pt x="69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7"/>
            <p:cNvSpPr/>
            <p:nvPr/>
          </p:nvSpPr>
          <p:spPr>
            <a:xfrm>
              <a:off x="861900" y="1923700"/>
              <a:ext cx="9275" cy="6200"/>
            </a:xfrm>
            <a:custGeom>
              <a:rect b="b" l="l" r="r" t="t"/>
              <a:pathLst>
                <a:path extrusionOk="0" fill="none" h="248" w="371">
                  <a:moveTo>
                    <a:pt x="1" y="247"/>
                  </a:moveTo>
                  <a:cubicBezTo>
                    <a:pt x="115" y="150"/>
                    <a:pt x="238" y="71"/>
                    <a:pt x="37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57"/>
            <p:cNvSpPr/>
            <p:nvPr/>
          </p:nvSpPr>
          <p:spPr>
            <a:xfrm>
              <a:off x="936500" y="1822950"/>
              <a:ext cx="88025" cy="12550"/>
            </a:xfrm>
            <a:custGeom>
              <a:rect b="b" l="l" r="r" t="t"/>
              <a:pathLst>
                <a:path extrusionOk="0" fill="none" h="502" w="3521">
                  <a:moveTo>
                    <a:pt x="0" y="502"/>
                  </a:moveTo>
                  <a:cubicBezTo>
                    <a:pt x="1136" y="141"/>
                    <a:pt x="2333" y="0"/>
                    <a:pt x="3521" y="7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57"/>
            <p:cNvSpPr/>
            <p:nvPr/>
          </p:nvSpPr>
          <p:spPr>
            <a:xfrm>
              <a:off x="976750" y="1845375"/>
              <a:ext cx="12800" cy="700"/>
            </a:xfrm>
            <a:custGeom>
              <a:rect b="b" l="l" r="r" t="t"/>
              <a:pathLst>
                <a:path extrusionOk="0" fill="none" h="28" w="512">
                  <a:moveTo>
                    <a:pt x="1" y="27"/>
                  </a:moveTo>
                  <a:lnTo>
                    <a:pt x="51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57"/>
            <p:cNvSpPr/>
            <p:nvPr/>
          </p:nvSpPr>
          <p:spPr>
            <a:xfrm>
              <a:off x="1081050" y="1877275"/>
              <a:ext cx="22700" cy="4000"/>
            </a:xfrm>
            <a:custGeom>
              <a:rect b="b" l="l" r="r" t="t"/>
              <a:pathLst>
                <a:path extrusionOk="0" fill="none" h="160" w="908">
                  <a:moveTo>
                    <a:pt x="1" y="159"/>
                  </a:moveTo>
                  <a:cubicBezTo>
                    <a:pt x="291" y="54"/>
                    <a:pt x="599" y="1"/>
                    <a:pt x="907" y="1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57"/>
            <p:cNvSpPr/>
            <p:nvPr/>
          </p:nvSpPr>
          <p:spPr>
            <a:xfrm>
              <a:off x="1137825" y="2041200"/>
              <a:ext cx="77675" cy="20500"/>
            </a:xfrm>
            <a:custGeom>
              <a:rect b="b" l="l" r="r" t="t"/>
              <a:pathLst>
                <a:path extrusionOk="0" fill="none" h="820" w="3107">
                  <a:moveTo>
                    <a:pt x="0" y="819"/>
                  </a:moveTo>
                  <a:cubicBezTo>
                    <a:pt x="1003" y="441"/>
                    <a:pt x="2042" y="168"/>
                    <a:pt x="310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57"/>
            <p:cNvSpPr/>
            <p:nvPr/>
          </p:nvSpPr>
          <p:spPr>
            <a:xfrm>
              <a:off x="1198975" y="2063875"/>
              <a:ext cx="9925" cy="1325"/>
            </a:xfrm>
            <a:custGeom>
              <a:rect b="b" l="l" r="r" t="t"/>
              <a:pathLst>
                <a:path extrusionOk="0" fill="none" h="53" w="397">
                  <a:moveTo>
                    <a:pt x="1" y="53"/>
                  </a:moveTo>
                  <a:cubicBezTo>
                    <a:pt x="133" y="18"/>
                    <a:pt x="265" y="0"/>
                    <a:pt x="39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57"/>
            <p:cNvSpPr/>
            <p:nvPr/>
          </p:nvSpPr>
          <p:spPr>
            <a:xfrm>
              <a:off x="1206475" y="2082575"/>
              <a:ext cx="7725" cy="2650"/>
            </a:xfrm>
            <a:custGeom>
              <a:rect b="b" l="l" r="r" t="t"/>
              <a:pathLst>
                <a:path extrusionOk="0" fill="none" h="106" w="309">
                  <a:moveTo>
                    <a:pt x="0" y="106"/>
                  </a:moveTo>
                  <a:lnTo>
                    <a:pt x="30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57"/>
            <p:cNvSpPr/>
            <p:nvPr/>
          </p:nvSpPr>
          <p:spPr>
            <a:xfrm>
              <a:off x="1104825" y="2093125"/>
              <a:ext cx="15425" cy="3775"/>
            </a:xfrm>
            <a:custGeom>
              <a:rect b="b" l="l" r="r" t="t"/>
              <a:pathLst>
                <a:path extrusionOk="0" fill="none" h="151" w="617">
                  <a:moveTo>
                    <a:pt x="0" y="150"/>
                  </a:moveTo>
                  <a:cubicBezTo>
                    <a:pt x="211" y="124"/>
                    <a:pt x="414" y="71"/>
                    <a:pt x="61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57"/>
            <p:cNvSpPr/>
            <p:nvPr/>
          </p:nvSpPr>
          <p:spPr>
            <a:xfrm>
              <a:off x="1255975" y="1941100"/>
              <a:ext cx="11450" cy="13650"/>
            </a:xfrm>
            <a:custGeom>
              <a:rect b="b" l="l" r="r" t="t"/>
              <a:pathLst>
                <a:path extrusionOk="0" fill="none" h="546" w="458">
                  <a:moveTo>
                    <a:pt x="0" y="0"/>
                  </a:moveTo>
                  <a:cubicBezTo>
                    <a:pt x="141" y="185"/>
                    <a:pt x="299" y="370"/>
                    <a:pt x="458" y="54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57"/>
            <p:cNvSpPr/>
            <p:nvPr/>
          </p:nvSpPr>
          <p:spPr>
            <a:xfrm>
              <a:off x="1245200" y="1950100"/>
              <a:ext cx="9025" cy="9500"/>
            </a:xfrm>
            <a:custGeom>
              <a:rect b="b" l="l" r="r" t="t"/>
              <a:pathLst>
                <a:path extrusionOk="0" fill="none" h="380" w="361">
                  <a:moveTo>
                    <a:pt x="0" y="1"/>
                  </a:moveTo>
                  <a:lnTo>
                    <a:pt x="361"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57"/>
            <p:cNvSpPr/>
            <p:nvPr/>
          </p:nvSpPr>
          <p:spPr>
            <a:xfrm>
              <a:off x="1205575" y="1953850"/>
              <a:ext cx="10825" cy="5300"/>
            </a:xfrm>
            <a:custGeom>
              <a:rect b="b" l="l" r="r" t="t"/>
              <a:pathLst>
                <a:path extrusionOk="0" fill="none" h="212" w="433">
                  <a:moveTo>
                    <a:pt x="1" y="1"/>
                  </a:moveTo>
                  <a:lnTo>
                    <a:pt x="432" y="21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57"/>
            <p:cNvSpPr/>
            <p:nvPr/>
          </p:nvSpPr>
          <p:spPr>
            <a:xfrm>
              <a:off x="1320225" y="2199625"/>
              <a:ext cx="5725" cy="15650"/>
            </a:xfrm>
            <a:custGeom>
              <a:rect b="b" l="l" r="r" t="t"/>
              <a:pathLst>
                <a:path extrusionOk="0" fill="none" h="626" w="229">
                  <a:moveTo>
                    <a:pt x="0" y="625"/>
                  </a:moveTo>
                  <a:cubicBezTo>
                    <a:pt x="97" y="423"/>
                    <a:pt x="176" y="211"/>
                    <a:pt x="22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57"/>
            <p:cNvSpPr/>
            <p:nvPr/>
          </p:nvSpPr>
          <p:spPr>
            <a:xfrm>
              <a:off x="1000300" y="2409950"/>
              <a:ext cx="40950" cy="30400"/>
            </a:xfrm>
            <a:custGeom>
              <a:rect b="b" l="l" r="r" t="t"/>
              <a:pathLst>
                <a:path extrusionOk="0" fill="none" h="1216" w="1638">
                  <a:moveTo>
                    <a:pt x="1" y="1215"/>
                  </a:moveTo>
                  <a:cubicBezTo>
                    <a:pt x="546" y="802"/>
                    <a:pt x="1171" y="503"/>
                    <a:pt x="163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57"/>
            <p:cNvSpPr/>
            <p:nvPr/>
          </p:nvSpPr>
          <p:spPr>
            <a:xfrm>
              <a:off x="1029575" y="2431300"/>
              <a:ext cx="13000" cy="9275"/>
            </a:xfrm>
            <a:custGeom>
              <a:rect b="b" l="l" r="r" t="t"/>
              <a:pathLst>
                <a:path extrusionOk="0" fill="none" h="371" w="520">
                  <a:moveTo>
                    <a:pt x="0" y="370"/>
                  </a:moveTo>
                  <a:lnTo>
                    <a:pt x="51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57"/>
            <p:cNvSpPr/>
            <p:nvPr/>
          </p:nvSpPr>
          <p:spPr>
            <a:xfrm>
              <a:off x="1047600" y="2438125"/>
              <a:ext cx="5750" cy="5300"/>
            </a:xfrm>
            <a:custGeom>
              <a:rect b="b" l="l" r="r" t="t"/>
              <a:pathLst>
                <a:path extrusionOk="0" fill="none" h="212" w="230">
                  <a:moveTo>
                    <a:pt x="1" y="212"/>
                  </a:moveTo>
                  <a:cubicBezTo>
                    <a:pt x="89" y="150"/>
                    <a:pt x="159" y="80"/>
                    <a:pt x="23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57"/>
            <p:cNvSpPr/>
            <p:nvPr/>
          </p:nvSpPr>
          <p:spPr>
            <a:xfrm>
              <a:off x="845850" y="2382025"/>
              <a:ext cx="3325" cy="6625"/>
            </a:xfrm>
            <a:custGeom>
              <a:rect b="b" l="l" r="r" t="t"/>
              <a:pathLst>
                <a:path extrusionOk="0" fill="none" h="265" w="133">
                  <a:moveTo>
                    <a:pt x="0" y="264"/>
                  </a:moveTo>
                  <a:lnTo>
                    <a:pt x="13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57"/>
            <p:cNvSpPr/>
            <p:nvPr/>
          </p:nvSpPr>
          <p:spPr>
            <a:xfrm>
              <a:off x="1097550" y="2230650"/>
              <a:ext cx="16100" cy="5725"/>
            </a:xfrm>
            <a:custGeom>
              <a:rect b="b" l="l" r="r" t="t"/>
              <a:pathLst>
                <a:path extrusionOk="0" fill="none" h="229" w="644">
                  <a:moveTo>
                    <a:pt x="1" y="229"/>
                  </a:moveTo>
                  <a:cubicBezTo>
                    <a:pt x="221" y="176"/>
                    <a:pt x="432" y="97"/>
                    <a:pt x="64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57"/>
          <p:cNvGrpSpPr/>
          <p:nvPr/>
        </p:nvGrpSpPr>
        <p:grpSpPr>
          <a:xfrm>
            <a:off x="4121938" y="1098158"/>
            <a:ext cx="477884" cy="510744"/>
            <a:chOff x="4413650" y="1138450"/>
            <a:chExt cx="303650" cy="324550"/>
          </a:xfrm>
        </p:grpSpPr>
        <p:sp>
          <p:nvSpPr>
            <p:cNvPr id="6751" name="Google Shape;6751;p57"/>
            <p:cNvSpPr/>
            <p:nvPr/>
          </p:nvSpPr>
          <p:spPr>
            <a:xfrm>
              <a:off x="4473950" y="1157750"/>
              <a:ext cx="233450" cy="291125"/>
            </a:xfrm>
            <a:custGeom>
              <a:rect b="b" l="l" r="r" t="t"/>
              <a:pathLst>
                <a:path extrusionOk="0" h="11645" w="9338">
                  <a:moveTo>
                    <a:pt x="4854" y="1"/>
                  </a:moveTo>
                  <a:cubicBezTo>
                    <a:pt x="4221" y="1"/>
                    <a:pt x="3659" y="225"/>
                    <a:pt x="3274" y="549"/>
                  </a:cubicBezTo>
                  <a:cubicBezTo>
                    <a:pt x="3010" y="760"/>
                    <a:pt x="2816" y="1033"/>
                    <a:pt x="2702" y="1350"/>
                  </a:cubicBezTo>
                  <a:cubicBezTo>
                    <a:pt x="2561" y="1746"/>
                    <a:pt x="2570" y="2177"/>
                    <a:pt x="2711" y="2564"/>
                  </a:cubicBezTo>
                  <a:cubicBezTo>
                    <a:pt x="2816" y="2846"/>
                    <a:pt x="3089" y="2960"/>
                    <a:pt x="3257" y="3004"/>
                  </a:cubicBezTo>
                  <a:cubicBezTo>
                    <a:pt x="3381" y="3044"/>
                    <a:pt x="3514" y="3062"/>
                    <a:pt x="3640" y="3062"/>
                  </a:cubicBezTo>
                  <a:cubicBezTo>
                    <a:pt x="3853" y="3062"/>
                    <a:pt x="4050" y="3010"/>
                    <a:pt x="4172" y="2916"/>
                  </a:cubicBezTo>
                  <a:cubicBezTo>
                    <a:pt x="4267" y="2829"/>
                    <a:pt x="4389" y="2785"/>
                    <a:pt x="4509" y="2785"/>
                  </a:cubicBezTo>
                  <a:cubicBezTo>
                    <a:pt x="4633" y="2785"/>
                    <a:pt x="4756" y="2831"/>
                    <a:pt x="4849" y="2925"/>
                  </a:cubicBezTo>
                  <a:cubicBezTo>
                    <a:pt x="5105" y="3163"/>
                    <a:pt x="5263" y="3629"/>
                    <a:pt x="5219" y="4025"/>
                  </a:cubicBezTo>
                  <a:lnTo>
                    <a:pt x="5281" y="4043"/>
                  </a:lnTo>
                  <a:cubicBezTo>
                    <a:pt x="5298" y="3981"/>
                    <a:pt x="5316" y="3911"/>
                    <a:pt x="5325" y="3849"/>
                  </a:cubicBezTo>
                  <a:cubicBezTo>
                    <a:pt x="5386" y="3339"/>
                    <a:pt x="5078" y="2749"/>
                    <a:pt x="4770" y="2458"/>
                  </a:cubicBezTo>
                  <a:cubicBezTo>
                    <a:pt x="4657" y="2353"/>
                    <a:pt x="4538" y="2317"/>
                    <a:pt x="4419" y="2317"/>
                  </a:cubicBezTo>
                  <a:cubicBezTo>
                    <a:pt x="4278" y="2317"/>
                    <a:pt x="4138" y="2367"/>
                    <a:pt x="4005" y="2414"/>
                  </a:cubicBezTo>
                  <a:cubicBezTo>
                    <a:pt x="3882" y="2458"/>
                    <a:pt x="3758" y="2503"/>
                    <a:pt x="3644" y="2503"/>
                  </a:cubicBezTo>
                  <a:cubicBezTo>
                    <a:pt x="3504" y="2503"/>
                    <a:pt x="3379" y="2435"/>
                    <a:pt x="3292" y="2212"/>
                  </a:cubicBezTo>
                  <a:cubicBezTo>
                    <a:pt x="3177" y="1930"/>
                    <a:pt x="3160" y="1622"/>
                    <a:pt x="3257" y="1341"/>
                  </a:cubicBezTo>
                  <a:cubicBezTo>
                    <a:pt x="3274" y="1297"/>
                    <a:pt x="3292" y="1253"/>
                    <a:pt x="3309" y="1209"/>
                  </a:cubicBezTo>
                  <a:cubicBezTo>
                    <a:pt x="3477" y="892"/>
                    <a:pt x="3811" y="663"/>
                    <a:pt x="4251" y="557"/>
                  </a:cubicBezTo>
                  <a:cubicBezTo>
                    <a:pt x="4378" y="528"/>
                    <a:pt x="4532" y="512"/>
                    <a:pt x="4707" y="512"/>
                  </a:cubicBezTo>
                  <a:cubicBezTo>
                    <a:pt x="5698" y="512"/>
                    <a:pt x="7340" y="1058"/>
                    <a:pt x="8238" y="3048"/>
                  </a:cubicBezTo>
                  <a:cubicBezTo>
                    <a:pt x="8255" y="3083"/>
                    <a:pt x="8273" y="3127"/>
                    <a:pt x="8291" y="3171"/>
                  </a:cubicBezTo>
                  <a:cubicBezTo>
                    <a:pt x="9109" y="5072"/>
                    <a:pt x="8731" y="6586"/>
                    <a:pt x="8528" y="7149"/>
                  </a:cubicBezTo>
                  <a:lnTo>
                    <a:pt x="8519" y="7176"/>
                  </a:lnTo>
                  <a:cubicBezTo>
                    <a:pt x="8484" y="7273"/>
                    <a:pt x="8458" y="7361"/>
                    <a:pt x="8423" y="7449"/>
                  </a:cubicBezTo>
                  <a:cubicBezTo>
                    <a:pt x="8396" y="7537"/>
                    <a:pt x="8361" y="7625"/>
                    <a:pt x="8335" y="7713"/>
                  </a:cubicBezTo>
                  <a:lnTo>
                    <a:pt x="8317" y="7739"/>
                  </a:lnTo>
                  <a:cubicBezTo>
                    <a:pt x="8123" y="8293"/>
                    <a:pt x="7490" y="9640"/>
                    <a:pt x="5774" y="10599"/>
                  </a:cubicBezTo>
                  <a:cubicBezTo>
                    <a:pt x="5677" y="10643"/>
                    <a:pt x="5589" y="10696"/>
                    <a:pt x="5492" y="10740"/>
                  </a:cubicBezTo>
                  <a:cubicBezTo>
                    <a:pt x="4758" y="11106"/>
                    <a:pt x="4071" y="11247"/>
                    <a:pt x="3459" y="11247"/>
                  </a:cubicBezTo>
                  <a:cubicBezTo>
                    <a:pt x="2158" y="11247"/>
                    <a:pt x="1196" y="10609"/>
                    <a:pt x="836" y="10142"/>
                  </a:cubicBezTo>
                  <a:cubicBezTo>
                    <a:pt x="555" y="9790"/>
                    <a:pt x="449" y="9394"/>
                    <a:pt x="519" y="9042"/>
                  </a:cubicBezTo>
                  <a:cubicBezTo>
                    <a:pt x="528" y="8998"/>
                    <a:pt x="537" y="8954"/>
                    <a:pt x="555" y="8910"/>
                  </a:cubicBezTo>
                  <a:cubicBezTo>
                    <a:pt x="660" y="8628"/>
                    <a:pt x="871" y="8399"/>
                    <a:pt x="1135" y="8258"/>
                  </a:cubicBezTo>
                  <a:cubicBezTo>
                    <a:pt x="1234" y="8203"/>
                    <a:pt x="1318" y="8180"/>
                    <a:pt x="1391" y="8180"/>
                  </a:cubicBezTo>
                  <a:cubicBezTo>
                    <a:pt x="1596" y="8180"/>
                    <a:pt x="1711" y="8367"/>
                    <a:pt x="1822" y="8549"/>
                  </a:cubicBezTo>
                  <a:cubicBezTo>
                    <a:pt x="1949" y="8761"/>
                    <a:pt x="2093" y="8998"/>
                    <a:pt x="2405" y="8998"/>
                  </a:cubicBezTo>
                  <a:cubicBezTo>
                    <a:pt x="2416" y="8998"/>
                    <a:pt x="2427" y="8998"/>
                    <a:pt x="2438" y="8998"/>
                  </a:cubicBezTo>
                  <a:cubicBezTo>
                    <a:pt x="2860" y="8971"/>
                    <a:pt x="3468" y="8707"/>
                    <a:pt x="3741" y="8276"/>
                  </a:cubicBezTo>
                  <a:cubicBezTo>
                    <a:pt x="3785" y="8223"/>
                    <a:pt x="3811" y="8161"/>
                    <a:pt x="3837" y="8100"/>
                  </a:cubicBezTo>
                  <a:lnTo>
                    <a:pt x="3776" y="8065"/>
                  </a:lnTo>
                  <a:cubicBezTo>
                    <a:pt x="3565" y="8399"/>
                    <a:pt x="3142" y="8663"/>
                    <a:pt x="2799" y="8681"/>
                  </a:cubicBezTo>
                  <a:cubicBezTo>
                    <a:pt x="2782" y="8682"/>
                    <a:pt x="2765" y="8683"/>
                    <a:pt x="2749" y="8683"/>
                  </a:cubicBezTo>
                  <a:cubicBezTo>
                    <a:pt x="2506" y="8683"/>
                    <a:pt x="2303" y="8506"/>
                    <a:pt x="2262" y="8267"/>
                  </a:cubicBezTo>
                  <a:cubicBezTo>
                    <a:pt x="2209" y="8021"/>
                    <a:pt x="1936" y="7748"/>
                    <a:pt x="1620" y="7607"/>
                  </a:cubicBezTo>
                  <a:cubicBezTo>
                    <a:pt x="1526" y="7570"/>
                    <a:pt x="1385" y="7525"/>
                    <a:pt x="1233" y="7525"/>
                  </a:cubicBezTo>
                  <a:cubicBezTo>
                    <a:pt x="1129" y="7525"/>
                    <a:pt x="1019" y="7546"/>
                    <a:pt x="915" y="7607"/>
                  </a:cubicBezTo>
                  <a:cubicBezTo>
                    <a:pt x="555" y="7818"/>
                    <a:pt x="282" y="8153"/>
                    <a:pt x="132" y="8549"/>
                  </a:cubicBezTo>
                  <a:cubicBezTo>
                    <a:pt x="27" y="8857"/>
                    <a:pt x="0" y="9200"/>
                    <a:pt x="71" y="9526"/>
                  </a:cubicBezTo>
                  <a:cubicBezTo>
                    <a:pt x="229" y="10370"/>
                    <a:pt x="986" y="11330"/>
                    <a:pt x="2306" y="11541"/>
                  </a:cubicBezTo>
                  <a:cubicBezTo>
                    <a:pt x="2720" y="11611"/>
                    <a:pt x="3115" y="11644"/>
                    <a:pt x="3491" y="11644"/>
                  </a:cubicBezTo>
                  <a:cubicBezTo>
                    <a:pt x="5464" y="11644"/>
                    <a:pt x="6912" y="10736"/>
                    <a:pt x="7851" y="9561"/>
                  </a:cubicBezTo>
                  <a:cubicBezTo>
                    <a:pt x="8264" y="9042"/>
                    <a:pt x="8590" y="8452"/>
                    <a:pt x="8819" y="7827"/>
                  </a:cubicBezTo>
                  <a:lnTo>
                    <a:pt x="8827" y="7809"/>
                  </a:lnTo>
                  <a:cubicBezTo>
                    <a:pt x="8845" y="7739"/>
                    <a:pt x="8863" y="7677"/>
                    <a:pt x="8898" y="7607"/>
                  </a:cubicBezTo>
                  <a:cubicBezTo>
                    <a:pt x="8924" y="7537"/>
                    <a:pt x="8951" y="7466"/>
                    <a:pt x="8977" y="7396"/>
                  </a:cubicBezTo>
                  <a:cubicBezTo>
                    <a:pt x="9215" y="6692"/>
                    <a:pt x="9338" y="5961"/>
                    <a:pt x="9320" y="5213"/>
                  </a:cubicBezTo>
                  <a:cubicBezTo>
                    <a:pt x="9285" y="3488"/>
                    <a:pt x="8484" y="1631"/>
                    <a:pt x="6284" y="390"/>
                  </a:cubicBezTo>
                  <a:cubicBezTo>
                    <a:pt x="5796" y="115"/>
                    <a:pt x="5307" y="1"/>
                    <a:pt x="4854" y="1"/>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57"/>
            <p:cNvSpPr/>
            <p:nvPr/>
          </p:nvSpPr>
          <p:spPr>
            <a:xfrm>
              <a:off x="4425975" y="1172350"/>
              <a:ext cx="273950" cy="264575"/>
            </a:xfrm>
            <a:custGeom>
              <a:rect b="b" l="l" r="r" t="t"/>
              <a:pathLst>
                <a:path extrusionOk="0" h="10583" w="10958">
                  <a:moveTo>
                    <a:pt x="10227" y="4700"/>
                  </a:moveTo>
                  <a:cubicBezTo>
                    <a:pt x="10183" y="4744"/>
                    <a:pt x="10139" y="4788"/>
                    <a:pt x="10086" y="4832"/>
                  </a:cubicBezTo>
                  <a:cubicBezTo>
                    <a:pt x="10130" y="4788"/>
                    <a:pt x="10183" y="4744"/>
                    <a:pt x="10218" y="4700"/>
                  </a:cubicBezTo>
                  <a:close/>
                  <a:moveTo>
                    <a:pt x="5378" y="4796"/>
                  </a:moveTo>
                  <a:lnTo>
                    <a:pt x="5607" y="4946"/>
                  </a:lnTo>
                  <a:cubicBezTo>
                    <a:pt x="5528" y="4902"/>
                    <a:pt x="5457" y="4849"/>
                    <a:pt x="5378" y="4805"/>
                  </a:cubicBezTo>
                  <a:lnTo>
                    <a:pt x="5378" y="4796"/>
                  </a:lnTo>
                  <a:close/>
                  <a:moveTo>
                    <a:pt x="2887" y="5562"/>
                  </a:moveTo>
                  <a:lnTo>
                    <a:pt x="2887" y="5562"/>
                  </a:lnTo>
                  <a:cubicBezTo>
                    <a:pt x="3098" y="5588"/>
                    <a:pt x="3301" y="5606"/>
                    <a:pt x="3503" y="5615"/>
                  </a:cubicBezTo>
                  <a:cubicBezTo>
                    <a:pt x="3301" y="5606"/>
                    <a:pt x="3098" y="5588"/>
                    <a:pt x="2896" y="5571"/>
                  </a:cubicBezTo>
                  <a:lnTo>
                    <a:pt x="2887" y="5562"/>
                  </a:lnTo>
                  <a:close/>
                  <a:moveTo>
                    <a:pt x="6609" y="1"/>
                  </a:moveTo>
                  <a:cubicBezTo>
                    <a:pt x="6446" y="1"/>
                    <a:pt x="6303" y="17"/>
                    <a:pt x="6188" y="44"/>
                  </a:cubicBezTo>
                  <a:cubicBezTo>
                    <a:pt x="5756" y="141"/>
                    <a:pt x="5448" y="352"/>
                    <a:pt x="5290" y="660"/>
                  </a:cubicBezTo>
                  <a:cubicBezTo>
                    <a:pt x="5272" y="695"/>
                    <a:pt x="5255" y="739"/>
                    <a:pt x="5237" y="783"/>
                  </a:cubicBezTo>
                  <a:cubicBezTo>
                    <a:pt x="5149" y="1047"/>
                    <a:pt x="5167" y="1338"/>
                    <a:pt x="5272" y="1602"/>
                  </a:cubicBezTo>
                  <a:cubicBezTo>
                    <a:pt x="5348" y="1787"/>
                    <a:pt x="5443" y="1850"/>
                    <a:pt x="5568" y="1850"/>
                  </a:cubicBezTo>
                  <a:cubicBezTo>
                    <a:pt x="5662" y="1850"/>
                    <a:pt x="5774" y="1814"/>
                    <a:pt x="5906" y="1769"/>
                  </a:cubicBezTo>
                  <a:cubicBezTo>
                    <a:pt x="6043" y="1717"/>
                    <a:pt x="6190" y="1663"/>
                    <a:pt x="6340" y="1663"/>
                  </a:cubicBezTo>
                  <a:cubicBezTo>
                    <a:pt x="6470" y="1663"/>
                    <a:pt x="6603" y="1703"/>
                    <a:pt x="6733" y="1822"/>
                  </a:cubicBezTo>
                  <a:cubicBezTo>
                    <a:pt x="7059" y="2130"/>
                    <a:pt x="7376" y="2728"/>
                    <a:pt x="7314" y="3265"/>
                  </a:cubicBezTo>
                  <a:cubicBezTo>
                    <a:pt x="7305" y="3353"/>
                    <a:pt x="7288" y="3423"/>
                    <a:pt x="7261" y="3503"/>
                  </a:cubicBezTo>
                  <a:cubicBezTo>
                    <a:pt x="7191" y="3705"/>
                    <a:pt x="7050" y="3872"/>
                    <a:pt x="6865" y="3978"/>
                  </a:cubicBezTo>
                  <a:lnTo>
                    <a:pt x="6848" y="3978"/>
                  </a:lnTo>
                  <a:cubicBezTo>
                    <a:pt x="6727" y="4065"/>
                    <a:pt x="6573" y="4109"/>
                    <a:pt x="6393" y="4109"/>
                  </a:cubicBezTo>
                  <a:cubicBezTo>
                    <a:pt x="6190" y="4109"/>
                    <a:pt x="5955" y="4054"/>
                    <a:pt x="5695" y="3943"/>
                  </a:cubicBezTo>
                  <a:cubicBezTo>
                    <a:pt x="5325" y="3793"/>
                    <a:pt x="4762" y="3406"/>
                    <a:pt x="4172" y="2992"/>
                  </a:cubicBezTo>
                  <a:cubicBezTo>
                    <a:pt x="3398" y="2455"/>
                    <a:pt x="2518" y="1848"/>
                    <a:pt x="1928" y="1672"/>
                  </a:cubicBezTo>
                  <a:cubicBezTo>
                    <a:pt x="1851" y="1647"/>
                    <a:pt x="1775" y="1636"/>
                    <a:pt x="1702" y="1636"/>
                  </a:cubicBezTo>
                  <a:cubicBezTo>
                    <a:pt x="1358" y="1636"/>
                    <a:pt x="1060" y="1887"/>
                    <a:pt x="828" y="2191"/>
                  </a:cubicBezTo>
                  <a:cubicBezTo>
                    <a:pt x="590" y="2517"/>
                    <a:pt x="397" y="2869"/>
                    <a:pt x="256" y="3247"/>
                  </a:cubicBezTo>
                  <a:lnTo>
                    <a:pt x="256" y="3265"/>
                  </a:lnTo>
                  <a:lnTo>
                    <a:pt x="256" y="3274"/>
                  </a:lnTo>
                  <a:cubicBezTo>
                    <a:pt x="133" y="3626"/>
                    <a:pt x="62" y="3995"/>
                    <a:pt x="27" y="4365"/>
                  </a:cubicBezTo>
                  <a:cubicBezTo>
                    <a:pt x="1" y="4858"/>
                    <a:pt x="97" y="5368"/>
                    <a:pt x="546" y="5553"/>
                  </a:cubicBezTo>
                  <a:cubicBezTo>
                    <a:pt x="1118" y="5782"/>
                    <a:pt x="2183" y="5870"/>
                    <a:pt x="3125" y="5949"/>
                  </a:cubicBezTo>
                  <a:cubicBezTo>
                    <a:pt x="3847" y="6011"/>
                    <a:pt x="4524" y="6064"/>
                    <a:pt x="4903" y="6178"/>
                  </a:cubicBezTo>
                  <a:cubicBezTo>
                    <a:pt x="5422" y="6337"/>
                    <a:pt x="5739" y="6574"/>
                    <a:pt x="5827" y="6882"/>
                  </a:cubicBezTo>
                  <a:cubicBezTo>
                    <a:pt x="5906" y="7085"/>
                    <a:pt x="5915" y="7313"/>
                    <a:pt x="5836" y="7516"/>
                  </a:cubicBezTo>
                  <a:cubicBezTo>
                    <a:pt x="5809" y="7595"/>
                    <a:pt x="5774" y="7665"/>
                    <a:pt x="5730" y="7727"/>
                  </a:cubicBezTo>
                  <a:cubicBezTo>
                    <a:pt x="5431" y="8185"/>
                    <a:pt x="4823" y="8458"/>
                    <a:pt x="4366" y="8484"/>
                  </a:cubicBezTo>
                  <a:cubicBezTo>
                    <a:pt x="4354" y="8485"/>
                    <a:pt x="4343" y="8485"/>
                    <a:pt x="4331" y="8485"/>
                  </a:cubicBezTo>
                  <a:cubicBezTo>
                    <a:pt x="3977" y="8485"/>
                    <a:pt x="3816" y="8222"/>
                    <a:pt x="3688" y="8000"/>
                  </a:cubicBezTo>
                  <a:cubicBezTo>
                    <a:pt x="3568" y="7805"/>
                    <a:pt x="3476" y="7664"/>
                    <a:pt x="3320" y="7664"/>
                  </a:cubicBezTo>
                  <a:cubicBezTo>
                    <a:pt x="3258" y="7664"/>
                    <a:pt x="3186" y="7686"/>
                    <a:pt x="3098" y="7736"/>
                  </a:cubicBezTo>
                  <a:cubicBezTo>
                    <a:pt x="2843" y="7859"/>
                    <a:pt x="2650" y="8079"/>
                    <a:pt x="2544" y="8343"/>
                  </a:cubicBezTo>
                  <a:cubicBezTo>
                    <a:pt x="2526" y="8387"/>
                    <a:pt x="2518" y="8431"/>
                    <a:pt x="2509" y="8475"/>
                  </a:cubicBezTo>
                  <a:cubicBezTo>
                    <a:pt x="2438" y="8810"/>
                    <a:pt x="2544" y="9170"/>
                    <a:pt x="2808" y="9514"/>
                  </a:cubicBezTo>
                  <a:cubicBezTo>
                    <a:pt x="3150" y="9958"/>
                    <a:pt x="4115" y="10582"/>
                    <a:pt x="5401" y="10582"/>
                  </a:cubicBezTo>
                  <a:cubicBezTo>
                    <a:pt x="6000" y="10582"/>
                    <a:pt x="6668" y="10447"/>
                    <a:pt x="7376" y="10095"/>
                  </a:cubicBezTo>
                  <a:lnTo>
                    <a:pt x="7473" y="10042"/>
                  </a:lnTo>
                  <a:cubicBezTo>
                    <a:pt x="9303" y="9100"/>
                    <a:pt x="9963" y="7709"/>
                    <a:pt x="10166" y="7155"/>
                  </a:cubicBezTo>
                  <a:cubicBezTo>
                    <a:pt x="10166" y="7155"/>
                    <a:pt x="10245" y="6935"/>
                    <a:pt x="10271" y="6838"/>
                  </a:cubicBezTo>
                  <a:lnTo>
                    <a:pt x="10386" y="6521"/>
                  </a:lnTo>
                  <a:cubicBezTo>
                    <a:pt x="10588" y="5958"/>
                    <a:pt x="10958" y="4427"/>
                    <a:pt x="10086" y="2491"/>
                  </a:cubicBezTo>
                  <a:cubicBezTo>
                    <a:pt x="10078" y="2473"/>
                    <a:pt x="10069" y="2455"/>
                    <a:pt x="10060" y="2429"/>
                  </a:cubicBezTo>
                  <a:cubicBezTo>
                    <a:pt x="9182" y="530"/>
                    <a:pt x="7555" y="1"/>
                    <a:pt x="6609"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57"/>
            <p:cNvSpPr/>
            <p:nvPr/>
          </p:nvSpPr>
          <p:spPr>
            <a:xfrm>
              <a:off x="4537975" y="1157825"/>
              <a:ext cx="169000" cy="130475"/>
            </a:xfrm>
            <a:custGeom>
              <a:rect b="b" l="l" r="r" t="t"/>
              <a:pathLst>
                <a:path extrusionOk="0" h="5219" w="6760">
                  <a:moveTo>
                    <a:pt x="2304" y="0"/>
                  </a:moveTo>
                  <a:cubicBezTo>
                    <a:pt x="1667" y="0"/>
                    <a:pt x="1100" y="226"/>
                    <a:pt x="713" y="546"/>
                  </a:cubicBezTo>
                  <a:cubicBezTo>
                    <a:pt x="449" y="757"/>
                    <a:pt x="255" y="1039"/>
                    <a:pt x="141" y="1347"/>
                  </a:cubicBezTo>
                  <a:cubicBezTo>
                    <a:pt x="0" y="1743"/>
                    <a:pt x="9" y="2174"/>
                    <a:pt x="150" y="2570"/>
                  </a:cubicBezTo>
                  <a:cubicBezTo>
                    <a:pt x="255" y="2843"/>
                    <a:pt x="537" y="2966"/>
                    <a:pt x="696" y="3010"/>
                  </a:cubicBezTo>
                  <a:cubicBezTo>
                    <a:pt x="820" y="3046"/>
                    <a:pt x="951" y="3064"/>
                    <a:pt x="1077" y="3064"/>
                  </a:cubicBezTo>
                  <a:cubicBezTo>
                    <a:pt x="1291" y="3064"/>
                    <a:pt x="1489" y="3013"/>
                    <a:pt x="1611" y="2913"/>
                  </a:cubicBezTo>
                  <a:cubicBezTo>
                    <a:pt x="1704" y="2828"/>
                    <a:pt x="1822" y="2786"/>
                    <a:pt x="1940" y="2786"/>
                  </a:cubicBezTo>
                  <a:cubicBezTo>
                    <a:pt x="2066" y="2786"/>
                    <a:pt x="2193" y="2835"/>
                    <a:pt x="2288" y="2931"/>
                  </a:cubicBezTo>
                  <a:cubicBezTo>
                    <a:pt x="2544" y="3160"/>
                    <a:pt x="2702" y="3626"/>
                    <a:pt x="2658" y="4022"/>
                  </a:cubicBezTo>
                  <a:lnTo>
                    <a:pt x="2720" y="4040"/>
                  </a:lnTo>
                  <a:cubicBezTo>
                    <a:pt x="2737" y="3978"/>
                    <a:pt x="2755" y="3908"/>
                    <a:pt x="2764" y="3846"/>
                  </a:cubicBezTo>
                  <a:cubicBezTo>
                    <a:pt x="2825" y="3336"/>
                    <a:pt x="2517" y="2746"/>
                    <a:pt x="2209" y="2455"/>
                  </a:cubicBezTo>
                  <a:cubicBezTo>
                    <a:pt x="2096" y="2350"/>
                    <a:pt x="1977" y="2314"/>
                    <a:pt x="1858" y="2314"/>
                  </a:cubicBezTo>
                  <a:cubicBezTo>
                    <a:pt x="1717" y="2314"/>
                    <a:pt x="1577" y="2364"/>
                    <a:pt x="1444" y="2411"/>
                  </a:cubicBezTo>
                  <a:cubicBezTo>
                    <a:pt x="1321" y="2455"/>
                    <a:pt x="1197" y="2500"/>
                    <a:pt x="1083" y="2500"/>
                  </a:cubicBezTo>
                  <a:cubicBezTo>
                    <a:pt x="943" y="2500"/>
                    <a:pt x="818" y="2432"/>
                    <a:pt x="731" y="2209"/>
                  </a:cubicBezTo>
                  <a:cubicBezTo>
                    <a:pt x="616" y="1927"/>
                    <a:pt x="599" y="1619"/>
                    <a:pt x="696" y="1338"/>
                  </a:cubicBezTo>
                  <a:cubicBezTo>
                    <a:pt x="713" y="1294"/>
                    <a:pt x="731" y="1250"/>
                    <a:pt x="748" y="1206"/>
                  </a:cubicBezTo>
                  <a:cubicBezTo>
                    <a:pt x="916" y="889"/>
                    <a:pt x="1250" y="660"/>
                    <a:pt x="1690" y="554"/>
                  </a:cubicBezTo>
                  <a:cubicBezTo>
                    <a:pt x="1817" y="525"/>
                    <a:pt x="1971" y="509"/>
                    <a:pt x="2146" y="509"/>
                  </a:cubicBezTo>
                  <a:cubicBezTo>
                    <a:pt x="3137" y="509"/>
                    <a:pt x="4779" y="1055"/>
                    <a:pt x="5677" y="3045"/>
                  </a:cubicBezTo>
                  <a:cubicBezTo>
                    <a:pt x="5694" y="3089"/>
                    <a:pt x="5712" y="3124"/>
                    <a:pt x="5730" y="3168"/>
                  </a:cubicBezTo>
                  <a:cubicBezTo>
                    <a:pt x="6249" y="3749"/>
                    <a:pt x="6601" y="4453"/>
                    <a:pt x="6759" y="5219"/>
                  </a:cubicBezTo>
                  <a:cubicBezTo>
                    <a:pt x="6724" y="3494"/>
                    <a:pt x="5923" y="1628"/>
                    <a:pt x="3723" y="387"/>
                  </a:cubicBezTo>
                  <a:cubicBezTo>
                    <a:pt x="3241" y="114"/>
                    <a:pt x="2755" y="0"/>
                    <a:pt x="2304" y="0"/>
                  </a:cubicBezTo>
                  <a:close/>
                </a:path>
              </a:pathLst>
            </a:custGeom>
            <a:solidFill>
              <a:srgbClr val="E99A7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57"/>
            <p:cNvSpPr/>
            <p:nvPr/>
          </p:nvSpPr>
          <p:spPr>
            <a:xfrm>
              <a:off x="4446450" y="1172375"/>
              <a:ext cx="231250" cy="119425"/>
            </a:xfrm>
            <a:custGeom>
              <a:rect b="b" l="l" r="r" t="t"/>
              <a:pathLst>
                <a:path extrusionOk="0" h="4777" w="9250">
                  <a:moveTo>
                    <a:pt x="5780" y="0"/>
                  </a:moveTo>
                  <a:cubicBezTo>
                    <a:pt x="5617" y="0"/>
                    <a:pt x="5475" y="16"/>
                    <a:pt x="5360" y="43"/>
                  </a:cubicBezTo>
                  <a:cubicBezTo>
                    <a:pt x="4937" y="140"/>
                    <a:pt x="4629" y="360"/>
                    <a:pt x="4471" y="659"/>
                  </a:cubicBezTo>
                  <a:cubicBezTo>
                    <a:pt x="4445" y="703"/>
                    <a:pt x="4427" y="738"/>
                    <a:pt x="4418" y="782"/>
                  </a:cubicBezTo>
                  <a:cubicBezTo>
                    <a:pt x="4330" y="1055"/>
                    <a:pt x="4339" y="1345"/>
                    <a:pt x="4453" y="1601"/>
                  </a:cubicBezTo>
                  <a:cubicBezTo>
                    <a:pt x="4529" y="1787"/>
                    <a:pt x="4625" y="1853"/>
                    <a:pt x="4750" y="1853"/>
                  </a:cubicBezTo>
                  <a:cubicBezTo>
                    <a:pt x="4842" y="1853"/>
                    <a:pt x="4951" y="1817"/>
                    <a:pt x="5078" y="1768"/>
                  </a:cubicBezTo>
                  <a:cubicBezTo>
                    <a:pt x="5218" y="1721"/>
                    <a:pt x="5366" y="1669"/>
                    <a:pt x="5516" y="1669"/>
                  </a:cubicBezTo>
                  <a:cubicBezTo>
                    <a:pt x="5648" y="1669"/>
                    <a:pt x="5782" y="1710"/>
                    <a:pt x="5914" y="1829"/>
                  </a:cubicBezTo>
                  <a:cubicBezTo>
                    <a:pt x="6249" y="2137"/>
                    <a:pt x="6548" y="2736"/>
                    <a:pt x="6486" y="3273"/>
                  </a:cubicBezTo>
                  <a:cubicBezTo>
                    <a:pt x="6478" y="3352"/>
                    <a:pt x="6460" y="3431"/>
                    <a:pt x="6434" y="3502"/>
                  </a:cubicBezTo>
                  <a:cubicBezTo>
                    <a:pt x="6363" y="3704"/>
                    <a:pt x="6222" y="3871"/>
                    <a:pt x="6037" y="3986"/>
                  </a:cubicBezTo>
                  <a:lnTo>
                    <a:pt x="6029" y="3986"/>
                  </a:lnTo>
                  <a:cubicBezTo>
                    <a:pt x="5910" y="4068"/>
                    <a:pt x="5758" y="4110"/>
                    <a:pt x="5580" y="4110"/>
                  </a:cubicBezTo>
                  <a:cubicBezTo>
                    <a:pt x="5375" y="4110"/>
                    <a:pt x="5135" y="4055"/>
                    <a:pt x="4867" y="3942"/>
                  </a:cubicBezTo>
                  <a:cubicBezTo>
                    <a:pt x="4506" y="3792"/>
                    <a:pt x="3943" y="3405"/>
                    <a:pt x="3344" y="2991"/>
                  </a:cubicBezTo>
                  <a:cubicBezTo>
                    <a:pt x="2570" y="2463"/>
                    <a:pt x="1690" y="1856"/>
                    <a:pt x="1100" y="1671"/>
                  </a:cubicBezTo>
                  <a:cubicBezTo>
                    <a:pt x="1024" y="1647"/>
                    <a:pt x="950" y="1636"/>
                    <a:pt x="878" y="1636"/>
                  </a:cubicBezTo>
                  <a:cubicBezTo>
                    <a:pt x="532" y="1636"/>
                    <a:pt x="233" y="1892"/>
                    <a:pt x="0" y="2190"/>
                  </a:cubicBezTo>
                  <a:cubicBezTo>
                    <a:pt x="146" y="2145"/>
                    <a:pt x="302" y="2124"/>
                    <a:pt x="466" y="2124"/>
                  </a:cubicBezTo>
                  <a:cubicBezTo>
                    <a:pt x="1909" y="2124"/>
                    <a:pt x="3916" y="3738"/>
                    <a:pt x="4374" y="4038"/>
                  </a:cubicBezTo>
                  <a:cubicBezTo>
                    <a:pt x="4691" y="4250"/>
                    <a:pt x="5131" y="4602"/>
                    <a:pt x="5606" y="4734"/>
                  </a:cubicBezTo>
                  <a:cubicBezTo>
                    <a:pt x="5713" y="4761"/>
                    <a:pt x="5821" y="4777"/>
                    <a:pt x="5929" y="4777"/>
                  </a:cubicBezTo>
                  <a:cubicBezTo>
                    <a:pt x="6274" y="4777"/>
                    <a:pt x="6620" y="4616"/>
                    <a:pt x="6935" y="4153"/>
                  </a:cubicBezTo>
                  <a:cubicBezTo>
                    <a:pt x="7651" y="3109"/>
                    <a:pt x="6065" y="1151"/>
                    <a:pt x="6915" y="1151"/>
                  </a:cubicBezTo>
                  <a:cubicBezTo>
                    <a:pt x="7089" y="1151"/>
                    <a:pt x="7367" y="1234"/>
                    <a:pt x="7789" y="1425"/>
                  </a:cubicBezTo>
                  <a:cubicBezTo>
                    <a:pt x="8335" y="1671"/>
                    <a:pt x="8827" y="2014"/>
                    <a:pt x="9250" y="2437"/>
                  </a:cubicBezTo>
                  <a:cubicBezTo>
                    <a:pt x="8363" y="534"/>
                    <a:pt x="6730" y="0"/>
                    <a:pt x="5780" y="0"/>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57"/>
            <p:cNvSpPr/>
            <p:nvPr/>
          </p:nvSpPr>
          <p:spPr>
            <a:xfrm>
              <a:off x="4425750" y="1281475"/>
              <a:ext cx="187275" cy="155450"/>
            </a:xfrm>
            <a:custGeom>
              <a:rect b="b" l="l" r="r" t="t"/>
              <a:pathLst>
                <a:path extrusionOk="0" h="6218" w="7491">
                  <a:moveTo>
                    <a:pt x="27" y="0"/>
                  </a:moveTo>
                  <a:cubicBezTo>
                    <a:pt x="1" y="493"/>
                    <a:pt x="98" y="1003"/>
                    <a:pt x="546" y="1188"/>
                  </a:cubicBezTo>
                  <a:cubicBezTo>
                    <a:pt x="1118" y="1417"/>
                    <a:pt x="2183" y="1505"/>
                    <a:pt x="3116" y="1584"/>
                  </a:cubicBezTo>
                  <a:cubicBezTo>
                    <a:pt x="3847" y="1637"/>
                    <a:pt x="4524" y="1699"/>
                    <a:pt x="4903" y="1813"/>
                  </a:cubicBezTo>
                  <a:cubicBezTo>
                    <a:pt x="5422" y="1963"/>
                    <a:pt x="5739" y="2209"/>
                    <a:pt x="5836" y="2526"/>
                  </a:cubicBezTo>
                  <a:cubicBezTo>
                    <a:pt x="5915" y="2728"/>
                    <a:pt x="5915" y="2948"/>
                    <a:pt x="5845" y="3151"/>
                  </a:cubicBezTo>
                  <a:cubicBezTo>
                    <a:pt x="5818" y="3230"/>
                    <a:pt x="5783" y="3300"/>
                    <a:pt x="5730" y="3362"/>
                  </a:cubicBezTo>
                  <a:cubicBezTo>
                    <a:pt x="5440" y="3820"/>
                    <a:pt x="4824" y="4093"/>
                    <a:pt x="4375" y="4119"/>
                  </a:cubicBezTo>
                  <a:cubicBezTo>
                    <a:pt x="4359" y="4120"/>
                    <a:pt x="4343" y="4121"/>
                    <a:pt x="4327" y="4121"/>
                  </a:cubicBezTo>
                  <a:cubicBezTo>
                    <a:pt x="3982" y="4121"/>
                    <a:pt x="3824" y="3846"/>
                    <a:pt x="3697" y="3635"/>
                  </a:cubicBezTo>
                  <a:cubicBezTo>
                    <a:pt x="3577" y="3440"/>
                    <a:pt x="3480" y="3299"/>
                    <a:pt x="3322" y="3299"/>
                  </a:cubicBezTo>
                  <a:cubicBezTo>
                    <a:pt x="3259" y="3299"/>
                    <a:pt x="3186" y="3321"/>
                    <a:pt x="3099" y="3371"/>
                  </a:cubicBezTo>
                  <a:cubicBezTo>
                    <a:pt x="2852" y="3503"/>
                    <a:pt x="2650" y="3714"/>
                    <a:pt x="2553" y="3978"/>
                  </a:cubicBezTo>
                  <a:cubicBezTo>
                    <a:pt x="2535" y="4022"/>
                    <a:pt x="2527" y="4066"/>
                    <a:pt x="2518" y="4110"/>
                  </a:cubicBezTo>
                  <a:cubicBezTo>
                    <a:pt x="2447" y="4445"/>
                    <a:pt x="2553" y="4805"/>
                    <a:pt x="2817" y="5149"/>
                  </a:cubicBezTo>
                  <a:cubicBezTo>
                    <a:pt x="3153" y="5593"/>
                    <a:pt x="4120" y="6217"/>
                    <a:pt x="5411" y="6217"/>
                  </a:cubicBezTo>
                  <a:cubicBezTo>
                    <a:pt x="6012" y="6217"/>
                    <a:pt x="6683" y="6082"/>
                    <a:pt x="7394" y="5730"/>
                  </a:cubicBezTo>
                  <a:lnTo>
                    <a:pt x="7490" y="5686"/>
                  </a:lnTo>
                  <a:lnTo>
                    <a:pt x="7490" y="5686"/>
                  </a:lnTo>
                  <a:cubicBezTo>
                    <a:pt x="7287" y="5711"/>
                    <a:pt x="7081" y="5724"/>
                    <a:pt x="6876" y="5724"/>
                  </a:cubicBezTo>
                  <a:cubicBezTo>
                    <a:pt x="6442" y="5724"/>
                    <a:pt x="6007" y="5667"/>
                    <a:pt x="5589" y="5554"/>
                  </a:cubicBezTo>
                  <a:cubicBezTo>
                    <a:pt x="2967" y="4858"/>
                    <a:pt x="6522" y="4427"/>
                    <a:pt x="6654" y="2904"/>
                  </a:cubicBezTo>
                  <a:cubicBezTo>
                    <a:pt x="6786" y="1382"/>
                    <a:pt x="5334" y="1435"/>
                    <a:pt x="4604" y="1364"/>
                  </a:cubicBezTo>
                  <a:cubicBezTo>
                    <a:pt x="3988" y="1303"/>
                    <a:pt x="828" y="1285"/>
                    <a:pt x="27" y="0"/>
                  </a:cubicBezTo>
                  <a:close/>
                </a:path>
              </a:pathLst>
            </a:custGeom>
            <a:solidFill>
              <a:srgbClr val="FFE2C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57"/>
            <p:cNvSpPr/>
            <p:nvPr/>
          </p:nvSpPr>
          <p:spPr>
            <a:xfrm>
              <a:off x="4473950" y="1345850"/>
              <a:ext cx="196050" cy="103475"/>
            </a:xfrm>
            <a:custGeom>
              <a:rect b="b" l="l" r="r" t="t"/>
              <a:pathLst>
                <a:path extrusionOk="0" h="4139" w="7842">
                  <a:moveTo>
                    <a:pt x="1233" y="1"/>
                  </a:moveTo>
                  <a:cubicBezTo>
                    <a:pt x="1129" y="1"/>
                    <a:pt x="1019" y="22"/>
                    <a:pt x="915" y="83"/>
                  </a:cubicBezTo>
                  <a:cubicBezTo>
                    <a:pt x="555" y="294"/>
                    <a:pt x="282" y="629"/>
                    <a:pt x="132" y="1025"/>
                  </a:cubicBezTo>
                  <a:cubicBezTo>
                    <a:pt x="27" y="1333"/>
                    <a:pt x="0" y="1676"/>
                    <a:pt x="71" y="2002"/>
                  </a:cubicBezTo>
                  <a:cubicBezTo>
                    <a:pt x="229" y="2846"/>
                    <a:pt x="986" y="3806"/>
                    <a:pt x="2306" y="4035"/>
                  </a:cubicBezTo>
                  <a:cubicBezTo>
                    <a:pt x="2719" y="4105"/>
                    <a:pt x="3113" y="4138"/>
                    <a:pt x="3488" y="4138"/>
                  </a:cubicBezTo>
                  <a:cubicBezTo>
                    <a:pt x="5458" y="4138"/>
                    <a:pt x="6910" y="3230"/>
                    <a:pt x="7842" y="2054"/>
                  </a:cubicBezTo>
                  <a:lnTo>
                    <a:pt x="7842" y="2054"/>
                  </a:lnTo>
                  <a:cubicBezTo>
                    <a:pt x="7261" y="2574"/>
                    <a:pt x="6539" y="2926"/>
                    <a:pt x="5774" y="3075"/>
                  </a:cubicBezTo>
                  <a:cubicBezTo>
                    <a:pt x="5677" y="3119"/>
                    <a:pt x="5589" y="3172"/>
                    <a:pt x="5492" y="3216"/>
                  </a:cubicBezTo>
                  <a:cubicBezTo>
                    <a:pt x="4758" y="3582"/>
                    <a:pt x="4071" y="3723"/>
                    <a:pt x="3459" y="3723"/>
                  </a:cubicBezTo>
                  <a:cubicBezTo>
                    <a:pt x="2158" y="3723"/>
                    <a:pt x="1196" y="3085"/>
                    <a:pt x="836" y="2618"/>
                  </a:cubicBezTo>
                  <a:cubicBezTo>
                    <a:pt x="555" y="2266"/>
                    <a:pt x="449" y="1870"/>
                    <a:pt x="519" y="1518"/>
                  </a:cubicBezTo>
                  <a:cubicBezTo>
                    <a:pt x="528" y="1474"/>
                    <a:pt x="537" y="1430"/>
                    <a:pt x="555" y="1386"/>
                  </a:cubicBezTo>
                  <a:cubicBezTo>
                    <a:pt x="660" y="1104"/>
                    <a:pt x="871" y="875"/>
                    <a:pt x="1135" y="734"/>
                  </a:cubicBezTo>
                  <a:cubicBezTo>
                    <a:pt x="1234" y="679"/>
                    <a:pt x="1318" y="656"/>
                    <a:pt x="1391" y="656"/>
                  </a:cubicBezTo>
                  <a:cubicBezTo>
                    <a:pt x="1596" y="656"/>
                    <a:pt x="1711" y="843"/>
                    <a:pt x="1822" y="1025"/>
                  </a:cubicBezTo>
                  <a:cubicBezTo>
                    <a:pt x="1949" y="1237"/>
                    <a:pt x="2093" y="1474"/>
                    <a:pt x="2405" y="1474"/>
                  </a:cubicBezTo>
                  <a:cubicBezTo>
                    <a:pt x="2416" y="1474"/>
                    <a:pt x="2427" y="1474"/>
                    <a:pt x="2438" y="1474"/>
                  </a:cubicBezTo>
                  <a:cubicBezTo>
                    <a:pt x="2860" y="1447"/>
                    <a:pt x="3468" y="1183"/>
                    <a:pt x="3741" y="752"/>
                  </a:cubicBezTo>
                  <a:cubicBezTo>
                    <a:pt x="3785" y="699"/>
                    <a:pt x="3811" y="637"/>
                    <a:pt x="3837" y="576"/>
                  </a:cubicBezTo>
                  <a:lnTo>
                    <a:pt x="3776" y="541"/>
                  </a:lnTo>
                  <a:cubicBezTo>
                    <a:pt x="3565" y="875"/>
                    <a:pt x="3142" y="1139"/>
                    <a:pt x="2799" y="1157"/>
                  </a:cubicBezTo>
                  <a:cubicBezTo>
                    <a:pt x="2782" y="1158"/>
                    <a:pt x="2765" y="1159"/>
                    <a:pt x="2749" y="1159"/>
                  </a:cubicBezTo>
                  <a:cubicBezTo>
                    <a:pt x="2506" y="1159"/>
                    <a:pt x="2303" y="982"/>
                    <a:pt x="2262" y="743"/>
                  </a:cubicBezTo>
                  <a:cubicBezTo>
                    <a:pt x="2209" y="497"/>
                    <a:pt x="1936" y="224"/>
                    <a:pt x="1620" y="83"/>
                  </a:cubicBezTo>
                  <a:cubicBezTo>
                    <a:pt x="1526" y="46"/>
                    <a:pt x="1385" y="1"/>
                    <a:pt x="1233"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57"/>
            <p:cNvSpPr/>
            <p:nvPr/>
          </p:nvSpPr>
          <p:spPr>
            <a:xfrm>
              <a:off x="4431475" y="1138450"/>
              <a:ext cx="285825" cy="209925"/>
            </a:xfrm>
            <a:custGeom>
              <a:rect b="b" l="l" r="r" t="t"/>
              <a:pathLst>
                <a:path extrusionOk="0" fill="none" h="8397" w="11433">
                  <a:moveTo>
                    <a:pt x="1" y="4603"/>
                  </a:moveTo>
                  <a:cubicBezTo>
                    <a:pt x="1" y="4603"/>
                    <a:pt x="661" y="2676"/>
                    <a:pt x="1708" y="2993"/>
                  </a:cubicBezTo>
                  <a:cubicBezTo>
                    <a:pt x="2755" y="3318"/>
                    <a:pt x="4639" y="4920"/>
                    <a:pt x="5484" y="5272"/>
                  </a:cubicBezTo>
                  <a:cubicBezTo>
                    <a:pt x="7693" y="6188"/>
                    <a:pt x="6883" y="2931"/>
                    <a:pt x="5888" y="3715"/>
                  </a:cubicBezTo>
                  <a:cubicBezTo>
                    <a:pt x="5536" y="3996"/>
                    <a:pt x="4568" y="3899"/>
                    <a:pt x="4383" y="3354"/>
                  </a:cubicBezTo>
                  <a:cubicBezTo>
                    <a:pt x="3723" y="1479"/>
                    <a:pt x="5994" y="1"/>
                    <a:pt x="8001" y="1136"/>
                  </a:cubicBezTo>
                  <a:cubicBezTo>
                    <a:pt x="11222" y="2949"/>
                    <a:pt x="11433" y="6126"/>
                    <a:pt x="10702" y="8177"/>
                  </a:cubicBezTo>
                  <a:cubicBezTo>
                    <a:pt x="10676" y="8247"/>
                    <a:pt x="10650" y="8317"/>
                    <a:pt x="10623" y="8397"/>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57"/>
            <p:cNvSpPr/>
            <p:nvPr/>
          </p:nvSpPr>
          <p:spPr>
            <a:xfrm>
              <a:off x="4413650" y="1253525"/>
              <a:ext cx="283425" cy="209475"/>
            </a:xfrm>
            <a:custGeom>
              <a:rect b="b" l="l" r="r" t="t"/>
              <a:pathLst>
                <a:path extrusionOk="0" fill="none" h="8379" w="11337">
                  <a:moveTo>
                    <a:pt x="714" y="0"/>
                  </a:moveTo>
                  <a:cubicBezTo>
                    <a:pt x="714" y="0"/>
                    <a:pt x="1" y="1919"/>
                    <a:pt x="1022" y="2333"/>
                  </a:cubicBezTo>
                  <a:cubicBezTo>
                    <a:pt x="2034" y="2746"/>
                    <a:pt x="4507" y="2693"/>
                    <a:pt x="5378" y="2958"/>
                  </a:cubicBezTo>
                  <a:cubicBezTo>
                    <a:pt x="7675" y="3644"/>
                    <a:pt x="4982" y="5651"/>
                    <a:pt x="4709" y="4418"/>
                  </a:cubicBezTo>
                  <a:cubicBezTo>
                    <a:pt x="4612" y="3970"/>
                    <a:pt x="3812" y="3442"/>
                    <a:pt x="3319" y="3741"/>
                  </a:cubicBezTo>
                  <a:cubicBezTo>
                    <a:pt x="1620" y="4771"/>
                    <a:pt x="2439" y="7358"/>
                    <a:pt x="4709" y="7754"/>
                  </a:cubicBezTo>
                  <a:cubicBezTo>
                    <a:pt x="8362" y="8379"/>
                    <a:pt x="10527" y="6055"/>
                    <a:pt x="11266" y="4005"/>
                  </a:cubicBezTo>
                  <a:cubicBezTo>
                    <a:pt x="11292" y="3934"/>
                    <a:pt x="11319" y="3864"/>
                    <a:pt x="11336" y="378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57"/>
            <p:cNvSpPr/>
            <p:nvPr/>
          </p:nvSpPr>
          <p:spPr>
            <a:xfrm>
              <a:off x="4481875" y="1167500"/>
              <a:ext cx="219600" cy="285400"/>
            </a:xfrm>
            <a:custGeom>
              <a:rect b="b" l="l" r="r" t="t"/>
              <a:pathLst>
                <a:path extrusionOk="0" fill="none" h="11416" w="8784">
                  <a:moveTo>
                    <a:pt x="3547" y="7094"/>
                  </a:moveTo>
                  <a:cubicBezTo>
                    <a:pt x="3872" y="7930"/>
                    <a:pt x="2860" y="8590"/>
                    <a:pt x="2121" y="8643"/>
                  </a:cubicBezTo>
                  <a:cubicBezTo>
                    <a:pt x="1382" y="8687"/>
                    <a:pt x="1514" y="7516"/>
                    <a:pt x="836" y="7895"/>
                  </a:cubicBezTo>
                  <a:cubicBezTo>
                    <a:pt x="158" y="8273"/>
                    <a:pt x="0" y="9021"/>
                    <a:pt x="546" y="9725"/>
                  </a:cubicBezTo>
                  <a:cubicBezTo>
                    <a:pt x="1091" y="10438"/>
                    <a:pt x="2940" y="11415"/>
                    <a:pt x="5166" y="10315"/>
                  </a:cubicBezTo>
                  <a:cubicBezTo>
                    <a:pt x="7094" y="9356"/>
                    <a:pt x="7780" y="7903"/>
                    <a:pt x="7982" y="7314"/>
                  </a:cubicBezTo>
                  <a:cubicBezTo>
                    <a:pt x="8044" y="7129"/>
                    <a:pt x="8106" y="6953"/>
                    <a:pt x="8176" y="6777"/>
                  </a:cubicBezTo>
                  <a:cubicBezTo>
                    <a:pt x="8396" y="6187"/>
                    <a:pt x="8783" y="4630"/>
                    <a:pt x="7894" y="2667"/>
                  </a:cubicBezTo>
                  <a:cubicBezTo>
                    <a:pt x="6874" y="405"/>
                    <a:pt x="4814" y="0"/>
                    <a:pt x="3943" y="203"/>
                  </a:cubicBezTo>
                  <a:cubicBezTo>
                    <a:pt x="3080" y="405"/>
                    <a:pt x="2728" y="1083"/>
                    <a:pt x="3010" y="1804"/>
                  </a:cubicBezTo>
                  <a:cubicBezTo>
                    <a:pt x="3300" y="2526"/>
                    <a:pt x="3934" y="1540"/>
                    <a:pt x="4480" y="2042"/>
                  </a:cubicBezTo>
                  <a:cubicBezTo>
                    <a:pt x="5017" y="2544"/>
                    <a:pt x="5386" y="3697"/>
                    <a:pt x="4603" y="414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57"/>
            <p:cNvSpPr/>
            <p:nvPr/>
          </p:nvSpPr>
          <p:spPr>
            <a:xfrm>
              <a:off x="4601125" y="1205775"/>
              <a:ext cx="16950" cy="72625"/>
            </a:xfrm>
            <a:custGeom>
              <a:rect b="b" l="l" r="r" t="t"/>
              <a:pathLst>
                <a:path extrusionOk="0" fill="none" h="2905" w="678">
                  <a:moveTo>
                    <a:pt x="0" y="1"/>
                  </a:moveTo>
                  <a:cubicBezTo>
                    <a:pt x="387" y="344"/>
                    <a:pt x="590" y="863"/>
                    <a:pt x="643" y="1374"/>
                  </a:cubicBezTo>
                  <a:cubicBezTo>
                    <a:pt x="678" y="1884"/>
                    <a:pt x="634" y="2403"/>
                    <a:pt x="511" y="290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7"/>
            <p:cNvSpPr/>
            <p:nvPr/>
          </p:nvSpPr>
          <p:spPr>
            <a:xfrm>
              <a:off x="4624650" y="1230650"/>
              <a:ext cx="900" cy="17400"/>
            </a:xfrm>
            <a:custGeom>
              <a:rect b="b" l="l" r="r" t="t"/>
              <a:pathLst>
                <a:path extrusionOk="0" fill="none" h="696" w="36">
                  <a:moveTo>
                    <a:pt x="1" y="0"/>
                  </a:moveTo>
                  <a:cubicBezTo>
                    <a:pt x="36" y="229"/>
                    <a:pt x="36" y="467"/>
                    <a:pt x="1" y="69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7"/>
            <p:cNvSpPr/>
            <p:nvPr/>
          </p:nvSpPr>
          <p:spPr>
            <a:xfrm>
              <a:off x="4632575" y="1239000"/>
              <a:ext cx="900" cy="11025"/>
            </a:xfrm>
            <a:custGeom>
              <a:rect b="b" l="l" r="r" t="t"/>
              <a:pathLst>
                <a:path extrusionOk="0" fill="none" h="441" w="36">
                  <a:moveTo>
                    <a:pt x="1" y="1"/>
                  </a:moveTo>
                  <a:cubicBezTo>
                    <a:pt x="36" y="141"/>
                    <a:pt x="36" y="291"/>
                    <a:pt x="27" y="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57"/>
            <p:cNvSpPr/>
            <p:nvPr/>
          </p:nvSpPr>
          <p:spPr>
            <a:xfrm>
              <a:off x="4640275" y="1250875"/>
              <a:ext cx="475" cy="11475"/>
            </a:xfrm>
            <a:custGeom>
              <a:rect b="b" l="l" r="r" t="t"/>
              <a:pathLst>
                <a:path extrusionOk="0" fill="none" h="459" w="19">
                  <a:moveTo>
                    <a:pt x="18" y="1"/>
                  </a:moveTo>
                  <a:cubicBezTo>
                    <a:pt x="9" y="150"/>
                    <a:pt x="1" y="300"/>
                    <a:pt x="1"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57"/>
            <p:cNvSpPr/>
            <p:nvPr/>
          </p:nvSpPr>
          <p:spPr>
            <a:xfrm>
              <a:off x="4650175" y="1204250"/>
              <a:ext cx="29300" cy="55025"/>
            </a:xfrm>
            <a:custGeom>
              <a:rect b="b" l="l" r="r" t="t"/>
              <a:pathLst>
                <a:path extrusionOk="0" fill="none" h="2201" w="1172">
                  <a:moveTo>
                    <a:pt x="1" y="0"/>
                  </a:moveTo>
                  <a:cubicBezTo>
                    <a:pt x="564" y="634"/>
                    <a:pt x="960" y="1382"/>
                    <a:pt x="1171" y="22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57"/>
            <p:cNvSpPr/>
            <p:nvPr/>
          </p:nvSpPr>
          <p:spPr>
            <a:xfrm>
              <a:off x="4657875" y="1224250"/>
              <a:ext cx="7500" cy="13225"/>
            </a:xfrm>
            <a:custGeom>
              <a:rect b="b" l="l" r="r" t="t"/>
              <a:pathLst>
                <a:path extrusionOk="0" fill="none" h="529" w="300">
                  <a:moveTo>
                    <a:pt x="1" y="1"/>
                  </a:moveTo>
                  <a:cubicBezTo>
                    <a:pt x="115" y="168"/>
                    <a:pt x="212" y="344"/>
                    <a:pt x="300"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57"/>
            <p:cNvSpPr/>
            <p:nvPr/>
          </p:nvSpPr>
          <p:spPr>
            <a:xfrm>
              <a:off x="4660950" y="1246475"/>
              <a:ext cx="1800" cy="4875"/>
            </a:xfrm>
            <a:custGeom>
              <a:rect b="b" l="l" r="r" t="t"/>
              <a:pathLst>
                <a:path extrusionOk="0" fill="none" h="195" w="72">
                  <a:moveTo>
                    <a:pt x="1" y="1"/>
                  </a:moveTo>
                  <a:lnTo>
                    <a:pt x="71" y="19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7"/>
            <p:cNvSpPr/>
            <p:nvPr/>
          </p:nvSpPr>
          <p:spPr>
            <a:xfrm>
              <a:off x="4610350" y="1185100"/>
              <a:ext cx="10375" cy="4200"/>
            </a:xfrm>
            <a:custGeom>
              <a:rect b="b" l="l" r="r" t="t"/>
              <a:pathLst>
                <a:path extrusionOk="0" fill="none" h="168" w="415">
                  <a:moveTo>
                    <a:pt x="414" y="168"/>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7"/>
            <p:cNvSpPr/>
            <p:nvPr/>
          </p:nvSpPr>
          <p:spPr>
            <a:xfrm>
              <a:off x="4582625" y="1181800"/>
              <a:ext cx="7075" cy="1350"/>
            </a:xfrm>
            <a:custGeom>
              <a:rect b="b" l="l" r="r" t="t"/>
              <a:pathLst>
                <a:path extrusionOk="0" fill="none" h="54" w="283">
                  <a:moveTo>
                    <a:pt x="282" y="9"/>
                  </a:moveTo>
                  <a:cubicBezTo>
                    <a:pt x="186" y="0"/>
                    <a:pt x="89" y="18"/>
                    <a:pt x="1" y="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57"/>
            <p:cNvSpPr/>
            <p:nvPr/>
          </p:nvSpPr>
          <p:spPr>
            <a:xfrm>
              <a:off x="4546100" y="1270475"/>
              <a:ext cx="60750" cy="21800"/>
            </a:xfrm>
            <a:custGeom>
              <a:rect b="b" l="l" r="r" t="t"/>
              <a:pathLst>
                <a:path extrusionOk="0" fill="none" h="872" w="2430">
                  <a:moveTo>
                    <a:pt x="2430" y="625"/>
                  </a:moveTo>
                  <a:cubicBezTo>
                    <a:pt x="2051" y="871"/>
                    <a:pt x="1559" y="854"/>
                    <a:pt x="1136" y="704"/>
                  </a:cubicBezTo>
                  <a:cubicBezTo>
                    <a:pt x="714" y="555"/>
                    <a:pt x="353" y="273"/>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57"/>
            <p:cNvSpPr/>
            <p:nvPr/>
          </p:nvSpPr>
          <p:spPr>
            <a:xfrm>
              <a:off x="4521675" y="1252200"/>
              <a:ext cx="9275" cy="6200"/>
            </a:xfrm>
            <a:custGeom>
              <a:rect b="b" l="l" r="r" t="t"/>
              <a:pathLst>
                <a:path extrusionOk="0" fill="none" h="248" w="371">
                  <a:moveTo>
                    <a:pt x="371" y="247"/>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57"/>
            <p:cNvSpPr/>
            <p:nvPr/>
          </p:nvSpPr>
          <p:spPr>
            <a:xfrm>
              <a:off x="4543250" y="1280800"/>
              <a:ext cx="22900" cy="15425"/>
            </a:xfrm>
            <a:custGeom>
              <a:rect b="b" l="l" r="r" t="t"/>
              <a:pathLst>
                <a:path extrusionOk="0" fill="none" h="617" w="916">
                  <a:moveTo>
                    <a:pt x="916" y="617"/>
                  </a:moveTo>
                  <a:cubicBezTo>
                    <a:pt x="608" y="414"/>
                    <a:pt x="300" y="212"/>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57"/>
            <p:cNvSpPr/>
            <p:nvPr/>
          </p:nvSpPr>
          <p:spPr>
            <a:xfrm>
              <a:off x="4479450" y="1236350"/>
              <a:ext cx="50625" cy="34150"/>
            </a:xfrm>
            <a:custGeom>
              <a:rect b="b" l="l" r="r" t="t"/>
              <a:pathLst>
                <a:path extrusionOk="0" fill="none" h="1366" w="2025">
                  <a:moveTo>
                    <a:pt x="2024" y="1365"/>
                  </a:moveTo>
                  <a:cubicBezTo>
                    <a:pt x="1408" y="828"/>
                    <a:pt x="722" y="37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7"/>
            <p:cNvSpPr/>
            <p:nvPr/>
          </p:nvSpPr>
          <p:spPr>
            <a:xfrm>
              <a:off x="4460075" y="1240550"/>
              <a:ext cx="46900" cy="21350"/>
            </a:xfrm>
            <a:custGeom>
              <a:rect b="b" l="l" r="r" t="t"/>
              <a:pathLst>
                <a:path extrusionOk="0" fill="none" h="854" w="1876">
                  <a:moveTo>
                    <a:pt x="1875" y="854"/>
                  </a:moveTo>
                  <a:cubicBezTo>
                    <a:pt x="1330" y="423"/>
                    <a:pt x="687" y="132"/>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57"/>
            <p:cNvSpPr/>
            <p:nvPr/>
          </p:nvSpPr>
          <p:spPr>
            <a:xfrm>
              <a:off x="4463825" y="1253975"/>
              <a:ext cx="15200" cy="6625"/>
            </a:xfrm>
            <a:custGeom>
              <a:rect b="b" l="l" r="r" t="t"/>
              <a:pathLst>
                <a:path extrusionOk="0" fill="none" h="265" w="608">
                  <a:moveTo>
                    <a:pt x="608" y="264"/>
                  </a:moveTo>
                  <a:cubicBezTo>
                    <a:pt x="414" y="158"/>
                    <a:pt x="212" y="70"/>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57"/>
            <p:cNvSpPr/>
            <p:nvPr/>
          </p:nvSpPr>
          <p:spPr>
            <a:xfrm>
              <a:off x="4450850" y="1262325"/>
              <a:ext cx="11900" cy="2450"/>
            </a:xfrm>
            <a:custGeom>
              <a:rect b="b" l="l" r="r" t="t"/>
              <a:pathLst>
                <a:path extrusionOk="0" fill="none" h="98" w="476">
                  <a:moveTo>
                    <a:pt x="475" y="97"/>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57"/>
            <p:cNvSpPr/>
            <p:nvPr/>
          </p:nvSpPr>
          <p:spPr>
            <a:xfrm>
              <a:off x="4485600" y="1225150"/>
              <a:ext cx="9050" cy="5300"/>
            </a:xfrm>
            <a:custGeom>
              <a:rect b="b" l="l" r="r" t="t"/>
              <a:pathLst>
                <a:path extrusionOk="0" fill="none" h="212" w="362">
                  <a:moveTo>
                    <a:pt x="361" y="211"/>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57"/>
            <p:cNvSpPr/>
            <p:nvPr/>
          </p:nvSpPr>
          <p:spPr>
            <a:xfrm>
              <a:off x="4453700" y="1301700"/>
              <a:ext cx="59875" cy="11025"/>
            </a:xfrm>
            <a:custGeom>
              <a:rect b="b" l="l" r="r" t="t"/>
              <a:pathLst>
                <a:path extrusionOk="0" fill="none" h="441" w="2395">
                  <a:moveTo>
                    <a:pt x="2394" y="441"/>
                  </a:moveTo>
                  <a:cubicBezTo>
                    <a:pt x="1576" y="406"/>
                    <a:pt x="775" y="256"/>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7"/>
            <p:cNvSpPr/>
            <p:nvPr/>
          </p:nvSpPr>
          <p:spPr>
            <a:xfrm>
              <a:off x="4469975" y="1295100"/>
              <a:ext cx="16325" cy="5325"/>
            </a:xfrm>
            <a:custGeom>
              <a:rect b="b" l="l" r="r" t="t"/>
              <a:pathLst>
                <a:path extrusionOk="0" fill="none" h="213" w="653">
                  <a:moveTo>
                    <a:pt x="652" y="212"/>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7"/>
            <p:cNvSpPr/>
            <p:nvPr/>
          </p:nvSpPr>
          <p:spPr>
            <a:xfrm>
              <a:off x="4450850" y="1276625"/>
              <a:ext cx="5525" cy="3325"/>
            </a:xfrm>
            <a:custGeom>
              <a:rect b="b" l="l" r="r" t="t"/>
              <a:pathLst>
                <a:path extrusionOk="0" fill="none" h="133" w="221">
                  <a:moveTo>
                    <a:pt x="220" y="133"/>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57"/>
            <p:cNvSpPr/>
            <p:nvPr/>
          </p:nvSpPr>
          <p:spPr>
            <a:xfrm>
              <a:off x="4541275" y="1314250"/>
              <a:ext cx="43575" cy="47775"/>
            </a:xfrm>
            <a:custGeom>
              <a:rect b="b" l="l" r="r" t="t"/>
              <a:pathLst>
                <a:path extrusionOk="0" fill="none" h="1911" w="1743">
                  <a:moveTo>
                    <a:pt x="0" y="0"/>
                  </a:moveTo>
                  <a:cubicBezTo>
                    <a:pt x="352" y="62"/>
                    <a:pt x="696" y="176"/>
                    <a:pt x="1012" y="353"/>
                  </a:cubicBezTo>
                  <a:cubicBezTo>
                    <a:pt x="1338" y="520"/>
                    <a:pt x="1576" y="810"/>
                    <a:pt x="1681" y="1162"/>
                  </a:cubicBezTo>
                  <a:cubicBezTo>
                    <a:pt x="1734" y="1409"/>
                    <a:pt x="1743" y="1664"/>
                    <a:pt x="1716"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57"/>
            <p:cNvSpPr/>
            <p:nvPr/>
          </p:nvSpPr>
          <p:spPr>
            <a:xfrm>
              <a:off x="4580650" y="1323500"/>
              <a:ext cx="11025" cy="28175"/>
            </a:xfrm>
            <a:custGeom>
              <a:rect b="b" l="l" r="r" t="t"/>
              <a:pathLst>
                <a:path extrusionOk="0" fill="none" h="1127" w="441">
                  <a:moveTo>
                    <a:pt x="1" y="0"/>
                  </a:moveTo>
                  <a:cubicBezTo>
                    <a:pt x="291" y="299"/>
                    <a:pt x="441" y="704"/>
                    <a:pt x="423" y="112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57"/>
            <p:cNvSpPr/>
            <p:nvPr/>
          </p:nvSpPr>
          <p:spPr>
            <a:xfrm>
              <a:off x="4599575" y="1333400"/>
              <a:ext cx="2000" cy="7275"/>
            </a:xfrm>
            <a:custGeom>
              <a:rect b="b" l="l" r="r" t="t"/>
              <a:pathLst>
                <a:path extrusionOk="0" fill="none" h="291" w="80">
                  <a:moveTo>
                    <a:pt x="0" y="0"/>
                  </a:moveTo>
                  <a:cubicBezTo>
                    <a:pt x="27" y="97"/>
                    <a:pt x="53" y="194"/>
                    <a:pt x="80"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57"/>
            <p:cNvSpPr/>
            <p:nvPr/>
          </p:nvSpPr>
          <p:spPr>
            <a:xfrm>
              <a:off x="4512875" y="1380700"/>
              <a:ext cx="31500" cy="15200"/>
            </a:xfrm>
            <a:custGeom>
              <a:rect b="b" l="l" r="r" t="t"/>
              <a:pathLst>
                <a:path extrusionOk="0" fill="none" h="608" w="1260">
                  <a:moveTo>
                    <a:pt x="1259" y="388"/>
                  </a:moveTo>
                  <a:cubicBezTo>
                    <a:pt x="802" y="608"/>
                    <a:pt x="256" y="440"/>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57"/>
            <p:cNvSpPr/>
            <p:nvPr/>
          </p:nvSpPr>
          <p:spPr>
            <a:xfrm>
              <a:off x="4512000" y="1393900"/>
              <a:ext cx="7950" cy="4875"/>
            </a:xfrm>
            <a:custGeom>
              <a:rect b="b" l="l" r="r" t="t"/>
              <a:pathLst>
                <a:path extrusionOk="0" fill="none" h="195" w="318">
                  <a:moveTo>
                    <a:pt x="318" y="19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57"/>
            <p:cNvSpPr/>
            <p:nvPr/>
          </p:nvSpPr>
          <p:spPr>
            <a:xfrm>
              <a:off x="4508700" y="1400275"/>
              <a:ext cx="5300" cy="3100"/>
            </a:xfrm>
            <a:custGeom>
              <a:rect b="b" l="l" r="r" t="t"/>
              <a:pathLst>
                <a:path extrusionOk="0" fill="none" h="124" w="212">
                  <a:moveTo>
                    <a:pt x="212" y="124"/>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57"/>
            <p:cNvSpPr/>
            <p:nvPr/>
          </p:nvSpPr>
          <p:spPr>
            <a:xfrm>
              <a:off x="4516625" y="1416350"/>
              <a:ext cx="6850" cy="3100"/>
            </a:xfrm>
            <a:custGeom>
              <a:rect b="b" l="l" r="r" t="t"/>
              <a:pathLst>
                <a:path extrusionOk="0" fill="none" h="124" w="274">
                  <a:moveTo>
                    <a:pt x="273" y="123"/>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57"/>
            <p:cNvSpPr/>
            <p:nvPr/>
          </p:nvSpPr>
          <p:spPr>
            <a:xfrm>
              <a:off x="4553600" y="1417650"/>
              <a:ext cx="48650" cy="9725"/>
            </a:xfrm>
            <a:custGeom>
              <a:rect b="b" l="l" r="r" t="t"/>
              <a:pathLst>
                <a:path extrusionOk="0" fill="none" h="389" w="1946">
                  <a:moveTo>
                    <a:pt x="1945" y="1"/>
                  </a:moveTo>
                  <a:cubicBezTo>
                    <a:pt x="1329" y="265"/>
                    <a:pt x="660" y="388"/>
                    <a:pt x="0" y="34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57"/>
            <p:cNvSpPr/>
            <p:nvPr/>
          </p:nvSpPr>
          <p:spPr>
            <a:xfrm>
              <a:off x="4563050" y="1415900"/>
              <a:ext cx="13675" cy="2450"/>
            </a:xfrm>
            <a:custGeom>
              <a:rect b="b" l="l" r="r" t="t"/>
              <a:pathLst>
                <a:path extrusionOk="0" fill="none" h="98" w="547">
                  <a:moveTo>
                    <a:pt x="546" y="0"/>
                  </a:moveTo>
                  <a:cubicBezTo>
                    <a:pt x="361" y="9"/>
                    <a:pt x="177" y="44"/>
                    <a:pt x="1" y="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7"/>
            <p:cNvSpPr/>
            <p:nvPr/>
          </p:nvSpPr>
          <p:spPr>
            <a:xfrm>
              <a:off x="4627950" y="1335150"/>
              <a:ext cx="12575" cy="44025"/>
            </a:xfrm>
            <a:custGeom>
              <a:rect b="b" l="l" r="r" t="t"/>
              <a:pathLst>
                <a:path extrusionOk="0" fill="none" h="1761" w="503">
                  <a:moveTo>
                    <a:pt x="1" y="1"/>
                  </a:moveTo>
                  <a:cubicBezTo>
                    <a:pt x="89" y="97"/>
                    <a:pt x="159" y="203"/>
                    <a:pt x="212" y="317"/>
                  </a:cubicBezTo>
                  <a:cubicBezTo>
                    <a:pt x="291" y="441"/>
                    <a:pt x="353" y="564"/>
                    <a:pt x="397" y="705"/>
                  </a:cubicBezTo>
                  <a:cubicBezTo>
                    <a:pt x="502" y="1048"/>
                    <a:pt x="414" y="1426"/>
                    <a:pt x="300" y="17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7"/>
            <p:cNvSpPr/>
            <p:nvPr/>
          </p:nvSpPr>
          <p:spPr>
            <a:xfrm>
              <a:off x="4642250" y="1345050"/>
              <a:ext cx="5100" cy="35000"/>
            </a:xfrm>
            <a:custGeom>
              <a:rect b="b" l="l" r="r" t="t"/>
              <a:pathLst>
                <a:path extrusionOk="0" fill="none" h="1400" w="204">
                  <a:moveTo>
                    <a:pt x="124" y="1"/>
                  </a:moveTo>
                  <a:cubicBezTo>
                    <a:pt x="186" y="229"/>
                    <a:pt x="203" y="467"/>
                    <a:pt x="168" y="705"/>
                  </a:cubicBezTo>
                  <a:cubicBezTo>
                    <a:pt x="124" y="942"/>
                    <a:pt x="71" y="1171"/>
                    <a:pt x="1" y="14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57"/>
            <p:cNvSpPr/>
            <p:nvPr/>
          </p:nvSpPr>
          <p:spPr>
            <a:xfrm>
              <a:off x="4656350" y="1350550"/>
              <a:ext cx="450" cy="7075"/>
            </a:xfrm>
            <a:custGeom>
              <a:rect b="b" l="l" r="r" t="t"/>
              <a:pathLst>
                <a:path extrusionOk="0" fill="none" h="283" w="18">
                  <a:moveTo>
                    <a:pt x="0" y="1"/>
                  </a:moveTo>
                  <a:cubicBezTo>
                    <a:pt x="0" y="97"/>
                    <a:pt x="18" y="185"/>
                    <a:pt x="18" y="28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57"/>
            <p:cNvSpPr/>
            <p:nvPr/>
          </p:nvSpPr>
          <p:spPr>
            <a:xfrm>
              <a:off x="4640275" y="1289825"/>
              <a:ext cx="41400" cy="19400"/>
            </a:xfrm>
            <a:custGeom>
              <a:rect b="b" l="l" r="r" t="t"/>
              <a:pathLst>
                <a:path extrusionOk="0" fill="none" h="776" w="1656">
                  <a:moveTo>
                    <a:pt x="1655" y="1"/>
                  </a:moveTo>
                  <a:cubicBezTo>
                    <a:pt x="1206" y="441"/>
                    <a:pt x="626" y="713"/>
                    <a:pt x="1" y="77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57"/>
            <p:cNvSpPr/>
            <p:nvPr/>
          </p:nvSpPr>
          <p:spPr>
            <a:xfrm>
              <a:off x="4651950" y="1312275"/>
              <a:ext cx="16525" cy="3325"/>
            </a:xfrm>
            <a:custGeom>
              <a:rect b="b" l="l" r="r" t="t"/>
              <a:pathLst>
                <a:path extrusionOk="0" fill="none" h="133" w="661">
                  <a:moveTo>
                    <a:pt x="660" y="0"/>
                  </a:moveTo>
                  <a:cubicBezTo>
                    <a:pt x="440" y="35"/>
                    <a:pt x="220" y="79"/>
                    <a:pt x="0"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57"/>
            <p:cNvSpPr/>
            <p:nvPr/>
          </p:nvSpPr>
          <p:spPr>
            <a:xfrm>
              <a:off x="4660750" y="1323925"/>
              <a:ext cx="1325" cy="250"/>
            </a:xfrm>
            <a:custGeom>
              <a:rect b="b" l="l" r="r" t="t"/>
              <a:pathLst>
                <a:path extrusionOk="0" fill="none" h="10" w="53">
                  <a:moveTo>
                    <a:pt x="53" y="1"/>
                  </a:moveTo>
                  <a:lnTo>
                    <a:pt x="0"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7"/>
            <p:cNvSpPr/>
            <p:nvPr/>
          </p:nvSpPr>
          <p:spPr>
            <a:xfrm>
              <a:off x="4664475" y="1332075"/>
              <a:ext cx="4650" cy="450"/>
            </a:xfrm>
            <a:custGeom>
              <a:rect b="b" l="l" r="r" t="t"/>
              <a:pathLst>
                <a:path extrusionOk="0" fill="none" h="18" w="186">
                  <a:moveTo>
                    <a:pt x="186" y="0"/>
                  </a:moveTo>
                  <a:lnTo>
                    <a:pt x="1" y="1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57"/>
            <p:cNvSpPr/>
            <p:nvPr/>
          </p:nvSpPr>
          <p:spPr>
            <a:xfrm>
              <a:off x="4615425" y="1308975"/>
              <a:ext cx="5075" cy="1550"/>
            </a:xfrm>
            <a:custGeom>
              <a:rect b="b" l="l" r="r" t="t"/>
              <a:pathLst>
                <a:path extrusionOk="0" fill="none" h="62" w="203">
                  <a:moveTo>
                    <a:pt x="203" y="62"/>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57"/>
          <p:cNvGrpSpPr/>
          <p:nvPr/>
        </p:nvGrpSpPr>
        <p:grpSpPr>
          <a:xfrm>
            <a:off x="3581632" y="229123"/>
            <a:ext cx="602504" cy="620762"/>
            <a:chOff x="592825" y="880800"/>
            <a:chExt cx="319275" cy="328950"/>
          </a:xfrm>
        </p:grpSpPr>
        <p:sp>
          <p:nvSpPr>
            <p:cNvPr id="6798" name="Google Shape;6798;p57"/>
            <p:cNvSpPr/>
            <p:nvPr/>
          </p:nvSpPr>
          <p:spPr>
            <a:xfrm>
              <a:off x="614600" y="919400"/>
              <a:ext cx="263175" cy="277625"/>
            </a:xfrm>
            <a:custGeom>
              <a:rect b="b" l="l" r="r" t="t"/>
              <a:pathLst>
                <a:path extrusionOk="0" h="11105" w="10527">
                  <a:moveTo>
                    <a:pt x="3307" y="609"/>
                  </a:moveTo>
                  <a:cubicBezTo>
                    <a:pt x="3585" y="609"/>
                    <a:pt x="3850" y="688"/>
                    <a:pt x="4084" y="842"/>
                  </a:cubicBezTo>
                  <a:cubicBezTo>
                    <a:pt x="4929" y="1414"/>
                    <a:pt x="5492" y="3508"/>
                    <a:pt x="5642" y="4133"/>
                  </a:cubicBezTo>
                  <a:lnTo>
                    <a:pt x="5660" y="4204"/>
                  </a:lnTo>
                  <a:lnTo>
                    <a:pt x="5721" y="4159"/>
                  </a:lnTo>
                  <a:cubicBezTo>
                    <a:pt x="6304" y="3773"/>
                    <a:pt x="7257" y="3712"/>
                    <a:pt x="8017" y="3712"/>
                  </a:cubicBezTo>
                  <a:cubicBezTo>
                    <a:pt x="8209" y="3712"/>
                    <a:pt x="8388" y="3716"/>
                    <a:pt x="8546" y="3719"/>
                  </a:cubicBezTo>
                  <a:cubicBezTo>
                    <a:pt x="8634" y="3719"/>
                    <a:pt x="8715" y="3723"/>
                    <a:pt x="8787" y="3723"/>
                  </a:cubicBezTo>
                  <a:cubicBezTo>
                    <a:pt x="8823" y="3723"/>
                    <a:pt x="8857" y="3722"/>
                    <a:pt x="8890" y="3719"/>
                  </a:cubicBezTo>
                  <a:cubicBezTo>
                    <a:pt x="9206" y="3719"/>
                    <a:pt x="9541" y="3992"/>
                    <a:pt x="9717" y="4406"/>
                  </a:cubicBezTo>
                  <a:cubicBezTo>
                    <a:pt x="9910" y="4855"/>
                    <a:pt x="9884" y="5365"/>
                    <a:pt x="9646" y="5876"/>
                  </a:cubicBezTo>
                  <a:lnTo>
                    <a:pt x="9629" y="5902"/>
                  </a:lnTo>
                  <a:cubicBezTo>
                    <a:pt x="9497" y="6157"/>
                    <a:pt x="9330" y="6395"/>
                    <a:pt x="9127" y="6606"/>
                  </a:cubicBezTo>
                  <a:cubicBezTo>
                    <a:pt x="9030" y="6712"/>
                    <a:pt x="8916" y="6809"/>
                    <a:pt x="8793" y="6897"/>
                  </a:cubicBezTo>
                  <a:cubicBezTo>
                    <a:pt x="8416" y="7150"/>
                    <a:pt x="7990" y="7243"/>
                    <a:pt x="7569" y="7243"/>
                  </a:cubicBezTo>
                  <a:cubicBezTo>
                    <a:pt x="6642" y="7243"/>
                    <a:pt x="5734" y="6794"/>
                    <a:pt x="5396" y="6606"/>
                  </a:cubicBezTo>
                  <a:lnTo>
                    <a:pt x="5334" y="6580"/>
                  </a:lnTo>
                  <a:lnTo>
                    <a:pt x="5325" y="6641"/>
                  </a:lnTo>
                  <a:cubicBezTo>
                    <a:pt x="5017" y="8507"/>
                    <a:pt x="4093" y="9634"/>
                    <a:pt x="3574" y="10135"/>
                  </a:cubicBezTo>
                  <a:cubicBezTo>
                    <a:pt x="3539" y="10171"/>
                    <a:pt x="3495" y="10206"/>
                    <a:pt x="3451" y="10241"/>
                  </a:cubicBezTo>
                  <a:cubicBezTo>
                    <a:pt x="3225" y="10389"/>
                    <a:pt x="2914" y="10464"/>
                    <a:pt x="2591" y="10464"/>
                  </a:cubicBezTo>
                  <a:cubicBezTo>
                    <a:pt x="2298" y="10464"/>
                    <a:pt x="1994" y="10402"/>
                    <a:pt x="1734" y="10276"/>
                  </a:cubicBezTo>
                  <a:cubicBezTo>
                    <a:pt x="1338" y="10083"/>
                    <a:pt x="705" y="9590"/>
                    <a:pt x="828" y="8410"/>
                  </a:cubicBezTo>
                  <a:cubicBezTo>
                    <a:pt x="925" y="7451"/>
                    <a:pt x="1444" y="6589"/>
                    <a:pt x="2254" y="6060"/>
                  </a:cubicBezTo>
                  <a:cubicBezTo>
                    <a:pt x="2350" y="5999"/>
                    <a:pt x="2439" y="5937"/>
                    <a:pt x="2544" y="5884"/>
                  </a:cubicBezTo>
                  <a:lnTo>
                    <a:pt x="2518" y="5840"/>
                  </a:lnTo>
                  <a:lnTo>
                    <a:pt x="2562" y="5876"/>
                  </a:lnTo>
                  <a:cubicBezTo>
                    <a:pt x="2703" y="5796"/>
                    <a:pt x="2852" y="5726"/>
                    <a:pt x="3002" y="5673"/>
                  </a:cubicBezTo>
                  <a:lnTo>
                    <a:pt x="3468" y="5550"/>
                  </a:lnTo>
                  <a:lnTo>
                    <a:pt x="3125" y="5268"/>
                  </a:lnTo>
                  <a:cubicBezTo>
                    <a:pt x="2122" y="4608"/>
                    <a:pt x="1286" y="2936"/>
                    <a:pt x="1497" y="2012"/>
                  </a:cubicBezTo>
                  <a:cubicBezTo>
                    <a:pt x="1620" y="1572"/>
                    <a:pt x="1902" y="1194"/>
                    <a:pt x="2289" y="947"/>
                  </a:cubicBezTo>
                  <a:cubicBezTo>
                    <a:pt x="2412" y="859"/>
                    <a:pt x="2544" y="789"/>
                    <a:pt x="2685" y="736"/>
                  </a:cubicBezTo>
                  <a:cubicBezTo>
                    <a:pt x="2896" y="651"/>
                    <a:pt x="3105" y="609"/>
                    <a:pt x="3307" y="609"/>
                  </a:cubicBezTo>
                  <a:close/>
                  <a:moveTo>
                    <a:pt x="3340" y="1"/>
                  </a:moveTo>
                  <a:cubicBezTo>
                    <a:pt x="2940" y="1"/>
                    <a:pt x="2512" y="149"/>
                    <a:pt x="2060" y="454"/>
                  </a:cubicBezTo>
                  <a:cubicBezTo>
                    <a:pt x="1312" y="956"/>
                    <a:pt x="898" y="1581"/>
                    <a:pt x="846" y="2285"/>
                  </a:cubicBezTo>
                  <a:cubicBezTo>
                    <a:pt x="731" y="3755"/>
                    <a:pt x="2192" y="5154"/>
                    <a:pt x="2210" y="5163"/>
                  </a:cubicBezTo>
                  <a:cubicBezTo>
                    <a:pt x="2218" y="5180"/>
                    <a:pt x="2227" y="5189"/>
                    <a:pt x="2218" y="5207"/>
                  </a:cubicBezTo>
                  <a:cubicBezTo>
                    <a:pt x="2218" y="5224"/>
                    <a:pt x="2210" y="5233"/>
                    <a:pt x="2201" y="5242"/>
                  </a:cubicBezTo>
                  <a:cubicBezTo>
                    <a:pt x="2104" y="5295"/>
                    <a:pt x="2007" y="5348"/>
                    <a:pt x="1919" y="5409"/>
                  </a:cubicBezTo>
                  <a:cubicBezTo>
                    <a:pt x="731" y="6219"/>
                    <a:pt x="1" y="7838"/>
                    <a:pt x="221" y="9194"/>
                  </a:cubicBezTo>
                  <a:cubicBezTo>
                    <a:pt x="388" y="10223"/>
                    <a:pt x="1074" y="10883"/>
                    <a:pt x="2139" y="11059"/>
                  </a:cubicBezTo>
                  <a:cubicBezTo>
                    <a:pt x="2296" y="11090"/>
                    <a:pt x="2455" y="11104"/>
                    <a:pt x="2613" y="11104"/>
                  </a:cubicBezTo>
                  <a:cubicBezTo>
                    <a:pt x="3101" y="11104"/>
                    <a:pt x="3584" y="10962"/>
                    <a:pt x="3996" y="10690"/>
                  </a:cubicBezTo>
                  <a:cubicBezTo>
                    <a:pt x="5360" y="9766"/>
                    <a:pt x="5730" y="7627"/>
                    <a:pt x="5739" y="7601"/>
                  </a:cubicBezTo>
                  <a:lnTo>
                    <a:pt x="5739" y="7583"/>
                  </a:lnTo>
                  <a:cubicBezTo>
                    <a:pt x="5739" y="7574"/>
                    <a:pt x="5748" y="7574"/>
                    <a:pt x="5748" y="7565"/>
                  </a:cubicBezTo>
                  <a:lnTo>
                    <a:pt x="5774" y="7565"/>
                  </a:lnTo>
                  <a:lnTo>
                    <a:pt x="5783" y="7513"/>
                  </a:lnTo>
                  <a:lnTo>
                    <a:pt x="5800" y="7565"/>
                  </a:lnTo>
                  <a:cubicBezTo>
                    <a:pt x="5813" y="7572"/>
                    <a:pt x="6641" y="7977"/>
                    <a:pt x="7599" y="7977"/>
                  </a:cubicBezTo>
                  <a:cubicBezTo>
                    <a:pt x="7961" y="7977"/>
                    <a:pt x="8342" y="7919"/>
                    <a:pt x="8705" y="7759"/>
                  </a:cubicBezTo>
                  <a:cubicBezTo>
                    <a:pt x="8828" y="7697"/>
                    <a:pt x="8942" y="7636"/>
                    <a:pt x="9057" y="7557"/>
                  </a:cubicBezTo>
                  <a:cubicBezTo>
                    <a:pt x="9629" y="7169"/>
                    <a:pt x="10042" y="6527"/>
                    <a:pt x="10289" y="5629"/>
                  </a:cubicBezTo>
                  <a:cubicBezTo>
                    <a:pt x="10527" y="4776"/>
                    <a:pt x="10439" y="4124"/>
                    <a:pt x="10025" y="3702"/>
                  </a:cubicBezTo>
                  <a:cubicBezTo>
                    <a:pt x="9560" y="3229"/>
                    <a:pt x="8763" y="3093"/>
                    <a:pt x="8000" y="3093"/>
                  </a:cubicBezTo>
                  <a:cubicBezTo>
                    <a:pt x="7001" y="3093"/>
                    <a:pt x="6059" y="3326"/>
                    <a:pt x="5994" y="3341"/>
                  </a:cubicBezTo>
                  <a:cubicBezTo>
                    <a:pt x="5985" y="3345"/>
                    <a:pt x="5979" y="3348"/>
                    <a:pt x="5972" y="3348"/>
                  </a:cubicBezTo>
                  <a:cubicBezTo>
                    <a:pt x="5965" y="3348"/>
                    <a:pt x="5959" y="3345"/>
                    <a:pt x="5950" y="3341"/>
                  </a:cubicBezTo>
                  <a:cubicBezTo>
                    <a:pt x="5941" y="3332"/>
                    <a:pt x="5932" y="3323"/>
                    <a:pt x="5932" y="3306"/>
                  </a:cubicBezTo>
                  <a:cubicBezTo>
                    <a:pt x="5924" y="3279"/>
                    <a:pt x="5343" y="683"/>
                    <a:pt x="3917" y="111"/>
                  </a:cubicBezTo>
                  <a:cubicBezTo>
                    <a:pt x="3732" y="38"/>
                    <a:pt x="3540" y="1"/>
                    <a:pt x="3340"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57"/>
            <p:cNvSpPr/>
            <p:nvPr/>
          </p:nvSpPr>
          <p:spPr>
            <a:xfrm>
              <a:off x="634850" y="1075300"/>
              <a:ext cx="45775" cy="103225"/>
            </a:xfrm>
            <a:custGeom>
              <a:rect b="b" l="l" r="r" t="t"/>
              <a:pathLst>
                <a:path extrusionOk="0" h="4129" w="1831">
                  <a:moveTo>
                    <a:pt x="1144" y="3873"/>
                  </a:moveTo>
                  <a:lnTo>
                    <a:pt x="1144" y="3873"/>
                  </a:lnTo>
                  <a:cubicBezTo>
                    <a:pt x="1153" y="3885"/>
                    <a:pt x="1163" y="3897"/>
                    <a:pt x="1172" y="3909"/>
                  </a:cubicBezTo>
                  <a:lnTo>
                    <a:pt x="1172" y="3909"/>
                  </a:lnTo>
                  <a:cubicBezTo>
                    <a:pt x="1162" y="3897"/>
                    <a:pt x="1152" y="3885"/>
                    <a:pt x="1144" y="3873"/>
                  </a:cubicBezTo>
                  <a:close/>
                  <a:moveTo>
                    <a:pt x="1347" y="1"/>
                  </a:moveTo>
                  <a:cubicBezTo>
                    <a:pt x="643" y="520"/>
                    <a:pt x="194" y="1312"/>
                    <a:pt x="106" y="2183"/>
                  </a:cubicBezTo>
                  <a:cubicBezTo>
                    <a:pt x="0" y="3310"/>
                    <a:pt x="599" y="3776"/>
                    <a:pt x="960" y="3952"/>
                  </a:cubicBezTo>
                  <a:cubicBezTo>
                    <a:pt x="1021" y="3979"/>
                    <a:pt x="1092" y="4005"/>
                    <a:pt x="1153" y="4031"/>
                  </a:cubicBezTo>
                  <a:lnTo>
                    <a:pt x="1206" y="3952"/>
                  </a:lnTo>
                  <a:cubicBezTo>
                    <a:pt x="1203" y="3947"/>
                    <a:pt x="1199" y="3942"/>
                    <a:pt x="1195" y="3937"/>
                  </a:cubicBezTo>
                  <a:lnTo>
                    <a:pt x="1195" y="3937"/>
                  </a:lnTo>
                  <a:cubicBezTo>
                    <a:pt x="1235" y="3985"/>
                    <a:pt x="1280" y="4032"/>
                    <a:pt x="1329" y="4075"/>
                  </a:cubicBezTo>
                  <a:lnTo>
                    <a:pt x="1338" y="4084"/>
                  </a:lnTo>
                  <a:lnTo>
                    <a:pt x="1356" y="4084"/>
                  </a:lnTo>
                  <a:cubicBezTo>
                    <a:pt x="1470" y="4111"/>
                    <a:pt x="1602" y="4128"/>
                    <a:pt x="1725" y="4128"/>
                  </a:cubicBezTo>
                  <a:lnTo>
                    <a:pt x="1831" y="4128"/>
                  </a:lnTo>
                  <a:lnTo>
                    <a:pt x="1761" y="4049"/>
                  </a:lnTo>
                  <a:cubicBezTo>
                    <a:pt x="1364" y="3609"/>
                    <a:pt x="185" y="2025"/>
                    <a:pt x="1417" y="71"/>
                  </a:cubicBezTo>
                  <a:lnTo>
                    <a:pt x="1347"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57"/>
            <p:cNvSpPr/>
            <p:nvPr/>
          </p:nvSpPr>
          <p:spPr>
            <a:xfrm>
              <a:off x="651800" y="936975"/>
              <a:ext cx="76350" cy="96100"/>
            </a:xfrm>
            <a:custGeom>
              <a:rect b="b" l="l" r="r" t="t"/>
              <a:pathLst>
                <a:path extrusionOk="0" h="3844" w="3054">
                  <a:moveTo>
                    <a:pt x="1798" y="0"/>
                  </a:moveTo>
                  <a:cubicBezTo>
                    <a:pt x="1609" y="0"/>
                    <a:pt x="1419" y="40"/>
                    <a:pt x="1241" y="121"/>
                  </a:cubicBezTo>
                  <a:cubicBezTo>
                    <a:pt x="1109" y="174"/>
                    <a:pt x="986" y="235"/>
                    <a:pt x="862" y="315"/>
                  </a:cubicBezTo>
                  <a:cubicBezTo>
                    <a:pt x="502" y="552"/>
                    <a:pt x="229" y="904"/>
                    <a:pt x="114" y="1327"/>
                  </a:cubicBezTo>
                  <a:cubicBezTo>
                    <a:pt x="0" y="1784"/>
                    <a:pt x="176" y="2462"/>
                    <a:pt x="563" y="3157"/>
                  </a:cubicBezTo>
                  <a:lnTo>
                    <a:pt x="651" y="3131"/>
                  </a:lnTo>
                  <a:cubicBezTo>
                    <a:pt x="641" y="3060"/>
                    <a:pt x="633" y="2990"/>
                    <a:pt x="628" y="2919"/>
                  </a:cubicBezTo>
                  <a:lnTo>
                    <a:pt x="628" y="2919"/>
                  </a:lnTo>
                  <a:cubicBezTo>
                    <a:pt x="643" y="3090"/>
                    <a:pt x="674" y="3260"/>
                    <a:pt x="722" y="3430"/>
                  </a:cubicBezTo>
                  <a:cubicBezTo>
                    <a:pt x="810" y="3571"/>
                    <a:pt x="915" y="3712"/>
                    <a:pt x="1021" y="3844"/>
                  </a:cubicBezTo>
                  <a:lnTo>
                    <a:pt x="1109" y="3800"/>
                  </a:lnTo>
                  <a:cubicBezTo>
                    <a:pt x="986" y="3333"/>
                    <a:pt x="915" y="2638"/>
                    <a:pt x="1241" y="2004"/>
                  </a:cubicBezTo>
                  <a:cubicBezTo>
                    <a:pt x="1399" y="1705"/>
                    <a:pt x="1637" y="1441"/>
                    <a:pt x="1919" y="1256"/>
                  </a:cubicBezTo>
                  <a:cubicBezTo>
                    <a:pt x="2244" y="1045"/>
                    <a:pt x="2605" y="895"/>
                    <a:pt x="2984" y="807"/>
                  </a:cubicBezTo>
                  <a:lnTo>
                    <a:pt x="3054" y="799"/>
                  </a:lnTo>
                  <a:lnTo>
                    <a:pt x="3019" y="737"/>
                  </a:lnTo>
                  <a:cubicBezTo>
                    <a:pt x="2896" y="535"/>
                    <a:pt x="2728" y="359"/>
                    <a:pt x="2543" y="218"/>
                  </a:cubicBezTo>
                  <a:cubicBezTo>
                    <a:pt x="2319" y="75"/>
                    <a:pt x="2059" y="0"/>
                    <a:pt x="1798"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7"/>
            <p:cNvSpPr/>
            <p:nvPr/>
          </p:nvSpPr>
          <p:spPr>
            <a:xfrm>
              <a:off x="689625" y="1112700"/>
              <a:ext cx="87600" cy="91175"/>
            </a:xfrm>
            <a:custGeom>
              <a:rect b="b" l="l" r="r" t="t"/>
              <a:pathLst>
                <a:path extrusionOk="0" h="3647" w="3504">
                  <a:moveTo>
                    <a:pt x="2808" y="1"/>
                  </a:moveTo>
                  <a:lnTo>
                    <a:pt x="2782" y="115"/>
                  </a:lnTo>
                  <a:cubicBezTo>
                    <a:pt x="2632" y="740"/>
                    <a:pt x="2166" y="2280"/>
                    <a:pt x="1039" y="3037"/>
                  </a:cubicBezTo>
                  <a:cubicBezTo>
                    <a:pt x="731" y="3248"/>
                    <a:pt x="379" y="3389"/>
                    <a:pt x="1" y="3442"/>
                  </a:cubicBezTo>
                  <a:lnTo>
                    <a:pt x="1" y="3539"/>
                  </a:lnTo>
                  <a:cubicBezTo>
                    <a:pt x="381" y="3611"/>
                    <a:pt x="724" y="3646"/>
                    <a:pt x="1027" y="3646"/>
                  </a:cubicBezTo>
                  <a:cubicBezTo>
                    <a:pt x="1279" y="3646"/>
                    <a:pt x="1504" y="3622"/>
                    <a:pt x="1699" y="3574"/>
                  </a:cubicBezTo>
                  <a:lnTo>
                    <a:pt x="1717" y="3574"/>
                  </a:lnTo>
                  <a:cubicBezTo>
                    <a:pt x="1867" y="3459"/>
                    <a:pt x="3178" y="2465"/>
                    <a:pt x="3504" y="1048"/>
                  </a:cubicBezTo>
                  <a:lnTo>
                    <a:pt x="3504" y="1030"/>
                  </a:lnTo>
                  <a:lnTo>
                    <a:pt x="2808"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57"/>
            <p:cNvSpPr/>
            <p:nvPr/>
          </p:nvSpPr>
          <p:spPr>
            <a:xfrm>
              <a:off x="810200" y="1014800"/>
              <a:ext cx="49100" cy="41175"/>
            </a:xfrm>
            <a:custGeom>
              <a:rect b="b" l="l" r="r" t="t"/>
              <a:pathLst>
                <a:path extrusionOk="0" h="1647" w="1964">
                  <a:moveTo>
                    <a:pt x="9" y="0"/>
                  </a:moveTo>
                  <a:lnTo>
                    <a:pt x="1" y="97"/>
                  </a:lnTo>
                  <a:cubicBezTo>
                    <a:pt x="696" y="317"/>
                    <a:pt x="1567" y="775"/>
                    <a:pt x="1778" y="1646"/>
                  </a:cubicBezTo>
                  <a:lnTo>
                    <a:pt x="1875" y="1646"/>
                  </a:lnTo>
                  <a:cubicBezTo>
                    <a:pt x="1963" y="1312"/>
                    <a:pt x="1937" y="951"/>
                    <a:pt x="1805" y="634"/>
                  </a:cubicBezTo>
                  <a:cubicBezTo>
                    <a:pt x="1646" y="264"/>
                    <a:pt x="1338" y="9"/>
                    <a:pt x="1066" y="9"/>
                  </a:cubicBezTo>
                  <a:lnTo>
                    <a:pt x="722" y="9"/>
                  </a:lnTo>
                  <a:cubicBezTo>
                    <a:pt x="520" y="9"/>
                    <a:pt x="282" y="0"/>
                    <a:pt x="9"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57"/>
            <p:cNvSpPr/>
            <p:nvPr/>
          </p:nvSpPr>
          <p:spPr>
            <a:xfrm>
              <a:off x="723950" y="923475"/>
              <a:ext cx="53050" cy="76825"/>
            </a:xfrm>
            <a:custGeom>
              <a:rect b="b" l="l" r="r" t="t"/>
              <a:pathLst>
                <a:path extrusionOk="0" h="3073" w="2122">
                  <a:moveTo>
                    <a:pt x="54" y="1"/>
                  </a:moveTo>
                  <a:lnTo>
                    <a:pt x="1" y="80"/>
                  </a:lnTo>
                  <a:cubicBezTo>
                    <a:pt x="1066" y="855"/>
                    <a:pt x="1550" y="2668"/>
                    <a:pt x="1638" y="3020"/>
                  </a:cubicBezTo>
                  <a:lnTo>
                    <a:pt x="1655" y="3072"/>
                  </a:lnTo>
                  <a:lnTo>
                    <a:pt x="1699" y="3064"/>
                  </a:lnTo>
                  <a:cubicBezTo>
                    <a:pt x="1787" y="3037"/>
                    <a:pt x="1910" y="3011"/>
                    <a:pt x="2078" y="2984"/>
                  </a:cubicBezTo>
                  <a:lnTo>
                    <a:pt x="2122" y="2976"/>
                  </a:lnTo>
                  <a:lnTo>
                    <a:pt x="2122" y="2923"/>
                  </a:lnTo>
                  <a:cubicBezTo>
                    <a:pt x="1849" y="1004"/>
                    <a:pt x="846" y="274"/>
                    <a:pt x="54"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57"/>
            <p:cNvSpPr/>
            <p:nvPr/>
          </p:nvSpPr>
          <p:spPr>
            <a:xfrm>
              <a:off x="762675" y="1011275"/>
              <a:ext cx="127650" cy="129675"/>
            </a:xfrm>
            <a:custGeom>
              <a:rect b="b" l="l" r="r" t="t"/>
              <a:pathLst>
                <a:path extrusionOk="0" h="5187" w="5106">
                  <a:moveTo>
                    <a:pt x="4348" y="0"/>
                  </a:moveTo>
                  <a:lnTo>
                    <a:pt x="4278" y="71"/>
                  </a:lnTo>
                  <a:cubicBezTo>
                    <a:pt x="4630" y="529"/>
                    <a:pt x="4692" y="1162"/>
                    <a:pt x="4472" y="1981"/>
                  </a:cubicBezTo>
                  <a:cubicBezTo>
                    <a:pt x="4216" y="2896"/>
                    <a:pt x="3785" y="3565"/>
                    <a:pt x="3195" y="3961"/>
                  </a:cubicBezTo>
                  <a:cubicBezTo>
                    <a:pt x="3081" y="4040"/>
                    <a:pt x="2958" y="4110"/>
                    <a:pt x="2826" y="4163"/>
                  </a:cubicBezTo>
                  <a:cubicBezTo>
                    <a:pt x="2438" y="4337"/>
                    <a:pt x="2035" y="4400"/>
                    <a:pt x="1654" y="4400"/>
                  </a:cubicBezTo>
                  <a:cubicBezTo>
                    <a:pt x="1048" y="4400"/>
                    <a:pt x="496" y="4240"/>
                    <a:pt x="150" y="4110"/>
                  </a:cubicBezTo>
                  <a:lnTo>
                    <a:pt x="1" y="4049"/>
                  </a:lnTo>
                  <a:lnTo>
                    <a:pt x="1" y="4049"/>
                  </a:lnTo>
                  <a:lnTo>
                    <a:pt x="661" y="5035"/>
                  </a:lnTo>
                  <a:lnTo>
                    <a:pt x="678" y="5035"/>
                  </a:lnTo>
                  <a:cubicBezTo>
                    <a:pt x="794" y="5070"/>
                    <a:pt x="1197" y="5186"/>
                    <a:pt x="1718" y="5186"/>
                  </a:cubicBezTo>
                  <a:cubicBezTo>
                    <a:pt x="2106" y="5186"/>
                    <a:pt x="2560" y="5122"/>
                    <a:pt x="3011" y="4911"/>
                  </a:cubicBezTo>
                  <a:cubicBezTo>
                    <a:pt x="3134" y="4850"/>
                    <a:pt x="3257" y="4779"/>
                    <a:pt x="3380" y="4700"/>
                  </a:cubicBezTo>
                  <a:cubicBezTo>
                    <a:pt x="3970" y="4304"/>
                    <a:pt x="4428" y="3670"/>
                    <a:pt x="4736" y="2808"/>
                  </a:cubicBezTo>
                  <a:cubicBezTo>
                    <a:pt x="5105" y="1778"/>
                    <a:pt x="5096" y="960"/>
                    <a:pt x="4700" y="379"/>
                  </a:cubicBezTo>
                  <a:cubicBezTo>
                    <a:pt x="4595" y="229"/>
                    <a:pt x="4480" y="106"/>
                    <a:pt x="4348" y="0"/>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57"/>
            <p:cNvSpPr/>
            <p:nvPr/>
          </p:nvSpPr>
          <p:spPr>
            <a:xfrm>
              <a:off x="592825" y="880800"/>
              <a:ext cx="306300" cy="328750"/>
            </a:xfrm>
            <a:custGeom>
              <a:rect b="b" l="l" r="r" t="t"/>
              <a:pathLst>
                <a:path extrusionOk="0" fill="none" h="13150" w="12252">
                  <a:moveTo>
                    <a:pt x="3045" y="6751"/>
                  </a:moveTo>
                  <a:cubicBezTo>
                    <a:pt x="3045" y="6751"/>
                    <a:pt x="18" y="3908"/>
                    <a:pt x="2913" y="1954"/>
                  </a:cubicBezTo>
                  <a:cubicBezTo>
                    <a:pt x="5809" y="1"/>
                    <a:pt x="6856" y="4832"/>
                    <a:pt x="6856" y="4832"/>
                  </a:cubicBezTo>
                  <a:cubicBezTo>
                    <a:pt x="6856" y="4832"/>
                    <a:pt x="12251" y="3450"/>
                    <a:pt x="11213" y="7182"/>
                  </a:cubicBezTo>
                  <a:cubicBezTo>
                    <a:pt x="10183" y="10914"/>
                    <a:pt x="6654" y="9153"/>
                    <a:pt x="6654" y="9153"/>
                  </a:cubicBezTo>
                  <a:cubicBezTo>
                    <a:pt x="6654" y="9153"/>
                    <a:pt x="5994" y="13149"/>
                    <a:pt x="3001" y="12656"/>
                  </a:cubicBezTo>
                  <a:cubicBezTo>
                    <a:pt x="0" y="12163"/>
                    <a:pt x="678" y="8009"/>
                    <a:pt x="3045" y="675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57"/>
            <p:cNvSpPr/>
            <p:nvPr/>
          </p:nvSpPr>
          <p:spPr>
            <a:xfrm>
              <a:off x="667850" y="996750"/>
              <a:ext cx="244250" cy="213000"/>
            </a:xfrm>
            <a:custGeom>
              <a:rect b="b" l="l" r="r" t="t"/>
              <a:pathLst>
                <a:path extrusionOk="0" fill="none" h="8520" w="9770">
                  <a:moveTo>
                    <a:pt x="0" y="8018"/>
                  </a:moveTo>
                  <a:cubicBezTo>
                    <a:pt x="0" y="8018"/>
                    <a:pt x="1558" y="8520"/>
                    <a:pt x="2597" y="8256"/>
                  </a:cubicBezTo>
                  <a:cubicBezTo>
                    <a:pt x="2597" y="8256"/>
                    <a:pt x="4102" y="7209"/>
                    <a:pt x="4427" y="5660"/>
                  </a:cubicBezTo>
                  <a:cubicBezTo>
                    <a:pt x="4427" y="5660"/>
                    <a:pt x="7376" y="6733"/>
                    <a:pt x="8573" y="3415"/>
                  </a:cubicBezTo>
                  <a:cubicBezTo>
                    <a:pt x="9769" y="89"/>
                    <a:pt x="6636" y="1"/>
                    <a:pt x="6636"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57"/>
            <p:cNvSpPr/>
            <p:nvPr/>
          </p:nvSpPr>
          <p:spPr>
            <a:xfrm>
              <a:off x="759150" y="1109625"/>
              <a:ext cx="19400" cy="28625"/>
            </a:xfrm>
            <a:custGeom>
              <a:rect b="b" l="l" r="r" t="t"/>
              <a:pathLst>
                <a:path extrusionOk="0" fill="none" h="1145" w="776">
                  <a:moveTo>
                    <a:pt x="1" y="0"/>
                  </a:moveTo>
                  <a:lnTo>
                    <a:pt x="775" y="1145"/>
                  </a:ln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7"/>
            <p:cNvSpPr/>
            <p:nvPr/>
          </p:nvSpPr>
          <p:spPr>
            <a:xfrm>
              <a:off x="703275" y="916225"/>
              <a:ext cx="75050" cy="82750"/>
            </a:xfrm>
            <a:custGeom>
              <a:rect b="b" l="l" r="r" t="t"/>
              <a:pathLst>
                <a:path extrusionOk="0" fill="none" h="3310" w="3002">
                  <a:moveTo>
                    <a:pt x="0" y="80"/>
                  </a:moveTo>
                  <a:cubicBezTo>
                    <a:pt x="0" y="80"/>
                    <a:pt x="2597" y="0"/>
                    <a:pt x="3002" y="331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57"/>
            <p:cNvSpPr/>
            <p:nvPr/>
          </p:nvSpPr>
          <p:spPr>
            <a:xfrm>
              <a:off x="631100" y="925025"/>
              <a:ext cx="244700" cy="262950"/>
            </a:xfrm>
            <a:custGeom>
              <a:rect b="b" l="l" r="r" t="t"/>
              <a:pathLst>
                <a:path extrusionOk="0" fill="none" h="10518" w="9788">
                  <a:moveTo>
                    <a:pt x="2359" y="5492"/>
                  </a:moveTo>
                  <a:cubicBezTo>
                    <a:pt x="2359" y="5492"/>
                    <a:pt x="432" y="6091"/>
                    <a:pt x="212" y="8194"/>
                  </a:cubicBezTo>
                  <a:cubicBezTo>
                    <a:pt x="1" y="10298"/>
                    <a:pt x="2227" y="10518"/>
                    <a:pt x="2879" y="9884"/>
                  </a:cubicBezTo>
                  <a:cubicBezTo>
                    <a:pt x="3530" y="9259"/>
                    <a:pt x="4375" y="8071"/>
                    <a:pt x="4639" y="6284"/>
                  </a:cubicBezTo>
                  <a:cubicBezTo>
                    <a:pt x="4639" y="6284"/>
                    <a:pt x="7077" y="7781"/>
                    <a:pt x="8432" y="6364"/>
                  </a:cubicBezTo>
                  <a:cubicBezTo>
                    <a:pt x="9787" y="4938"/>
                    <a:pt x="8898" y="3556"/>
                    <a:pt x="8238" y="3556"/>
                  </a:cubicBezTo>
                  <a:cubicBezTo>
                    <a:pt x="7569" y="3556"/>
                    <a:pt x="5774" y="3406"/>
                    <a:pt x="4964" y="4058"/>
                  </a:cubicBezTo>
                  <a:cubicBezTo>
                    <a:pt x="4964" y="4058"/>
                    <a:pt x="4357" y="1303"/>
                    <a:pt x="3389" y="652"/>
                  </a:cubicBezTo>
                  <a:cubicBezTo>
                    <a:pt x="2421" y="0"/>
                    <a:pt x="1101" y="872"/>
                    <a:pt x="890" y="1787"/>
                  </a:cubicBezTo>
                  <a:cubicBezTo>
                    <a:pt x="678" y="2702"/>
                    <a:pt x="1550" y="4366"/>
                    <a:pt x="2500" y="4999"/>
                  </a:cubicBezTo>
                  <a:lnTo>
                    <a:pt x="2923" y="5334"/>
                  </a:ln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57"/>
            <p:cNvSpPr/>
            <p:nvPr/>
          </p:nvSpPr>
          <p:spPr>
            <a:xfrm>
              <a:off x="654425" y="957600"/>
              <a:ext cx="75500" cy="84500"/>
            </a:xfrm>
            <a:custGeom>
              <a:rect b="b" l="l" r="r" t="t"/>
              <a:pathLst>
                <a:path extrusionOk="0" fill="none" h="3380" w="3020">
                  <a:moveTo>
                    <a:pt x="1180" y="3380"/>
                  </a:moveTo>
                  <a:cubicBezTo>
                    <a:pt x="1180" y="3380"/>
                    <a:pt x="1" y="651"/>
                    <a:pt x="3019" y="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57"/>
            <p:cNvSpPr/>
            <p:nvPr/>
          </p:nvSpPr>
          <p:spPr>
            <a:xfrm>
              <a:off x="793700" y="1014350"/>
              <a:ext cx="60975" cy="51725"/>
            </a:xfrm>
            <a:custGeom>
              <a:rect b="b" l="l" r="r" t="t"/>
              <a:pathLst>
                <a:path extrusionOk="0" fill="none" h="2069" w="2439">
                  <a:moveTo>
                    <a:pt x="1" y="1"/>
                  </a:moveTo>
                  <a:cubicBezTo>
                    <a:pt x="1" y="1"/>
                    <a:pt x="2438" y="335"/>
                    <a:pt x="2430" y="2069"/>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57"/>
            <p:cNvSpPr/>
            <p:nvPr/>
          </p:nvSpPr>
          <p:spPr>
            <a:xfrm>
              <a:off x="628675" y="1067375"/>
              <a:ext cx="54825" cy="112250"/>
            </a:xfrm>
            <a:custGeom>
              <a:rect b="b" l="l" r="r" t="t"/>
              <a:pathLst>
                <a:path extrusionOk="0" fill="none" h="4490" w="2193">
                  <a:moveTo>
                    <a:pt x="2192" y="4489"/>
                  </a:moveTo>
                  <a:cubicBezTo>
                    <a:pt x="2192" y="4489"/>
                    <a:pt x="1" y="2544"/>
                    <a:pt x="2008"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57"/>
            <p:cNvSpPr/>
            <p:nvPr/>
          </p:nvSpPr>
          <p:spPr>
            <a:xfrm>
              <a:off x="748825" y="1147475"/>
              <a:ext cx="13875" cy="21350"/>
            </a:xfrm>
            <a:custGeom>
              <a:rect b="b" l="l" r="r" t="t"/>
              <a:pathLst>
                <a:path extrusionOk="0" fill="none" h="854" w="555">
                  <a:moveTo>
                    <a:pt x="0" y="854"/>
                  </a:moveTo>
                  <a:cubicBezTo>
                    <a:pt x="273" y="634"/>
                    <a:pt x="467" y="335"/>
                    <a:pt x="55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7"/>
            <p:cNvSpPr/>
            <p:nvPr/>
          </p:nvSpPr>
          <p:spPr>
            <a:xfrm>
              <a:off x="763125" y="1134925"/>
              <a:ext cx="1350" cy="5750"/>
            </a:xfrm>
            <a:custGeom>
              <a:rect b="b" l="l" r="r" t="t"/>
              <a:pathLst>
                <a:path extrusionOk="0" fill="none" h="230" w="54">
                  <a:moveTo>
                    <a:pt x="0" y="229"/>
                  </a:moveTo>
                  <a:cubicBezTo>
                    <a:pt x="18" y="150"/>
                    <a:pt x="35" y="71"/>
                    <a:pt x="53"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57"/>
            <p:cNvSpPr/>
            <p:nvPr/>
          </p:nvSpPr>
          <p:spPr>
            <a:xfrm>
              <a:off x="653100" y="1153200"/>
              <a:ext cx="17625" cy="26200"/>
            </a:xfrm>
            <a:custGeom>
              <a:rect b="b" l="l" r="r" t="t"/>
              <a:pathLst>
                <a:path extrusionOk="0" fill="none" h="1048" w="705">
                  <a:moveTo>
                    <a:pt x="705" y="1047"/>
                  </a:moveTo>
                  <a:cubicBezTo>
                    <a:pt x="370" y="775"/>
                    <a:pt x="124" y="414"/>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57"/>
            <p:cNvSpPr/>
            <p:nvPr/>
          </p:nvSpPr>
          <p:spPr>
            <a:xfrm>
              <a:off x="647375" y="1131400"/>
              <a:ext cx="700" cy="8175"/>
            </a:xfrm>
            <a:custGeom>
              <a:rect b="b" l="l" r="r" t="t"/>
              <a:pathLst>
                <a:path extrusionOk="0" fill="none" h="327" w="28">
                  <a:moveTo>
                    <a:pt x="27" y="326"/>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57"/>
            <p:cNvSpPr/>
            <p:nvPr/>
          </p:nvSpPr>
          <p:spPr>
            <a:xfrm>
              <a:off x="664550" y="970800"/>
              <a:ext cx="9700" cy="59200"/>
            </a:xfrm>
            <a:custGeom>
              <a:rect b="b" l="l" r="r" t="t"/>
              <a:pathLst>
                <a:path extrusionOk="0" fill="none" h="2368" w="388">
                  <a:moveTo>
                    <a:pt x="300" y="2368"/>
                  </a:moveTo>
                  <a:cubicBezTo>
                    <a:pt x="0" y="1602"/>
                    <a:pt x="36" y="748"/>
                    <a:pt x="38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57"/>
            <p:cNvSpPr/>
            <p:nvPr/>
          </p:nvSpPr>
          <p:spPr>
            <a:xfrm>
              <a:off x="685225" y="956500"/>
              <a:ext cx="4425" cy="3100"/>
            </a:xfrm>
            <a:custGeom>
              <a:rect b="b" l="l" r="r" t="t"/>
              <a:pathLst>
                <a:path extrusionOk="0" fill="none" h="124" w="177">
                  <a:moveTo>
                    <a:pt x="1" y="123"/>
                  </a:moveTo>
                  <a:cubicBezTo>
                    <a:pt x="62" y="79"/>
                    <a:pt x="115" y="44"/>
                    <a:pt x="177"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57"/>
            <p:cNvSpPr/>
            <p:nvPr/>
          </p:nvSpPr>
          <p:spPr>
            <a:xfrm>
              <a:off x="705700" y="950100"/>
              <a:ext cx="2875" cy="250"/>
            </a:xfrm>
            <a:custGeom>
              <a:rect b="b" l="l" r="r" t="t"/>
              <a:pathLst>
                <a:path extrusionOk="0" fill="none" h="10" w="115">
                  <a:moveTo>
                    <a:pt x="0" y="1"/>
                  </a:moveTo>
                  <a:lnTo>
                    <a:pt x="115"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57"/>
            <p:cNvSpPr/>
            <p:nvPr/>
          </p:nvSpPr>
          <p:spPr>
            <a:xfrm>
              <a:off x="785350" y="1129650"/>
              <a:ext cx="24450" cy="4650"/>
            </a:xfrm>
            <a:custGeom>
              <a:rect b="b" l="l" r="r" t="t"/>
              <a:pathLst>
                <a:path extrusionOk="0" fill="none" h="186" w="978">
                  <a:moveTo>
                    <a:pt x="0" y="0"/>
                  </a:moveTo>
                  <a:cubicBezTo>
                    <a:pt x="299" y="141"/>
                    <a:pt x="643" y="185"/>
                    <a:pt x="977" y="12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7"/>
            <p:cNvSpPr/>
            <p:nvPr/>
          </p:nvSpPr>
          <p:spPr>
            <a:xfrm>
              <a:off x="823850" y="1128775"/>
              <a:ext cx="3550" cy="450"/>
            </a:xfrm>
            <a:custGeom>
              <a:rect b="b" l="l" r="r" t="t"/>
              <a:pathLst>
                <a:path extrusionOk="0" fill="none" h="18" w="142">
                  <a:moveTo>
                    <a:pt x="0" y="18"/>
                  </a:moveTo>
                  <a:lnTo>
                    <a:pt x="14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57"/>
          <p:cNvGrpSpPr/>
          <p:nvPr/>
        </p:nvGrpSpPr>
        <p:grpSpPr>
          <a:xfrm>
            <a:off x="307302" y="1560014"/>
            <a:ext cx="506525" cy="412115"/>
            <a:chOff x="3380500" y="4296875"/>
            <a:chExt cx="344575" cy="280350"/>
          </a:xfrm>
        </p:grpSpPr>
        <p:sp>
          <p:nvSpPr>
            <p:cNvPr id="6823" name="Google Shape;6823;p57"/>
            <p:cNvSpPr/>
            <p:nvPr/>
          </p:nvSpPr>
          <p:spPr>
            <a:xfrm>
              <a:off x="3610425" y="4363250"/>
              <a:ext cx="48650" cy="39050"/>
            </a:xfrm>
            <a:custGeom>
              <a:rect b="b" l="l" r="r" t="t"/>
              <a:pathLst>
                <a:path extrusionOk="0" h="1562" w="1946">
                  <a:moveTo>
                    <a:pt x="493" y="1"/>
                  </a:moveTo>
                  <a:cubicBezTo>
                    <a:pt x="355" y="1"/>
                    <a:pt x="226" y="61"/>
                    <a:pt x="133" y="171"/>
                  </a:cubicBezTo>
                  <a:cubicBezTo>
                    <a:pt x="1" y="356"/>
                    <a:pt x="1" y="620"/>
                    <a:pt x="133" y="892"/>
                  </a:cubicBezTo>
                  <a:cubicBezTo>
                    <a:pt x="309" y="1244"/>
                    <a:pt x="661" y="1491"/>
                    <a:pt x="986" y="1491"/>
                  </a:cubicBezTo>
                  <a:lnTo>
                    <a:pt x="1022" y="1491"/>
                  </a:lnTo>
                  <a:cubicBezTo>
                    <a:pt x="1294" y="1491"/>
                    <a:pt x="1576" y="1508"/>
                    <a:pt x="1849" y="1552"/>
                  </a:cubicBezTo>
                  <a:lnTo>
                    <a:pt x="1946" y="1561"/>
                  </a:lnTo>
                  <a:lnTo>
                    <a:pt x="1946" y="1561"/>
                  </a:lnTo>
                  <a:lnTo>
                    <a:pt x="1928" y="1473"/>
                  </a:lnTo>
                  <a:cubicBezTo>
                    <a:pt x="1805" y="611"/>
                    <a:pt x="1250" y="162"/>
                    <a:pt x="819" y="39"/>
                  </a:cubicBezTo>
                  <a:cubicBezTo>
                    <a:pt x="731" y="12"/>
                    <a:pt x="634" y="4"/>
                    <a:pt x="546" y="4"/>
                  </a:cubicBezTo>
                  <a:cubicBezTo>
                    <a:pt x="528" y="2"/>
                    <a:pt x="511" y="1"/>
                    <a:pt x="493" y="1"/>
                  </a:cubicBezTo>
                  <a:close/>
                </a:path>
              </a:pathLst>
            </a:custGeom>
            <a:solidFill>
              <a:srgbClr val="5F8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57"/>
            <p:cNvSpPr/>
            <p:nvPr/>
          </p:nvSpPr>
          <p:spPr>
            <a:xfrm>
              <a:off x="3393275" y="4298850"/>
              <a:ext cx="303200" cy="238550"/>
            </a:xfrm>
            <a:custGeom>
              <a:rect b="b" l="l" r="r" t="t"/>
              <a:pathLst>
                <a:path extrusionOk="0" h="9542" w="12128">
                  <a:moveTo>
                    <a:pt x="9203" y="2438"/>
                  </a:moveTo>
                  <a:cubicBezTo>
                    <a:pt x="9213" y="2438"/>
                    <a:pt x="9223" y="2438"/>
                    <a:pt x="9232" y="2439"/>
                  </a:cubicBezTo>
                  <a:cubicBezTo>
                    <a:pt x="9338" y="2439"/>
                    <a:pt x="9443" y="2456"/>
                    <a:pt x="9549" y="2492"/>
                  </a:cubicBezTo>
                  <a:cubicBezTo>
                    <a:pt x="10068" y="2632"/>
                    <a:pt x="10702" y="3187"/>
                    <a:pt x="10781" y="4225"/>
                  </a:cubicBezTo>
                  <a:cubicBezTo>
                    <a:pt x="10772" y="4252"/>
                    <a:pt x="10764" y="4269"/>
                    <a:pt x="10746" y="4278"/>
                  </a:cubicBezTo>
                  <a:cubicBezTo>
                    <a:pt x="10728" y="4287"/>
                    <a:pt x="10711" y="4296"/>
                    <a:pt x="10693" y="4296"/>
                  </a:cubicBezTo>
                  <a:cubicBezTo>
                    <a:pt x="10415" y="4226"/>
                    <a:pt x="10130" y="4197"/>
                    <a:pt x="9844" y="4197"/>
                  </a:cubicBezTo>
                  <a:cubicBezTo>
                    <a:pt x="9804" y="4197"/>
                    <a:pt x="9765" y="4198"/>
                    <a:pt x="9725" y="4199"/>
                  </a:cubicBezTo>
                  <a:lnTo>
                    <a:pt x="9681" y="4199"/>
                  </a:lnTo>
                  <a:cubicBezTo>
                    <a:pt x="9241" y="4199"/>
                    <a:pt x="8880" y="3864"/>
                    <a:pt x="8704" y="3521"/>
                  </a:cubicBezTo>
                  <a:cubicBezTo>
                    <a:pt x="8546" y="3213"/>
                    <a:pt x="8555" y="2888"/>
                    <a:pt x="8722" y="2659"/>
                  </a:cubicBezTo>
                  <a:cubicBezTo>
                    <a:pt x="8839" y="2517"/>
                    <a:pt x="9019" y="2438"/>
                    <a:pt x="9203" y="2438"/>
                  </a:cubicBezTo>
                  <a:close/>
                  <a:moveTo>
                    <a:pt x="6478" y="1"/>
                  </a:moveTo>
                  <a:cubicBezTo>
                    <a:pt x="6328" y="1"/>
                    <a:pt x="6178" y="10"/>
                    <a:pt x="6029" y="18"/>
                  </a:cubicBezTo>
                  <a:lnTo>
                    <a:pt x="6020" y="18"/>
                  </a:lnTo>
                  <a:cubicBezTo>
                    <a:pt x="4453" y="150"/>
                    <a:pt x="2975" y="811"/>
                    <a:pt x="1840" y="1902"/>
                  </a:cubicBezTo>
                  <a:cubicBezTo>
                    <a:pt x="1672" y="2069"/>
                    <a:pt x="1505" y="2254"/>
                    <a:pt x="1355" y="2439"/>
                  </a:cubicBezTo>
                  <a:cubicBezTo>
                    <a:pt x="379" y="3636"/>
                    <a:pt x="0" y="5061"/>
                    <a:pt x="282" y="6434"/>
                  </a:cubicBezTo>
                  <a:lnTo>
                    <a:pt x="317" y="6558"/>
                  </a:lnTo>
                  <a:cubicBezTo>
                    <a:pt x="669" y="8159"/>
                    <a:pt x="2473" y="9347"/>
                    <a:pt x="4805" y="9523"/>
                  </a:cubicBezTo>
                  <a:cubicBezTo>
                    <a:pt x="4981" y="9532"/>
                    <a:pt x="5166" y="9541"/>
                    <a:pt x="5351" y="9541"/>
                  </a:cubicBezTo>
                  <a:cubicBezTo>
                    <a:pt x="6346" y="9541"/>
                    <a:pt x="7331" y="9347"/>
                    <a:pt x="8255" y="8969"/>
                  </a:cubicBezTo>
                  <a:cubicBezTo>
                    <a:pt x="9690" y="8388"/>
                    <a:pt x="10843" y="7288"/>
                    <a:pt x="11485" y="5880"/>
                  </a:cubicBezTo>
                  <a:cubicBezTo>
                    <a:pt x="11529" y="5765"/>
                    <a:pt x="11582" y="5651"/>
                    <a:pt x="11626" y="5528"/>
                  </a:cubicBezTo>
                  <a:cubicBezTo>
                    <a:pt x="12128" y="4208"/>
                    <a:pt x="12066" y="3072"/>
                    <a:pt x="11432" y="2139"/>
                  </a:cubicBezTo>
                  <a:cubicBezTo>
                    <a:pt x="10447" y="696"/>
                    <a:pt x="8220" y="18"/>
                    <a:pt x="6574" y="1"/>
                  </a:cubicBezTo>
                  <a:close/>
                </a:path>
              </a:pathLst>
            </a:custGeom>
            <a:solidFill>
              <a:srgbClr val="6DA0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7"/>
            <p:cNvSpPr/>
            <p:nvPr/>
          </p:nvSpPr>
          <p:spPr>
            <a:xfrm>
              <a:off x="3393275" y="4346375"/>
              <a:ext cx="206400" cy="191025"/>
            </a:xfrm>
            <a:custGeom>
              <a:rect b="b" l="l" r="r" t="t"/>
              <a:pathLst>
                <a:path extrusionOk="0" h="7641" w="8256">
                  <a:moveTo>
                    <a:pt x="1848" y="1"/>
                  </a:moveTo>
                  <a:cubicBezTo>
                    <a:pt x="1672" y="168"/>
                    <a:pt x="1505" y="344"/>
                    <a:pt x="1355" y="538"/>
                  </a:cubicBezTo>
                  <a:cubicBezTo>
                    <a:pt x="379" y="1735"/>
                    <a:pt x="0" y="3152"/>
                    <a:pt x="291" y="4533"/>
                  </a:cubicBezTo>
                  <a:lnTo>
                    <a:pt x="317" y="4657"/>
                  </a:lnTo>
                  <a:cubicBezTo>
                    <a:pt x="669" y="6258"/>
                    <a:pt x="2473" y="7446"/>
                    <a:pt x="4805" y="7614"/>
                  </a:cubicBezTo>
                  <a:cubicBezTo>
                    <a:pt x="4981" y="7640"/>
                    <a:pt x="5166" y="7640"/>
                    <a:pt x="5351" y="7640"/>
                  </a:cubicBezTo>
                  <a:cubicBezTo>
                    <a:pt x="6346" y="7640"/>
                    <a:pt x="7331" y="7446"/>
                    <a:pt x="8255" y="7059"/>
                  </a:cubicBezTo>
                  <a:cubicBezTo>
                    <a:pt x="3380" y="6619"/>
                    <a:pt x="2174" y="3152"/>
                    <a:pt x="1910" y="925"/>
                  </a:cubicBezTo>
                  <a:cubicBezTo>
                    <a:pt x="1875" y="617"/>
                    <a:pt x="1848" y="309"/>
                    <a:pt x="1848" y="1"/>
                  </a:cubicBezTo>
                  <a:close/>
                </a:path>
              </a:pathLst>
            </a:custGeom>
            <a:solidFill>
              <a:srgbClr val="5F8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57"/>
            <p:cNvSpPr/>
            <p:nvPr/>
          </p:nvSpPr>
          <p:spPr>
            <a:xfrm>
              <a:off x="3543975" y="4298850"/>
              <a:ext cx="152500" cy="146800"/>
            </a:xfrm>
            <a:custGeom>
              <a:rect b="b" l="l" r="r" t="t"/>
              <a:pathLst>
                <a:path extrusionOk="0" h="5872" w="6100">
                  <a:moveTo>
                    <a:pt x="450" y="1"/>
                  </a:moveTo>
                  <a:cubicBezTo>
                    <a:pt x="300" y="1"/>
                    <a:pt x="150" y="1"/>
                    <a:pt x="1" y="18"/>
                  </a:cubicBezTo>
                  <a:cubicBezTo>
                    <a:pt x="2087" y="194"/>
                    <a:pt x="5757" y="1180"/>
                    <a:pt x="5457" y="5871"/>
                  </a:cubicBezTo>
                  <a:cubicBezTo>
                    <a:pt x="5510" y="5757"/>
                    <a:pt x="5554" y="5642"/>
                    <a:pt x="5598" y="5528"/>
                  </a:cubicBezTo>
                  <a:cubicBezTo>
                    <a:pt x="6100" y="4208"/>
                    <a:pt x="6038" y="3072"/>
                    <a:pt x="5404" y="2139"/>
                  </a:cubicBezTo>
                  <a:cubicBezTo>
                    <a:pt x="4419" y="696"/>
                    <a:pt x="2192" y="18"/>
                    <a:pt x="546" y="1"/>
                  </a:cubicBezTo>
                  <a:close/>
                </a:path>
              </a:pathLst>
            </a:custGeom>
            <a:solidFill>
              <a:srgbClr val="92BC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57"/>
            <p:cNvSpPr/>
            <p:nvPr/>
          </p:nvSpPr>
          <p:spPr>
            <a:xfrm>
              <a:off x="3380500" y="4296875"/>
              <a:ext cx="344575" cy="280350"/>
            </a:xfrm>
            <a:custGeom>
              <a:rect b="b" l="l" r="r" t="t"/>
              <a:pathLst>
                <a:path extrusionOk="0" fill="none" h="11214" w="13783">
                  <a:moveTo>
                    <a:pt x="7015" y="9"/>
                  </a:moveTo>
                  <a:cubicBezTo>
                    <a:pt x="3477" y="1"/>
                    <a:pt x="1" y="3072"/>
                    <a:pt x="731" y="6531"/>
                  </a:cubicBezTo>
                  <a:cubicBezTo>
                    <a:pt x="740" y="6566"/>
                    <a:pt x="749" y="6610"/>
                    <a:pt x="758" y="6645"/>
                  </a:cubicBezTo>
                  <a:cubicBezTo>
                    <a:pt x="1620" y="10518"/>
                    <a:pt x="10069" y="11213"/>
                    <a:pt x="12199" y="5624"/>
                  </a:cubicBezTo>
                  <a:cubicBezTo>
                    <a:pt x="13783" y="1479"/>
                    <a:pt x="9409" y="36"/>
                    <a:pt x="7077" y="9"/>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7"/>
            <p:cNvSpPr/>
            <p:nvPr/>
          </p:nvSpPr>
          <p:spPr>
            <a:xfrm>
              <a:off x="3602950" y="4353650"/>
              <a:ext cx="57875" cy="50850"/>
            </a:xfrm>
            <a:custGeom>
              <a:rect b="b" l="l" r="r" t="t"/>
              <a:pathLst>
                <a:path extrusionOk="0" fill="none" h="2034" w="2315">
                  <a:moveTo>
                    <a:pt x="2315" y="2033"/>
                  </a:moveTo>
                  <a:cubicBezTo>
                    <a:pt x="1981" y="1963"/>
                    <a:pt x="1637" y="1928"/>
                    <a:pt x="1294" y="1936"/>
                  </a:cubicBezTo>
                  <a:cubicBezTo>
                    <a:pt x="616" y="1936"/>
                    <a:pt x="0" y="1021"/>
                    <a:pt x="379" y="511"/>
                  </a:cubicBezTo>
                  <a:cubicBezTo>
                    <a:pt x="757" y="0"/>
                    <a:pt x="2201" y="467"/>
                    <a:pt x="2315" y="2033"/>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57"/>
            <p:cNvSpPr/>
            <p:nvPr/>
          </p:nvSpPr>
          <p:spPr>
            <a:xfrm>
              <a:off x="3595475" y="4381375"/>
              <a:ext cx="31700" cy="31925"/>
            </a:xfrm>
            <a:custGeom>
              <a:rect b="b" l="l" r="r" t="t"/>
              <a:pathLst>
                <a:path extrusionOk="0" fill="none" h="1277" w="1268">
                  <a:moveTo>
                    <a:pt x="0" y="0"/>
                  </a:moveTo>
                  <a:cubicBezTo>
                    <a:pt x="159" y="634"/>
                    <a:pt x="643" y="1127"/>
                    <a:pt x="1267" y="12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57"/>
            <p:cNvSpPr/>
            <p:nvPr/>
          </p:nvSpPr>
          <p:spPr>
            <a:xfrm>
              <a:off x="3592600" y="4405350"/>
              <a:ext cx="15425" cy="14775"/>
            </a:xfrm>
            <a:custGeom>
              <a:rect b="b" l="l" r="r" t="t"/>
              <a:pathLst>
                <a:path extrusionOk="0" fill="none" h="591" w="617">
                  <a:moveTo>
                    <a:pt x="1" y="1"/>
                  </a:moveTo>
                  <a:cubicBezTo>
                    <a:pt x="142" y="247"/>
                    <a:pt x="362" y="458"/>
                    <a:pt x="617" y="5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57"/>
            <p:cNvSpPr/>
            <p:nvPr/>
          </p:nvSpPr>
          <p:spPr>
            <a:xfrm>
              <a:off x="3589300" y="4429125"/>
              <a:ext cx="5100" cy="5075"/>
            </a:xfrm>
            <a:custGeom>
              <a:rect b="b" l="l" r="r" t="t"/>
              <a:pathLst>
                <a:path extrusionOk="0" fill="none" h="203" w="204">
                  <a:moveTo>
                    <a:pt x="1" y="0"/>
                  </a:moveTo>
                  <a:lnTo>
                    <a:pt x="203" y="20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57"/>
            <p:cNvSpPr/>
            <p:nvPr/>
          </p:nvSpPr>
          <p:spPr>
            <a:xfrm>
              <a:off x="3421000" y="4469825"/>
              <a:ext cx="88025" cy="47750"/>
            </a:xfrm>
            <a:custGeom>
              <a:rect b="b" l="l" r="r" t="t"/>
              <a:pathLst>
                <a:path extrusionOk="0" fill="none" h="1910" w="3521">
                  <a:moveTo>
                    <a:pt x="0" y="0"/>
                  </a:moveTo>
                  <a:cubicBezTo>
                    <a:pt x="889" y="1065"/>
                    <a:pt x="2147" y="1743"/>
                    <a:pt x="3520"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57"/>
            <p:cNvSpPr/>
            <p:nvPr/>
          </p:nvSpPr>
          <p:spPr>
            <a:xfrm>
              <a:off x="3450900" y="4472225"/>
              <a:ext cx="40075" cy="22050"/>
            </a:xfrm>
            <a:custGeom>
              <a:rect b="b" l="l" r="r" t="t"/>
              <a:pathLst>
                <a:path extrusionOk="0" fill="none" h="882" w="1603">
                  <a:moveTo>
                    <a:pt x="1" y="1"/>
                  </a:moveTo>
                  <a:cubicBezTo>
                    <a:pt x="476" y="397"/>
                    <a:pt x="1013" y="696"/>
                    <a:pt x="1603" y="8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57"/>
            <p:cNvSpPr/>
            <p:nvPr/>
          </p:nvSpPr>
          <p:spPr>
            <a:xfrm>
              <a:off x="3590625" y="4319975"/>
              <a:ext cx="19175" cy="7950"/>
            </a:xfrm>
            <a:custGeom>
              <a:rect b="b" l="l" r="r" t="t"/>
              <a:pathLst>
                <a:path extrusionOk="0" fill="none" h="318" w="767">
                  <a:moveTo>
                    <a:pt x="766" y="318"/>
                  </a:moveTo>
                  <a:cubicBezTo>
                    <a:pt x="529" y="177"/>
                    <a:pt x="265" y="71"/>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57"/>
            <p:cNvSpPr/>
            <p:nvPr/>
          </p:nvSpPr>
          <p:spPr>
            <a:xfrm>
              <a:off x="3440125" y="4327675"/>
              <a:ext cx="74400" cy="43150"/>
            </a:xfrm>
            <a:custGeom>
              <a:rect b="b" l="l" r="r" t="t"/>
              <a:pathLst>
                <a:path extrusionOk="0" fill="none" h="1726" w="2976">
                  <a:moveTo>
                    <a:pt x="1" y="1726"/>
                  </a:moveTo>
                  <a:cubicBezTo>
                    <a:pt x="766" y="828"/>
                    <a:pt x="1814" y="221"/>
                    <a:pt x="2975"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57"/>
            <p:cNvSpPr/>
            <p:nvPr/>
          </p:nvSpPr>
          <p:spPr>
            <a:xfrm>
              <a:off x="3481725" y="4352550"/>
              <a:ext cx="8600" cy="3750"/>
            </a:xfrm>
            <a:custGeom>
              <a:rect b="b" l="l" r="r" t="t"/>
              <a:pathLst>
                <a:path extrusionOk="0" fill="none" h="150" w="344">
                  <a:moveTo>
                    <a:pt x="0" y="150"/>
                  </a:moveTo>
                  <a:lnTo>
                    <a:pt x="343"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57"/>
            <p:cNvSpPr/>
            <p:nvPr/>
          </p:nvSpPr>
          <p:spPr>
            <a:xfrm>
              <a:off x="3606675" y="4477950"/>
              <a:ext cx="28850" cy="18725"/>
            </a:xfrm>
            <a:custGeom>
              <a:rect b="b" l="l" r="r" t="t"/>
              <a:pathLst>
                <a:path extrusionOk="0" fill="none" h="749" w="1154">
                  <a:moveTo>
                    <a:pt x="1" y="749"/>
                  </a:moveTo>
                  <a:cubicBezTo>
                    <a:pt x="423" y="582"/>
                    <a:pt x="819" y="326"/>
                    <a:pt x="1154"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57"/>
            <p:cNvSpPr/>
            <p:nvPr/>
          </p:nvSpPr>
          <p:spPr>
            <a:xfrm>
              <a:off x="3622300" y="4466075"/>
              <a:ext cx="4000" cy="2875"/>
            </a:xfrm>
            <a:custGeom>
              <a:rect b="b" l="l" r="r" t="t"/>
              <a:pathLst>
                <a:path extrusionOk="0" fill="none" h="115" w="160">
                  <a:moveTo>
                    <a:pt x="1" y="115"/>
                  </a:moveTo>
                  <a:lnTo>
                    <a:pt x="159"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57"/>
          <p:cNvGrpSpPr/>
          <p:nvPr/>
        </p:nvGrpSpPr>
        <p:grpSpPr>
          <a:xfrm>
            <a:off x="5011926" y="396581"/>
            <a:ext cx="602486" cy="593367"/>
            <a:chOff x="8155625" y="4293825"/>
            <a:chExt cx="639175" cy="629500"/>
          </a:xfrm>
        </p:grpSpPr>
        <p:sp>
          <p:nvSpPr>
            <p:cNvPr id="6840" name="Google Shape;6840;p57"/>
            <p:cNvSpPr/>
            <p:nvPr/>
          </p:nvSpPr>
          <p:spPr>
            <a:xfrm>
              <a:off x="8157600" y="4303775"/>
              <a:ext cx="637200" cy="605850"/>
            </a:xfrm>
            <a:custGeom>
              <a:rect b="b" l="l" r="r" t="t"/>
              <a:pathLst>
                <a:path extrusionOk="0" h="24234" w="25488">
                  <a:moveTo>
                    <a:pt x="22022" y="7665"/>
                  </a:moveTo>
                  <a:lnTo>
                    <a:pt x="22022" y="7665"/>
                  </a:lnTo>
                  <a:cubicBezTo>
                    <a:pt x="22066" y="7700"/>
                    <a:pt x="22109" y="7735"/>
                    <a:pt x="22152" y="7761"/>
                  </a:cubicBezTo>
                  <a:cubicBezTo>
                    <a:pt x="22231" y="7831"/>
                    <a:pt x="22310" y="7900"/>
                    <a:pt x="22388" y="7979"/>
                  </a:cubicBezTo>
                  <a:lnTo>
                    <a:pt x="22388" y="7979"/>
                  </a:lnTo>
                  <a:cubicBezTo>
                    <a:pt x="22310" y="7900"/>
                    <a:pt x="22231" y="7831"/>
                    <a:pt x="22152" y="7770"/>
                  </a:cubicBezTo>
                  <a:lnTo>
                    <a:pt x="22022" y="7665"/>
                  </a:lnTo>
                  <a:close/>
                  <a:moveTo>
                    <a:pt x="13355" y="1845"/>
                  </a:moveTo>
                  <a:cubicBezTo>
                    <a:pt x="14784" y="1845"/>
                    <a:pt x="16245" y="2315"/>
                    <a:pt x="17312" y="3158"/>
                  </a:cubicBezTo>
                  <a:cubicBezTo>
                    <a:pt x="18042" y="3730"/>
                    <a:pt x="18615" y="4478"/>
                    <a:pt x="18958" y="5341"/>
                  </a:cubicBezTo>
                  <a:cubicBezTo>
                    <a:pt x="19195" y="5939"/>
                    <a:pt x="19319" y="6581"/>
                    <a:pt x="19327" y="7233"/>
                  </a:cubicBezTo>
                  <a:lnTo>
                    <a:pt x="19327" y="7294"/>
                  </a:lnTo>
                  <a:lnTo>
                    <a:pt x="19389" y="7303"/>
                  </a:lnTo>
                  <a:cubicBezTo>
                    <a:pt x="20806" y="7532"/>
                    <a:pt x="21888" y="8403"/>
                    <a:pt x="22425" y="9767"/>
                  </a:cubicBezTo>
                  <a:cubicBezTo>
                    <a:pt x="22997" y="11220"/>
                    <a:pt x="22865" y="13050"/>
                    <a:pt x="22091" y="14229"/>
                  </a:cubicBezTo>
                  <a:lnTo>
                    <a:pt x="22073" y="14265"/>
                  </a:lnTo>
                  <a:lnTo>
                    <a:pt x="22091" y="14300"/>
                  </a:lnTo>
                  <a:cubicBezTo>
                    <a:pt x="22170" y="14458"/>
                    <a:pt x="22240" y="14617"/>
                    <a:pt x="22302" y="14775"/>
                  </a:cubicBezTo>
                  <a:cubicBezTo>
                    <a:pt x="22654" y="15655"/>
                    <a:pt x="23517" y="18718"/>
                    <a:pt x="20075" y="21270"/>
                  </a:cubicBezTo>
                  <a:cubicBezTo>
                    <a:pt x="18928" y="22127"/>
                    <a:pt x="17814" y="22419"/>
                    <a:pt x="16830" y="22419"/>
                  </a:cubicBezTo>
                  <a:cubicBezTo>
                    <a:pt x="15399" y="22419"/>
                    <a:pt x="14244" y="21802"/>
                    <a:pt x="13660" y="21411"/>
                  </a:cubicBezTo>
                  <a:lnTo>
                    <a:pt x="13616" y="21385"/>
                  </a:lnTo>
                  <a:lnTo>
                    <a:pt x="13580" y="21411"/>
                  </a:lnTo>
                  <a:cubicBezTo>
                    <a:pt x="13102" y="21713"/>
                    <a:pt x="11978" y="22303"/>
                    <a:pt x="10480" y="22303"/>
                  </a:cubicBezTo>
                  <a:cubicBezTo>
                    <a:pt x="9139" y="22303"/>
                    <a:pt x="7499" y="21829"/>
                    <a:pt x="5756" y="20249"/>
                  </a:cubicBezTo>
                  <a:cubicBezTo>
                    <a:pt x="4718" y="19334"/>
                    <a:pt x="3899" y="18181"/>
                    <a:pt x="3380" y="16896"/>
                  </a:cubicBezTo>
                  <a:cubicBezTo>
                    <a:pt x="2086" y="13622"/>
                    <a:pt x="3257" y="10093"/>
                    <a:pt x="5140" y="8570"/>
                  </a:cubicBezTo>
                  <a:cubicBezTo>
                    <a:pt x="5983" y="7891"/>
                    <a:pt x="6918" y="7523"/>
                    <a:pt x="7856" y="7523"/>
                  </a:cubicBezTo>
                  <a:cubicBezTo>
                    <a:pt x="7878" y="7523"/>
                    <a:pt x="7900" y="7523"/>
                    <a:pt x="7921" y="7523"/>
                  </a:cubicBezTo>
                  <a:lnTo>
                    <a:pt x="7992" y="7523"/>
                  </a:lnTo>
                  <a:lnTo>
                    <a:pt x="7992" y="7453"/>
                  </a:lnTo>
                  <a:cubicBezTo>
                    <a:pt x="8053" y="6344"/>
                    <a:pt x="8361" y="5270"/>
                    <a:pt x="8898" y="4302"/>
                  </a:cubicBezTo>
                  <a:cubicBezTo>
                    <a:pt x="9541" y="3096"/>
                    <a:pt x="10685" y="2269"/>
                    <a:pt x="12111" y="1970"/>
                  </a:cubicBezTo>
                  <a:cubicBezTo>
                    <a:pt x="12515" y="1886"/>
                    <a:pt x="12934" y="1845"/>
                    <a:pt x="13355" y="1845"/>
                  </a:cubicBezTo>
                  <a:close/>
                  <a:moveTo>
                    <a:pt x="13359" y="0"/>
                  </a:moveTo>
                  <a:cubicBezTo>
                    <a:pt x="12812" y="0"/>
                    <a:pt x="12266" y="54"/>
                    <a:pt x="11732" y="166"/>
                  </a:cubicBezTo>
                  <a:cubicBezTo>
                    <a:pt x="9761" y="579"/>
                    <a:pt x="8185" y="1741"/>
                    <a:pt x="7279" y="3431"/>
                  </a:cubicBezTo>
                  <a:cubicBezTo>
                    <a:pt x="6865" y="4196"/>
                    <a:pt x="6557" y="5006"/>
                    <a:pt x="6364" y="5842"/>
                  </a:cubicBezTo>
                  <a:cubicBezTo>
                    <a:pt x="6355" y="5869"/>
                    <a:pt x="6337" y="5895"/>
                    <a:pt x="6311" y="5904"/>
                  </a:cubicBezTo>
                  <a:cubicBezTo>
                    <a:pt x="5457" y="6150"/>
                    <a:pt x="4665" y="6573"/>
                    <a:pt x="3979" y="7136"/>
                  </a:cubicBezTo>
                  <a:cubicBezTo>
                    <a:pt x="1620" y="9054"/>
                    <a:pt x="1" y="13358"/>
                    <a:pt x="1673" y="17565"/>
                  </a:cubicBezTo>
                  <a:cubicBezTo>
                    <a:pt x="2298" y="19114"/>
                    <a:pt x="3275" y="20496"/>
                    <a:pt x="4524" y="21605"/>
                  </a:cubicBezTo>
                  <a:cubicBezTo>
                    <a:pt x="6699" y="23580"/>
                    <a:pt x="8801" y="24138"/>
                    <a:pt x="10484" y="24138"/>
                  </a:cubicBezTo>
                  <a:cubicBezTo>
                    <a:pt x="11845" y="24138"/>
                    <a:pt x="12933" y="23772"/>
                    <a:pt x="13563" y="23497"/>
                  </a:cubicBezTo>
                  <a:cubicBezTo>
                    <a:pt x="13572" y="23492"/>
                    <a:pt x="13583" y="23490"/>
                    <a:pt x="13594" y="23490"/>
                  </a:cubicBezTo>
                  <a:cubicBezTo>
                    <a:pt x="13605" y="23490"/>
                    <a:pt x="13616" y="23492"/>
                    <a:pt x="13624" y="23497"/>
                  </a:cubicBezTo>
                  <a:cubicBezTo>
                    <a:pt x="14258" y="23797"/>
                    <a:pt x="15422" y="24234"/>
                    <a:pt x="16851" y="24234"/>
                  </a:cubicBezTo>
                  <a:cubicBezTo>
                    <a:pt x="18143" y="24234"/>
                    <a:pt x="19650" y="23877"/>
                    <a:pt x="21176" y="22740"/>
                  </a:cubicBezTo>
                  <a:cubicBezTo>
                    <a:pt x="25488" y="19536"/>
                    <a:pt x="24511" y="15514"/>
                    <a:pt x="24115" y="14361"/>
                  </a:cubicBezTo>
                  <a:cubicBezTo>
                    <a:pt x="24106" y="14344"/>
                    <a:pt x="24106" y="14326"/>
                    <a:pt x="24115" y="14309"/>
                  </a:cubicBezTo>
                  <a:cubicBezTo>
                    <a:pt x="24775" y="12636"/>
                    <a:pt x="24784" y="10771"/>
                    <a:pt x="24133" y="9090"/>
                  </a:cubicBezTo>
                  <a:cubicBezTo>
                    <a:pt x="23534" y="7594"/>
                    <a:pt x="22469" y="6485"/>
                    <a:pt x="21052" y="5877"/>
                  </a:cubicBezTo>
                  <a:cubicBezTo>
                    <a:pt x="21035" y="5869"/>
                    <a:pt x="21017" y="5851"/>
                    <a:pt x="21017" y="5833"/>
                  </a:cubicBezTo>
                  <a:lnTo>
                    <a:pt x="21017" y="5825"/>
                  </a:lnTo>
                  <a:cubicBezTo>
                    <a:pt x="20674" y="4196"/>
                    <a:pt x="19767" y="2735"/>
                    <a:pt x="18456" y="1715"/>
                  </a:cubicBezTo>
                  <a:cubicBezTo>
                    <a:pt x="17046" y="609"/>
                    <a:pt x="15197" y="0"/>
                    <a:pt x="13359"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57"/>
            <p:cNvSpPr/>
            <p:nvPr/>
          </p:nvSpPr>
          <p:spPr>
            <a:xfrm>
              <a:off x="8213700" y="4353475"/>
              <a:ext cx="527425" cy="506700"/>
            </a:xfrm>
            <a:custGeom>
              <a:rect b="b" l="l" r="r" t="t"/>
              <a:pathLst>
                <a:path extrusionOk="0" h="20268" w="21097">
                  <a:moveTo>
                    <a:pt x="11092" y="848"/>
                  </a:moveTo>
                  <a:cubicBezTo>
                    <a:pt x="12303" y="848"/>
                    <a:pt x="13563" y="1249"/>
                    <a:pt x="14452" y="1953"/>
                  </a:cubicBezTo>
                  <a:cubicBezTo>
                    <a:pt x="15042" y="2411"/>
                    <a:pt x="15499" y="3018"/>
                    <a:pt x="15781" y="3713"/>
                  </a:cubicBezTo>
                  <a:cubicBezTo>
                    <a:pt x="16080" y="4497"/>
                    <a:pt x="16150" y="5350"/>
                    <a:pt x="16001" y="6178"/>
                  </a:cubicBezTo>
                  <a:lnTo>
                    <a:pt x="15983" y="6274"/>
                  </a:lnTo>
                  <a:lnTo>
                    <a:pt x="15983" y="6274"/>
                  </a:lnTo>
                  <a:lnTo>
                    <a:pt x="16080" y="6266"/>
                  </a:lnTo>
                  <a:cubicBezTo>
                    <a:pt x="16193" y="6257"/>
                    <a:pt x="16304" y="6253"/>
                    <a:pt x="16413" y="6253"/>
                  </a:cubicBezTo>
                  <a:cubicBezTo>
                    <a:pt x="17767" y="6253"/>
                    <a:pt x="18768" y="6910"/>
                    <a:pt x="19248" y="8140"/>
                  </a:cubicBezTo>
                  <a:cubicBezTo>
                    <a:pt x="19284" y="8219"/>
                    <a:pt x="19310" y="8290"/>
                    <a:pt x="19336" y="8369"/>
                  </a:cubicBezTo>
                  <a:cubicBezTo>
                    <a:pt x="19794" y="9777"/>
                    <a:pt x="19468" y="11493"/>
                    <a:pt x="18632" y="12127"/>
                  </a:cubicBezTo>
                  <a:lnTo>
                    <a:pt x="18571" y="12171"/>
                  </a:lnTo>
                  <a:lnTo>
                    <a:pt x="18615" y="12233"/>
                  </a:lnTo>
                  <a:cubicBezTo>
                    <a:pt x="18835" y="12514"/>
                    <a:pt x="19011" y="12822"/>
                    <a:pt x="19134" y="13157"/>
                  </a:cubicBezTo>
                  <a:cubicBezTo>
                    <a:pt x="19380" y="13764"/>
                    <a:pt x="19468" y="14424"/>
                    <a:pt x="19407" y="15075"/>
                  </a:cubicBezTo>
                  <a:cubicBezTo>
                    <a:pt x="19275" y="16351"/>
                    <a:pt x="18527" y="17531"/>
                    <a:pt x="17242" y="18481"/>
                  </a:cubicBezTo>
                  <a:cubicBezTo>
                    <a:pt x="16309" y="19175"/>
                    <a:pt x="15405" y="19418"/>
                    <a:pt x="14597" y="19418"/>
                  </a:cubicBezTo>
                  <a:cubicBezTo>
                    <a:pt x="12987" y="19418"/>
                    <a:pt x="11755" y="18455"/>
                    <a:pt x="11433" y="18173"/>
                  </a:cubicBezTo>
                  <a:lnTo>
                    <a:pt x="11380" y="18129"/>
                  </a:lnTo>
                  <a:lnTo>
                    <a:pt x="11336" y="18173"/>
                  </a:lnTo>
                  <a:cubicBezTo>
                    <a:pt x="11006" y="18447"/>
                    <a:pt x="9851" y="19309"/>
                    <a:pt x="8218" y="19309"/>
                  </a:cubicBezTo>
                  <a:cubicBezTo>
                    <a:pt x="7069" y="19309"/>
                    <a:pt x="5683" y="18882"/>
                    <a:pt x="4181" y="17522"/>
                  </a:cubicBezTo>
                  <a:cubicBezTo>
                    <a:pt x="3204" y="16633"/>
                    <a:pt x="2492" y="15630"/>
                    <a:pt x="2060" y="14547"/>
                  </a:cubicBezTo>
                  <a:cubicBezTo>
                    <a:pt x="1717" y="13676"/>
                    <a:pt x="1550" y="12743"/>
                    <a:pt x="1576" y="11810"/>
                  </a:cubicBezTo>
                  <a:cubicBezTo>
                    <a:pt x="1629" y="10015"/>
                    <a:pt x="2395" y="8263"/>
                    <a:pt x="3521" y="7357"/>
                  </a:cubicBezTo>
                  <a:cubicBezTo>
                    <a:pt x="4301" y="6723"/>
                    <a:pt x="5019" y="6528"/>
                    <a:pt x="5607" y="6528"/>
                  </a:cubicBezTo>
                  <a:cubicBezTo>
                    <a:pt x="6088" y="6528"/>
                    <a:pt x="6482" y="6658"/>
                    <a:pt x="6751" y="6785"/>
                  </a:cubicBezTo>
                  <a:lnTo>
                    <a:pt x="6892" y="6846"/>
                  </a:lnTo>
                  <a:lnTo>
                    <a:pt x="6848" y="6697"/>
                  </a:lnTo>
                  <a:cubicBezTo>
                    <a:pt x="6690" y="6019"/>
                    <a:pt x="6558" y="4611"/>
                    <a:pt x="7534" y="2780"/>
                  </a:cubicBezTo>
                  <a:cubicBezTo>
                    <a:pt x="8045" y="1821"/>
                    <a:pt x="8916" y="1187"/>
                    <a:pt x="10069" y="950"/>
                  </a:cubicBezTo>
                  <a:cubicBezTo>
                    <a:pt x="10399" y="881"/>
                    <a:pt x="10744" y="848"/>
                    <a:pt x="11092" y="848"/>
                  </a:cubicBezTo>
                  <a:close/>
                  <a:moveTo>
                    <a:pt x="11107" y="1"/>
                  </a:moveTo>
                  <a:cubicBezTo>
                    <a:pt x="10698" y="1"/>
                    <a:pt x="10293" y="41"/>
                    <a:pt x="9902" y="123"/>
                  </a:cubicBezTo>
                  <a:cubicBezTo>
                    <a:pt x="8511" y="413"/>
                    <a:pt x="7411" y="1214"/>
                    <a:pt x="6786" y="2384"/>
                  </a:cubicBezTo>
                  <a:cubicBezTo>
                    <a:pt x="6214" y="3467"/>
                    <a:pt x="5906" y="4549"/>
                    <a:pt x="5897" y="5614"/>
                  </a:cubicBezTo>
                  <a:cubicBezTo>
                    <a:pt x="5897" y="5658"/>
                    <a:pt x="5862" y="5694"/>
                    <a:pt x="5818" y="5694"/>
                  </a:cubicBezTo>
                  <a:cubicBezTo>
                    <a:pt x="5746" y="5689"/>
                    <a:pt x="5673" y="5687"/>
                    <a:pt x="5601" y="5687"/>
                  </a:cubicBezTo>
                  <a:cubicBezTo>
                    <a:pt x="4704" y="5687"/>
                    <a:pt x="3807" y="6037"/>
                    <a:pt x="2984" y="6697"/>
                  </a:cubicBezTo>
                  <a:cubicBezTo>
                    <a:pt x="1145" y="8184"/>
                    <a:pt x="1" y="11643"/>
                    <a:pt x="1277" y="14847"/>
                  </a:cubicBezTo>
                  <a:cubicBezTo>
                    <a:pt x="1787" y="16114"/>
                    <a:pt x="2588" y="17249"/>
                    <a:pt x="3609" y="18147"/>
                  </a:cubicBezTo>
                  <a:cubicBezTo>
                    <a:pt x="5323" y="19701"/>
                    <a:pt x="6925" y="20172"/>
                    <a:pt x="8236" y="20172"/>
                  </a:cubicBezTo>
                  <a:cubicBezTo>
                    <a:pt x="9739" y="20172"/>
                    <a:pt x="10862" y="19553"/>
                    <a:pt x="11336" y="19238"/>
                  </a:cubicBezTo>
                  <a:cubicBezTo>
                    <a:pt x="11345" y="19229"/>
                    <a:pt x="11358" y="19225"/>
                    <a:pt x="11373" y="19225"/>
                  </a:cubicBezTo>
                  <a:cubicBezTo>
                    <a:pt x="11387" y="19225"/>
                    <a:pt x="11402" y="19229"/>
                    <a:pt x="11416" y="19238"/>
                  </a:cubicBezTo>
                  <a:cubicBezTo>
                    <a:pt x="11880" y="19562"/>
                    <a:pt x="13074" y="20268"/>
                    <a:pt x="14593" y="20268"/>
                  </a:cubicBezTo>
                  <a:cubicBezTo>
                    <a:pt x="15548" y="20268"/>
                    <a:pt x="16632" y="19988"/>
                    <a:pt x="17743" y="19159"/>
                  </a:cubicBezTo>
                  <a:cubicBezTo>
                    <a:pt x="21097" y="16668"/>
                    <a:pt x="20261" y="13694"/>
                    <a:pt x="19917" y="12840"/>
                  </a:cubicBezTo>
                  <a:cubicBezTo>
                    <a:pt x="19847" y="12655"/>
                    <a:pt x="19759" y="12470"/>
                    <a:pt x="19662" y="12294"/>
                  </a:cubicBezTo>
                  <a:cubicBezTo>
                    <a:pt x="19653" y="12277"/>
                    <a:pt x="19662" y="12250"/>
                    <a:pt x="19671" y="12224"/>
                  </a:cubicBezTo>
                  <a:cubicBezTo>
                    <a:pt x="20463" y="11089"/>
                    <a:pt x="20613" y="9284"/>
                    <a:pt x="20040" y="7841"/>
                  </a:cubicBezTo>
                  <a:cubicBezTo>
                    <a:pt x="19504" y="6486"/>
                    <a:pt x="18421" y="5641"/>
                    <a:pt x="16995" y="5447"/>
                  </a:cubicBezTo>
                  <a:cubicBezTo>
                    <a:pt x="16969" y="5447"/>
                    <a:pt x="16951" y="5430"/>
                    <a:pt x="16934" y="5394"/>
                  </a:cubicBezTo>
                  <a:cubicBezTo>
                    <a:pt x="16934" y="5386"/>
                    <a:pt x="16925" y="5377"/>
                    <a:pt x="16925" y="5368"/>
                  </a:cubicBezTo>
                  <a:cubicBezTo>
                    <a:pt x="16934" y="4699"/>
                    <a:pt x="16819" y="4030"/>
                    <a:pt x="16573" y="3405"/>
                  </a:cubicBezTo>
                  <a:cubicBezTo>
                    <a:pt x="16239" y="2569"/>
                    <a:pt x="15684" y="1839"/>
                    <a:pt x="14971" y="1293"/>
                  </a:cubicBezTo>
                  <a:cubicBezTo>
                    <a:pt x="13930" y="463"/>
                    <a:pt x="12500" y="1"/>
                    <a:pt x="11107"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57"/>
            <p:cNvSpPr/>
            <p:nvPr/>
          </p:nvSpPr>
          <p:spPr>
            <a:xfrm>
              <a:off x="8155625" y="4293825"/>
              <a:ext cx="627975" cy="629500"/>
            </a:xfrm>
            <a:custGeom>
              <a:rect b="b" l="l" r="r" t="t"/>
              <a:pathLst>
                <a:path extrusionOk="0" fill="none" h="25180" w="25119">
                  <a:moveTo>
                    <a:pt x="1681" y="17998"/>
                  </a:moveTo>
                  <a:cubicBezTo>
                    <a:pt x="0" y="13747"/>
                    <a:pt x="1629" y="9408"/>
                    <a:pt x="4014" y="7481"/>
                  </a:cubicBezTo>
                  <a:cubicBezTo>
                    <a:pt x="4700" y="6909"/>
                    <a:pt x="5510" y="6478"/>
                    <a:pt x="6372" y="6223"/>
                  </a:cubicBezTo>
                  <a:cubicBezTo>
                    <a:pt x="6566" y="5378"/>
                    <a:pt x="6874" y="4559"/>
                    <a:pt x="7288" y="3793"/>
                  </a:cubicBezTo>
                  <a:cubicBezTo>
                    <a:pt x="8203" y="2077"/>
                    <a:pt x="9805" y="907"/>
                    <a:pt x="11802" y="484"/>
                  </a:cubicBezTo>
                  <a:cubicBezTo>
                    <a:pt x="14143" y="0"/>
                    <a:pt x="16740" y="599"/>
                    <a:pt x="18579" y="2060"/>
                  </a:cubicBezTo>
                  <a:cubicBezTo>
                    <a:pt x="19574" y="2834"/>
                    <a:pt x="20348" y="3855"/>
                    <a:pt x="20815" y="5026"/>
                  </a:cubicBezTo>
                  <a:cubicBezTo>
                    <a:pt x="20964" y="5404"/>
                    <a:pt x="21087" y="5800"/>
                    <a:pt x="21167" y="6205"/>
                  </a:cubicBezTo>
                  <a:cubicBezTo>
                    <a:pt x="22584" y="6803"/>
                    <a:pt x="23675" y="7930"/>
                    <a:pt x="24282" y="9461"/>
                  </a:cubicBezTo>
                  <a:cubicBezTo>
                    <a:pt x="24933" y="11151"/>
                    <a:pt x="24933" y="13034"/>
                    <a:pt x="24264" y="14733"/>
                  </a:cubicBezTo>
                  <a:cubicBezTo>
                    <a:pt x="25118" y="17180"/>
                    <a:pt x="24775" y="20612"/>
                    <a:pt x="21299" y="23200"/>
                  </a:cubicBezTo>
                  <a:cubicBezTo>
                    <a:pt x="18632" y="25180"/>
                    <a:pt x="15789" y="24960"/>
                    <a:pt x="13668" y="23956"/>
                  </a:cubicBezTo>
                  <a:cubicBezTo>
                    <a:pt x="11213" y="25048"/>
                    <a:pt x="7807" y="25013"/>
                    <a:pt x="4550" y="22064"/>
                  </a:cubicBezTo>
                  <a:cubicBezTo>
                    <a:pt x="3292" y="20946"/>
                    <a:pt x="2306" y="19556"/>
                    <a:pt x="1681" y="1799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57"/>
            <p:cNvSpPr/>
            <p:nvPr/>
          </p:nvSpPr>
          <p:spPr>
            <a:xfrm>
              <a:off x="8211725" y="4345525"/>
              <a:ext cx="531600" cy="535350"/>
            </a:xfrm>
            <a:custGeom>
              <a:rect b="b" l="l" r="r" t="t"/>
              <a:pathLst>
                <a:path extrusionOk="0" fill="none" h="21414" w="21264">
                  <a:moveTo>
                    <a:pt x="1286" y="15200"/>
                  </a:moveTo>
                  <a:cubicBezTo>
                    <a:pt x="1" y="11952"/>
                    <a:pt x="1162" y="8458"/>
                    <a:pt x="3019" y="6953"/>
                  </a:cubicBezTo>
                  <a:cubicBezTo>
                    <a:pt x="4058" y="6117"/>
                    <a:pt x="5061" y="5888"/>
                    <a:pt x="5906" y="5932"/>
                  </a:cubicBezTo>
                  <a:cubicBezTo>
                    <a:pt x="5915" y="5070"/>
                    <a:pt x="6126" y="3943"/>
                    <a:pt x="6804" y="2667"/>
                  </a:cubicBezTo>
                  <a:cubicBezTo>
                    <a:pt x="7437" y="1479"/>
                    <a:pt x="8564" y="661"/>
                    <a:pt x="9963" y="370"/>
                  </a:cubicBezTo>
                  <a:cubicBezTo>
                    <a:pt x="11715" y="1"/>
                    <a:pt x="13730" y="467"/>
                    <a:pt x="15103" y="1549"/>
                  </a:cubicBezTo>
                  <a:cubicBezTo>
                    <a:pt x="15825" y="2104"/>
                    <a:pt x="16379" y="2852"/>
                    <a:pt x="16722" y="3697"/>
                  </a:cubicBezTo>
                  <a:cubicBezTo>
                    <a:pt x="16969" y="4331"/>
                    <a:pt x="17092" y="5008"/>
                    <a:pt x="17083" y="5686"/>
                  </a:cubicBezTo>
                  <a:cubicBezTo>
                    <a:pt x="18509" y="5880"/>
                    <a:pt x="19635" y="6733"/>
                    <a:pt x="20190" y="8124"/>
                  </a:cubicBezTo>
                  <a:cubicBezTo>
                    <a:pt x="20788" y="9638"/>
                    <a:pt x="20586" y="11477"/>
                    <a:pt x="19811" y="12586"/>
                  </a:cubicBezTo>
                  <a:cubicBezTo>
                    <a:pt x="19908" y="12762"/>
                    <a:pt x="19996" y="12947"/>
                    <a:pt x="20067" y="13131"/>
                  </a:cubicBezTo>
                  <a:cubicBezTo>
                    <a:pt x="20410" y="13994"/>
                    <a:pt x="21264" y="17013"/>
                    <a:pt x="17866" y="19539"/>
                  </a:cubicBezTo>
                  <a:cubicBezTo>
                    <a:pt x="15358" y="21404"/>
                    <a:pt x="12868" y="20603"/>
                    <a:pt x="11451" y="19618"/>
                  </a:cubicBezTo>
                  <a:cubicBezTo>
                    <a:pt x="9822" y="20700"/>
                    <a:pt x="6830" y="21413"/>
                    <a:pt x="3644" y="18518"/>
                  </a:cubicBezTo>
                  <a:cubicBezTo>
                    <a:pt x="2606" y="17611"/>
                    <a:pt x="1805" y="16467"/>
                    <a:pt x="1286" y="1520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57"/>
            <p:cNvSpPr/>
            <p:nvPr/>
          </p:nvSpPr>
          <p:spPr>
            <a:xfrm>
              <a:off x="8219000" y="4361575"/>
              <a:ext cx="501875" cy="519725"/>
            </a:xfrm>
            <a:custGeom>
              <a:rect b="b" l="l" r="r" t="t"/>
              <a:pathLst>
                <a:path extrusionOk="0" fill="none" h="20789" w="20075">
                  <a:moveTo>
                    <a:pt x="15666" y="6030"/>
                  </a:moveTo>
                  <a:cubicBezTo>
                    <a:pt x="15666" y="6030"/>
                    <a:pt x="16440" y="3469"/>
                    <a:pt x="14196" y="1691"/>
                  </a:cubicBezTo>
                  <a:cubicBezTo>
                    <a:pt x="12339" y="221"/>
                    <a:pt x="8713" y="1"/>
                    <a:pt x="7384" y="2492"/>
                  </a:cubicBezTo>
                  <a:cubicBezTo>
                    <a:pt x="6064" y="4974"/>
                    <a:pt x="6830" y="6716"/>
                    <a:pt x="6830" y="6716"/>
                  </a:cubicBezTo>
                  <a:cubicBezTo>
                    <a:pt x="6830" y="6716"/>
                    <a:pt x="5307" y="5510"/>
                    <a:pt x="3353" y="7086"/>
                  </a:cubicBezTo>
                  <a:cubicBezTo>
                    <a:pt x="1399" y="8670"/>
                    <a:pt x="0" y="13493"/>
                    <a:pt x="4022" y="17145"/>
                  </a:cubicBezTo>
                  <a:cubicBezTo>
                    <a:pt x="8044" y="20789"/>
                    <a:pt x="11168" y="17700"/>
                    <a:pt x="11168" y="17700"/>
                  </a:cubicBezTo>
                  <a:cubicBezTo>
                    <a:pt x="11168" y="17700"/>
                    <a:pt x="13888" y="20402"/>
                    <a:pt x="16986" y="18096"/>
                  </a:cubicBezTo>
                  <a:cubicBezTo>
                    <a:pt x="20075" y="15799"/>
                    <a:pt x="19204" y="12912"/>
                    <a:pt x="18244" y="11829"/>
                  </a:cubicBezTo>
                  <a:cubicBezTo>
                    <a:pt x="19881" y="10914"/>
                    <a:pt x="19855" y="5528"/>
                    <a:pt x="15666" y="603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57"/>
            <p:cNvSpPr/>
            <p:nvPr/>
          </p:nvSpPr>
          <p:spPr>
            <a:xfrm>
              <a:off x="8234400" y="4468300"/>
              <a:ext cx="79675" cy="56800"/>
            </a:xfrm>
            <a:custGeom>
              <a:rect b="b" l="l" r="r" t="t"/>
              <a:pathLst>
                <a:path extrusionOk="0" fill="none" h="2272" w="3187">
                  <a:moveTo>
                    <a:pt x="3186" y="0"/>
                  </a:moveTo>
                  <a:cubicBezTo>
                    <a:pt x="1866" y="308"/>
                    <a:pt x="722" y="1127"/>
                    <a:pt x="0" y="227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57"/>
            <p:cNvSpPr/>
            <p:nvPr/>
          </p:nvSpPr>
          <p:spPr>
            <a:xfrm>
              <a:off x="8265425" y="4491175"/>
              <a:ext cx="22450" cy="16300"/>
            </a:xfrm>
            <a:custGeom>
              <a:rect b="b" l="l" r="r" t="t"/>
              <a:pathLst>
                <a:path extrusionOk="0" fill="none" h="652" w="898">
                  <a:moveTo>
                    <a:pt x="898" y="1"/>
                  </a:moveTo>
                  <a:cubicBezTo>
                    <a:pt x="572" y="168"/>
                    <a:pt x="264" y="388"/>
                    <a:pt x="0"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7"/>
            <p:cNvSpPr/>
            <p:nvPr/>
          </p:nvSpPr>
          <p:spPr>
            <a:xfrm>
              <a:off x="8438800" y="4325500"/>
              <a:ext cx="121475" cy="15000"/>
            </a:xfrm>
            <a:custGeom>
              <a:rect b="b" l="l" r="r" t="t"/>
              <a:pathLst>
                <a:path extrusionOk="0" fill="none" h="600" w="4859">
                  <a:moveTo>
                    <a:pt x="0" y="599"/>
                  </a:moveTo>
                  <a:cubicBezTo>
                    <a:pt x="1567" y="1"/>
                    <a:pt x="3292" y="1"/>
                    <a:pt x="4858" y="59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57"/>
            <p:cNvSpPr/>
            <p:nvPr/>
          </p:nvSpPr>
          <p:spPr>
            <a:xfrm>
              <a:off x="8584875" y="4347725"/>
              <a:ext cx="7725" cy="4875"/>
            </a:xfrm>
            <a:custGeom>
              <a:rect b="b" l="l" r="r" t="t"/>
              <a:pathLst>
                <a:path extrusionOk="0" fill="none" h="195" w="309">
                  <a:moveTo>
                    <a:pt x="1" y="1"/>
                  </a:moveTo>
                  <a:lnTo>
                    <a:pt x="309" y="19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57"/>
            <p:cNvSpPr/>
            <p:nvPr/>
          </p:nvSpPr>
          <p:spPr>
            <a:xfrm>
              <a:off x="8397425" y="4356300"/>
              <a:ext cx="9925" cy="7075"/>
            </a:xfrm>
            <a:custGeom>
              <a:rect b="b" l="l" r="r" t="t"/>
              <a:pathLst>
                <a:path extrusionOk="0" fill="none" h="283" w="397">
                  <a:moveTo>
                    <a:pt x="397" y="1"/>
                  </a:moveTo>
                  <a:cubicBezTo>
                    <a:pt x="247" y="80"/>
                    <a:pt x="115" y="168"/>
                    <a:pt x="1" y="2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57"/>
            <p:cNvSpPr/>
            <p:nvPr/>
          </p:nvSpPr>
          <p:spPr>
            <a:xfrm>
              <a:off x="8673550" y="4476225"/>
              <a:ext cx="64275" cy="55675"/>
            </a:xfrm>
            <a:custGeom>
              <a:rect b="b" l="l" r="r" t="t"/>
              <a:pathLst>
                <a:path extrusionOk="0" fill="none" h="2227" w="2571">
                  <a:moveTo>
                    <a:pt x="1" y="0"/>
                  </a:moveTo>
                  <a:cubicBezTo>
                    <a:pt x="546" y="211"/>
                    <a:pt x="1048" y="502"/>
                    <a:pt x="1514" y="863"/>
                  </a:cubicBezTo>
                  <a:cubicBezTo>
                    <a:pt x="1972" y="1224"/>
                    <a:pt x="2333" y="1690"/>
                    <a:pt x="2571" y="22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57"/>
            <p:cNvSpPr/>
            <p:nvPr/>
          </p:nvSpPr>
          <p:spPr>
            <a:xfrm>
              <a:off x="8742650" y="4552350"/>
              <a:ext cx="450" cy="6850"/>
            </a:xfrm>
            <a:custGeom>
              <a:rect b="b" l="l" r="r" t="t"/>
              <a:pathLst>
                <a:path extrusionOk="0" fill="none" h="274" w="18">
                  <a:moveTo>
                    <a:pt x="18" y="0"/>
                  </a:moveTo>
                  <a:cubicBezTo>
                    <a:pt x="0" y="88"/>
                    <a:pt x="0" y="185"/>
                    <a:pt x="18" y="27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57"/>
            <p:cNvSpPr/>
            <p:nvPr/>
          </p:nvSpPr>
          <p:spPr>
            <a:xfrm>
              <a:off x="8737150" y="4663250"/>
              <a:ext cx="7275" cy="80325"/>
            </a:xfrm>
            <a:custGeom>
              <a:rect b="b" l="l" r="r" t="t"/>
              <a:pathLst>
                <a:path extrusionOk="0" fill="none" h="3213" w="291">
                  <a:moveTo>
                    <a:pt x="0" y="0"/>
                  </a:moveTo>
                  <a:cubicBezTo>
                    <a:pt x="264" y="1056"/>
                    <a:pt x="291" y="2147"/>
                    <a:pt x="79" y="321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57"/>
            <p:cNvSpPr/>
            <p:nvPr/>
          </p:nvSpPr>
          <p:spPr>
            <a:xfrm>
              <a:off x="8726150" y="4779200"/>
              <a:ext cx="5725" cy="12550"/>
            </a:xfrm>
            <a:custGeom>
              <a:rect b="b" l="l" r="r" t="t"/>
              <a:pathLst>
                <a:path extrusionOk="0" fill="none" h="502" w="229">
                  <a:moveTo>
                    <a:pt x="229" y="0"/>
                  </a:moveTo>
                  <a:lnTo>
                    <a:pt x="0" y="50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7"/>
            <p:cNvSpPr/>
            <p:nvPr/>
          </p:nvSpPr>
          <p:spPr>
            <a:xfrm>
              <a:off x="8681250" y="4832225"/>
              <a:ext cx="11025" cy="8150"/>
            </a:xfrm>
            <a:custGeom>
              <a:rect b="b" l="l" r="r" t="t"/>
              <a:pathLst>
                <a:path extrusionOk="0" fill="none" h="326" w="441">
                  <a:moveTo>
                    <a:pt x="441" y="0"/>
                  </a:moveTo>
                  <a:lnTo>
                    <a:pt x="1"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7"/>
            <p:cNvSpPr/>
            <p:nvPr/>
          </p:nvSpPr>
          <p:spPr>
            <a:xfrm>
              <a:off x="8509200" y="4866100"/>
              <a:ext cx="68225" cy="18075"/>
            </a:xfrm>
            <a:custGeom>
              <a:rect b="b" l="l" r="r" t="t"/>
              <a:pathLst>
                <a:path extrusionOk="0" fill="none" h="723" w="2729">
                  <a:moveTo>
                    <a:pt x="0" y="1"/>
                  </a:moveTo>
                  <a:cubicBezTo>
                    <a:pt x="837" y="476"/>
                    <a:pt x="1769" y="722"/>
                    <a:pt x="2729"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57"/>
            <p:cNvSpPr/>
            <p:nvPr/>
          </p:nvSpPr>
          <p:spPr>
            <a:xfrm>
              <a:off x="8592375" y="4883475"/>
              <a:ext cx="11450" cy="2000"/>
            </a:xfrm>
            <a:custGeom>
              <a:rect b="b" l="l" r="r" t="t"/>
              <a:pathLst>
                <a:path extrusionOk="0" fill="none" h="80" w="458">
                  <a:moveTo>
                    <a:pt x="0" y="80"/>
                  </a:moveTo>
                  <a:cubicBezTo>
                    <a:pt x="150" y="36"/>
                    <a:pt x="308" y="1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57"/>
            <p:cNvSpPr/>
            <p:nvPr/>
          </p:nvSpPr>
          <p:spPr>
            <a:xfrm>
              <a:off x="8255300" y="4794600"/>
              <a:ext cx="96825" cy="76150"/>
            </a:xfrm>
            <a:custGeom>
              <a:rect b="b" l="l" r="r" t="t"/>
              <a:pathLst>
                <a:path extrusionOk="0" fill="none" h="3046" w="3873">
                  <a:moveTo>
                    <a:pt x="0" y="0"/>
                  </a:moveTo>
                  <a:cubicBezTo>
                    <a:pt x="1074" y="1259"/>
                    <a:pt x="2394" y="2297"/>
                    <a:pt x="3873" y="304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57"/>
            <p:cNvSpPr/>
            <p:nvPr/>
          </p:nvSpPr>
          <p:spPr>
            <a:xfrm>
              <a:off x="8365975" y="4876450"/>
              <a:ext cx="14325" cy="4200"/>
            </a:xfrm>
            <a:custGeom>
              <a:rect b="b" l="l" r="r" t="t"/>
              <a:pathLst>
                <a:path extrusionOk="0" fill="none" h="168" w="573">
                  <a:moveTo>
                    <a:pt x="0" y="0"/>
                  </a:moveTo>
                  <a:cubicBezTo>
                    <a:pt x="194" y="35"/>
                    <a:pt x="387" y="88"/>
                    <a:pt x="572" y="16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57"/>
            <p:cNvSpPr/>
            <p:nvPr/>
          </p:nvSpPr>
          <p:spPr>
            <a:xfrm>
              <a:off x="8407325" y="4888100"/>
              <a:ext cx="10150" cy="25"/>
            </a:xfrm>
            <a:custGeom>
              <a:rect b="b" l="l" r="r" t="t"/>
              <a:pathLst>
                <a:path extrusionOk="0" fill="none" h="1" w="406">
                  <a:moveTo>
                    <a:pt x="1" y="1"/>
                  </a:moveTo>
                  <a:lnTo>
                    <a:pt x="40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57"/>
          <p:cNvGrpSpPr/>
          <p:nvPr/>
        </p:nvGrpSpPr>
        <p:grpSpPr>
          <a:xfrm>
            <a:off x="8219175" y="1497700"/>
            <a:ext cx="617850" cy="440725"/>
            <a:chOff x="3498225" y="3490725"/>
            <a:chExt cx="617850" cy="440725"/>
          </a:xfrm>
        </p:grpSpPr>
        <p:sp>
          <p:nvSpPr>
            <p:cNvPr id="6861" name="Google Shape;6861;p57"/>
            <p:cNvSpPr/>
            <p:nvPr/>
          </p:nvSpPr>
          <p:spPr>
            <a:xfrm>
              <a:off x="3575450" y="3562250"/>
              <a:ext cx="506075" cy="333825"/>
            </a:xfrm>
            <a:custGeom>
              <a:rect b="b" l="l" r="r" t="t"/>
              <a:pathLst>
                <a:path extrusionOk="0" h="13353" w="20243">
                  <a:moveTo>
                    <a:pt x="7041" y="8140"/>
                  </a:moveTo>
                  <a:lnTo>
                    <a:pt x="7041" y="8140"/>
                  </a:lnTo>
                  <a:cubicBezTo>
                    <a:pt x="6935" y="8228"/>
                    <a:pt x="6812" y="8325"/>
                    <a:pt x="6698" y="8413"/>
                  </a:cubicBezTo>
                  <a:lnTo>
                    <a:pt x="6698" y="8404"/>
                  </a:lnTo>
                  <a:cubicBezTo>
                    <a:pt x="6821" y="8316"/>
                    <a:pt x="6927" y="8228"/>
                    <a:pt x="7041" y="8140"/>
                  </a:cubicBezTo>
                  <a:close/>
                  <a:moveTo>
                    <a:pt x="13821" y="0"/>
                  </a:moveTo>
                  <a:cubicBezTo>
                    <a:pt x="12880" y="0"/>
                    <a:pt x="11857" y="570"/>
                    <a:pt x="10597" y="2472"/>
                  </a:cubicBezTo>
                  <a:cubicBezTo>
                    <a:pt x="7173" y="7630"/>
                    <a:pt x="1188" y="11027"/>
                    <a:pt x="933" y="11168"/>
                  </a:cubicBezTo>
                  <a:cubicBezTo>
                    <a:pt x="898" y="11194"/>
                    <a:pt x="863" y="11212"/>
                    <a:pt x="828" y="11238"/>
                  </a:cubicBezTo>
                  <a:cubicBezTo>
                    <a:pt x="273" y="11643"/>
                    <a:pt x="0" y="12013"/>
                    <a:pt x="18" y="12329"/>
                  </a:cubicBezTo>
                  <a:cubicBezTo>
                    <a:pt x="27" y="12409"/>
                    <a:pt x="53" y="12488"/>
                    <a:pt x="97" y="12558"/>
                  </a:cubicBezTo>
                  <a:cubicBezTo>
                    <a:pt x="229" y="12734"/>
                    <a:pt x="405" y="12875"/>
                    <a:pt x="608" y="12954"/>
                  </a:cubicBezTo>
                  <a:cubicBezTo>
                    <a:pt x="1137" y="13206"/>
                    <a:pt x="2036" y="13352"/>
                    <a:pt x="3153" y="13352"/>
                  </a:cubicBezTo>
                  <a:cubicBezTo>
                    <a:pt x="5751" y="13352"/>
                    <a:pt x="9523" y="12560"/>
                    <a:pt x="12533" y="10455"/>
                  </a:cubicBezTo>
                  <a:cubicBezTo>
                    <a:pt x="17514" y="6970"/>
                    <a:pt x="20242" y="2235"/>
                    <a:pt x="19705" y="1196"/>
                  </a:cubicBezTo>
                  <a:lnTo>
                    <a:pt x="19688" y="1170"/>
                  </a:lnTo>
                  <a:cubicBezTo>
                    <a:pt x="19611" y="1042"/>
                    <a:pt x="19470" y="977"/>
                    <a:pt x="19272" y="977"/>
                  </a:cubicBezTo>
                  <a:cubicBezTo>
                    <a:pt x="19128" y="977"/>
                    <a:pt x="18955" y="1012"/>
                    <a:pt x="18755" y="1082"/>
                  </a:cubicBezTo>
                  <a:cubicBezTo>
                    <a:pt x="18473" y="1185"/>
                    <a:pt x="18181" y="1234"/>
                    <a:pt x="17886" y="1234"/>
                  </a:cubicBezTo>
                  <a:cubicBezTo>
                    <a:pt x="17803" y="1234"/>
                    <a:pt x="17720" y="1230"/>
                    <a:pt x="17637" y="1223"/>
                  </a:cubicBezTo>
                  <a:cubicBezTo>
                    <a:pt x="16995" y="1161"/>
                    <a:pt x="16388" y="879"/>
                    <a:pt x="15798" y="607"/>
                  </a:cubicBezTo>
                  <a:cubicBezTo>
                    <a:pt x="15143" y="300"/>
                    <a:pt x="14504" y="0"/>
                    <a:pt x="13821"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57"/>
            <p:cNvSpPr/>
            <p:nvPr/>
          </p:nvSpPr>
          <p:spPr>
            <a:xfrm>
              <a:off x="3575450" y="3586675"/>
              <a:ext cx="506075" cy="309400"/>
            </a:xfrm>
            <a:custGeom>
              <a:rect b="b" l="l" r="r" t="t"/>
              <a:pathLst>
                <a:path extrusionOk="0" h="12376" w="20243">
                  <a:moveTo>
                    <a:pt x="19272" y="0"/>
                  </a:moveTo>
                  <a:cubicBezTo>
                    <a:pt x="19128" y="0"/>
                    <a:pt x="18955" y="35"/>
                    <a:pt x="18755" y="105"/>
                  </a:cubicBezTo>
                  <a:cubicBezTo>
                    <a:pt x="18473" y="208"/>
                    <a:pt x="18181" y="257"/>
                    <a:pt x="17886" y="257"/>
                  </a:cubicBezTo>
                  <a:cubicBezTo>
                    <a:pt x="17803" y="257"/>
                    <a:pt x="17720" y="253"/>
                    <a:pt x="17637" y="246"/>
                  </a:cubicBezTo>
                  <a:cubicBezTo>
                    <a:pt x="17621" y="245"/>
                    <a:pt x="17606" y="245"/>
                    <a:pt x="17590" y="245"/>
                  </a:cubicBezTo>
                  <a:cubicBezTo>
                    <a:pt x="15885" y="245"/>
                    <a:pt x="15384" y="1663"/>
                    <a:pt x="15384" y="1663"/>
                  </a:cubicBezTo>
                  <a:cubicBezTo>
                    <a:pt x="12176" y="8255"/>
                    <a:pt x="3692" y="11643"/>
                    <a:pt x="1852" y="11643"/>
                  </a:cubicBezTo>
                  <a:cubicBezTo>
                    <a:pt x="1845" y="11643"/>
                    <a:pt x="1838" y="11643"/>
                    <a:pt x="1831" y="11643"/>
                  </a:cubicBezTo>
                  <a:cubicBezTo>
                    <a:pt x="361" y="11616"/>
                    <a:pt x="669" y="10631"/>
                    <a:pt x="828" y="10261"/>
                  </a:cubicBezTo>
                  <a:lnTo>
                    <a:pt x="828" y="10261"/>
                  </a:lnTo>
                  <a:cubicBezTo>
                    <a:pt x="273" y="10666"/>
                    <a:pt x="0" y="11036"/>
                    <a:pt x="27" y="11352"/>
                  </a:cubicBezTo>
                  <a:cubicBezTo>
                    <a:pt x="35" y="11432"/>
                    <a:pt x="62" y="11511"/>
                    <a:pt x="106" y="11581"/>
                  </a:cubicBezTo>
                  <a:cubicBezTo>
                    <a:pt x="229" y="11757"/>
                    <a:pt x="405" y="11898"/>
                    <a:pt x="608" y="11977"/>
                  </a:cubicBezTo>
                  <a:cubicBezTo>
                    <a:pt x="1137" y="12229"/>
                    <a:pt x="2036" y="12375"/>
                    <a:pt x="3153" y="12375"/>
                  </a:cubicBezTo>
                  <a:cubicBezTo>
                    <a:pt x="5751" y="12375"/>
                    <a:pt x="9523" y="11583"/>
                    <a:pt x="12533" y="9478"/>
                  </a:cubicBezTo>
                  <a:cubicBezTo>
                    <a:pt x="17514" y="5993"/>
                    <a:pt x="20242" y="1258"/>
                    <a:pt x="19705" y="219"/>
                  </a:cubicBezTo>
                  <a:lnTo>
                    <a:pt x="19688" y="193"/>
                  </a:lnTo>
                  <a:cubicBezTo>
                    <a:pt x="19611" y="65"/>
                    <a:pt x="19470" y="0"/>
                    <a:pt x="19272" y="0"/>
                  </a:cubicBezTo>
                  <a:close/>
                </a:path>
              </a:pathLst>
            </a:custGeom>
            <a:solidFill>
              <a:srgbClr val="FFE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57"/>
            <p:cNvSpPr/>
            <p:nvPr/>
          </p:nvSpPr>
          <p:spPr>
            <a:xfrm>
              <a:off x="3498225" y="3490725"/>
              <a:ext cx="617850" cy="440725"/>
            </a:xfrm>
            <a:custGeom>
              <a:rect b="b" l="l" r="r" t="t"/>
              <a:pathLst>
                <a:path extrusionOk="0" fill="none" h="17629" w="24714">
                  <a:moveTo>
                    <a:pt x="3978" y="13967"/>
                  </a:moveTo>
                  <a:cubicBezTo>
                    <a:pt x="3978" y="13967"/>
                    <a:pt x="10121" y="10579"/>
                    <a:pt x="13624" y="5289"/>
                  </a:cubicBezTo>
                  <a:cubicBezTo>
                    <a:pt x="17127" y="0"/>
                    <a:pt x="18931" y="4911"/>
                    <a:pt x="21818" y="3881"/>
                  </a:cubicBezTo>
                  <a:cubicBezTo>
                    <a:pt x="24713" y="2843"/>
                    <a:pt x="21747" y="9118"/>
                    <a:pt x="15657" y="13377"/>
                  </a:cubicBezTo>
                  <a:cubicBezTo>
                    <a:pt x="9576" y="17628"/>
                    <a:pt x="0" y="16695"/>
                    <a:pt x="3978" y="13967"/>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57"/>
            <p:cNvSpPr/>
            <p:nvPr/>
          </p:nvSpPr>
          <p:spPr>
            <a:xfrm>
              <a:off x="3742875" y="3611075"/>
              <a:ext cx="139300" cy="161525"/>
            </a:xfrm>
            <a:custGeom>
              <a:rect b="b" l="l" r="r" t="t"/>
              <a:pathLst>
                <a:path extrusionOk="0" fill="none" h="6461" w="5572">
                  <a:moveTo>
                    <a:pt x="5572" y="0"/>
                  </a:moveTo>
                  <a:cubicBezTo>
                    <a:pt x="4164" y="2500"/>
                    <a:pt x="2271" y="4700"/>
                    <a:pt x="1" y="646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7"/>
            <p:cNvSpPr/>
            <p:nvPr/>
          </p:nvSpPr>
          <p:spPr>
            <a:xfrm>
              <a:off x="3841900" y="3673550"/>
              <a:ext cx="37650" cy="44025"/>
            </a:xfrm>
            <a:custGeom>
              <a:rect b="b" l="l" r="r" t="t"/>
              <a:pathLst>
                <a:path extrusionOk="0" fill="none" h="1761" w="1506">
                  <a:moveTo>
                    <a:pt x="1505" y="1"/>
                  </a:moveTo>
                  <a:lnTo>
                    <a:pt x="0" y="176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7"/>
            <p:cNvSpPr/>
            <p:nvPr/>
          </p:nvSpPr>
          <p:spPr>
            <a:xfrm>
              <a:off x="3895350" y="3676850"/>
              <a:ext cx="14325" cy="22025"/>
            </a:xfrm>
            <a:custGeom>
              <a:rect b="b" l="l" r="r" t="t"/>
              <a:pathLst>
                <a:path extrusionOk="0" fill="none" h="881" w="573">
                  <a:moveTo>
                    <a:pt x="573" y="1"/>
                  </a:moveTo>
                  <a:cubicBezTo>
                    <a:pt x="379" y="291"/>
                    <a:pt x="194" y="590"/>
                    <a:pt x="1" y="8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57"/>
            <p:cNvSpPr/>
            <p:nvPr/>
          </p:nvSpPr>
          <p:spPr>
            <a:xfrm>
              <a:off x="3932325" y="3666300"/>
              <a:ext cx="18275" cy="25750"/>
            </a:xfrm>
            <a:custGeom>
              <a:rect b="b" l="l" r="r" t="t"/>
              <a:pathLst>
                <a:path extrusionOk="0" fill="none" h="1030" w="731">
                  <a:moveTo>
                    <a:pt x="731" y="0"/>
                  </a:moveTo>
                  <a:cubicBezTo>
                    <a:pt x="458" y="326"/>
                    <a:pt x="212" y="669"/>
                    <a:pt x="0" y="103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57"/>
            <p:cNvSpPr/>
            <p:nvPr/>
          </p:nvSpPr>
          <p:spPr>
            <a:xfrm>
              <a:off x="3966200" y="3666950"/>
              <a:ext cx="9925" cy="15875"/>
            </a:xfrm>
            <a:custGeom>
              <a:rect b="b" l="l" r="r" t="t"/>
              <a:pathLst>
                <a:path extrusionOk="0" fill="none" h="635" w="397">
                  <a:moveTo>
                    <a:pt x="397" y="1"/>
                  </a:moveTo>
                  <a:cubicBezTo>
                    <a:pt x="203" y="168"/>
                    <a:pt x="71" y="388"/>
                    <a:pt x="1" y="6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57"/>
            <p:cNvSpPr/>
            <p:nvPr/>
          </p:nvSpPr>
          <p:spPr>
            <a:xfrm>
              <a:off x="4027375" y="3634175"/>
              <a:ext cx="8150" cy="11025"/>
            </a:xfrm>
            <a:custGeom>
              <a:rect b="b" l="l" r="r" t="t"/>
              <a:pathLst>
                <a:path extrusionOk="0" fill="none" h="441" w="326">
                  <a:moveTo>
                    <a:pt x="326" y="0"/>
                  </a:moveTo>
                  <a:lnTo>
                    <a:pt x="0" y="44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57"/>
            <p:cNvSpPr/>
            <p:nvPr/>
          </p:nvSpPr>
          <p:spPr>
            <a:xfrm>
              <a:off x="3756750" y="3818775"/>
              <a:ext cx="90225" cy="40500"/>
            </a:xfrm>
            <a:custGeom>
              <a:rect b="b" l="l" r="r" t="t"/>
              <a:pathLst>
                <a:path extrusionOk="0" fill="none" h="1620" w="3609">
                  <a:moveTo>
                    <a:pt x="0" y="1620"/>
                  </a:moveTo>
                  <a:cubicBezTo>
                    <a:pt x="1285" y="1285"/>
                    <a:pt x="2508" y="740"/>
                    <a:pt x="3609"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57"/>
            <p:cNvSpPr/>
            <p:nvPr/>
          </p:nvSpPr>
          <p:spPr>
            <a:xfrm>
              <a:off x="3799875" y="3805575"/>
              <a:ext cx="21150" cy="8825"/>
            </a:xfrm>
            <a:custGeom>
              <a:rect b="b" l="l" r="r" t="t"/>
              <a:pathLst>
                <a:path extrusionOk="0" fill="none" h="353" w="846">
                  <a:moveTo>
                    <a:pt x="0" y="352"/>
                  </a:moveTo>
                  <a:lnTo>
                    <a:pt x="845"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57"/>
            <p:cNvSpPr/>
            <p:nvPr/>
          </p:nvSpPr>
          <p:spPr>
            <a:xfrm>
              <a:off x="3722650" y="3835275"/>
              <a:ext cx="14975" cy="4650"/>
            </a:xfrm>
            <a:custGeom>
              <a:rect b="b" l="l" r="r" t="t"/>
              <a:pathLst>
                <a:path extrusionOk="0" fill="none" h="186" w="599">
                  <a:moveTo>
                    <a:pt x="0" y="185"/>
                  </a:moveTo>
                  <a:lnTo>
                    <a:pt x="59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7"/>
            <p:cNvSpPr/>
            <p:nvPr/>
          </p:nvSpPr>
          <p:spPr>
            <a:xfrm>
              <a:off x="3671375" y="3865425"/>
              <a:ext cx="31700" cy="6400"/>
            </a:xfrm>
            <a:custGeom>
              <a:rect b="b" l="l" r="r" t="t"/>
              <a:pathLst>
                <a:path extrusionOk="0" fill="none" h="256" w="1268">
                  <a:moveTo>
                    <a:pt x="0" y="255"/>
                  </a:moveTo>
                  <a:cubicBezTo>
                    <a:pt x="414" y="141"/>
                    <a:pt x="837" y="53"/>
                    <a:pt x="126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4" name="Google Shape;6874;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8" name="Shape 6878"/>
        <p:cNvGrpSpPr/>
        <p:nvPr/>
      </p:nvGrpSpPr>
      <p:grpSpPr>
        <a:xfrm>
          <a:off x="0" y="0"/>
          <a:ext cx="0" cy="0"/>
          <a:chOff x="0" y="0"/>
          <a:chExt cx="0" cy="0"/>
        </a:xfrm>
      </p:grpSpPr>
      <p:sp>
        <p:nvSpPr>
          <p:cNvPr id="6879" name="Google Shape;6879;p58"/>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目的</a:t>
            </a:r>
            <a:endParaRPr/>
          </a:p>
        </p:txBody>
      </p:sp>
      <p:sp>
        <p:nvSpPr>
          <p:cNvPr id="6880" name="Google Shape;6880;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81" name="Google Shape;6881;p58"/>
          <p:cNvPicPr preferRelativeResize="0"/>
          <p:nvPr/>
        </p:nvPicPr>
        <p:blipFill>
          <a:blip r:embed="rId3">
            <a:alphaModFix/>
          </a:blip>
          <a:stretch>
            <a:fillRect/>
          </a:stretch>
        </p:blipFill>
        <p:spPr>
          <a:xfrm>
            <a:off x="671687" y="1937025"/>
            <a:ext cx="2358826" cy="2438625"/>
          </a:xfrm>
          <a:prstGeom prst="rect">
            <a:avLst/>
          </a:prstGeom>
          <a:noFill/>
          <a:ln>
            <a:noFill/>
          </a:ln>
        </p:spPr>
      </p:pic>
      <p:sp>
        <p:nvSpPr>
          <p:cNvPr id="6882" name="Google Shape;6882;p58"/>
          <p:cNvSpPr txBox="1"/>
          <p:nvPr/>
        </p:nvSpPr>
        <p:spPr>
          <a:xfrm>
            <a:off x="1142700" y="1326925"/>
            <a:ext cx="32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ctor"/>
                <a:ea typeface="Actor"/>
                <a:cs typeface="Actor"/>
                <a:sym typeface="Actor"/>
              </a:rPr>
              <a:t>冰箱有食材，但不知道要煮什麼料理？</a:t>
            </a:r>
            <a:endParaRPr>
              <a:solidFill>
                <a:schemeClr val="dk1"/>
              </a:solidFill>
              <a:latin typeface="Actor"/>
              <a:ea typeface="Actor"/>
              <a:cs typeface="Actor"/>
              <a:sym typeface="Actor"/>
            </a:endParaRPr>
          </a:p>
        </p:txBody>
      </p:sp>
      <p:pic>
        <p:nvPicPr>
          <p:cNvPr id="6883" name="Google Shape;6883;p58"/>
          <p:cNvPicPr preferRelativeResize="0"/>
          <p:nvPr/>
        </p:nvPicPr>
        <p:blipFill rotWithShape="1">
          <a:blip r:embed="rId4">
            <a:alphaModFix/>
          </a:blip>
          <a:srcRect b="-9310" l="25648" r="23450" t="9309"/>
          <a:stretch/>
        </p:blipFill>
        <p:spPr>
          <a:xfrm>
            <a:off x="5016008" y="1830800"/>
            <a:ext cx="838585" cy="1718237"/>
          </a:xfrm>
          <a:prstGeom prst="rect">
            <a:avLst/>
          </a:prstGeom>
          <a:noFill/>
          <a:ln>
            <a:noFill/>
          </a:ln>
        </p:spPr>
      </p:pic>
      <p:pic>
        <p:nvPicPr>
          <p:cNvPr id="6884" name="Google Shape;6884;p58"/>
          <p:cNvPicPr preferRelativeResize="0"/>
          <p:nvPr/>
        </p:nvPicPr>
        <p:blipFill rotWithShape="1">
          <a:blip r:embed="rId5">
            <a:alphaModFix/>
          </a:blip>
          <a:srcRect b="9450" l="0" r="0" t="55534"/>
          <a:stretch/>
        </p:blipFill>
        <p:spPr>
          <a:xfrm>
            <a:off x="5112853" y="2392977"/>
            <a:ext cx="613607" cy="501921"/>
          </a:xfrm>
          <a:prstGeom prst="rect">
            <a:avLst/>
          </a:prstGeom>
          <a:noFill/>
          <a:ln>
            <a:noFill/>
          </a:ln>
        </p:spPr>
      </p:pic>
      <p:sp>
        <p:nvSpPr>
          <p:cNvPr id="6885" name="Google Shape;6885;p58"/>
          <p:cNvSpPr/>
          <p:nvPr/>
        </p:nvSpPr>
        <p:spPr>
          <a:xfrm>
            <a:off x="4855550" y="3385212"/>
            <a:ext cx="1221300" cy="417900"/>
          </a:xfrm>
          <a:prstGeom prst="rightArrow">
            <a:avLst>
              <a:gd fmla="val 50000" name="adj1"/>
              <a:gd fmla="val 50000" name="adj2"/>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86" name="Google Shape;6886;p58"/>
          <p:cNvPicPr preferRelativeResize="0"/>
          <p:nvPr/>
        </p:nvPicPr>
        <p:blipFill>
          <a:blip r:embed="rId6">
            <a:alphaModFix/>
          </a:blip>
          <a:stretch>
            <a:fillRect/>
          </a:stretch>
        </p:blipFill>
        <p:spPr>
          <a:xfrm>
            <a:off x="3182922" y="2036322"/>
            <a:ext cx="977550" cy="1717725"/>
          </a:xfrm>
          <a:prstGeom prst="rect">
            <a:avLst/>
          </a:prstGeom>
          <a:noFill/>
          <a:ln>
            <a:noFill/>
          </a:ln>
        </p:spPr>
      </p:pic>
      <p:pic>
        <p:nvPicPr>
          <p:cNvPr id="6887" name="Google Shape;6887;p58"/>
          <p:cNvPicPr preferRelativeResize="0"/>
          <p:nvPr/>
        </p:nvPicPr>
        <p:blipFill>
          <a:blip r:embed="rId7">
            <a:alphaModFix/>
          </a:blip>
          <a:stretch>
            <a:fillRect/>
          </a:stretch>
        </p:blipFill>
        <p:spPr>
          <a:xfrm>
            <a:off x="6771925" y="2113312"/>
            <a:ext cx="932775" cy="1563750"/>
          </a:xfrm>
          <a:prstGeom prst="rect">
            <a:avLst/>
          </a:prstGeom>
          <a:noFill/>
          <a:ln>
            <a:noFill/>
          </a:ln>
        </p:spPr>
      </p:pic>
      <p:sp>
        <p:nvSpPr>
          <p:cNvPr id="6888" name="Google Shape;6888;p58"/>
          <p:cNvSpPr txBox="1"/>
          <p:nvPr/>
        </p:nvSpPr>
        <p:spPr>
          <a:xfrm>
            <a:off x="6134225" y="1326925"/>
            <a:ext cx="28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ctor"/>
                <a:ea typeface="Actor"/>
                <a:cs typeface="Actor"/>
                <a:sym typeface="Actor"/>
              </a:rPr>
              <a:t>透過即時食譜查詢，得到食譜！</a:t>
            </a:r>
            <a:endParaRPr>
              <a:solidFill>
                <a:schemeClr val="dk1"/>
              </a:solidFill>
              <a:latin typeface="Actor"/>
              <a:ea typeface="Actor"/>
              <a:cs typeface="Actor"/>
              <a:sym typeface="Actor"/>
            </a:endParaRPr>
          </a:p>
        </p:txBody>
      </p:sp>
      <p:pic>
        <p:nvPicPr>
          <p:cNvPr id="6889" name="Google Shape;6889;p58"/>
          <p:cNvPicPr preferRelativeResize="0"/>
          <p:nvPr/>
        </p:nvPicPr>
        <p:blipFill>
          <a:blip r:embed="rId8">
            <a:alphaModFix/>
          </a:blip>
          <a:stretch>
            <a:fillRect/>
          </a:stretch>
        </p:blipFill>
        <p:spPr>
          <a:xfrm rot="1183519">
            <a:off x="7566051" y="2999878"/>
            <a:ext cx="752972" cy="752972"/>
          </a:xfrm>
          <a:prstGeom prst="rect">
            <a:avLst/>
          </a:prstGeom>
          <a:noFill/>
          <a:ln>
            <a:noFill/>
          </a:ln>
        </p:spPr>
      </p:pic>
      <p:sp>
        <p:nvSpPr>
          <p:cNvPr id="6890" name="Google Shape;6890;p58"/>
          <p:cNvSpPr txBox="1"/>
          <p:nvPr/>
        </p:nvSpPr>
        <p:spPr>
          <a:xfrm>
            <a:off x="1603050" y="4822750"/>
            <a:ext cx="59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ctor"/>
                <a:ea typeface="Actor"/>
                <a:cs typeface="Actor"/>
                <a:sym typeface="Actor"/>
              </a:rPr>
              <a:t>情境模擬</a:t>
            </a:r>
            <a:r>
              <a:rPr lang="en">
                <a:solidFill>
                  <a:schemeClr val="dk1"/>
                </a:solidFill>
                <a:latin typeface="Actor"/>
                <a:ea typeface="Actor"/>
                <a:cs typeface="Actor"/>
                <a:sym typeface="Actor"/>
              </a:rPr>
              <a:t>｜</a:t>
            </a:r>
            <a:r>
              <a:rPr b="1" lang="en">
                <a:solidFill>
                  <a:schemeClr val="dk1"/>
                </a:solidFill>
                <a:latin typeface="Actor"/>
                <a:ea typeface="Actor"/>
                <a:cs typeface="Actor"/>
                <a:sym typeface="Actor"/>
              </a:rPr>
              <a:t>目的</a:t>
            </a:r>
            <a:r>
              <a:rPr lang="en">
                <a:solidFill>
                  <a:schemeClr val="dk1"/>
                </a:solidFill>
                <a:latin typeface="Actor"/>
                <a:ea typeface="Actor"/>
                <a:cs typeface="Actor"/>
                <a:sym typeface="Actor"/>
              </a:rPr>
              <a:t>｜資料介紹｜產品介紹-前台｜產品介紹-後台｜未來展望</a:t>
            </a:r>
            <a:endParaRPr>
              <a:solidFill>
                <a:schemeClr val="dk1"/>
              </a:solidFill>
              <a:latin typeface="Actor"/>
              <a:ea typeface="Actor"/>
              <a:cs typeface="Actor"/>
              <a:sym typeface="Acto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4" name="Shape 6894"/>
        <p:cNvGrpSpPr/>
        <p:nvPr/>
      </p:nvGrpSpPr>
      <p:grpSpPr>
        <a:xfrm>
          <a:off x="0" y="0"/>
          <a:ext cx="0" cy="0"/>
          <a:chOff x="0" y="0"/>
          <a:chExt cx="0" cy="0"/>
        </a:xfrm>
      </p:grpSpPr>
      <p:sp>
        <p:nvSpPr>
          <p:cNvPr id="6895" name="Google Shape;6895;p59"/>
          <p:cNvSpPr/>
          <p:nvPr/>
        </p:nvSpPr>
        <p:spPr>
          <a:xfrm>
            <a:off x="1640250" y="2828025"/>
            <a:ext cx="1115400" cy="1115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6896" name="Google Shape;6896;p59"/>
          <p:cNvSpPr txBox="1"/>
          <p:nvPr>
            <p:ph type="title"/>
          </p:nvPr>
        </p:nvSpPr>
        <p:spPr>
          <a:xfrm>
            <a:off x="2755650" y="2964675"/>
            <a:ext cx="4748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資料介紹</a:t>
            </a:r>
            <a:endParaRPr/>
          </a:p>
        </p:txBody>
      </p:sp>
      <p:sp>
        <p:nvSpPr>
          <p:cNvPr id="6897" name="Google Shape;6897;p59"/>
          <p:cNvSpPr txBox="1"/>
          <p:nvPr>
            <p:ph idx="2" type="title"/>
          </p:nvPr>
        </p:nvSpPr>
        <p:spPr>
          <a:xfrm>
            <a:off x="1640250" y="2964675"/>
            <a:ext cx="1115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6898" name="Google Shape;6898;p59"/>
          <p:cNvGrpSpPr/>
          <p:nvPr/>
        </p:nvGrpSpPr>
        <p:grpSpPr>
          <a:xfrm>
            <a:off x="6022044" y="-1227027"/>
            <a:ext cx="2720243" cy="2918111"/>
            <a:chOff x="615700" y="3641200"/>
            <a:chExt cx="728975" cy="782000"/>
          </a:xfrm>
        </p:grpSpPr>
        <p:sp>
          <p:nvSpPr>
            <p:cNvPr id="6899" name="Google Shape;6899;p59"/>
            <p:cNvSpPr/>
            <p:nvPr/>
          </p:nvSpPr>
          <p:spPr>
            <a:xfrm>
              <a:off x="991950" y="3698200"/>
              <a:ext cx="295500" cy="288925"/>
            </a:xfrm>
            <a:custGeom>
              <a:rect b="b" l="l" r="r" t="t"/>
              <a:pathLst>
                <a:path extrusionOk="0" h="11557" w="11820">
                  <a:moveTo>
                    <a:pt x="10042" y="0"/>
                  </a:moveTo>
                  <a:lnTo>
                    <a:pt x="18" y="10271"/>
                  </a:lnTo>
                  <a:lnTo>
                    <a:pt x="0" y="10289"/>
                  </a:lnTo>
                  <a:lnTo>
                    <a:pt x="27" y="10315"/>
                  </a:lnTo>
                  <a:cubicBezTo>
                    <a:pt x="141" y="10412"/>
                    <a:pt x="264" y="10500"/>
                    <a:pt x="387" y="10588"/>
                  </a:cubicBezTo>
                  <a:cubicBezTo>
                    <a:pt x="475" y="10641"/>
                    <a:pt x="563" y="10693"/>
                    <a:pt x="669" y="10755"/>
                  </a:cubicBezTo>
                  <a:cubicBezTo>
                    <a:pt x="1576" y="11274"/>
                    <a:pt x="2605" y="11556"/>
                    <a:pt x="3644" y="11556"/>
                  </a:cubicBezTo>
                  <a:cubicBezTo>
                    <a:pt x="3658" y="11556"/>
                    <a:pt x="3672" y="11556"/>
                    <a:pt x="3686" y="11556"/>
                  </a:cubicBezTo>
                  <a:cubicBezTo>
                    <a:pt x="5052" y="11556"/>
                    <a:pt x="6744" y="11137"/>
                    <a:pt x="8687" y="9787"/>
                  </a:cubicBezTo>
                  <a:cubicBezTo>
                    <a:pt x="10913" y="8247"/>
                    <a:pt x="11820" y="6126"/>
                    <a:pt x="11371" y="3486"/>
                  </a:cubicBezTo>
                  <a:cubicBezTo>
                    <a:pt x="11318" y="3186"/>
                    <a:pt x="11248" y="2905"/>
                    <a:pt x="11177" y="2623"/>
                  </a:cubicBezTo>
                  <a:cubicBezTo>
                    <a:pt x="10984" y="1954"/>
                    <a:pt x="10728" y="1294"/>
                    <a:pt x="10412" y="669"/>
                  </a:cubicBezTo>
                  <a:cubicBezTo>
                    <a:pt x="10403" y="652"/>
                    <a:pt x="10394" y="634"/>
                    <a:pt x="10385" y="616"/>
                  </a:cubicBezTo>
                  <a:cubicBezTo>
                    <a:pt x="10244" y="335"/>
                    <a:pt x="10121" y="141"/>
                    <a:pt x="10060" y="44"/>
                  </a:cubicBezTo>
                  <a:lnTo>
                    <a:pt x="10042" y="0"/>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59"/>
            <p:cNvSpPr/>
            <p:nvPr/>
          </p:nvSpPr>
          <p:spPr>
            <a:xfrm>
              <a:off x="1012850" y="3738250"/>
              <a:ext cx="291550" cy="258500"/>
            </a:xfrm>
            <a:custGeom>
              <a:rect b="b" l="l" r="r" t="t"/>
              <a:pathLst>
                <a:path extrusionOk="0" h="10340" w="11662">
                  <a:moveTo>
                    <a:pt x="10148" y="0"/>
                  </a:moveTo>
                  <a:lnTo>
                    <a:pt x="10077" y="27"/>
                  </a:lnTo>
                  <a:cubicBezTo>
                    <a:pt x="10315" y="625"/>
                    <a:pt x="10491" y="1241"/>
                    <a:pt x="10605" y="1875"/>
                  </a:cubicBezTo>
                  <a:cubicBezTo>
                    <a:pt x="10808" y="3072"/>
                    <a:pt x="10781" y="4603"/>
                    <a:pt x="9963" y="6055"/>
                  </a:cubicBezTo>
                  <a:cubicBezTo>
                    <a:pt x="9954" y="6064"/>
                    <a:pt x="9945" y="6073"/>
                    <a:pt x="9945" y="6082"/>
                  </a:cubicBezTo>
                  <a:cubicBezTo>
                    <a:pt x="9831" y="6275"/>
                    <a:pt x="9708" y="6469"/>
                    <a:pt x="9576" y="6654"/>
                  </a:cubicBezTo>
                  <a:lnTo>
                    <a:pt x="9567" y="6654"/>
                  </a:lnTo>
                  <a:cubicBezTo>
                    <a:pt x="9100" y="7270"/>
                    <a:pt x="8537" y="7807"/>
                    <a:pt x="7886" y="8247"/>
                  </a:cubicBezTo>
                  <a:cubicBezTo>
                    <a:pt x="7331" y="8634"/>
                    <a:pt x="6733" y="8977"/>
                    <a:pt x="6108" y="9267"/>
                  </a:cubicBezTo>
                  <a:cubicBezTo>
                    <a:pt x="6046" y="9303"/>
                    <a:pt x="5985" y="9329"/>
                    <a:pt x="5923" y="9355"/>
                  </a:cubicBezTo>
                  <a:cubicBezTo>
                    <a:pt x="5738" y="9435"/>
                    <a:pt x="5562" y="9514"/>
                    <a:pt x="5386" y="9576"/>
                  </a:cubicBezTo>
                  <a:cubicBezTo>
                    <a:pt x="5210" y="9637"/>
                    <a:pt x="5034" y="9699"/>
                    <a:pt x="4867" y="9743"/>
                  </a:cubicBezTo>
                  <a:cubicBezTo>
                    <a:pt x="4779" y="9769"/>
                    <a:pt x="4709" y="9787"/>
                    <a:pt x="4612" y="9813"/>
                  </a:cubicBezTo>
                  <a:cubicBezTo>
                    <a:pt x="4515" y="9840"/>
                    <a:pt x="4418" y="9857"/>
                    <a:pt x="4330" y="9875"/>
                  </a:cubicBezTo>
                  <a:cubicBezTo>
                    <a:pt x="4286" y="9892"/>
                    <a:pt x="4242" y="9901"/>
                    <a:pt x="4198" y="9910"/>
                  </a:cubicBezTo>
                  <a:cubicBezTo>
                    <a:pt x="3732" y="9999"/>
                    <a:pt x="3293" y="10037"/>
                    <a:pt x="2883" y="10037"/>
                  </a:cubicBezTo>
                  <a:cubicBezTo>
                    <a:pt x="1641" y="10037"/>
                    <a:pt x="673" y="9687"/>
                    <a:pt x="44" y="9355"/>
                  </a:cubicBezTo>
                  <a:lnTo>
                    <a:pt x="0" y="9417"/>
                  </a:lnTo>
                  <a:cubicBezTo>
                    <a:pt x="872" y="9980"/>
                    <a:pt x="1866" y="10297"/>
                    <a:pt x="2896" y="10332"/>
                  </a:cubicBezTo>
                  <a:cubicBezTo>
                    <a:pt x="2994" y="10337"/>
                    <a:pt x="3096" y="10340"/>
                    <a:pt x="3202" y="10340"/>
                  </a:cubicBezTo>
                  <a:cubicBezTo>
                    <a:pt x="4688" y="10340"/>
                    <a:pt x="6843" y="9835"/>
                    <a:pt x="9144" y="7666"/>
                  </a:cubicBezTo>
                  <a:cubicBezTo>
                    <a:pt x="11661" y="4964"/>
                    <a:pt x="11081" y="2007"/>
                    <a:pt x="10148" y="0"/>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59"/>
            <p:cNvSpPr/>
            <p:nvPr/>
          </p:nvSpPr>
          <p:spPr>
            <a:xfrm>
              <a:off x="992375" y="3698200"/>
              <a:ext cx="259225" cy="269775"/>
            </a:xfrm>
            <a:custGeom>
              <a:rect b="b" l="l" r="r" t="t"/>
              <a:pathLst>
                <a:path extrusionOk="0" h="10791" w="10369">
                  <a:moveTo>
                    <a:pt x="10025" y="0"/>
                  </a:moveTo>
                  <a:lnTo>
                    <a:pt x="1" y="10271"/>
                  </a:lnTo>
                  <a:lnTo>
                    <a:pt x="370" y="10579"/>
                  </a:lnTo>
                  <a:lnTo>
                    <a:pt x="626" y="10790"/>
                  </a:lnTo>
                  <a:lnTo>
                    <a:pt x="652" y="10755"/>
                  </a:lnTo>
                  <a:lnTo>
                    <a:pt x="10368" y="616"/>
                  </a:lnTo>
                  <a:cubicBezTo>
                    <a:pt x="10227" y="335"/>
                    <a:pt x="10104" y="141"/>
                    <a:pt x="10043" y="44"/>
                  </a:cubicBezTo>
                  <a:lnTo>
                    <a:pt x="10025" y="0"/>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59"/>
            <p:cNvSpPr/>
            <p:nvPr/>
          </p:nvSpPr>
          <p:spPr>
            <a:xfrm>
              <a:off x="1252225" y="3890050"/>
              <a:ext cx="9275" cy="14325"/>
            </a:xfrm>
            <a:custGeom>
              <a:rect b="b" l="l" r="r" t="t"/>
              <a:pathLst>
                <a:path extrusionOk="0" h="573" w="371">
                  <a:moveTo>
                    <a:pt x="370" y="1"/>
                  </a:moveTo>
                  <a:lnTo>
                    <a:pt x="370" y="1"/>
                  </a:lnTo>
                  <a:cubicBezTo>
                    <a:pt x="256" y="203"/>
                    <a:pt x="133" y="388"/>
                    <a:pt x="1" y="573"/>
                  </a:cubicBezTo>
                  <a:cubicBezTo>
                    <a:pt x="141" y="397"/>
                    <a:pt x="265" y="203"/>
                    <a:pt x="370"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9"/>
            <p:cNvSpPr/>
            <p:nvPr/>
          </p:nvSpPr>
          <p:spPr>
            <a:xfrm>
              <a:off x="1083250" y="3763775"/>
              <a:ext cx="204200" cy="223350"/>
            </a:xfrm>
            <a:custGeom>
              <a:rect b="b" l="l" r="r" t="t"/>
              <a:pathLst>
                <a:path extrusionOk="0" h="8934" w="8168">
                  <a:moveTo>
                    <a:pt x="7525" y="0"/>
                  </a:moveTo>
                  <a:lnTo>
                    <a:pt x="7525" y="0"/>
                  </a:lnTo>
                  <a:cubicBezTo>
                    <a:pt x="7534" y="968"/>
                    <a:pt x="7252" y="6583"/>
                    <a:pt x="1" y="8933"/>
                  </a:cubicBezTo>
                  <a:cubicBezTo>
                    <a:pt x="15" y="8933"/>
                    <a:pt x="29" y="8933"/>
                    <a:pt x="43" y="8933"/>
                  </a:cubicBezTo>
                  <a:cubicBezTo>
                    <a:pt x="1400" y="8933"/>
                    <a:pt x="3092" y="8514"/>
                    <a:pt x="5035" y="7164"/>
                  </a:cubicBezTo>
                  <a:cubicBezTo>
                    <a:pt x="7261" y="5624"/>
                    <a:pt x="8168" y="3503"/>
                    <a:pt x="7719" y="863"/>
                  </a:cubicBezTo>
                  <a:cubicBezTo>
                    <a:pt x="7666" y="563"/>
                    <a:pt x="7596" y="282"/>
                    <a:pt x="7525" y="0"/>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59"/>
            <p:cNvSpPr/>
            <p:nvPr/>
          </p:nvSpPr>
          <p:spPr>
            <a:xfrm>
              <a:off x="1134525" y="3977400"/>
              <a:ext cx="13000" cy="4425"/>
            </a:xfrm>
            <a:custGeom>
              <a:rect b="b" l="l" r="r" t="t"/>
              <a:pathLst>
                <a:path extrusionOk="0" h="177" w="520">
                  <a:moveTo>
                    <a:pt x="519" y="1"/>
                  </a:moveTo>
                  <a:lnTo>
                    <a:pt x="519" y="1"/>
                  </a:lnTo>
                  <a:cubicBezTo>
                    <a:pt x="343" y="62"/>
                    <a:pt x="167" y="124"/>
                    <a:pt x="0" y="177"/>
                  </a:cubicBezTo>
                  <a:cubicBezTo>
                    <a:pt x="167" y="124"/>
                    <a:pt x="335" y="71"/>
                    <a:pt x="519"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59"/>
            <p:cNvSpPr/>
            <p:nvPr/>
          </p:nvSpPr>
          <p:spPr>
            <a:xfrm>
              <a:off x="1147500" y="3971900"/>
              <a:ext cx="13450" cy="5525"/>
            </a:xfrm>
            <a:custGeom>
              <a:rect b="b" l="l" r="r" t="t"/>
              <a:pathLst>
                <a:path extrusionOk="0" h="221" w="538">
                  <a:moveTo>
                    <a:pt x="0" y="221"/>
                  </a:moveTo>
                  <a:cubicBezTo>
                    <a:pt x="176" y="159"/>
                    <a:pt x="352" y="89"/>
                    <a:pt x="537" y="1"/>
                  </a:cubicBezTo>
                  <a:cubicBezTo>
                    <a:pt x="352" y="89"/>
                    <a:pt x="176" y="159"/>
                    <a:pt x="0" y="22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59"/>
            <p:cNvSpPr/>
            <p:nvPr/>
          </p:nvSpPr>
          <p:spPr>
            <a:xfrm>
              <a:off x="990400" y="3696875"/>
              <a:ext cx="354275" cy="340400"/>
            </a:xfrm>
            <a:custGeom>
              <a:rect b="b" l="l" r="r" t="t"/>
              <a:pathLst>
                <a:path extrusionOk="0" fill="none" h="13616" w="14171">
                  <a:moveTo>
                    <a:pt x="10104" y="1"/>
                  </a:moveTo>
                  <a:lnTo>
                    <a:pt x="1" y="10342"/>
                  </a:lnTo>
                  <a:cubicBezTo>
                    <a:pt x="1" y="10342"/>
                    <a:pt x="3354" y="13616"/>
                    <a:pt x="8766" y="9875"/>
                  </a:cubicBezTo>
                  <a:cubicBezTo>
                    <a:pt x="14170" y="6126"/>
                    <a:pt x="10104" y="1"/>
                    <a:pt x="10104"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59"/>
            <p:cNvSpPr/>
            <p:nvPr/>
          </p:nvSpPr>
          <p:spPr>
            <a:xfrm>
              <a:off x="990625" y="3696875"/>
              <a:ext cx="353150" cy="328950"/>
            </a:xfrm>
            <a:custGeom>
              <a:rect b="b" l="l" r="r" t="t"/>
              <a:pathLst>
                <a:path extrusionOk="0" fill="none" h="13158" w="14126">
                  <a:moveTo>
                    <a:pt x="10095" y="1"/>
                  </a:moveTo>
                  <a:cubicBezTo>
                    <a:pt x="10095" y="1"/>
                    <a:pt x="14126" y="4991"/>
                    <a:pt x="10060" y="9347"/>
                  </a:cubicBezTo>
                  <a:cubicBezTo>
                    <a:pt x="6029" y="13158"/>
                    <a:pt x="1769" y="12366"/>
                    <a:pt x="0" y="10342"/>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59"/>
            <p:cNvSpPr/>
            <p:nvPr/>
          </p:nvSpPr>
          <p:spPr>
            <a:xfrm>
              <a:off x="1024725" y="3884775"/>
              <a:ext cx="55900" cy="55900"/>
            </a:xfrm>
            <a:custGeom>
              <a:rect b="b" l="l" r="r" t="t"/>
              <a:pathLst>
                <a:path extrusionOk="0" fill="none" h="2236" w="2236">
                  <a:moveTo>
                    <a:pt x="2236" y="1"/>
                  </a:moveTo>
                  <a:lnTo>
                    <a:pt x="1" y="223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59"/>
            <p:cNvSpPr/>
            <p:nvPr/>
          </p:nvSpPr>
          <p:spPr>
            <a:xfrm>
              <a:off x="1043875" y="3908100"/>
              <a:ext cx="29950" cy="30600"/>
            </a:xfrm>
            <a:custGeom>
              <a:rect b="b" l="l" r="r" t="t"/>
              <a:pathLst>
                <a:path extrusionOk="0" fill="none" h="1224" w="1198">
                  <a:moveTo>
                    <a:pt x="1197" y="0"/>
                  </a:moveTo>
                  <a:lnTo>
                    <a:pt x="0" y="122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9"/>
            <p:cNvSpPr/>
            <p:nvPr/>
          </p:nvSpPr>
          <p:spPr>
            <a:xfrm>
              <a:off x="1059275" y="3938450"/>
              <a:ext cx="6850" cy="6200"/>
            </a:xfrm>
            <a:custGeom>
              <a:rect b="b" l="l" r="r" t="t"/>
              <a:pathLst>
                <a:path extrusionOk="0" fill="none" h="248" w="274">
                  <a:moveTo>
                    <a:pt x="273" y="1"/>
                  </a:moveTo>
                  <a:lnTo>
                    <a:pt x="0" y="24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9"/>
            <p:cNvSpPr/>
            <p:nvPr/>
          </p:nvSpPr>
          <p:spPr>
            <a:xfrm>
              <a:off x="1066975" y="3943525"/>
              <a:ext cx="10350" cy="8150"/>
            </a:xfrm>
            <a:custGeom>
              <a:rect b="b" l="l" r="r" t="t"/>
              <a:pathLst>
                <a:path extrusionOk="0" fill="none" h="326" w="414">
                  <a:moveTo>
                    <a:pt x="414" y="0"/>
                  </a:moveTo>
                  <a:lnTo>
                    <a:pt x="0" y="32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59"/>
            <p:cNvSpPr/>
            <p:nvPr/>
          </p:nvSpPr>
          <p:spPr>
            <a:xfrm>
              <a:off x="1215475" y="3831750"/>
              <a:ext cx="43600" cy="87375"/>
            </a:xfrm>
            <a:custGeom>
              <a:rect b="b" l="l" r="r" t="t"/>
              <a:pathLst>
                <a:path extrusionOk="0" fill="none" h="3495" w="1744">
                  <a:moveTo>
                    <a:pt x="1743" y="0"/>
                  </a:moveTo>
                  <a:cubicBezTo>
                    <a:pt x="1699" y="1365"/>
                    <a:pt x="1066" y="2641"/>
                    <a:pt x="1" y="349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59"/>
            <p:cNvSpPr/>
            <p:nvPr/>
          </p:nvSpPr>
          <p:spPr>
            <a:xfrm>
              <a:off x="1216575" y="3855500"/>
              <a:ext cx="24450" cy="40075"/>
            </a:xfrm>
            <a:custGeom>
              <a:rect b="b" l="l" r="r" t="t"/>
              <a:pathLst>
                <a:path extrusionOk="0" fill="none" h="1603" w="978">
                  <a:moveTo>
                    <a:pt x="978" y="1"/>
                  </a:moveTo>
                  <a:cubicBezTo>
                    <a:pt x="802" y="617"/>
                    <a:pt x="467" y="1172"/>
                    <a:pt x="1" y="160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59"/>
            <p:cNvSpPr/>
            <p:nvPr/>
          </p:nvSpPr>
          <p:spPr>
            <a:xfrm>
              <a:off x="1209975" y="3865625"/>
              <a:ext cx="7950" cy="9725"/>
            </a:xfrm>
            <a:custGeom>
              <a:rect b="b" l="l" r="r" t="t"/>
              <a:pathLst>
                <a:path extrusionOk="0" fill="none" h="389" w="318">
                  <a:moveTo>
                    <a:pt x="318" y="1"/>
                  </a:moveTo>
                  <a:lnTo>
                    <a:pt x="1" y="38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59"/>
            <p:cNvSpPr/>
            <p:nvPr/>
          </p:nvSpPr>
          <p:spPr>
            <a:xfrm>
              <a:off x="1206900" y="3717550"/>
              <a:ext cx="31700" cy="37425"/>
            </a:xfrm>
            <a:custGeom>
              <a:rect b="b" l="l" r="r" t="t"/>
              <a:pathLst>
                <a:path extrusionOk="0" fill="none" h="1497" w="1268">
                  <a:moveTo>
                    <a:pt x="1268" y="1"/>
                  </a:moveTo>
                  <a:cubicBezTo>
                    <a:pt x="881" y="520"/>
                    <a:pt x="450" y="1022"/>
                    <a:pt x="1" y="14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59"/>
            <p:cNvSpPr/>
            <p:nvPr/>
          </p:nvSpPr>
          <p:spPr>
            <a:xfrm>
              <a:off x="1231775" y="3734275"/>
              <a:ext cx="8375" cy="10150"/>
            </a:xfrm>
            <a:custGeom>
              <a:rect b="b" l="l" r="r" t="t"/>
              <a:pathLst>
                <a:path extrusionOk="0" fill="none" h="406" w="335">
                  <a:moveTo>
                    <a:pt x="335" y="1"/>
                  </a:moveTo>
                  <a:lnTo>
                    <a:pt x="0" y="40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9"/>
            <p:cNvSpPr/>
            <p:nvPr/>
          </p:nvSpPr>
          <p:spPr>
            <a:xfrm>
              <a:off x="1240575" y="3748575"/>
              <a:ext cx="5525" cy="7725"/>
            </a:xfrm>
            <a:custGeom>
              <a:rect b="b" l="l" r="r" t="t"/>
              <a:pathLst>
                <a:path extrusionOk="0" fill="none" h="309" w="221">
                  <a:moveTo>
                    <a:pt x="220" y="1"/>
                  </a:moveTo>
                  <a:cubicBezTo>
                    <a:pt x="123" y="89"/>
                    <a:pt x="53" y="194"/>
                    <a:pt x="0" y="30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9"/>
            <p:cNvSpPr/>
            <p:nvPr/>
          </p:nvSpPr>
          <p:spPr>
            <a:xfrm>
              <a:off x="1247825" y="3760250"/>
              <a:ext cx="2675" cy="2000"/>
            </a:xfrm>
            <a:custGeom>
              <a:rect b="b" l="l" r="r" t="t"/>
              <a:pathLst>
                <a:path extrusionOk="0" fill="none" h="80" w="107">
                  <a:moveTo>
                    <a:pt x="106" y="0"/>
                  </a:moveTo>
                  <a:lnTo>
                    <a:pt x="1" y="7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59"/>
            <p:cNvSpPr/>
            <p:nvPr/>
          </p:nvSpPr>
          <p:spPr>
            <a:xfrm>
              <a:off x="1109225" y="3964425"/>
              <a:ext cx="36100" cy="8175"/>
            </a:xfrm>
            <a:custGeom>
              <a:rect b="b" l="l" r="r" t="t"/>
              <a:pathLst>
                <a:path extrusionOk="0" fill="none" h="327" w="1444">
                  <a:moveTo>
                    <a:pt x="0" y="326"/>
                  </a:moveTo>
                  <a:cubicBezTo>
                    <a:pt x="502" y="300"/>
                    <a:pt x="986" y="194"/>
                    <a:pt x="1443"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59"/>
            <p:cNvSpPr/>
            <p:nvPr/>
          </p:nvSpPr>
          <p:spPr>
            <a:xfrm>
              <a:off x="1128800" y="3958275"/>
              <a:ext cx="5750" cy="1550"/>
            </a:xfrm>
            <a:custGeom>
              <a:rect b="b" l="l" r="r" t="t"/>
              <a:pathLst>
                <a:path extrusionOk="0" fill="none" h="62" w="230">
                  <a:moveTo>
                    <a:pt x="0" y="62"/>
                  </a:moveTo>
                  <a:lnTo>
                    <a:pt x="22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59"/>
            <p:cNvSpPr/>
            <p:nvPr/>
          </p:nvSpPr>
          <p:spPr>
            <a:xfrm>
              <a:off x="1130775" y="3939125"/>
              <a:ext cx="5975" cy="2450"/>
            </a:xfrm>
            <a:custGeom>
              <a:rect b="b" l="l" r="r" t="t"/>
              <a:pathLst>
                <a:path extrusionOk="0" fill="none" h="98" w="239">
                  <a:moveTo>
                    <a:pt x="1" y="97"/>
                  </a:moveTo>
                  <a:lnTo>
                    <a:pt x="238"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9"/>
            <p:cNvSpPr/>
            <p:nvPr/>
          </p:nvSpPr>
          <p:spPr>
            <a:xfrm>
              <a:off x="1136275" y="3917350"/>
              <a:ext cx="3975" cy="2225"/>
            </a:xfrm>
            <a:custGeom>
              <a:rect b="b" l="l" r="r" t="t"/>
              <a:pathLst>
                <a:path extrusionOk="0" fill="none" h="89" w="159">
                  <a:moveTo>
                    <a:pt x="1" y="88"/>
                  </a:moveTo>
                  <a:lnTo>
                    <a:pt x="15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9"/>
            <p:cNvSpPr/>
            <p:nvPr/>
          </p:nvSpPr>
          <p:spPr>
            <a:xfrm>
              <a:off x="1135175" y="3834825"/>
              <a:ext cx="11900" cy="11900"/>
            </a:xfrm>
            <a:custGeom>
              <a:rect b="b" l="l" r="r" t="t"/>
              <a:pathLst>
                <a:path extrusionOk="0" fill="none" h="476" w="476">
                  <a:moveTo>
                    <a:pt x="476" y="1"/>
                  </a:moveTo>
                  <a:lnTo>
                    <a:pt x="1" y="47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9"/>
            <p:cNvSpPr/>
            <p:nvPr/>
          </p:nvSpPr>
          <p:spPr>
            <a:xfrm>
              <a:off x="1148825" y="3840325"/>
              <a:ext cx="7500" cy="6625"/>
            </a:xfrm>
            <a:custGeom>
              <a:rect b="b" l="l" r="r" t="t"/>
              <a:pathLst>
                <a:path extrusionOk="0" fill="none" h="265" w="300">
                  <a:moveTo>
                    <a:pt x="299" y="1"/>
                  </a:moveTo>
                  <a:cubicBezTo>
                    <a:pt x="185" y="71"/>
                    <a:pt x="79" y="159"/>
                    <a:pt x="0" y="26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59"/>
            <p:cNvSpPr/>
            <p:nvPr/>
          </p:nvSpPr>
          <p:spPr>
            <a:xfrm>
              <a:off x="1172800" y="3835500"/>
              <a:ext cx="6850" cy="6400"/>
            </a:xfrm>
            <a:custGeom>
              <a:rect b="b" l="l" r="r" t="t"/>
              <a:pathLst>
                <a:path extrusionOk="0" fill="none" h="256" w="274">
                  <a:moveTo>
                    <a:pt x="273" y="0"/>
                  </a:moveTo>
                  <a:lnTo>
                    <a:pt x="1" y="25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59"/>
            <p:cNvSpPr/>
            <p:nvPr/>
          </p:nvSpPr>
          <p:spPr>
            <a:xfrm>
              <a:off x="1116025" y="3867400"/>
              <a:ext cx="5325" cy="4200"/>
            </a:xfrm>
            <a:custGeom>
              <a:rect b="b" l="l" r="r" t="t"/>
              <a:pathLst>
                <a:path extrusionOk="0" fill="none" h="168" w="213">
                  <a:moveTo>
                    <a:pt x="212" y="0"/>
                  </a:moveTo>
                  <a:lnTo>
                    <a:pt x="1" y="16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9"/>
            <p:cNvSpPr/>
            <p:nvPr/>
          </p:nvSpPr>
          <p:spPr>
            <a:xfrm>
              <a:off x="1011525" y="3949450"/>
              <a:ext cx="3550" cy="3125"/>
            </a:xfrm>
            <a:custGeom>
              <a:rect b="b" l="l" r="r" t="t"/>
              <a:pathLst>
                <a:path extrusionOk="0" fill="none" h="125" w="142">
                  <a:moveTo>
                    <a:pt x="141" y="1"/>
                  </a:moveTo>
                  <a:lnTo>
                    <a:pt x="0" y="12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9"/>
            <p:cNvSpPr/>
            <p:nvPr/>
          </p:nvSpPr>
          <p:spPr>
            <a:xfrm>
              <a:off x="1061250" y="3970575"/>
              <a:ext cx="3975" cy="2025"/>
            </a:xfrm>
            <a:custGeom>
              <a:rect b="b" l="l" r="r" t="t"/>
              <a:pathLst>
                <a:path extrusionOk="0" fill="none" h="81" w="159">
                  <a:moveTo>
                    <a:pt x="159" y="1"/>
                  </a:moveTo>
                  <a:lnTo>
                    <a:pt x="0" y="8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9"/>
            <p:cNvSpPr/>
            <p:nvPr/>
          </p:nvSpPr>
          <p:spPr>
            <a:xfrm>
              <a:off x="1002725" y="3648250"/>
              <a:ext cx="236975" cy="337575"/>
            </a:xfrm>
            <a:custGeom>
              <a:rect b="b" l="l" r="r" t="t"/>
              <a:pathLst>
                <a:path extrusionOk="0" h="13503" w="9479">
                  <a:moveTo>
                    <a:pt x="5580" y="1"/>
                  </a:moveTo>
                  <a:lnTo>
                    <a:pt x="9" y="13228"/>
                  </a:lnTo>
                  <a:lnTo>
                    <a:pt x="0" y="13246"/>
                  </a:lnTo>
                  <a:lnTo>
                    <a:pt x="36" y="13264"/>
                  </a:lnTo>
                  <a:cubicBezTo>
                    <a:pt x="185" y="13308"/>
                    <a:pt x="326" y="13352"/>
                    <a:pt x="476" y="13378"/>
                  </a:cubicBezTo>
                  <a:cubicBezTo>
                    <a:pt x="572" y="13404"/>
                    <a:pt x="678" y="13422"/>
                    <a:pt x="801" y="13440"/>
                  </a:cubicBezTo>
                  <a:cubicBezTo>
                    <a:pt x="1094" y="13482"/>
                    <a:pt x="1388" y="13503"/>
                    <a:pt x="1680" y="13503"/>
                  </a:cubicBezTo>
                  <a:cubicBezTo>
                    <a:pt x="2425" y="13503"/>
                    <a:pt x="3163" y="13366"/>
                    <a:pt x="3864" y="13088"/>
                  </a:cubicBezTo>
                  <a:cubicBezTo>
                    <a:pt x="5140" y="12603"/>
                    <a:pt x="6575" y="11591"/>
                    <a:pt x="7912" y="9602"/>
                  </a:cubicBezTo>
                  <a:cubicBezTo>
                    <a:pt x="9417" y="7349"/>
                    <a:pt x="9479" y="5043"/>
                    <a:pt x="8097" y="2755"/>
                  </a:cubicBezTo>
                  <a:cubicBezTo>
                    <a:pt x="7939" y="2500"/>
                    <a:pt x="7772" y="2254"/>
                    <a:pt x="7604" y="2025"/>
                  </a:cubicBezTo>
                  <a:cubicBezTo>
                    <a:pt x="7182" y="1470"/>
                    <a:pt x="6698" y="951"/>
                    <a:pt x="6170" y="485"/>
                  </a:cubicBezTo>
                  <a:cubicBezTo>
                    <a:pt x="6152" y="476"/>
                    <a:pt x="6143" y="458"/>
                    <a:pt x="6126" y="441"/>
                  </a:cubicBezTo>
                  <a:cubicBezTo>
                    <a:pt x="5888" y="238"/>
                    <a:pt x="5703" y="97"/>
                    <a:pt x="5615" y="27"/>
                  </a:cubicBezTo>
                  <a:lnTo>
                    <a:pt x="5580" y="1"/>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9"/>
            <p:cNvSpPr/>
            <p:nvPr/>
          </p:nvSpPr>
          <p:spPr>
            <a:xfrm>
              <a:off x="1029125" y="3676625"/>
              <a:ext cx="230400" cy="315050"/>
            </a:xfrm>
            <a:custGeom>
              <a:rect b="b" l="l" r="r" t="t"/>
              <a:pathLst>
                <a:path extrusionOk="0" h="12602" w="9216">
                  <a:moveTo>
                    <a:pt x="5985" y="1"/>
                  </a:moveTo>
                  <a:lnTo>
                    <a:pt x="5932" y="54"/>
                  </a:lnTo>
                  <a:cubicBezTo>
                    <a:pt x="6372" y="529"/>
                    <a:pt x="6760" y="1039"/>
                    <a:pt x="7094" y="1594"/>
                  </a:cubicBezTo>
                  <a:cubicBezTo>
                    <a:pt x="7719" y="2632"/>
                    <a:pt x="8265" y="4067"/>
                    <a:pt x="8027" y="5713"/>
                  </a:cubicBezTo>
                  <a:lnTo>
                    <a:pt x="8027" y="5748"/>
                  </a:lnTo>
                  <a:cubicBezTo>
                    <a:pt x="7992" y="5968"/>
                    <a:pt x="7948" y="6188"/>
                    <a:pt x="7886" y="6408"/>
                  </a:cubicBezTo>
                  <a:lnTo>
                    <a:pt x="7886" y="6417"/>
                  </a:lnTo>
                  <a:cubicBezTo>
                    <a:pt x="7684" y="7165"/>
                    <a:pt x="7349" y="7869"/>
                    <a:pt x="6909" y="8511"/>
                  </a:cubicBezTo>
                  <a:cubicBezTo>
                    <a:pt x="6531" y="9083"/>
                    <a:pt x="6108" y="9620"/>
                    <a:pt x="5633" y="10113"/>
                  </a:cubicBezTo>
                  <a:cubicBezTo>
                    <a:pt x="5589" y="10166"/>
                    <a:pt x="5536" y="10210"/>
                    <a:pt x="5492" y="10263"/>
                  </a:cubicBezTo>
                  <a:cubicBezTo>
                    <a:pt x="5351" y="10404"/>
                    <a:pt x="5211" y="10536"/>
                    <a:pt x="5070" y="10659"/>
                  </a:cubicBezTo>
                  <a:cubicBezTo>
                    <a:pt x="4920" y="10782"/>
                    <a:pt x="4779" y="10896"/>
                    <a:pt x="4647" y="11002"/>
                  </a:cubicBezTo>
                  <a:cubicBezTo>
                    <a:pt x="4577" y="11055"/>
                    <a:pt x="4515" y="11108"/>
                    <a:pt x="4436" y="11160"/>
                  </a:cubicBezTo>
                  <a:cubicBezTo>
                    <a:pt x="4348" y="11213"/>
                    <a:pt x="4269" y="11275"/>
                    <a:pt x="4190" y="11328"/>
                  </a:cubicBezTo>
                  <a:cubicBezTo>
                    <a:pt x="4155" y="11354"/>
                    <a:pt x="4119" y="11380"/>
                    <a:pt x="4084" y="11398"/>
                  </a:cubicBezTo>
                  <a:cubicBezTo>
                    <a:pt x="2777" y="12237"/>
                    <a:pt x="1544" y="12450"/>
                    <a:pt x="617" y="12450"/>
                  </a:cubicBezTo>
                  <a:cubicBezTo>
                    <a:pt x="396" y="12450"/>
                    <a:pt x="192" y="12438"/>
                    <a:pt x="9" y="12419"/>
                  </a:cubicBezTo>
                  <a:lnTo>
                    <a:pt x="1" y="12489"/>
                  </a:lnTo>
                  <a:cubicBezTo>
                    <a:pt x="376" y="12564"/>
                    <a:pt x="756" y="12602"/>
                    <a:pt x="1136" y="12602"/>
                  </a:cubicBezTo>
                  <a:cubicBezTo>
                    <a:pt x="1779" y="12602"/>
                    <a:pt x="2419" y="12494"/>
                    <a:pt x="3028" y="12278"/>
                  </a:cubicBezTo>
                  <a:cubicBezTo>
                    <a:pt x="4445" y="11794"/>
                    <a:pt x="6425" y="10580"/>
                    <a:pt x="7860" y="7499"/>
                  </a:cubicBezTo>
                  <a:cubicBezTo>
                    <a:pt x="9215" y="4067"/>
                    <a:pt x="7587" y="1532"/>
                    <a:pt x="5985"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59"/>
            <p:cNvSpPr/>
            <p:nvPr/>
          </p:nvSpPr>
          <p:spPr>
            <a:xfrm>
              <a:off x="1003175" y="3648250"/>
              <a:ext cx="152700" cy="337100"/>
            </a:xfrm>
            <a:custGeom>
              <a:rect b="b" l="l" r="r" t="t"/>
              <a:pathLst>
                <a:path extrusionOk="0" h="13484" w="6108">
                  <a:moveTo>
                    <a:pt x="5562" y="1"/>
                  </a:moveTo>
                  <a:lnTo>
                    <a:pt x="0" y="13228"/>
                  </a:lnTo>
                  <a:lnTo>
                    <a:pt x="466" y="13378"/>
                  </a:lnTo>
                  <a:lnTo>
                    <a:pt x="766" y="13484"/>
                  </a:lnTo>
                  <a:lnTo>
                    <a:pt x="783" y="13440"/>
                  </a:lnTo>
                  <a:lnTo>
                    <a:pt x="6108" y="449"/>
                  </a:lnTo>
                  <a:cubicBezTo>
                    <a:pt x="5879" y="238"/>
                    <a:pt x="5694" y="97"/>
                    <a:pt x="5597" y="27"/>
                  </a:cubicBezTo>
                  <a:lnTo>
                    <a:pt x="5562" y="1"/>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59"/>
            <p:cNvSpPr/>
            <p:nvPr/>
          </p:nvSpPr>
          <p:spPr>
            <a:xfrm>
              <a:off x="1226475" y="3820100"/>
              <a:ext cx="3325" cy="16525"/>
            </a:xfrm>
            <a:custGeom>
              <a:rect b="b" l="l" r="r" t="t"/>
              <a:pathLst>
                <a:path extrusionOk="0" h="661" w="133">
                  <a:moveTo>
                    <a:pt x="133" y="0"/>
                  </a:moveTo>
                  <a:lnTo>
                    <a:pt x="133" y="0"/>
                  </a:lnTo>
                  <a:cubicBezTo>
                    <a:pt x="98" y="220"/>
                    <a:pt x="54" y="440"/>
                    <a:pt x="1" y="660"/>
                  </a:cubicBezTo>
                  <a:cubicBezTo>
                    <a:pt x="63" y="449"/>
                    <a:pt x="107" y="229"/>
                    <a:pt x="133"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59"/>
            <p:cNvSpPr/>
            <p:nvPr/>
          </p:nvSpPr>
          <p:spPr>
            <a:xfrm>
              <a:off x="1099525" y="3698850"/>
              <a:ext cx="147225" cy="276825"/>
            </a:xfrm>
            <a:custGeom>
              <a:rect b="b" l="l" r="r" t="t"/>
              <a:pathLst>
                <a:path extrusionOk="0" h="11073" w="5889">
                  <a:moveTo>
                    <a:pt x="3732" y="1"/>
                  </a:moveTo>
                  <a:cubicBezTo>
                    <a:pt x="4093" y="898"/>
                    <a:pt x="5889" y="6232"/>
                    <a:pt x="1" y="11072"/>
                  </a:cubicBezTo>
                  <a:cubicBezTo>
                    <a:pt x="1268" y="10579"/>
                    <a:pt x="2703" y="9567"/>
                    <a:pt x="4040" y="7578"/>
                  </a:cubicBezTo>
                  <a:cubicBezTo>
                    <a:pt x="5545" y="5325"/>
                    <a:pt x="5607" y="3019"/>
                    <a:pt x="4225" y="731"/>
                  </a:cubicBezTo>
                  <a:cubicBezTo>
                    <a:pt x="4067" y="476"/>
                    <a:pt x="3900" y="230"/>
                    <a:pt x="3732"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9"/>
            <p:cNvSpPr/>
            <p:nvPr/>
          </p:nvSpPr>
          <p:spPr>
            <a:xfrm>
              <a:off x="1145075" y="3943075"/>
              <a:ext cx="10600" cy="8825"/>
            </a:xfrm>
            <a:custGeom>
              <a:rect b="b" l="l" r="r" t="t"/>
              <a:pathLst>
                <a:path extrusionOk="0" h="353" w="424">
                  <a:moveTo>
                    <a:pt x="423" y="1"/>
                  </a:moveTo>
                  <a:lnTo>
                    <a:pt x="423" y="1"/>
                  </a:lnTo>
                  <a:cubicBezTo>
                    <a:pt x="282" y="124"/>
                    <a:pt x="141" y="238"/>
                    <a:pt x="1" y="353"/>
                  </a:cubicBezTo>
                  <a:cubicBezTo>
                    <a:pt x="141" y="247"/>
                    <a:pt x="282" y="133"/>
                    <a:pt x="423"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59"/>
            <p:cNvSpPr/>
            <p:nvPr/>
          </p:nvSpPr>
          <p:spPr>
            <a:xfrm>
              <a:off x="1155650" y="3933175"/>
              <a:ext cx="10575" cy="9925"/>
            </a:xfrm>
            <a:custGeom>
              <a:rect b="b" l="l" r="r" t="t"/>
              <a:pathLst>
                <a:path extrusionOk="0" h="397" w="423">
                  <a:moveTo>
                    <a:pt x="0" y="397"/>
                  </a:moveTo>
                  <a:cubicBezTo>
                    <a:pt x="141" y="274"/>
                    <a:pt x="282" y="142"/>
                    <a:pt x="422" y="1"/>
                  </a:cubicBezTo>
                  <a:cubicBezTo>
                    <a:pt x="282" y="142"/>
                    <a:pt x="141" y="274"/>
                    <a:pt x="0" y="397"/>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9"/>
            <p:cNvSpPr/>
            <p:nvPr/>
          </p:nvSpPr>
          <p:spPr>
            <a:xfrm>
              <a:off x="1001400" y="3646925"/>
              <a:ext cx="291125" cy="378475"/>
            </a:xfrm>
            <a:custGeom>
              <a:rect b="b" l="l" r="r" t="t"/>
              <a:pathLst>
                <a:path extrusionOk="0" fill="none" h="15139" w="11645">
                  <a:moveTo>
                    <a:pt x="5616" y="1"/>
                  </a:moveTo>
                  <a:lnTo>
                    <a:pt x="1" y="13325"/>
                  </a:lnTo>
                  <a:cubicBezTo>
                    <a:pt x="1" y="13325"/>
                    <a:pt x="4322" y="15138"/>
                    <a:pt x="7983" y="9673"/>
                  </a:cubicBezTo>
                  <a:cubicBezTo>
                    <a:pt x="11644" y="4208"/>
                    <a:pt x="5616" y="1"/>
                    <a:pt x="5616"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59"/>
            <p:cNvSpPr/>
            <p:nvPr/>
          </p:nvSpPr>
          <p:spPr>
            <a:xfrm>
              <a:off x="1001625" y="3646925"/>
              <a:ext cx="279450" cy="363725"/>
            </a:xfrm>
            <a:custGeom>
              <a:rect b="b" l="l" r="r" t="t"/>
              <a:pathLst>
                <a:path extrusionOk="0" fill="none" h="14549" w="11178">
                  <a:moveTo>
                    <a:pt x="5607" y="1"/>
                  </a:moveTo>
                  <a:cubicBezTo>
                    <a:pt x="5607" y="1"/>
                    <a:pt x="11178" y="3169"/>
                    <a:pt x="8995" y="8705"/>
                  </a:cubicBezTo>
                  <a:cubicBezTo>
                    <a:pt x="6636" y="13730"/>
                    <a:pt x="2394" y="14549"/>
                    <a:pt x="0" y="1332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59"/>
            <p:cNvSpPr/>
            <p:nvPr/>
          </p:nvSpPr>
          <p:spPr>
            <a:xfrm>
              <a:off x="1028025" y="3881250"/>
              <a:ext cx="31500" cy="72425"/>
            </a:xfrm>
            <a:custGeom>
              <a:rect b="b" l="l" r="r" t="t"/>
              <a:pathLst>
                <a:path extrusionOk="0" fill="none" h="2897" w="1260">
                  <a:moveTo>
                    <a:pt x="1259" y="1"/>
                  </a:moveTo>
                  <a:cubicBezTo>
                    <a:pt x="837" y="960"/>
                    <a:pt x="423" y="1928"/>
                    <a:pt x="1" y="28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59"/>
            <p:cNvSpPr/>
            <p:nvPr/>
          </p:nvSpPr>
          <p:spPr>
            <a:xfrm>
              <a:off x="1044975" y="3905450"/>
              <a:ext cx="16750" cy="39425"/>
            </a:xfrm>
            <a:custGeom>
              <a:rect b="b" l="l" r="r" t="t"/>
              <a:pathLst>
                <a:path extrusionOk="0" fill="none" h="1577" w="670">
                  <a:moveTo>
                    <a:pt x="669" y="1"/>
                  </a:moveTo>
                  <a:lnTo>
                    <a:pt x="0" y="157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59"/>
            <p:cNvSpPr/>
            <p:nvPr/>
          </p:nvSpPr>
          <p:spPr>
            <a:xfrm>
              <a:off x="1061700" y="3936475"/>
              <a:ext cx="3975" cy="8400"/>
            </a:xfrm>
            <a:custGeom>
              <a:rect b="b" l="l" r="r" t="t"/>
              <a:pathLst>
                <a:path extrusionOk="0" fill="none" h="336" w="159">
                  <a:moveTo>
                    <a:pt x="158" y="1"/>
                  </a:moveTo>
                  <a:lnTo>
                    <a:pt x="0" y="33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59"/>
            <p:cNvSpPr/>
            <p:nvPr/>
          </p:nvSpPr>
          <p:spPr>
            <a:xfrm>
              <a:off x="1071375" y="3937150"/>
              <a:ext cx="6625" cy="11225"/>
            </a:xfrm>
            <a:custGeom>
              <a:rect b="b" l="l" r="r" t="t"/>
              <a:pathLst>
                <a:path extrusionOk="0" fill="none" h="449" w="265">
                  <a:moveTo>
                    <a:pt x="264" y="0"/>
                  </a:moveTo>
                  <a:lnTo>
                    <a:pt x="0" y="44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9"/>
            <p:cNvSpPr/>
            <p:nvPr/>
          </p:nvSpPr>
          <p:spPr>
            <a:xfrm>
              <a:off x="1197875" y="3766400"/>
              <a:ext cx="19825" cy="97275"/>
            </a:xfrm>
            <a:custGeom>
              <a:rect b="b" l="l" r="r" t="t"/>
              <a:pathLst>
                <a:path extrusionOk="0" fill="none" h="3891" w="793">
                  <a:moveTo>
                    <a:pt x="326" y="1"/>
                  </a:moveTo>
                  <a:cubicBezTo>
                    <a:pt x="793" y="1286"/>
                    <a:pt x="670" y="2703"/>
                    <a:pt x="1" y="38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9"/>
            <p:cNvSpPr/>
            <p:nvPr/>
          </p:nvSpPr>
          <p:spPr>
            <a:xfrm>
              <a:off x="1189950" y="3795225"/>
              <a:ext cx="9725" cy="46225"/>
            </a:xfrm>
            <a:custGeom>
              <a:rect b="b" l="l" r="r" t="t"/>
              <a:pathLst>
                <a:path extrusionOk="0" fill="none" h="1849" w="389">
                  <a:moveTo>
                    <a:pt x="327" y="1"/>
                  </a:moveTo>
                  <a:cubicBezTo>
                    <a:pt x="388" y="634"/>
                    <a:pt x="274" y="1277"/>
                    <a:pt x="1" y="184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59"/>
            <p:cNvSpPr/>
            <p:nvPr/>
          </p:nvSpPr>
          <p:spPr>
            <a:xfrm>
              <a:off x="1176550" y="3813275"/>
              <a:ext cx="3750" cy="11900"/>
            </a:xfrm>
            <a:custGeom>
              <a:rect b="b" l="l" r="r" t="t"/>
              <a:pathLst>
                <a:path extrusionOk="0" fill="none" h="476" w="150">
                  <a:moveTo>
                    <a:pt x="150" y="0"/>
                  </a:moveTo>
                  <a:cubicBezTo>
                    <a:pt x="97" y="159"/>
                    <a:pt x="44" y="317"/>
                    <a:pt x="0" y="47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59"/>
            <p:cNvSpPr/>
            <p:nvPr/>
          </p:nvSpPr>
          <p:spPr>
            <a:xfrm>
              <a:off x="1129450" y="3667825"/>
              <a:ext cx="16100" cy="46450"/>
            </a:xfrm>
            <a:custGeom>
              <a:rect b="b" l="l" r="r" t="t"/>
              <a:pathLst>
                <a:path extrusionOk="0" fill="none" h="1858" w="644">
                  <a:moveTo>
                    <a:pt x="643" y="1"/>
                  </a:moveTo>
                  <a:cubicBezTo>
                    <a:pt x="467" y="634"/>
                    <a:pt x="256" y="1251"/>
                    <a:pt x="1" y="18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59"/>
            <p:cNvSpPr/>
            <p:nvPr/>
          </p:nvSpPr>
          <p:spPr>
            <a:xfrm>
              <a:off x="1148825" y="3682800"/>
              <a:ext cx="4200" cy="12550"/>
            </a:xfrm>
            <a:custGeom>
              <a:rect b="b" l="l" r="r" t="t"/>
              <a:pathLst>
                <a:path extrusionOk="0" fill="none" h="502" w="168">
                  <a:moveTo>
                    <a:pt x="167" y="0"/>
                  </a:moveTo>
                  <a:cubicBezTo>
                    <a:pt x="115" y="167"/>
                    <a:pt x="62" y="335"/>
                    <a:pt x="0"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9"/>
            <p:cNvSpPr/>
            <p:nvPr/>
          </p:nvSpPr>
          <p:spPr>
            <a:xfrm>
              <a:off x="1161575" y="3694225"/>
              <a:ext cx="2225" cy="9050"/>
            </a:xfrm>
            <a:custGeom>
              <a:rect b="b" l="l" r="r" t="t"/>
              <a:pathLst>
                <a:path extrusionOk="0" fill="none" h="362" w="89">
                  <a:moveTo>
                    <a:pt x="89" y="1"/>
                  </a:moveTo>
                  <a:cubicBezTo>
                    <a:pt x="36" y="115"/>
                    <a:pt x="9" y="239"/>
                    <a:pt x="1" y="36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9"/>
            <p:cNvSpPr/>
            <p:nvPr/>
          </p:nvSpPr>
          <p:spPr>
            <a:xfrm>
              <a:off x="1170375" y="3703025"/>
              <a:ext cx="1575" cy="2900"/>
            </a:xfrm>
            <a:custGeom>
              <a:rect b="b" l="l" r="r" t="t"/>
              <a:pathLst>
                <a:path extrusionOk="0" fill="none" h="116" w="63">
                  <a:moveTo>
                    <a:pt x="62" y="1"/>
                  </a:moveTo>
                  <a:lnTo>
                    <a:pt x="1" y="1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9"/>
            <p:cNvSpPr/>
            <p:nvPr/>
          </p:nvSpPr>
          <p:spPr>
            <a:xfrm>
              <a:off x="1118450" y="3931650"/>
              <a:ext cx="30625" cy="20925"/>
            </a:xfrm>
            <a:custGeom>
              <a:rect b="b" l="l" r="r" t="t"/>
              <a:pathLst>
                <a:path extrusionOk="0" fill="none" h="837" w="1225">
                  <a:moveTo>
                    <a:pt x="1" y="836"/>
                  </a:moveTo>
                  <a:cubicBezTo>
                    <a:pt x="450" y="634"/>
                    <a:pt x="863" y="343"/>
                    <a:pt x="1224"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59"/>
            <p:cNvSpPr/>
            <p:nvPr/>
          </p:nvSpPr>
          <p:spPr>
            <a:xfrm>
              <a:off x="1131875" y="3930100"/>
              <a:ext cx="4650" cy="3325"/>
            </a:xfrm>
            <a:custGeom>
              <a:rect b="b" l="l" r="r" t="t"/>
              <a:pathLst>
                <a:path extrusionOk="0" fill="none" h="133" w="186">
                  <a:moveTo>
                    <a:pt x="1" y="133"/>
                  </a:moveTo>
                  <a:lnTo>
                    <a:pt x="185"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59"/>
            <p:cNvSpPr/>
            <p:nvPr/>
          </p:nvSpPr>
          <p:spPr>
            <a:xfrm>
              <a:off x="1127025" y="3911400"/>
              <a:ext cx="4875" cy="4200"/>
            </a:xfrm>
            <a:custGeom>
              <a:rect b="b" l="l" r="r" t="t"/>
              <a:pathLst>
                <a:path extrusionOk="0" fill="none" h="168" w="195">
                  <a:moveTo>
                    <a:pt x="1" y="168"/>
                  </a:moveTo>
                  <a:lnTo>
                    <a:pt x="195"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59"/>
            <p:cNvSpPr/>
            <p:nvPr/>
          </p:nvSpPr>
          <p:spPr>
            <a:xfrm>
              <a:off x="1123950" y="3889825"/>
              <a:ext cx="2900" cy="3325"/>
            </a:xfrm>
            <a:custGeom>
              <a:rect b="b" l="l" r="r" t="t"/>
              <a:pathLst>
                <a:path extrusionOk="0" fill="none" h="133" w="116">
                  <a:moveTo>
                    <a:pt x="1" y="133"/>
                  </a:moveTo>
                  <a:lnTo>
                    <a:pt x="115"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59"/>
            <p:cNvSpPr/>
            <p:nvPr/>
          </p:nvSpPr>
          <p:spPr>
            <a:xfrm>
              <a:off x="1096225" y="3810625"/>
              <a:ext cx="6850" cy="15425"/>
            </a:xfrm>
            <a:custGeom>
              <a:rect b="b" l="l" r="r" t="t"/>
              <a:pathLst>
                <a:path extrusionOk="0" fill="none" h="617" w="274">
                  <a:moveTo>
                    <a:pt x="274" y="1"/>
                  </a:moveTo>
                  <a:lnTo>
                    <a:pt x="1" y="6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59"/>
            <p:cNvSpPr/>
            <p:nvPr/>
          </p:nvSpPr>
          <p:spPr>
            <a:xfrm>
              <a:off x="1109225" y="3812175"/>
              <a:ext cx="4425" cy="9050"/>
            </a:xfrm>
            <a:custGeom>
              <a:rect b="b" l="l" r="r" t="t"/>
              <a:pathLst>
                <a:path extrusionOk="0" fill="none" h="362" w="177">
                  <a:moveTo>
                    <a:pt x="176" y="0"/>
                  </a:moveTo>
                  <a:cubicBezTo>
                    <a:pt x="97" y="106"/>
                    <a:pt x="35" y="229"/>
                    <a:pt x="0" y="3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59"/>
            <p:cNvSpPr/>
            <p:nvPr/>
          </p:nvSpPr>
          <p:spPr>
            <a:xfrm>
              <a:off x="1129675" y="3799175"/>
              <a:ext cx="3975" cy="8400"/>
            </a:xfrm>
            <a:custGeom>
              <a:rect b="b" l="l" r="r" t="t"/>
              <a:pathLst>
                <a:path extrusionOk="0" fill="none" h="336" w="159">
                  <a:moveTo>
                    <a:pt x="159" y="1"/>
                  </a:moveTo>
                  <a:lnTo>
                    <a:pt x="1" y="33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59"/>
            <p:cNvSpPr/>
            <p:nvPr/>
          </p:nvSpPr>
          <p:spPr>
            <a:xfrm>
              <a:off x="1087875" y="3850225"/>
              <a:ext cx="3100" cy="5750"/>
            </a:xfrm>
            <a:custGeom>
              <a:rect b="b" l="l" r="r" t="t"/>
              <a:pathLst>
                <a:path extrusionOk="0" fill="none" h="230" w="124">
                  <a:moveTo>
                    <a:pt x="124" y="1"/>
                  </a:moveTo>
                  <a:lnTo>
                    <a:pt x="0" y="23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59"/>
            <p:cNvSpPr/>
            <p:nvPr/>
          </p:nvSpPr>
          <p:spPr>
            <a:xfrm>
              <a:off x="1020100" y="3965525"/>
              <a:ext cx="2225" cy="4200"/>
            </a:xfrm>
            <a:custGeom>
              <a:rect b="b" l="l" r="r" t="t"/>
              <a:pathLst>
                <a:path extrusionOk="0" fill="none" h="168" w="89">
                  <a:moveTo>
                    <a:pt x="89" y="0"/>
                  </a:moveTo>
                  <a:lnTo>
                    <a:pt x="1" y="1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59"/>
            <p:cNvSpPr/>
            <p:nvPr/>
          </p:nvSpPr>
          <p:spPr>
            <a:xfrm>
              <a:off x="1073800" y="3966850"/>
              <a:ext cx="2875" cy="3325"/>
            </a:xfrm>
            <a:custGeom>
              <a:rect b="b" l="l" r="r" t="t"/>
              <a:pathLst>
                <a:path extrusionOk="0" fill="none" h="133" w="115">
                  <a:moveTo>
                    <a:pt x="115" y="0"/>
                  </a:moveTo>
                  <a:lnTo>
                    <a:pt x="0" y="13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59"/>
            <p:cNvSpPr/>
            <p:nvPr/>
          </p:nvSpPr>
          <p:spPr>
            <a:xfrm>
              <a:off x="1013075" y="3642300"/>
              <a:ext cx="184400" cy="357125"/>
            </a:xfrm>
            <a:custGeom>
              <a:rect b="b" l="l" r="r" t="t"/>
              <a:pathLst>
                <a:path extrusionOk="0" h="14285" w="7376">
                  <a:moveTo>
                    <a:pt x="1637" y="1"/>
                  </a:moveTo>
                  <a:lnTo>
                    <a:pt x="0" y="14258"/>
                  </a:lnTo>
                  <a:lnTo>
                    <a:pt x="0" y="14285"/>
                  </a:lnTo>
                  <a:lnTo>
                    <a:pt x="35" y="14285"/>
                  </a:lnTo>
                  <a:cubicBezTo>
                    <a:pt x="185" y="14285"/>
                    <a:pt x="335" y="14285"/>
                    <a:pt x="484" y="14276"/>
                  </a:cubicBezTo>
                  <a:cubicBezTo>
                    <a:pt x="590" y="14267"/>
                    <a:pt x="695" y="14258"/>
                    <a:pt x="819" y="14241"/>
                  </a:cubicBezTo>
                  <a:cubicBezTo>
                    <a:pt x="1848" y="14100"/>
                    <a:pt x="2834" y="13686"/>
                    <a:pt x="3661" y="13044"/>
                  </a:cubicBezTo>
                  <a:cubicBezTo>
                    <a:pt x="4744" y="12225"/>
                    <a:pt x="5835" y="10844"/>
                    <a:pt x="6557" y="8564"/>
                  </a:cubicBezTo>
                  <a:cubicBezTo>
                    <a:pt x="7375" y="5977"/>
                    <a:pt x="6794" y="3750"/>
                    <a:pt x="4823" y="1937"/>
                  </a:cubicBezTo>
                  <a:cubicBezTo>
                    <a:pt x="4603" y="1735"/>
                    <a:pt x="4365" y="1550"/>
                    <a:pt x="4145" y="1383"/>
                  </a:cubicBezTo>
                  <a:cubicBezTo>
                    <a:pt x="3573" y="960"/>
                    <a:pt x="2975" y="599"/>
                    <a:pt x="2341" y="300"/>
                  </a:cubicBezTo>
                  <a:cubicBezTo>
                    <a:pt x="2324" y="291"/>
                    <a:pt x="2297" y="283"/>
                    <a:pt x="2280" y="274"/>
                  </a:cubicBezTo>
                  <a:cubicBezTo>
                    <a:pt x="1998" y="142"/>
                    <a:pt x="1787" y="54"/>
                    <a:pt x="1672" y="19"/>
                  </a:cubicBezTo>
                  <a:lnTo>
                    <a:pt x="1637" y="1"/>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59"/>
            <p:cNvSpPr/>
            <p:nvPr/>
          </p:nvSpPr>
          <p:spPr>
            <a:xfrm>
              <a:off x="1040575" y="3659700"/>
              <a:ext cx="162625" cy="341275"/>
            </a:xfrm>
            <a:custGeom>
              <a:rect b="b" l="l" r="r" t="t"/>
              <a:pathLst>
                <a:path extrusionOk="0" h="13651" w="6505">
                  <a:moveTo>
                    <a:pt x="2262" y="0"/>
                  </a:moveTo>
                  <a:lnTo>
                    <a:pt x="2227" y="53"/>
                  </a:lnTo>
                  <a:cubicBezTo>
                    <a:pt x="2781" y="387"/>
                    <a:pt x="3292" y="766"/>
                    <a:pt x="3767" y="1197"/>
                  </a:cubicBezTo>
                  <a:cubicBezTo>
                    <a:pt x="4665" y="2016"/>
                    <a:pt x="5580" y="3239"/>
                    <a:pt x="5818" y="4893"/>
                  </a:cubicBezTo>
                  <a:cubicBezTo>
                    <a:pt x="5818" y="4902"/>
                    <a:pt x="5818" y="4911"/>
                    <a:pt x="5818" y="4929"/>
                  </a:cubicBezTo>
                  <a:cubicBezTo>
                    <a:pt x="5853" y="5149"/>
                    <a:pt x="5870" y="5378"/>
                    <a:pt x="5879" y="5598"/>
                  </a:cubicBezTo>
                  <a:lnTo>
                    <a:pt x="5879" y="5606"/>
                  </a:lnTo>
                  <a:cubicBezTo>
                    <a:pt x="5888" y="6390"/>
                    <a:pt x="5765" y="7155"/>
                    <a:pt x="5527" y="7895"/>
                  </a:cubicBezTo>
                  <a:cubicBezTo>
                    <a:pt x="5325" y="8555"/>
                    <a:pt x="5061" y="9188"/>
                    <a:pt x="4744" y="9796"/>
                  </a:cubicBezTo>
                  <a:cubicBezTo>
                    <a:pt x="4717" y="9857"/>
                    <a:pt x="4682" y="9919"/>
                    <a:pt x="4647" y="9980"/>
                  </a:cubicBezTo>
                  <a:cubicBezTo>
                    <a:pt x="4550" y="10148"/>
                    <a:pt x="4453" y="10324"/>
                    <a:pt x="4357" y="10482"/>
                  </a:cubicBezTo>
                  <a:cubicBezTo>
                    <a:pt x="4251" y="10640"/>
                    <a:pt x="4154" y="10790"/>
                    <a:pt x="4049" y="10931"/>
                  </a:cubicBezTo>
                  <a:cubicBezTo>
                    <a:pt x="3996" y="11001"/>
                    <a:pt x="3952" y="11063"/>
                    <a:pt x="3890" y="11142"/>
                  </a:cubicBezTo>
                  <a:cubicBezTo>
                    <a:pt x="3829" y="11213"/>
                    <a:pt x="3767" y="11292"/>
                    <a:pt x="3705" y="11362"/>
                  </a:cubicBezTo>
                  <a:cubicBezTo>
                    <a:pt x="3679" y="11397"/>
                    <a:pt x="3653" y="11433"/>
                    <a:pt x="3617" y="11459"/>
                  </a:cubicBezTo>
                  <a:cubicBezTo>
                    <a:pt x="2359" y="12911"/>
                    <a:pt x="933" y="13413"/>
                    <a:pt x="0" y="13580"/>
                  </a:cubicBezTo>
                  <a:lnTo>
                    <a:pt x="9" y="13650"/>
                  </a:lnTo>
                  <a:cubicBezTo>
                    <a:pt x="1030" y="13562"/>
                    <a:pt x="2016" y="13202"/>
                    <a:pt x="2860" y="12603"/>
                  </a:cubicBezTo>
                  <a:cubicBezTo>
                    <a:pt x="4075" y="11741"/>
                    <a:pt x="5642" y="10016"/>
                    <a:pt x="6161" y="6662"/>
                  </a:cubicBezTo>
                  <a:cubicBezTo>
                    <a:pt x="6504" y="2992"/>
                    <a:pt x="4225" y="1012"/>
                    <a:pt x="2262" y="0"/>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59"/>
            <p:cNvSpPr/>
            <p:nvPr/>
          </p:nvSpPr>
          <p:spPr>
            <a:xfrm>
              <a:off x="1013075" y="3642300"/>
              <a:ext cx="57000" cy="357125"/>
            </a:xfrm>
            <a:custGeom>
              <a:rect b="b" l="l" r="r" t="t"/>
              <a:pathLst>
                <a:path extrusionOk="0" h="14285" w="2280">
                  <a:moveTo>
                    <a:pt x="1637" y="1"/>
                  </a:moveTo>
                  <a:lnTo>
                    <a:pt x="0" y="14258"/>
                  </a:lnTo>
                  <a:lnTo>
                    <a:pt x="484" y="14276"/>
                  </a:lnTo>
                  <a:lnTo>
                    <a:pt x="810" y="14285"/>
                  </a:lnTo>
                  <a:lnTo>
                    <a:pt x="819" y="14241"/>
                  </a:lnTo>
                  <a:lnTo>
                    <a:pt x="2280" y="274"/>
                  </a:lnTo>
                  <a:cubicBezTo>
                    <a:pt x="1998" y="142"/>
                    <a:pt x="1787" y="54"/>
                    <a:pt x="1672" y="19"/>
                  </a:cubicBezTo>
                  <a:lnTo>
                    <a:pt x="1637" y="1"/>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59"/>
            <p:cNvSpPr/>
            <p:nvPr/>
          </p:nvSpPr>
          <p:spPr>
            <a:xfrm>
              <a:off x="1186225" y="3782675"/>
              <a:ext cx="1350" cy="16750"/>
            </a:xfrm>
            <a:custGeom>
              <a:rect b="b" l="l" r="r" t="t"/>
              <a:pathLst>
                <a:path extrusionOk="0" h="670" w="54">
                  <a:moveTo>
                    <a:pt x="0" y="1"/>
                  </a:moveTo>
                  <a:lnTo>
                    <a:pt x="0" y="1"/>
                  </a:lnTo>
                  <a:cubicBezTo>
                    <a:pt x="27" y="221"/>
                    <a:pt x="44" y="450"/>
                    <a:pt x="53" y="670"/>
                  </a:cubicBezTo>
                  <a:cubicBezTo>
                    <a:pt x="53" y="450"/>
                    <a:pt x="36" y="221"/>
                    <a:pt x="0"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59"/>
            <p:cNvSpPr/>
            <p:nvPr/>
          </p:nvSpPr>
          <p:spPr>
            <a:xfrm>
              <a:off x="1104600" y="3676850"/>
              <a:ext cx="107400" cy="291775"/>
            </a:xfrm>
            <a:custGeom>
              <a:rect b="b" l="l" r="r" t="t"/>
              <a:pathLst>
                <a:path extrusionOk="0" h="11671" w="4296">
                  <a:moveTo>
                    <a:pt x="484" y="1"/>
                  </a:moveTo>
                  <a:lnTo>
                    <a:pt x="484" y="1"/>
                  </a:lnTo>
                  <a:cubicBezTo>
                    <a:pt x="1083" y="758"/>
                    <a:pt x="4295" y="5369"/>
                    <a:pt x="0" y="11671"/>
                  </a:cubicBezTo>
                  <a:cubicBezTo>
                    <a:pt x="1083" y="10843"/>
                    <a:pt x="2174" y="9462"/>
                    <a:pt x="2896" y="7182"/>
                  </a:cubicBezTo>
                  <a:cubicBezTo>
                    <a:pt x="3714" y="4595"/>
                    <a:pt x="3133" y="2368"/>
                    <a:pt x="1162" y="555"/>
                  </a:cubicBezTo>
                  <a:cubicBezTo>
                    <a:pt x="933" y="353"/>
                    <a:pt x="704" y="168"/>
                    <a:pt x="484"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59"/>
            <p:cNvSpPr/>
            <p:nvPr/>
          </p:nvSpPr>
          <p:spPr>
            <a:xfrm>
              <a:off x="1141775" y="3921525"/>
              <a:ext cx="7725" cy="11250"/>
            </a:xfrm>
            <a:custGeom>
              <a:rect b="b" l="l" r="r" t="t"/>
              <a:pathLst>
                <a:path extrusionOk="0" h="450" w="309">
                  <a:moveTo>
                    <a:pt x="309" y="0"/>
                  </a:moveTo>
                  <a:cubicBezTo>
                    <a:pt x="203" y="159"/>
                    <a:pt x="106" y="308"/>
                    <a:pt x="1" y="449"/>
                  </a:cubicBezTo>
                  <a:cubicBezTo>
                    <a:pt x="106" y="317"/>
                    <a:pt x="203" y="167"/>
                    <a:pt x="309"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59"/>
            <p:cNvSpPr/>
            <p:nvPr/>
          </p:nvSpPr>
          <p:spPr>
            <a:xfrm>
              <a:off x="1149475" y="3908975"/>
              <a:ext cx="7300" cy="12575"/>
            </a:xfrm>
            <a:custGeom>
              <a:rect b="b" l="l" r="r" t="t"/>
              <a:pathLst>
                <a:path extrusionOk="0" h="503" w="292">
                  <a:moveTo>
                    <a:pt x="1" y="502"/>
                  </a:moveTo>
                  <a:cubicBezTo>
                    <a:pt x="97" y="344"/>
                    <a:pt x="194" y="177"/>
                    <a:pt x="291" y="1"/>
                  </a:cubicBezTo>
                  <a:cubicBezTo>
                    <a:pt x="194" y="177"/>
                    <a:pt x="97" y="344"/>
                    <a:pt x="1" y="502"/>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59"/>
            <p:cNvSpPr/>
            <p:nvPr/>
          </p:nvSpPr>
          <p:spPr>
            <a:xfrm>
              <a:off x="1011975" y="3641200"/>
              <a:ext cx="215425" cy="372325"/>
            </a:xfrm>
            <a:custGeom>
              <a:rect b="b" l="l" r="r" t="t"/>
              <a:pathLst>
                <a:path extrusionOk="0" fill="none" h="14893" w="8617">
                  <a:moveTo>
                    <a:pt x="1646" y="1"/>
                  </a:moveTo>
                  <a:lnTo>
                    <a:pt x="0" y="14355"/>
                  </a:lnTo>
                  <a:cubicBezTo>
                    <a:pt x="0" y="14355"/>
                    <a:pt x="4656" y="14892"/>
                    <a:pt x="6636" y="8617"/>
                  </a:cubicBezTo>
                  <a:cubicBezTo>
                    <a:pt x="8616" y="2342"/>
                    <a:pt x="1646" y="1"/>
                    <a:pt x="1646"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9"/>
            <p:cNvSpPr/>
            <p:nvPr/>
          </p:nvSpPr>
          <p:spPr>
            <a:xfrm>
              <a:off x="1011975" y="3641200"/>
              <a:ext cx="197150" cy="371650"/>
            </a:xfrm>
            <a:custGeom>
              <a:rect b="b" l="l" r="r" t="t"/>
              <a:pathLst>
                <a:path extrusionOk="0" fill="none" h="14866" w="7886">
                  <a:moveTo>
                    <a:pt x="1646" y="1"/>
                  </a:moveTo>
                  <a:cubicBezTo>
                    <a:pt x="1646" y="1"/>
                    <a:pt x="7886" y="1479"/>
                    <a:pt x="7340" y="7402"/>
                  </a:cubicBezTo>
                  <a:cubicBezTo>
                    <a:pt x="6486" y="12894"/>
                    <a:pt x="2640" y="14866"/>
                    <a:pt x="0" y="1435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59"/>
            <p:cNvSpPr/>
            <p:nvPr/>
          </p:nvSpPr>
          <p:spPr>
            <a:xfrm>
              <a:off x="1030000" y="3889175"/>
              <a:ext cx="9700" cy="78350"/>
            </a:xfrm>
            <a:custGeom>
              <a:rect b="b" l="l" r="r" t="t"/>
              <a:pathLst>
                <a:path extrusionOk="0" fill="none" h="3134" w="388">
                  <a:moveTo>
                    <a:pt x="388" y="1"/>
                  </a:moveTo>
                  <a:cubicBezTo>
                    <a:pt x="256" y="1048"/>
                    <a:pt x="124" y="2086"/>
                    <a:pt x="1" y="31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59"/>
            <p:cNvSpPr/>
            <p:nvPr/>
          </p:nvSpPr>
          <p:spPr>
            <a:xfrm>
              <a:off x="1043650" y="3911850"/>
              <a:ext cx="5075" cy="42475"/>
            </a:xfrm>
            <a:custGeom>
              <a:rect b="b" l="l" r="r" t="t"/>
              <a:pathLst>
                <a:path extrusionOk="0" fill="none" h="1699" w="203">
                  <a:moveTo>
                    <a:pt x="203" y="0"/>
                  </a:moveTo>
                  <a:cubicBezTo>
                    <a:pt x="132" y="563"/>
                    <a:pt x="71" y="1135"/>
                    <a:pt x="0" y="169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9"/>
            <p:cNvSpPr/>
            <p:nvPr/>
          </p:nvSpPr>
          <p:spPr>
            <a:xfrm>
              <a:off x="1059700" y="3940450"/>
              <a:ext cx="1575" cy="9250"/>
            </a:xfrm>
            <a:custGeom>
              <a:rect b="b" l="l" r="r" t="t"/>
              <a:pathLst>
                <a:path extrusionOk="0" fill="none" h="370" w="63">
                  <a:moveTo>
                    <a:pt x="62" y="0"/>
                  </a:moveTo>
                  <a:lnTo>
                    <a:pt x="1" y="37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59"/>
            <p:cNvSpPr/>
            <p:nvPr/>
          </p:nvSpPr>
          <p:spPr>
            <a:xfrm>
              <a:off x="1070050" y="3937575"/>
              <a:ext cx="3100" cy="12800"/>
            </a:xfrm>
            <a:custGeom>
              <a:rect b="b" l="l" r="r" t="t"/>
              <a:pathLst>
                <a:path extrusionOk="0" fill="none" h="512" w="124">
                  <a:moveTo>
                    <a:pt x="124" y="1"/>
                  </a:moveTo>
                  <a:lnTo>
                    <a:pt x="1" y="51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59"/>
            <p:cNvSpPr/>
            <p:nvPr/>
          </p:nvSpPr>
          <p:spPr>
            <a:xfrm>
              <a:off x="1148150" y="3737800"/>
              <a:ext cx="27325" cy="95725"/>
            </a:xfrm>
            <a:custGeom>
              <a:rect b="b" l="l" r="r" t="t"/>
              <a:pathLst>
                <a:path extrusionOk="0" fill="none" h="3829" w="1093">
                  <a:moveTo>
                    <a:pt x="1" y="1"/>
                  </a:moveTo>
                  <a:cubicBezTo>
                    <a:pt x="811" y="1101"/>
                    <a:pt x="1092" y="2500"/>
                    <a:pt x="775" y="38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59"/>
            <p:cNvSpPr/>
            <p:nvPr/>
          </p:nvSpPr>
          <p:spPr>
            <a:xfrm>
              <a:off x="1148600" y="3767950"/>
              <a:ext cx="7950" cy="46450"/>
            </a:xfrm>
            <a:custGeom>
              <a:rect b="b" l="l" r="r" t="t"/>
              <a:pathLst>
                <a:path extrusionOk="0" fill="none" h="1858" w="318">
                  <a:moveTo>
                    <a:pt x="0" y="0"/>
                  </a:moveTo>
                  <a:cubicBezTo>
                    <a:pt x="238" y="590"/>
                    <a:pt x="317" y="1232"/>
                    <a:pt x="212" y="185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9"/>
            <p:cNvSpPr/>
            <p:nvPr/>
          </p:nvSpPr>
          <p:spPr>
            <a:xfrm>
              <a:off x="1136275" y="3789950"/>
              <a:ext cx="475" cy="12550"/>
            </a:xfrm>
            <a:custGeom>
              <a:rect b="b" l="l" r="r" t="t"/>
              <a:pathLst>
                <a:path extrusionOk="0" fill="none" h="502" w="19">
                  <a:moveTo>
                    <a:pt x="18" y="0"/>
                  </a:moveTo>
                  <a:cubicBezTo>
                    <a:pt x="18" y="168"/>
                    <a:pt x="9" y="335"/>
                    <a:pt x="1"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59"/>
            <p:cNvSpPr/>
            <p:nvPr/>
          </p:nvSpPr>
          <p:spPr>
            <a:xfrm>
              <a:off x="1060150" y="3660125"/>
              <a:ext cx="2450" cy="49100"/>
            </a:xfrm>
            <a:custGeom>
              <a:rect b="b" l="l" r="r" t="t"/>
              <a:pathLst>
                <a:path extrusionOk="0" fill="none" h="1964" w="98">
                  <a:moveTo>
                    <a:pt x="88" y="1"/>
                  </a:moveTo>
                  <a:cubicBezTo>
                    <a:pt x="97" y="661"/>
                    <a:pt x="71" y="1312"/>
                    <a:pt x="0" y="196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59"/>
            <p:cNvSpPr/>
            <p:nvPr/>
          </p:nvSpPr>
          <p:spPr>
            <a:xfrm>
              <a:off x="1073350" y="3672450"/>
              <a:ext cx="675" cy="13225"/>
            </a:xfrm>
            <a:custGeom>
              <a:rect b="b" l="l" r="r" t="t"/>
              <a:pathLst>
                <a:path extrusionOk="0" fill="none" h="529" w="27">
                  <a:moveTo>
                    <a:pt x="27" y="1"/>
                  </a:moveTo>
                  <a:cubicBezTo>
                    <a:pt x="18" y="177"/>
                    <a:pt x="9" y="353"/>
                    <a:pt x="1"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59"/>
            <p:cNvSpPr/>
            <p:nvPr/>
          </p:nvSpPr>
          <p:spPr>
            <a:xfrm>
              <a:off x="1086775" y="3680150"/>
              <a:ext cx="900" cy="9500"/>
            </a:xfrm>
            <a:custGeom>
              <a:rect b="b" l="l" r="r" t="t"/>
              <a:pathLst>
                <a:path extrusionOk="0" fill="none" h="380" w="36">
                  <a:moveTo>
                    <a:pt x="18" y="1"/>
                  </a:moveTo>
                  <a:cubicBezTo>
                    <a:pt x="0" y="133"/>
                    <a:pt x="9" y="256"/>
                    <a:pt x="36" y="3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59"/>
            <p:cNvSpPr/>
            <p:nvPr/>
          </p:nvSpPr>
          <p:spPr>
            <a:xfrm>
              <a:off x="1096900" y="3686525"/>
              <a:ext cx="900" cy="3325"/>
            </a:xfrm>
            <a:custGeom>
              <a:rect b="b" l="l" r="r" t="t"/>
              <a:pathLst>
                <a:path extrusionOk="0" fill="none" h="133" w="36">
                  <a:moveTo>
                    <a:pt x="35" y="1"/>
                  </a:moveTo>
                  <a:cubicBezTo>
                    <a:pt x="27" y="45"/>
                    <a:pt x="18" y="89"/>
                    <a:pt x="0" y="13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59"/>
            <p:cNvSpPr/>
            <p:nvPr/>
          </p:nvSpPr>
          <p:spPr>
            <a:xfrm>
              <a:off x="1116250" y="3912500"/>
              <a:ext cx="23575" cy="28625"/>
            </a:xfrm>
            <a:custGeom>
              <a:rect b="b" l="l" r="r" t="t"/>
              <a:pathLst>
                <a:path extrusionOk="0" fill="none" h="1145" w="943">
                  <a:moveTo>
                    <a:pt x="1" y="1145"/>
                  </a:moveTo>
                  <a:cubicBezTo>
                    <a:pt x="379" y="819"/>
                    <a:pt x="696" y="432"/>
                    <a:pt x="942"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59"/>
            <p:cNvSpPr/>
            <p:nvPr/>
          </p:nvSpPr>
          <p:spPr>
            <a:xfrm>
              <a:off x="1123725" y="3914475"/>
              <a:ext cx="3775" cy="4650"/>
            </a:xfrm>
            <a:custGeom>
              <a:rect b="b" l="l" r="r" t="t"/>
              <a:pathLst>
                <a:path extrusionOk="0" fill="none" h="186" w="151">
                  <a:moveTo>
                    <a:pt x="1" y="185"/>
                  </a:moveTo>
                  <a:lnTo>
                    <a:pt x="15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59"/>
            <p:cNvSpPr/>
            <p:nvPr/>
          </p:nvSpPr>
          <p:spPr>
            <a:xfrm>
              <a:off x="1114275" y="3897750"/>
              <a:ext cx="3325" cy="5525"/>
            </a:xfrm>
            <a:custGeom>
              <a:rect b="b" l="l" r="r" t="t"/>
              <a:pathLst>
                <a:path extrusionOk="0" fill="none" h="221" w="133">
                  <a:moveTo>
                    <a:pt x="0" y="221"/>
                  </a:moveTo>
                  <a:lnTo>
                    <a:pt x="132"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59"/>
            <p:cNvSpPr/>
            <p:nvPr/>
          </p:nvSpPr>
          <p:spPr>
            <a:xfrm>
              <a:off x="1105025" y="3878625"/>
              <a:ext cx="1800" cy="3975"/>
            </a:xfrm>
            <a:custGeom>
              <a:rect b="b" l="l" r="r" t="t"/>
              <a:pathLst>
                <a:path extrusionOk="0" fill="none" h="159" w="72">
                  <a:moveTo>
                    <a:pt x="1" y="159"/>
                  </a:moveTo>
                  <a:lnTo>
                    <a:pt x="7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9"/>
            <p:cNvSpPr/>
            <p:nvPr/>
          </p:nvSpPr>
          <p:spPr>
            <a:xfrm>
              <a:off x="1059500" y="3809100"/>
              <a:ext cx="2225" cy="16725"/>
            </a:xfrm>
            <a:custGeom>
              <a:rect b="b" l="l" r="r" t="t"/>
              <a:pathLst>
                <a:path extrusionOk="0" fill="none" h="669" w="89">
                  <a:moveTo>
                    <a:pt x="88" y="0"/>
                  </a:moveTo>
                  <a:cubicBezTo>
                    <a:pt x="62" y="220"/>
                    <a:pt x="35" y="440"/>
                    <a:pt x="0" y="66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59"/>
            <p:cNvSpPr/>
            <p:nvPr/>
          </p:nvSpPr>
          <p:spPr>
            <a:xfrm>
              <a:off x="1070500" y="3807775"/>
              <a:ext cx="2000" cy="9700"/>
            </a:xfrm>
            <a:custGeom>
              <a:rect b="b" l="l" r="r" t="t"/>
              <a:pathLst>
                <a:path extrusionOk="0" fill="none" h="388" w="80">
                  <a:moveTo>
                    <a:pt x="79" y="0"/>
                  </a:moveTo>
                  <a:cubicBezTo>
                    <a:pt x="27" y="123"/>
                    <a:pt x="9" y="255"/>
                    <a:pt x="0" y="38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59"/>
            <p:cNvSpPr/>
            <p:nvPr/>
          </p:nvSpPr>
          <p:spPr>
            <a:xfrm>
              <a:off x="1086550" y="3789500"/>
              <a:ext cx="1575" cy="9275"/>
            </a:xfrm>
            <a:custGeom>
              <a:rect b="b" l="l" r="r" t="t"/>
              <a:pathLst>
                <a:path extrusionOk="0" fill="none" h="371" w="63">
                  <a:moveTo>
                    <a:pt x="62" y="1"/>
                  </a:moveTo>
                  <a:cubicBezTo>
                    <a:pt x="36" y="124"/>
                    <a:pt x="18" y="247"/>
                    <a:pt x="1"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59"/>
            <p:cNvSpPr/>
            <p:nvPr/>
          </p:nvSpPr>
          <p:spPr>
            <a:xfrm>
              <a:off x="1059700" y="3850675"/>
              <a:ext cx="1575" cy="6400"/>
            </a:xfrm>
            <a:custGeom>
              <a:rect b="b" l="l" r="r" t="t"/>
              <a:pathLst>
                <a:path extrusionOk="0" fill="none" h="256" w="63">
                  <a:moveTo>
                    <a:pt x="62" y="0"/>
                  </a:moveTo>
                  <a:cubicBezTo>
                    <a:pt x="45" y="80"/>
                    <a:pt x="27" y="168"/>
                    <a:pt x="1" y="25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59"/>
            <p:cNvSpPr/>
            <p:nvPr/>
          </p:nvSpPr>
          <p:spPr>
            <a:xfrm>
              <a:off x="1026700" y="3980475"/>
              <a:ext cx="900" cy="4650"/>
            </a:xfrm>
            <a:custGeom>
              <a:rect b="b" l="l" r="r" t="t"/>
              <a:pathLst>
                <a:path extrusionOk="0" fill="none" h="186" w="36">
                  <a:moveTo>
                    <a:pt x="36" y="1"/>
                  </a:moveTo>
                  <a:lnTo>
                    <a:pt x="1" y="18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59"/>
            <p:cNvSpPr/>
            <p:nvPr/>
          </p:nvSpPr>
          <p:spPr>
            <a:xfrm>
              <a:off x="1078200" y="3966400"/>
              <a:ext cx="2000" cy="4200"/>
            </a:xfrm>
            <a:custGeom>
              <a:rect b="b" l="l" r="r" t="t"/>
              <a:pathLst>
                <a:path extrusionOk="0" fill="none" h="168" w="80">
                  <a:moveTo>
                    <a:pt x="79" y="1"/>
                  </a:moveTo>
                  <a:lnTo>
                    <a:pt x="0" y="1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59"/>
            <p:cNvSpPr/>
            <p:nvPr/>
          </p:nvSpPr>
          <p:spPr>
            <a:xfrm>
              <a:off x="809100" y="4071350"/>
              <a:ext cx="188150" cy="350975"/>
            </a:xfrm>
            <a:custGeom>
              <a:rect b="b" l="l" r="r" t="t"/>
              <a:pathLst>
                <a:path extrusionOk="0" h="14039" w="7526">
                  <a:moveTo>
                    <a:pt x="1" y="1"/>
                  </a:moveTo>
                  <a:lnTo>
                    <a:pt x="3116" y="14012"/>
                  </a:lnTo>
                  <a:lnTo>
                    <a:pt x="3116" y="14038"/>
                  </a:lnTo>
                  <a:lnTo>
                    <a:pt x="3151" y="14021"/>
                  </a:lnTo>
                  <a:cubicBezTo>
                    <a:pt x="3301" y="13985"/>
                    <a:pt x="3442" y="13933"/>
                    <a:pt x="3583" y="13871"/>
                  </a:cubicBezTo>
                  <a:cubicBezTo>
                    <a:pt x="3671" y="13827"/>
                    <a:pt x="3767" y="13783"/>
                    <a:pt x="3882" y="13730"/>
                  </a:cubicBezTo>
                  <a:cubicBezTo>
                    <a:pt x="4806" y="13255"/>
                    <a:pt x="5598" y="12551"/>
                    <a:pt x="6179" y="11671"/>
                  </a:cubicBezTo>
                  <a:cubicBezTo>
                    <a:pt x="6945" y="10527"/>
                    <a:pt x="7525" y="8872"/>
                    <a:pt x="7464" y="6478"/>
                  </a:cubicBezTo>
                  <a:cubicBezTo>
                    <a:pt x="7385" y="3768"/>
                    <a:pt x="6108" y="1858"/>
                    <a:pt x="3653" y="784"/>
                  </a:cubicBezTo>
                  <a:cubicBezTo>
                    <a:pt x="3380" y="670"/>
                    <a:pt x="3107" y="564"/>
                    <a:pt x="2826" y="476"/>
                  </a:cubicBezTo>
                  <a:cubicBezTo>
                    <a:pt x="2157" y="265"/>
                    <a:pt x="1470" y="124"/>
                    <a:pt x="775" y="45"/>
                  </a:cubicBezTo>
                  <a:lnTo>
                    <a:pt x="714" y="45"/>
                  </a:lnTo>
                  <a:cubicBezTo>
                    <a:pt x="397" y="18"/>
                    <a:pt x="168" y="1"/>
                    <a:pt x="53" y="1"/>
                  </a:cubicBez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9"/>
            <p:cNvSpPr/>
            <p:nvPr/>
          </p:nvSpPr>
          <p:spPr>
            <a:xfrm>
              <a:off x="855100" y="4073325"/>
              <a:ext cx="162400" cy="341075"/>
            </a:xfrm>
            <a:custGeom>
              <a:rect b="b" l="l" r="r" t="t"/>
              <a:pathLst>
                <a:path extrusionOk="0" h="13643" w="6496">
                  <a:moveTo>
                    <a:pt x="18" y="1"/>
                  </a:moveTo>
                  <a:lnTo>
                    <a:pt x="0" y="71"/>
                  </a:lnTo>
                  <a:cubicBezTo>
                    <a:pt x="634" y="203"/>
                    <a:pt x="1241" y="388"/>
                    <a:pt x="1831" y="643"/>
                  </a:cubicBezTo>
                  <a:cubicBezTo>
                    <a:pt x="2948" y="1127"/>
                    <a:pt x="4207" y="1981"/>
                    <a:pt x="4981" y="3468"/>
                  </a:cubicBezTo>
                  <a:cubicBezTo>
                    <a:pt x="4981" y="3477"/>
                    <a:pt x="4999" y="3486"/>
                    <a:pt x="4999" y="3495"/>
                  </a:cubicBezTo>
                  <a:cubicBezTo>
                    <a:pt x="5096" y="3697"/>
                    <a:pt x="5184" y="3900"/>
                    <a:pt x="5263" y="4120"/>
                  </a:cubicBezTo>
                  <a:cubicBezTo>
                    <a:pt x="5527" y="4850"/>
                    <a:pt x="5668" y="5625"/>
                    <a:pt x="5685" y="6399"/>
                  </a:cubicBezTo>
                  <a:cubicBezTo>
                    <a:pt x="5703" y="7086"/>
                    <a:pt x="5668" y="7772"/>
                    <a:pt x="5571" y="8450"/>
                  </a:cubicBezTo>
                  <a:cubicBezTo>
                    <a:pt x="5562" y="8520"/>
                    <a:pt x="5553" y="8591"/>
                    <a:pt x="5536" y="8652"/>
                  </a:cubicBezTo>
                  <a:cubicBezTo>
                    <a:pt x="5509" y="8855"/>
                    <a:pt x="5474" y="9039"/>
                    <a:pt x="5430" y="9224"/>
                  </a:cubicBezTo>
                  <a:cubicBezTo>
                    <a:pt x="5386" y="9409"/>
                    <a:pt x="5333" y="9585"/>
                    <a:pt x="5289" y="9752"/>
                  </a:cubicBezTo>
                  <a:cubicBezTo>
                    <a:pt x="5263" y="9840"/>
                    <a:pt x="5237" y="9902"/>
                    <a:pt x="5201" y="9999"/>
                  </a:cubicBezTo>
                  <a:cubicBezTo>
                    <a:pt x="5175" y="10096"/>
                    <a:pt x="5140" y="10184"/>
                    <a:pt x="5105" y="10272"/>
                  </a:cubicBezTo>
                  <a:cubicBezTo>
                    <a:pt x="5087" y="10316"/>
                    <a:pt x="5078" y="10360"/>
                    <a:pt x="5061" y="10395"/>
                  </a:cubicBezTo>
                  <a:cubicBezTo>
                    <a:pt x="4339" y="12181"/>
                    <a:pt x="3160" y="13114"/>
                    <a:pt x="2323" y="13581"/>
                  </a:cubicBezTo>
                  <a:lnTo>
                    <a:pt x="2359" y="13642"/>
                  </a:lnTo>
                  <a:cubicBezTo>
                    <a:pt x="3300" y="13229"/>
                    <a:pt x="4119" y="12560"/>
                    <a:pt x="4709" y="11724"/>
                  </a:cubicBezTo>
                  <a:cubicBezTo>
                    <a:pt x="5580" y="10509"/>
                    <a:pt x="6495" y="8379"/>
                    <a:pt x="5879" y="5026"/>
                  </a:cubicBezTo>
                  <a:cubicBezTo>
                    <a:pt x="4999" y="1444"/>
                    <a:pt x="2209" y="318"/>
                    <a:pt x="18"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59"/>
            <p:cNvSpPr/>
            <p:nvPr/>
          </p:nvSpPr>
          <p:spPr>
            <a:xfrm>
              <a:off x="809325" y="4071125"/>
              <a:ext cx="97275" cy="350300"/>
            </a:xfrm>
            <a:custGeom>
              <a:rect b="b" l="l" r="r" t="t"/>
              <a:pathLst>
                <a:path extrusionOk="0" h="14012" w="3891">
                  <a:moveTo>
                    <a:pt x="0" y="1"/>
                  </a:moveTo>
                  <a:lnTo>
                    <a:pt x="3107" y="14012"/>
                  </a:lnTo>
                  <a:lnTo>
                    <a:pt x="3582" y="13871"/>
                  </a:lnTo>
                  <a:lnTo>
                    <a:pt x="3890" y="13774"/>
                  </a:lnTo>
                  <a:lnTo>
                    <a:pt x="3882" y="13730"/>
                  </a:lnTo>
                  <a:lnTo>
                    <a:pt x="705" y="54"/>
                  </a:lnTo>
                  <a:cubicBezTo>
                    <a:pt x="388" y="19"/>
                    <a:pt x="159" y="1"/>
                    <a:pt x="44" y="1"/>
                  </a:cubicBez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59"/>
            <p:cNvSpPr/>
            <p:nvPr/>
          </p:nvSpPr>
          <p:spPr>
            <a:xfrm>
              <a:off x="980050" y="4160675"/>
              <a:ext cx="6850" cy="15425"/>
            </a:xfrm>
            <a:custGeom>
              <a:rect b="b" l="l" r="r" t="t"/>
              <a:pathLst>
                <a:path extrusionOk="0" h="617" w="274">
                  <a:moveTo>
                    <a:pt x="1" y="1"/>
                  </a:moveTo>
                  <a:cubicBezTo>
                    <a:pt x="107" y="203"/>
                    <a:pt x="195" y="406"/>
                    <a:pt x="274" y="617"/>
                  </a:cubicBezTo>
                  <a:cubicBezTo>
                    <a:pt x="203" y="406"/>
                    <a:pt x="115" y="195"/>
                    <a:pt x="1"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9"/>
            <p:cNvSpPr/>
            <p:nvPr/>
          </p:nvSpPr>
          <p:spPr>
            <a:xfrm>
              <a:off x="879725" y="4083225"/>
              <a:ext cx="134025" cy="279675"/>
            </a:xfrm>
            <a:custGeom>
              <a:rect b="b" l="l" r="r" t="t"/>
              <a:pathLst>
                <a:path extrusionOk="0" h="11187" w="5361">
                  <a:moveTo>
                    <a:pt x="1" y="1"/>
                  </a:moveTo>
                  <a:lnTo>
                    <a:pt x="1" y="1"/>
                  </a:lnTo>
                  <a:cubicBezTo>
                    <a:pt x="819" y="529"/>
                    <a:pt x="5360" y="3829"/>
                    <a:pt x="3363" y="11187"/>
                  </a:cubicBezTo>
                  <a:cubicBezTo>
                    <a:pt x="4120" y="10052"/>
                    <a:pt x="4700" y="8397"/>
                    <a:pt x="4639" y="6003"/>
                  </a:cubicBezTo>
                  <a:cubicBezTo>
                    <a:pt x="4560" y="3293"/>
                    <a:pt x="3283" y="1383"/>
                    <a:pt x="828" y="309"/>
                  </a:cubicBezTo>
                  <a:cubicBezTo>
                    <a:pt x="555" y="195"/>
                    <a:pt x="274" y="89"/>
                    <a:pt x="1"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59"/>
            <p:cNvSpPr/>
            <p:nvPr/>
          </p:nvSpPr>
          <p:spPr>
            <a:xfrm>
              <a:off x="987325" y="4303925"/>
              <a:ext cx="3550" cy="13225"/>
            </a:xfrm>
            <a:custGeom>
              <a:rect b="b" l="l" r="r" t="t"/>
              <a:pathLst>
                <a:path extrusionOk="0" h="529" w="142">
                  <a:moveTo>
                    <a:pt x="141" y="0"/>
                  </a:moveTo>
                  <a:cubicBezTo>
                    <a:pt x="97" y="185"/>
                    <a:pt x="44" y="361"/>
                    <a:pt x="0" y="528"/>
                  </a:cubicBezTo>
                  <a:cubicBezTo>
                    <a:pt x="53" y="361"/>
                    <a:pt x="97" y="185"/>
                    <a:pt x="141"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59"/>
            <p:cNvSpPr/>
            <p:nvPr/>
          </p:nvSpPr>
          <p:spPr>
            <a:xfrm>
              <a:off x="990850" y="4289625"/>
              <a:ext cx="2650" cy="14325"/>
            </a:xfrm>
            <a:custGeom>
              <a:rect b="b" l="l" r="r" t="t"/>
              <a:pathLst>
                <a:path extrusionOk="0" h="573" w="106">
                  <a:moveTo>
                    <a:pt x="106" y="0"/>
                  </a:moveTo>
                  <a:cubicBezTo>
                    <a:pt x="79" y="194"/>
                    <a:pt x="44" y="387"/>
                    <a:pt x="0" y="572"/>
                  </a:cubicBezTo>
                  <a:cubicBezTo>
                    <a:pt x="44" y="387"/>
                    <a:pt x="79" y="203"/>
                    <a:pt x="106"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59"/>
            <p:cNvSpPr/>
            <p:nvPr/>
          </p:nvSpPr>
          <p:spPr>
            <a:xfrm>
              <a:off x="808225" y="4068725"/>
              <a:ext cx="192775" cy="354250"/>
            </a:xfrm>
            <a:custGeom>
              <a:rect b="b" l="l" r="r" t="t"/>
              <a:pathLst>
                <a:path extrusionOk="0" fill="none" h="14170" w="7711">
                  <a:moveTo>
                    <a:pt x="0" y="62"/>
                  </a:moveTo>
                  <a:lnTo>
                    <a:pt x="3134" y="14170"/>
                  </a:lnTo>
                  <a:cubicBezTo>
                    <a:pt x="3134" y="14170"/>
                    <a:pt x="7710" y="13157"/>
                    <a:pt x="7534" y="6583"/>
                  </a:cubicBezTo>
                  <a:cubicBezTo>
                    <a:pt x="7358" y="0"/>
                    <a:pt x="0" y="62"/>
                    <a:pt x="0" y="62"/>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9"/>
            <p:cNvSpPr/>
            <p:nvPr/>
          </p:nvSpPr>
          <p:spPr>
            <a:xfrm>
              <a:off x="808225" y="4054425"/>
              <a:ext cx="219825" cy="368775"/>
            </a:xfrm>
            <a:custGeom>
              <a:rect b="b" l="l" r="r" t="t"/>
              <a:pathLst>
                <a:path extrusionOk="0" fill="none" h="14751" w="8793">
                  <a:moveTo>
                    <a:pt x="0" y="634"/>
                  </a:moveTo>
                  <a:cubicBezTo>
                    <a:pt x="0" y="634"/>
                    <a:pt x="6381" y="0"/>
                    <a:pt x="7798" y="5782"/>
                  </a:cubicBezTo>
                  <a:cubicBezTo>
                    <a:pt x="8793" y="11239"/>
                    <a:pt x="5791" y="14363"/>
                    <a:pt x="3134" y="1475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59"/>
            <p:cNvSpPr/>
            <p:nvPr/>
          </p:nvSpPr>
          <p:spPr>
            <a:xfrm>
              <a:off x="876650" y="4309200"/>
              <a:ext cx="16300" cy="77250"/>
            </a:xfrm>
            <a:custGeom>
              <a:rect b="b" l="l" r="r" t="t"/>
              <a:pathLst>
                <a:path extrusionOk="0" fill="none" h="3090" w="652">
                  <a:moveTo>
                    <a:pt x="1" y="1"/>
                  </a:moveTo>
                  <a:cubicBezTo>
                    <a:pt x="221" y="1030"/>
                    <a:pt x="432" y="2060"/>
                    <a:pt x="652" y="30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59"/>
            <p:cNvSpPr/>
            <p:nvPr/>
          </p:nvSpPr>
          <p:spPr>
            <a:xfrm>
              <a:off x="892500" y="4327675"/>
              <a:ext cx="9050" cy="41825"/>
            </a:xfrm>
            <a:custGeom>
              <a:rect b="b" l="l" r="r" t="t"/>
              <a:pathLst>
                <a:path extrusionOk="0" fill="none" h="1673" w="362">
                  <a:moveTo>
                    <a:pt x="0" y="1"/>
                  </a:moveTo>
                  <a:lnTo>
                    <a:pt x="361" y="167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59"/>
            <p:cNvSpPr/>
            <p:nvPr/>
          </p:nvSpPr>
          <p:spPr>
            <a:xfrm>
              <a:off x="913625" y="4350575"/>
              <a:ext cx="1550" cy="9250"/>
            </a:xfrm>
            <a:custGeom>
              <a:rect b="b" l="l" r="r" t="t"/>
              <a:pathLst>
                <a:path extrusionOk="0" fill="none" h="370" w="62">
                  <a:moveTo>
                    <a:pt x="0" y="0"/>
                  </a:moveTo>
                  <a:cubicBezTo>
                    <a:pt x="18" y="123"/>
                    <a:pt x="44" y="247"/>
                    <a:pt x="62"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59"/>
            <p:cNvSpPr/>
            <p:nvPr/>
          </p:nvSpPr>
          <p:spPr>
            <a:xfrm>
              <a:off x="924175" y="4343975"/>
              <a:ext cx="1125" cy="13000"/>
            </a:xfrm>
            <a:custGeom>
              <a:rect b="b" l="l" r="r" t="t"/>
              <a:pathLst>
                <a:path extrusionOk="0" fill="none" h="520" w="45">
                  <a:moveTo>
                    <a:pt x="1" y="0"/>
                  </a:moveTo>
                  <a:cubicBezTo>
                    <a:pt x="9" y="176"/>
                    <a:pt x="27" y="352"/>
                    <a:pt x="45" y="51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59"/>
            <p:cNvSpPr/>
            <p:nvPr/>
          </p:nvSpPr>
          <p:spPr>
            <a:xfrm>
              <a:off x="929675" y="4130750"/>
              <a:ext cx="49525" cy="84075"/>
            </a:xfrm>
            <a:custGeom>
              <a:rect b="b" l="l" r="r" t="t"/>
              <a:pathLst>
                <a:path extrusionOk="0" fill="none" h="3363" w="1981">
                  <a:moveTo>
                    <a:pt x="1" y="1"/>
                  </a:moveTo>
                  <a:cubicBezTo>
                    <a:pt x="1118" y="775"/>
                    <a:pt x="1849" y="2008"/>
                    <a:pt x="1981" y="336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59"/>
            <p:cNvSpPr/>
            <p:nvPr/>
          </p:nvSpPr>
          <p:spPr>
            <a:xfrm>
              <a:off x="939800" y="4158925"/>
              <a:ext cx="20275" cy="42275"/>
            </a:xfrm>
            <a:custGeom>
              <a:rect b="b" l="l" r="r" t="t"/>
              <a:pathLst>
                <a:path extrusionOk="0" fill="none" h="1691" w="811">
                  <a:moveTo>
                    <a:pt x="0" y="0"/>
                  </a:moveTo>
                  <a:cubicBezTo>
                    <a:pt x="423" y="485"/>
                    <a:pt x="704" y="1065"/>
                    <a:pt x="810" y="16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9"/>
            <p:cNvSpPr/>
            <p:nvPr/>
          </p:nvSpPr>
          <p:spPr>
            <a:xfrm>
              <a:off x="935825" y="4183775"/>
              <a:ext cx="3775" cy="11925"/>
            </a:xfrm>
            <a:custGeom>
              <a:rect b="b" l="l" r="r" t="t"/>
              <a:pathLst>
                <a:path extrusionOk="0" fill="none" h="477" w="151">
                  <a:moveTo>
                    <a:pt x="1" y="1"/>
                  </a:moveTo>
                  <a:cubicBezTo>
                    <a:pt x="54" y="159"/>
                    <a:pt x="98" y="318"/>
                    <a:pt x="151" y="4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59"/>
            <p:cNvSpPr/>
            <p:nvPr/>
          </p:nvSpPr>
          <p:spPr>
            <a:xfrm>
              <a:off x="823175" y="4085425"/>
              <a:ext cx="13900" cy="46900"/>
            </a:xfrm>
            <a:custGeom>
              <a:rect b="b" l="l" r="r" t="t"/>
              <a:pathLst>
                <a:path extrusionOk="0" fill="none" h="1876" w="556">
                  <a:moveTo>
                    <a:pt x="1" y="1"/>
                  </a:moveTo>
                  <a:cubicBezTo>
                    <a:pt x="221" y="608"/>
                    <a:pt x="406" y="1242"/>
                    <a:pt x="555" y="18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59"/>
            <p:cNvSpPr/>
            <p:nvPr/>
          </p:nvSpPr>
          <p:spPr>
            <a:xfrm>
              <a:off x="838150" y="4093125"/>
              <a:ext cx="3750" cy="12800"/>
            </a:xfrm>
            <a:custGeom>
              <a:rect b="b" l="l" r="r" t="t"/>
              <a:pathLst>
                <a:path extrusionOk="0" fill="none" h="512" w="150">
                  <a:moveTo>
                    <a:pt x="0" y="1"/>
                  </a:moveTo>
                  <a:cubicBezTo>
                    <a:pt x="53" y="168"/>
                    <a:pt x="97" y="344"/>
                    <a:pt x="150" y="51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59"/>
            <p:cNvSpPr/>
            <p:nvPr/>
          </p:nvSpPr>
          <p:spPr>
            <a:xfrm>
              <a:off x="853325" y="4096225"/>
              <a:ext cx="3550" cy="8825"/>
            </a:xfrm>
            <a:custGeom>
              <a:rect b="b" l="l" r="r" t="t"/>
              <a:pathLst>
                <a:path extrusionOk="0" fill="none" h="353" w="142">
                  <a:moveTo>
                    <a:pt x="1" y="0"/>
                  </a:moveTo>
                  <a:cubicBezTo>
                    <a:pt x="27" y="123"/>
                    <a:pt x="71" y="238"/>
                    <a:pt x="141" y="35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59"/>
            <p:cNvSpPr/>
            <p:nvPr/>
          </p:nvSpPr>
          <p:spPr>
            <a:xfrm>
              <a:off x="865200" y="4098650"/>
              <a:ext cx="250" cy="3325"/>
            </a:xfrm>
            <a:custGeom>
              <a:rect b="b" l="l" r="r" t="t"/>
              <a:pathLst>
                <a:path extrusionOk="0" fill="none" h="133" w="10">
                  <a:moveTo>
                    <a:pt x="1" y="0"/>
                  </a:moveTo>
                  <a:cubicBezTo>
                    <a:pt x="1" y="44"/>
                    <a:pt x="10" y="88"/>
                    <a:pt x="10"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59"/>
            <p:cNvSpPr/>
            <p:nvPr/>
          </p:nvSpPr>
          <p:spPr>
            <a:xfrm>
              <a:off x="965975" y="4298425"/>
              <a:ext cx="12800" cy="34775"/>
            </a:xfrm>
            <a:custGeom>
              <a:rect b="b" l="l" r="r" t="t"/>
              <a:pathLst>
                <a:path extrusionOk="0" fill="none" h="1391" w="512">
                  <a:moveTo>
                    <a:pt x="1" y="1391"/>
                  </a:moveTo>
                  <a:cubicBezTo>
                    <a:pt x="247" y="960"/>
                    <a:pt x="423" y="493"/>
                    <a:pt x="51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59"/>
            <p:cNvSpPr/>
            <p:nvPr/>
          </p:nvSpPr>
          <p:spPr>
            <a:xfrm>
              <a:off x="965750" y="4304350"/>
              <a:ext cx="2025" cy="5525"/>
            </a:xfrm>
            <a:custGeom>
              <a:rect b="b" l="l" r="r" t="t"/>
              <a:pathLst>
                <a:path extrusionOk="0" fill="none" h="221" w="81">
                  <a:moveTo>
                    <a:pt x="1" y="221"/>
                  </a:moveTo>
                  <a:lnTo>
                    <a:pt x="8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9"/>
            <p:cNvSpPr/>
            <p:nvPr/>
          </p:nvSpPr>
          <p:spPr>
            <a:xfrm>
              <a:off x="951675" y="4291825"/>
              <a:ext cx="1350" cy="6175"/>
            </a:xfrm>
            <a:custGeom>
              <a:rect b="b" l="l" r="r" t="t"/>
              <a:pathLst>
                <a:path extrusionOk="0" fill="none" h="247" w="54">
                  <a:moveTo>
                    <a:pt x="1" y="247"/>
                  </a:moveTo>
                  <a:cubicBezTo>
                    <a:pt x="18" y="167"/>
                    <a:pt x="36" y="79"/>
                    <a:pt x="53"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9"/>
            <p:cNvSpPr/>
            <p:nvPr/>
          </p:nvSpPr>
          <p:spPr>
            <a:xfrm>
              <a:off x="936050" y="4277075"/>
              <a:ext cx="475" cy="4425"/>
            </a:xfrm>
            <a:custGeom>
              <a:rect b="b" l="l" r="r" t="t"/>
              <a:pathLst>
                <a:path extrusionOk="0" fill="none" h="177" w="19">
                  <a:moveTo>
                    <a:pt x="1" y="177"/>
                  </a:moveTo>
                  <a:cubicBezTo>
                    <a:pt x="10" y="124"/>
                    <a:pt x="18" y="62"/>
                    <a:pt x="18"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9"/>
            <p:cNvSpPr/>
            <p:nvPr/>
          </p:nvSpPr>
          <p:spPr>
            <a:xfrm>
              <a:off x="871375" y="4226250"/>
              <a:ext cx="3325" cy="16525"/>
            </a:xfrm>
            <a:custGeom>
              <a:rect b="b" l="l" r="r" t="t"/>
              <a:pathLst>
                <a:path extrusionOk="0" fill="none" h="661" w="133">
                  <a:moveTo>
                    <a:pt x="0" y="1"/>
                  </a:moveTo>
                  <a:cubicBezTo>
                    <a:pt x="44" y="221"/>
                    <a:pt x="88" y="441"/>
                    <a:pt x="132" y="6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59"/>
            <p:cNvSpPr/>
            <p:nvPr/>
          </p:nvSpPr>
          <p:spPr>
            <a:xfrm>
              <a:off x="880825" y="4221400"/>
              <a:ext cx="1575" cy="9925"/>
            </a:xfrm>
            <a:custGeom>
              <a:rect b="b" l="l" r="r" t="t"/>
              <a:pathLst>
                <a:path extrusionOk="0" fill="none" h="397" w="63">
                  <a:moveTo>
                    <a:pt x="1" y="1"/>
                  </a:moveTo>
                  <a:cubicBezTo>
                    <a:pt x="1" y="142"/>
                    <a:pt x="18" y="274"/>
                    <a:pt x="62" y="3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59"/>
            <p:cNvSpPr/>
            <p:nvPr/>
          </p:nvSpPr>
          <p:spPr>
            <a:xfrm>
              <a:off x="889625" y="4199200"/>
              <a:ext cx="1575" cy="9250"/>
            </a:xfrm>
            <a:custGeom>
              <a:rect b="b" l="l" r="r" t="t"/>
              <a:pathLst>
                <a:path extrusionOk="0" fill="none" h="370" w="63">
                  <a:moveTo>
                    <a:pt x="1" y="0"/>
                  </a:moveTo>
                  <a:lnTo>
                    <a:pt x="62" y="37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59"/>
            <p:cNvSpPr/>
            <p:nvPr/>
          </p:nvSpPr>
          <p:spPr>
            <a:xfrm>
              <a:off x="884350" y="4265625"/>
              <a:ext cx="675" cy="6625"/>
            </a:xfrm>
            <a:custGeom>
              <a:rect b="b" l="l" r="r" t="t"/>
              <a:pathLst>
                <a:path extrusionOk="0" fill="none" h="265" w="27">
                  <a:moveTo>
                    <a:pt x="1" y="1"/>
                  </a:moveTo>
                  <a:cubicBezTo>
                    <a:pt x="9" y="89"/>
                    <a:pt x="18" y="177"/>
                    <a:pt x="27" y="26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59"/>
            <p:cNvSpPr/>
            <p:nvPr/>
          </p:nvSpPr>
          <p:spPr>
            <a:xfrm>
              <a:off x="894900" y="4399400"/>
              <a:ext cx="925" cy="4650"/>
            </a:xfrm>
            <a:custGeom>
              <a:rect b="b" l="l" r="r" t="t"/>
              <a:pathLst>
                <a:path extrusionOk="0" fill="none" h="186" w="37">
                  <a:moveTo>
                    <a:pt x="1" y="1"/>
                  </a:moveTo>
                  <a:cubicBezTo>
                    <a:pt x="10" y="62"/>
                    <a:pt x="19" y="124"/>
                    <a:pt x="36" y="18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59"/>
            <p:cNvSpPr/>
            <p:nvPr/>
          </p:nvSpPr>
          <p:spPr>
            <a:xfrm>
              <a:off x="939575" y="4368825"/>
              <a:ext cx="475" cy="4650"/>
            </a:xfrm>
            <a:custGeom>
              <a:rect b="b" l="l" r="r" t="t"/>
              <a:pathLst>
                <a:path extrusionOk="0" fill="none" h="186" w="19">
                  <a:moveTo>
                    <a:pt x="18" y="1"/>
                  </a:moveTo>
                  <a:lnTo>
                    <a:pt x="1" y="18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59"/>
            <p:cNvSpPr/>
            <p:nvPr/>
          </p:nvSpPr>
          <p:spPr>
            <a:xfrm>
              <a:off x="616800" y="3870025"/>
              <a:ext cx="237000" cy="337700"/>
            </a:xfrm>
            <a:custGeom>
              <a:rect b="b" l="l" r="r" t="t"/>
              <a:pathLst>
                <a:path extrusionOk="0" h="13508" w="9480">
                  <a:moveTo>
                    <a:pt x="5580" y="1"/>
                  </a:moveTo>
                  <a:lnTo>
                    <a:pt x="9" y="13229"/>
                  </a:lnTo>
                  <a:lnTo>
                    <a:pt x="1" y="13255"/>
                  </a:lnTo>
                  <a:lnTo>
                    <a:pt x="36" y="13264"/>
                  </a:lnTo>
                  <a:cubicBezTo>
                    <a:pt x="177" y="13317"/>
                    <a:pt x="326" y="13352"/>
                    <a:pt x="476" y="13387"/>
                  </a:cubicBezTo>
                  <a:cubicBezTo>
                    <a:pt x="573" y="13405"/>
                    <a:pt x="678" y="13422"/>
                    <a:pt x="810" y="13440"/>
                  </a:cubicBezTo>
                  <a:cubicBezTo>
                    <a:pt x="1104" y="13485"/>
                    <a:pt x="1400" y="13507"/>
                    <a:pt x="1695" y="13507"/>
                  </a:cubicBezTo>
                  <a:cubicBezTo>
                    <a:pt x="2436" y="13507"/>
                    <a:pt x="3175" y="13367"/>
                    <a:pt x="3873" y="13097"/>
                  </a:cubicBezTo>
                  <a:cubicBezTo>
                    <a:pt x="5149" y="12604"/>
                    <a:pt x="6584" y="11592"/>
                    <a:pt x="7904" y="9603"/>
                  </a:cubicBezTo>
                  <a:cubicBezTo>
                    <a:pt x="9418" y="7350"/>
                    <a:pt x="9479" y="5044"/>
                    <a:pt x="8097" y="2764"/>
                  </a:cubicBezTo>
                  <a:cubicBezTo>
                    <a:pt x="7939" y="2500"/>
                    <a:pt x="7772" y="2263"/>
                    <a:pt x="7605" y="2025"/>
                  </a:cubicBezTo>
                  <a:cubicBezTo>
                    <a:pt x="7173" y="1471"/>
                    <a:pt x="6698" y="951"/>
                    <a:pt x="6170" y="485"/>
                  </a:cubicBezTo>
                  <a:lnTo>
                    <a:pt x="6126" y="450"/>
                  </a:lnTo>
                  <a:cubicBezTo>
                    <a:pt x="5888" y="238"/>
                    <a:pt x="5704" y="98"/>
                    <a:pt x="5616" y="27"/>
                  </a:cubicBezTo>
                  <a:lnTo>
                    <a:pt x="5580" y="1"/>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9"/>
            <p:cNvSpPr/>
            <p:nvPr/>
          </p:nvSpPr>
          <p:spPr>
            <a:xfrm>
              <a:off x="643200" y="3898625"/>
              <a:ext cx="230400" cy="314950"/>
            </a:xfrm>
            <a:custGeom>
              <a:rect b="b" l="l" r="r" t="t"/>
              <a:pathLst>
                <a:path extrusionOk="0" h="12598" w="9216">
                  <a:moveTo>
                    <a:pt x="5985" y="1"/>
                  </a:moveTo>
                  <a:lnTo>
                    <a:pt x="5933" y="54"/>
                  </a:lnTo>
                  <a:cubicBezTo>
                    <a:pt x="6373" y="520"/>
                    <a:pt x="6760" y="1031"/>
                    <a:pt x="7094" y="1576"/>
                  </a:cubicBezTo>
                  <a:cubicBezTo>
                    <a:pt x="7728" y="2624"/>
                    <a:pt x="8265" y="4049"/>
                    <a:pt x="8027" y="5704"/>
                  </a:cubicBezTo>
                  <a:lnTo>
                    <a:pt x="8027" y="5730"/>
                  </a:lnTo>
                  <a:cubicBezTo>
                    <a:pt x="7992" y="5959"/>
                    <a:pt x="7948" y="6179"/>
                    <a:pt x="7895" y="6390"/>
                  </a:cubicBezTo>
                  <a:lnTo>
                    <a:pt x="7895" y="6399"/>
                  </a:lnTo>
                  <a:cubicBezTo>
                    <a:pt x="7684" y="7147"/>
                    <a:pt x="7358" y="7860"/>
                    <a:pt x="6918" y="8503"/>
                  </a:cubicBezTo>
                  <a:cubicBezTo>
                    <a:pt x="6540" y="9075"/>
                    <a:pt x="6109" y="9612"/>
                    <a:pt x="5633" y="10104"/>
                  </a:cubicBezTo>
                  <a:cubicBezTo>
                    <a:pt x="5589" y="10157"/>
                    <a:pt x="5537" y="10201"/>
                    <a:pt x="5493" y="10254"/>
                  </a:cubicBezTo>
                  <a:cubicBezTo>
                    <a:pt x="5352" y="10395"/>
                    <a:pt x="5211" y="10527"/>
                    <a:pt x="5070" y="10650"/>
                  </a:cubicBezTo>
                  <a:cubicBezTo>
                    <a:pt x="4929" y="10782"/>
                    <a:pt x="4788" y="10888"/>
                    <a:pt x="4648" y="11002"/>
                  </a:cubicBezTo>
                  <a:cubicBezTo>
                    <a:pt x="4577" y="11055"/>
                    <a:pt x="4516" y="11108"/>
                    <a:pt x="4436" y="11161"/>
                  </a:cubicBezTo>
                  <a:cubicBezTo>
                    <a:pt x="4357" y="11213"/>
                    <a:pt x="4278" y="11275"/>
                    <a:pt x="4199" y="11319"/>
                  </a:cubicBezTo>
                  <a:cubicBezTo>
                    <a:pt x="4164" y="11345"/>
                    <a:pt x="4128" y="11372"/>
                    <a:pt x="4084" y="11398"/>
                  </a:cubicBezTo>
                  <a:cubicBezTo>
                    <a:pt x="2785" y="12225"/>
                    <a:pt x="1559" y="12444"/>
                    <a:pt x="639" y="12444"/>
                  </a:cubicBezTo>
                  <a:cubicBezTo>
                    <a:pt x="412" y="12444"/>
                    <a:pt x="204" y="12431"/>
                    <a:pt x="18" y="12410"/>
                  </a:cubicBezTo>
                  <a:lnTo>
                    <a:pt x="1" y="12481"/>
                  </a:lnTo>
                  <a:cubicBezTo>
                    <a:pt x="375" y="12559"/>
                    <a:pt x="754" y="12597"/>
                    <a:pt x="1133" y="12597"/>
                  </a:cubicBezTo>
                  <a:cubicBezTo>
                    <a:pt x="1778" y="12597"/>
                    <a:pt x="2421" y="12486"/>
                    <a:pt x="3037" y="12269"/>
                  </a:cubicBezTo>
                  <a:cubicBezTo>
                    <a:pt x="4445" y="11794"/>
                    <a:pt x="6425" y="10571"/>
                    <a:pt x="7860" y="7499"/>
                  </a:cubicBezTo>
                  <a:cubicBezTo>
                    <a:pt x="9215" y="4067"/>
                    <a:pt x="7587" y="1524"/>
                    <a:pt x="5985"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59"/>
            <p:cNvSpPr/>
            <p:nvPr/>
          </p:nvSpPr>
          <p:spPr>
            <a:xfrm>
              <a:off x="617250" y="3870250"/>
              <a:ext cx="152725" cy="337100"/>
            </a:xfrm>
            <a:custGeom>
              <a:rect b="b" l="l" r="r" t="t"/>
              <a:pathLst>
                <a:path extrusionOk="0" h="13484" w="6109">
                  <a:moveTo>
                    <a:pt x="5562" y="1"/>
                  </a:moveTo>
                  <a:lnTo>
                    <a:pt x="0" y="13220"/>
                  </a:lnTo>
                  <a:lnTo>
                    <a:pt x="467" y="13378"/>
                  </a:lnTo>
                  <a:lnTo>
                    <a:pt x="775" y="13484"/>
                  </a:lnTo>
                  <a:lnTo>
                    <a:pt x="792" y="13440"/>
                  </a:lnTo>
                  <a:lnTo>
                    <a:pt x="6108" y="441"/>
                  </a:lnTo>
                  <a:cubicBezTo>
                    <a:pt x="5879" y="238"/>
                    <a:pt x="5694" y="97"/>
                    <a:pt x="5598" y="27"/>
                  </a:cubicBezTo>
                  <a:lnTo>
                    <a:pt x="5562" y="1"/>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59"/>
            <p:cNvSpPr/>
            <p:nvPr/>
          </p:nvSpPr>
          <p:spPr>
            <a:xfrm>
              <a:off x="840575" y="4041875"/>
              <a:ext cx="3525" cy="16525"/>
            </a:xfrm>
            <a:custGeom>
              <a:rect b="b" l="l" r="r" t="t"/>
              <a:pathLst>
                <a:path extrusionOk="0" h="661" w="141">
                  <a:moveTo>
                    <a:pt x="141" y="0"/>
                  </a:moveTo>
                  <a:lnTo>
                    <a:pt x="141" y="0"/>
                  </a:lnTo>
                  <a:cubicBezTo>
                    <a:pt x="106" y="229"/>
                    <a:pt x="53" y="449"/>
                    <a:pt x="0" y="660"/>
                  </a:cubicBezTo>
                  <a:cubicBezTo>
                    <a:pt x="62" y="449"/>
                    <a:pt x="115" y="229"/>
                    <a:pt x="141"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9"/>
            <p:cNvSpPr/>
            <p:nvPr/>
          </p:nvSpPr>
          <p:spPr>
            <a:xfrm>
              <a:off x="713625" y="3920850"/>
              <a:ext cx="147200" cy="276600"/>
            </a:xfrm>
            <a:custGeom>
              <a:rect b="b" l="l" r="r" t="t"/>
              <a:pathLst>
                <a:path extrusionOk="0" h="11064" w="5888">
                  <a:moveTo>
                    <a:pt x="3732" y="1"/>
                  </a:moveTo>
                  <a:cubicBezTo>
                    <a:pt x="4092" y="899"/>
                    <a:pt x="5888" y="6223"/>
                    <a:pt x="0" y="11064"/>
                  </a:cubicBezTo>
                  <a:cubicBezTo>
                    <a:pt x="1276" y="10571"/>
                    <a:pt x="2711" y="9559"/>
                    <a:pt x="4040" y="7570"/>
                  </a:cubicBezTo>
                  <a:cubicBezTo>
                    <a:pt x="5545" y="5325"/>
                    <a:pt x="5615" y="3020"/>
                    <a:pt x="4224" y="731"/>
                  </a:cubicBezTo>
                  <a:cubicBezTo>
                    <a:pt x="4066" y="467"/>
                    <a:pt x="3899" y="230"/>
                    <a:pt x="3732" y="1"/>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59"/>
            <p:cNvSpPr/>
            <p:nvPr/>
          </p:nvSpPr>
          <p:spPr>
            <a:xfrm>
              <a:off x="759375" y="4164875"/>
              <a:ext cx="10575" cy="8825"/>
            </a:xfrm>
            <a:custGeom>
              <a:rect b="b" l="l" r="r" t="t"/>
              <a:pathLst>
                <a:path extrusionOk="0" h="353" w="423">
                  <a:moveTo>
                    <a:pt x="423" y="0"/>
                  </a:moveTo>
                  <a:cubicBezTo>
                    <a:pt x="273" y="132"/>
                    <a:pt x="133" y="238"/>
                    <a:pt x="1" y="352"/>
                  </a:cubicBezTo>
                  <a:cubicBezTo>
                    <a:pt x="133" y="247"/>
                    <a:pt x="273" y="132"/>
                    <a:pt x="423"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59"/>
            <p:cNvSpPr/>
            <p:nvPr/>
          </p:nvSpPr>
          <p:spPr>
            <a:xfrm>
              <a:off x="769725" y="4154975"/>
              <a:ext cx="10800" cy="9925"/>
            </a:xfrm>
            <a:custGeom>
              <a:rect b="b" l="l" r="r" t="t"/>
              <a:pathLst>
                <a:path extrusionOk="0" h="397" w="432">
                  <a:moveTo>
                    <a:pt x="432" y="0"/>
                  </a:moveTo>
                  <a:lnTo>
                    <a:pt x="432" y="0"/>
                  </a:lnTo>
                  <a:cubicBezTo>
                    <a:pt x="304" y="120"/>
                    <a:pt x="183" y="240"/>
                    <a:pt x="62" y="344"/>
                  </a:cubicBezTo>
                  <a:lnTo>
                    <a:pt x="62" y="344"/>
                  </a:lnTo>
                  <a:cubicBezTo>
                    <a:pt x="189" y="236"/>
                    <a:pt x="310" y="121"/>
                    <a:pt x="432" y="0"/>
                  </a:cubicBezTo>
                  <a:close/>
                  <a:moveTo>
                    <a:pt x="62" y="344"/>
                  </a:moveTo>
                  <a:cubicBezTo>
                    <a:pt x="42" y="362"/>
                    <a:pt x="21" y="379"/>
                    <a:pt x="0" y="396"/>
                  </a:cubicBezTo>
                  <a:cubicBezTo>
                    <a:pt x="21" y="379"/>
                    <a:pt x="42" y="362"/>
                    <a:pt x="62" y="344"/>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59"/>
            <p:cNvSpPr/>
            <p:nvPr/>
          </p:nvSpPr>
          <p:spPr>
            <a:xfrm>
              <a:off x="615700" y="3868725"/>
              <a:ext cx="291125" cy="378675"/>
            </a:xfrm>
            <a:custGeom>
              <a:rect b="b" l="l" r="r" t="t"/>
              <a:pathLst>
                <a:path extrusionOk="0" fill="none" h="15147" w="11645">
                  <a:moveTo>
                    <a:pt x="5616" y="0"/>
                  </a:moveTo>
                  <a:lnTo>
                    <a:pt x="1" y="13325"/>
                  </a:lnTo>
                  <a:cubicBezTo>
                    <a:pt x="1" y="13325"/>
                    <a:pt x="4322" y="15146"/>
                    <a:pt x="7983" y="9672"/>
                  </a:cubicBezTo>
                  <a:cubicBezTo>
                    <a:pt x="11644" y="4207"/>
                    <a:pt x="5616" y="0"/>
                    <a:pt x="5616"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59"/>
            <p:cNvSpPr/>
            <p:nvPr/>
          </p:nvSpPr>
          <p:spPr>
            <a:xfrm>
              <a:off x="615700" y="3868725"/>
              <a:ext cx="279675" cy="363925"/>
            </a:xfrm>
            <a:custGeom>
              <a:rect b="b" l="l" r="r" t="t"/>
              <a:pathLst>
                <a:path extrusionOk="0" fill="none" h="14557" w="11187">
                  <a:moveTo>
                    <a:pt x="5616" y="0"/>
                  </a:moveTo>
                  <a:cubicBezTo>
                    <a:pt x="5616" y="0"/>
                    <a:pt x="11187" y="3168"/>
                    <a:pt x="9004" y="8704"/>
                  </a:cubicBezTo>
                  <a:cubicBezTo>
                    <a:pt x="6645" y="13738"/>
                    <a:pt x="2403" y="14557"/>
                    <a:pt x="1" y="1332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59"/>
            <p:cNvSpPr/>
            <p:nvPr/>
          </p:nvSpPr>
          <p:spPr>
            <a:xfrm>
              <a:off x="642325" y="4103050"/>
              <a:ext cx="31275" cy="72625"/>
            </a:xfrm>
            <a:custGeom>
              <a:rect b="b" l="l" r="r" t="t"/>
              <a:pathLst>
                <a:path extrusionOk="0" fill="none" h="2905" w="1251">
                  <a:moveTo>
                    <a:pt x="1250" y="0"/>
                  </a:moveTo>
                  <a:cubicBezTo>
                    <a:pt x="837" y="968"/>
                    <a:pt x="414" y="1936"/>
                    <a:pt x="1" y="290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59"/>
            <p:cNvSpPr/>
            <p:nvPr/>
          </p:nvSpPr>
          <p:spPr>
            <a:xfrm>
              <a:off x="659275" y="4127450"/>
              <a:ext cx="16525" cy="39200"/>
            </a:xfrm>
            <a:custGeom>
              <a:rect b="b" l="l" r="r" t="t"/>
              <a:pathLst>
                <a:path extrusionOk="0" fill="none" h="1568" w="661">
                  <a:moveTo>
                    <a:pt x="660" y="1"/>
                  </a:moveTo>
                  <a:lnTo>
                    <a:pt x="0" y="15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59"/>
            <p:cNvSpPr/>
            <p:nvPr/>
          </p:nvSpPr>
          <p:spPr>
            <a:xfrm>
              <a:off x="675775" y="4158475"/>
              <a:ext cx="4200" cy="8175"/>
            </a:xfrm>
            <a:custGeom>
              <a:rect b="b" l="l" r="r" t="t"/>
              <a:pathLst>
                <a:path extrusionOk="0" fill="none" h="327" w="168">
                  <a:moveTo>
                    <a:pt x="168" y="1"/>
                  </a:moveTo>
                  <a:lnTo>
                    <a:pt x="0" y="32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59"/>
            <p:cNvSpPr/>
            <p:nvPr/>
          </p:nvSpPr>
          <p:spPr>
            <a:xfrm>
              <a:off x="685675" y="4158925"/>
              <a:ext cx="6625" cy="11250"/>
            </a:xfrm>
            <a:custGeom>
              <a:rect b="b" l="l" r="r" t="t"/>
              <a:pathLst>
                <a:path extrusionOk="0" fill="none" h="450" w="265">
                  <a:moveTo>
                    <a:pt x="264" y="0"/>
                  </a:moveTo>
                  <a:lnTo>
                    <a:pt x="0" y="44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9"/>
            <p:cNvSpPr/>
            <p:nvPr/>
          </p:nvSpPr>
          <p:spPr>
            <a:xfrm>
              <a:off x="811975" y="3988400"/>
              <a:ext cx="19825" cy="97275"/>
            </a:xfrm>
            <a:custGeom>
              <a:rect b="b" l="l" r="r" t="t"/>
              <a:pathLst>
                <a:path extrusionOk="0" fill="none" h="3891" w="793">
                  <a:moveTo>
                    <a:pt x="326" y="1"/>
                  </a:moveTo>
                  <a:cubicBezTo>
                    <a:pt x="792" y="1286"/>
                    <a:pt x="669" y="2703"/>
                    <a:pt x="0" y="38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9"/>
            <p:cNvSpPr/>
            <p:nvPr/>
          </p:nvSpPr>
          <p:spPr>
            <a:xfrm>
              <a:off x="804275" y="4017225"/>
              <a:ext cx="9475" cy="46225"/>
            </a:xfrm>
            <a:custGeom>
              <a:rect b="b" l="l" r="r" t="t"/>
              <a:pathLst>
                <a:path extrusionOk="0" fill="none" h="1849" w="379">
                  <a:moveTo>
                    <a:pt x="317" y="1"/>
                  </a:moveTo>
                  <a:cubicBezTo>
                    <a:pt x="378" y="634"/>
                    <a:pt x="273" y="1268"/>
                    <a:pt x="0" y="184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9"/>
            <p:cNvSpPr/>
            <p:nvPr/>
          </p:nvSpPr>
          <p:spPr>
            <a:xfrm>
              <a:off x="790625" y="4035050"/>
              <a:ext cx="3975" cy="11900"/>
            </a:xfrm>
            <a:custGeom>
              <a:rect b="b" l="l" r="r" t="t"/>
              <a:pathLst>
                <a:path extrusionOk="0" fill="none" h="476" w="159">
                  <a:moveTo>
                    <a:pt x="159" y="1"/>
                  </a:moveTo>
                  <a:cubicBezTo>
                    <a:pt x="106" y="159"/>
                    <a:pt x="53" y="317"/>
                    <a:pt x="0" y="4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59"/>
            <p:cNvSpPr/>
            <p:nvPr/>
          </p:nvSpPr>
          <p:spPr>
            <a:xfrm>
              <a:off x="743750" y="3889625"/>
              <a:ext cx="15650" cy="46650"/>
            </a:xfrm>
            <a:custGeom>
              <a:rect b="b" l="l" r="r" t="t"/>
              <a:pathLst>
                <a:path extrusionOk="0" fill="none" h="1866" w="626">
                  <a:moveTo>
                    <a:pt x="626" y="0"/>
                  </a:moveTo>
                  <a:cubicBezTo>
                    <a:pt x="458" y="634"/>
                    <a:pt x="247" y="1259"/>
                    <a:pt x="1" y="186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59"/>
            <p:cNvSpPr/>
            <p:nvPr/>
          </p:nvSpPr>
          <p:spPr>
            <a:xfrm>
              <a:off x="762900" y="3904800"/>
              <a:ext cx="4200" cy="12350"/>
            </a:xfrm>
            <a:custGeom>
              <a:rect b="b" l="l" r="r" t="t"/>
              <a:pathLst>
                <a:path extrusionOk="0" fill="none" h="494" w="168">
                  <a:moveTo>
                    <a:pt x="168" y="0"/>
                  </a:moveTo>
                  <a:cubicBezTo>
                    <a:pt x="115" y="168"/>
                    <a:pt x="62" y="326"/>
                    <a:pt x="0" y="49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59"/>
            <p:cNvSpPr/>
            <p:nvPr/>
          </p:nvSpPr>
          <p:spPr>
            <a:xfrm>
              <a:off x="775650" y="3915800"/>
              <a:ext cx="2225" cy="9275"/>
            </a:xfrm>
            <a:custGeom>
              <a:rect b="b" l="l" r="r" t="t"/>
              <a:pathLst>
                <a:path extrusionOk="0" fill="none" h="371" w="89">
                  <a:moveTo>
                    <a:pt x="89" y="0"/>
                  </a:moveTo>
                  <a:cubicBezTo>
                    <a:pt x="36" y="124"/>
                    <a:pt x="10" y="247"/>
                    <a:pt x="1"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59"/>
            <p:cNvSpPr/>
            <p:nvPr/>
          </p:nvSpPr>
          <p:spPr>
            <a:xfrm>
              <a:off x="784450" y="3924825"/>
              <a:ext cx="1575" cy="2875"/>
            </a:xfrm>
            <a:custGeom>
              <a:rect b="b" l="l" r="r" t="t"/>
              <a:pathLst>
                <a:path extrusionOk="0" fill="none" h="115" w="63">
                  <a:moveTo>
                    <a:pt x="63" y="0"/>
                  </a:moveTo>
                  <a:lnTo>
                    <a:pt x="1" y="1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59"/>
            <p:cNvSpPr/>
            <p:nvPr/>
          </p:nvSpPr>
          <p:spPr>
            <a:xfrm>
              <a:off x="732525" y="4153425"/>
              <a:ext cx="30625" cy="20925"/>
            </a:xfrm>
            <a:custGeom>
              <a:rect b="b" l="l" r="r" t="t"/>
              <a:pathLst>
                <a:path extrusionOk="0" fill="none" h="837" w="1225">
                  <a:moveTo>
                    <a:pt x="1" y="837"/>
                  </a:moveTo>
                  <a:cubicBezTo>
                    <a:pt x="459" y="634"/>
                    <a:pt x="863" y="352"/>
                    <a:pt x="1224"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59"/>
            <p:cNvSpPr/>
            <p:nvPr/>
          </p:nvSpPr>
          <p:spPr>
            <a:xfrm>
              <a:off x="745950" y="4151875"/>
              <a:ext cx="4875" cy="3550"/>
            </a:xfrm>
            <a:custGeom>
              <a:rect b="b" l="l" r="r" t="t"/>
              <a:pathLst>
                <a:path extrusionOk="0" fill="none" h="142" w="195">
                  <a:moveTo>
                    <a:pt x="1" y="142"/>
                  </a:moveTo>
                  <a:lnTo>
                    <a:pt x="194"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59"/>
            <p:cNvSpPr/>
            <p:nvPr/>
          </p:nvSpPr>
          <p:spPr>
            <a:xfrm>
              <a:off x="741325" y="4133175"/>
              <a:ext cx="4650" cy="4425"/>
            </a:xfrm>
            <a:custGeom>
              <a:rect b="b" l="l" r="r" t="t"/>
              <a:pathLst>
                <a:path extrusionOk="0" fill="none" h="177" w="186">
                  <a:moveTo>
                    <a:pt x="1" y="177"/>
                  </a:moveTo>
                  <a:lnTo>
                    <a:pt x="186"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59"/>
            <p:cNvSpPr/>
            <p:nvPr/>
          </p:nvSpPr>
          <p:spPr>
            <a:xfrm>
              <a:off x="738025" y="4111625"/>
              <a:ext cx="3125" cy="3325"/>
            </a:xfrm>
            <a:custGeom>
              <a:rect b="b" l="l" r="r" t="t"/>
              <a:pathLst>
                <a:path extrusionOk="0" fill="none" h="133" w="125">
                  <a:moveTo>
                    <a:pt x="1" y="132"/>
                  </a:moveTo>
                  <a:lnTo>
                    <a:pt x="124"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59"/>
            <p:cNvSpPr/>
            <p:nvPr/>
          </p:nvSpPr>
          <p:spPr>
            <a:xfrm>
              <a:off x="710525" y="4032400"/>
              <a:ext cx="6625" cy="15425"/>
            </a:xfrm>
            <a:custGeom>
              <a:rect b="b" l="l" r="r" t="t"/>
              <a:pathLst>
                <a:path extrusionOk="0" fill="none" h="617" w="265">
                  <a:moveTo>
                    <a:pt x="265" y="1"/>
                  </a:moveTo>
                  <a:lnTo>
                    <a:pt x="1" y="6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59"/>
            <p:cNvSpPr/>
            <p:nvPr/>
          </p:nvSpPr>
          <p:spPr>
            <a:xfrm>
              <a:off x="723300" y="4033950"/>
              <a:ext cx="4425" cy="9050"/>
            </a:xfrm>
            <a:custGeom>
              <a:rect b="b" l="l" r="r" t="t"/>
              <a:pathLst>
                <a:path extrusionOk="0" fill="none" h="362" w="177">
                  <a:moveTo>
                    <a:pt x="176" y="1"/>
                  </a:moveTo>
                  <a:cubicBezTo>
                    <a:pt x="97" y="115"/>
                    <a:pt x="36" y="229"/>
                    <a:pt x="0" y="3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59"/>
            <p:cNvSpPr/>
            <p:nvPr/>
          </p:nvSpPr>
          <p:spPr>
            <a:xfrm>
              <a:off x="743750" y="4020975"/>
              <a:ext cx="4000" cy="8600"/>
            </a:xfrm>
            <a:custGeom>
              <a:rect b="b" l="l" r="r" t="t"/>
              <a:pathLst>
                <a:path extrusionOk="0" fill="none" h="344" w="160">
                  <a:moveTo>
                    <a:pt x="159" y="0"/>
                  </a:moveTo>
                  <a:lnTo>
                    <a:pt x="1" y="34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59"/>
            <p:cNvSpPr/>
            <p:nvPr/>
          </p:nvSpPr>
          <p:spPr>
            <a:xfrm>
              <a:off x="701950" y="4072225"/>
              <a:ext cx="3325" cy="5525"/>
            </a:xfrm>
            <a:custGeom>
              <a:rect b="b" l="l" r="r" t="t"/>
              <a:pathLst>
                <a:path extrusionOk="0" fill="none" h="221" w="133">
                  <a:moveTo>
                    <a:pt x="133" y="1"/>
                  </a:moveTo>
                  <a:lnTo>
                    <a:pt x="1" y="22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59"/>
            <p:cNvSpPr/>
            <p:nvPr/>
          </p:nvSpPr>
          <p:spPr>
            <a:xfrm>
              <a:off x="634175" y="4187300"/>
              <a:ext cx="2225" cy="4200"/>
            </a:xfrm>
            <a:custGeom>
              <a:rect b="b" l="l" r="r" t="t"/>
              <a:pathLst>
                <a:path extrusionOk="0" fill="none" h="168" w="89">
                  <a:moveTo>
                    <a:pt x="89" y="1"/>
                  </a:moveTo>
                  <a:lnTo>
                    <a:pt x="1" y="16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59"/>
            <p:cNvSpPr/>
            <p:nvPr/>
          </p:nvSpPr>
          <p:spPr>
            <a:xfrm>
              <a:off x="687875" y="4188625"/>
              <a:ext cx="2875" cy="3325"/>
            </a:xfrm>
            <a:custGeom>
              <a:rect b="b" l="l" r="r" t="t"/>
              <a:pathLst>
                <a:path extrusionOk="0" fill="none" h="133" w="115">
                  <a:moveTo>
                    <a:pt x="115" y="1"/>
                  </a:moveTo>
                  <a:lnTo>
                    <a:pt x="0" y="13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59"/>
            <p:cNvSpPr/>
            <p:nvPr/>
          </p:nvSpPr>
          <p:spPr>
            <a:xfrm>
              <a:off x="714725" y="3993475"/>
              <a:ext cx="184400" cy="357050"/>
            </a:xfrm>
            <a:custGeom>
              <a:rect b="b" l="l" r="r" t="t"/>
              <a:pathLst>
                <a:path extrusionOk="0" h="14282" w="7376">
                  <a:moveTo>
                    <a:pt x="1637" y="0"/>
                  </a:moveTo>
                  <a:lnTo>
                    <a:pt x="0" y="14249"/>
                  </a:lnTo>
                  <a:lnTo>
                    <a:pt x="0" y="14275"/>
                  </a:lnTo>
                  <a:lnTo>
                    <a:pt x="35" y="14275"/>
                  </a:lnTo>
                  <a:cubicBezTo>
                    <a:pt x="97" y="14279"/>
                    <a:pt x="159" y="14281"/>
                    <a:pt x="221" y="14281"/>
                  </a:cubicBezTo>
                  <a:cubicBezTo>
                    <a:pt x="309" y="14281"/>
                    <a:pt x="396" y="14277"/>
                    <a:pt x="484" y="14266"/>
                  </a:cubicBezTo>
                  <a:cubicBezTo>
                    <a:pt x="581" y="14266"/>
                    <a:pt x="695" y="14249"/>
                    <a:pt x="819" y="14231"/>
                  </a:cubicBezTo>
                  <a:cubicBezTo>
                    <a:pt x="1848" y="14090"/>
                    <a:pt x="2834" y="13686"/>
                    <a:pt x="3661" y="13043"/>
                  </a:cubicBezTo>
                  <a:cubicBezTo>
                    <a:pt x="4744" y="12216"/>
                    <a:pt x="5835" y="10843"/>
                    <a:pt x="6557" y="8563"/>
                  </a:cubicBezTo>
                  <a:cubicBezTo>
                    <a:pt x="7375" y="5976"/>
                    <a:pt x="6794" y="3749"/>
                    <a:pt x="4823" y="1936"/>
                  </a:cubicBezTo>
                  <a:cubicBezTo>
                    <a:pt x="4603" y="1734"/>
                    <a:pt x="4365" y="1549"/>
                    <a:pt x="4145" y="1373"/>
                  </a:cubicBezTo>
                  <a:cubicBezTo>
                    <a:pt x="3573" y="959"/>
                    <a:pt x="2975" y="599"/>
                    <a:pt x="2341" y="299"/>
                  </a:cubicBezTo>
                  <a:lnTo>
                    <a:pt x="2279" y="273"/>
                  </a:lnTo>
                  <a:cubicBezTo>
                    <a:pt x="1998" y="141"/>
                    <a:pt x="1787" y="53"/>
                    <a:pt x="1672" y="18"/>
                  </a:cubicBezTo>
                  <a:lnTo>
                    <a:pt x="1637" y="0"/>
                  </a:lnTo>
                  <a:close/>
                </a:path>
              </a:pathLst>
            </a:custGeom>
            <a:solidFill>
              <a:srgbClr val="FFB6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59"/>
            <p:cNvSpPr/>
            <p:nvPr/>
          </p:nvSpPr>
          <p:spPr>
            <a:xfrm>
              <a:off x="742225" y="4010625"/>
              <a:ext cx="162625" cy="341275"/>
            </a:xfrm>
            <a:custGeom>
              <a:rect b="b" l="l" r="r" t="t"/>
              <a:pathLst>
                <a:path extrusionOk="0" h="13651" w="6505">
                  <a:moveTo>
                    <a:pt x="2262" y="1"/>
                  </a:moveTo>
                  <a:lnTo>
                    <a:pt x="2227" y="62"/>
                  </a:lnTo>
                  <a:cubicBezTo>
                    <a:pt x="2781" y="388"/>
                    <a:pt x="3292" y="766"/>
                    <a:pt x="3767" y="1198"/>
                  </a:cubicBezTo>
                  <a:cubicBezTo>
                    <a:pt x="4665" y="2025"/>
                    <a:pt x="5580" y="3248"/>
                    <a:pt x="5818" y="4894"/>
                  </a:cubicBezTo>
                  <a:lnTo>
                    <a:pt x="5818" y="4929"/>
                  </a:lnTo>
                  <a:cubicBezTo>
                    <a:pt x="5853" y="5149"/>
                    <a:pt x="5870" y="5378"/>
                    <a:pt x="5879" y="5607"/>
                  </a:cubicBezTo>
                  <a:cubicBezTo>
                    <a:pt x="5888" y="6390"/>
                    <a:pt x="5765" y="7165"/>
                    <a:pt x="5527" y="7904"/>
                  </a:cubicBezTo>
                  <a:cubicBezTo>
                    <a:pt x="5325" y="8555"/>
                    <a:pt x="5061" y="9189"/>
                    <a:pt x="4744" y="9796"/>
                  </a:cubicBezTo>
                  <a:cubicBezTo>
                    <a:pt x="4717" y="9866"/>
                    <a:pt x="4682" y="9919"/>
                    <a:pt x="4647" y="9981"/>
                  </a:cubicBezTo>
                  <a:cubicBezTo>
                    <a:pt x="4550" y="10157"/>
                    <a:pt x="4453" y="10324"/>
                    <a:pt x="4357" y="10483"/>
                  </a:cubicBezTo>
                  <a:cubicBezTo>
                    <a:pt x="4251" y="10641"/>
                    <a:pt x="4154" y="10791"/>
                    <a:pt x="4049" y="10931"/>
                  </a:cubicBezTo>
                  <a:cubicBezTo>
                    <a:pt x="3996" y="11011"/>
                    <a:pt x="3952" y="11072"/>
                    <a:pt x="3890" y="11143"/>
                  </a:cubicBezTo>
                  <a:cubicBezTo>
                    <a:pt x="3829" y="11222"/>
                    <a:pt x="3767" y="11292"/>
                    <a:pt x="3705" y="11363"/>
                  </a:cubicBezTo>
                  <a:cubicBezTo>
                    <a:pt x="3679" y="11398"/>
                    <a:pt x="3653" y="11433"/>
                    <a:pt x="3617" y="11468"/>
                  </a:cubicBezTo>
                  <a:cubicBezTo>
                    <a:pt x="2359" y="12912"/>
                    <a:pt x="933" y="13413"/>
                    <a:pt x="0" y="13580"/>
                  </a:cubicBezTo>
                  <a:lnTo>
                    <a:pt x="9" y="13651"/>
                  </a:lnTo>
                  <a:cubicBezTo>
                    <a:pt x="1039" y="13572"/>
                    <a:pt x="2024" y="13202"/>
                    <a:pt x="2860" y="12604"/>
                  </a:cubicBezTo>
                  <a:cubicBezTo>
                    <a:pt x="4075" y="11741"/>
                    <a:pt x="5642" y="10025"/>
                    <a:pt x="6161" y="6672"/>
                  </a:cubicBezTo>
                  <a:cubicBezTo>
                    <a:pt x="6504" y="2993"/>
                    <a:pt x="4233" y="1013"/>
                    <a:pt x="2262" y="1"/>
                  </a:cubicBezTo>
                  <a:close/>
                </a:path>
              </a:pathLst>
            </a:custGeom>
            <a:solidFill>
              <a:srgbClr val="FA556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59"/>
            <p:cNvSpPr/>
            <p:nvPr/>
          </p:nvSpPr>
          <p:spPr>
            <a:xfrm>
              <a:off x="714500" y="3993475"/>
              <a:ext cx="57225" cy="357125"/>
            </a:xfrm>
            <a:custGeom>
              <a:rect b="b" l="l" r="r" t="t"/>
              <a:pathLst>
                <a:path extrusionOk="0" h="14285" w="2289">
                  <a:moveTo>
                    <a:pt x="1637" y="0"/>
                  </a:moveTo>
                  <a:lnTo>
                    <a:pt x="0" y="14249"/>
                  </a:lnTo>
                  <a:lnTo>
                    <a:pt x="493" y="14266"/>
                  </a:lnTo>
                  <a:lnTo>
                    <a:pt x="819" y="14284"/>
                  </a:lnTo>
                  <a:lnTo>
                    <a:pt x="819" y="14240"/>
                  </a:lnTo>
                  <a:lnTo>
                    <a:pt x="2288" y="273"/>
                  </a:lnTo>
                  <a:cubicBezTo>
                    <a:pt x="2007" y="141"/>
                    <a:pt x="1787" y="53"/>
                    <a:pt x="1681" y="18"/>
                  </a:cubicBezTo>
                  <a:lnTo>
                    <a:pt x="1637" y="0"/>
                  </a:lnTo>
                  <a:close/>
                </a:path>
              </a:pathLst>
            </a:custGeom>
            <a:solidFill>
              <a:srgbClr val="FF93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59"/>
            <p:cNvSpPr/>
            <p:nvPr/>
          </p:nvSpPr>
          <p:spPr>
            <a:xfrm>
              <a:off x="887650" y="4133850"/>
              <a:ext cx="1575" cy="16950"/>
            </a:xfrm>
            <a:custGeom>
              <a:rect b="b" l="l" r="r" t="t"/>
              <a:pathLst>
                <a:path extrusionOk="0" h="678" w="63">
                  <a:moveTo>
                    <a:pt x="1" y="0"/>
                  </a:moveTo>
                  <a:lnTo>
                    <a:pt x="1" y="0"/>
                  </a:lnTo>
                  <a:cubicBezTo>
                    <a:pt x="36" y="220"/>
                    <a:pt x="53" y="449"/>
                    <a:pt x="62" y="678"/>
                  </a:cubicBezTo>
                  <a:cubicBezTo>
                    <a:pt x="62" y="449"/>
                    <a:pt x="45" y="220"/>
                    <a:pt x="1" y="0"/>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59"/>
            <p:cNvSpPr/>
            <p:nvPr/>
          </p:nvSpPr>
          <p:spPr>
            <a:xfrm>
              <a:off x="806250" y="4027800"/>
              <a:ext cx="107400" cy="291775"/>
            </a:xfrm>
            <a:custGeom>
              <a:rect b="b" l="l" r="r" t="t"/>
              <a:pathLst>
                <a:path extrusionOk="0" h="11671" w="4296">
                  <a:moveTo>
                    <a:pt x="484" y="0"/>
                  </a:moveTo>
                  <a:lnTo>
                    <a:pt x="484" y="0"/>
                  </a:lnTo>
                  <a:cubicBezTo>
                    <a:pt x="1083" y="766"/>
                    <a:pt x="4295" y="5377"/>
                    <a:pt x="0" y="11670"/>
                  </a:cubicBezTo>
                  <a:cubicBezTo>
                    <a:pt x="1083" y="10843"/>
                    <a:pt x="2174" y="9470"/>
                    <a:pt x="2896" y="7190"/>
                  </a:cubicBezTo>
                  <a:cubicBezTo>
                    <a:pt x="3714" y="4603"/>
                    <a:pt x="3133" y="2376"/>
                    <a:pt x="1162" y="563"/>
                  </a:cubicBezTo>
                  <a:cubicBezTo>
                    <a:pt x="942" y="361"/>
                    <a:pt x="713" y="176"/>
                    <a:pt x="484" y="0"/>
                  </a:cubicBezTo>
                  <a:close/>
                </a:path>
              </a:pathLst>
            </a:custGeom>
            <a:solidFill>
              <a:srgbClr val="FFD7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59"/>
            <p:cNvSpPr/>
            <p:nvPr/>
          </p:nvSpPr>
          <p:spPr>
            <a:xfrm>
              <a:off x="843425" y="4272675"/>
              <a:ext cx="7725" cy="11250"/>
            </a:xfrm>
            <a:custGeom>
              <a:rect b="b" l="l" r="r" t="t"/>
              <a:pathLst>
                <a:path extrusionOk="0" h="450" w="309">
                  <a:moveTo>
                    <a:pt x="309" y="1"/>
                  </a:moveTo>
                  <a:lnTo>
                    <a:pt x="309" y="1"/>
                  </a:lnTo>
                  <a:cubicBezTo>
                    <a:pt x="203" y="150"/>
                    <a:pt x="106" y="300"/>
                    <a:pt x="1" y="449"/>
                  </a:cubicBezTo>
                  <a:cubicBezTo>
                    <a:pt x="106" y="309"/>
                    <a:pt x="203" y="159"/>
                    <a:pt x="309"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59"/>
            <p:cNvSpPr/>
            <p:nvPr/>
          </p:nvSpPr>
          <p:spPr>
            <a:xfrm>
              <a:off x="851125" y="4260125"/>
              <a:ext cx="7300" cy="12575"/>
            </a:xfrm>
            <a:custGeom>
              <a:rect b="b" l="l" r="r" t="t"/>
              <a:pathLst>
                <a:path extrusionOk="0" h="503" w="292">
                  <a:moveTo>
                    <a:pt x="291" y="1"/>
                  </a:moveTo>
                  <a:lnTo>
                    <a:pt x="291" y="1"/>
                  </a:lnTo>
                  <a:cubicBezTo>
                    <a:pt x="194" y="168"/>
                    <a:pt x="97" y="335"/>
                    <a:pt x="1" y="503"/>
                  </a:cubicBezTo>
                  <a:cubicBezTo>
                    <a:pt x="97" y="344"/>
                    <a:pt x="194" y="177"/>
                    <a:pt x="291" y="1"/>
                  </a:cubicBezTo>
                  <a:close/>
                </a:path>
              </a:pathLst>
            </a:custGeom>
            <a:solidFill>
              <a:srgbClr val="F7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59"/>
            <p:cNvSpPr/>
            <p:nvPr/>
          </p:nvSpPr>
          <p:spPr>
            <a:xfrm>
              <a:off x="713625" y="3992150"/>
              <a:ext cx="215425" cy="372525"/>
            </a:xfrm>
            <a:custGeom>
              <a:rect b="b" l="l" r="r" t="t"/>
              <a:pathLst>
                <a:path extrusionOk="0" fill="none" h="14901" w="8617">
                  <a:moveTo>
                    <a:pt x="1646" y="0"/>
                  </a:moveTo>
                  <a:lnTo>
                    <a:pt x="0" y="14363"/>
                  </a:lnTo>
                  <a:cubicBezTo>
                    <a:pt x="0" y="14363"/>
                    <a:pt x="4656" y="14900"/>
                    <a:pt x="6636" y="8625"/>
                  </a:cubicBezTo>
                  <a:cubicBezTo>
                    <a:pt x="8616" y="2350"/>
                    <a:pt x="1646" y="0"/>
                    <a:pt x="1646"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59"/>
            <p:cNvSpPr/>
            <p:nvPr/>
          </p:nvSpPr>
          <p:spPr>
            <a:xfrm>
              <a:off x="713400" y="3992150"/>
              <a:ext cx="197375" cy="371850"/>
            </a:xfrm>
            <a:custGeom>
              <a:rect b="b" l="l" r="r" t="t"/>
              <a:pathLst>
                <a:path extrusionOk="0" fill="none" h="14874" w="7895">
                  <a:moveTo>
                    <a:pt x="1655" y="0"/>
                  </a:moveTo>
                  <a:cubicBezTo>
                    <a:pt x="1655" y="0"/>
                    <a:pt x="7895" y="1479"/>
                    <a:pt x="7340" y="7411"/>
                  </a:cubicBezTo>
                  <a:cubicBezTo>
                    <a:pt x="6487" y="12894"/>
                    <a:pt x="2641" y="14874"/>
                    <a:pt x="0" y="14363"/>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59"/>
            <p:cNvSpPr/>
            <p:nvPr/>
          </p:nvSpPr>
          <p:spPr>
            <a:xfrm>
              <a:off x="731650" y="4240325"/>
              <a:ext cx="9700" cy="78350"/>
            </a:xfrm>
            <a:custGeom>
              <a:rect b="b" l="l" r="r" t="t"/>
              <a:pathLst>
                <a:path extrusionOk="0" fill="none" h="3134" w="388">
                  <a:moveTo>
                    <a:pt x="388" y="1"/>
                  </a:moveTo>
                  <a:cubicBezTo>
                    <a:pt x="256" y="1039"/>
                    <a:pt x="133" y="2087"/>
                    <a:pt x="1" y="31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59"/>
            <p:cNvSpPr/>
            <p:nvPr/>
          </p:nvSpPr>
          <p:spPr>
            <a:xfrm>
              <a:off x="745300" y="4263000"/>
              <a:ext cx="5075" cy="42475"/>
            </a:xfrm>
            <a:custGeom>
              <a:rect b="b" l="l" r="r" t="t"/>
              <a:pathLst>
                <a:path extrusionOk="0" fill="none" h="1699" w="203">
                  <a:moveTo>
                    <a:pt x="203" y="0"/>
                  </a:moveTo>
                  <a:lnTo>
                    <a:pt x="0" y="169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59"/>
            <p:cNvSpPr/>
            <p:nvPr/>
          </p:nvSpPr>
          <p:spPr>
            <a:xfrm>
              <a:off x="761350" y="4291600"/>
              <a:ext cx="1575" cy="9275"/>
            </a:xfrm>
            <a:custGeom>
              <a:rect b="b" l="l" r="r" t="t"/>
              <a:pathLst>
                <a:path extrusionOk="0" fill="none" h="371" w="63">
                  <a:moveTo>
                    <a:pt x="62" y="0"/>
                  </a:moveTo>
                  <a:lnTo>
                    <a:pt x="1" y="37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59"/>
            <p:cNvSpPr/>
            <p:nvPr/>
          </p:nvSpPr>
          <p:spPr>
            <a:xfrm>
              <a:off x="771700" y="4288750"/>
              <a:ext cx="3100" cy="12550"/>
            </a:xfrm>
            <a:custGeom>
              <a:rect b="b" l="l" r="r" t="t"/>
              <a:pathLst>
                <a:path extrusionOk="0" fill="none" h="502" w="124">
                  <a:moveTo>
                    <a:pt x="124" y="0"/>
                  </a:moveTo>
                  <a:lnTo>
                    <a:pt x="0" y="50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9"/>
            <p:cNvSpPr/>
            <p:nvPr/>
          </p:nvSpPr>
          <p:spPr>
            <a:xfrm>
              <a:off x="850025" y="4088950"/>
              <a:ext cx="27100" cy="95750"/>
            </a:xfrm>
            <a:custGeom>
              <a:rect b="b" l="l" r="r" t="t"/>
              <a:pathLst>
                <a:path extrusionOk="0" fill="none" h="3830" w="1084">
                  <a:moveTo>
                    <a:pt x="1" y="1"/>
                  </a:moveTo>
                  <a:cubicBezTo>
                    <a:pt x="801" y="1101"/>
                    <a:pt x="1083" y="2500"/>
                    <a:pt x="766" y="38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59"/>
            <p:cNvSpPr/>
            <p:nvPr/>
          </p:nvSpPr>
          <p:spPr>
            <a:xfrm>
              <a:off x="850250" y="4118875"/>
              <a:ext cx="7725" cy="46675"/>
            </a:xfrm>
            <a:custGeom>
              <a:rect b="b" l="l" r="r" t="t"/>
              <a:pathLst>
                <a:path extrusionOk="0" fill="none" h="1867" w="309">
                  <a:moveTo>
                    <a:pt x="0" y="1"/>
                  </a:moveTo>
                  <a:cubicBezTo>
                    <a:pt x="238" y="590"/>
                    <a:pt x="308" y="1233"/>
                    <a:pt x="212" y="186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59"/>
            <p:cNvSpPr/>
            <p:nvPr/>
          </p:nvSpPr>
          <p:spPr>
            <a:xfrm>
              <a:off x="837925" y="4141100"/>
              <a:ext cx="475" cy="12575"/>
            </a:xfrm>
            <a:custGeom>
              <a:rect b="b" l="l" r="r" t="t"/>
              <a:pathLst>
                <a:path extrusionOk="0" fill="none" h="503" w="19">
                  <a:moveTo>
                    <a:pt x="18" y="1"/>
                  </a:moveTo>
                  <a:cubicBezTo>
                    <a:pt x="18" y="168"/>
                    <a:pt x="9" y="335"/>
                    <a:pt x="1"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59"/>
            <p:cNvSpPr/>
            <p:nvPr/>
          </p:nvSpPr>
          <p:spPr>
            <a:xfrm>
              <a:off x="761800" y="4011300"/>
              <a:ext cx="2450" cy="48850"/>
            </a:xfrm>
            <a:custGeom>
              <a:rect b="b" l="l" r="r" t="t"/>
              <a:pathLst>
                <a:path extrusionOk="0" fill="none" h="1954" w="98">
                  <a:moveTo>
                    <a:pt x="88" y="0"/>
                  </a:moveTo>
                  <a:cubicBezTo>
                    <a:pt x="97" y="651"/>
                    <a:pt x="71" y="1311"/>
                    <a:pt x="0" y="195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59"/>
            <p:cNvSpPr/>
            <p:nvPr/>
          </p:nvSpPr>
          <p:spPr>
            <a:xfrm>
              <a:off x="775000" y="4023600"/>
              <a:ext cx="675" cy="13225"/>
            </a:xfrm>
            <a:custGeom>
              <a:rect b="b" l="l" r="r" t="t"/>
              <a:pathLst>
                <a:path extrusionOk="0" fill="none" h="529" w="27">
                  <a:moveTo>
                    <a:pt x="27" y="1"/>
                  </a:moveTo>
                  <a:lnTo>
                    <a:pt x="1" y="52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59"/>
            <p:cNvSpPr/>
            <p:nvPr/>
          </p:nvSpPr>
          <p:spPr>
            <a:xfrm>
              <a:off x="788425" y="4031300"/>
              <a:ext cx="900" cy="9500"/>
            </a:xfrm>
            <a:custGeom>
              <a:rect b="b" l="l" r="r" t="t"/>
              <a:pathLst>
                <a:path extrusionOk="0" fill="none" h="380" w="36">
                  <a:moveTo>
                    <a:pt x="18" y="1"/>
                  </a:moveTo>
                  <a:cubicBezTo>
                    <a:pt x="0" y="124"/>
                    <a:pt x="9" y="256"/>
                    <a:pt x="36" y="37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59"/>
            <p:cNvSpPr/>
            <p:nvPr/>
          </p:nvSpPr>
          <p:spPr>
            <a:xfrm>
              <a:off x="798550" y="4037700"/>
              <a:ext cx="900" cy="3100"/>
            </a:xfrm>
            <a:custGeom>
              <a:rect b="b" l="l" r="r" t="t"/>
              <a:pathLst>
                <a:path extrusionOk="0" fill="none" h="124" w="36">
                  <a:moveTo>
                    <a:pt x="35" y="0"/>
                  </a:moveTo>
                  <a:lnTo>
                    <a:pt x="0" y="12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59"/>
            <p:cNvSpPr/>
            <p:nvPr/>
          </p:nvSpPr>
          <p:spPr>
            <a:xfrm>
              <a:off x="817900" y="4263425"/>
              <a:ext cx="23575" cy="28650"/>
            </a:xfrm>
            <a:custGeom>
              <a:rect b="b" l="l" r="r" t="t"/>
              <a:pathLst>
                <a:path extrusionOk="0" fill="none" h="1146" w="943">
                  <a:moveTo>
                    <a:pt x="1" y="1145"/>
                  </a:moveTo>
                  <a:cubicBezTo>
                    <a:pt x="379" y="819"/>
                    <a:pt x="696" y="432"/>
                    <a:pt x="94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59"/>
            <p:cNvSpPr/>
            <p:nvPr/>
          </p:nvSpPr>
          <p:spPr>
            <a:xfrm>
              <a:off x="825375" y="4265425"/>
              <a:ext cx="3775" cy="4625"/>
            </a:xfrm>
            <a:custGeom>
              <a:rect b="b" l="l" r="r" t="t"/>
              <a:pathLst>
                <a:path extrusionOk="0" fill="none" h="185" w="151">
                  <a:moveTo>
                    <a:pt x="1" y="185"/>
                  </a:moveTo>
                  <a:lnTo>
                    <a:pt x="15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59"/>
            <p:cNvSpPr/>
            <p:nvPr/>
          </p:nvSpPr>
          <p:spPr>
            <a:xfrm>
              <a:off x="815925" y="4248925"/>
              <a:ext cx="3325" cy="5525"/>
            </a:xfrm>
            <a:custGeom>
              <a:rect b="b" l="l" r="r" t="t"/>
              <a:pathLst>
                <a:path extrusionOk="0" fill="none" h="221" w="133">
                  <a:moveTo>
                    <a:pt x="0" y="220"/>
                  </a:moveTo>
                  <a:cubicBezTo>
                    <a:pt x="44" y="141"/>
                    <a:pt x="88" y="70"/>
                    <a:pt x="132"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59"/>
            <p:cNvSpPr/>
            <p:nvPr/>
          </p:nvSpPr>
          <p:spPr>
            <a:xfrm>
              <a:off x="806675" y="4229550"/>
              <a:ext cx="1800" cy="4200"/>
            </a:xfrm>
            <a:custGeom>
              <a:rect b="b" l="l" r="r" t="t"/>
              <a:pathLst>
                <a:path extrusionOk="0" fill="none" h="168" w="72">
                  <a:moveTo>
                    <a:pt x="1" y="168"/>
                  </a:moveTo>
                  <a:lnTo>
                    <a:pt x="7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59"/>
            <p:cNvSpPr/>
            <p:nvPr/>
          </p:nvSpPr>
          <p:spPr>
            <a:xfrm>
              <a:off x="761150" y="4160250"/>
              <a:ext cx="2425" cy="16525"/>
            </a:xfrm>
            <a:custGeom>
              <a:rect b="b" l="l" r="r" t="t"/>
              <a:pathLst>
                <a:path extrusionOk="0" fill="none" h="661" w="97">
                  <a:moveTo>
                    <a:pt x="97" y="0"/>
                  </a:moveTo>
                  <a:lnTo>
                    <a:pt x="0" y="66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59"/>
            <p:cNvSpPr/>
            <p:nvPr/>
          </p:nvSpPr>
          <p:spPr>
            <a:xfrm>
              <a:off x="772150" y="4158700"/>
              <a:ext cx="2000" cy="9925"/>
            </a:xfrm>
            <a:custGeom>
              <a:rect b="b" l="l" r="r" t="t"/>
              <a:pathLst>
                <a:path extrusionOk="0" fill="none" h="397" w="80">
                  <a:moveTo>
                    <a:pt x="79" y="1"/>
                  </a:moveTo>
                  <a:cubicBezTo>
                    <a:pt x="26" y="124"/>
                    <a:pt x="0" y="256"/>
                    <a:pt x="0" y="3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59"/>
            <p:cNvSpPr/>
            <p:nvPr/>
          </p:nvSpPr>
          <p:spPr>
            <a:xfrm>
              <a:off x="788200" y="4140650"/>
              <a:ext cx="1575" cy="9275"/>
            </a:xfrm>
            <a:custGeom>
              <a:rect b="b" l="l" r="r" t="t"/>
              <a:pathLst>
                <a:path extrusionOk="0" fill="none" h="371" w="63">
                  <a:moveTo>
                    <a:pt x="62" y="1"/>
                  </a:moveTo>
                  <a:cubicBezTo>
                    <a:pt x="45" y="124"/>
                    <a:pt x="18" y="247"/>
                    <a:pt x="1" y="37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59"/>
            <p:cNvSpPr/>
            <p:nvPr/>
          </p:nvSpPr>
          <p:spPr>
            <a:xfrm>
              <a:off x="761350" y="4201600"/>
              <a:ext cx="1575" cy="6425"/>
            </a:xfrm>
            <a:custGeom>
              <a:rect b="b" l="l" r="r" t="t"/>
              <a:pathLst>
                <a:path extrusionOk="0" fill="none" h="257" w="63">
                  <a:moveTo>
                    <a:pt x="62" y="1"/>
                  </a:moveTo>
                  <a:cubicBezTo>
                    <a:pt x="45" y="89"/>
                    <a:pt x="27" y="168"/>
                    <a:pt x="1" y="25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59"/>
            <p:cNvSpPr/>
            <p:nvPr/>
          </p:nvSpPr>
          <p:spPr>
            <a:xfrm>
              <a:off x="728575" y="4331650"/>
              <a:ext cx="675" cy="4425"/>
            </a:xfrm>
            <a:custGeom>
              <a:rect b="b" l="l" r="r" t="t"/>
              <a:pathLst>
                <a:path extrusionOk="0" fill="none" h="177" w="27">
                  <a:moveTo>
                    <a:pt x="27" y="0"/>
                  </a:moveTo>
                  <a:lnTo>
                    <a:pt x="1" y="17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59"/>
            <p:cNvSpPr/>
            <p:nvPr/>
          </p:nvSpPr>
          <p:spPr>
            <a:xfrm>
              <a:off x="779850" y="4317550"/>
              <a:ext cx="2000" cy="4000"/>
            </a:xfrm>
            <a:custGeom>
              <a:rect b="b" l="l" r="r" t="t"/>
              <a:pathLst>
                <a:path extrusionOk="0" fill="none" h="160" w="80">
                  <a:moveTo>
                    <a:pt x="79" y="1"/>
                  </a:moveTo>
                  <a:lnTo>
                    <a:pt x="0" y="15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59"/>
            <p:cNvSpPr/>
            <p:nvPr/>
          </p:nvSpPr>
          <p:spPr>
            <a:xfrm>
              <a:off x="768175" y="3650675"/>
              <a:ext cx="252625" cy="404875"/>
            </a:xfrm>
            <a:custGeom>
              <a:rect b="b" l="l" r="r" t="t"/>
              <a:pathLst>
                <a:path extrusionOk="0" h="16195" w="10105">
                  <a:moveTo>
                    <a:pt x="2861" y="0"/>
                  </a:moveTo>
                  <a:lnTo>
                    <a:pt x="1" y="1400"/>
                  </a:lnTo>
                  <a:lnTo>
                    <a:pt x="27" y="1444"/>
                  </a:lnTo>
                  <a:cubicBezTo>
                    <a:pt x="599" y="2729"/>
                    <a:pt x="5686" y="14047"/>
                    <a:pt x="7226" y="16168"/>
                  </a:cubicBezTo>
                  <a:lnTo>
                    <a:pt x="7253" y="16194"/>
                  </a:lnTo>
                  <a:lnTo>
                    <a:pt x="10104" y="14803"/>
                  </a:lnTo>
                  <a:lnTo>
                    <a:pt x="10087" y="14751"/>
                  </a:lnTo>
                  <a:cubicBezTo>
                    <a:pt x="9506" y="13422"/>
                    <a:pt x="4366" y="1629"/>
                    <a:pt x="2887" y="27"/>
                  </a:cubicBezTo>
                  <a:lnTo>
                    <a:pt x="2861"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59"/>
            <p:cNvSpPr/>
            <p:nvPr/>
          </p:nvSpPr>
          <p:spPr>
            <a:xfrm>
              <a:off x="768400" y="3680150"/>
              <a:ext cx="201125" cy="375400"/>
            </a:xfrm>
            <a:custGeom>
              <a:rect b="b" l="l" r="r" t="t"/>
              <a:pathLst>
                <a:path extrusionOk="0" h="15016" w="8045">
                  <a:moveTo>
                    <a:pt x="441" y="1"/>
                  </a:moveTo>
                  <a:lnTo>
                    <a:pt x="0" y="221"/>
                  </a:lnTo>
                  <a:lnTo>
                    <a:pt x="18" y="265"/>
                  </a:lnTo>
                  <a:cubicBezTo>
                    <a:pt x="590" y="1550"/>
                    <a:pt x="5677" y="12868"/>
                    <a:pt x="7226" y="14980"/>
                  </a:cubicBezTo>
                  <a:lnTo>
                    <a:pt x="7244" y="15015"/>
                  </a:lnTo>
                  <a:lnTo>
                    <a:pt x="8044" y="14628"/>
                  </a:lnTo>
                  <a:cubicBezTo>
                    <a:pt x="7631" y="14188"/>
                    <a:pt x="7006" y="13184"/>
                    <a:pt x="6276" y="11873"/>
                  </a:cubicBezTo>
                  <a:cubicBezTo>
                    <a:pt x="6276" y="11873"/>
                    <a:pt x="6276" y="11864"/>
                    <a:pt x="6276" y="11864"/>
                  </a:cubicBezTo>
                  <a:cubicBezTo>
                    <a:pt x="3970" y="7701"/>
                    <a:pt x="731" y="626"/>
                    <a:pt x="441" y="1"/>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59"/>
            <p:cNvSpPr/>
            <p:nvPr/>
          </p:nvSpPr>
          <p:spPr>
            <a:xfrm>
              <a:off x="812625" y="3650675"/>
              <a:ext cx="208375" cy="377800"/>
            </a:xfrm>
            <a:custGeom>
              <a:rect b="b" l="l" r="r" t="t"/>
              <a:pathLst>
                <a:path extrusionOk="0" h="15112" w="8335">
                  <a:moveTo>
                    <a:pt x="1083" y="0"/>
                  </a:moveTo>
                  <a:lnTo>
                    <a:pt x="0" y="528"/>
                  </a:lnTo>
                  <a:lnTo>
                    <a:pt x="7684" y="15112"/>
                  </a:lnTo>
                  <a:lnTo>
                    <a:pt x="8335" y="14803"/>
                  </a:lnTo>
                  <a:lnTo>
                    <a:pt x="8309" y="14751"/>
                  </a:lnTo>
                  <a:cubicBezTo>
                    <a:pt x="7728" y="13422"/>
                    <a:pt x="2588" y="1629"/>
                    <a:pt x="1109" y="27"/>
                  </a:cubicBezTo>
                  <a:lnTo>
                    <a:pt x="1083"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59"/>
            <p:cNvSpPr/>
            <p:nvPr/>
          </p:nvSpPr>
          <p:spPr>
            <a:xfrm>
              <a:off x="766850" y="3649125"/>
              <a:ext cx="255700" cy="408175"/>
            </a:xfrm>
            <a:custGeom>
              <a:rect b="b" l="l" r="r" t="t"/>
              <a:pathLst>
                <a:path extrusionOk="0" fill="none" h="16327" w="10228">
                  <a:moveTo>
                    <a:pt x="1" y="1435"/>
                  </a:moveTo>
                  <a:cubicBezTo>
                    <a:pt x="1" y="1435"/>
                    <a:pt x="5713" y="14258"/>
                    <a:pt x="7297" y="16326"/>
                  </a:cubicBezTo>
                  <a:lnTo>
                    <a:pt x="10228" y="14883"/>
                  </a:lnTo>
                  <a:cubicBezTo>
                    <a:pt x="10228" y="14883"/>
                    <a:pt x="4428" y="1479"/>
                    <a:pt x="2932"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59"/>
            <p:cNvSpPr/>
            <p:nvPr/>
          </p:nvSpPr>
          <p:spPr>
            <a:xfrm>
              <a:off x="901075" y="3926575"/>
              <a:ext cx="52175" cy="101250"/>
            </a:xfrm>
            <a:custGeom>
              <a:rect b="b" l="l" r="r" t="t"/>
              <a:pathLst>
                <a:path extrusionOk="0" fill="none" h="4050" w="2087">
                  <a:moveTo>
                    <a:pt x="2086" y="4049"/>
                  </a:moveTo>
                  <a:cubicBezTo>
                    <a:pt x="1321" y="2738"/>
                    <a:pt x="625" y="139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59"/>
            <p:cNvSpPr/>
            <p:nvPr/>
          </p:nvSpPr>
          <p:spPr>
            <a:xfrm>
              <a:off x="938925" y="3971475"/>
              <a:ext cx="18275" cy="35450"/>
            </a:xfrm>
            <a:custGeom>
              <a:rect b="b" l="l" r="r" t="t"/>
              <a:pathLst>
                <a:path extrusionOk="0" fill="none" h="1418" w="731">
                  <a:moveTo>
                    <a:pt x="0" y="0"/>
                  </a:moveTo>
                  <a:cubicBezTo>
                    <a:pt x="211" y="493"/>
                    <a:pt x="458" y="959"/>
                    <a:pt x="731" y="141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59"/>
            <p:cNvSpPr/>
            <p:nvPr/>
          </p:nvSpPr>
          <p:spPr>
            <a:xfrm>
              <a:off x="858175" y="3711625"/>
              <a:ext cx="53475" cy="99900"/>
            </a:xfrm>
            <a:custGeom>
              <a:rect b="b" l="l" r="r" t="t"/>
              <a:pathLst>
                <a:path extrusionOk="0" fill="none" h="3996" w="2139">
                  <a:moveTo>
                    <a:pt x="0" y="0"/>
                  </a:moveTo>
                  <a:cubicBezTo>
                    <a:pt x="740" y="1320"/>
                    <a:pt x="1444" y="2649"/>
                    <a:pt x="2139" y="39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59"/>
            <p:cNvSpPr/>
            <p:nvPr/>
          </p:nvSpPr>
          <p:spPr>
            <a:xfrm>
              <a:off x="857725" y="3758050"/>
              <a:ext cx="18500" cy="35450"/>
            </a:xfrm>
            <a:custGeom>
              <a:rect b="b" l="l" r="r" t="t"/>
              <a:pathLst>
                <a:path extrusionOk="0" fill="none" h="1418" w="740">
                  <a:moveTo>
                    <a:pt x="1" y="0"/>
                  </a:moveTo>
                  <a:cubicBezTo>
                    <a:pt x="247" y="467"/>
                    <a:pt x="493" y="942"/>
                    <a:pt x="740" y="141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59"/>
            <p:cNvSpPr/>
            <p:nvPr/>
          </p:nvSpPr>
          <p:spPr>
            <a:xfrm>
              <a:off x="790850" y="3689825"/>
              <a:ext cx="36975" cy="82775"/>
            </a:xfrm>
            <a:custGeom>
              <a:rect b="b" l="l" r="r" t="t"/>
              <a:pathLst>
                <a:path extrusionOk="0" fill="none" h="3311" w="1479">
                  <a:moveTo>
                    <a:pt x="0" y="1"/>
                  </a:moveTo>
                  <a:lnTo>
                    <a:pt x="1479" y="33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59"/>
            <p:cNvSpPr/>
            <p:nvPr/>
          </p:nvSpPr>
          <p:spPr>
            <a:xfrm>
              <a:off x="808450" y="3693125"/>
              <a:ext cx="15200" cy="34575"/>
            </a:xfrm>
            <a:custGeom>
              <a:rect b="b" l="l" r="r" t="t"/>
              <a:pathLst>
                <a:path extrusionOk="0" fill="none" h="1383" w="608">
                  <a:moveTo>
                    <a:pt x="0" y="1"/>
                  </a:moveTo>
                  <a:cubicBezTo>
                    <a:pt x="185" y="467"/>
                    <a:pt x="387" y="934"/>
                    <a:pt x="608" y="138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59"/>
            <p:cNvSpPr/>
            <p:nvPr/>
          </p:nvSpPr>
          <p:spPr>
            <a:xfrm>
              <a:off x="956950" y="3910300"/>
              <a:ext cx="45350" cy="101450"/>
            </a:xfrm>
            <a:custGeom>
              <a:rect b="b" l="l" r="r" t="t"/>
              <a:pathLst>
                <a:path extrusionOk="0" fill="none" h="4058" w="1814">
                  <a:moveTo>
                    <a:pt x="1814" y="4058"/>
                  </a:moveTo>
                  <a:cubicBezTo>
                    <a:pt x="1207" y="2702"/>
                    <a:pt x="599" y="1347"/>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59"/>
            <p:cNvSpPr/>
            <p:nvPr/>
          </p:nvSpPr>
          <p:spPr>
            <a:xfrm>
              <a:off x="958500" y="3947925"/>
              <a:ext cx="16750" cy="38750"/>
            </a:xfrm>
            <a:custGeom>
              <a:rect b="b" l="l" r="r" t="t"/>
              <a:pathLst>
                <a:path extrusionOk="0" fill="none" h="1550" w="670">
                  <a:moveTo>
                    <a:pt x="669" y="1549"/>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59"/>
            <p:cNvSpPr/>
            <p:nvPr/>
          </p:nvSpPr>
          <p:spPr>
            <a:xfrm>
              <a:off x="853100" y="3829100"/>
              <a:ext cx="22925" cy="48000"/>
            </a:xfrm>
            <a:custGeom>
              <a:rect b="b" l="l" r="r" t="t"/>
              <a:pathLst>
                <a:path extrusionOk="0" fill="none" h="1920" w="917">
                  <a:moveTo>
                    <a:pt x="916" y="1919"/>
                  </a:moveTo>
                  <a:cubicBezTo>
                    <a:pt x="608" y="1277"/>
                    <a:pt x="309" y="643"/>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59"/>
            <p:cNvSpPr/>
            <p:nvPr/>
          </p:nvSpPr>
          <p:spPr>
            <a:xfrm>
              <a:off x="936725" y="3863875"/>
              <a:ext cx="3750" cy="7950"/>
            </a:xfrm>
            <a:custGeom>
              <a:rect b="b" l="l" r="r" t="t"/>
              <a:pathLst>
                <a:path extrusionOk="0" fill="none" h="318" w="150">
                  <a:moveTo>
                    <a:pt x="150" y="317"/>
                  </a:moveTo>
                  <a:cubicBezTo>
                    <a:pt x="97" y="212"/>
                    <a:pt x="53" y="106"/>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59"/>
            <p:cNvSpPr/>
            <p:nvPr/>
          </p:nvSpPr>
          <p:spPr>
            <a:xfrm>
              <a:off x="841450" y="3677950"/>
              <a:ext cx="4850" cy="8825"/>
            </a:xfrm>
            <a:custGeom>
              <a:rect b="b" l="l" r="r" t="t"/>
              <a:pathLst>
                <a:path extrusionOk="0" fill="none" h="353" w="194">
                  <a:moveTo>
                    <a:pt x="194" y="353"/>
                  </a:moveTo>
                  <a:cubicBezTo>
                    <a:pt x="141" y="229"/>
                    <a:pt x="80" y="106"/>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59"/>
            <p:cNvSpPr/>
            <p:nvPr/>
          </p:nvSpPr>
          <p:spPr>
            <a:xfrm>
              <a:off x="706575" y="3756275"/>
              <a:ext cx="285825" cy="391450"/>
            </a:xfrm>
            <a:custGeom>
              <a:rect b="b" l="l" r="r" t="t"/>
              <a:pathLst>
                <a:path extrusionOk="0" h="15658" w="11433">
                  <a:moveTo>
                    <a:pt x="2702" y="1"/>
                  </a:moveTo>
                  <a:lnTo>
                    <a:pt x="0" y="1691"/>
                  </a:lnTo>
                  <a:lnTo>
                    <a:pt x="27" y="1735"/>
                  </a:lnTo>
                  <a:cubicBezTo>
                    <a:pt x="731" y="2949"/>
                    <a:pt x="6953" y="13677"/>
                    <a:pt x="8713" y="15622"/>
                  </a:cubicBezTo>
                  <a:lnTo>
                    <a:pt x="8740" y="15658"/>
                  </a:lnTo>
                  <a:lnTo>
                    <a:pt x="11433" y="13968"/>
                  </a:lnTo>
                  <a:lnTo>
                    <a:pt x="11415" y="13933"/>
                  </a:lnTo>
                  <a:cubicBezTo>
                    <a:pt x="10694" y="12665"/>
                    <a:pt x="4366" y="1479"/>
                    <a:pt x="2729" y="27"/>
                  </a:cubicBezTo>
                  <a:lnTo>
                    <a:pt x="2702"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59"/>
            <p:cNvSpPr/>
            <p:nvPr/>
          </p:nvSpPr>
          <p:spPr>
            <a:xfrm>
              <a:off x="706575" y="3791925"/>
              <a:ext cx="237425" cy="355800"/>
            </a:xfrm>
            <a:custGeom>
              <a:rect b="b" l="l" r="r" t="t"/>
              <a:pathLst>
                <a:path extrusionOk="0" h="14232" w="9497">
                  <a:moveTo>
                    <a:pt x="414" y="1"/>
                  </a:moveTo>
                  <a:lnTo>
                    <a:pt x="0" y="265"/>
                  </a:lnTo>
                  <a:lnTo>
                    <a:pt x="27" y="309"/>
                  </a:lnTo>
                  <a:cubicBezTo>
                    <a:pt x="731" y="1523"/>
                    <a:pt x="6953" y="12260"/>
                    <a:pt x="8713" y="14205"/>
                  </a:cubicBezTo>
                  <a:lnTo>
                    <a:pt x="8740" y="14232"/>
                  </a:lnTo>
                  <a:lnTo>
                    <a:pt x="9497" y="13765"/>
                  </a:lnTo>
                  <a:cubicBezTo>
                    <a:pt x="9039" y="13369"/>
                    <a:pt x="8308" y="12427"/>
                    <a:pt x="7455" y="11213"/>
                  </a:cubicBezTo>
                  <a:cubicBezTo>
                    <a:pt x="7455" y="11213"/>
                    <a:pt x="7455" y="11204"/>
                    <a:pt x="7455" y="11195"/>
                  </a:cubicBezTo>
                  <a:cubicBezTo>
                    <a:pt x="4727" y="7305"/>
                    <a:pt x="766" y="599"/>
                    <a:pt x="414" y="1"/>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59"/>
            <p:cNvSpPr/>
            <p:nvPr/>
          </p:nvSpPr>
          <p:spPr>
            <a:xfrm>
              <a:off x="748375" y="3756275"/>
              <a:ext cx="244025" cy="358900"/>
            </a:xfrm>
            <a:custGeom>
              <a:rect b="b" l="l" r="r" t="t"/>
              <a:pathLst>
                <a:path extrusionOk="0" h="14356" w="9761">
                  <a:moveTo>
                    <a:pt x="1030" y="1"/>
                  </a:moveTo>
                  <a:lnTo>
                    <a:pt x="1" y="643"/>
                  </a:lnTo>
                  <a:lnTo>
                    <a:pt x="9154" y="14355"/>
                  </a:lnTo>
                  <a:lnTo>
                    <a:pt x="9761" y="13968"/>
                  </a:lnTo>
                  <a:lnTo>
                    <a:pt x="9743" y="13933"/>
                  </a:lnTo>
                  <a:cubicBezTo>
                    <a:pt x="9022" y="12665"/>
                    <a:pt x="2694" y="1479"/>
                    <a:pt x="1057" y="27"/>
                  </a:cubicBezTo>
                  <a:lnTo>
                    <a:pt x="1030" y="1"/>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9"/>
            <p:cNvSpPr/>
            <p:nvPr/>
          </p:nvSpPr>
          <p:spPr>
            <a:xfrm>
              <a:off x="705025" y="3754750"/>
              <a:ext cx="289150" cy="394525"/>
            </a:xfrm>
            <a:custGeom>
              <a:rect b="b" l="l" r="r" t="t"/>
              <a:pathLst>
                <a:path extrusionOk="0" fill="none" h="15781" w="11566">
                  <a:moveTo>
                    <a:pt x="1" y="1734"/>
                  </a:moveTo>
                  <a:cubicBezTo>
                    <a:pt x="1" y="1734"/>
                    <a:pt x="7006" y="13888"/>
                    <a:pt x="8802" y="15780"/>
                  </a:cubicBezTo>
                  <a:lnTo>
                    <a:pt x="11565" y="14055"/>
                  </a:lnTo>
                  <a:cubicBezTo>
                    <a:pt x="11565" y="14055"/>
                    <a:pt x="4419" y="1320"/>
                    <a:pt x="2764"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59"/>
            <p:cNvSpPr/>
            <p:nvPr/>
          </p:nvSpPr>
          <p:spPr>
            <a:xfrm>
              <a:off x="863675" y="4024500"/>
              <a:ext cx="62275" cy="95275"/>
            </a:xfrm>
            <a:custGeom>
              <a:rect b="b" l="l" r="r" t="t"/>
              <a:pathLst>
                <a:path extrusionOk="0" fill="none" h="3811" w="2491">
                  <a:moveTo>
                    <a:pt x="2491" y="3811"/>
                  </a:moveTo>
                  <a:cubicBezTo>
                    <a:pt x="1593" y="2588"/>
                    <a:pt x="757" y="1311"/>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59"/>
            <p:cNvSpPr/>
            <p:nvPr/>
          </p:nvSpPr>
          <p:spPr>
            <a:xfrm>
              <a:off x="905700" y="4065200"/>
              <a:ext cx="22025" cy="33475"/>
            </a:xfrm>
            <a:custGeom>
              <a:rect b="b" l="l" r="r" t="t"/>
              <a:pathLst>
                <a:path extrusionOk="0" fill="none" h="1339" w="881">
                  <a:moveTo>
                    <a:pt x="0" y="0"/>
                  </a:moveTo>
                  <a:cubicBezTo>
                    <a:pt x="273" y="467"/>
                    <a:pt x="563" y="907"/>
                    <a:pt x="880" y="133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59"/>
            <p:cNvSpPr/>
            <p:nvPr/>
          </p:nvSpPr>
          <p:spPr>
            <a:xfrm>
              <a:off x="798775" y="3815250"/>
              <a:ext cx="63150" cy="93750"/>
            </a:xfrm>
            <a:custGeom>
              <a:rect b="b" l="l" r="r" t="t"/>
              <a:pathLst>
                <a:path extrusionOk="0" fill="none" h="3750" w="2526">
                  <a:moveTo>
                    <a:pt x="0" y="0"/>
                  </a:moveTo>
                  <a:cubicBezTo>
                    <a:pt x="862" y="1233"/>
                    <a:pt x="1707" y="2482"/>
                    <a:pt x="2526" y="375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59"/>
            <p:cNvSpPr/>
            <p:nvPr/>
          </p:nvSpPr>
          <p:spPr>
            <a:xfrm>
              <a:off x="802950" y="3861225"/>
              <a:ext cx="22025" cy="33250"/>
            </a:xfrm>
            <a:custGeom>
              <a:rect b="b" l="l" r="r" t="t"/>
              <a:pathLst>
                <a:path extrusionOk="0" fill="none" h="1330" w="881">
                  <a:moveTo>
                    <a:pt x="0" y="1"/>
                  </a:moveTo>
                  <a:lnTo>
                    <a:pt x="880" y="133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59"/>
            <p:cNvSpPr/>
            <p:nvPr/>
          </p:nvSpPr>
          <p:spPr>
            <a:xfrm>
              <a:off x="729225" y="3800275"/>
              <a:ext cx="45350" cy="78575"/>
            </a:xfrm>
            <a:custGeom>
              <a:rect b="b" l="l" r="r" t="t"/>
              <a:pathLst>
                <a:path extrusionOk="0" fill="none" h="3143" w="1814">
                  <a:moveTo>
                    <a:pt x="1" y="1"/>
                  </a:moveTo>
                  <a:lnTo>
                    <a:pt x="1814" y="314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59"/>
            <p:cNvSpPr/>
            <p:nvPr/>
          </p:nvSpPr>
          <p:spPr>
            <a:xfrm>
              <a:off x="747275" y="3801825"/>
              <a:ext cx="18725" cy="32800"/>
            </a:xfrm>
            <a:custGeom>
              <a:rect b="b" l="l" r="r" t="t"/>
              <a:pathLst>
                <a:path extrusionOk="0" fill="none" h="1312" w="749">
                  <a:moveTo>
                    <a:pt x="1" y="1"/>
                  </a:moveTo>
                  <a:cubicBezTo>
                    <a:pt x="229" y="449"/>
                    <a:pt x="485" y="889"/>
                    <a:pt x="749" y="131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59"/>
            <p:cNvSpPr/>
            <p:nvPr/>
          </p:nvSpPr>
          <p:spPr>
            <a:xfrm>
              <a:off x="917350" y="4002275"/>
              <a:ext cx="55700" cy="96400"/>
            </a:xfrm>
            <a:custGeom>
              <a:rect b="b" l="l" r="r" t="t"/>
              <a:pathLst>
                <a:path extrusionOk="0" fill="none" h="3856" w="2228">
                  <a:moveTo>
                    <a:pt x="2227" y="3855"/>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59"/>
            <p:cNvSpPr/>
            <p:nvPr/>
          </p:nvSpPr>
          <p:spPr>
            <a:xfrm>
              <a:off x="922850" y="4039675"/>
              <a:ext cx="20700" cy="36775"/>
            </a:xfrm>
            <a:custGeom>
              <a:rect b="b" l="l" r="r" t="t"/>
              <a:pathLst>
                <a:path extrusionOk="0" fill="none" h="1471" w="828">
                  <a:moveTo>
                    <a:pt x="828" y="1470"/>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59"/>
            <p:cNvSpPr/>
            <p:nvPr/>
          </p:nvSpPr>
          <p:spPr>
            <a:xfrm>
              <a:off x="805800" y="3932525"/>
              <a:ext cx="27525" cy="45125"/>
            </a:xfrm>
            <a:custGeom>
              <a:rect b="b" l="l" r="r" t="t"/>
              <a:pathLst>
                <a:path extrusionOk="0" fill="none" h="1805" w="1101">
                  <a:moveTo>
                    <a:pt x="1101" y="1805"/>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59"/>
            <p:cNvSpPr/>
            <p:nvPr/>
          </p:nvSpPr>
          <p:spPr>
            <a:xfrm>
              <a:off x="892275" y="3958475"/>
              <a:ext cx="4650" cy="7300"/>
            </a:xfrm>
            <a:custGeom>
              <a:rect b="b" l="l" r="r" t="t"/>
              <a:pathLst>
                <a:path extrusionOk="0" fill="none" h="292" w="186">
                  <a:moveTo>
                    <a:pt x="185" y="291"/>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59"/>
            <p:cNvSpPr/>
            <p:nvPr/>
          </p:nvSpPr>
          <p:spPr>
            <a:xfrm>
              <a:off x="778525" y="3783350"/>
              <a:ext cx="5750" cy="8375"/>
            </a:xfrm>
            <a:custGeom>
              <a:rect b="b" l="l" r="r" t="t"/>
              <a:pathLst>
                <a:path extrusionOk="0" fill="none" h="335" w="230">
                  <a:moveTo>
                    <a:pt x="229" y="335"/>
                  </a:moveTo>
                  <a:cubicBezTo>
                    <a:pt x="168" y="212"/>
                    <a:pt x="88" y="106"/>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9"/>
            <p:cNvSpPr/>
            <p:nvPr/>
          </p:nvSpPr>
          <p:spPr>
            <a:xfrm>
              <a:off x="964000" y="3956275"/>
              <a:ext cx="319500" cy="371200"/>
            </a:xfrm>
            <a:custGeom>
              <a:rect b="b" l="l" r="r" t="t"/>
              <a:pathLst>
                <a:path extrusionOk="0" h="14848" w="12780">
                  <a:moveTo>
                    <a:pt x="2482" y="1"/>
                  </a:moveTo>
                  <a:lnTo>
                    <a:pt x="0" y="1990"/>
                  </a:lnTo>
                  <a:lnTo>
                    <a:pt x="27" y="2034"/>
                  </a:lnTo>
                  <a:cubicBezTo>
                    <a:pt x="872" y="3160"/>
                    <a:pt x="8300" y="13097"/>
                    <a:pt x="10271" y="14822"/>
                  </a:cubicBezTo>
                  <a:lnTo>
                    <a:pt x="10306" y="14848"/>
                  </a:lnTo>
                  <a:lnTo>
                    <a:pt x="12779" y="12859"/>
                  </a:lnTo>
                  <a:lnTo>
                    <a:pt x="12753" y="12824"/>
                  </a:lnTo>
                  <a:cubicBezTo>
                    <a:pt x="11899" y="11644"/>
                    <a:pt x="4304" y="1268"/>
                    <a:pt x="2509" y="27"/>
                  </a:cubicBezTo>
                  <a:lnTo>
                    <a:pt x="2482"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59"/>
            <p:cNvSpPr/>
            <p:nvPr/>
          </p:nvSpPr>
          <p:spPr>
            <a:xfrm>
              <a:off x="964000" y="3998300"/>
              <a:ext cx="275050" cy="329175"/>
            </a:xfrm>
            <a:custGeom>
              <a:rect b="b" l="l" r="r" t="t"/>
              <a:pathLst>
                <a:path extrusionOk="0" h="13167" w="11002">
                  <a:moveTo>
                    <a:pt x="379" y="1"/>
                  </a:moveTo>
                  <a:lnTo>
                    <a:pt x="0" y="309"/>
                  </a:lnTo>
                  <a:lnTo>
                    <a:pt x="27" y="344"/>
                  </a:lnTo>
                  <a:cubicBezTo>
                    <a:pt x="872" y="1471"/>
                    <a:pt x="8300" y="11407"/>
                    <a:pt x="10271" y="13132"/>
                  </a:cubicBezTo>
                  <a:lnTo>
                    <a:pt x="10306" y="13167"/>
                  </a:lnTo>
                  <a:lnTo>
                    <a:pt x="11002" y="12613"/>
                  </a:lnTo>
                  <a:cubicBezTo>
                    <a:pt x="10500" y="12278"/>
                    <a:pt x="9664" y="11424"/>
                    <a:pt x="8678" y="10315"/>
                  </a:cubicBezTo>
                  <a:cubicBezTo>
                    <a:pt x="8678" y="10307"/>
                    <a:pt x="8669" y="10307"/>
                    <a:pt x="8669" y="10298"/>
                  </a:cubicBezTo>
                  <a:cubicBezTo>
                    <a:pt x="5510" y="6751"/>
                    <a:pt x="801" y="546"/>
                    <a:pt x="379" y="1"/>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59"/>
            <p:cNvSpPr/>
            <p:nvPr/>
          </p:nvSpPr>
          <p:spPr>
            <a:xfrm>
              <a:off x="1002500" y="3956275"/>
              <a:ext cx="281000" cy="332700"/>
            </a:xfrm>
            <a:custGeom>
              <a:rect b="b" l="l" r="r" t="t"/>
              <a:pathLst>
                <a:path extrusionOk="0" h="13308" w="11240">
                  <a:moveTo>
                    <a:pt x="942" y="1"/>
                  </a:moveTo>
                  <a:lnTo>
                    <a:pt x="1" y="758"/>
                  </a:lnTo>
                  <a:lnTo>
                    <a:pt x="10685" y="13308"/>
                  </a:lnTo>
                  <a:lnTo>
                    <a:pt x="11239" y="12859"/>
                  </a:lnTo>
                  <a:lnTo>
                    <a:pt x="11213" y="12824"/>
                  </a:lnTo>
                  <a:cubicBezTo>
                    <a:pt x="10359" y="11644"/>
                    <a:pt x="2764" y="1268"/>
                    <a:pt x="969" y="27"/>
                  </a:cubicBezTo>
                  <a:lnTo>
                    <a:pt x="942" y="1"/>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59"/>
            <p:cNvSpPr/>
            <p:nvPr/>
          </p:nvSpPr>
          <p:spPr>
            <a:xfrm>
              <a:off x="962250" y="3954750"/>
              <a:ext cx="323000" cy="374275"/>
            </a:xfrm>
            <a:custGeom>
              <a:rect b="b" l="l" r="r" t="t"/>
              <a:pathLst>
                <a:path extrusionOk="0" fill="none" h="14971" w="12920">
                  <a:moveTo>
                    <a:pt x="0" y="2042"/>
                  </a:moveTo>
                  <a:cubicBezTo>
                    <a:pt x="0" y="2042"/>
                    <a:pt x="8379" y="13307"/>
                    <a:pt x="10376" y="14971"/>
                  </a:cubicBezTo>
                  <a:lnTo>
                    <a:pt x="12920" y="12929"/>
                  </a:lnTo>
                  <a:cubicBezTo>
                    <a:pt x="12920" y="12929"/>
                    <a:pt x="4339" y="1118"/>
                    <a:pt x="2552" y="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59"/>
            <p:cNvSpPr/>
            <p:nvPr/>
          </p:nvSpPr>
          <p:spPr>
            <a:xfrm>
              <a:off x="1146175" y="4212175"/>
              <a:ext cx="73075" cy="87375"/>
            </a:xfrm>
            <a:custGeom>
              <a:rect b="b" l="l" r="r" t="t"/>
              <a:pathLst>
                <a:path extrusionOk="0" fill="none" h="3495" w="2923">
                  <a:moveTo>
                    <a:pt x="2923" y="3494"/>
                  </a:moveTo>
                  <a:cubicBezTo>
                    <a:pt x="1884" y="2385"/>
                    <a:pt x="907" y="1215"/>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59"/>
            <p:cNvSpPr/>
            <p:nvPr/>
          </p:nvSpPr>
          <p:spPr>
            <a:xfrm>
              <a:off x="1192825" y="4247825"/>
              <a:ext cx="25775" cy="30600"/>
            </a:xfrm>
            <a:custGeom>
              <a:rect b="b" l="l" r="r" t="t"/>
              <a:pathLst>
                <a:path extrusionOk="0" fill="none" h="1224" w="1031">
                  <a:moveTo>
                    <a:pt x="0" y="0"/>
                  </a:moveTo>
                  <a:cubicBezTo>
                    <a:pt x="317" y="422"/>
                    <a:pt x="660" y="836"/>
                    <a:pt x="1030" y="12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59"/>
            <p:cNvSpPr/>
            <p:nvPr/>
          </p:nvSpPr>
          <p:spPr>
            <a:xfrm>
              <a:off x="1057300" y="4011725"/>
              <a:ext cx="73950" cy="86050"/>
            </a:xfrm>
            <a:custGeom>
              <a:rect b="b" l="l" r="r" t="t"/>
              <a:pathLst>
                <a:path extrusionOk="0" fill="none" h="3442" w="2958">
                  <a:moveTo>
                    <a:pt x="0" y="1"/>
                  </a:moveTo>
                  <a:cubicBezTo>
                    <a:pt x="1003" y="1127"/>
                    <a:pt x="1989" y="2280"/>
                    <a:pt x="2957" y="344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59"/>
            <p:cNvSpPr/>
            <p:nvPr/>
          </p:nvSpPr>
          <p:spPr>
            <a:xfrm>
              <a:off x="1066975" y="4057275"/>
              <a:ext cx="25750" cy="30375"/>
            </a:xfrm>
            <a:custGeom>
              <a:rect b="b" l="l" r="r" t="t"/>
              <a:pathLst>
                <a:path extrusionOk="0" fill="none" h="1215" w="1030">
                  <a:moveTo>
                    <a:pt x="0" y="0"/>
                  </a:moveTo>
                  <a:lnTo>
                    <a:pt x="1030" y="12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59"/>
            <p:cNvSpPr/>
            <p:nvPr/>
          </p:nvSpPr>
          <p:spPr>
            <a:xfrm>
              <a:off x="986650" y="4005125"/>
              <a:ext cx="54375" cy="72850"/>
            </a:xfrm>
            <a:custGeom>
              <a:rect b="b" l="l" r="r" t="t"/>
              <a:pathLst>
                <a:path extrusionOk="0" fill="none" h="2914" w="2175">
                  <a:moveTo>
                    <a:pt x="1" y="1"/>
                  </a:moveTo>
                  <a:lnTo>
                    <a:pt x="2175" y="291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59"/>
            <p:cNvSpPr/>
            <p:nvPr/>
          </p:nvSpPr>
          <p:spPr>
            <a:xfrm>
              <a:off x="1004700" y="4004700"/>
              <a:ext cx="22475" cy="30375"/>
            </a:xfrm>
            <a:custGeom>
              <a:rect b="b" l="l" r="r" t="t"/>
              <a:pathLst>
                <a:path extrusionOk="0" fill="none" h="1215" w="899">
                  <a:moveTo>
                    <a:pt x="1" y="0"/>
                  </a:moveTo>
                  <a:cubicBezTo>
                    <a:pt x="291" y="414"/>
                    <a:pt x="590" y="819"/>
                    <a:pt x="898" y="121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59"/>
            <p:cNvSpPr/>
            <p:nvPr/>
          </p:nvSpPr>
          <p:spPr>
            <a:xfrm>
              <a:off x="1197000" y="4184000"/>
              <a:ext cx="66475" cy="89150"/>
            </a:xfrm>
            <a:custGeom>
              <a:rect b="b" l="l" r="r" t="t"/>
              <a:pathLst>
                <a:path extrusionOk="0" fill="none" h="3566" w="2659">
                  <a:moveTo>
                    <a:pt x="2658" y="3565"/>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59"/>
            <p:cNvSpPr/>
            <p:nvPr/>
          </p:nvSpPr>
          <p:spPr>
            <a:xfrm>
              <a:off x="1206900" y="4220525"/>
              <a:ext cx="24675" cy="34125"/>
            </a:xfrm>
            <a:custGeom>
              <a:rect b="b" l="l" r="r" t="t"/>
              <a:pathLst>
                <a:path extrusionOk="0" fill="none" h="1365" w="987">
                  <a:moveTo>
                    <a:pt x="986" y="1365"/>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59"/>
            <p:cNvSpPr/>
            <p:nvPr/>
          </p:nvSpPr>
          <p:spPr>
            <a:xfrm>
              <a:off x="1077975" y="4127675"/>
              <a:ext cx="32800" cy="41625"/>
            </a:xfrm>
            <a:custGeom>
              <a:rect b="b" l="l" r="r" t="t"/>
              <a:pathLst>
                <a:path extrusionOk="0" fill="none" h="1665" w="1312">
                  <a:moveTo>
                    <a:pt x="1312" y="1664"/>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59"/>
            <p:cNvSpPr/>
            <p:nvPr/>
          </p:nvSpPr>
          <p:spPr>
            <a:xfrm>
              <a:off x="1167075" y="4143300"/>
              <a:ext cx="5525" cy="6850"/>
            </a:xfrm>
            <a:custGeom>
              <a:rect b="b" l="l" r="r" t="t"/>
              <a:pathLst>
                <a:path extrusionOk="0" fill="none" h="274" w="221">
                  <a:moveTo>
                    <a:pt x="221" y="273"/>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59"/>
            <p:cNvSpPr/>
            <p:nvPr/>
          </p:nvSpPr>
          <p:spPr>
            <a:xfrm>
              <a:off x="1033525" y="3982475"/>
              <a:ext cx="6850" cy="7725"/>
            </a:xfrm>
            <a:custGeom>
              <a:rect b="b" l="l" r="r" t="t"/>
              <a:pathLst>
                <a:path extrusionOk="0" fill="none" h="309" w="274">
                  <a:moveTo>
                    <a:pt x="273" y="308"/>
                  </a:moveTo>
                  <a:cubicBezTo>
                    <a:pt x="194" y="194"/>
                    <a:pt x="97" y="97"/>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59"/>
            <p:cNvSpPr/>
            <p:nvPr/>
          </p:nvSpPr>
          <p:spPr>
            <a:xfrm>
              <a:off x="885225" y="3982475"/>
              <a:ext cx="319725" cy="371200"/>
            </a:xfrm>
            <a:custGeom>
              <a:rect b="b" l="l" r="r" t="t"/>
              <a:pathLst>
                <a:path extrusionOk="0" h="14848" w="12789">
                  <a:moveTo>
                    <a:pt x="9145" y="11653"/>
                  </a:moveTo>
                  <a:lnTo>
                    <a:pt x="9145" y="11653"/>
                  </a:lnTo>
                  <a:cubicBezTo>
                    <a:pt x="9189" y="11697"/>
                    <a:pt x="9224" y="11741"/>
                    <a:pt x="9259" y="11793"/>
                  </a:cubicBezTo>
                  <a:cubicBezTo>
                    <a:pt x="9224" y="11741"/>
                    <a:pt x="9189" y="11705"/>
                    <a:pt x="9145" y="11653"/>
                  </a:cubicBezTo>
                  <a:close/>
                  <a:moveTo>
                    <a:pt x="2483" y="0"/>
                  </a:moveTo>
                  <a:lnTo>
                    <a:pt x="1" y="1989"/>
                  </a:lnTo>
                  <a:lnTo>
                    <a:pt x="27" y="2024"/>
                  </a:lnTo>
                  <a:cubicBezTo>
                    <a:pt x="872" y="3151"/>
                    <a:pt x="8309" y="13087"/>
                    <a:pt x="10271" y="14812"/>
                  </a:cubicBezTo>
                  <a:lnTo>
                    <a:pt x="10307" y="14847"/>
                  </a:lnTo>
                  <a:lnTo>
                    <a:pt x="12788" y="12858"/>
                  </a:lnTo>
                  <a:lnTo>
                    <a:pt x="12753" y="12814"/>
                  </a:lnTo>
                  <a:cubicBezTo>
                    <a:pt x="11900" y="11635"/>
                    <a:pt x="4304" y="1259"/>
                    <a:pt x="2518" y="18"/>
                  </a:cubicBezTo>
                  <a:lnTo>
                    <a:pt x="2483"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59"/>
            <p:cNvSpPr/>
            <p:nvPr/>
          </p:nvSpPr>
          <p:spPr>
            <a:xfrm>
              <a:off x="885225" y="4024275"/>
              <a:ext cx="275050" cy="329175"/>
            </a:xfrm>
            <a:custGeom>
              <a:rect b="b" l="l" r="r" t="t"/>
              <a:pathLst>
                <a:path extrusionOk="0" h="13167" w="11002">
                  <a:moveTo>
                    <a:pt x="388" y="0"/>
                  </a:moveTo>
                  <a:lnTo>
                    <a:pt x="1" y="308"/>
                  </a:lnTo>
                  <a:lnTo>
                    <a:pt x="27" y="344"/>
                  </a:lnTo>
                  <a:cubicBezTo>
                    <a:pt x="872" y="1470"/>
                    <a:pt x="8309" y="11406"/>
                    <a:pt x="10280" y="13131"/>
                  </a:cubicBezTo>
                  <a:lnTo>
                    <a:pt x="10307" y="13166"/>
                  </a:lnTo>
                  <a:lnTo>
                    <a:pt x="11002" y="12612"/>
                  </a:lnTo>
                  <a:cubicBezTo>
                    <a:pt x="10500" y="12278"/>
                    <a:pt x="9664" y="11424"/>
                    <a:pt x="8678" y="10315"/>
                  </a:cubicBezTo>
                  <a:cubicBezTo>
                    <a:pt x="8678" y="10306"/>
                    <a:pt x="8670" y="10306"/>
                    <a:pt x="8670" y="10297"/>
                  </a:cubicBezTo>
                  <a:cubicBezTo>
                    <a:pt x="5519" y="6751"/>
                    <a:pt x="802" y="546"/>
                    <a:pt x="388" y="0"/>
                  </a:cubicBez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59"/>
            <p:cNvSpPr/>
            <p:nvPr/>
          </p:nvSpPr>
          <p:spPr>
            <a:xfrm>
              <a:off x="923725" y="3982250"/>
              <a:ext cx="281225" cy="332700"/>
            </a:xfrm>
            <a:custGeom>
              <a:rect b="b" l="l" r="r" t="t"/>
              <a:pathLst>
                <a:path extrusionOk="0" h="13308" w="11249">
                  <a:moveTo>
                    <a:pt x="943" y="0"/>
                  </a:moveTo>
                  <a:lnTo>
                    <a:pt x="1" y="757"/>
                  </a:lnTo>
                  <a:lnTo>
                    <a:pt x="10685" y="13307"/>
                  </a:lnTo>
                  <a:lnTo>
                    <a:pt x="11248" y="12858"/>
                  </a:lnTo>
                  <a:lnTo>
                    <a:pt x="11213" y="12823"/>
                  </a:lnTo>
                  <a:cubicBezTo>
                    <a:pt x="10360" y="11644"/>
                    <a:pt x="2764" y="1268"/>
                    <a:pt x="978" y="18"/>
                  </a:cubicBezTo>
                  <a:lnTo>
                    <a:pt x="943"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59"/>
            <p:cNvSpPr/>
            <p:nvPr/>
          </p:nvSpPr>
          <p:spPr>
            <a:xfrm>
              <a:off x="883700" y="3980700"/>
              <a:ext cx="322800" cy="374300"/>
            </a:xfrm>
            <a:custGeom>
              <a:rect b="b" l="l" r="r" t="t"/>
              <a:pathLst>
                <a:path extrusionOk="0" fill="none" h="14972" w="12912">
                  <a:moveTo>
                    <a:pt x="0" y="2043"/>
                  </a:moveTo>
                  <a:cubicBezTo>
                    <a:pt x="0" y="2043"/>
                    <a:pt x="8370" y="13308"/>
                    <a:pt x="10368" y="14971"/>
                  </a:cubicBezTo>
                  <a:lnTo>
                    <a:pt x="12911" y="12929"/>
                  </a:lnTo>
                  <a:cubicBezTo>
                    <a:pt x="12911" y="12929"/>
                    <a:pt x="4330" y="1118"/>
                    <a:pt x="2544" y="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59"/>
            <p:cNvSpPr/>
            <p:nvPr/>
          </p:nvSpPr>
          <p:spPr>
            <a:xfrm>
              <a:off x="1067400" y="4238125"/>
              <a:ext cx="73075" cy="87375"/>
            </a:xfrm>
            <a:custGeom>
              <a:rect b="b" l="l" r="r" t="t"/>
              <a:pathLst>
                <a:path extrusionOk="0" fill="none" h="3495" w="2923">
                  <a:moveTo>
                    <a:pt x="2923" y="3495"/>
                  </a:moveTo>
                  <a:cubicBezTo>
                    <a:pt x="1884" y="2386"/>
                    <a:pt x="916" y="1215"/>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59"/>
            <p:cNvSpPr/>
            <p:nvPr/>
          </p:nvSpPr>
          <p:spPr>
            <a:xfrm>
              <a:off x="1114050" y="4273775"/>
              <a:ext cx="25775" cy="30600"/>
            </a:xfrm>
            <a:custGeom>
              <a:rect b="b" l="l" r="r" t="t"/>
              <a:pathLst>
                <a:path extrusionOk="0" fill="none" h="1224" w="1031">
                  <a:moveTo>
                    <a:pt x="1" y="1"/>
                  </a:moveTo>
                  <a:cubicBezTo>
                    <a:pt x="318" y="423"/>
                    <a:pt x="661" y="837"/>
                    <a:pt x="1030" y="122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9"/>
            <p:cNvSpPr/>
            <p:nvPr/>
          </p:nvSpPr>
          <p:spPr>
            <a:xfrm>
              <a:off x="978525" y="4037700"/>
              <a:ext cx="73950" cy="86050"/>
            </a:xfrm>
            <a:custGeom>
              <a:rect b="b" l="l" r="r" t="t"/>
              <a:pathLst>
                <a:path extrusionOk="0" fill="none" h="3442" w="2958">
                  <a:moveTo>
                    <a:pt x="0" y="0"/>
                  </a:moveTo>
                  <a:cubicBezTo>
                    <a:pt x="1004" y="1127"/>
                    <a:pt x="1989" y="2271"/>
                    <a:pt x="2957" y="3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59"/>
            <p:cNvSpPr/>
            <p:nvPr/>
          </p:nvSpPr>
          <p:spPr>
            <a:xfrm>
              <a:off x="988200" y="4083025"/>
              <a:ext cx="25775" cy="30600"/>
            </a:xfrm>
            <a:custGeom>
              <a:rect b="b" l="l" r="r" t="t"/>
              <a:pathLst>
                <a:path extrusionOk="0" fill="none" h="1224" w="1031">
                  <a:moveTo>
                    <a:pt x="1" y="0"/>
                  </a:moveTo>
                  <a:lnTo>
                    <a:pt x="1030" y="122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59"/>
            <p:cNvSpPr/>
            <p:nvPr/>
          </p:nvSpPr>
          <p:spPr>
            <a:xfrm>
              <a:off x="907900" y="4031100"/>
              <a:ext cx="54375" cy="72850"/>
            </a:xfrm>
            <a:custGeom>
              <a:rect b="b" l="l" r="r" t="t"/>
              <a:pathLst>
                <a:path extrusionOk="0" fill="none" h="2914" w="2175">
                  <a:moveTo>
                    <a:pt x="0" y="0"/>
                  </a:moveTo>
                  <a:lnTo>
                    <a:pt x="2174" y="291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59"/>
            <p:cNvSpPr/>
            <p:nvPr/>
          </p:nvSpPr>
          <p:spPr>
            <a:xfrm>
              <a:off x="925925" y="4030650"/>
              <a:ext cx="22475" cy="30175"/>
            </a:xfrm>
            <a:custGeom>
              <a:rect b="b" l="l" r="r" t="t"/>
              <a:pathLst>
                <a:path extrusionOk="0" fill="none" h="1207" w="899">
                  <a:moveTo>
                    <a:pt x="1" y="1"/>
                  </a:moveTo>
                  <a:cubicBezTo>
                    <a:pt x="291" y="414"/>
                    <a:pt x="591" y="819"/>
                    <a:pt x="899" y="120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59"/>
            <p:cNvSpPr/>
            <p:nvPr/>
          </p:nvSpPr>
          <p:spPr>
            <a:xfrm>
              <a:off x="1118450" y="4210200"/>
              <a:ext cx="66250" cy="89125"/>
            </a:xfrm>
            <a:custGeom>
              <a:rect b="b" l="l" r="r" t="t"/>
              <a:pathLst>
                <a:path extrusionOk="0" fill="none" h="3565" w="2650">
                  <a:moveTo>
                    <a:pt x="2650" y="356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59"/>
            <p:cNvSpPr/>
            <p:nvPr/>
          </p:nvSpPr>
          <p:spPr>
            <a:xfrm>
              <a:off x="1127925" y="4246500"/>
              <a:ext cx="24875" cy="34125"/>
            </a:xfrm>
            <a:custGeom>
              <a:rect b="b" l="l" r="r" t="t"/>
              <a:pathLst>
                <a:path extrusionOk="0" fill="none" h="1365" w="995">
                  <a:moveTo>
                    <a:pt x="995" y="1364"/>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59"/>
            <p:cNvSpPr/>
            <p:nvPr/>
          </p:nvSpPr>
          <p:spPr>
            <a:xfrm>
              <a:off x="999200" y="4153650"/>
              <a:ext cx="32800" cy="41600"/>
            </a:xfrm>
            <a:custGeom>
              <a:rect b="b" l="l" r="r" t="t"/>
              <a:pathLst>
                <a:path extrusionOk="0" fill="none" h="1664" w="1312">
                  <a:moveTo>
                    <a:pt x="1312" y="166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59"/>
            <p:cNvSpPr/>
            <p:nvPr/>
          </p:nvSpPr>
          <p:spPr>
            <a:xfrm>
              <a:off x="1088300" y="4169275"/>
              <a:ext cx="5525" cy="6825"/>
            </a:xfrm>
            <a:custGeom>
              <a:rect b="b" l="l" r="r" t="t"/>
              <a:pathLst>
                <a:path extrusionOk="0" fill="none" h="273" w="221">
                  <a:moveTo>
                    <a:pt x="221" y="273"/>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59"/>
            <p:cNvSpPr/>
            <p:nvPr/>
          </p:nvSpPr>
          <p:spPr>
            <a:xfrm>
              <a:off x="954750" y="4008425"/>
              <a:ext cx="6850" cy="7725"/>
            </a:xfrm>
            <a:custGeom>
              <a:rect b="b" l="l" r="r" t="t"/>
              <a:pathLst>
                <a:path extrusionOk="0" fill="none" h="309" w="274">
                  <a:moveTo>
                    <a:pt x="274" y="309"/>
                  </a:moveTo>
                  <a:cubicBezTo>
                    <a:pt x="194" y="194"/>
                    <a:pt x="98" y="97"/>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59"/>
            <p:cNvSpPr/>
            <p:nvPr/>
          </p:nvSpPr>
          <p:spPr>
            <a:xfrm>
              <a:off x="757850" y="3814600"/>
              <a:ext cx="203325" cy="191425"/>
            </a:xfrm>
            <a:custGeom>
              <a:rect b="b" l="l" r="r" t="t"/>
              <a:pathLst>
                <a:path extrusionOk="0" h="7657" w="8133">
                  <a:moveTo>
                    <a:pt x="7639" y="0"/>
                  </a:moveTo>
                  <a:cubicBezTo>
                    <a:pt x="7481" y="0"/>
                    <a:pt x="7270" y="79"/>
                    <a:pt x="7023" y="246"/>
                  </a:cubicBezTo>
                  <a:cubicBezTo>
                    <a:pt x="6433" y="616"/>
                    <a:pt x="6011" y="1039"/>
                    <a:pt x="5166" y="1892"/>
                  </a:cubicBezTo>
                  <a:lnTo>
                    <a:pt x="1030" y="6037"/>
                  </a:lnTo>
                  <a:cubicBezTo>
                    <a:pt x="1021" y="6046"/>
                    <a:pt x="0" y="7076"/>
                    <a:pt x="475" y="7560"/>
                  </a:cubicBezTo>
                  <a:cubicBezTo>
                    <a:pt x="554" y="7622"/>
                    <a:pt x="651" y="7657"/>
                    <a:pt x="748" y="7657"/>
                  </a:cubicBezTo>
                  <a:cubicBezTo>
                    <a:pt x="1153" y="7657"/>
                    <a:pt x="1769" y="7243"/>
                    <a:pt x="2007" y="7006"/>
                  </a:cubicBezTo>
                  <a:lnTo>
                    <a:pt x="5949" y="3063"/>
                  </a:lnTo>
                  <a:cubicBezTo>
                    <a:pt x="6918" y="2086"/>
                    <a:pt x="7366" y="1646"/>
                    <a:pt x="7771" y="1012"/>
                  </a:cubicBezTo>
                  <a:cubicBezTo>
                    <a:pt x="7956" y="722"/>
                    <a:pt x="8132" y="352"/>
                    <a:pt x="7868" y="88"/>
                  </a:cubicBezTo>
                  <a:cubicBezTo>
                    <a:pt x="7806" y="26"/>
                    <a:pt x="7727" y="0"/>
                    <a:pt x="7639"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59"/>
            <p:cNvSpPr/>
            <p:nvPr/>
          </p:nvSpPr>
          <p:spPr>
            <a:xfrm>
              <a:off x="1011075" y="4074175"/>
              <a:ext cx="195425" cy="184675"/>
            </a:xfrm>
            <a:custGeom>
              <a:rect b="b" l="l" r="r" t="t"/>
              <a:pathLst>
                <a:path extrusionOk="0" h="7387" w="7817">
                  <a:moveTo>
                    <a:pt x="7435" y="0"/>
                  </a:moveTo>
                  <a:cubicBezTo>
                    <a:pt x="7427" y="0"/>
                    <a:pt x="7419" y="1"/>
                    <a:pt x="7411" y="2"/>
                  </a:cubicBezTo>
                  <a:cubicBezTo>
                    <a:pt x="7262" y="2"/>
                    <a:pt x="7059" y="81"/>
                    <a:pt x="6804" y="249"/>
                  </a:cubicBezTo>
                  <a:cubicBezTo>
                    <a:pt x="6249" y="627"/>
                    <a:pt x="5836" y="1041"/>
                    <a:pt x="5017" y="1859"/>
                  </a:cubicBezTo>
                  <a:lnTo>
                    <a:pt x="995" y="5881"/>
                  </a:lnTo>
                  <a:cubicBezTo>
                    <a:pt x="987" y="5890"/>
                    <a:pt x="1" y="6884"/>
                    <a:pt x="415" y="7307"/>
                  </a:cubicBezTo>
                  <a:cubicBezTo>
                    <a:pt x="467" y="7360"/>
                    <a:pt x="547" y="7386"/>
                    <a:pt x="626" y="7386"/>
                  </a:cubicBezTo>
                  <a:cubicBezTo>
                    <a:pt x="811" y="7386"/>
                    <a:pt x="1057" y="7272"/>
                    <a:pt x="1286" y="7140"/>
                  </a:cubicBezTo>
                  <a:cubicBezTo>
                    <a:pt x="1488" y="7025"/>
                    <a:pt x="1673" y="6884"/>
                    <a:pt x="1840" y="6726"/>
                  </a:cubicBezTo>
                  <a:lnTo>
                    <a:pt x="5669" y="2898"/>
                  </a:lnTo>
                  <a:cubicBezTo>
                    <a:pt x="6619" y="1947"/>
                    <a:pt x="7050" y="1516"/>
                    <a:pt x="7446" y="917"/>
                  </a:cubicBezTo>
                  <a:cubicBezTo>
                    <a:pt x="7631" y="645"/>
                    <a:pt x="7816" y="293"/>
                    <a:pt x="7587" y="64"/>
                  </a:cubicBezTo>
                  <a:cubicBezTo>
                    <a:pt x="7549" y="25"/>
                    <a:pt x="7491" y="0"/>
                    <a:pt x="7435"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59"/>
            <p:cNvSpPr/>
            <p:nvPr/>
          </p:nvSpPr>
          <p:spPr>
            <a:xfrm>
              <a:off x="867625" y="3924600"/>
              <a:ext cx="330500" cy="319125"/>
            </a:xfrm>
            <a:custGeom>
              <a:rect b="b" l="l" r="r" t="t"/>
              <a:pathLst>
                <a:path extrusionOk="0" h="12765" w="13220">
                  <a:moveTo>
                    <a:pt x="11805" y="1029"/>
                  </a:moveTo>
                  <a:cubicBezTo>
                    <a:pt x="11820" y="1098"/>
                    <a:pt x="11820" y="1174"/>
                    <a:pt x="11820" y="1241"/>
                  </a:cubicBezTo>
                  <a:cubicBezTo>
                    <a:pt x="11820" y="1168"/>
                    <a:pt x="11813" y="1102"/>
                    <a:pt x="11805" y="1029"/>
                  </a:cubicBezTo>
                  <a:close/>
                  <a:moveTo>
                    <a:pt x="8133" y="4850"/>
                  </a:moveTo>
                  <a:cubicBezTo>
                    <a:pt x="8142" y="4938"/>
                    <a:pt x="8159" y="5035"/>
                    <a:pt x="8186" y="5131"/>
                  </a:cubicBezTo>
                  <a:cubicBezTo>
                    <a:pt x="8159" y="5035"/>
                    <a:pt x="8142" y="4947"/>
                    <a:pt x="8124" y="4850"/>
                  </a:cubicBezTo>
                  <a:close/>
                  <a:moveTo>
                    <a:pt x="12841" y="0"/>
                  </a:moveTo>
                  <a:cubicBezTo>
                    <a:pt x="12630" y="0"/>
                    <a:pt x="12269" y="203"/>
                    <a:pt x="11785" y="581"/>
                  </a:cubicBezTo>
                  <a:cubicBezTo>
                    <a:pt x="10861" y="1303"/>
                    <a:pt x="10139" y="2025"/>
                    <a:pt x="8705" y="3459"/>
                  </a:cubicBezTo>
                  <a:lnTo>
                    <a:pt x="1690" y="10474"/>
                  </a:lnTo>
                  <a:cubicBezTo>
                    <a:pt x="1198" y="10966"/>
                    <a:pt x="1" y="12331"/>
                    <a:pt x="379" y="12709"/>
                  </a:cubicBezTo>
                  <a:cubicBezTo>
                    <a:pt x="408" y="12746"/>
                    <a:pt x="450" y="12764"/>
                    <a:pt x="499" y="12764"/>
                  </a:cubicBezTo>
                  <a:cubicBezTo>
                    <a:pt x="508" y="12764"/>
                    <a:pt x="518" y="12763"/>
                    <a:pt x="529" y="12762"/>
                  </a:cubicBezTo>
                  <a:cubicBezTo>
                    <a:pt x="960" y="12762"/>
                    <a:pt x="2069" y="11943"/>
                    <a:pt x="2615" y="11398"/>
                  </a:cubicBezTo>
                  <a:lnTo>
                    <a:pt x="9303" y="4709"/>
                  </a:lnTo>
                  <a:cubicBezTo>
                    <a:pt x="10958" y="3063"/>
                    <a:pt x="11715" y="2306"/>
                    <a:pt x="12480" y="1312"/>
                  </a:cubicBezTo>
                  <a:cubicBezTo>
                    <a:pt x="12815" y="889"/>
                    <a:pt x="13220" y="300"/>
                    <a:pt x="12973" y="44"/>
                  </a:cubicBezTo>
                  <a:cubicBezTo>
                    <a:pt x="12929" y="18"/>
                    <a:pt x="12885" y="0"/>
                    <a:pt x="12841"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59"/>
            <p:cNvSpPr/>
            <p:nvPr/>
          </p:nvSpPr>
          <p:spPr>
            <a:xfrm>
              <a:off x="813725" y="3863875"/>
              <a:ext cx="288025" cy="277100"/>
            </a:xfrm>
            <a:custGeom>
              <a:rect b="b" l="l" r="r" t="t"/>
              <a:pathLst>
                <a:path extrusionOk="0" h="11084" w="11521">
                  <a:moveTo>
                    <a:pt x="10993" y="0"/>
                  </a:moveTo>
                  <a:cubicBezTo>
                    <a:pt x="10588" y="0"/>
                    <a:pt x="9629" y="687"/>
                    <a:pt x="9171" y="1145"/>
                  </a:cubicBezTo>
                  <a:lnTo>
                    <a:pt x="3380" y="6936"/>
                  </a:lnTo>
                  <a:cubicBezTo>
                    <a:pt x="1945" y="8370"/>
                    <a:pt x="1285" y="9030"/>
                    <a:pt x="625" y="9901"/>
                  </a:cubicBezTo>
                  <a:cubicBezTo>
                    <a:pt x="344" y="10271"/>
                    <a:pt x="0" y="10790"/>
                    <a:pt x="247" y="11037"/>
                  </a:cubicBezTo>
                  <a:cubicBezTo>
                    <a:pt x="276" y="11066"/>
                    <a:pt x="317" y="11083"/>
                    <a:pt x="361" y="11083"/>
                  </a:cubicBezTo>
                  <a:cubicBezTo>
                    <a:pt x="370" y="11083"/>
                    <a:pt x="379" y="11082"/>
                    <a:pt x="388" y="11081"/>
                  </a:cubicBezTo>
                  <a:cubicBezTo>
                    <a:pt x="581" y="11081"/>
                    <a:pt x="889" y="10922"/>
                    <a:pt x="1303" y="10606"/>
                  </a:cubicBezTo>
                  <a:cubicBezTo>
                    <a:pt x="2113" y="9989"/>
                    <a:pt x="2738" y="9373"/>
                    <a:pt x="3978" y="8124"/>
                  </a:cubicBezTo>
                  <a:lnTo>
                    <a:pt x="10069" y="2042"/>
                  </a:lnTo>
                  <a:cubicBezTo>
                    <a:pt x="10491" y="1611"/>
                    <a:pt x="11521" y="423"/>
                    <a:pt x="11151" y="53"/>
                  </a:cubicBezTo>
                  <a:cubicBezTo>
                    <a:pt x="11107" y="18"/>
                    <a:pt x="11054" y="0"/>
                    <a:pt x="10993" y="0"/>
                  </a:cubicBezTo>
                  <a:close/>
                </a:path>
              </a:pathLst>
            </a:custGeom>
            <a:solidFill>
              <a:srgbClr val="C38A4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59"/>
            <p:cNvSpPr/>
            <p:nvPr/>
          </p:nvSpPr>
          <p:spPr>
            <a:xfrm>
              <a:off x="666100" y="3703025"/>
              <a:ext cx="674825" cy="652850"/>
            </a:xfrm>
            <a:custGeom>
              <a:rect b="b" l="l" r="r" t="t"/>
              <a:pathLst>
                <a:path extrusionOk="0" h="26114" w="26993">
                  <a:moveTo>
                    <a:pt x="11318" y="4384"/>
                  </a:moveTo>
                  <a:cubicBezTo>
                    <a:pt x="11415" y="4384"/>
                    <a:pt x="11520" y="4419"/>
                    <a:pt x="11600" y="4498"/>
                  </a:cubicBezTo>
                  <a:cubicBezTo>
                    <a:pt x="11943" y="4841"/>
                    <a:pt x="11626" y="5334"/>
                    <a:pt x="11512" y="5519"/>
                  </a:cubicBezTo>
                  <a:cubicBezTo>
                    <a:pt x="11098" y="6153"/>
                    <a:pt x="10649" y="6602"/>
                    <a:pt x="9672" y="7579"/>
                  </a:cubicBezTo>
                  <a:lnTo>
                    <a:pt x="5729" y="11530"/>
                  </a:lnTo>
                  <a:cubicBezTo>
                    <a:pt x="5501" y="11759"/>
                    <a:pt x="4876" y="12190"/>
                    <a:pt x="4418" y="12190"/>
                  </a:cubicBezTo>
                  <a:cubicBezTo>
                    <a:pt x="4408" y="12191"/>
                    <a:pt x="4397" y="12191"/>
                    <a:pt x="4387" y="12191"/>
                  </a:cubicBezTo>
                  <a:cubicBezTo>
                    <a:pt x="4276" y="12191"/>
                    <a:pt x="4173" y="12148"/>
                    <a:pt x="4092" y="12076"/>
                  </a:cubicBezTo>
                  <a:cubicBezTo>
                    <a:pt x="3556" y="11539"/>
                    <a:pt x="4594" y="10483"/>
                    <a:pt x="4647" y="10439"/>
                  </a:cubicBezTo>
                  <a:lnTo>
                    <a:pt x="8783" y="6294"/>
                  </a:lnTo>
                  <a:cubicBezTo>
                    <a:pt x="9628" y="5449"/>
                    <a:pt x="10059" y="5017"/>
                    <a:pt x="10649" y="4648"/>
                  </a:cubicBezTo>
                  <a:cubicBezTo>
                    <a:pt x="10913" y="4472"/>
                    <a:pt x="11142" y="4384"/>
                    <a:pt x="11318" y="4384"/>
                  </a:cubicBezTo>
                  <a:close/>
                  <a:moveTo>
                    <a:pt x="16907" y="6355"/>
                  </a:moveTo>
                  <a:cubicBezTo>
                    <a:pt x="16986" y="6355"/>
                    <a:pt x="17065" y="6382"/>
                    <a:pt x="17118" y="6434"/>
                  </a:cubicBezTo>
                  <a:cubicBezTo>
                    <a:pt x="17514" y="6830"/>
                    <a:pt x="16625" y="7939"/>
                    <a:pt x="16026" y="8529"/>
                  </a:cubicBezTo>
                  <a:lnTo>
                    <a:pt x="9945" y="14619"/>
                  </a:lnTo>
                  <a:cubicBezTo>
                    <a:pt x="8704" y="15860"/>
                    <a:pt x="8079" y="16485"/>
                    <a:pt x="7261" y="17101"/>
                  </a:cubicBezTo>
                  <a:cubicBezTo>
                    <a:pt x="6830" y="17436"/>
                    <a:pt x="6504" y="17603"/>
                    <a:pt x="6284" y="17603"/>
                  </a:cubicBezTo>
                  <a:cubicBezTo>
                    <a:pt x="6213" y="17603"/>
                    <a:pt x="6143" y="17576"/>
                    <a:pt x="6090" y="17524"/>
                  </a:cubicBezTo>
                  <a:cubicBezTo>
                    <a:pt x="5809" y="17242"/>
                    <a:pt x="6143" y="16714"/>
                    <a:pt x="6469" y="16283"/>
                  </a:cubicBezTo>
                  <a:cubicBezTo>
                    <a:pt x="7129" y="15403"/>
                    <a:pt x="7789" y="14751"/>
                    <a:pt x="9215" y="13317"/>
                  </a:cubicBezTo>
                  <a:lnTo>
                    <a:pt x="15023" y="7517"/>
                  </a:lnTo>
                  <a:cubicBezTo>
                    <a:pt x="15358" y="7183"/>
                    <a:pt x="16387" y="6355"/>
                    <a:pt x="16907" y="6355"/>
                  </a:cubicBezTo>
                  <a:close/>
                  <a:moveTo>
                    <a:pt x="20911" y="8784"/>
                  </a:moveTo>
                  <a:cubicBezTo>
                    <a:pt x="20981" y="8784"/>
                    <a:pt x="21043" y="8802"/>
                    <a:pt x="21096" y="8855"/>
                  </a:cubicBezTo>
                  <a:cubicBezTo>
                    <a:pt x="21386" y="9145"/>
                    <a:pt x="20990" y="9735"/>
                    <a:pt x="20612" y="10228"/>
                  </a:cubicBezTo>
                  <a:cubicBezTo>
                    <a:pt x="19837" y="11213"/>
                    <a:pt x="19080" y="11979"/>
                    <a:pt x="17417" y="13634"/>
                  </a:cubicBezTo>
                  <a:lnTo>
                    <a:pt x="10728" y="20313"/>
                  </a:lnTo>
                  <a:cubicBezTo>
                    <a:pt x="10508" y="20534"/>
                    <a:pt x="9206" y="21704"/>
                    <a:pt x="8581" y="21704"/>
                  </a:cubicBezTo>
                  <a:cubicBezTo>
                    <a:pt x="8511" y="21704"/>
                    <a:pt x="8431" y="21678"/>
                    <a:pt x="8379" y="21634"/>
                  </a:cubicBezTo>
                  <a:cubicBezTo>
                    <a:pt x="7974" y="21220"/>
                    <a:pt x="9012" y="19961"/>
                    <a:pt x="9699" y="19275"/>
                  </a:cubicBezTo>
                  <a:lnTo>
                    <a:pt x="16713" y="12261"/>
                  </a:lnTo>
                  <a:cubicBezTo>
                    <a:pt x="18148" y="10826"/>
                    <a:pt x="18869" y="10104"/>
                    <a:pt x="19793" y="9383"/>
                  </a:cubicBezTo>
                  <a:cubicBezTo>
                    <a:pt x="20304" y="8987"/>
                    <a:pt x="20673" y="8784"/>
                    <a:pt x="20911" y="8784"/>
                  </a:cubicBezTo>
                  <a:close/>
                  <a:moveTo>
                    <a:pt x="21210" y="14760"/>
                  </a:moveTo>
                  <a:cubicBezTo>
                    <a:pt x="21298" y="14760"/>
                    <a:pt x="21386" y="14795"/>
                    <a:pt x="21448" y="14857"/>
                  </a:cubicBezTo>
                  <a:cubicBezTo>
                    <a:pt x="21747" y="15156"/>
                    <a:pt x="21439" y="15623"/>
                    <a:pt x="21316" y="15807"/>
                  </a:cubicBezTo>
                  <a:cubicBezTo>
                    <a:pt x="20911" y="16415"/>
                    <a:pt x="20480" y="16846"/>
                    <a:pt x="19529" y="17796"/>
                  </a:cubicBezTo>
                  <a:lnTo>
                    <a:pt x="15701" y="21625"/>
                  </a:lnTo>
                  <a:cubicBezTo>
                    <a:pt x="15525" y="21801"/>
                    <a:pt x="14874" y="22311"/>
                    <a:pt x="14425" y="22311"/>
                  </a:cubicBezTo>
                  <a:cubicBezTo>
                    <a:pt x="14328" y="22311"/>
                    <a:pt x="14231" y="22276"/>
                    <a:pt x="14161" y="22206"/>
                  </a:cubicBezTo>
                  <a:cubicBezTo>
                    <a:pt x="13685" y="21730"/>
                    <a:pt x="14698" y="20710"/>
                    <a:pt x="14742" y="20666"/>
                  </a:cubicBezTo>
                  <a:lnTo>
                    <a:pt x="18755" y="16652"/>
                  </a:lnTo>
                  <a:cubicBezTo>
                    <a:pt x="19582" y="15825"/>
                    <a:pt x="19996" y="15411"/>
                    <a:pt x="20559" y="15033"/>
                  </a:cubicBezTo>
                  <a:cubicBezTo>
                    <a:pt x="20832" y="14857"/>
                    <a:pt x="21043" y="14760"/>
                    <a:pt x="21210" y="14760"/>
                  </a:cubicBezTo>
                  <a:close/>
                  <a:moveTo>
                    <a:pt x="13113" y="1"/>
                  </a:moveTo>
                  <a:cubicBezTo>
                    <a:pt x="12471" y="10"/>
                    <a:pt x="11837" y="63"/>
                    <a:pt x="11204" y="177"/>
                  </a:cubicBezTo>
                  <a:cubicBezTo>
                    <a:pt x="8660" y="643"/>
                    <a:pt x="6161" y="2025"/>
                    <a:pt x="4004" y="4173"/>
                  </a:cubicBezTo>
                  <a:cubicBezTo>
                    <a:pt x="1611" y="6566"/>
                    <a:pt x="185" y="9920"/>
                    <a:pt x="97" y="13361"/>
                  </a:cubicBezTo>
                  <a:cubicBezTo>
                    <a:pt x="0" y="16899"/>
                    <a:pt x="1267" y="20164"/>
                    <a:pt x="3652" y="22549"/>
                  </a:cubicBezTo>
                  <a:cubicBezTo>
                    <a:pt x="5087" y="23975"/>
                    <a:pt x="6856" y="25022"/>
                    <a:pt x="8792" y="25585"/>
                  </a:cubicBezTo>
                  <a:cubicBezTo>
                    <a:pt x="9998" y="25937"/>
                    <a:pt x="11248" y="26113"/>
                    <a:pt x="12506" y="26113"/>
                  </a:cubicBezTo>
                  <a:cubicBezTo>
                    <a:pt x="13105" y="26113"/>
                    <a:pt x="13712" y="26069"/>
                    <a:pt x="14310" y="25990"/>
                  </a:cubicBezTo>
                  <a:cubicBezTo>
                    <a:pt x="17223" y="25594"/>
                    <a:pt x="19943" y="24265"/>
                    <a:pt x="22029" y="22197"/>
                  </a:cubicBezTo>
                  <a:cubicBezTo>
                    <a:pt x="26992" y="17207"/>
                    <a:pt x="26992" y="9154"/>
                    <a:pt x="22029" y="4173"/>
                  </a:cubicBezTo>
                  <a:cubicBezTo>
                    <a:pt x="20189" y="2333"/>
                    <a:pt x="18244" y="1092"/>
                    <a:pt x="16220" y="476"/>
                  </a:cubicBezTo>
                  <a:cubicBezTo>
                    <a:pt x="15217" y="159"/>
                    <a:pt x="14170" y="1"/>
                    <a:pt x="13113" y="1"/>
                  </a:cubicBezTo>
                  <a:close/>
                </a:path>
              </a:pathLst>
            </a:custGeom>
            <a:solidFill>
              <a:srgbClr val="FFD4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59"/>
            <p:cNvSpPr/>
            <p:nvPr/>
          </p:nvSpPr>
          <p:spPr>
            <a:xfrm>
              <a:off x="1023625" y="3714925"/>
              <a:ext cx="317300" cy="637875"/>
            </a:xfrm>
            <a:custGeom>
              <a:rect b="b" l="l" r="r" t="t"/>
              <a:pathLst>
                <a:path extrusionOk="0" h="25515" w="12692">
                  <a:moveTo>
                    <a:pt x="1919" y="0"/>
                  </a:moveTo>
                  <a:cubicBezTo>
                    <a:pt x="5686" y="2121"/>
                    <a:pt x="8520" y="7199"/>
                    <a:pt x="8520" y="13008"/>
                  </a:cubicBezTo>
                  <a:cubicBezTo>
                    <a:pt x="8520" y="19970"/>
                    <a:pt x="2562" y="24080"/>
                    <a:pt x="1" y="25514"/>
                  </a:cubicBezTo>
                  <a:cubicBezTo>
                    <a:pt x="2922" y="25127"/>
                    <a:pt x="5633" y="23798"/>
                    <a:pt x="7728" y="21721"/>
                  </a:cubicBezTo>
                  <a:cubicBezTo>
                    <a:pt x="12691" y="16740"/>
                    <a:pt x="12691" y="8678"/>
                    <a:pt x="7728" y="3697"/>
                  </a:cubicBezTo>
                  <a:cubicBezTo>
                    <a:pt x="5888" y="1857"/>
                    <a:pt x="3943" y="625"/>
                    <a:pt x="1919" y="0"/>
                  </a:cubicBezTo>
                  <a:close/>
                </a:path>
              </a:pathLst>
            </a:custGeom>
            <a:solidFill>
              <a:srgbClr val="FFDC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59"/>
            <p:cNvSpPr/>
            <p:nvPr/>
          </p:nvSpPr>
          <p:spPr>
            <a:xfrm>
              <a:off x="666300" y="3707425"/>
              <a:ext cx="279900" cy="635250"/>
            </a:xfrm>
            <a:custGeom>
              <a:rect b="b" l="l" r="r" t="t"/>
              <a:pathLst>
                <a:path extrusionOk="0" h="25410" w="11196">
                  <a:moveTo>
                    <a:pt x="11196" y="1"/>
                  </a:moveTo>
                  <a:cubicBezTo>
                    <a:pt x="8652" y="467"/>
                    <a:pt x="6153" y="1849"/>
                    <a:pt x="4005" y="3997"/>
                  </a:cubicBezTo>
                  <a:cubicBezTo>
                    <a:pt x="1611" y="6390"/>
                    <a:pt x="186" y="9744"/>
                    <a:pt x="89" y="13185"/>
                  </a:cubicBezTo>
                  <a:cubicBezTo>
                    <a:pt x="1" y="16723"/>
                    <a:pt x="1259" y="19988"/>
                    <a:pt x="3644" y="22373"/>
                  </a:cubicBezTo>
                  <a:cubicBezTo>
                    <a:pt x="5079" y="23799"/>
                    <a:pt x="6848" y="24846"/>
                    <a:pt x="8784" y="25409"/>
                  </a:cubicBezTo>
                  <a:cubicBezTo>
                    <a:pt x="5185" y="23183"/>
                    <a:pt x="2518" y="18245"/>
                    <a:pt x="2518" y="12604"/>
                  </a:cubicBezTo>
                  <a:cubicBezTo>
                    <a:pt x="2518" y="5493"/>
                    <a:pt x="8731" y="1365"/>
                    <a:pt x="11196" y="1"/>
                  </a:cubicBezTo>
                  <a:close/>
                </a:path>
              </a:pathLst>
            </a:custGeom>
            <a:solidFill>
              <a:srgbClr val="FFB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59"/>
            <p:cNvSpPr/>
            <p:nvPr/>
          </p:nvSpPr>
          <p:spPr>
            <a:xfrm>
              <a:off x="631775" y="3655300"/>
              <a:ext cx="710475" cy="737100"/>
            </a:xfrm>
            <a:custGeom>
              <a:rect b="b" l="l" r="r" t="t"/>
              <a:pathLst>
                <a:path extrusionOk="0" fill="none" h="29484" w="28419">
                  <a:moveTo>
                    <a:pt x="5351" y="6055"/>
                  </a:moveTo>
                  <a:cubicBezTo>
                    <a:pt x="361" y="11045"/>
                    <a:pt x="0" y="19494"/>
                    <a:pt x="4990" y="24493"/>
                  </a:cubicBezTo>
                  <a:cubicBezTo>
                    <a:pt x="9980" y="29483"/>
                    <a:pt x="18438" y="29122"/>
                    <a:pt x="23428" y="24132"/>
                  </a:cubicBezTo>
                  <a:cubicBezTo>
                    <a:pt x="28418" y="19142"/>
                    <a:pt x="28418" y="11045"/>
                    <a:pt x="23428" y="6055"/>
                  </a:cubicBezTo>
                  <a:cubicBezTo>
                    <a:pt x="17373" y="0"/>
                    <a:pt x="10341" y="1056"/>
                    <a:pt x="5351" y="605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59"/>
            <p:cNvSpPr/>
            <p:nvPr/>
          </p:nvSpPr>
          <p:spPr>
            <a:xfrm>
              <a:off x="865875" y="3919750"/>
              <a:ext cx="333800" cy="331825"/>
            </a:xfrm>
            <a:custGeom>
              <a:rect b="b" l="l" r="r" t="t"/>
              <a:pathLst>
                <a:path extrusionOk="0" fill="none" h="13273" w="13352">
                  <a:moveTo>
                    <a:pt x="1734" y="10641"/>
                  </a:moveTo>
                  <a:lnTo>
                    <a:pt x="8414" y="3961"/>
                  </a:lnTo>
                  <a:cubicBezTo>
                    <a:pt x="10095" y="2280"/>
                    <a:pt x="10834" y="1523"/>
                    <a:pt x="11829" y="749"/>
                  </a:cubicBezTo>
                  <a:cubicBezTo>
                    <a:pt x="12216" y="450"/>
                    <a:pt x="12850" y="1"/>
                    <a:pt x="13070" y="212"/>
                  </a:cubicBezTo>
                  <a:cubicBezTo>
                    <a:pt x="13351" y="503"/>
                    <a:pt x="12885" y="1145"/>
                    <a:pt x="12586" y="1532"/>
                  </a:cubicBezTo>
                  <a:cubicBezTo>
                    <a:pt x="11811" y="2527"/>
                    <a:pt x="11072" y="3257"/>
                    <a:pt x="9391" y="4938"/>
                  </a:cubicBezTo>
                  <a:lnTo>
                    <a:pt x="2711" y="11627"/>
                  </a:lnTo>
                  <a:cubicBezTo>
                    <a:pt x="2218" y="12111"/>
                    <a:pt x="757" y="13273"/>
                    <a:pt x="414" y="12938"/>
                  </a:cubicBezTo>
                  <a:cubicBezTo>
                    <a:pt x="0" y="12516"/>
                    <a:pt x="1241" y="11125"/>
                    <a:pt x="1734" y="1064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59"/>
            <p:cNvSpPr/>
            <p:nvPr/>
          </p:nvSpPr>
          <p:spPr>
            <a:xfrm>
              <a:off x="1011300" y="4070025"/>
              <a:ext cx="196725" cy="195200"/>
            </a:xfrm>
            <a:custGeom>
              <a:rect b="b" l="l" r="r" t="t"/>
              <a:pathLst>
                <a:path extrusionOk="0" fill="none" h="7808" w="7869">
                  <a:moveTo>
                    <a:pt x="960" y="6012"/>
                  </a:moveTo>
                  <a:lnTo>
                    <a:pt x="4788" y="2192"/>
                  </a:lnTo>
                  <a:cubicBezTo>
                    <a:pt x="5748" y="1224"/>
                    <a:pt x="6170" y="793"/>
                    <a:pt x="6777" y="388"/>
                  </a:cubicBezTo>
                  <a:cubicBezTo>
                    <a:pt x="7006" y="230"/>
                    <a:pt x="7411" y="1"/>
                    <a:pt x="7613" y="203"/>
                  </a:cubicBezTo>
                  <a:cubicBezTo>
                    <a:pt x="7869" y="467"/>
                    <a:pt x="7631" y="863"/>
                    <a:pt x="7473" y="1101"/>
                  </a:cubicBezTo>
                  <a:cubicBezTo>
                    <a:pt x="7068" y="1708"/>
                    <a:pt x="6654" y="2131"/>
                    <a:pt x="5686" y="3090"/>
                  </a:cubicBezTo>
                  <a:lnTo>
                    <a:pt x="1858" y="6918"/>
                  </a:lnTo>
                  <a:cubicBezTo>
                    <a:pt x="1585" y="7191"/>
                    <a:pt x="687" y="7807"/>
                    <a:pt x="379" y="7499"/>
                  </a:cubicBezTo>
                  <a:cubicBezTo>
                    <a:pt x="1" y="7121"/>
                    <a:pt x="678" y="6294"/>
                    <a:pt x="960" y="6012"/>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59"/>
            <p:cNvSpPr/>
            <p:nvPr/>
          </p:nvSpPr>
          <p:spPr>
            <a:xfrm>
              <a:off x="758275" y="3810400"/>
              <a:ext cx="204650" cy="202675"/>
            </a:xfrm>
            <a:custGeom>
              <a:rect b="b" l="l" r="r" t="t"/>
              <a:pathLst>
                <a:path extrusionOk="0" fill="none" h="8107" w="8186">
                  <a:moveTo>
                    <a:pt x="978" y="6170"/>
                  </a:moveTo>
                  <a:lnTo>
                    <a:pt x="4929" y="2227"/>
                  </a:lnTo>
                  <a:cubicBezTo>
                    <a:pt x="5915" y="1233"/>
                    <a:pt x="6346" y="784"/>
                    <a:pt x="6980" y="379"/>
                  </a:cubicBezTo>
                  <a:cubicBezTo>
                    <a:pt x="7235" y="221"/>
                    <a:pt x="7657" y="1"/>
                    <a:pt x="7877" y="230"/>
                  </a:cubicBezTo>
                  <a:cubicBezTo>
                    <a:pt x="8185" y="529"/>
                    <a:pt x="7948" y="951"/>
                    <a:pt x="7789" y="1198"/>
                  </a:cubicBezTo>
                  <a:cubicBezTo>
                    <a:pt x="7385" y="1831"/>
                    <a:pt x="6945" y="2271"/>
                    <a:pt x="5959" y="3257"/>
                  </a:cubicBezTo>
                  <a:lnTo>
                    <a:pt x="2016" y="7200"/>
                  </a:lnTo>
                  <a:cubicBezTo>
                    <a:pt x="1726" y="7490"/>
                    <a:pt x="793" y="8106"/>
                    <a:pt x="432" y="7754"/>
                  </a:cubicBezTo>
                  <a:cubicBezTo>
                    <a:pt x="1" y="7314"/>
                    <a:pt x="696" y="6452"/>
                    <a:pt x="978" y="6170"/>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59"/>
            <p:cNvSpPr/>
            <p:nvPr/>
          </p:nvSpPr>
          <p:spPr>
            <a:xfrm>
              <a:off x="812175" y="3856400"/>
              <a:ext cx="291350" cy="289350"/>
            </a:xfrm>
            <a:custGeom>
              <a:rect b="b" l="l" r="r" t="t"/>
              <a:pathLst>
                <a:path extrusionOk="0" fill="none" h="11574" w="11654">
                  <a:moveTo>
                    <a:pt x="10157" y="2368"/>
                  </a:moveTo>
                  <a:lnTo>
                    <a:pt x="4366" y="8167"/>
                  </a:lnTo>
                  <a:cubicBezTo>
                    <a:pt x="2905" y="9620"/>
                    <a:pt x="2263" y="10280"/>
                    <a:pt x="1391" y="10940"/>
                  </a:cubicBezTo>
                  <a:cubicBezTo>
                    <a:pt x="1057" y="11195"/>
                    <a:pt x="485" y="11573"/>
                    <a:pt x="282" y="11362"/>
                  </a:cubicBezTo>
                  <a:cubicBezTo>
                    <a:pt x="1" y="11081"/>
                    <a:pt x="397" y="10517"/>
                    <a:pt x="652" y="10174"/>
                  </a:cubicBezTo>
                  <a:cubicBezTo>
                    <a:pt x="1312" y="9303"/>
                    <a:pt x="1955" y="8669"/>
                    <a:pt x="3407" y="7208"/>
                  </a:cubicBezTo>
                  <a:lnTo>
                    <a:pt x="9198" y="1417"/>
                  </a:lnTo>
                  <a:cubicBezTo>
                    <a:pt x="9620" y="995"/>
                    <a:pt x="10914" y="0"/>
                    <a:pt x="11240" y="326"/>
                  </a:cubicBezTo>
                  <a:cubicBezTo>
                    <a:pt x="11653" y="731"/>
                    <a:pt x="10580" y="1945"/>
                    <a:pt x="10157" y="2368"/>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59"/>
            <p:cNvSpPr/>
            <p:nvPr/>
          </p:nvSpPr>
          <p:spPr>
            <a:xfrm>
              <a:off x="789075" y="3976750"/>
              <a:ext cx="475" cy="6850"/>
            </a:xfrm>
            <a:custGeom>
              <a:rect b="b" l="l" r="r" t="t"/>
              <a:pathLst>
                <a:path extrusionOk="0" fill="none" h="274" w="19">
                  <a:moveTo>
                    <a:pt x="10" y="0"/>
                  </a:moveTo>
                  <a:cubicBezTo>
                    <a:pt x="1" y="88"/>
                    <a:pt x="1" y="185"/>
                    <a:pt x="18" y="27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59"/>
            <p:cNvSpPr/>
            <p:nvPr/>
          </p:nvSpPr>
          <p:spPr>
            <a:xfrm>
              <a:off x="799425" y="3963100"/>
              <a:ext cx="900" cy="12125"/>
            </a:xfrm>
            <a:custGeom>
              <a:rect b="b" l="l" r="r" t="t"/>
              <a:pathLst>
                <a:path extrusionOk="0" fill="none" h="485" w="36">
                  <a:moveTo>
                    <a:pt x="0" y="1"/>
                  </a:moveTo>
                  <a:lnTo>
                    <a:pt x="36" y="48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59"/>
            <p:cNvSpPr/>
            <p:nvPr/>
          </p:nvSpPr>
          <p:spPr>
            <a:xfrm>
              <a:off x="815050" y="3954525"/>
              <a:ext cx="25" cy="5525"/>
            </a:xfrm>
            <a:custGeom>
              <a:rect b="b" l="l" r="r" t="t"/>
              <a:pathLst>
                <a:path extrusionOk="0" fill="none" h="221" w="1">
                  <a:moveTo>
                    <a:pt x="0" y="0"/>
                  </a:moveTo>
                  <a:lnTo>
                    <a:pt x="0" y="22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9"/>
            <p:cNvSpPr/>
            <p:nvPr/>
          </p:nvSpPr>
          <p:spPr>
            <a:xfrm>
              <a:off x="825600" y="3938250"/>
              <a:ext cx="1800" cy="12550"/>
            </a:xfrm>
            <a:custGeom>
              <a:rect b="b" l="l" r="r" t="t"/>
              <a:pathLst>
                <a:path extrusionOk="0" fill="none" h="502" w="72">
                  <a:moveTo>
                    <a:pt x="1" y="0"/>
                  </a:moveTo>
                  <a:cubicBezTo>
                    <a:pt x="36" y="167"/>
                    <a:pt x="62" y="335"/>
                    <a:pt x="71" y="50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59"/>
            <p:cNvSpPr/>
            <p:nvPr/>
          </p:nvSpPr>
          <p:spPr>
            <a:xfrm>
              <a:off x="852450" y="3912725"/>
              <a:ext cx="1575" cy="9925"/>
            </a:xfrm>
            <a:custGeom>
              <a:rect b="b" l="l" r="r" t="t"/>
              <a:pathLst>
                <a:path extrusionOk="0" fill="none" h="397" w="63">
                  <a:moveTo>
                    <a:pt x="0" y="0"/>
                  </a:moveTo>
                  <a:cubicBezTo>
                    <a:pt x="0" y="132"/>
                    <a:pt x="27" y="264"/>
                    <a:pt x="62" y="3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59"/>
            <p:cNvSpPr/>
            <p:nvPr/>
          </p:nvSpPr>
          <p:spPr>
            <a:xfrm>
              <a:off x="864325" y="3903475"/>
              <a:ext cx="1125" cy="7950"/>
            </a:xfrm>
            <a:custGeom>
              <a:rect b="b" l="l" r="r" t="t"/>
              <a:pathLst>
                <a:path extrusionOk="0" fill="none" h="318" w="45">
                  <a:moveTo>
                    <a:pt x="1" y="1"/>
                  </a:moveTo>
                  <a:lnTo>
                    <a:pt x="45" y="3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59"/>
            <p:cNvSpPr/>
            <p:nvPr/>
          </p:nvSpPr>
          <p:spPr>
            <a:xfrm>
              <a:off x="875325" y="3892025"/>
              <a:ext cx="475" cy="6200"/>
            </a:xfrm>
            <a:custGeom>
              <a:rect b="b" l="l" r="r" t="t"/>
              <a:pathLst>
                <a:path extrusionOk="0" fill="none" h="248" w="19">
                  <a:moveTo>
                    <a:pt x="1" y="1"/>
                  </a:moveTo>
                  <a:cubicBezTo>
                    <a:pt x="10" y="80"/>
                    <a:pt x="18" y="159"/>
                    <a:pt x="18"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59"/>
            <p:cNvSpPr/>
            <p:nvPr/>
          </p:nvSpPr>
          <p:spPr>
            <a:xfrm>
              <a:off x="898425" y="3871350"/>
              <a:ext cx="1350" cy="7300"/>
            </a:xfrm>
            <a:custGeom>
              <a:rect b="b" l="l" r="r" t="t"/>
              <a:pathLst>
                <a:path extrusionOk="0" fill="none" h="292" w="54">
                  <a:moveTo>
                    <a:pt x="1" y="1"/>
                  </a:moveTo>
                  <a:cubicBezTo>
                    <a:pt x="18" y="97"/>
                    <a:pt x="36" y="194"/>
                    <a:pt x="54"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59"/>
            <p:cNvSpPr/>
            <p:nvPr/>
          </p:nvSpPr>
          <p:spPr>
            <a:xfrm>
              <a:off x="913175" y="3853525"/>
              <a:ext cx="675" cy="8825"/>
            </a:xfrm>
            <a:custGeom>
              <a:rect b="b" l="l" r="r" t="t"/>
              <a:pathLst>
                <a:path extrusionOk="0" fill="none" h="353" w="27">
                  <a:moveTo>
                    <a:pt x="0" y="1"/>
                  </a:moveTo>
                  <a:cubicBezTo>
                    <a:pt x="18" y="115"/>
                    <a:pt x="27" y="230"/>
                    <a:pt x="18" y="3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59"/>
            <p:cNvSpPr/>
            <p:nvPr/>
          </p:nvSpPr>
          <p:spPr>
            <a:xfrm>
              <a:off x="929900" y="3835500"/>
              <a:ext cx="450" cy="8150"/>
            </a:xfrm>
            <a:custGeom>
              <a:rect b="b" l="l" r="r" t="t"/>
              <a:pathLst>
                <a:path extrusionOk="0" fill="none" h="326" w="18">
                  <a:moveTo>
                    <a:pt x="0" y="0"/>
                  </a:moveTo>
                  <a:cubicBezTo>
                    <a:pt x="0" y="115"/>
                    <a:pt x="18" y="220"/>
                    <a:pt x="18" y="32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59"/>
            <p:cNvSpPr/>
            <p:nvPr/>
          </p:nvSpPr>
          <p:spPr>
            <a:xfrm>
              <a:off x="938475" y="3829775"/>
              <a:ext cx="25" cy="3550"/>
            </a:xfrm>
            <a:custGeom>
              <a:rect b="b" l="l" r="r" t="t"/>
              <a:pathLst>
                <a:path extrusionOk="0" fill="none" h="142" w="1">
                  <a:moveTo>
                    <a:pt x="1" y="0"/>
                  </a:moveTo>
                  <a:lnTo>
                    <a:pt x="1" y="14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59"/>
            <p:cNvSpPr/>
            <p:nvPr/>
          </p:nvSpPr>
          <p:spPr>
            <a:xfrm>
              <a:off x="834625" y="4123275"/>
              <a:ext cx="25" cy="3325"/>
            </a:xfrm>
            <a:custGeom>
              <a:rect b="b" l="l" r="r" t="t"/>
              <a:pathLst>
                <a:path extrusionOk="0" fill="none" h="133" w="1">
                  <a:moveTo>
                    <a:pt x="1" y="1"/>
                  </a:moveTo>
                  <a:lnTo>
                    <a:pt x="1" y="133"/>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59"/>
            <p:cNvSpPr/>
            <p:nvPr/>
          </p:nvSpPr>
          <p:spPr>
            <a:xfrm>
              <a:off x="844975" y="4106775"/>
              <a:ext cx="1550" cy="11025"/>
            </a:xfrm>
            <a:custGeom>
              <a:rect b="b" l="l" r="r" t="t"/>
              <a:pathLst>
                <a:path extrusionOk="0" fill="none" h="441" w="62">
                  <a:moveTo>
                    <a:pt x="0" y="1"/>
                  </a:moveTo>
                  <a:cubicBezTo>
                    <a:pt x="18" y="150"/>
                    <a:pt x="44" y="300"/>
                    <a:pt x="62" y="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59"/>
            <p:cNvSpPr/>
            <p:nvPr/>
          </p:nvSpPr>
          <p:spPr>
            <a:xfrm>
              <a:off x="855525" y="4099525"/>
              <a:ext cx="1125" cy="6625"/>
            </a:xfrm>
            <a:custGeom>
              <a:rect b="b" l="l" r="r" t="t"/>
              <a:pathLst>
                <a:path extrusionOk="0" fill="none" h="265" w="45">
                  <a:moveTo>
                    <a:pt x="1" y="0"/>
                  </a:moveTo>
                  <a:cubicBezTo>
                    <a:pt x="18" y="88"/>
                    <a:pt x="27" y="176"/>
                    <a:pt x="45" y="26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59"/>
            <p:cNvSpPr/>
            <p:nvPr/>
          </p:nvSpPr>
          <p:spPr>
            <a:xfrm>
              <a:off x="864775" y="4088950"/>
              <a:ext cx="1125" cy="8175"/>
            </a:xfrm>
            <a:custGeom>
              <a:rect b="b" l="l" r="r" t="t"/>
              <a:pathLst>
                <a:path extrusionOk="0" fill="none" h="327" w="45">
                  <a:moveTo>
                    <a:pt x="0" y="1"/>
                  </a:moveTo>
                  <a:lnTo>
                    <a:pt x="44" y="32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59"/>
            <p:cNvSpPr/>
            <p:nvPr/>
          </p:nvSpPr>
          <p:spPr>
            <a:xfrm>
              <a:off x="881925" y="4069150"/>
              <a:ext cx="2675" cy="10150"/>
            </a:xfrm>
            <a:custGeom>
              <a:rect b="b" l="l" r="r" t="t"/>
              <a:pathLst>
                <a:path extrusionOk="0" fill="none" h="406" w="107">
                  <a:moveTo>
                    <a:pt x="1" y="1"/>
                  </a:moveTo>
                  <a:cubicBezTo>
                    <a:pt x="71" y="124"/>
                    <a:pt x="106" y="265"/>
                    <a:pt x="106" y="40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59"/>
            <p:cNvSpPr/>
            <p:nvPr/>
          </p:nvSpPr>
          <p:spPr>
            <a:xfrm>
              <a:off x="894900" y="4060800"/>
              <a:ext cx="1575" cy="7275"/>
            </a:xfrm>
            <a:custGeom>
              <a:rect b="b" l="l" r="r" t="t"/>
              <a:pathLst>
                <a:path extrusionOk="0" fill="none" h="291" w="63">
                  <a:moveTo>
                    <a:pt x="1" y="0"/>
                  </a:moveTo>
                  <a:cubicBezTo>
                    <a:pt x="19" y="97"/>
                    <a:pt x="36" y="194"/>
                    <a:pt x="63"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59"/>
            <p:cNvSpPr/>
            <p:nvPr/>
          </p:nvSpPr>
          <p:spPr>
            <a:xfrm>
              <a:off x="901725" y="4052225"/>
              <a:ext cx="2225" cy="8150"/>
            </a:xfrm>
            <a:custGeom>
              <a:rect b="b" l="l" r="r" t="t"/>
              <a:pathLst>
                <a:path extrusionOk="0" fill="none" h="326" w="89">
                  <a:moveTo>
                    <a:pt x="1" y="0"/>
                  </a:moveTo>
                  <a:cubicBezTo>
                    <a:pt x="18" y="114"/>
                    <a:pt x="45" y="220"/>
                    <a:pt x="89" y="32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9"/>
            <p:cNvSpPr/>
            <p:nvPr/>
          </p:nvSpPr>
          <p:spPr>
            <a:xfrm>
              <a:off x="915825" y="4041200"/>
              <a:ext cx="900" cy="7300"/>
            </a:xfrm>
            <a:custGeom>
              <a:rect b="b" l="l" r="r" t="t"/>
              <a:pathLst>
                <a:path extrusionOk="0" fill="none" h="292" w="36">
                  <a:moveTo>
                    <a:pt x="0" y="1"/>
                  </a:moveTo>
                  <a:cubicBezTo>
                    <a:pt x="9" y="98"/>
                    <a:pt x="26" y="195"/>
                    <a:pt x="35"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59"/>
            <p:cNvSpPr/>
            <p:nvPr/>
          </p:nvSpPr>
          <p:spPr>
            <a:xfrm>
              <a:off x="931875" y="4023400"/>
              <a:ext cx="2000" cy="5950"/>
            </a:xfrm>
            <a:custGeom>
              <a:rect b="b" l="l" r="r" t="t"/>
              <a:pathLst>
                <a:path extrusionOk="0" fill="none" h="238" w="80">
                  <a:moveTo>
                    <a:pt x="1" y="0"/>
                  </a:moveTo>
                  <a:lnTo>
                    <a:pt x="80" y="23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59"/>
            <p:cNvSpPr/>
            <p:nvPr/>
          </p:nvSpPr>
          <p:spPr>
            <a:xfrm>
              <a:off x="942225" y="4014150"/>
              <a:ext cx="1550" cy="4650"/>
            </a:xfrm>
            <a:custGeom>
              <a:rect b="b" l="l" r="r" t="t"/>
              <a:pathLst>
                <a:path extrusionOk="0" fill="none" h="186" w="62">
                  <a:moveTo>
                    <a:pt x="0" y="0"/>
                  </a:moveTo>
                  <a:cubicBezTo>
                    <a:pt x="9" y="62"/>
                    <a:pt x="27" y="124"/>
                    <a:pt x="62" y="18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59"/>
            <p:cNvSpPr/>
            <p:nvPr/>
          </p:nvSpPr>
          <p:spPr>
            <a:xfrm>
              <a:off x="950575" y="4003375"/>
              <a:ext cx="475" cy="6175"/>
            </a:xfrm>
            <a:custGeom>
              <a:rect b="b" l="l" r="r" t="t"/>
              <a:pathLst>
                <a:path extrusionOk="0" fill="none" h="247" w="19">
                  <a:moveTo>
                    <a:pt x="1" y="0"/>
                  </a:moveTo>
                  <a:cubicBezTo>
                    <a:pt x="1" y="88"/>
                    <a:pt x="9" y="167"/>
                    <a:pt x="18"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59"/>
            <p:cNvSpPr/>
            <p:nvPr/>
          </p:nvSpPr>
          <p:spPr>
            <a:xfrm>
              <a:off x="958275" y="3995450"/>
              <a:ext cx="1125" cy="5300"/>
            </a:xfrm>
            <a:custGeom>
              <a:rect b="b" l="l" r="r" t="t"/>
              <a:pathLst>
                <a:path extrusionOk="0" fill="none" h="212" w="45">
                  <a:moveTo>
                    <a:pt x="1" y="0"/>
                  </a:moveTo>
                  <a:lnTo>
                    <a:pt x="45" y="21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59"/>
            <p:cNvSpPr/>
            <p:nvPr/>
          </p:nvSpPr>
          <p:spPr>
            <a:xfrm>
              <a:off x="977850" y="3972575"/>
              <a:ext cx="3550" cy="10800"/>
            </a:xfrm>
            <a:custGeom>
              <a:rect b="b" l="l" r="r" t="t"/>
              <a:pathLst>
                <a:path extrusionOk="0" fill="none" h="432" w="142">
                  <a:moveTo>
                    <a:pt x="1" y="0"/>
                  </a:moveTo>
                  <a:cubicBezTo>
                    <a:pt x="54" y="132"/>
                    <a:pt x="107" y="282"/>
                    <a:pt x="142" y="43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59"/>
            <p:cNvSpPr/>
            <p:nvPr/>
          </p:nvSpPr>
          <p:spPr>
            <a:xfrm>
              <a:off x="990850" y="3956500"/>
              <a:ext cx="2225" cy="15000"/>
            </a:xfrm>
            <a:custGeom>
              <a:rect b="b" l="l" r="r" t="t"/>
              <a:pathLst>
                <a:path extrusionOk="0" fill="none" h="600" w="89">
                  <a:moveTo>
                    <a:pt x="0" y="1"/>
                  </a:moveTo>
                  <a:cubicBezTo>
                    <a:pt x="27" y="203"/>
                    <a:pt x="62" y="397"/>
                    <a:pt x="88" y="59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9"/>
            <p:cNvSpPr/>
            <p:nvPr/>
          </p:nvSpPr>
          <p:spPr>
            <a:xfrm>
              <a:off x="1002075" y="3949675"/>
              <a:ext cx="1125" cy="6850"/>
            </a:xfrm>
            <a:custGeom>
              <a:rect b="b" l="l" r="r" t="t"/>
              <a:pathLst>
                <a:path extrusionOk="0" fill="none" h="274" w="45">
                  <a:moveTo>
                    <a:pt x="0" y="1"/>
                  </a:moveTo>
                  <a:cubicBezTo>
                    <a:pt x="0" y="89"/>
                    <a:pt x="9" y="186"/>
                    <a:pt x="44" y="27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59"/>
            <p:cNvSpPr/>
            <p:nvPr/>
          </p:nvSpPr>
          <p:spPr>
            <a:xfrm>
              <a:off x="1008675" y="3941750"/>
              <a:ext cx="675" cy="9500"/>
            </a:xfrm>
            <a:custGeom>
              <a:rect b="b" l="l" r="r" t="t"/>
              <a:pathLst>
                <a:path extrusionOk="0" fill="none" h="380" w="27">
                  <a:moveTo>
                    <a:pt x="0" y="1"/>
                  </a:moveTo>
                  <a:lnTo>
                    <a:pt x="26" y="379"/>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59"/>
            <p:cNvSpPr/>
            <p:nvPr/>
          </p:nvSpPr>
          <p:spPr>
            <a:xfrm>
              <a:off x="1026925" y="3924375"/>
              <a:ext cx="2675" cy="13450"/>
            </a:xfrm>
            <a:custGeom>
              <a:rect b="b" l="l" r="r" t="t"/>
              <a:pathLst>
                <a:path extrusionOk="0" fill="none" h="538" w="107">
                  <a:moveTo>
                    <a:pt x="18" y="1"/>
                  </a:moveTo>
                  <a:cubicBezTo>
                    <a:pt x="1" y="186"/>
                    <a:pt x="27" y="370"/>
                    <a:pt x="106" y="53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59"/>
            <p:cNvSpPr/>
            <p:nvPr/>
          </p:nvSpPr>
          <p:spPr>
            <a:xfrm>
              <a:off x="1040350" y="3912275"/>
              <a:ext cx="1775" cy="8400"/>
            </a:xfrm>
            <a:custGeom>
              <a:rect b="b" l="l" r="r" t="t"/>
              <a:pathLst>
                <a:path extrusionOk="0" fill="none" h="336" w="71">
                  <a:moveTo>
                    <a:pt x="0" y="1"/>
                  </a:moveTo>
                  <a:cubicBezTo>
                    <a:pt x="36" y="106"/>
                    <a:pt x="62" y="221"/>
                    <a:pt x="71" y="33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59"/>
            <p:cNvSpPr/>
            <p:nvPr/>
          </p:nvSpPr>
          <p:spPr>
            <a:xfrm>
              <a:off x="1058600" y="3897325"/>
              <a:ext cx="1575" cy="8150"/>
            </a:xfrm>
            <a:custGeom>
              <a:rect b="b" l="l" r="r" t="t"/>
              <a:pathLst>
                <a:path extrusionOk="0" fill="none" h="326" w="63">
                  <a:moveTo>
                    <a:pt x="1" y="0"/>
                  </a:moveTo>
                  <a:lnTo>
                    <a:pt x="62" y="32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59"/>
            <p:cNvSpPr/>
            <p:nvPr/>
          </p:nvSpPr>
          <p:spPr>
            <a:xfrm>
              <a:off x="1071600" y="3884325"/>
              <a:ext cx="1325" cy="5750"/>
            </a:xfrm>
            <a:custGeom>
              <a:rect b="b" l="l" r="r" t="t"/>
              <a:pathLst>
                <a:path extrusionOk="0" fill="none" h="230" w="53">
                  <a:moveTo>
                    <a:pt x="0" y="1"/>
                  </a:moveTo>
                  <a:cubicBezTo>
                    <a:pt x="18" y="80"/>
                    <a:pt x="35" y="159"/>
                    <a:pt x="53" y="23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59"/>
            <p:cNvSpPr/>
            <p:nvPr/>
          </p:nvSpPr>
          <p:spPr>
            <a:xfrm>
              <a:off x="1080825" y="3879050"/>
              <a:ext cx="25" cy="2000"/>
            </a:xfrm>
            <a:custGeom>
              <a:rect b="b" l="l" r="r" t="t"/>
              <a:pathLst>
                <a:path extrusionOk="0" fill="none" h="80" w="1">
                  <a:moveTo>
                    <a:pt x="1" y="1"/>
                  </a:moveTo>
                  <a:lnTo>
                    <a:pt x="1" y="8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59"/>
            <p:cNvSpPr/>
            <p:nvPr/>
          </p:nvSpPr>
          <p:spPr>
            <a:xfrm>
              <a:off x="892500" y="4217900"/>
              <a:ext cx="2225" cy="7500"/>
            </a:xfrm>
            <a:custGeom>
              <a:rect b="b" l="l" r="r" t="t"/>
              <a:pathLst>
                <a:path extrusionOk="0" fill="none" h="300" w="89">
                  <a:moveTo>
                    <a:pt x="18" y="0"/>
                  </a:moveTo>
                  <a:cubicBezTo>
                    <a:pt x="0" y="106"/>
                    <a:pt x="27" y="211"/>
                    <a:pt x="88" y="29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59"/>
            <p:cNvSpPr/>
            <p:nvPr/>
          </p:nvSpPr>
          <p:spPr>
            <a:xfrm>
              <a:off x="906575" y="4204900"/>
              <a:ext cx="3100" cy="14775"/>
            </a:xfrm>
            <a:custGeom>
              <a:rect b="b" l="l" r="r" t="t"/>
              <a:pathLst>
                <a:path extrusionOk="0" fill="none" h="591" w="124">
                  <a:moveTo>
                    <a:pt x="0" y="1"/>
                  </a:moveTo>
                  <a:cubicBezTo>
                    <a:pt x="18" y="203"/>
                    <a:pt x="62" y="397"/>
                    <a:pt x="124" y="5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59"/>
            <p:cNvSpPr/>
            <p:nvPr/>
          </p:nvSpPr>
          <p:spPr>
            <a:xfrm>
              <a:off x="921525" y="4193475"/>
              <a:ext cx="925" cy="6175"/>
            </a:xfrm>
            <a:custGeom>
              <a:rect b="b" l="l" r="r" t="t"/>
              <a:pathLst>
                <a:path extrusionOk="0" fill="none" h="247" w="37">
                  <a:moveTo>
                    <a:pt x="1" y="0"/>
                  </a:moveTo>
                  <a:cubicBezTo>
                    <a:pt x="10" y="79"/>
                    <a:pt x="27" y="167"/>
                    <a:pt x="36"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59"/>
            <p:cNvSpPr/>
            <p:nvPr/>
          </p:nvSpPr>
          <p:spPr>
            <a:xfrm>
              <a:off x="931650" y="4183775"/>
              <a:ext cx="3100" cy="11050"/>
            </a:xfrm>
            <a:custGeom>
              <a:rect b="b" l="l" r="r" t="t"/>
              <a:pathLst>
                <a:path extrusionOk="0" fill="none" h="442" w="124">
                  <a:moveTo>
                    <a:pt x="1" y="1"/>
                  </a:moveTo>
                  <a:lnTo>
                    <a:pt x="124" y="44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59"/>
            <p:cNvSpPr/>
            <p:nvPr/>
          </p:nvSpPr>
          <p:spPr>
            <a:xfrm>
              <a:off x="941550" y="4178500"/>
              <a:ext cx="1125" cy="7075"/>
            </a:xfrm>
            <a:custGeom>
              <a:rect b="b" l="l" r="r" t="t"/>
              <a:pathLst>
                <a:path extrusionOk="0" fill="none" h="283" w="45">
                  <a:moveTo>
                    <a:pt x="1" y="1"/>
                  </a:moveTo>
                  <a:cubicBezTo>
                    <a:pt x="10" y="98"/>
                    <a:pt x="27" y="186"/>
                    <a:pt x="45" y="28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59"/>
            <p:cNvSpPr/>
            <p:nvPr/>
          </p:nvSpPr>
          <p:spPr>
            <a:xfrm>
              <a:off x="964000" y="4151450"/>
              <a:ext cx="3775" cy="11025"/>
            </a:xfrm>
            <a:custGeom>
              <a:rect b="b" l="l" r="r" t="t"/>
              <a:pathLst>
                <a:path extrusionOk="0" fill="none" h="441" w="151">
                  <a:moveTo>
                    <a:pt x="0" y="0"/>
                  </a:moveTo>
                  <a:cubicBezTo>
                    <a:pt x="27" y="159"/>
                    <a:pt x="80" y="308"/>
                    <a:pt x="150" y="44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9"/>
            <p:cNvSpPr/>
            <p:nvPr/>
          </p:nvSpPr>
          <p:spPr>
            <a:xfrm>
              <a:off x="975875" y="4143975"/>
              <a:ext cx="1800" cy="4850"/>
            </a:xfrm>
            <a:custGeom>
              <a:rect b="b" l="l" r="r" t="t"/>
              <a:pathLst>
                <a:path extrusionOk="0" fill="none" h="194" w="72">
                  <a:moveTo>
                    <a:pt x="1" y="0"/>
                  </a:moveTo>
                  <a:cubicBezTo>
                    <a:pt x="1" y="70"/>
                    <a:pt x="27" y="132"/>
                    <a:pt x="71" y="19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9"/>
            <p:cNvSpPr/>
            <p:nvPr/>
          </p:nvSpPr>
          <p:spPr>
            <a:xfrm>
              <a:off x="982925" y="4134275"/>
              <a:ext cx="2225" cy="7725"/>
            </a:xfrm>
            <a:custGeom>
              <a:rect b="b" l="l" r="r" t="t"/>
              <a:pathLst>
                <a:path extrusionOk="0" fill="none" h="309" w="89">
                  <a:moveTo>
                    <a:pt x="0" y="1"/>
                  </a:moveTo>
                  <a:cubicBezTo>
                    <a:pt x="36" y="106"/>
                    <a:pt x="62" y="203"/>
                    <a:pt x="88" y="30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59"/>
            <p:cNvSpPr/>
            <p:nvPr/>
          </p:nvSpPr>
          <p:spPr>
            <a:xfrm>
              <a:off x="990400" y="4126800"/>
              <a:ext cx="2225" cy="7950"/>
            </a:xfrm>
            <a:custGeom>
              <a:rect b="b" l="l" r="r" t="t"/>
              <a:pathLst>
                <a:path extrusionOk="0" fill="none" h="318" w="89">
                  <a:moveTo>
                    <a:pt x="1" y="1"/>
                  </a:moveTo>
                  <a:cubicBezTo>
                    <a:pt x="9" y="106"/>
                    <a:pt x="36" y="221"/>
                    <a:pt x="89" y="31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59"/>
            <p:cNvSpPr/>
            <p:nvPr/>
          </p:nvSpPr>
          <p:spPr>
            <a:xfrm>
              <a:off x="1013275" y="4099950"/>
              <a:ext cx="3325" cy="11475"/>
            </a:xfrm>
            <a:custGeom>
              <a:rect b="b" l="l" r="r" t="t"/>
              <a:pathLst>
                <a:path extrusionOk="0" fill="none" h="459" w="133">
                  <a:moveTo>
                    <a:pt x="1" y="1"/>
                  </a:moveTo>
                  <a:cubicBezTo>
                    <a:pt x="27" y="159"/>
                    <a:pt x="71" y="309"/>
                    <a:pt x="133"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59"/>
            <p:cNvSpPr/>
            <p:nvPr/>
          </p:nvSpPr>
          <p:spPr>
            <a:xfrm>
              <a:off x="1024950" y="4092025"/>
              <a:ext cx="3550" cy="7750"/>
            </a:xfrm>
            <a:custGeom>
              <a:rect b="b" l="l" r="r" t="t"/>
              <a:pathLst>
                <a:path extrusionOk="0" fill="none" h="310" w="142">
                  <a:moveTo>
                    <a:pt x="0" y="1"/>
                  </a:moveTo>
                  <a:cubicBezTo>
                    <a:pt x="27" y="107"/>
                    <a:pt x="71" y="212"/>
                    <a:pt x="141" y="30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59"/>
            <p:cNvSpPr/>
            <p:nvPr/>
          </p:nvSpPr>
          <p:spPr>
            <a:xfrm>
              <a:off x="1033750" y="4083450"/>
              <a:ext cx="2000" cy="5750"/>
            </a:xfrm>
            <a:custGeom>
              <a:rect b="b" l="l" r="r" t="t"/>
              <a:pathLst>
                <a:path extrusionOk="0" fill="none" h="230" w="80">
                  <a:moveTo>
                    <a:pt x="0" y="1"/>
                  </a:moveTo>
                  <a:cubicBezTo>
                    <a:pt x="18" y="80"/>
                    <a:pt x="44" y="159"/>
                    <a:pt x="80" y="23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59"/>
            <p:cNvSpPr/>
            <p:nvPr/>
          </p:nvSpPr>
          <p:spPr>
            <a:xfrm>
              <a:off x="1043425" y="4072225"/>
              <a:ext cx="675" cy="4875"/>
            </a:xfrm>
            <a:custGeom>
              <a:rect b="b" l="l" r="r" t="t"/>
              <a:pathLst>
                <a:path extrusionOk="0" fill="none" h="195" w="27">
                  <a:moveTo>
                    <a:pt x="1" y="1"/>
                  </a:moveTo>
                  <a:lnTo>
                    <a:pt x="27" y="19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59"/>
            <p:cNvSpPr/>
            <p:nvPr/>
          </p:nvSpPr>
          <p:spPr>
            <a:xfrm>
              <a:off x="1070925" y="4045825"/>
              <a:ext cx="2000" cy="9925"/>
            </a:xfrm>
            <a:custGeom>
              <a:rect b="b" l="l" r="r" t="t"/>
              <a:pathLst>
                <a:path extrusionOk="0" fill="none" h="397" w="80">
                  <a:moveTo>
                    <a:pt x="1" y="1"/>
                  </a:moveTo>
                  <a:cubicBezTo>
                    <a:pt x="18" y="133"/>
                    <a:pt x="45" y="265"/>
                    <a:pt x="80" y="3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59"/>
            <p:cNvSpPr/>
            <p:nvPr/>
          </p:nvSpPr>
          <p:spPr>
            <a:xfrm>
              <a:off x="1080825" y="4035500"/>
              <a:ext cx="1800" cy="9925"/>
            </a:xfrm>
            <a:custGeom>
              <a:rect b="b" l="l" r="r" t="t"/>
              <a:pathLst>
                <a:path extrusionOk="0" fill="none" h="397" w="72">
                  <a:moveTo>
                    <a:pt x="1" y="0"/>
                  </a:moveTo>
                  <a:cubicBezTo>
                    <a:pt x="36" y="132"/>
                    <a:pt x="54" y="264"/>
                    <a:pt x="71" y="39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59"/>
            <p:cNvSpPr/>
            <p:nvPr/>
          </p:nvSpPr>
          <p:spPr>
            <a:xfrm>
              <a:off x="1089400" y="4033300"/>
              <a:ext cx="925" cy="3325"/>
            </a:xfrm>
            <a:custGeom>
              <a:rect b="b" l="l" r="r" t="t"/>
              <a:pathLst>
                <a:path extrusionOk="0" fill="none" h="133" w="37">
                  <a:moveTo>
                    <a:pt x="1" y="0"/>
                  </a:moveTo>
                  <a:cubicBezTo>
                    <a:pt x="1" y="44"/>
                    <a:pt x="10" y="88"/>
                    <a:pt x="36"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59"/>
            <p:cNvSpPr/>
            <p:nvPr/>
          </p:nvSpPr>
          <p:spPr>
            <a:xfrm>
              <a:off x="1096450" y="4023600"/>
              <a:ext cx="475" cy="7300"/>
            </a:xfrm>
            <a:custGeom>
              <a:rect b="b" l="l" r="r" t="t"/>
              <a:pathLst>
                <a:path extrusionOk="0" fill="none" h="292" w="19">
                  <a:moveTo>
                    <a:pt x="9" y="1"/>
                  </a:moveTo>
                  <a:cubicBezTo>
                    <a:pt x="18" y="98"/>
                    <a:pt x="18" y="195"/>
                    <a:pt x="1"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59"/>
            <p:cNvSpPr/>
            <p:nvPr/>
          </p:nvSpPr>
          <p:spPr>
            <a:xfrm>
              <a:off x="1125725" y="3988625"/>
              <a:ext cx="1550" cy="13225"/>
            </a:xfrm>
            <a:custGeom>
              <a:rect b="b" l="l" r="r" t="t"/>
              <a:pathLst>
                <a:path extrusionOk="0" fill="none" h="529" w="62">
                  <a:moveTo>
                    <a:pt x="18" y="1"/>
                  </a:moveTo>
                  <a:cubicBezTo>
                    <a:pt x="0" y="177"/>
                    <a:pt x="9" y="361"/>
                    <a:pt x="62"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59"/>
            <p:cNvSpPr/>
            <p:nvPr/>
          </p:nvSpPr>
          <p:spPr>
            <a:xfrm>
              <a:off x="1137375" y="3974325"/>
              <a:ext cx="2000" cy="14100"/>
            </a:xfrm>
            <a:custGeom>
              <a:rect b="b" l="l" r="r" t="t"/>
              <a:pathLst>
                <a:path extrusionOk="0" fill="none" h="564" w="80">
                  <a:moveTo>
                    <a:pt x="1" y="0"/>
                  </a:moveTo>
                  <a:cubicBezTo>
                    <a:pt x="27" y="168"/>
                    <a:pt x="45" y="326"/>
                    <a:pt x="62" y="493"/>
                  </a:cubicBezTo>
                  <a:cubicBezTo>
                    <a:pt x="62" y="511"/>
                    <a:pt x="71" y="537"/>
                    <a:pt x="80" y="56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59"/>
            <p:cNvSpPr/>
            <p:nvPr/>
          </p:nvSpPr>
          <p:spPr>
            <a:xfrm>
              <a:off x="1147950" y="3970575"/>
              <a:ext cx="225" cy="6200"/>
            </a:xfrm>
            <a:custGeom>
              <a:rect b="b" l="l" r="r" t="t"/>
              <a:pathLst>
                <a:path extrusionOk="0" fill="none" h="248" w="9">
                  <a:moveTo>
                    <a:pt x="0" y="1"/>
                  </a:moveTo>
                  <a:cubicBezTo>
                    <a:pt x="0" y="80"/>
                    <a:pt x="9" y="168"/>
                    <a:pt x="9" y="24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59"/>
            <p:cNvSpPr/>
            <p:nvPr/>
          </p:nvSpPr>
          <p:spPr>
            <a:xfrm>
              <a:off x="1155200" y="3959150"/>
              <a:ext cx="675" cy="8375"/>
            </a:xfrm>
            <a:custGeom>
              <a:rect b="b" l="l" r="r" t="t"/>
              <a:pathLst>
                <a:path extrusionOk="0" fill="none" h="335" w="27">
                  <a:moveTo>
                    <a:pt x="0" y="0"/>
                  </a:moveTo>
                  <a:cubicBezTo>
                    <a:pt x="18" y="115"/>
                    <a:pt x="27" y="220"/>
                    <a:pt x="27" y="33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59"/>
            <p:cNvSpPr/>
            <p:nvPr/>
          </p:nvSpPr>
          <p:spPr>
            <a:xfrm>
              <a:off x="1162675" y="3949900"/>
              <a:ext cx="700" cy="8400"/>
            </a:xfrm>
            <a:custGeom>
              <a:rect b="b" l="l" r="r" t="t"/>
              <a:pathLst>
                <a:path extrusionOk="0" fill="none" h="336" w="28">
                  <a:moveTo>
                    <a:pt x="1" y="1"/>
                  </a:moveTo>
                  <a:cubicBezTo>
                    <a:pt x="18" y="115"/>
                    <a:pt x="27" y="221"/>
                    <a:pt x="18" y="33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59"/>
            <p:cNvSpPr/>
            <p:nvPr/>
          </p:nvSpPr>
          <p:spPr>
            <a:xfrm>
              <a:off x="1174550" y="3942425"/>
              <a:ext cx="475" cy="675"/>
            </a:xfrm>
            <a:custGeom>
              <a:rect b="b" l="l" r="r" t="t"/>
              <a:pathLst>
                <a:path extrusionOk="0" fill="none" h="27" w="19">
                  <a:moveTo>
                    <a:pt x="19" y="0"/>
                  </a:moveTo>
                  <a:lnTo>
                    <a:pt x="1" y="2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59"/>
            <p:cNvSpPr/>
            <p:nvPr/>
          </p:nvSpPr>
          <p:spPr>
            <a:xfrm>
              <a:off x="1034625" y="4238125"/>
              <a:ext cx="1775" cy="7300"/>
            </a:xfrm>
            <a:custGeom>
              <a:rect b="b" l="l" r="r" t="t"/>
              <a:pathLst>
                <a:path extrusionOk="0" fill="none" h="292" w="71">
                  <a:moveTo>
                    <a:pt x="9" y="1"/>
                  </a:moveTo>
                  <a:cubicBezTo>
                    <a:pt x="1" y="98"/>
                    <a:pt x="18" y="203"/>
                    <a:pt x="71"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59"/>
            <p:cNvSpPr/>
            <p:nvPr/>
          </p:nvSpPr>
          <p:spPr>
            <a:xfrm>
              <a:off x="1047600" y="4222300"/>
              <a:ext cx="700" cy="14525"/>
            </a:xfrm>
            <a:custGeom>
              <a:rect b="b" l="l" r="r" t="t"/>
              <a:pathLst>
                <a:path extrusionOk="0" fill="none" h="581" w="28">
                  <a:moveTo>
                    <a:pt x="1" y="0"/>
                  </a:moveTo>
                  <a:cubicBezTo>
                    <a:pt x="10" y="194"/>
                    <a:pt x="18" y="387"/>
                    <a:pt x="27" y="5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59"/>
            <p:cNvSpPr/>
            <p:nvPr/>
          </p:nvSpPr>
          <p:spPr>
            <a:xfrm>
              <a:off x="1060800" y="4218325"/>
              <a:ext cx="925" cy="7500"/>
            </a:xfrm>
            <a:custGeom>
              <a:rect b="b" l="l" r="r" t="t"/>
              <a:pathLst>
                <a:path extrusionOk="0" fill="none" h="300" w="37">
                  <a:moveTo>
                    <a:pt x="1" y="1"/>
                  </a:moveTo>
                  <a:lnTo>
                    <a:pt x="36" y="30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59"/>
            <p:cNvSpPr/>
            <p:nvPr/>
          </p:nvSpPr>
          <p:spPr>
            <a:xfrm>
              <a:off x="1070500" y="4203800"/>
              <a:ext cx="1125" cy="10600"/>
            </a:xfrm>
            <a:custGeom>
              <a:rect b="b" l="l" r="r" t="t"/>
              <a:pathLst>
                <a:path extrusionOk="0" fill="none" h="424" w="45">
                  <a:moveTo>
                    <a:pt x="0" y="1"/>
                  </a:moveTo>
                  <a:cubicBezTo>
                    <a:pt x="27" y="142"/>
                    <a:pt x="35" y="282"/>
                    <a:pt x="44" y="4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59"/>
            <p:cNvSpPr/>
            <p:nvPr/>
          </p:nvSpPr>
          <p:spPr>
            <a:xfrm>
              <a:off x="1081275" y="4195000"/>
              <a:ext cx="675" cy="8825"/>
            </a:xfrm>
            <a:custGeom>
              <a:rect b="b" l="l" r="r" t="t"/>
              <a:pathLst>
                <a:path extrusionOk="0" fill="none" h="353" w="27">
                  <a:moveTo>
                    <a:pt x="9" y="1"/>
                  </a:moveTo>
                  <a:cubicBezTo>
                    <a:pt x="0" y="115"/>
                    <a:pt x="9" y="238"/>
                    <a:pt x="27" y="3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59"/>
            <p:cNvSpPr/>
            <p:nvPr/>
          </p:nvSpPr>
          <p:spPr>
            <a:xfrm>
              <a:off x="1098000" y="4175875"/>
              <a:ext cx="250" cy="10350"/>
            </a:xfrm>
            <a:custGeom>
              <a:rect b="b" l="l" r="r" t="t"/>
              <a:pathLst>
                <a:path extrusionOk="0" fill="none" h="414" w="10">
                  <a:moveTo>
                    <a:pt x="0" y="0"/>
                  </a:moveTo>
                  <a:cubicBezTo>
                    <a:pt x="0" y="141"/>
                    <a:pt x="9" y="282"/>
                    <a:pt x="9" y="41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59"/>
            <p:cNvSpPr/>
            <p:nvPr/>
          </p:nvSpPr>
          <p:spPr>
            <a:xfrm>
              <a:off x="1109425" y="4166400"/>
              <a:ext cx="1575" cy="10600"/>
            </a:xfrm>
            <a:custGeom>
              <a:rect b="b" l="l" r="r" t="t"/>
              <a:pathLst>
                <a:path extrusionOk="0" fill="none" h="424" w="63">
                  <a:moveTo>
                    <a:pt x="62" y="1"/>
                  </a:moveTo>
                  <a:cubicBezTo>
                    <a:pt x="18" y="142"/>
                    <a:pt x="1" y="282"/>
                    <a:pt x="10" y="4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59"/>
            <p:cNvSpPr/>
            <p:nvPr/>
          </p:nvSpPr>
          <p:spPr>
            <a:xfrm>
              <a:off x="1120000" y="4154975"/>
              <a:ext cx="25" cy="7925"/>
            </a:xfrm>
            <a:custGeom>
              <a:rect b="b" l="l" r="r" t="t"/>
              <a:pathLst>
                <a:path extrusionOk="0" fill="none" h="317" w="1">
                  <a:moveTo>
                    <a:pt x="0" y="0"/>
                  </a:moveTo>
                  <a:lnTo>
                    <a:pt x="0" y="317"/>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59"/>
            <p:cNvSpPr/>
            <p:nvPr/>
          </p:nvSpPr>
          <p:spPr>
            <a:xfrm>
              <a:off x="1136500" y="4140450"/>
              <a:ext cx="450" cy="9925"/>
            </a:xfrm>
            <a:custGeom>
              <a:rect b="b" l="l" r="r" t="t"/>
              <a:pathLst>
                <a:path extrusionOk="0" fill="none" h="397" w="18">
                  <a:moveTo>
                    <a:pt x="0" y="0"/>
                  </a:moveTo>
                  <a:lnTo>
                    <a:pt x="18" y="396"/>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59"/>
            <p:cNvSpPr/>
            <p:nvPr/>
          </p:nvSpPr>
          <p:spPr>
            <a:xfrm>
              <a:off x="1148150" y="4130975"/>
              <a:ext cx="700" cy="8175"/>
            </a:xfrm>
            <a:custGeom>
              <a:rect b="b" l="l" r="r" t="t"/>
              <a:pathLst>
                <a:path extrusionOk="0" fill="none" h="327" w="28">
                  <a:moveTo>
                    <a:pt x="18" y="1"/>
                  </a:moveTo>
                  <a:cubicBezTo>
                    <a:pt x="27" y="106"/>
                    <a:pt x="18" y="221"/>
                    <a:pt x="1" y="32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59"/>
            <p:cNvSpPr/>
            <p:nvPr/>
          </p:nvSpPr>
          <p:spPr>
            <a:xfrm>
              <a:off x="1155850" y="4119550"/>
              <a:ext cx="1125" cy="10575"/>
            </a:xfrm>
            <a:custGeom>
              <a:rect b="b" l="l" r="r" t="t"/>
              <a:pathLst>
                <a:path extrusionOk="0" fill="none" h="423" w="45">
                  <a:moveTo>
                    <a:pt x="1" y="0"/>
                  </a:moveTo>
                  <a:cubicBezTo>
                    <a:pt x="18" y="141"/>
                    <a:pt x="27" y="282"/>
                    <a:pt x="45" y="42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59"/>
            <p:cNvSpPr/>
            <p:nvPr/>
          </p:nvSpPr>
          <p:spPr>
            <a:xfrm>
              <a:off x="1172800" y="4106775"/>
              <a:ext cx="1125" cy="7300"/>
            </a:xfrm>
            <a:custGeom>
              <a:rect b="b" l="l" r="r" t="t"/>
              <a:pathLst>
                <a:path extrusionOk="0" fill="none" h="292" w="45">
                  <a:moveTo>
                    <a:pt x="1" y="1"/>
                  </a:moveTo>
                  <a:cubicBezTo>
                    <a:pt x="9" y="97"/>
                    <a:pt x="27" y="194"/>
                    <a:pt x="45"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59"/>
            <p:cNvSpPr/>
            <p:nvPr/>
          </p:nvSpPr>
          <p:spPr>
            <a:xfrm>
              <a:off x="1185775" y="4093575"/>
              <a:ext cx="475" cy="5750"/>
            </a:xfrm>
            <a:custGeom>
              <a:rect b="b" l="l" r="r" t="t"/>
              <a:pathLst>
                <a:path extrusionOk="0" fill="none" h="230" w="19">
                  <a:moveTo>
                    <a:pt x="10" y="1"/>
                  </a:moveTo>
                  <a:cubicBezTo>
                    <a:pt x="18" y="71"/>
                    <a:pt x="18" y="150"/>
                    <a:pt x="1" y="2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59"/>
            <p:cNvSpPr/>
            <p:nvPr/>
          </p:nvSpPr>
          <p:spPr>
            <a:xfrm>
              <a:off x="1193925" y="4082800"/>
              <a:ext cx="25" cy="4650"/>
            </a:xfrm>
            <a:custGeom>
              <a:rect b="b" l="l" r="r" t="t"/>
              <a:pathLst>
                <a:path extrusionOk="0" fill="none" h="186" w="1">
                  <a:moveTo>
                    <a:pt x="0" y="0"/>
                  </a:moveTo>
                  <a:lnTo>
                    <a:pt x="0" y="18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59"/>
            <p:cNvSpPr/>
            <p:nvPr/>
          </p:nvSpPr>
          <p:spPr>
            <a:xfrm>
              <a:off x="1174350" y="4105025"/>
              <a:ext cx="30150" cy="40275"/>
            </a:xfrm>
            <a:custGeom>
              <a:rect b="b" l="l" r="r" t="t"/>
              <a:pathLst>
                <a:path extrusionOk="0" fill="none" h="1611" w="1206">
                  <a:moveTo>
                    <a:pt x="0" y="1611"/>
                  </a:moveTo>
                  <a:cubicBezTo>
                    <a:pt x="475" y="1127"/>
                    <a:pt x="880" y="590"/>
                    <a:pt x="1206"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59"/>
            <p:cNvSpPr/>
            <p:nvPr/>
          </p:nvSpPr>
          <p:spPr>
            <a:xfrm>
              <a:off x="1196350" y="4127450"/>
              <a:ext cx="3975" cy="5100"/>
            </a:xfrm>
            <a:custGeom>
              <a:rect b="b" l="l" r="r" t="t"/>
              <a:pathLst>
                <a:path extrusionOk="0" fill="none" h="204" w="159">
                  <a:moveTo>
                    <a:pt x="0" y="203"/>
                  </a:moveTo>
                  <a:lnTo>
                    <a:pt x="159"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59"/>
            <p:cNvSpPr/>
            <p:nvPr/>
          </p:nvSpPr>
          <p:spPr>
            <a:xfrm>
              <a:off x="1202950" y="4141550"/>
              <a:ext cx="2225" cy="4650"/>
            </a:xfrm>
            <a:custGeom>
              <a:rect b="b" l="l" r="r" t="t"/>
              <a:pathLst>
                <a:path extrusionOk="0" fill="none" h="186" w="89">
                  <a:moveTo>
                    <a:pt x="0" y="185"/>
                  </a:moveTo>
                  <a:lnTo>
                    <a:pt x="88"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59"/>
            <p:cNvSpPr/>
            <p:nvPr/>
          </p:nvSpPr>
          <p:spPr>
            <a:xfrm>
              <a:off x="1006475" y="4192375"/>
              <a:ext cx="38725" cy="63375"/>
            </a:xfrm>
            <a:custGeom>
              <a:rect b="b" l="l" r="r" t="t"/>
              <a:pathLst>
                <a:path extrusionOk="0" fill="none" h="2535" w="1549">
                  <a:moveTo>
                    <a:pt x="44" y="2535"/>
                  </a:moveTo>
                  <a:cubicBezTo>
                    <a:pt x="0" y="2262"/>
                    <a:pt x="53" y="1980"/>
                    <a:pt x="185" y="1743"/>
                  </a:cubicBezTo>
                  <a:cubicBezTo>
                    <a:pt x="317" y="1496"/>
                    <a:pt x="475" y="1276"/>
                    <a:pt x="660" y="1074"/>
                  </a:cubicBezTo>
                  <a:lnTo>
                    <a:pt x="154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59"/>
            <p:cNvSpPr/>
            <p:nvPr/>
          </p:nvSpPr>
          <p:spPr>
            <a:xfrm>
              <a:off x="1013500" y="4211300"/>
              <a:ext cx="3550" cy="5525"/>
            </a:xfrm>
            <a:custGeom>
              <a:rect b="b" l="l" r="r" t="t"/>
              <a:pathLst>
                <a:path extrusionOk="0" fill="none" h="221" w="142">
                  <a:moveTo>
                    <a:pt x="1" y="220"/>
                  </a:moveTo>
                  <a:cubicBezTo>
                    <a:pt x="53" y="150"/>
                    <a:pt x="97" y="79"/>
                    <a:pt x="14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59"/>
            <p:cNvSpPr/>
            <p:nvPr/>
          </p:nvSpPr>
          <p:spPr>
            <a:xfrm>
              <a:off x="1004475" y="4205125"/>
              <a:ext cx="2225" cy="2900"/>
            </a:xfrm>
            <a:custGeom>
              <a:rect b="b" l="l" r="r" t="t"/>
              <a:pathLst>
                <a:path extrusionOk="0" fill="none" h="116" w="89">
                  <a:moveTo>
                    <a:pt x="1" y="115"/>
                  </a:moveTo>
                  <a:cubicBezTo>
                    <a:pt x="27" y="80"/>
                    <a:pt x="62" y="45"/>
                    <a:pt x="89"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59"/>
            <p:cNvSpPr/>
            <p:nvPr/>
          </p:nvSpPr>
          <p:spPr>
            <a:xfrm>
              <a:off x="928125" y="4208000"/>
              <a:ext cx="23150" cy="22900"/>
            </a:xfrm>
            <a:custGeom>
              <a:rect b="b" l="l" r="r" t="t"/>
              <a:pathLst>
                <a:path extrusionOk="0" fill="none" h="916" w="926">
                  <a:moveTo>
                    <a:pt x="1" y="915"/>
                  </a:moveTo>
                  <a:cubicBezTo>
                    <a:pt x="335" y="634"/>
                    <a:pt x="643" y="326"/>
                    <a:pt x="92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59"/>
            <p:cNvSpPr/>
            <p:nvPr/>
          </p:nvSpPr>
          <p:spPr>
            <a:xfrm>
              <a:off x="943750" y="4225600"/>
              <a:ext cx="3550" cy="3100"/>
            </a:xfrm>
            <a:custGeom>
              <a:rect b="b" l="l" r="r" t="t"/>
              <a:pathLst>
                <a:path extrusionOk="0" fill="none" h="124" w="142">
                  <a:moveTo>
                    <a:pt x="1" y="123"/>
                  </a:moveTo>
                  <a:cubicBezTo>
                    <a:pt x="54" y="88"/>
                    <a:pt x="98" y="44"/>
                    <a:pt x="142"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59"/>
            <p:cNvSpPr/>
            <p:nvPr/>
          </p:nvSpPr>
          <p:spPr>
            <a:xfrm>
              <a:off x="949050" y="4238575"/>
              <a:ext cx="5075" cy="4875"/>
            </a:xfrm>
            <a:custGeom>
              <a:rect b="b" l="l" r="r" t="t"/>
              <a:pathLst>
                <a:path extrusionOk="0" fill="none" h="195" w="203">
                  <a:moveTo>
                    <a:pt x="0" y="194"/>
                  </a:moveTo>
                  <a:lnTo>
                    <a:pt x="202"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59"/>
            <p:cNvSpPr/>
            <p:nvPr/>
          </p:nvSpPr>
          <p:spPr>
            <a:xfrm>
              <a:off x="1042775" y="4044500"/>
              <a:ext cx="68450" cy="75075"/>
            </a:xfrm>
            <a:custGeom>
              <a:rect b="b" l="l" r="r" t="t"/>
              <a:pathLst>
                <a:path extrusionOk="0" fill="none" h="3003" w="2738">
                  <a:moveTo>
                    <a:pt x="0" y="3002"/>
                  </a:moveTo>
                  <a:cubicBezTo>
                    <a:pt x="915" y="1999"/>
                    <a:pt x="1822" y="1004"/>
                    <a:pt x="2737"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59"/>
            <p:cNvSpPr/>
            <p:nvPr/>
          </p:nvSpPr>
          <p:spPr>
            <a:xfrm>
              <a:off x="1079500" y="4083450"/>
              <a:ext cx="13025" cy="14325"/>
            </a:xfrm>
            <a:custGeom>
              <a:rect b="b" l="l" r="r" t="t"/>
              <a:pathLst>
                <a:path extrusionOk="0" fill="none" h="573" w="521">
                  <a:moveTo>
                    <a:pt x="1" y="573"/>
                  </a:moveTo>
                  <a:lnTo>
                    <a:pt x="52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59"/>
            <p:cNvSpPr/>
            <p:nvPr/>
          </p:nvSpPr>
          <p:spPr>
            <a:xfrm>
              <a:off x="1088100" y="4094250"/>
              <a:ext cx="10575" cy="10800"/>
            </a:xfrm>
            <a:custGeom>
              <a:rect b="b" l="l" r="r" t="t"/>
              <a:pathLst>
                <a:path extrusionOk="0" fill="none" h="432" w="423">
                  <a:moveTo>
                    <a:pt x="0" y="431"/>
                  </a:moveTo>
                  <a:lnTo>
                    <a:pt x="423"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59"/>
            <p:cNvSpPr/>
            <p:nvPr/>
          </p:nvSpPr>
          <p:spPr>
            <a:xfrm>
              <a:off x="1125275" y="4082125"/>
              <a:ext cx="32375" cy="31500"/>
            </a:xfrm>
            <a:custGeom>
              <a:rect b="b" l="l" r="r" t="t"/>
              <a:pathLst>
                <a:path extrusionOk="0" fill="none" h="1260" w="1295">
                  <a:moveTo>
                    <a:pt x="1" y="1259"/>
                  </a:moveTo>
                  <a:cubicBezTo>
                    <a:pt x="414" y="828"/>
                    <a:pt x="845" y="406"/>
                    <a:pt x="1294"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59"/>
            <p:cNvSpPr/>
            <p:nvPr/>
          </p:nvSpPr>
          <p:spPr>
            <a:xfrm>
              <a:off x="1140225" y="4079050"/>
              <a:ext cx="7300" cy="6400"/>
            </a:xfrm>
            <a:custGeom>
              <a:rect b="b" l="l" r="r" t="t"/>
              <a:pathLst>
                <a:path extrusionOk="0" fill="none" h="256" w="292">
                  <a:moveTo>
                    <a:pt x="1" y="256"/>
                  </a:moveTo>
                  <a:lnTo>
                    <a:pt x="29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59"/>
            <p:cNvSpPr/>
            <p:nvPr/>
          </p:nvSpPr>
          <p:spPr>
            <a:xfrm>
              <a:off x="1081500" y="4142650"/>
              <a:ext cx="7275" cy="6625"/>
            </a:xfrm>
            <a:custGeom>
              <a:rect b="b" l="l" r="r" t="t"/>
              <a:pathLst>
                <a:path extrusionOk="0" fill="none" h="265" w="291">
                  <a:moveTo>
                    <a:pt x="0" y="264"/>
                  </a:moveTo>
                  <a:lnTo>
                    <a:pt x="29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59"/>
            <p:cNvSpPr/>
            <p:nvPr/>
          </p:nvSpPr>
          <p:spPr>
            <a:xfrm>
              <a:off x="942225" y="4062325"/>
              <a:ext cx="68225" cy="71975"/>
            </a:xfrm>
            <a:custGeom>
              <a:rect b="b" l="l" r="r" t="t"/>
              <a:pathLst>
                <a:path extrusionOk="0" fill="none" h="2879" w="2729">
                  <a:moveTo>
                    <a:pt x="0" y="2879"/>
                  </a:moveTo>
                  <a:lnTo>
                    <a:pt x="2728"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59"/>
            <p:cNvSpPr/>
            <p:nvPr/>
          </p:nvSpPr>
          <p:spPr>
            <a:xfrm>
              <a:off x="965325" y="4082125"/>
              <a:ext cx="14750" cy="15000"/>
            </a:xfrm>
            <a:custGeom>
              <a:rect b="b" l="l" r="r" t="t"/>
              <a:pathLst>
                <a:path extrusionOk="0" fill="none" h="600" w="590">
                  <a:moveTo>
                    <a:pt x="0" y="599"/>
                  </a:moveTo>
                  <a:lnTo>
                    <a:pt x="59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59"/>
            <p:cNvSpPr/>
            <p:nvPr/>
          </p:nvSpPr>
          <p:spPr>
            <a:xfrm>
              <a:off x="954100" y="4074875"/>
              <a:ext cx="14775" cy="13675"/>
            </a:xfrm>
            <a:custGeom>
              <a:rect b="b" l="l" r="r" t="t"/>
              <a:pathLst>
                <a:path extrusionOk="0" fill="none" h="547" w="591">
                  <a:moveTo>
                    <a:pt x="0" y="546"/>
                  </a:moveTo>
                  <a:cubicBezTo>
                    <a:pt x="176" y="344"/>
                    <a:pt x="370" y="159"/>
                    <a:pt x="59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59"/>
            <p:cNvSpPr/>
            <p:nvPr/>
          </p:nvSpPr>
          <p:spPr>
            <a:xfrm>
              <a:off x="830225" y="4114925"/>
              <a:ext cx="52825" cy="39625"/>
            </a:xfrm>
            <a:custGeom>
              <a:rect b="b" l="l" r="r" t="t"/>
              <a:pathLst>
                <a:path extrusionOk="0" fill="none" h="1585" w="2113">
                  <a:moveTo>
                    <a:pt x="1" y="1584"/>
                  </a:moveTo>
                  <a:cubicBezTo>
                    <a:pt x="810" y="1215"/>
                    <a:pt x="1532" y="669"/>
                    <a:pt x="2113"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59"/>
            <p:cNvSpPr/>
            <p:nvPr/>
          </p:nvSpPr>
          <p:spPr>
            <a:xfrm>
              <a:off x="864325" y="4140000"/>
              <a:ext cx="9925" cy="6850"/>
            </a:xfrm>
            <a:custGeom>
              <a:rect b="b" l="l" r="r" t="t"/>
              <a:pathLst>
                <a:path extrusionOk="0" fill="none" h="274" w="397">
                  <a:moveTo>
                    <a:pt x="1" y="273"/>
                  </a:moveTo>
                  <a:lnTo>
                    <a:pt x="397"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59"/>
            <p:cNvSpPr/>
            <p:nvPr/>
          </p:nvSpPr>
          <p:spPr>
            <a:xfrm>
              <a:off x="868725" y="4151450"/>
              <a:ext cx="13450" cy="12125"/>
            </a:xfrm>
            <a:custGeom>
              <a:rect b="b" l="l" r="r" t="t"/>
              <a:pathLst>
                <a:path extrusionOk="0" fill="none" h="485" w="538">
                  <a:moveTo>
                    <a:pt x="1" y="484"/>
                  </a:moveTo>
                  <a:cubicBezTo>
                    <a:pt x="203" y="361"/>
                    <a:pt x="388" y="194"/>
                    <a:pt x="53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59"/>
            <p:cNvSpPr/>
            <p:nvPr/>
          </p:nvSpPr>
          <p:spPr>
            <a:xfrm>
              <a:off x="868300" y="4173675"/>
              <a:ext cx="9025" cy="10800"/>
            </a:xfrm>
            <a:custGeom>
              <a:rect b="b" l="l" r="r" t="t"/>
              <a:pathLst>
                <a:path extrusionOk="0" fill="none" h="432" w="361">
                  <a:moveTo>
                    <a:pt x="0" y="431"/>
                  </a:moveTo>
                  <a:lnTo>
                    <a:pt x="36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59"/>
            <p:cNvSpPr/>
            <p:nvPr/>
          </p:nvSpPr>
          <p:spPr>
            <a:xfrm>
              <a:off x="861900" y="4221625"/>
              <a:ext cx="5525" cy="19625"/>
            </a:xfrm>
            <a:custGeom>
              <a:rect b="b" l="l" r="r" t="t"/>
              <a:pathLst>
                <a:path extrusionOk="0" fill="none" h="785" w="221">
                  <a:moveTo>
                    <a:pt x="221" y="1"/>
                  </a:moveTo>
                  <a:cubicBezTo>
                    <a:pt x="80" y="238"/>
                    <a:pt x="10" y="511"/>
                    <a:pt x="1" y="78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59"/>
            <p:cNvSpPr/>
            <p:nvPr/>
          </p:nvSpPr>
          <p:spPr>
            <a:xfrm>
              <a:off x="845175" y="4249125"/>
              <a:ext cx="25" cy="2450"/>
            </a:xfrm>
            <a:custGeom>
              <a:rect b="b" l="l" r="r" t="t"/>
              <a:pathLst>
                <a:path extrusionOk="0" fill="none" h="98" w="1">
                  <a:moveTo>
                    <a:pt x="1" y="1"/>
                  </a:moveTo>
                  <a:lnTo>
                    <a:pt x="1" y="9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59"/>
            <p:cNvSpPr/>
            <p:nvPr/>
          </p:nvSpPr>
          <p:spPr>
            <a:xfrm>
              <a:off x="699975" y="4144625"/>
              <a:ext cx="57225" cy="104975"/>
            </a:xfrm>
            <a:custGeom>
              <a:rect b="b" l="l" r="r" t="t"/>
              <a:pathLst>
                <a:path extrusionOk="0" fill="none" h="4199" w="2289">
                  <a:moveTo>
                    <a:pt x="0" y="0"/>
                  </a:moveTo>
                  <a:cubicBezTo>
                    <a:pt x="308" y="1576"/>
                    <a:pt x="1285" y="2940"/>
                    <a:pt x="2289" y="419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59"/>
            <p:cNvSpPr/>
            <p:nvPr/>
          </p:nvSpPr>
          <p:spPr>
            <a:xfrm>
              <a:off x="727250" y="4173225"/>
              <a:ext cx="14775" cy="31275"/>
            </a:xfrm>
            <a:custGeom>
              <a:rect b="b" l="l" r="r" t="t"/>
              <a:pathLst>
                <a:path extrusionOk="0" fill="none" h="1251" w="591">
                  <a:moveTo>
                    <a:pt x="1" y="1"/>
                  </a:moveTo>
                  <a:cubicBezTo>
                    <a:pt x="106" y="458"/>
                    <a:pt x="309" y="881"/>
                    <a:pt x="590" y="125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59"/>
            <p:cNvSpPr/>
            <p:nvPr/>
          </p:nvSpPr>
          <p:spPr>
            <a:xfrm>
              <a:off x="754550" y="4190400"/>
              <a:ext cx="4625" cy="9250"/>
            </a:xfrm>
            <a:custGeom>
              <a:rect b="b" l="l" r="r" t="t"/>
              <a:pathLst>
                <a:path extrusionOk="0" fill="none" h="370" w="185">
                  <a:moveTo>
                    <a:pt x="0" y="0"/>
                  </a:moveTo>
                  <a:cubicBezTo>
                    <a:pt x="70" y="114"/>
                    <a:pt x="132" y="238"/>
                    <a:pt x="185" y="37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59"/>
            <p:cNvSpPr/>
            <p:nvPr/>
          </p:nvSpPr>
          <p:spPr>
            <a:xfrm>
              <a:off x="694900" y="4114475"/>
              <a:ext cx="2225" cy="12575"/>
            </a:xfrm>
            <a:custGeom>
              <a:rect b="b" l="l" r="r" t="t"/>
              <a:pathLst>
                <a:path extrusionOk="0" fill="none" h="503" w="89">
                  <a:moveTo>
                    <a:pt x="89" y="502"/>
                  </a:moveTo>
                  <a:cubicBezTo>
                    <a:pt x="45" y="344"/>
                    <a:pt x="19" y="168"/>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59"/>
            <p:cNvSpPr/>
            <p:nvPr/>
          </p:nvSpPr>
          <p:spPr>
            <a:xfrm>
              <a:off x="804700" y="3957825"/>
              <a:ext cx="57675" cy="52400"/>
            </a:xfrm>
            <a:custGeom>
              <a:rect b="b" l="l" r="r" t="t"/>
              <a:pathLst>
                <a:path extrusionOk="0" fill="none" h="2096" w="2307">
                  <a:moveTo>
                    <a:pt x="1" y="2095"/>
                  </a:moveTo>
                  <a:cubicBezTo>
                    <a:pt x="863" y="1505"/>
                    <a:pt x="1638" y="801"/>
                    <a:pt x="2306"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59"/>
            <p:cNvSpPr/>
            <p:nvPr/>
          </p:nvSpPr>
          <p:spPr>
            <a:xfrm>
              <a:off x="838375" y="3988850"/>
              <a:ext cx="9250" cy="9250"/>
            </a:xfrm>
            <a:custGeom>
              <a:rect b="b" l="l" r="r" t="t"/>
              <a:pathLst>
                <a:path extrusionOk="0" fill="none" h="370" w="370">
                  <a:moveTo>
                    <a:pt x="0" y="370"/>
                  </a:moveTo>
                  <a:lnTo>
                    <a:pt x="37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59"/>
            <p:cNvSpPr/>
            <p:nvPr/>
          </p:nvSpPr>
          <p:spPr>
            <a:xfrm>
              <a:off x="851350" y="3823400"/>
              <a:ext cx="56125" cy="55675"/>
            </a:xfrm>
            <a:custGeom>
              <a:rect b="b" l="l" r="r" t="t"/>
              <a:pathLst>
                <a:path extrusionOk="0" fill="none" h="2227" w="2245">
                  <a:moveTo>
                    <a:pt x="0" y="2227"/>
                  </a:moveTo>
                  <a:cubicBezTo>
                    <a:pt x="704" y="1443"/>
                    <a:pt x="1453" y="704"/>
                    <a:pt x="224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59"/>
            <p:cNvSpPr/>
            <p:nvPr/>
          </p:nvSpPr>
          <p:spPr>
            <a:xfrm>
              <a:off x="868500" y="3831750"/>
              <a:ext cx="13450" cy="14550"/>
            </a:xfrm>
            <a:custGeom>
              <a:rect b="b" l="l" r="r" t="t"/>
              <a:pathLst>
                <a:path extrusionOk="0" fill="none" h="582" w="538">
                  <a:moveTo>
                    <a:pt x="1" y="581"/>
                  </a:moveTo>
                  <a:cubicBezTo>
                    <a:pt x="177" y="388"/>
                    <a:pt x="362" y="194"/>
                    <a:pt x="53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59"/>
            <p:cNvSpPr/>
            <p:nvPr/>
          </p:nvSpPr>
          <p:spPr>
            <a:xfrm>
              <a:off x="848050" y="3831525"/>
              <a:ext cx="6400" cy="8175"/>
            </a:xfrm>
            <a:custGeom>
              <a:rect b="b" l="l" r="r" t="t"/>
              <a:pathLst>
                <a:path extrusionOk="0" fill="none" h="327" w="256">
                  <a:moveTo>
                    <a:pt x="0" y="326"/>
                  </a:moveTo>
                  <a:cubicBezTo>
                    <a:pt x="71" y="212"/>
                    <a:pt x="159" y="98"/>
                    <a:pt x="256"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59"/>
            <p:cNvSpPr/>
            <p:nvPr/>
          </p:nvSpPr>
          <p:spPr>
            <a:xfrm>
              <a:off x="702400" y="3824500"/>
              <a:ext cx="65150" cy="112225"/>
            </a:xfrm>
            <a:custGeom>
              <a:rect b="b" l="l" r="r" t="t"/>
              <a:pathLst>
                <a:path extrusionOk="0" fill="none" h="4489" w="2606">
                  <a:moveTo>
                    <a:pt x="0" y="4489"/>
                  </a:moveTo>
                  <a:cubicBezTo>
                    <a:pt x="546" y="2825"/>
                    <a:pt x="1435" y="1303"/>
                    <a:pt x="260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59"/>
            <p:cNvSpPr/>
            <p:nvPr/>
          </p:nvSpPr>
          <p:spPr>
            <a:xfrm>
              <a:off x="728800" y="3874425"/>
              <a:ext cx="15425" cy="25550"/>
            </a:xfrm>
            <a:custGeom>
              <a:rect b="b" l="l" r="r" t="t"/>
              <a:pathLst>
                <a:path extrusionOk="0" fill="none" h="1022" w="617">
                  <a:moveTo>
                    <a:pt x="0" y="1022"/>
                  </a:moveTo>
                  <a:cubicBezTo>
                    <a:pt x="159" y="652"/>
                    <a:pt x="361" y="309"/>
                    <a:pt x="616"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59"/>
            <p:cNvSpPr/>
            <p:nvPr/>
          </p:nvSpPr>
          <p:spPr>
            <a:xfrm>
              <a:off x="749475" y="3895550"/>
              <a:ext cx="8400" cy="15875"/>
            </a:xfrm>
            <a:custGeom>
              <a:rect b="b" l="l" r="r" t="t"/>
              <a:pathLst>
                <a:path extrusionOk="0" fill="none" h="635" w="336">
                  <a:moveTo>
                    <a:pt x="1" y="634"/>
                  </a:moveTo>
                  <a:lnTo>
                    <a:pt x="335"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59"/>
            <p:cNvSpPr/>
            <p:nvPr/>
          </p:nvSpPr>
          <p:spPr>
            <a:xfrm>
              <a:off x="1032875" y="3918450"/>
              <a:ext cx="51500" cy="50175"/>
            </a:xfrm>
            <a:custGeom>
              <a:rect b="b" l="l" r="r" t="t"/>
              <a:pathLst>
                <a:path extrusionOk="0" fill="none" h="2007" w="2060">
                  <a:moveTo>
                    <a:pt x="0" y="2007"/>
                  </a:moveTo>
                  <a:cubicBezTo>
                    <a:pt x="678" y="1329"/>
                    <a:pt x="1355" y="660"/>
                    <a:pt x="206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59"/>
            <p:cNvSpPr/>
            <p:nvPr/>
          </p:nvSpPr>
          <p:spPr>
            <a:xfrm>
              <a:off x="1068500" y="3943525"/>
              <a:ext cx="11025" cy="11025"/>
            </a:xfrm>
            <a:custGeom>
              <a:rect b="b" l="l" r="r" t="t"/>
              <a:pathLst>
                <a:path extrusionOk="0" fill="none" h="441" w="441">
                  <a:moveTo>
                    <a:pt x="1" y="440"/>
                  </a:moveTo>
                  <a:lnTo>
                    <a:pt x="44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59"/>
            <p:cNvSpPr/>
            <p:nvPr/>
          </p:nvSpPr>
          <p:spPr>
            <a:xfrm>
              <a:off x="1119325" y="3919325"/>
              <a:ext cx="52625" cy="40275"/>
            </a:xfrm>
            <a:custGeom>
              <a:rect b="b" l="l" r="r" t="t"/>
              <a:pathLst>
                <a:path extrusionOk="0" fill="none" h="1611" w="2105">
                  <a:moveTo>
                    <a:pt x="1" y="1611"/>
                  </a:moveTo>
                  <a:cubicBezTo>
                    <a:pt x="599" y="960"/>
                    <a:pt x="1312" y="414"/>
                    <a:pt x="2104"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59"/>
            <p:cNvSpPr/>
            <p:nvPr/>
          </p:nvSpPr>
          <p:spPr>
            <a:xfrm>
              <a:off x="1136500" y="3917550"/>
              <a:ext cx="12575" cy="8825"/>
            </a:xfrm>
            <a:custGeom>
              <a:rect b="b" l="l" r="r" t="t"/>
              <a:pathLst>
                <a:path extrusionOk="0" fill="none" h="353" w="503">
                  <a:moveTo>
                    <a:pt x="0" y="353"/>
                  </a:moveTo>
                  <a:cubicBezTo>
                    <a:pt x="168" y="238"/>
                    <a:pt x="335" y="115"/>
                    <a:pt x="50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59"/>
            <p:cNvSpPr/>
            <p:nvPr/>
          </p:nvSpPr>
          <p:spPr>
            <a:xfrm>
              <a:off x="1086550" y="3964425"/>
              <a:ext cx="6400" cy="9275"/>
            </a:xfrm>
            <a:custGeom>
              <a:rect b="b" l="l" r="r" t="t"/>
              <a:pathLst>
                <a:path extrusionOk="0" fill="none" h="371" w="256">
                  <a:moveTo>
                    <a:pt x="1" y="370"/>
                  </a:moveTo>
                  <a:lnTo>
                    <a:pt x="256"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59"/>
            <p:cNvSpPr/>
            <p:nvPr/>
          </p:nvSpPr>
          <p:spPr>
            <a:xfrm>
              <a:off x="997225" y="4026700"/>
              <a:ext cx="5525" cy="5725"/>
            </a:xfrm>
            <a:custGeom>
              <a:rect b="b" l="l" r="r" t="t"/>
              <a:pathLst>
                <a:path extrusionOk="0" fill="none" h="229" w="221">
                  <a:moveTo>
                    <a:pt x="0" y="229"/>
                  </a:moveTo>
                  <a:cubicBezTo>
                    <a:pt x="80" y="159"/>
                    <a:pt x="150" y="88"/>
                    <a:pt x="22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59"/>
            <p:cNvSpPr/>
            <p:nvPr/>
          </p:nvSpPr>
          <p:spPr>
            <a:xfrm>
              <a:off x="938475" y="3900625"/>
              <a:ext cx="70225" cy="72175"/>
            </a:xfrm>
            <a:custGeom>
              <a:rect b="b" l="l" r="r" t="t"/>
              <a:pathLst>
                <a:path extrusionOk="0" fill="none" h="2887" w="2809">
                  <a:moveTo>
                    <a:pt x="1" y="2887"/>
                  </a:moveTo>
                  <a:lnTo>
                    <a:pt x="2808"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59"/>
            <p:cNvSpPr/>
            <p:nvPr/>
          </p:nvSpPr>
          <p:spPr>
            <a:xfrm>
              <a:off x="958950" y="3914475"/>
              <a:ext cx="14525" cy="15000"/>
            </a:xfrm>
            <a:custGeom>
              <a:rect b="b" l="l" r="r" t="t"/>
              <a:pathLst>
                <a:path extrusionOk="0" fill="none" h="600" w="581">
                  <a:moveTo>
                    <a:pt x="0" y="599"/>
                  </a:moveTo>
                  <a:lnTo>
                    <a:pt x="58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59"/>
            <p:cNvSpPr/>
            <p:nvPr/>
          </p:nvSpPr>
          <p:spPr>
            <a:xfrm>
              <a:off x="951450" y="3892475"/>
              <a:ext cx="9500" cy="11475"/>
            </a:xfrm>
            <a:custGeom>
              <a:rect b="b" l="l" r="r" t="t"/>
              <a:pathLst>
                <a:path extrusionOk="0" fill="none" h="459" w="380">
                  <a:moveTo>
                    <a:pt x="1" y="458"/>
                  </a:moveTo>
                  <a:cubicBezTo>
                    <a:pt x="124" y="300"/>
                    <a:pt x="256" y="150"/>
                    <a:pt x="379"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59"/>
            <p:cNvSpPr/>
            <p:nvPr/>
          </p:nvSpPr>
          <p:spPr>
            <a:xfrm>
              <a:off x="957850" y="3839000"/>
              <a:ext cx="11900" cy="18725"/>
            </a:xfrm>
            <a:custGeom>
              <a:rect b="b" l="l" r="r" t="t"/>
              <a:pathLst>
                <a:path extrusionOk="0" fill="none" h="749" w="476">
                  <a:moveTo>
                    <a:pt x="0" y="749"/>
                  </a:moveTo>
                  <a:cubicBezTo>
                    <a:pt x="194" y="520"/>
                    <a:pt x="352" y="265"/>
                    <a:pt x="475"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59"/>
            <p:cNvSpPr/>
            <p:nvPr/>
          </p:nvSpPr>
          <p:spPr>
            <a:xfrm>
              <a:off x="877300" y="3718650"/>
              <a:ext cx="160000" cy="31050"/>
            </a:xfrm>
            <a:custGeom>
              <a:rect b="b" l="l" r="r" t="t"/>
              <a:pathLst>
                <a:path extrusionOk="0" fill="none" h="1242" w="6400">
                  <a:moveTo>
                    <a:pt x="1" y="1242"/>
                  </a:moveTo>
                  <a:cubicBezTo>
                    <a:pt x="687" y="767"/>
                    <a:pt x="1515" y="555"/>
                    <a:pt x="2324" y="362"/>
                  </a:cubicBezTo>
                  <a:cubicBezTo>
                    <a:pt x="2967" y="203"/>
                    <a:pt x="3609" y="54"/>
                    <a:pt x="4261" y="27"/>
                  </a:cubicBezTo>
                  <a:cubicBezTo>
                    <a:pt x="4982" y="1"/>
                    <a:pt x="5686" y="133"/>
                    <a:pt x="6399" y="27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59"/>
            <p:cNvSpPr/>
            <p:nvPr/>
          </p:nvSpPr>
          <p:spPr>
            <a:xfrm>
              <a:off x="936725" y="3732750"/>
              <a:ext cx="64925" cy="11025"/>
            </a:xfrm>
            <a:custGeom>
              <a:rect b="b" l="l" r="r" t="t"/>
              <a:pathLst>
                <a:path extrusionOk="0" fill="none" h="441" w="2597">
                  <a:moveTo>
                    <a:pt x="0" y="440"/>
                  </a:moveTo>
                  <a:cubicBezTo>
                    <a:pt x="827" y="114"/>
                    <a:pt x="1716" y="0"/>
                    <a:pt x="2596" y="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59"/>
            <p:cNvSpPr/>
            <p:nvPr/>
          </p:nvSpPr>
          <p:spPr>
            <a:xfrm>
              <a:off x="981600" y="3752750"/>
              <a:ext cx="9925" cy="475"/>
            </a:xfrm>
            <a:custGeom>
              <a:rect b="b" l="l" r="r" t="t"/>
              <a:pathLst>
                <a:path extrusionOk="0" fill="none" h="19" w="397">
                  <a:moveTo>
                    <a:pt x="1" y="19"/>
                  </a:moveTo>
                  <a:cubicBezTo>
                    <a:pt x="133" y="19"/>
                    <a:pt x="265" y="19"/>
                    <a:pt x="397"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59"/>
            <p:cNvSpPr/>
            <p:nvPr/>
          </p:nvSpPr>
          <p:spPr>
            <a:xfrm>
              <a:off x="1056400" y="3729000"/>
              <a:ext cx="10600" cy="2875"/>
            </a:xfrm>
            <a:custGeom>
              <a:rect b="b" l="l" r="r" t="t"/>
              <a:pathLst>
                <a:path extrusionOk="0" fill="none" h="115" w="424">
                  <a:moveTo>
                    <a:pt x="1" y="0"/>
                  </a:moveTo>
                  <a:lnTo>
                    <a:pt x="423" y="115"/>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59"/>
            <p:cNvSpPr/>
            <p:nvPr/>
          </p:nvSpPr>
          <p:spPr>
            <a:xfrm>
              <a:off x="1237925" y="3851325"/>
              <a:ext cx="35450" cy="77050"/>
            </a:xfrm>
            <a:custGeom>
              <a:rect b="b" l="l" r="r" t="t"/>
              <a:pathLst>
                <a:path extrusionOk="0" fill="none" h="3082" w="1418">
                  <a:moveTo>
                    <a:pt x="1" y="1"/>
                  </a:moveTo>
                  <a:cubicBezTo>
                    <a:pt x="634" y="951"/>
                    <a:pt x="1109" y="1990"/>
                    <a:pt x="1418" y="30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59"/>
            <p:cNvSpPr/>
            <p:nvPr/>
          </p:nvSpPr>
          <p:spPr>
            <a:xfrm>
              <a:off x="1235275" y="3882575"/>
              <a:ext cx="8400" cy="15200"/>
            </a:xfrm>
            <a:custGeom>
              <a:rect b="b" l="l" r="r" t="t"/>
              <a:pathLst>
                <a:path extrusionOk="0" fill="none" h="608" w="336">
                  <a:moveTo>
                    <a:pt x="1" y="1"/>
                  </a:moveTo>
                  <a:cubicBezTo>
                    <a:pt x="124" y="194"/>
                    <a:pt x="239" y="397"/>
                    <a:pt x="335" y="60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59"/>
            <p:cNvSpPr/>
            <p:nvPr/>
          </p:nvSpPr>
          <p:spPr>
            <a:xfrm>
              <a:off x="1245625" y="3936250"/>
              <a:ext cx="3775" cy="12125"/>
            </a:xfrm>
            <a:custGeom>
              <a:rect b="b" l="l" r="r" t="t"/>
              <a:pathLst>
                <a:path extrusionOk="0" fill="none" h="485" w="151">
                  <a:moveTo>
                    <a:pt x="1" y="1"/>
                  </a:moveTo>
                  <a:cubicBezTo>
                    <a:pt x="71" y="151"/>
                    <a:pt x="124" y="318"/>
                    <a:pt x="150" y="48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59"/>
            <p:cNvSpPr/>
            <p:nvPr/>
          </p:nvSpPr>
          <p:spPr>
            <a:xfrm>
              <a:off x="1250025" y="4088525"/>
              <a:ext cx="37650" cy="106725"/>
            </a:xfrm>
            <a:custGeom>
              <a:rect b="b" l="l" r="r" t="t"/>
              <a:pathLst>
                <a:path extrusionOk="0" fill="none" h="4269" w="1506">
                  <a:moveTo>
                    <a:pt x="1" y="4269"/>
                  </a:moveTo>
                  <a:cubicBezTo>
                    <a:pt x="784" y="2966"/>
                    <a:pt x="1294" y="1514"/>
                    <a:pt x="1506"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59"/>
            <p:cNvSpPr/>
            <p:nvPr/>
          </p:nvSpPr>
          <p:spPr>
            <a:xfrm>
              <a:off x="1255300" y="4129650"/>
              <a:ext cx="11700" cy="27550"/>
            </a:xfrm>
            <a:custGeom>
              <a:rect b="b" l="l" r="r" t="t"/>
              <a:pathLst>
                <a:path extrusionOk="0" fill="none" h="1102" w="468">
                  <a:moveTo>
                    <a:pt x="1" y="1101"/>
                  </a:moveTo>
                  <a:cubicBezTo>
                    <a:pt x="212" y="758"/>
                    <a:pt x="362" y="388"/>
                    <a:pt x="467"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59"/>
            <p:cNvSpPr/>
            <p:nvPr/>
          </p:nvSpPr>
          <p:spPr>
            <a:xfrm>
              <a:off x="1018350" y="4290050"/>
              <a:ext cx="131825" cy="50200"/>
            </a:xfrm>
            <a:custGeom>
              <a:rect b="b" l="l" r="r" t="t"/>
              <a:pathLst>
                <a:path extrusionOk="0" fill="none" h="2008" w="5273">
                  <a:moveTo>
                    <a:pt x="0" y="2007"/>
                  </a:moveTo>
                  <a:cubicBezTo>
                    <a:pt x="361" y="1946"/>
                    <a:pt x="713" y="1893"/>
                    <a:pt x="1056" y="1805"/>
                  </a:cubicBezTo>
                  <a:cubicBezTo>
                    <a:pt x="1831" y="1611"/>
                    <a:pt x="2579" y="1347"/>
                    <a:pt x="3292" y="1004"/>
                  </a:cubicBezTo>
                  <a:cubicBezTo>
                    <a:pt x="3969" y="696"/>
                    <a:pt x="4630" y="362"/>
                    <a:pt x="5272"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59"/>
            <p:cNvSpPr/>
            <p:nvPr/>
          </p:nvSpPr>
          <p:spPr>
            <a:xfrm>
              <a:off x="1063900" y="4302150"/>
              <a:ext cx="36975" cy="15225"/>
            </a:xfrm>
            <a:custGeom>
              <a:rect b="b" l="l" r="r" t="t"/>
              <a:pathLst>
                <a:path extrusionOk="0" fill="none" h="609" w="1479">
                  <a:moveTo>
                    <a:pt x="0" y="608"/>
                  </a:moveTo>
                  <a:cubicBezTo>
                    <a:pt x="511" y="450"/>
                    <a:pt x="1030" y="291"/>
                    <a:pt x="1479"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59"/>
            <p:cNvSpPr/>
            <p:nvPr/>
          </p:nvSpPr>
          <p:spPr>
            <a:xfrm>
              <a:off x="1091400" y="4289850"/>
              <a:ext cx="8375" cy="3975"/>
            </a:xfrm>
            <a:custGeom>
              <a:rect b="b" l="l" r="r" t="t"/>
              <a:pathLst>
                <a:path extrusionOk="0" fill="none" h="159" w="335">
                  <a:moveTo>
                    <a:pt x="0" y="158"/>
                  </a:moveTo>
                  <a:lnTo>
                    <a:pt x="335"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59"/>
            <p:cNvSpPr/>
            <p:nvPr/>
          </p:nvSpPr>
          <p:spPr>
            <a:xfrm>
              <a:off x="824275" y="4301950"/>
              <a:ext cx="25350" cy="14325"/>
            </a:xfrm>
            <a:custGeom>
              <a:rect b="b" l="l" r="r" t="t"/>
              <a:pathLst>
                <a:path extrusionOk="0" fill="none" h="573" w="1014">
                  <a:moveTo>
                    <a:pt x="1" y="0"/>
                  </a:moveTo>
                  <a:cubicBezTo>
                    <a:pt x="318" y="211"/>
                    <a:pt x="661" y="405"/>
                    <a:pt x="1013" y="57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59"/>
            <p:cNvSpPr/>
            <p:nvPr/>
          </p:nvSpPr>
          <p:spPr>
            <a:xfrm>
              <a:off x="851125" y="4301500"/>
              <a:ext cx="10150" cy="6850"/>
            </a:xfrm>
            <a:custGeom>
              <a:rect b="b" l="l" r="r" t="t"/>
              <a:pathLst>
                <a:path extrusionOk="0" fill="none" h="274" w="406">
                  <a:moveTo>
                    <a:pt x="1" y="0"/>
                  </a:moveTo>
                  <a:cubicBezTo>
                    <a:pt x="124" y="106"/>
                    <a:pt x="256" y="203"/>
                    <a:pt x="405" y="27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59"/>
            <p:cNvSpPr/>
            <p:nvPr/>
          </p:nvSpPr>
          <p:spPr>
            <a:xfrm>
              <a:off x="877750" y="4297325"/>
              <a:ext cx="9475" cy="4850"/>
            </a:xfrm>
            <a:custGeom>
              <a:rect b="b" l="l" r="r" t="t"/>
              <a:pathLst>
                <a:path extrusionOk="0" fill="none" h="194" w="379">
                  <a:moveTo>
                    <a:pt x="1" y="0"/>
                  </a:moveTo>
                  <a:cubicBezTo>
                    <a:pt x="124" y="71"/>
                    <a:pt x="247" y="141"/>
                    <a:pt x="379" y="19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59"/>
            <p:cNvSpPr/>
            <p:nvPr/>
          </p:nvSpPr>
          <p:spPr>
            <a:xfrm>
              <a:off x="972800" y="4294675"/>
              <a:ext cx="8825" cy="3775"/>
            </a:xfrm>
            <a:custGeom>
              <a:rect b="b" l="l" r="r" t="t"/>
              <a:pathLst>
                <a:path extrusionOk="0" fill="none" h="151" w="353">
                  <a:moveTo>
                    <a:pt x="1" y="1"/>
                  </a:moveTo>
                  <a:cubicBezTo>
                    <a:pt x="124" y="36"/>
                    <a:pt x="238" y="80"/>
                    <a:pt x="353" y="15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59"/>
          <p:cNvGrpSpPr/>
          <p:nvPr/>
        </p:nvGrpSpPr>
        <p:grpSpPr>
          <a:xfrm>
            <a:off x="401737" y="-1141679"/>
            <a:ext cx="2915223" cy="2873138"/>
            <a:chOff x="578300" y="1746150"/>
            <a:chExt cx="871100" cy="858550"/>
          </a:xfrm>
        </p:grpSpPr>
        <p:sp>
          <p:nvSpPr>
            <p:cNvPr id="7283" name="Google Shape;7283;p59"/>
            <p:cNvSpPr/>
            <p:nvPr/>
          </p:nvSpPr>
          <p:spPr>
            <a:xfrm>
              <a:off x="770150" y="1857600"/>
              <a:ext cx="665825" cy="654625"/>
            </a:xfrm>
            <a:custGeom>
              <a:rect b="b" l="l" r="r" t="t"/>
              <a:pathLst>
                <a:path extrusionOk="0" h="26185" w="26633">
                  <a:moveTo>
                    <a:pt x="18923" y="4229"/>
                  </a:moveTo>
                  <a:cubicBezTo>
                    <a:pt x="18932" y="4282"/>
                    <a:pt x="18949" y="4343"/>
                    <a:pt x="18958" y="4405"/>
                  </a:cubicBezTo>
                  <a:cubicBezTo>
                    <a:pt x="18949" y="4343"/>
                    <a:pt x="18932" y="4291"/>
                    <a:pt x="18923" y="4229"/>
                  </a:cubicBezTo>
                  <a:close/>
                  <a:moveTo>
                    <a:pt x="25031" y="8445"/>
                  </a:moveTo>
                  <a:cubicBezTo>
                    <a:pt x="24978" y="8559"/>
                    <a:pt x="24916" y="8656"/>
                    <a:pt x="24863" y="8753"/>
                  </a:cubicBezTo>
                  <a:cubicBezTo>
                    <a:pt x="24916" y="8656"/>
                    <a:pt x="24969" y="8550"/>
                    <a:pt x="25031" y="8445"/>
                  </a:cubicBezTo>
                  <a:close/>
                  <a:moveTo>
                    <a:pt x="11055" y="8905"/>
                  </a:moveTo>
                  <a:lnTo>
                    <a:pt x="11055" y="8905"/>
                  </a:lnTo>
                  <a:cubicBezTo>
                    <a:pt x="11073" y="9001"/>
                    <a:pt x="11090" y="9097"/>
                    <a:pt x="11116" y="9193"/>
                  </a:cubicBezTo>
                  <a:cubicBezTo>
                    <a:pt x="11116" y="9228"/>
                    <a:pt x="11125" y="9263"/>
                    <a:pt x="11134" y="9307"/>
                  </a:cubicBezTo>
                  <a:cubicBezTo>
                    <a:pt x="11125" y="9272"/>
                    <a:pt x="11116" y="9237"/>
                    <a:pt x="11108" y="9193"/>
                  </a:cubicBezTo>
                  <a:cubicBezTo>
                    <a:pt x="11090" y="9097"/>
                    <a:pt x="11073" y="9001"/>
                    <a:pt x="11055" y="8905"/>
                  </a:cubicBezTo>
                  <a:close/>
                  <a:moveTo>
                    <a:pt x="17334" y="13832"/>
                  </a:moveTo>
                  <a:cubicBezTo>
                    <a:pt x="17315" y="13835"/>
                    <a:pt x="17296" y="13837"/>
                    <a:pt x="17277" y="13840"/>
                  </a:cubicBezTo>
                  <a:cubicBezTo>
                    <a:pt x="17198" y="13848"/>
                    <a:pt x="17127" y="13857"/>
                    <a:pt x="17057" y="13866"/>
                  </a:cubicBezTo>
                  <a:cubicBezTo>
                    <a:pt x="17127" y="13848"/>
                    <a:pt x="17198" y="13840"/>
                    <a:pt x="17268" y="13840"/>
                  </a:cubicBezTo>
                  <a:cubicBezTo>
                    <a:pt x="17290" y="13837"/>
                    <a:pt x="17312" y="13834"/>
                    <a:pt x="17334" y="13832"/>
                  </a:cubicBezTo>
                  <a:close/>
                  <a:moveTo>
                    <a:pt x="18212" y="1"/>
                  </a:moveTo>
                  <a:cubicBezTo>
                    <a:pt x="17618" y="1"/>
                    <a:pt x="17134" y="473"/>
                    <a:pt x="16520" y="1087"/>
                  </a:cubicBezTo>
                  <a:cubicBezTo>
                    <a:pt x="15585" y="2006"/>
                    <a:pt x="14435" y="3147"/>
                    <a:pt x="12271" y="3147"/>
                  </a:cubicBezTo>
                  <a:cubicBezTo>
                    <a:pt x="12115" y="3147"/>
                    <a:pt x="11953" y="3141"/>
                    <a:pt x="11785" y="3129"/>
                  </a:cubicBezTo>
                  <a:cubicBezTo>
                    <a:pt x="11661" y="3120"/>
                    <a:pt x="11543" y="3116"/>
                    <a:pt x="11429" y="3116"/>
                  </a:cubicBezTo>
                  <a:cubicBezTo>
                    <a:pt x="9347" y="3116"/>
                    <a:pt x="8936" y="4531"/>
                    <a:pt x="8503" y="6033"/>
                  </a:cubicBezTo>
                  <a:cubicBezTo>
                    <a:pt x="8133" y="7301"/>
                    <a:pt x="7746" y="8621"/>
                    <a:pt x="6338" y="9202"/>
                  </a:cubicBezTo>
                  <a:cubicBezTo>
                    <a:pt x="4912" y="9800"/>
                    <a:pt x="5237" y="10988"/>
                    <a:pt x="5581" y="12255"/>
                  </a:cubicBezTo>
                  <a:cubicBezTo>
                    <a:pt x="5809" y="13118"/>
                    <a:pt x="6056" y="14007"/>
                    <a:pt x="5625" y="14623"/>
                  </a:cubicBezTo>
                  <a:cubicBezTo>
                    <a:pt x="5475" y="14825"/>
                    <a:pt x="5281" y="14993"/>
                    <a:pt x="5061" y="15098"/>
                  </a:cubicBezTo>
                  <a:lnTo>
                    <a:pt x="5044" y="15098"/>
                  </a:lnTo>
                  <a:cubicBezTo>
                    <a:pt x="4683" y="15283"/>
                    <a:pt x="4199" y="15397"/>
                    <a:pt x="3583" y="15450"/>
                  </a:cubicBezTo>
                  <a:cubicBezTo>
                    <a:pt x="2430" y="15547"/>
                    <a:pt x="1506" y="15723"/>
                    <a:pt x="828" y="15969"/>
                  </a:cubicBezTo>
                  <a:cubicBezTo>
                    <a:pt x="397" y="16128"/>
                    <a:pt x="98" y="16515"/>
                    <a:pt x="45" y="16973"/>
                  </a:cubicBezTo>
                  <a:cubicBezTo>
                    <a:pt x="1" y="17298"/>
                    <a:pt x="98" y="17624"/>
                    <a:pt x="300" y="17879"/>
                  </a:cubicBezTo>
                  <a:cubicBezTo>
                    <a:pt x="379" y="17976"/>
                    <a:pt x="476" y="18055"/>
                    <a:pt x="582" y="18126"/>
                  </a:cubicBezTo>
                  <a:cubicBezTo>
                    <a:pt x="970" y="18387"/>
                    <a:pt x="1427" y="18477"/>
                    <a:pt x="1917" y="18477"/>
                  </a:cubicBezTo>
                  <a:cubicBezTo>
                    <a:pt x="2005" y="18477"/>
                    <a:pt x="2094" y="18474"/>
                    <a:pt x="2184" y="18469"/>
                  </a:cubicBezTo>
                  <a:cubicBezTo>
                    <a:pt x="2632" y="18434"/>
                    <a:pt x="3072" y="18372"/>
                    <a:pt x="3512" y="18293"/>
                  </a:cubicBezTo>
                  <a:cubicBezTo>
                    <a:pt x="3996" y="18196"/>
                    <a:pt x="4489" y="18135"/>
                    <a:pt x="4982" y="18117"/>
                  </a:cubicBezTo>
                  <a:cubicBezTo>
                    <a:pt x="5008" y="18116"/>
                    <a:pt x="5034" y="18116"/>
                    <a:pt x="5061" y="18116"/>
                  </a:cubicBezTo>
                  <a:cubicBezTo>
                    <a:pt x="6314" y="18116"/>
                    <a:pt x="8260" y="18735"/>
                    <a:pt x="9708" y="20502"/>
                  </a:cubicBezTo>
                  <a:cubicBezTo>
                    <a:pt x="10016" y="20880"/>
                    <a:pt x="10289" y="21285"/>
                    <a:pt x="10518" y="21725"/>
                  </a:cubicBezTo>
                  <a:cubicBezTo>
                    <a:pt x="10835" y="22341"/>
                    <a:pt x="11213" y="22922"/>
                    <a:pt x="11653" y="23459"/>
                  </a:cubicBezTo>
                  <a:cubicBezTo>
                    <a:pt x="12217" y="24154"/>
                    <a:pt x="12903" y="24744"/>
                    <a:pt x="13669" y="25219"/>
                  </a:cubicBezTo>
                  <a:cubicBezTo>
                    <a:pt x="14399" y="25659"/>
                    <a:pt x="15209" y="25967"/>
                    <a:pt x="16054" y="26108"/>
                  </a:cubicBezTo>
                  <a:cubicBezTo>
                    <a:pt x="16353" y="26159"/>
                    <a:pt x="16637" y="26184"/>
                    <a:pt x="16906" y="26184"/>
                  </a:cubicBezTo>
                  <a:cubicBezTo>
                    <a:pt x="17618" y="26184"/>
                    <a:pt x="18225" y="26006"/>
                    <a:pt x="18729" y="25642"/>
                  </a:cubicBezTo>
                  <a:cubicBezTo>
                    <a:pt x="19530" y="25087"/>
                    <a:pt x="20049" y="24066"/>
                    <a:pt x="20278" y="22641"/>
                  </a:cubicBezTo>
                  <a:cubicBezTo>
                    <a:pt x="20533" y="20986"/>
                    <a:pt x="21264" y="20757"/>
                    <a:pt x="22197" y="20467"/>
                  </a:cubicBezTo>
                  <a:cubicBezTo>
                    <a:pt x="22813" y="20264"/>
                    <a:pt x="23517" y="20044"/>
                    <a:pt x="24247" y="19367"/>
                  </a:cubicBezTo>
                  <a:cubicBezTo>
                    <a:pt x="25444" y="18240"/>
                    <a:pt x="24960" y="17325"/>
                    <a:pt x="24397" y="16260"/>
                  </a:cubicBezTo>
                  <a:cubicBezTo>
                    <a:pt x="24115" y="15732"/>
                    <a:pt x="23825" y="15186"/>
                    <a:pt x="23746" y="14588"/>
                  </a:cubicBezTo>
                  <a:cubicBezTo>
                    <a:pt x="23649" y="13787"/>
                    <a:pt x="24230" y="13039"/>
                    <a:pt x="24899" y="12167"/>
                  </a:cubicBezTo>
                  <a:cubicBezTo>
                    <a:pt x="25708" y="11111"/>
                    <a:pt x="26632" y="9914"/>
                    <a:pt x="26544" y="8304"/>
                  </a:cubicBezTo>
                  <a:cubicBezTo>
                    <a:pt x="26544" y="8251"/>
                    <a:pt x="26536" y="8207"/>
                    <a:pt x="26536" y="8154"/>
                  </a:cubicBezTo>
                  <a:cubicBezTo>
                    <a:pt x="26500" y="7714"/>
                    <a:pt x="26333" y="7292"/>
                    <a:pt x="26052" y="6949"/>
                  </a:cubicBezTo>
                  <a:cubicBezTo>
                    <a:pt x="25972" y="6852"/>
                    <a:pt x="25893" y="6773"/>
                    <a:pt x="25805" y="6693"/>
                  </a:cubicBezTo>
                  <a:cubicBezTo>
                    <a:pt x="25163" y="6112"/>
                    <a:pt x="24177" y="5848"/>
                    <a:pt x="23147" y="5567"/>
                  </a:cubicBezTo>
                  <a:cubicBezTo>
                    <a:pt x="22206" y="5303"/>
                    <a:pt x="21220" y="5030"/>
                    <a:pt x="20551" y="4493"/>
                  </a:cubicBezTo>
                  <a:cubicBezTo>
                    <a:pt x="20410" y="4387"/>
                    <a:pt x="20287" y="4264"/>
                    <a:pt x="20181" y="4132"/>
                  </a:cubicBezTo>
                  <a:cubicBezTo>
                    <a:pt x="19644" y="3472"/>
                    <a:pt x="19644" y="2715"/>
                    <a:pt x="19644" y="2038"/>
                  </a:cubicBezTo>
                  <a:cubicBezTo>
                    <a:pt x="19644" y="1474"/>
                    <a:pt x="19644" y="929"/>
                    <a:pt x="19319" y="533"/>
                  </a:cubicBezTo>
                  <a:cubicBezTo>
                    <a:pt x="19143" y="339"/>
                    <a:pt x="18923" y="181"/>
                    <a:pt x="18676" y="93"/>
                  </a:cubicBezTo>
                  <a:cubicBezTo>
                    <a:pt x="18512" y="30"/>
                    <a:pt x="18359" y="1"/>
                    <a:pt x="18212"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59"/>
            <p:cNvSpPr/>
            <p:nvPr/>
          </p:nvSpPr>
          <p:spPr>
            <a:xfrm>
              <a:off x="893150" y="1857750"/>
              <a:ext cx="522150" cy="377325"/>
            </a:xfrm>
            <a:custGeom>
              <a:rect b="b" l="l" r="r" t="t"/>
              <a:pathLst>
                <a:path extrusionOk="0" h="15093" w="20886">
                  <a:moveTo>
                    <a:pt x="13297" y="0"/>
                  </a:moveTo>
                  <a:cubicBezTo>
                    <a:pt x="12707" y="0"/>
                    <a:pt x="12228" y="478"/>
                    <a:pt x="11609" y="1090"/>
                  </a:cubicBezTo>
                  <a:cubicBezTo>
                    <a:pt x="10671" y="2012"/>
                    <a:pt x="9517" y="3149"/>
                    <a:pt x="7350" y="3149"/>
                  </a:cubicBezTo>
                  <a:cubicBezTo>
                    <a:pt x="7199" y="3149"/>
                    <a:pt x="7044" y="3143"/>
                    <a:pt x="6883" y="3132"/>
                  </a:cubicBezTo>
                  <a:cubicBezTo>
                    <a:pt x="6759" y="3123"/>
                    <a:pt x="6640" y="3119"/>
                    <a:pt x="6526" y="3119"/>
                  </a:cubicBezTo>
                  <a:cubicBezTo>
                    <a:pt x="4444" y="3119"/>
                    <a:pt x="4034" y="4533"/>
                    <a:pt x="3591" y="6027"/>
                  </a:cubicBezTo>
                  <a:cubicBezTo>
                    <a:pt x="3222" y="7303"/>
                    <a:pt x="2843" y="8624"/>
                    <a:pt x="1435" y="9204"/>
                  </a:cubicBezTo>
                  <a:cubicBezTo>
                    <a:pt x="1" y="9803"/>
                    <a:pt x="326" y="10991"/>
                    <a:pt x="669" y="12249"/>
                  </a:cubicBezTo>
                  <a:cubicBezTo>
                    <a:pt x="907" y="13112"/>
                    <a:pt x="1145" y="14010"/>
                    <a:pt x="713" y="14626"/>
                  </a:cubicBezTo>
                  <a:cubicBezTo>
                    <a:pt x="573" y="14828"/>
                    <a:pt x="370" y="14987"/>
                    <a:pt x="150" y="15092"/>
                  </a:cubicBezTo>
                  <a:cubicBezTo>
                    <a:pt x="1954" y="14388"/>
                    <a:pt x="1594" y="12874"/>
                    <a:pt x="1849" y="11669"/>
                  </a:cubicBezTo>
                  <a:cubicBezTo>
                    <a:pt x="2183" y="10102"/>
                    <a:pt x="4691" y="10639"/>
                    <a:pt x="5510" y="9363"/>
                  </a:cubicBezTo>
                  <a:cubicBezTo>
                    <a:pt x="6328" y="8087"/>
                    <a:pt x="3688" y="5895"/>
                    <a:pt x="5844" y="4857"/>
                  </a:cubicBezTo>
                  <a:cubicBezTo>
                    <a:pt x="6435" y="4573"/>
                    <a:pt x="7015" y="4490"/>
                    <a:pt x="7563" y="4490"/>
                  </a:cubicBezTo>
                  <a:cubicBezTo>
                    <a:pt x="8335" y="4490"/>
                    <a:pt x="9042" y="4655"/>
                    <a:pt x="9623" y="4655"/>
                  </a:cubicBezTo>
                  <a:cubicBezTo>
                    <a:pt x="10142" y="4655"/>
                    <a:pt x="10560" y="4524"/>
                    <a:pt x="10834" y="4029"/>
                  </a:cubicBezTo>
                  <a:cubicBezTo>
                    <a:pt x="11239" y="3299"/>
                    <a:pt x="11935" y="2586"/>
                    <a:pt x="12489" y="2348"/>
                  </a:cubicBezTo>
                  <a:cubicBezTo>
                    <a:pt x="12623" y="2288"/>
                    <a:pt x="12749" y="2255"/>
                    <a:pt x="12862" y="2255"/>
                  </a:cubicBezTo>
                  <a:cubicBezTo>
                    <a:pt x="13208" y="2255"/>
                    <a:pt x="13423" y="2572"/>
                    <a:pt x="13316" y="3396"/>
                  </a:cubicBezTo>
                  <a:cubicBezTo>
                    <a:pt x="13246" y="3889"/>
                    <a:pt x="13299" y="4390"/>
                    <a:pt x="13466" y="4857"/>
                  </a:cubicBezTo>
                  <a:cubicBezTo>
                    <a:pt x="13875" y="5883"/>
                    <a:pt x="14874" y="6493"/>
                    <a:pt x="16083" y="6493"/>
                  </a:cubicBezTo>
                  <a:cubicBezTo>
                    <a:pt x="16357" y="6493"/>
                    <a:pt x="16642" y="6462"/>
                    <a:pt x="16934" y="6397"/>
                  </a:cubicBezTo>
                  <a:cubicBezTo>
                    <a:pt x="17432" y="6284"/>
                    <a:pt x="17916" y="6241"/>
                    <a:pt x="18364" y="6241"/>
                  </a:cubicBezTo>
                  <a:cubicBezTo>
                    <a:pt x="19809" y="6241"/>
                    <a:pt x="20885" y="6687"/>
                    <a:pt x="20885" y="6687"/>
                  </a:cubicBezTo>
                  <a:cubicBezTo>
                    <a:pt x="20243" y="6115"/>
                    <a:pt x="19266" y="5842"/>
                    <a:pt x="18245" y="5570"/>
                  </a:cubicBezTo>
                  <a:cubicBezTo>
                    <a:pt x="17286" y="5306"/>
                    <a:pt x="16309" y="5033"/>
                    <a:pt x="15640" y="4496"/>
                  </a:cubicBezTo>
                  <a:cubicBezTo>
                    <a:pt x="15508" y="4381"/>
                    <a:pt x="15385" y="4267"/>
                    <a:pt x="15270" y="4135"/>
                  </a:cubicBezTo>
                  <a:cubicBezTo>
                    <a:pt x="14733" y="3475"/>
                    <a:pt x="14733" y="2718"/>
                    <a:pt x="14733" y="2040"/>
                  </a:cubicBezTo>
                  <a:cubicBezTo>
                    <a:pt x="14733" y="1477"/>
                    <a:pt x="14733" y="932"/>
                    <a:pt x="14408" y="535"/>
                  </a:cubicBezTo>
                  <a:cubicBezTo>
                    <a:pt x="14232" y="333"/>
                    <a:pt x="14012" y="183"/>
                    <a:pt x="13765" y="95"/>
                  </a:cubicBezTo>
                  <a:cubicBezTo>
                    <a:pt x="13600" y="30"/>
                    <a:pt x="13445" y="0"/>
                    <a:pt x="13297"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59"/>
            <p:cNvSpPr/>
            <p:nvPr/>
          </p:nvSpPr>
          <p:spPr>
            <a:xfrm>
              <a:off x="824725" y="2061675"/>
              <a:ext cx="611475" cy="450725"/>
            </a:xfrm>
            <a:custGeom>
              <a:rect b="b" l="l" r="r" t="t"/>
              <a:pathLst>
                <a:path extrusionOk="0" h="18029" w="24459">
                  <a:moveTo>
                    <a:pt x="24353" y="0"/>
                  </a:moveTo>
                  <a:cubicBezTo>
                    <a:pt x="21580" y="3688"/>
                    <a:pt x="21422" y="2614"/>
                    <a:pt x="17972" y="5034"/>
                  </a:cubicBezTo>
                  <a:cubicBezTo>
                    <a:pt x="14522" y="7454"/>
                    <a:pt x="18931" y="9795"/>
                    <a:pt x="17858" y="10332"/>
                  </a:cubicBezTo>
                  <a:cubicBezTo>
                    <a:pt x="16793" y="10878"/>
                    <a:pt x="14689" y="10420"/>
                    <a:pt x="16229" y="12005"/>
                  </a:cubicBezTo>
                  <a:cubicBezTo>
                    <a:pt x="17556" y="13362"/>
                    <a:pt x="17113" y="16261"/>
                    <a:pt x="15147" y="16261"/>
                  </a:cubicBezTo>
                  <a:cubicBezTo>
                    <a:pt x="14831" y="16261"/>
                    <a:pt x="14475" y="16186"/>
                    <a:pt x="14082" y="16018"/>
                  </a:cubicBezTo>
                  <a:cubicBezTo>
                    <a:pt x="11248" y="14794"/>
                    <a:pt x="11019" y="12427"/>
                    <a:pt x="8141" y="10772"/>
                  </a:cubicBezTo>
                  <a:cubicBezTo>
                    <a:pt x="6968" y="10100"/>
                    <a:pt x="5393" y="9901"/>
                    <a:pt x="3941" y="9901"/>
                  </a:cubicBezTo>
                  <a:cubicBezTo>
                    <a:pt x="1898" y="9901"/>
                    <a:pt x="98" y="10294"/>
                    <a:pt x="1" y="10315"/>
                  </a:cubicBezTo>
                  <a:cubicBezTo>
                    <a:pt x="449" y="10280"/>
                    <a:pt x="889" y="10218"/>
                    <a:pt x="1329" y="10139"/>
                  </a:cubicBezTo>
                  <a:cubicBezTo>
                    <a:pt x="1813" y="10042"/>
                    <a:pt x="2306" y="9980"/>
                    <a:pt x="2799" y="9954"/>
                  </a:cubicBezTo>
                  <a:cubicBezTo>
                    <a:pt x="2825" y="9953"/>
                    <a:pt x="2851" y="9953"/>
                    <a:pt x="2877" y="9953"/>
                  </a:cubicBezTo>
                  <a:cubicBezTo>
                    <a:pt x="4139" y="9953"/>
                    <a:pt x="6077" y="10580"/>
                    <a:pt x="7534" y="12339"/>
                  </a:cubicBezTo>
                  <a:cubicBezTo>
                    <a:pt x="7842" y="12717"/>
                    <a:pt x="8115" y="13131"/>
                    <a:pt x="8335" y="13562"/>
                  </a:cubicBezTo>
                  <a:cubicBezTo>
                    <a:pt x="8652" y="14178"/>
                    <a:pt x="9030" y="14759"/>
                    <a:pt x="9470" y="15296"/>
                  </a:cubicBezTo>
                  <a:cubicBezTo>
                    <a:pt x="10042" y="16000"/>
                    <a:pt x="10720" y="16590"/>
                    <a:pt x="11494" y="17056"/>
                  </a:cubicBezTo>
                  <a:cubicBezTo>
                    <a:pt x="12225" y="17505"/>
                    <a:pt x="13035" y="17813"/>
                    <a:pt x="13880" y="17954"/>
                  </a:cubicBezTo>
                  <a:cubicBezTo>
                    <a:pt x="14172" y="18004"/>
                    <a:pt x="14451" y="18029"/>
                    <a:pt x="14716" y="18029"/>
                  </a:cubicBezTo>
                  <a:cubicBezTo>
                    <a:pt x="15432" y="18029"/>
                    <a:pt x="16048" y="17847"/>
                    <a:pt x="16555" y="17487"/>
                  </a:cubicBezTo>
                  <a:cubicBezTo>
                    <a:pt x="17347" y="16924"/>
                    <a:pt x="17866" y="15903"/>
                    <a:pt x="18095" y="14478"/>
                  </a:cubicBezTo>
                  <a:cubicBezTo>
                    <a:pt x="18359" y="12832"/>
                    <a:pt x="19090" y="12603"/>
                    <a:pt x="20014" y="12304"/>
                  </a:cubicBezTo>
                  <a:cubicBezTo>
                    <a:pt x="20630" y="12110"/>
                    <a:pt x="21334" y="11890"/>
                    <a:pt x="22064" y="11204"/>
                  </a:cubicBezTo>
                  <a:cubicBezTo>
                    <a:pt x="23270" y="10086"/>
                    <a:pt x="22777" y="9162"/>
                    <a:pt x="22214" y="8106"/>
                  </a:cubicBezTo>
                  <a:cubicBezTo>
                    <a:pt x="21932" y="7578"/>
                    <a:pt x="21642" y="7023"/>
                    <a:pt x="21571" y="6425"/>
                  </a:cubicBezTo>
                  <a:cubicBezTo>
                    <a:pt x="21466" y="5624"/>
                    <a:pt x="22047" y="4876"/>
                    <a:pt x="22716" y="4004"/>
                  </a:cubicBezTo>
                  <a:cubicBezTo>
                    <a:pt x="23534" y="2948"/>
                    <a:pt x="24458" y="1751"/>
                    <a:pt x="24361" y="141"/>
                  </a:cubicBezTo>
                  <a:cubicBezTo>
                    <a:pt x="24361" y="97"/>
                    <a:pt x="24361" y="44"/>
                    <a:pt x="24353"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59"/>
            <p:cNvSpPr/>
            <p:nvPr/>
          </p:nvSpPr>
          <p:spPr>
            <a:xfrm>
              <a:off x="1134075" y="2453750"/>
              <a:ext cx="25" cy="25"/>
            </a:xfrm>
            <a:custGeom>
              <a:rect b="b" l="l" r="r" t="t"/>
              <a:pathLst>
                <a:path extrusionOk="0" h="1" w="1">
                  <a:moveTo>
                    <a:pt x="1" y="0"/>
                  </a:moveTo>
                  <a:lnTo>
                    <a:pt x="1" y="0"/>
                  </a:lnTo>
                  <a:lnTo>
                    <a:pt x="1" y="0"/>
                  </a:lnTo>
                  <a:close/>
                </a:path>
              </a:pathLst>
            </a:custGeom>
            <a:solidFill>
              <a:srgbClr val="FF49F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59"/>
            <p:cNvSpPr/>
            <p:nvPr/>
          </p:nvSpPr>
          <p:spPr>
            <a:xfrm>
              <a:off x="763125" y="1840325"/>
              <a:ext cx="675700" cy="681425"/>
            </a:xfrm>
            <a:custGeom>
              <a:rect b="b" l="l" r="r" t="t"/>
              <a:pathLst>
                <a:path extrusionOk="0" fill="none" h="27257" w="27028">
                  <a:moveTo>
                    <a:pt x="845" y="18852"/>
                  </a:moveTo>
                  <a:cubicBezTo>
                    <a:pt x="0" y="18271"/>
                    <a:pt x="159" y="16995"/>
                    <a:pt x="1118" y="16634"/>
                  </a:cubicBezTo>
                  <a:cubicBezTo>
                    <a:pt x="1699" y="16414"/>
                    <a:pt x="2570" y="16220"/>
                    <a:pt x="3873" y="16115"/>
                  </a:cubicBezTo>
                  <a:cubicBezTo>
                    <a:pt x="8933" y="15684"/>
                    <a:pt x="3406" y="11213"/>
                    <a:pt x="6619" y="9875"/>
                  </a:cubicBezTo>
                  <a:cubicBezTo>
                    <a:pt x="9778" y="8555"/>
                    <a:pt x="7745" y="3485"/>
                    <a:pt x="12084" y="3794"/>
                  </a:cubicBezTo>
                  <a:cubicBezTo>
                    <a:pt x="16423" y="4110"/>
                    <a:pt x="17021" y="0"/>
                    <a:pt x="18975" y="757"/>
                  </a:cubicBezTo>
                  <a:cubicBezTo>
                    <a:pt x="20929" y="1523"/>
                    <a:pt x="19037" y="3688"/>
                    <a:pt x="20858" y="5158"/>
                  </a:cubicBezTo>
                  <a:cubicBezTo>
                    <a:pt x="22671" y="6627"/>
                    <a:pt x="26702" y="6064"/>
                    <a:pt x="26869" y="8995"/>
                  </a:cubicBezTo>
                  <a:cubicBezTo>
                    <a:pt x="27028" y="11926"/>
                    <a:pt x="23851" y="13519"/>
                    <a:pt x="24071" y="15279"/>
                  </a:cubicBezTo>
                  <a:cubicBezTo>
                    <a:pt x="24291" y="17030"/>
                    <a:pt x="26403" y="18359"/>
                    <a:pt x="24555" y="20084"/>
                  </a:cubicBezTo>
                  <a:cubicBezTo>
                    <a:pt x="22707" y="21809"/>
                    <a:pt x="21026" y="20630"/>
                    <a:pt x="20594" y="23340"/>
                  </a:cubicBezTo>
                  <a:cubicBezTo>
                    <a:pt x="20163" y="26042"/>
                    <a:pt x="18711" y="27257"/>
                    <a:pt x="16335" y="26852"/>
                  </a:cubicBezTo>
                  <a:cubicBezTo>
                    <a:pt x="13958" y="26447"/>
                    <a:pt x="11996" y="24793"/>
                    <a:pt x="10773" y="22434"/>
                  </a:cubicBezTo>
                  <a:cubicBezTo>
                    <a:pt x="9540" y="20075"/>
                    <a:pt x="7173" y="18808"/>
                    <a:pt x="5272" y="18843"/>
                  </a:cubicBezTo>
                  <a:cubicBezTo>
                    <a:pt x="3811" y="18870"/>
                    <a:pt x="2024" y="19644"/>
                    <a:pt x="845" y="18852"/>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59"/>
            <p:cNvSpPr/>
            <p:nvPr/>
          </p:nvSpPr>
          <p:spPr>
            <a:xfrm>
              <a:off x="922200" y="2010175"/>
              <a:ext cx="97500" cy="222475"/>
            </a:xfrm>
            <a:custGeom>
              <a:rect b="b" l="l" r="r" t="t"/>
              <a:pathLst>
                <a:path extrusionOk="0" fill="none" h="8899" w="3900">
                  <a:moveTo>
                    <a:pt x="0" y="8898"/>
                  </a:moveTo>
                  <a:lnTo>
                    <a:pt x="1743" y="8124"/>
                  </a:lnTo>
                  <a:cubicBezTo>
                    <a:pt x="2025" y="8009"/>
                    <a:pt x="2306" y="7869"/>
                    <a:pt x="2561" y="7701"/>
                  </a:cubicBezTo>
                  <a:cubicBezTo>
                    <a:pt x="3318" y="7173"/>
                    <a:pt x="3714" y="6249"/>
                    <a:pt x="3846" y="5334"/>
                  </a:cubicBezTo>
                  <a:cubicBezTo>
                    <a:pt x="3890" y="5052"/>
                    <a:pt x="3899" y="4753"/>
                    <a:pt x="3855" y="4472"/>
                  </a:cubicBezTo>
                  <a:cubicBezTo>
                    <a:pt x="3820" y="4234"/>
                    <a:pt x="3741" y="4005"/>
                    <a:pt x="3697" y="3776"/>
                  </a:cubicBezTo>
                  <a:cubicBezTo>
                    <a:pt x="3635" y="3407"/>
                    <a:pt x="3626" y="3028"/>
                    <a:pt x="3653" y="2650"/>
                  </a:cubicBezTo>
                  <a:cubicBezTo>
                    <a:pt x="3697" y="1770"/>
                    <a:pt x="3732" y="881"/>
                    <a:pt x="377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59"/>
            <p:cNvSpPr/>
            <p:nvPr/>
          </p:nvSpPr>
          <p:spPr>
            <a:xfrm>
              <a:off x="1038150" y="1918650"/>
              <a:ext cx="185950" cy="221150"/>
            </a:xfrm>
            <a:custGeom>
              <a:rect b="b" l="l" r="r" t="t"/>
              <a:pathLst>
                <a:path extrusionOk="0" fill="none" h="8846" w="7438">
                  <a:moveTo>
                    <a:pt x="599" y="2157"/>
                  </a:moveTo>
                  <a:cubicBezTo>
                    <a:pt x="0" y="3591"/>
                    <a:pt x="97" y="5228"/>
                    <a:pt x="388" y="6760"/>
                  </a:cubicBezTo>
                  <a:cubicBezTo>
                    <a:pt x="440" y="7129"/>
                    <a:pt x="555" y="7481"/>
                    <a:pt x="731" y="7807"/>
                  </a:cubicBezTo>
                  <a:cubicBezTo>
                    <a:pt x="1144" y="8511"/>
                    <a:pt x="2033" y="8845"/>
                    <a:pt x="2843" y="8740"/>
                  </a:cubicBezTo>
                  <a:cubicBezTo>
                    <a:pt x="3653" y="8625"/>
                    <a:pt x="4374" y="8133"/>
                    <a:pt x="4902" y="7508"/>
                  </a:cubicBezTo>
                  <a:cubicBezTo>
                    <a:pt x="5431" y="6892"/>
                    <a:pt x="5800" y="6144"/>
                    <a:pt x="6135" y="5404"/>
                  </a:cubicBezTo>
                  <a:cubicBezTo>
                    <a:pt x="6328" y="5017"/>
                    <a:pt x="6469" y="4621"/>
                    <a:pt x="6575" y="4216"/>
                  </a:cubicBezTo>
                  <a:cubicBezTo>
                    <a:pt x="6698" y="3679"/>
                    <a:pt x="6680" y="3134"/>
                    <a:pt x="6724" y="2588"/>
                  </a:cubicBezTo>
                  <a:cubicBezTo>
                    <a:pt x="6812" y="1690"/>
                    <a:pt x="7050" y="810"/>
                    <a:pt x="743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59"/>
            <p:cNvSpPr/>
            <p:nvPr/>
          </p:nvSpPr>
          <p:spPr>
            <a:xfrm>
              <a:off x="1070050" y="1975425"/>
              <a:ext cx="324550" cy="258750"/>
            </a:xfrm>
            <a:custGeom>
              <a:rect b="b" l="l" r="r" t="t"/>
              <a:pathLst>
                <a:path extrusionOk="0" fill="none" h="10350" w="12982">
                  <a:moveTo>
                    <a:pt x="6390" y="0"/>
                  </a:moveTo>
                  <a:cubicBezTo>
                    <a:pt x="6496" y="2174"/>
                    <a:pt x="5888" y="4489"/>
                    <a:pt x="4313" y="5994"/>
                  </a:cubicBezTo>
                  <a:cubicBezTo>
                    <a:pt x="3970" y="6302"/>
                    <a:pt x="3609" y="6592"/>
                    <a:pt x="3239" y="6865"/>
                  </a:cubicBezTo>
                  <a:lnTo>
                    <a:pt x="775" y="8695"/>
                  </a:lnTo>
                  <a:cubicBezTo>
                    <a:pt x="537" y="8871"/>
                    <a:pt x="282" y="9065"/>
                    <a:pt x="141" y="9338"/>
                  </a:cubicBezTo>
                  <a:cubicBezTo>
                    <a:pt x="1" y="9602"/>
                    <a:pt x="9" y="9980"/>
                    <a:pt x="247" y="10174"/>
                  </a:cubicBezTo>
                  <a:cubicBezTo>
                    <a:pt x="458" y="10350"/>
                    <a:pt x="766" y="10324"/>
                    <a:pt x="1030" y="10280"/>
                  </a:cubicBezTo>
                  <a:cubicBezTo>
                    <a:pt x="2474" y="10007"/>
                    <a:pt x="3820" y="9267"/>
                    <a:pt x="5281" y="9127"/>
                  </a:cubicBezTo>
                  <a:cubicBezTo>
                    <a:pt x="5853" y="9065"/>
                    <a:pt x="6434" y="9109"/>
                    <a:pt x="7006" y="9056"/>
                  </a:cubicBezTo>
                  <a:cubicBezTo>
                    <a:pt x="8221" y="8959"/>
                    <a:pt x="9391" y="8467"/>
                    <a:pt x="10394" y="7763"/>
                  </a:cubicBezTo>
                  <a:cubicBezTo>
                    <a:pt x="11389" y="7058"/>
                    <a:pt x="12234" y="6152"/>
                    <a:pt x="12982" y="51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59"/>
            <p:cNvSpPr/>
            <p:nvPr/>
          </p:nvSpPr>
          <p:spPr>
            <a:xfrm>
              <a:off x="867850" y="2285650"/>
              <a:ext cx="337750" cy="169000"/>
            </a:xfrm>
            <a:custGeom>
              <a:rect b="b" l="l" r="r" t="t"/>
              <a:pathLst>
                <a:path extrusionOk="0" fill="none" h="6760" w="13510">
                  <a:moveTo>
                    <a:pt x="0" y="396"/>
                  </a:moveTo>
                  <a:cubicBezTo>
                    <a:pt x="722" y="203"/>
                    <a:pt x="1461" y="0"/>
                    <a:pt x="2210" y="44"/>
                  </a:cubicBezTo>
                  <a:cubicBezTo>
                    <a:pt x="2746" y="88"/>
                    <a:pt x="3283" y="229"/>
                    <a:pt x="3776" y="440"/>
                  </a:cubicBezTo>
                  <a:cubicBezTo>
                    <a:pt x="4850" y="880"/>
                    <a:pt x="5827" y="1514"/>
                    <a:pt x="6645" y="2324"/>
                  </a:cubicBezTo>
                  <a:cubicBezTo>
                    <a:pt x="7587" y="3248"/>
                    <a:pt x="8309" y="4374"/>
                    <a:pt x="9338" y="5184"/>
                  </a:cubicBezTo>
                  <a:cubicBezTo>
                    <a:pt x="10518" y="6117"/>
                    <a:pt x="12014" y="6575"/>
                    <a:pt x="13510" y="67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59"/>
            <p:cNvSpPr/>
            <p:nvPr/>
          </p:nvSpPr>
          <p:spPr>
            <a:xfrm>
              <a:off x="996125" y="2226675"/>
              <a:ext cx="352950" cy="60550"/>
            </a:xfrm>
            <a:custGeom>
              <a:rect b="b" l="l" r="r" t="t"/>
              <a:pathLst>
                <a:path extrusionOk="0" fill="none" h="2422" w="14118">
                  <a:moveTo>
                    <a:pt x="62" y="1823"/>
                  </a:moveTo>
                  <a:cubicBezTo>
                    <a:pt x="0" y="1629"/>
                    <a:pt x="71" y="1409"/>
                    <a:pt x="229" y="1286"/>
                  </a:cubicBezTo>
                  <a:cubicBezTo>
                    <a:pt x="388" y="1162"/>
                    <a:pt x="572" y="1083"/>
                    <a:pt x="775" y="1066"/>
                  </a:cubicBezTo>
                  <a:cubicBezTo>
                    <a:pt x="1875" y="898"/>
                    <a:pt x="2975" y="1550"/>
                    <a:pt x="4093" y="1409"/>
                  </a:cubicBezTo>
                  <a:cubicBezTo>
                    <a:pt x="5035" y="1294"/>
                    <a:pt x="5827" y="634"/>
                    <a:pt x="6733" y="362"/>
                  </a:cubicBezTo>
                  <a:cubicBezTo>
                    <a:pt x="7983" y="1"/>
                    <a:pt x="9329" y="406"/>
                    <a:pt x="10509" y="942"/>
                  </a:cubicBezTo>
                  <a:cubicBezTo>
                    <a:pt x="11697" y="1488"/>
                    <a:pt x="12841" y="2175"/>
                    <a:pt x="14117" y="242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59"/>
            <p:cNvSpPr/>
            <p:nvPr/>
          </p:nvSpPr>
          <p:spPr>
            <a:xfrm>
              <a:off x="1007350" y="2284325"/>
              <a:ext cx="254575" cy="116200"/>
            </a:xfrm>
            <a:custGeom>
              <a:rect b="b" l="l" r="r" t="t"/>
              <a:pathLst>
                <a:path extrusionOk="0" fill="none" h="4648" w="10183">
                  <a:moveTo>
                    <a:pt x="0" y="1"/>
                  </a:moveTo>
                  <a:cubicBezTo>
                    <a:pt x="1417" y="1400"/>
                    <a:pt x="3019" y="2597"/>
                    <a:pt x="4744" y="3565"/>
                  </a:cubicBezTo>
                  <a:cubicBezTo>
                    <a:pt x="5210" y="3847"/>
                    <a:pt x="5703" y="4067"/>
                    <a:pt x="6222" y="4216"/>
                  </a:cubicBezTo>
                  <a:cubicBezTo>
                    <a:pt x="7516" y="4542"/>
                    <a:pt x="8942" y="4155"/>
                    <a:pt x="10183" y="46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59"/>
            <p:cNvSpPr/>
            <p:nvPr/>
          </p:nvSpPr>
          <p:spPr>
            <a:xfrm>
              <a:off x="1195475" y="2374525"/>
              <a:ext cx="82075" cy="10825"/>
            </a:xfrm>
            <a:custGeom>
              <a:rect b="b" l="l" r="r" t="t"/>
              <a:pathLst>
                <a:path extrusionOk="0" fill="none" h="433" w="3283">
                  <a:moveTo>
                    <a:pt x="0" y="27"/>
                  </a:moveTo>
                  <a:cubicBezTo>
                    <a:pt x="1109" y="1"/>
                    <a:pt x="2218" y="133"/>
                    <a:pt x="3283"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59"/>
            <p:cNvSpPr/>
            <p:nvPr/>
          </p:nvSpPr>
          <p:spPr>
            <a:xfrm>
              <a:off x="1257075" y="2361775"/>
              <a:ext cx="16750" cy="3550"/>
            </a:xfrm>
            <a:custGeom>
              <a:rect b="b" l="l" r="r" t="t"/>
              <a:pathLst>
                <a:path extrusionOk="0" fill="none" h="142" w="670">
                  <a:moveTo>
                    <a:pt x="0" y="1"/>
                  </a:moveTo>
                  <a:lnTo>
                    <a:pt x="669" y="14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59"/>
            <p:cNvSpPr/>
            <p:nvPr/>
          </p:nvSpPr>
          <p:spPr>
            <a:xfrm>
              <a:off x="1269600" y="2349025"/>
              <a:ext cx="15875" cy="1325"/>
            </a:xfrm>
            <a:custGeom>
              <a:rect b="b" l="l" r="r" t="t"/>
              <a:pathLst>
                <a:path extrusionOk="0" fill="none" h="53" w="635">
                  <a:moveTo>
                    <a:pt x="1" y="0"/>
                  </a:moveTo>
                  <a:cubicBezTo>
                    <a:pt x="212" y="44"/>
                    <a:pt x="423" y="53"/>
                    <a:pt x="635" y="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59"/>
            <p:cNvSpPr/>
            <p:nvPr/>
          </p:nvSpPr>
          <p:spPr>
            <a:xfrm>
              <a:off x="1303725" y="2293125"/>
              <a:ext cx="50850" cy="10800"/>
            </a:xfrm>
            <a:custGeom>
              <a:rect b="b" l="l" r="r" t="t"/>
              <a:pathLst>
                <a:path extrusionOk="0" fill="none" h="432" w="2034">
                  <a:moveTo>
                    <a:pt x="0" y="1"/>
                  </a:moveTo>
                  <a:cubicBezTo>
                    <a:pt x="651" y="229"/>
                    <a:pt x="1338" y="379"/>
                    <a:pt x="2033"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59"/>
            <p:cNvSpPr/>
            <p:nvPr/>
          </p:nvSpPr>
          <p:spPr>
            <a:xfrm>
              <a:off x="1333200" y="2319525"/>
              <a:ext cx="10375" cy="700"/>
            </a:xfrm>
            <a:custGeom>
              <a:rect b="b" l="l" r="r" t="t"/>
              <a:pathLst>
                <a:path extrusionOk="0" fill="none" h="28" w="415">
                  <a:moveTo>
                    <a:pt x="0" y="10"/>
                  </a:moveTo>
                  <a:cubicBezTo>
                    <a:pt x="141" y="27"/>
                    <a:pt x="282" y="27"/>
                    <a:pt x="4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59"/>
            <p:cNvSpPr/>
            <p:nvPr/>
          </p:nvSpPr>
          <p:spPr>
            <a:xfrm>
              <a:off x="1332100" y="2260775"/>
              <a:ext cx="22250" cy="5975"/>
            </a:xfrm>
            <a:custGeom>
              <a:rect b="b" l="l" r="r" t="t"/>
              <a:pathLst>
                <a:path extrusionOk="0" fill="none" h="239" w="890">
                  <a:moveTo>
                    <a:pt x="0" y="1"/>
                  </a:moveTo>
                  <a:cubicBezTo>
                    <a:pt x="282" y="133"/>
                    <a:pt x="581" y="212"/>
                    <a:pt x="889" y="23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59"/>
            <p:cNvSpPr/>
            <p:nvPr/>
          </p:nvSpPr>
          <p:spPr>
            <a:xfrm>
              <a:off x="1338700" y="2239225"/>
              <a:ext cx="11250" cy="1125"/>
            </a:xfrm>
            <a:custGeom>
              <a:rect b="b" l="l" r="r" t="t"/>
              <a:pathLst>
                <a:path extrusionOk="0" fill="none" h="45" w="450">
                  <a:moveTo>
                    <a:pt x="0" y="0"/>
                  </a:moveTo>
                  <a:lnTo>
                    <a:pt x="449" y="4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59"/>
            <p:cNvSpPr/>
            <p:nvPr/>
          </p:nvSpPr>
          <p:spPr>
            <a:xfrm>
              <a:off x="1353225" y="2068700"/>
              <a:ext cx="42700" cy="57900"/>
            </a:xfrm>
            <a:custGeom>
              <a:rect b="b" l="l" r="r" t="t"/>
              <a:pathLst>
                <a:path extrusionOk="0" fill="none" h="2316" w="1708">
                  <a:moveTo>
                    <a:pt x="1708" y="1"/>
                  </a:moveTo>
                  <a:cubicBezTo>
                    <a:pt x="1268" y="854"/>
                    <a:pt x="687" y="1638"/>
                    <a:pt x="0" y="231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59"/>
            <p:cNvSpPr/>
            <p:nvPr/>
          </p:nvSpPr>
          <p:spPr>
            <a:xfrm>
              <a:off x="1367525" y="2068700"/>
              <a:ext cx="8600" cy="17625"/>
            </a:xfrm>
            <a:custGeom>
              <a:rect b="b" l="l" r="r" t="t"/>
              <a:pathLst>
                <a:path extrusionOk="0" fill="none" h="705" w="344">
                  <a:moveTo>
                    <a:pt x="344" y="1"/>
                  </a:moveTo>
                  <a:cubicBezTo>
                    <a:pt x="229" y="238"/>
                    <a:pt x="115" y="467"/>
                    <a:pt x="0" y="70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59"/>
            <p:cNvSpPr/>
            <p:nvPr/>
          </p:nvSpPr>
          <p:spPr>
            <a:xfrm>
              <a:off x="1337375" y="2070675"/>
              <a:ext cx="5750" cy="7075"/>
            </a:xfrm>
            <a:custGeom>
              <a:rect b="b" l="l" r="r" t="t"/>
              <a:pathLst>
                <a:path extrusionOk="0" fill="none" h="283" w="230">
                  <a:moveTo>
                    <a:pt x="229" y="1"/>
                  </a:moveTo>
                  <a:lnTo>
                    <a:pt x="1" y="28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59"/>
            <p:cNvSpPr/>
            <p:nvPr/>
          </p:nvSpPr>
          <p:spPr>
            <a:xfrm>
              <a:off x="1243200" y="1963325"/>
              <a:ext cx="6850" cy="62050"/>
            </a:xfrm>
            <a:custGeom>
              <a:rect b="b" l="l" r="r" t="t"/>
              <a:pathLst>
                <a:path extrusionOk="0" fill="none" h="2482" w="274">
                  <a:moveTo>
                    <a:pt x="1" y="0"/>
                  </a:moveTo>
                  <a:cubicBezTo>
                    <a:pt x="186" y="819"/>
                    <a:pt x="274" y="1646"/>
                    <a:pt x="265" y="24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59"/>
            <p:cNvSpPr/>
            <p:nvPr/>
          </p:nvSpPr>
          <p:spPr>
            <a:xfrm>
              <a:off x="1264775" y="1988175"/>
              <a:ext cx="3550" cy="23800"/>
            </a:xfrm>
            <a:custGeom>
              <a:rect b="b" l="l" r="r" t="t"/>
              <a:pathLst>
                <a:path extrusionOk="0" fill="none" h="952" w="142">
                  <a:moveTo>
                    <a:pt x="9" y="1"/>
                  </a:moveTo>
                  <a:cubicBezTo>
                    <a:pt x="0" y="326"/>
                    <a:pt x="44" y="643"/>
                    <a:pt x="141" y="95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59"/>
            <p:cNvSpPr/>
            <p:nvPr/>
          </p:nvSpPr>
          <p:spPr>
            <a:xfrm>
              <a:off x="1186000" y="1907200"/>
              <a:ext cx="24675" cy="66475"/>
            </a:xfrm>
            <a:custGeom>
              <a:rect b="b" l="l" r="r" t="t"/>
              <a:pathLst>
                <a:path extrusionOk="0" fill="none" h="2659" w="987">
                  <a:moveTo>
                    <a:pt x="986" y="1"/>
                  </a:moveTo>
                  <a:cubicBezTo>
                    <a:pt x="467" y="802"/>
                    <a:pt x="133" y="1708"/>
                    <a:pt x="1" y="265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59"/>
            <p:cNvSpPr/>
            <p:nvPr/>
          </p:nvSpPr>
          <p:spPr>
            <a:xfrm>
              <a:off x="1173450" y="1917775"/>
              <a:ext cx="5975" cy="16525"/>
            </a:xfrm>
            <a:custGeom>
              <a:rect b="b" l="l" r="r" t="t"/>
              <a:pathLst>
                <a:path extrusionOk="0" fill="none" h="661" w="239">
                  <a:moveTo>
                    <a:pt x="239" y="0"/>
                  </a:moveTo>
                  <a:lnTo>
                    <a:pt x="1" y="66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59"/>
            <p:cNvSpPr/>
            <p:nvPr/>
          </p:nvSpPr>
          <p:spPr>
            <a:xfrm>
              <a:off x="1141125" y="1959800"/>
              <a:ext cx="1325" cy="6850"/>
            </a:xfrm>
            <a:custGeom>
              <a:rect b="b" l="l" r="r" t="t"/>
              <a:pathLst>
                <a:path extrusionOk="0" fill="none" h="274" w="53">
                  <a:moveTo>
                    <a:pt x="53" y="0"/>
                  </a:moveTo>
                  <a:lnTo>
                    <a:pt x="0" y="27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59"/>
            <p:cNvSpPr/>
            <p:nvPr/>
          </p:nvSpPr>
          <p:spPr>
            <a:xfrm>
              <a:off x="997000" y="2037450"/>
              <a:ext cx="1350" cy="42050"/>
            </a:xfrm>
            <a:custGeom>
              <a:rect b="b" l="l" r="r" t="t"/>
              <a:pathLst>
                <a:path extrusionOk="0" fill="none" h="1682" w="54">
                  <a:moveTo>
                    <a:pt x="18" y="1"/>
                  </a:moveTo>
                  <a:cubicBezTo>
                    <a:pt x="1" y="564"/>
                    <a:pt x="18" y="1119"/>
                    <a:pt x="53" y="16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59"/>
            <p:cNvSpPr/>
            <p:nvPr/>
          </p:nvSpPr>
          <p:spPr>
            <a:xfrm>
              <a:off x="981600" y="2070250"/>
              <a:ext cx="2225" cy="16525"/>
            </a:xfrm>
            <a:custGeom>
              <a:rect b="b" l="l" r="r" t="t"/>
              <a:pathLst>
                <a:path extrusionOk="0" fill="none" h="661" w="89">
                  <a:moveTo>
                    <a:pt x="45" y="0"/>
                  </a:moveTo>
                  <a:cubicBezTo>
                    <a:pt x="1" y="220"/>
                    <a:pt x="18" y="449"/>
                    <a:pt x="89" y="6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59"/>
            <p:cNvSpPr/>
            <p:nvPr/>
          </p:nvSpPr>
          <p:spPr>
            <a:xfrm>
              <a:off x="978525" y="2107200"/>
              <a:ext cx="250" cy="4425"/>
            </a:xfrm>
            <a:custGeom>
              <a:rect b="b" l="l" r="r" t="t"/>
              <a:pathLst>
                <a:path extrusionOk="0" fill="none" h="177" w="10">
                  <a:moveTo>
                    <a:pt x="0" y="1"/>
                  </a:moveTo>
                  <a:cubicBezTo>
                    <a:pt x="0" y="62"/>
                    <a:pt x="9" y="124"/>
                    <a:pt x="9" y="17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59"/>
            <p:cNvSpPr/>
            <p:nvPr/>
          </p:nvSpPr>
          <p:spPr>
            <a:xfrm>
              <a:off x="1066975" y="1959800"/>
              <a:ext cx="13000" cy="62950"/>
            </a:xfrm>
            <a:custGeom>
              <a:rect b="b" l="l" r="r" t="t"/>
              <a:pathLst>
                <a:path extrusionOk="0" fill="none" h="2518" w="520">
                  <a:moveTo>
                    <a:pt x="520" y="0"/>
                  </a:moveTo>
                  <a:cubicBezTo>
                    <a:pt x="27" y="722"/>
                    <a:pt x="9" y="1646"/>
                    <a:pt x="0" y="251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59"/>
            <p:cNvSpPr/>
            <p:nvPr/>
          </p:nvSpPr>
          <p:spPr>
            <a:xfrm>
              <a:off x="1085000" y="1996975"/>
              <a:ext cx="2450" cy="12350"/>
            </a:xfrm>
            <a:custGeom>
              <a:rect b="b" l="l" r="r" t="t"/>
              <a:pathLst>
                <a:path extrusionOk="0" fill="none" h="494" w="98">
                  <a:moveTo>
                    <a:pt x="98" y="1"/>
                  </a:moveTo>
                  <a:cubicBezTo>
                    <a:pt x="45" y="159"/>
                    <a:pt x="10" y="326"/>
                    <a:pt x="1" y="49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59"/>
            <p:cNvSpPr/>
            <p:nvPr/>
          </p:nvSpPr>
          <p:spPr>
            <a:xfrm>
              <a:off x="1102400" y="2030850"/>
              <a:ext cx="2650" cy="9275"/>
            </a:xfrm>
            <a:custGeom>
              <a:rect b="b" l="l" r="r" t="t"/>
              <a:pathLst>
                <a:path extrusionOk="0" fill="none" h="371" w="106">
                  <a:moveTo>
                    <a:pt x="106" y="1"/>
                  </a:moveTo>
                  <a:cubicBezTo>
                    <a:pt x="53" y="115"/>
                    <a:pt x="9" y="239"/>
                    <a:pt x="0" y="37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59"/>
            <p:cNvSpPr/>
            <p:nvPr/>
          </p:nvSpPr>
          <p:spPr>
            <a:xfrm>
              <a:off x="1101525" y="2102800"/>
              <a:ext cx="36325" cy="16750"/>
            </a:xfrm>
            <a:custGeom>
              <a:rect b="b" l="l" r="r" t="t"/>
              <a:pathLst>
                <a:path extrusionOk="0" fill="none" h="670" w="1453">
                  <a:moveTo>
                    <a:pt x="0" y="617"/>
                  </a:moveTo>
                  <a:cubicBezTo>
                    <a:pt x="537" y="670"/>
                    <a:pt x="1021" y="326"/>
                    <a:pt x="145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59"/>
            <p:cNvSpPr/>
            <p:nvPr/>
          </p:nvSpPr>
          <p:spPr>
            <a:xfrm>
              <a:off x="1123725" y="2083675"/>
              <a:ext cx="9725" cy="7925"/>
            </a:xfrm>
            <a:custGeom>
              <a:rect b="b" l="l" r="r" t="t"/>
              <a:pathLst>
                <a:path extrusionOk="0" fill="none" h="317" w="389">
                  <a:moveTo>
                    <a:pt x="1" y="317"/>
                  </a:moveTo>
                  <a:lnTo>
                    <a:pt x="38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59"/>
            <p:cNvSpPr/>
            <p:nvPr/>
          </p:nvSpPr>
          <p:spPr>
            <a:xfrm>
              <a:off x="1055975" y="2135800"/>
              <a:ext cx="32575" cy="13250"/>
            </a:xfrm>
            <a:custGeom>
              <a:rect b="b" l="l" r="r" t="t"/>
              <a:pathLst>
                <a:path extrusionOk="0" fill="none" h="530" w="1303">
                  <a:moveTo>
                    <a:pt x="0" y="1"/>
                  </a:moveTo>
                  <a:cubicBezTo>
                    <a:pt x="343" y="344"/>
                    <a:pt x="819" y="529"/>
                    <a:pt x="1303" y="51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59"/>
            <p:cNvSpPr/>
            <p:nvPr/>
          </p:nvSpPr>
          <p:spPr>
            <a:xfrm>
              <a:off x="1055100" y="2199625"/>
              <a:ext cx="6625" cy="20475"/>
            </a:xfrm>
            <a:custGeom>
              <a:rect b="b" l="l" r="r" t="t"/>
              <a:pathLst>
                <a:path extrusionOk="0" fill="none" h="819" w="265">
                  <a:moveTo>
                    <a:pt x="264" y="0"/>
                  </a:moveTo>
                  <a:cubicBezTo>
                    <a:pt x="70" y="229"/>
                    <a:pt x="0" y="537"/>
                    <a:pt x="79"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59"/>
            <p:cNvSpPr/>
            <p:nvPr/>
          </p:nvSpPr>
          <p:spPr>
            <a:xfrm>
              <a:off x="1034400" y="2213700"/>
              <a:ext cx="2225" cy="10800"/>
            </a:xfrm>
            <a:custGeom>
              <a:rect b="b" l="l" r="r" t="t"/>
              <a:pathLst>
                <a:path extrusionOk="0" fill="none" h="432" w="89">
                  <a:moveTo>
                    <a:pt x="71" y="1"/>
                  </a:moveTo>
                  <a:cubicBezTo>
                    <a:pt x="1" y="133"/>
                    <a:pt x="1" y="300"/>
                    <a:pt x="89" y="4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59"/>
            <p:cNvSpPr/>
            <p:nvPr/>
          </p:nvSpPr>
          <p:spPr>
            <a:xfrm>
              <a:off x="959825" y="2156725"/>
              <a:ext cx="33025" cy="40050"/>
            </a:xfrm>
            <a:custGeom>
              <a:rect b="b" l="l" r="r" t="t"/>
              <a:pathLst>
                <a:path extrusionOk="0" fill="none" h="1602" w="1321">
                  <a:moveTo>
                    <a:pt x="1320" y="0"/>
                  </a:moveTo>
                  <a:cubicBezTo>
                    <a:pt x="1232" y="748"/>
                    <a:pt x="713" y="1382"/>
                    <a:pt x="0" y="16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59"/>
            <p:cNvSpPr/>
            <p:nvPr/>
          </p:nvSpPr>
          <p:spPr>
            <a:xfrm>
              <a:off x="948600" y="2168825"/>
              <a:ext cx="5525" cy="4425"/>
            </a:xfrm>
            <a:custGeom>
              <a:rect b="b" l="l" r="r" t="t"/>
              <a:pathLst>
                <a:path extrusionOk="0" fill="none" h="177" w="221">
                  <a:moveTo>
                    <a:pt x="220" y="0"/>
                  </a:moveTo>
                  <a:lnTo>
                    <a:pt x="0" y="17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59"/>
            <p:cNvSpPr/>
            <p:nvPr/>
          </p:nvSpPr>
          <p:spPr>
            <a:xfrm>
              <a:off x="1042100" y="2260350"/>
              <a:ext cx="114225" cy="25550"/>
            </a:xfrm>
            <a:custGeom>
              <a:rect b="b" l="l" r="r" t="t"/>
              <a:pathLst>
                <a:path extrusionOk="0" fill="none" h="1022" w="4569">
                  <a:moveTo>
                    <a:pt x="1" y="564"/>
                  </a:moveTo>
                  <a:cubicBezTo>
                    <a:pt x="758" y="493"/>
                    <a:pt x="1471" y="1021"/>
                    <a:pt x="2236" y="1004"/>
                  </a:cubicBezTo>
                  <a:cubicBezTo>
                    <a:pt x="3090" y="977"/>
                    <a:pt x="3768" y="300"/>
                    <a:pt x="45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59"/>
            <p:cNvSpPr/>
            <p:nvPr/>
          </p:nvSpPr>
          <p:spPr>
            <a:xfrm>
              <a:off x="1096675" y="2296875"/>
              <a:ext cx="14775" cy="1775"/>
            </a:xfrm>
            <a:custGeom>
              <a:rect b="b" l="l" r="r" t="t"/>
              <a:pathLst>
                <a:path extrusionOk="0" fill="none" h="71" w="591">
                  <a:moveTo>
                    <a:pt x="0" y="71"/>
                  </a:moveTo>
                  <a:lnTo>
                    <a:pt x="59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59"/>
            <p:cNvSpPr/>
            <p:nvPr/>
          </p:nvSpPr>
          <p:spPr>
            <a:xfrm>
              <a:off x="1112950" y="2312925"/>
              <a:ext cx="8175" cy="1125"/>
            </a:xfrm>
            <a:custGeom>
              <a:rect b="b" l="l" r="r" t="t"/>
              <a:pathLst>
                <a:path extrusionOk="0" fill="none" h="45" w="327">
                  <a:moveTo>
                    <a:pt x="1" y="45"/>
                  </a:moveTo>
                  <a:lnTo>
                    <a:pt x="32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59"/>
            <p:cNvSpPr/>
            <p:nvPr/>
          </p:nvSpPr>
          <p:spPr>
            <a:xfrm>
              <a:off x="1188850" y="2167925"/>
              <a:ext cx="91350" cy="18300"/>
            </a:xfrm>
            <a:custGeom>
              <a:rect b="b" l="l" r="r" t="t"/>
              <a:pathLst>
                <a:path extrusionOk="0" fill="none" h="732" w="3654">
                  <a:moveTo>
                    <a:pt x="1" y="731"/>
                  </a:moveTo>
                  <a:cubicBezTo>
                    <a:pt x="714" y="511"/>
                    <a:pt x="1488" y="687"/>
                    <a:pt x="2228" y="555"/>
                  </a:cubicBezTo>
                  <a:cubicBezTo>
                    <a:pt x="2729" y="459"/>
                    <a:pt x="3196" y="230"/>
                    <a:pt x="365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59"/>
            <p:cNvSpPr/>
            <p:nvPr/>
          </p:nvSpPr>
          <p:spPr>
            <a:xfrm>
              <a:off x="1231325" y="2152100"/>
              <a:ext cx="12575" cy="5750"/>
            </a:xfrm>
            <a:custGeom>
              <a:rect b="b" l="l" r="r" t="t"/>
              <a:pathLst>
                <a:path extrusionOk="0" fill="none" h="230" w="503">
                  <a:moveTo>
                    <a:pt x="1" y="229"/>
                  </a:moveTo>
                  <a:lnTo>
                    <a:pt x="50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59"/>
            <p:cNvSpPr/>
            <p:nvPr/>
          </p:nvSpPr>
          <p:spPr>
            <a:xfrm>
              <a:off x="1237700" y="2116675"/>
              <a:ext cx="14125" cy="8150"/>
            </a:xfrm>
            <a:custGeom>
              <a:rect b="b" l="l" r="r" t="t"/>
              <a:pathLst>
                <a:path extrusionOk="0" fill="none" h="326" w="565">
                  <a:moveTo>
                    <a:pt x="1" y="326"/>
                  </a:moveTo>
                  <a:lnTo>
                    <a:pt x="56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59"/>
            <p:cNvSpPr/>
            <p:nvPr/>
          </p:nvSpPr>
          <p:spPr>
            <a:xfrm>
              <a:off x="1097550" y="2433950"/>
              <a:ext cx="36550" cy="19825"/>
            </a:xfrm>
            <a:custGeom>
              <a:rect b="b" l="l" r="r" t="t"/>
              <a:pathLst>
                <a:path extrusionOk="0" fill="none" h="793" w="1462">
                  <a:moveTo>
                    <a:pt x="1" y="0"/>
                  </a:moveTo>
                  <a:cubicBezTo>
                    <a:pt x="441" y="343"/>
                    <a:pt x="934" y="607"/>
                    <a:pt x="1462" y="79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59"/>
            <p:cNvSpPr/>
            <p:nvPr/>
          </p:nvSpPr>
          <p:spPr>
            <a:xfrm>
              <a:off x="1114500" y="2466075"/>
              <a:ext cx="17850" cy="5075"/>
            </a:xfrm>
            <a:custGeom>
              <a:rect b="b" l="l" r="r" t="t"/>
              <a:pathLst>
                <a:path extrusionOk="0" fill="none" h="203" w="714">
                  <a:moveTo>
                    <a:pt x="0" y="0"/>
                  </a:moveTo>
                  <a:lnTo>
                    <a:pt x="713" y="20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59"/>
            <p:cNvSpPr/>
            <p:nvPr/>
          </p:nvSpPr>
          <p:spPr>
            <a:xfrm>
              <a:off x="1187750" y="2482125"/>
              <a:ext cx="6200" cy="700"/>
            </a:xfrm>
            <a:custGeom>
              <a:rect b="b" l="l" r="r" t="t"/>
              <a:pathLst>
                <a:path extrusionOk="0" fill="none" h="28" w="248">
                  <a:moveTo>
                    <a:pt x="1" y="1"/>
                  </a:moveTo>
                  <a:lnTo>
                    <a:pt x="247" y="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59"/>
            <p:cNvSpPr/>
            <p:nvPr/>
          </p:nvSpPr>
          <p:spPr>
            <a:xfrm>
              <a:off x="832425" y="2266950"/>
              <a:ext cx="105850" cy="18725"/>
            </a:xfrm>
            <a:custGeom>
              <a:rect b="b" l="l" r="r" t="t"/>
              <a:pathLst>
                <a:path extrusionOk="0" fill="none" h="749" w="4234">
                  <a:moveTo>
                    <a:pt x="1" y="748"/>
                  </a:moveTo>
                  <a:cubicBezTo>
                    <a:pt x="1391" y="370"/>
                    <a:pt x="2799" y="124"/>
                    <a:pt x="423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59"/>
            <p:cNvSpPr/>
            <p:nvPr/>
          </p:nvSpPr>
          <p:spPr>
            <a:xfrm>
              <a:off x="873575" y="2257475"/>
              <a:ext cx="26425" cy="4225"/>
            </a:xfrm>
            <a:custGeom>
              <a:rect b="b" l="l" r="r" t="t"/>
              <a:pathLst>
                <a:path extrusionOk="0" fill="none" h="169" w="1057">
                  <a:moveTo>
                    <a:pt x="0" y="168"/>
                  </a:moveTo>
                  <a:lnTo>
                    <a:pt x="105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59"/>
            <p:cNvSpPr/>
            <p:nvPr/>
          </p:nvSpPr>
          <p:spPr>
            <a:xfrm>
              <a:off x="1175450" y="2438125"/>
              <a:ext cx="38950" cy="4425"/>
            </a:xfrm>
            <a:custGeom>
              <a:rect b="b" l="l" r="r" t="t"/>
              <a:pathLst>
                <a:path extrusionOk="0" fill="none" h="177" w="1558">
                  <a:moveTo>
                    <a:pt x="0" y="0"/>
                  </a:moveTo>
                  <a:cubicBezTo>
                    <a:pt x="511" y="132"/>
                    <a:pt x="1039" y="176"/>
                    <a:pt x="1558" y="1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59"/>
            <p:cNvSpPr/>
            <p:nvPr/>
          </p:nvSpPr>
          <p:spPr>
            <a:xfrm>
              <a:off x="1206475" y="2425150"/>
              <a:ext cx="14100" cy="1325"/>
            </a:xfrm>
            <a:custGeom>
              <a:rect b="b" l="l" r="r" t="t"/>
              <a:pathLst>
                <a:path extrusionOk="0" fill="none" h="53" w="564">
                  <a:moveTo>
                    <a:pt x="0" y="44"/>
                  </a:moveTo>
                  <a:cubicBezTo>
                    <a:pt x="185" y="53"/>
                    <a:pt x="378" y="35"/>
                    <a:pt x="56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59"/>
            <p:cNvSpPr/>
            <p:nvPr/>
          </p:nvSpPr>
          <p:spPr>
            <a:xfrm>
              <a:off x="1209325" y="2303475"/>
              <a:ext cx="16075" cy="2650"/>
            </a:xfrm>
            <a:custGeom>
              <a:rect b="b" l="l" r="r" t="t"/>
              <a:pathLst>
                <a:path extrusionOk="0" fill="none" h="106" w="643">
                  <a:moveTo>
                    <a:pt x="0" y="62"/>
                  </a:moveTo>
                  <a:cubicBezTo>
                    <a:pt x="220" y="106"/>
                    <a:pt x="441" y="79"/>
                    <a:pt x="64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59"/>
            <p:cNvSpPr/>
            <p:nvPr/>
          </p:nvSpPr>
          <p:spPr>
            <a:xfrm>
              <a:off x="595900" y="1773325"/>
              <a:ext cx="648875" cy="608875"/>
            </a:xfrm>
            <a:custGeom>
              <a:rect b="b" l="l" r="r" t="t"/>
              <a:pathLst>
                <a:path extrusionOk="0" h="24355" w="25955">
                  <a:moveTo>
                    <a:pt x="6452" y="2531"/>
                  </a:moveTo>
                  <a:cubicBezTo>
                    <a:pt x="6514" y="2545"/>
                    <a:pt x="6576" y="2559"/>
                    <a:pt x="6639" y="2575"/>
                  </a:cubicBezTo>
                  <a:lnTo>
                    <a:pt x="6639" y="2575"/>
                  </a:lnTo>
                  <a:cubicBezTo>
                    <a:pt x="6576" y="2561"/>
                    <a:pt x="6513" y="2549"/>
                    <a:pt x="6452" y="2540"/>
                  </a:cubicBezTo>
                  <a:lnTo>
                    <a:pt x="6452" y="2531"/>
                  </a:lnTo>
                  <a:close/>
                  <a:moveTo>
                    <a:pt x="4172" y="9457"/>
                  </a:moveTo>
                  <a:lnTo>
                    <a:pt x="4093" y="9501"/>
                  </a:lnTo>
                  <a:lnTo>
                    <a:pt x="4093" y="9501"/>
                  </a:lnTo>
                  <a:cubicBezTo>
                    <a:pt x="4119" y="9486"/>
                    <a:pt x="4146" y="9470"/>
                    <a:pt x="4172" y="9457"/>
                  </a:cubicBezTo>
                  <a:close/>
                  <a:moveTo>
                    <a:pt x="4867" y="9853"/>
                  </a:moveTo>
                  <a:lnTo>
                    <a:pt x="4780" y="9880"/>
                  </a:lnTo>
                  <a:lnTo>
                    <a:pt x="4780" y="9880"/>
                  </a:lnTo>
                  <a:cubicBezTo>
                    <a:pt x="4809" y="9868"/>
                    <a:pt x="4838" y="9860"/>
                    <a:pt x="4867" y="9853"/>
                  </a:cubicBezTo>
                  <a:close/>
                  <a:moveTo>
                    <a:pt x="4715" y="9905"/>
                  </a:moveTo>
                  <a:lnTo>
                    <a:pt x="4691" y="9915"/>
                  </a:lnTo>
                  <a:cubicBezTo>
                    <a:pt x="4698" y="9911"/>
                    <a:pt x="4706" y="9908"/>
                    <a:pt x="4715" y="9905"/>
                  </a:cubicBezTo>
                  <a:close/>
                  <a:moveTo>
                    <a:pt x="12797" y="13532"/>
                  </a:moveTo>
                  <a:cubicBezTo>
                    <a:pt x="12806" y="13567"/>
                    <a:pt x="12815" y="13611"/>
                    <a:pt x="12823" y="13646"/>
                  </a:cubicBezTo>
                  <a:cubicBezTo>
                    <a:pt x="12815" y="13611"/>
                    <a:pt x="12806" y="13576"/>
                    <a:pt x="12797" y="13532"/>
                  </a:cubicBezTo>
                  <a:close/>
                  <a:moveTo>
                    <a:pt x="16004" y="0"/>
                  </a:moveTo>
                  <a:cubicBezTo>
                    <a:pt x="15282" y="0"/>
                    <a:pt x="14743" y="509"/>
                    <a:pt x="14152" y="1070"/>
                  </a:cubicBezTo>
                  <a:cubicBezTo>
                    <a:pt x="13712" y="1483"/>
                    <a:pt x="13272" y="1906"/>
                    <a:pt x="12709" y="2135"/>
                  </a:cubicBezTo>
                  <a:cubicBezTo>
                    <a:pt x="12510" y="2219"/>
                    <a:pt x="12302" y="2255"/>
                    <a:pt x="12084" y="2255"/>
                  </a:cubicBezTo>
                  <a:cubicBezTo>
                    <a:pt x="11486" y="2255"/>
                    <a:pt x="10818" y="1980"/>
                    <a:pt x="10069" y="1677"/>
                  </a:cubicBezTo>
                  <a:cubicBezTo>
                    <a:pt x="9172" y="1314"/>
                    <a:pt x="8192" y="910"/>
                    <a:pt x="7143" y="910"/>
                  </a:cubicBezTo>
                  <a:cubicBezTo>
                    <a:pt x="6741" y="910"/>
                    <a:pt x="6328" y="970"/>
                    <a:pt x="5906" y="1114"/>
                  </a:cubicBezTo>
                  <a:cubicBezTo>
                    <a:pt x="5862" y="1131"/>
                    <a:pt x="5809" y="1149"/>
                    <a:pt x="5765" y="1167"/>
                  </a:cubicBezTo>
                  <a:cubicBezTo>
                    <a:pt x="5352" y="1316"/>
                    <a:pt x="4991" y="1589"/>
                    <a:pt x="4735" y="1950"/>
                  </a:cubicBezTo>
                  <a:cubicBezTo>
                    <a:pt x="4665" y="2047"/>
                    <a:pt x="4603" y="2152"/>
                    <a:pt x="4551" y="2258"/>
                  </a:cubicBezTo>
                  <a:cubicBezTo>
                    <a:pt x="4172" y="3024"/>
                    <a:pt x="4172" y="4044"/>
                    <a:pt x="4172" y="5118"/>
                  </a:cubicBezTo>
                  <a:cubicBezTo>
                    <a:pt x="4172" y="6104"/>
                    <a:pt x="4172" y="7116"/>
                    <a:pt x="3829" y="7908"/>
                  </a:cubicBezTo>
                  <a:cubicBezTo>
                    <a:pt x="3759" y="8066"/>
                    <a:pt x="3679" y="8216"/>
                    <a:pt x="3583" y="8357"/>
                  </a:cubicBezTo>
                  <a:cubicBezTo>
                    <a:pt x="3090" y="9052"/>
                    <a:pt x="2359" y="9255"/>
                    <a:pt x="1708" y="9431"/>
                  </a:cubicBezTo>
                  <a:cubicBezTo>
                    <a:pt x="1162" y="9580"/>
                    <a:pt x="643" y="9721"/>
                    <a:pt x="344" y="10144"/>
                  </a:cubicBezTo>
                  <a:cubicBezTo>
                    <a:pt x="194" y="10364"/>
                    <a:pt x="115" y="10619"/>
                    <a:pt x="97" y="10883"/>
                  </a:cubicBezTo>
                  <a:cubicBezTo>
                    <a:pt x="1" y="11763"/>
                    <a:pt x="678" y="12159"/>
                    <a:pt x="1620" y="12696"/>
                  </a:cubicBezTo>
                  <a:cubicBezTo>
                    <a:pt x="2843" y="13400"/>
                    <a:pt x="4366" y="14271"/>
                    <a:pt x="4850" y="16709"/>
                  </a:cubicBezTo>
                  <a:cubicBezTo>
                    <a:pt x="5325" y="19050"/>
                    <a:pt x="6874" y="19076"/>
                    <a:pt x="8520" y="19103"/>
                  </a:cubicBezTo>
                  <a:cubicBezTo>
                    <a:pt x="9840" y="19120"/>
                    <a:pt x="11222" y="19138"/>
                    <a:pt x="12163" y="20335"/>
                  </a:cubicBezTo>
                  <a:cubicBezTo>
                    <a:pt x="12554" y="20835"/>
                    <a:pt x="12968" y="21022"/>
                    <a:pt x="13397" y="21022"/>
                  </a:cubicBezTo>
                  <a:cubicBezTo>
                    <a:pt x="14004" y="21022"/>
                    <a:pt x="14643" y="20651"/>
                    <a:pt x="15297" y="20265"/>
                  </a:cubicBezTo>
                  <a:cubicBezTo>
                    <a:pt x="15921" y="19896"/>
                    <a:pt x="16556" y="19515"/>
                    <a:pt x="17153" y="19515"/>
                  </a:cubicBezTo>
                  <a:cubicBezTo>
                    <a:pt x="17296" y="19515"/>
                    <a:pt x="17438" y="19537"/>
                    <a:pt x="17576" y="19587"/>
                  </a:cubicBezTo>
                  <a:cubicBezTo>
                    <a:pt x="17805" y="19675"/>
                    <a:pt x="18016" y="19816"/>
                    <a:pt x="18174" y="20009"/>
                  </a:cubicBezTo>
                  <a:lnTo>
                    <a:pt x="18192" y="20018"/>
                  </a:lnTo>
                  <a:cubicBezTo>
                    <a:pt x="18456" y="20317"/>
                    <a:pt x="18702" y="20757"/>
                    <a:pt x="18914" y="21338"/>
                  </a:cubicBezTo>
                  <a:cubicBezTo>
                    <a:pt x="19310" y="22421"/>
                    <a:pt x="19732" y="23266"/>
                    <a:pt x="20146" y="23855"/>
                  </a:cubicBezTo>
                  <a:cubicBezTo>
                    <a:pt x="20373" y="24173"/>
                    <a:pt x="20743" y="24354"/>
                    <a:pt x="21133" y="24354"/>
                  </a:cubicBezTo>
                  <a:cubicBezTo>
                    <a:pt x="21196" y="24354"/>
                    <a:pt x="21261" y="24349"/>
                    <a:pt x="21325" y="24339"/>
                  </a:cubicBezTo>
                  <a:cubicBezTo>
                    <a:pt x="21642" y="24295"/>
                    <a:pt x="21932" y="24119"/>
                    <a:pt x="22126" y="23855"/>
                  </a:cubicBezTo>
                  <a:cubicBezTo>
                    <a:pt x="22196" y="23759"/>
                    <a:pt x="22249" y="23644"/>
                    <a:pt x="22284" y="23530"/>
                  </a:cubicBezTo>
                  <a:cubicBezTo>
                    <a:pt x="22460" y="23010"/>
                    <a:pt x="22372" y="22456"/>
                    <a:pt x="22188" y="21902"/>
                  </a:cubicBezTo>
                  <a:cubicBezTo>
                    <a:pt x="22038" y="21479"/>
                    <a:pt x="21862" y="21065"/>
                    <a:pt x="21668" y="20661"/>
                  </a:cubicBezTo>
                  <a:cubicBezTo>
                    <a:pt x="21448" y="20221"/>
                    <a:pt x="21255" y="19763"/>
                    <a:pt x="21105" y="19296"/>
                  </a:cubicBezTo>
                  <a:cubicBezTo>
                    <a:pt x="20744" y="18091"/>
                    <a:pt x="20806" y="16005"/>
                    <a:pt x="22144" y="14104"/>
                  </a:cubicBezTo>
                  <a:cubicBezTo>
                    <a:pt x="22425" y="13699"/>
                    <a:pt x="22751" y="13329"/>
                    <a:pt x="23112" y="13004"/>
                  </a:cubicBezTo>
                  <a:cubicBezTo>
                    <a:pt x="23613" y="12529"/>
                    <a:pt x="24071" y="12001"/>
                    <a:pt x="24476" y="11437"/>
                  </a:cubicBezTo>
                  <a:cubicBezTo>
                    <a:pt x="24995" y="10707"/>
                    <a:pt x="25391" y="9888"/>
                    <a:pt x="25638" y="9017"/>
                  </a:cubicBezTo>
                  <a:cubicBezTo>
                    <a:pt x="25875" y="8199"/>
                    <a:pt x="25954" y="7336"/>
                    <a:pt x="25866" y="6482"/>
                  </a:cubicBezTo>
                  <a:cubicBezTo>
                    <a:pt x="25761" y="5382"/>
                    <a:pt x="25365" y="4564"/>
                    <a:pt x="24705" y="4027"/>
                  </a:cubicBezTo>
                  <a:cubicBezTo>
                    <a:pt x="24115" y="3541"/>
                    <a:pt x="23295" y="3296"/>
                    <a:pt x="22268" y="3296"/>
                  </a:cubicBezTo>
                  <a:cubicBezTo>
                    <a:pt x="21992" y="3296"/>
                    <a:pt x="21701" y="3314"/>
                    <a:pt x="21396" y="3349"/>
                  </a:cubicBezTo>
                  <a:cubicBezTo>
                    <a:pt x="21202" y="3371"/>
                    <a:pt x="21025" y="3381"/>
                    <a:pt x="20863" y="3381"/>
                  </a:cubicBezTo>
                  <a:cubicBezTo>
                    <a:pt x="19641" y="3381"/>
                    <a:pt x="19257" y="2796"/>
                    <a:pt x="18790" y="2073"/>
                  </a:cubicBezTo>
                  <a:cubicBezTo>
                    <a:pt x="18438" y="1536"/>
                    <a:pt x="18034" y="911"/>
                    <a:pt x="17180" y="392"/>
                  </a:cubicBezTo>
                  <a:cubicBezTo>
                    <a:pt x="16730" y="115"/>
                    <a:pt x="16346" y="0"/>
                    <a:pt x="16004" y="0"/>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59"/>
            <p:cNvSpPr/>
            <p:nvPr/>
          </p:nvSpPr>
          <p:spPr>
            <a:xfrm>
              <a:off x="595900" y="1829550"/>
              <a:ext cx="454375" cy="469350"/>
            </a:xfrm>
            <a:custGeom>
              <a:rect b="b" l="l" r="r" t="t"/>
              <a:pathLst>
                <a:path extrusionOk="0" h="18774" w="18175">
                  <a:moveTo>
                    <a:pt x="4551" y="0"/>
                  </a:moveTo>
                  <a:lnTo>
                    <a:pt x="4551" y="0"/>
                  </a:lnTo>
                  <a:cubicBezTo>
                    <a:pt x="4172" y="775"/>
                    <a:pt x="4172" y="1787"/>
                    <a:pt x="4172" y="2852"/>
                  </a:cubicBezTo>
                  <a:cubicBezTo>
                    <a:pt x="4172" y="3837"/>
                    <a:pt x="4172" y="4858"/>
                    <a:pt x="3829" y="5650"/>
                  </a:cubicBezTo>
                  <a:cubicBezTo>
                    <a:pt x="3767" y="5809"/>
                    <a:pt x="3679" y="5958"/>
                    <a:pt x="3583" y="6099"/>
                  </a:cubicBezTo>
                  <a:cubicBezTo>
                    <a:pt x="3090" y="6794"/>
                    <a:pt x="2359" y="6988"/>
                    <a:pt x="1717" y="7164"/>
                  </a:cubicBezTo>
                  <a:cubicBezTo>
                    <a:pt x="1162" y="7322"/>
                    <a:pt x="643" y="7463"/>
                    <a:pt x="344" y="7886"/>
                  </a:cubicBezTo>
                  <a:cubicBezTo>
                    <a:pt x="203" y="8106"/>
                    <a:pt x="115" y="8352"/>
                    <a:pt x="97" y="8616"/>
                  </a:cubicBezTo>
                  <a:cubicBezTo>
                    <a:pt x="1" y="9496"/>
                    <a:pt x="687" y="9892"/>
                    <a:pt x="1620" y="10429"/>
                  </a:cubicBezTo>
                  <a:cubicBezTo>
                    <a:pt x="2843" y="11133"/>
                    <a:pt x="4366" y="12013"/>
                    <a:pt x="4859" y="14442"/>
                  </a:cubicBezTo>
                  <a:cubicBezTo>
                    <a:pt x="5334" y="16792"/>
                    <a:pt x="6874" y="16819"/>
                    <a:pt x="8520" y="16845"/>
                  </a:cubicBezTo>
                  <a:cubicBezTo>
                    <a:pt x="9849" y="16863"/>
                    <a:pt x="11204" y="16863"/>
                    <a:pt x="12155" y="18086"/>
                  </a:cubicBezTo>
                  <a:cubicBezTo>
                    <a:pt x="12550" y="18587"/>
                    <a:pt x="12962" y="18773"/>
                    <a:pt x="13389" y="18773"/>
                  </a:cubicBezTo>
                  <a:cubicBezTo>
                    <a:pt x="13997" y="18773"/>
                    <a:pt x="14635" y="18395"/>
                    <a:pt x="15297" y="18007"/>
                  </a:cubicBezTo>
                  <a:cubicBezTo>
                    <a:pt x="15916" y="17637"/>
                    <a:pt x="16558" y="17261"/>
                    <a:pt x="17158" y="17261"/>
                  </a:cubicBezTo>
                  <a:cubicBezTo>
                    <a:pt x="17300" y="17261"/>
                    <a:pt x="17440" y="17282"/>
                    <a:pt x="17576" y="17329"/>
                  </a:cubicBezTo>
                  <a:cubicBezTo>
                    <a:pt x="17805" y="17417"/>
                    <a:pt x="18016" y="17567"/>
                    <a:pt x="18174" y="17752"/>
                  </a:cubicBezTo>
                  <a:cubicBezTo>
                    <a:pt x="17597" y="16981"/>
                    <a:pt x="16971" y="16779"/>
                    <a:pt x="16336" y="16779"/>
                  </a:cubicBezTo>
                  <a:cubicBezTo>
                    <a:pt x="15693" y="16779"/>
                    <a:pt x="15040" y="16986"/>
                    <a:pt x="14416" y="17021"/>
                  </a:cubicBezTo>
                  <a:cubicBezTo>
                    <a:pt x="14387" y="17023"/>
                    <a:pt x="14358" y="17024"/>
                    <a:pt x="14330" y="17024"/>
                  </a:cubicBezTo>
                  <a:cubicBezTo>
                    <a:pt x="12818" y="17024"/>
                    <a:pt x="12656" y="14540"/>
                    <a:pt x="11231" y="14108"/>
                  </a:cubicBezTo>
                  <a:cubicBezTo>
                    <a:pt x="11133" y="14078"/>
                    <a:pt x="11036" y="14065"/>
                    <a:pt x="10939" y="14065"/>
                  </a:cubicBezTo>
                  <a:cubicBezTo>
                    <a:pt x="9917" y="14065"/>
                    <a:pt x="8907" y="15554"/>
                    <a:pt x="7840" y="15554"/>
                  </a:cubicBezTo>
                  <a:cubicBezTo>
                    <a:pt x="7495" y="15554"/>
                    <a:pt x="7145" y="15399"/>
                    <a:pt x="6786" y="14988"/>
                  </a:cubicBezTo>
                  <a:cubicBezTo>
                    <a:pt x="5211" y="13184"/>
                    <a:pt x="6267" y="10781"/>
                    <a:pt x="4656" y="10394"/>
                  </a:cubicBezTo>
                  <a:cubicBezTo>
                    <a:pt x="3855" y="10200"/>
                    <a:pt x="2984" y="9716"/>
                    <a:pt x="2597" y="9250"/>
                  </a:cubicBezTo>
                  <a:cubicBezTo>
                    <a:pt x="2218" y="8783"/>
                    <a:pt x="2306" y="8335"/>
                    <a:pt x="3389" y="8176"/>
                  </a:cubicBezTo>
                  <a:cubicBezTo>
                    <a:pt x="3882" y="8115"/>
                    <a:pt x="4357" y="7930"/>
                    <a:pt x="4762" y="7639"/>
                  </a:cubicBezTo>
                  <a:cubicBezTo>
                    <a:pt x="5844" y="6830"/>
                    <a:pt x="6091" y="5307"/>
                    <a:pt x="5325" y="3890"/>
                  </a:cubicBezTo>
                  <a:cubicBezTo>
                    <a:pt x="4304" y="1998"/>
                    <a:pt x="4551" y="0"/>
                    <a:pt x="4551"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59"/>
            <p:cNvSpPr/>
            <p:nvPr/>
          </p:nvSpPr>
          <p:spPr>
            <a:xfrm>
              <a:off x="740225" y="1773325"/>
              <a:ext cx="504550" cy="547325"/>
            </a:xfrm>
            <a:custGeom>
              <a:rect b="b" l="l" r="r" t="t"/>
              <a:pathLst>
                <a:path extrusionOk="0" h="21893" w="20182">
                  <a:moveTo>
                    <a:pt x="10235" y="0"/>
                  </a:moveTo>
                  <a:cubicBezTo>
                    <a:pt x="9513" y="0"/>
                    <a:pt x="8976" y="509"/>
                    <a:pt x="8379" y="1070"/>
                  </a:cubicBezTo>
                  <a:cubicBezTo>
                    <a:pt x="7948" y="1475"/>
                    <a:pt x="7499" y="1906"/>
                    <a:pt x="6945" y="2135"/>
                  </a:cubicBezTo>
                  <a:cubicBezTo>
                    <a:pt x="6744" y="2216"/>
                    <a:pt x="6535" y="2252"/>
                    <a:pt x="6318" y="2252"/>
                  </a:cubicBezTo>
                  <a:cubicBezTo>
                    <a:pt x="5716" y="2252"/>
                    <a:pt x="5048" y="1981"/>
                    <a:pt x="4305" y="1677"/>
                  </a:cubicBezTo>
                  <a:cubicBezTo>
                    <a:pt x="3410" y="1309"/>
                    <a:pt x="2433" y="909"/>
                    <a:pt x="1387" y="909"/>
                  </a:cubicBezTo>
                  <a:cubicBezTo>
                    <a:pt x="982" y="909"/>
                    <a:pt x="567" y="969"/>
                    <a:pt x="142" y="1114"/>
                  </a:cubicBezTo>
                  <a:cubicBezTo>
                    <a:pt x="89" y="1123"/>
                    <a:pt x="45" y="1140"/>
                    <a:pt x="1" y="1167"/>
                  </a:cubicBezTo>
                  <a:cubicBezTo>
                    <a:pt x="4287" y="2848"/>
                    <a:pt x="3293" y="3279"/>
                    <a:pt x="6540" y="5972"/>
                  </a:cubicBezTo>
                  <a:cubicBezTo>
                    <a:pt x="7259" y="6567"/>
                    <a:pt x="7872" y="6792"/>
                    <a:pt x="8400" y="6792"/>
                  </a:cubicBezTo>
                  <a:cubicBezTo>
                    <a:pt x="10059" y="6792"/>
                    <a:pt x="10872" y="4561"/>
                    <a:pt x="11476" y="4561"/>
                  </a:cubicBezTo>
                  <a:cubicBezTo>
                    <a:pt x="11549" y="4561"/>
                    <a:pt x="11620" y="4595"/>
                    <a:pt x="11689" y="4669"/>
                  </a:cubicBezTo>
                  <a:cubicBezTo>
                    <a:pt x="12257" y="5301"/>
                    <a:pt x="12484" y="6567"/>
                    <a:pt x="12968" y="6567"/>
                  </a:cubicBezTo>
                  <a:cubicBezTo>
                    <a:pt x="13166" y="6567"/>
                    <a:pt x="13406" y="6356"/>
                    <a:pt x="13730" y="5805"/>
                  </a:cubicBezTo>
                  <a:cubicBezTo>
                    <a:pt x="14237" y="4932"/>
                    <a:pt x="15295" y="4427"/>
                    <a:pt x="16254" y="4427"/>
                  </a:cubicBezTo>
                  <a:cubicBezTo>
                    <a:pt x="17394" y="4427"/>
                    <a:pt x="18395" y="5141"/>
                    <a:pt x="18166" y="6799"/>
                  </a:cubicBezTo>
                  <a:cubicBezTo>
                    <a:pt x="17744" y="9862"/>
                    <a:pt x="15517" y="10707"/>
                    <a:pt x="14690" y="13919"/>
                  </a:cubicBezTo>
                  <a:cubicBezTo>
                    <a:pt x="13880" y="17079"/>
                    <a:pt x="16335" y="21743"/>
                    <a:pt x="16415" y="21893"/>
                  </a:cubicBezTo>
                  <a:cubicBezTo>
                    <a:pt x="16265" y="21470"/>
                    <a:pt x="16089" y="21057"/>
                    <a:pt x="15887" y="20652"/>
                  </a:cubicBezTo>
                  <a:cubicBezTo>
                    <a:pt x="15667" y="20212"/>
                    <a:pt x="15482" y="19754"/>
                    <a:pt x="15323" y="19288"/>
                  </a:cubicBezTo>
                  <a:cubicBezTo>
                    <a:pt x="14971" y="18091"/>
                    <a:pt x="15024" y="15996"/>
                    <a:pt x="16362" y="14095"/>
                  </a:cubicBezTo>
                  <a:cubicBezTo>
                    <a:pt x="16652" y="13690"/>
                    <a:pt x="16969" y="13321"/>
                    <a:pt x="17330" y="12995"/>
                  </a:cubicBezTo>
                  <a:cubicBezTo>
                    <a:pt x="17840" y="12520"/>
                    <a:pt x="18298" y="12001"/>
                    <a:pt x="18703" y="11437"/>
                  </a:cubicBezTo>
                  <a:cubicBezTo>
                    <a:pt x="19222" y="10707"/>
                    <a:pt x="19618" y="9888"/>
                    <a:pt x="19865" y="9026"/>
                  </a:cubicBezTo>
                  <a:cubicBezTo>
                    <a:pt x="20102" y="8199"/>
                    <a:pt x="20181" y="7336"/>
                    <a:pt x="20093" y="6482"/>
                  </a:cubicBezTo>
                  <a:cubicBezTo>
                    <a:pt x="19988" y="5382"/>
                    <a:pt x="19601" y="4564"/>
                    <a:pt x="18940" y="4027"/>
                  </a:cubicBezTo>
                  <a:cubicBezTo>
                    <a:pt x="18338" y="3537"/>
                    <a:pt x="17508" y="3292"/>
                    <a:pt x="16467" y="3292"/>
                  </a:cubicBezTo>
                  <a:cubicBezTo>
                    <a:pt x="16199" y="3292"/>
                    <a:pt x="15918" y="3308"/>
                    <a:pt x="15623" y="3340"/>
                  </a:cubicBezTo>
                  <a:cubicBezTo>
                    <a:pt x="15429" y="3362"/>
                    <a:pt x="15252" y="3372"/>
                    <a:pt x="15090" y="3372"/>
                  </a:cubicBezTo>
                  <a:cubicBezTo>
                    <a:pt x="13869" y="3372"/>
                    <a:pt x="13491" y="2788"/>
                    <a:pt x="13017" y="2073"/>
                  </a:cubicBezTo>
                  <a:cubicBezTo>
                    <a:pt x="12665" y="1527"/>
                    <a:pt x="12269" y="911"/>
                    <a:pt x="11416" y="392"/>
                  </a:cubicBezTo>
                  <a:cubicBezTo>
                    <a:pt x="10963" y="115"/>
                    <a:pt x="10578" y="0"/>
                    <a:pt x="10235" y="0"/>
                  </a:cubicBezTo>
                  <a:close/>
                </a:path>
              </a:pathLst>
            </a:custGeom>
            <a:solidFill>
              <a:srgbClr val="70C47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59"/>
            <p:cNvSpPr/>
            <p:nvPr/>
          </p:nvSpPr>
          <p:spPr>
            <a:xfrm>
              <a:off x="1197875" y="1986625"/>
              <a:ext cx="25" cy="25"/>
            </a:xfrm>
            <a:custGeom>
              <a:rect b="b" l="l" r="r" t="t"/>
              <a:pathLst>
                <a:path extrusionOk="0" h="1" w="1">
                  <a:moveTo>
                    <a:pt x="1" y="1"/>
                  </a:moveTo>
                  <a:lnTo>
                    <a:pt x="1" y="1"/>
                  </a:lnTo>
                  <a:lnTo>
                    <a:pt x="1" y="1"/>
                  </a:lnTo>
                  <a:close/>
                </a:path>
              </a:pathLst>
            </a:custGeom>
            <a:solidFill>
              <a:srgbClr val="FF49F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59"/>
            <p:cNvSpPr/>
            <p:nvPr/>
          </p:nvSpPr>
          <p:spPr>
            <a:xfrm>
              <a:off x="591950" y="1749225"/>
              <a:ext cx="657875" cy="641400"/>
            </a:xfrm>
            <a:custGeom>
              <a:rect b="b" l="l" r="r" t="t"/>
              <a:pathLst>
                <a:path extrusionOk="0" fill="none" h="25656" w="26315">
                  <a:moveTo>
                    <a:pt x="22478" y="24503"/>
                  </a:moveTo>
                  <a:cubicBezTo>
                    <a:pt x="22143" y="25471"/>
                    <a:pt x="20867" y="25655"/>
                    <a:pt x="20277" y="24837"/>
                  </a:cubicBezTo>
                  <a:cubicBezTo>
                    <a:pt x="19908" y="24335"/>
                    <a:pt x="19485" y="23543"/>
                    <a:pt x="19036" y="22320"/>
                  </a:cubicBezTo>
                  <a:cubicBezTo>
                    <a:pt x="17276" y="17559"/>
                    <a:pt x="14434" y="24062"/>
                    <a:pt x="12286" y="21325"/>
                  </a:cubicBezTo>
                  <a:cubicBezTo>
                    <a:pt x="10183" y="18641"/>
                    <a:pt x="5835" y="21941"/>
                    <a:pt x="4981" y="17673"/>
                  </a:cubicBezTo>
                  <a:cubicBezTo>
                    <a:pt x="4128" y="13413"/>
                    <a:pt x="0" y="13924"/>
                    <a:pt x="220" y="11838"/>
                  </a:cubicBezTo>
                  <a:cubicBezTo>
                    <a:pt x="431" y="9743"/>
                    <a:pt x="3028" y="10993"/>
                    <a:pt x="3961" y="8854"/>
                  </a:cubicBezTo>
                  <a:cubicBezTo>
                    <a:pt x="4885" y="6707"/>
                    <a:pt x="3274" y="2975"/>
                    <a:pt x="6055" y="2043"/>
                  </a:cubicBezTo>
                  <a:cubicBezTo>
                    <a:pt x="8836" y="1101"/>
                    <a:pt x="11221" y="3741"/>
                    <a:pt x="12849" y="3063"/>
                  </a:cubicBezTo>
                  <a:cubicBezTo>
                    <a:pt x="14486" y="2386"/>
                    <a:pt x="15208" y="1"/>
                    <a:pt x="17364" y="1321"/>
                  </a:cubicBezTo>
                  <a:cubicBezTo>
                    <a:pt x="19521" y="2641"/>
                    <a:pt x="18834" y="4577"/>
                    <a:pt x="21554" y="4269"/>
                  </a:cubicBezTo>
                  <a:cubicBezTo>
                    <a:pt x="24273" y="3970"/>
                    <a:pt x="25831" y="5044"/>
                    <a:pt x="26068" y="7438"/>
                  </a:cubicBezTo>
                  <a:cubicBezTo>
                    <a:pt x="26315" y="9840"/>
                    <a:pt x="25241" y="12172"/>
                    <a:pt x="23296" y="13985"/>
                  </a:cubicBezTo>
                  <a:cubicBezTo>
                    <a:pt x="21342" y="15798"/>
                    <a:pt x="20753" y="18412"/>
                    <a:pt x="21298" y="20243"/>
                  </a:cubicBezTo>
                  <a:cubicBezTo>
                    <a:pt x="21703" y="21633"/>
                    <a:pt x="22926" y="23156"/>
                    <a:pt x="22478" y="2450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59"/>
            <p:cNvSpPr/>
            <p:nvPr/>
          </p:nvSpPr>
          <p:spPr>
            <a:xfrm>
              <a:off x="801625" y="2177825"/>
              <a:ext cx="239400" cy="71975"/>
            </a:xfrm>
            <a:custGeom>
              <a:rect b="b" l="l" r="r" t="t"/>
              <a:pathLst>
                <a:path extrusionOk="0" fill="none" h="2879" w="9576">
                  <a:moveTo>
                    <a:pt x="9576" y="2879"/>
                  </a:moveTo>
                  <a:lnTo>
                    <a:pt x="8370" y="1400"/>
                  </a:lnTo>
                  <a:cubicBezTo>
                    <a:pt x="8185" y="1154"/>
                    <a:pt x="7974" y="934"/>
                    <a:pt x="7745" y="731"/>
                  </a:cubicBezTo>
                  <a:cubicBezTo>
                    <a:pt x="7032" y="133"/>
                    <a:pt x="6038" y="1"/>
                    <a:pt x="5123" y="115"/>
                  </a:cubicBezTo>
                  <a:cubicBezTo>
                    <a:pt x="4832" y="151"/>
                    <a:pt x="4550" y="221"/>
                    <a:pt x="4278" y="335"/>
                  </a:cubicBezTo>
                  <a:cubicBezTo>
                    <a:pt x="4058" y="432"/>
                    <a:pt x="3873" y="573"/>
                    <a:pt x="3653" y="679"/>
                  </a:cubicBezTo>
                  <a:cubicBezTo>
                    <a:pt x="3310" y="828"/>
                    <a:pt x="2958" y="943"/>
                    <a:pt x="2588" y="1013"/>
                  </a:cubicBezTo>
                  <a:lnTo>
                    <a:pt x="0" y="160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59"/>
            <p:cNvSpPr/>
            <p:nvPr/>
          </p:nvSpPr>
          <p:spPr>
            <a:xfrm>
              <a:off x="657950" y="2034825"/>
              <a:ext cx="249300" cy="162625"/>
            </a:xfrm>
            <a:custGeom>
              <a:rect b="b" l="l" r="r" t="t"/>
              <a:pathLst>
                <a:path extrusionOk="0" fill="none" h="6505" w="9972">
                  <a:moveTo>
                    <a:pt x="3899" y="6311"/>
                  </a:moveTo>
                  <a:cubicBezTo>
                    <a:pt x="5448" y="6504"/>
                    <a:pt x="6997" y="5985"/>
                    <a:pt x="8396" y="5290"/>
                  </a:cubicBezTo>
                  <a:cubicBezTo>
                    <a:pt x="8731" y="5149"/>
                    <a:pt x="9048" y="4938"/>
                    <a:pt x="9312" y="4691"/>
                  </a:cubicBezTo>
                  <a:cubicBezTo>
                    <a:pt x="9884" y="4102"/>
                    <a:pt x="9972" y="3151"/>
                    <a:pt x="9646" y="2403"/>
                  </a:cubicBezTo>
                  <a:cubicBezTo>
                    <a:pt x="9312" y="1655"/>
                    <a:pt x="8652" y="1092"/>
                    <a:pt x="7912" y="740"/>
                  </a:cubicBezTo>
                  <a:cubicBezTo>
                    <a:pt x="7173" y="396"/>
                    <a:pt x="6363" y="247"/>
                    <a:pt x="5554" y="115"/>
                  </a:cubicBezTo>
                  <a:cubicBezTo>
                    <a:pt x="5140" y="36"/>
                    <a:pt x="4718" y="0"/>
                    <a:pt x="4295" y="0"/>
                  </a:cubicBezTo>
                  <a:cubicBezTo>
                    <a:pt x="3750" y="36"/>
                    <a:pt x="3222" y="194"/>
                    <a:pt x="2685" y="291"/>
                  </a:cubicBezTo>
                  <a:cubicBezTo>
                    <a:pt x="1796" y="449"/>
                    <a:pt x="889" y="449"/>
                    <a:pt x="0" y="29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59"/>
            <p:cNvSpPr/>
            <p:nvPr/>
          </p:nvSpPr>
          <p:spPr>
            <a:xfrm>
              <a:off x="711200" y="1828450"/>
              <a:ext cx="288900" cy="283175"/>
            </a:xfrm>
            <a:custGeom>
              <a:rect b="b" l="l" r="r" t="t"/>
              <a:pathLst>
                <a:path extrusionOk="0" fill="none" h="11327" w="11556">
                  <a:moveTo>
                    <a:pt x="0" y="7727"/>
                  </a:moveTo>
                  <a:cubicBezTo>
                    <a:pt x="2077" y="7050"/>
                    <a:pt x="4462" y="7014"/>
                    <a:pt x="6337" y="8141"/>
                  </a:cubicBezTo>
                  <a:cubicBezTo>
                    <a:pt x="6724" y="8387"/>
                    <a:pt x="7103" y="8651"/>
                    <a:pt x="7463" y="8942"/>
                  </a:cubicBezTo>
                  <a:lnTo>
                    <a:pt x="9884" y="10825"/>
                  </a:lnTo>
                  <a:cubicBezTo>
                    <a:pt x="10121" y="11019"/>
                    <a:pt x="10368" y="11204"/>
                    <a:pt x="10667" y="11265"/>
                  </a:cubicBezTo>
                  <a:cubicBezTo>
                    <a:pt x="10966" y="11327"/>
                    <a:pt x="11327" y="11221"/>
                    <a:pt x="11450" y="10948"/>
                  </a:cubicBezTo>
                  <a:cubicBezTo>
                    <a:pt x="11556" y="10693"/>
                    <a:pt x="11459" y="10403"/>
                    <a:pt x="11336" y="10165"/>
                  </a:cubicBezTo>
                  <a:cubicBezTo>
                    <a:pt x="10702" y="8845"/>
                    <a:pt x="9628" y="7745"/>
                    <a:pt x="9100" y="6372"/>
                  </a:cubicBezTo>
                  <a:cubicBezTo>
                    <a:pt x="8889" y="5835"/>
                    <a:pt x="8775" y="5272"/>
                    <a:pt x="8581" y="4717"/>
                  </a:cubicBezTo>
                  <a:cubicBezTo>
                    <a:pt x="8159" y="3573"/>
                    <a:pt x="7367" y="2579"/>
                    <a:pt x="6425" y="1804"/>
                  </a:cubicBezTo>
                  <a:cubicBezTo>
                    <a:pt x="5483" y="1021"/>
                    <a:pt x="4383" y="458"/>
                    <a:pt x="324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59"/>
            <p:cNvSpPr/>
            <p:nvPr/>
          </p:nvSpPr>
          <p:spPr>
            <a:xfrm>
              <a:off x="1090300" y="1917550"/>
              <a:ext cx="95075" cy="367900"/>
            </a:xfrm>
            <a:custGeom>
              <a:rect b="b" l="l" r="r" t="t"/>
              <a:pathLst>
                <a:path extrusionOk="0" fill="none" h="14716" w="3803">
                  <a:moveTo>
                    <a:pt x="1039" y="14716"/>
                  </a:moveTo>
                  <a:cubicBezTo>
                    <a:pt x="651" y="14073"/>
                    <a:pt x="264" y="13413"/>
                    <a:pt x="115" y="12683"/>
                  </a:cubicBezTo>
                  <a:cubicBezTo>
                    <a:pt x="9" y="12146"/>
                    <a:pt x="0" y="11600"/>
                    <a:pt x="71" y="11063"/>
                  </a:cubicBezTo>
                  <a:cubicBezTo>
                    <a:pt x="211" y="9910"/>
                    <a:pt x="563" y="8801"/>
                    <a:pt x="1127" y="7789"/>
                  </a:cubicBezTo>
                  <a:cubicBezTo>
                    <a:pt x="1769" y="6645"/>
                    <a:pt x="2658" y="5642"/>
                    <a:pt x="3169" y="4436"/>
                  </a:cubicBezTo>
                  <a:cubicBezTo>
                    <a:pt x="3758" y="3054"/>
                    <a:pt x="3802" y="1488"/>
                    <a:pt x="358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59"/>
            <p:cNvSpPr/>
            <p:nvPr/>
          </p:nvSpPr>
          <p:spPr>
            <a:xfrm>
              <a:off x="962450" y="1823600"/>
              <a:ext cx="96850" cy="345675"/>
            </a:xfrm>
            <a:custGeom>
              <a:rect b="b" l="l" r="r" t="t"/>
              <a:pathLst>
                <a:path extrusionOk="0" fill="none" h="13827" w="3874">
                  <a:moveTo>
                    <a:pt x="3873" y="13721"/>
                  </a:moveTo>
                  <a:cubicBezTo>
                    <a:pt x="3697" y="13827"/>
                    <a:pt x="3477" y="13818"/>
                    <a:pt x="3310" y="13704"/>
                  </a:cubicBezTo>
                  <a:cubicBezTo>
                    <a:pt x="3143" y="13580"/>
                    <a:pt x="3020" y="13413"/>
                    <a:pt x="2949" y="13228"/>
                  </a:cubicBezTo>
                  <a:cubicBezTo>
                    <a:pt x="2500" y="12207"/>
                    <a:pt x="2826" y="10975"/>
                    <a:pt x="2404" y="9937"/>
                  </a:cubicBezTo>
                  <a:cubicBezTo>
                    <a:pt x="2034" y="9057"/>
                    <a:pt x="1189" y="8476"/>
                    <a:pt x="687" y="7666"/>
                  </a:cubicBezTo>
                  <a:cubicBezTo>
                    <a:pt x="1" y="6557"/>
                    <a:pt x="36" y="5158"/>
                    <a:pt x="247" y="3873"/>
                  </a:cubicBezTo>
                  <a:cubicBezTo>
                    <a:pt x="450" y="2588"/>
                    <a:pt x="811" y="1294"/>
                    <a:pt x="70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59"/>
            <p:cNvSpPr/>
            <p:nvPr/>
          </p:nvSpPr>
          <p:spPr>
            <a:xfrm>
              <a:off x="1068300" y="1877500"/>
              <a:ext cx="60075" cy="276375"/>
            </a:xfrm>
            <a:custGeom>
              <a:rect b="b" l="l" r="r" t="t"/>
              <a:pathLst>
                <a:path extrusionOk="0" fill="none" h="11055" w="2403">
                  <a:moveTo>
                    <a:pt x="0" y="11055"/>
                  </a:moveTo>
                  <a:cubicBezTo>
                    <a:pt x="968" y="9321"/>
                    <a:pt x="1699" y="7464"/>
                    <a:pt x="2174" y="5536"/>
                  </a:cubicBezTo>
                  <a:cubicBezTo>
                    <a:pt x="2324" y="5017"/>
                    <a:pt x="2394" y="4480"/>
                    <a:pt x="2403" y="3944"/>
                  </a:cubicBezTo>
                  <a:cubicBezTo>
                    <a:pt x="2385" y="2606"/>
                    <a:pt x="1628" y="1330"/>
                    <a:pt x="176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59"/>
            <p:cNvSpPr/>
            <p:nvPr/>
          </p:nvSpPr>
          <p:spPr>
            <a:xfrm>
              <a:off x="1093600" y="1866725"/>
              <a:ext cx="12350" cy="81650"/>
            </a:xfrm>
            <a:custGeom>
              <a:rect b="b" l="l" r="r" t="t"/>
              <a:pathLst>
                <a:path extrusionOk="0" fill="none" h="3266" w="494">
                  <a:moveTo>
                    <a:pt x="493" y="3266"/>
                  </a:moveTo>
                  <a:cubicBezTo>
                    <a:pt x="167" y="2201"/>
                    <a:pt x="0" y="1101"/>
                    <a:pt x="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59"/>
            <p:cNvSpPr/>
            <p:nvPr/>
          </p:nvSpPr>
          <p:spPr>
            <a:xfrm>
              <a:off x="1075325" y="1875750"/>
              <a:ext cx="1125" cy="16950"/>
            </a:xfrm>
            <a:custGeom>
              <a:rect b="b" l="l" r="r" t="t"/>
              <a:pathLst>
                <a:path extrusionOk="0" fill="none" h="678" w="45">
                  <a:moveTo>
                    <a:pt x="45" y="678"/>
                  </a:moveTo>
                  <a:cubicBezTo>
                    <a:pt x="27" y="449"/>
                    <a:pt x="18" y="220"/>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59"/>
            <p:cNvSpPr/>
            <p:nvPr/>
          </p:nvSpPr>
          <p:spPr>
            <a:xfrm>
              <a:off x="1057500" y="1868475"/>
              <a:ext cx="3325" cy="15425"/>
            </a:xfrm>
            <a:custGeom>
              <a:rect b="b" l="l" r="r" t="t"/>
              <a:pathLst>
                <a:path extrusionOk="0" fill="none" h="617" w="133">
                  <a:moveTo>
                    <a:pt x="133" y="617"/>
                  </a:moveTo>
                  <a:cubicBezTo>
                    <a:pt x="124" y="406"/>
                    <a:pt x="80" y="194"/>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59"/>
            <p:cNvSpPr/>
            <p:nvPr/>
          </p:nvSpPr>
          <p:spPr>
            <a:xfrm>
              <a:off x="994800" y="1814150"/>
              <a:ext cx="4425" cy="51725"/>
            </a:xfrm>
            <a:custGeom>
              <a:rect b="b" l="l" r="r" t="t"/>
              <a:pathLst>
                <a:path extrusionOk="0" fill="none" h="2069" w="177">
                  <a:moveTo>
                    <a:pt x="124" y="2068"/>
                  </a:moveTo>
                  <a:cubicBezTo>
                    <a:pt x="177" y="1373"/>
                    <a:pt x="133" y="678"/>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59"/>
            <p:cNvSpPr/>
            <p:nvPr/>
          </p:nvSpPr>
          <p:spPr>
            <a:xfrm>
              <a:off x="1012625" y="1820525"/>
              <a:ext cx="3100" cy="9700"/>
            </a:xfrm>
            <a:custGeom>
              <a:rect b="b" l="l" r="r" t="t"/>
              <a:pathLst>
                <a:path extrusionOk="0" fill="none" h="388" w="124">
                  <a:moveTo>
                    <a:pt x="124" y="387"/>
                  </a:moveTo>
                  <a:cubicBezTo>
                    <a:pt x="106" y="255"/>
                    <a:pt x="62" y="123"/>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59"/>
            <p:cNvSpPr/>
            <p:nvPr/>
          </p:nvSpPr>
          <p:spPr>
            <a:xfrm>
              <a:off x="958950" y="1824050"/>
              <a:ext cx="1550" cy="23125"/>
            </a:xfrm>
            <a:custGeom>
              <a:rect b="b" l="l" r="r" t="t"/>
              <a:pathLst>
                <a:path extrusionOk="0" fill="none" h="925" w="62">
                  <a:moveTo>
                    <a:pt x="9" y="924"/>
                  </a:moveTo>
                  <a:cubicBezTo>
                    <a:pt x="62" y="616"/>
                    <a:pt x="62" y="308"/>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59"/>
            <p:cNvSpPr/>
            <p:nvPr/>
          </p:nvSpPr>
          <p:spPr>
            <a:xfrm>
              <a:off x="934725" y="1835475"/>
              <a:ext cx="2025" cy="11025"/>
            </a:xfrm>
            <a:custGeom>
              <a:rect b="b" l="l" r="r" t="t"/>
              <a:pathLst>
                <a:path extrusionOk="0" fill="none" h="441" w="81">
                  <a:moveTo>
                    <a:pt x="80" y="441"/>
                  </a:moveTo>
                  <a:cubicBezTo>
                    <a:pt x="54" y="291"/>
                    <a:pt x="27" y="142"/>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59"/>
            <p:cNvSpPr/>
            <p:nvPr/>
          </p:nvSpPr>
          <p:spPr>
            <a:xfrm>
              <a:off x="757175" y="1836575"/>
              <a:ext cx="67125" cy="25775"/>
            </a:xfrm>
            <a:custGeom>
              <a:rect b="b" l="l" r="r" t="t"/>
              <a:pathLst>
                <a:path extrusionOk="0" fill="none" h="1031" w="2685">
                  <a:moveTo>
                    <a:pt x="1" y="1"/>
                  </a:moveTo>
                  <a:cubicBezTo>
                    <a:pt x="942" y="203"/>
                    <a:pt x="1849" y="546"/>
                    <a:pt x="2685" y="103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59"/>
            <p:cNvSpPr/>
            <p:nvPr/>
          </p:nvSpPr>
          <p:spPr>
            <a:xfrm>
              <a:off x="762250" y="1855725"/>
              <a:ext cx="19150" cy="3775"/>
            </a:xfrm>
            <a:custGeom>
              <a:rect b="b" l="l" r="r" t="t"/>
              <a:pathLst>
                <a:path extrusionOk="0" fill="none" h="151" w="766">
                  <a:moveTo>
                    <a:pt x="0" y="0"/>
                  </a:moveTo>
                  <a:lnTo>
                    <a:pt x="766" y="15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59"/>
            <p:cNvSpPr/>
            <p:nvPr/>
          </p:nvSpPr>
          <p:spPr>
            <a:xfrm>
              <a:off x="773025" y="1886975"/>
              <a:ext cx="8150" cy="3750"/>
            </a:xfrm>
            <a:custGeom>
              <a:rect b="b" l="l" r="r" t="t"/>
              <a:pathLst>
                <a:path extrusionOk="0" fill="none" h="150" w="326">
                  <a:moveTo>
                    <a:pt x="0" y="0"/>
                  </a:moveTo>
                  <a:lnTo>
                    <a:pt x="326" y="15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59"/>
            <p:cNvSpPr/>
            <p:nvPr/>
          </p:nvSpPr>
          <p:spPr>
            <a:xfrm>
              <a:off x="696225" y="1989050"/>
              <a:ext cx="58125" cy="22925"/>
            </a:xfrm>
            <a:custGeom>
              <a:rect b="b" l="l" r="r" t="t"/>
              <a:pathLst>
                <a:path extrusionOk="0" fill="none" h="917" w="2325">
                  <a:moveTo>
                    <a:pt x="1" y="916"/>
                  </a:moveTo>
                  <a:cubicBezTo>
                    <a:pt x="731" y="520"/>
                    <a:pt x="1515" y="212"/>
                    <a:pt x="232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59"/>
            <p:cNvSpPr/>
            <p:nvPr/>
          </p:nvSpPr>
          <p:spPr>
            <a:xfrm>
              <a:off x="714275" y="1974750"/>
              <a:ext cx="22025" cy="9500"/>
            </a:xfrm>
            <a:custGeom>
              <a:rect b="b" l="l" r="r" t="t"/>
              <a:pathLst>
                <a:path extrusionOk="0" fill="none" h="380" w="881">
                  <a:moveTo>
                    <a:pt x="0" y="379"/>
                  </a:moveTo>
                  <a:cubicBezTo>
                    <a:pt x="308" y="300"/>
                    <a:pt x="608" y="168"/>
                    <a:pt x="88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59"/>
            <p:cNvSpPr/>
            <p:nvPr/>
          </p:nvSpPr>
          <p:spPr>
            <a:xfrm>
              <a:off x="650700" y="2058150"/>
              <a:ext cx="70425" cy="9250"/>
            </a:xfrm>
            <a:custGeom>
              <a:rect b="b" l="l" r="r" t="t"/>
              <a:pathLst>
                <a:path extrusionOk="0" fill="none" h="370" w="2817">
                  <a:moveTo>
                    <a:pt x="0" y="0"/>
                  </a:moveTo>
                  <a:cubicBezTo>
                    <a:pt x="906" y="282"/>
                    <a:pt x="1875" y="370"/>
                    <a:pt x="2816"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59"/>
            <p:cNvSpPr/>
            <p:nvPr/>
          </p:nvSpPr>
          <p:spPr>
            <a:xfrm>
              <a:off x="669175" y="2085425"/>
              <a:ext cx="17625" cy="1575"/>
            </a:xfrm>
            <a:custGeom>
              <a:rect b="b" l="l" r="r" t="t"/>
              <a:pathLst>
                <a:path extrusionOk="0" fill="none" h="63" w="705">
                  <a:moveTo>
                    <a:pt x="0" y="1"/>
                  </a:moveTo>
                  <a:lnTo>
                    <a:pt x="704"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59"/>
            <p:cNvSpPr/>
            <p:nvPr/>
          </p:nvSpPr>
          <p:spPr>
            <a:xfrm>
              <a:off x="719550" y="2109400"/>
              <a:ext cx="6850" cy="700"/>
            </a:xfrm>
            <a:custGeom>
              <a:rect b="b" l="l" r="r" t="t"/>
              <a:pathLst>
                <a:path extrusionOk="0" fill="none" h="28" w="274">
                  <a:moveTo>
                    <a:pt x="1" y="27"/>
                  </a:moveTo>
                  <a:lnTo>
                    <a:pt x="27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59"/>
            <p:cNvSpPr/>
            <p:nvPr/>
          </p:nvSpPr>
          <p:spPr>
            <a:xfrm>
              <a:off x="832875" y="2217000"/>
              <a:ext cx="40275" cy="12125"/>
            </a:xfrm>
            <a:custGeom>
              <a:rect b="b" l="l" r="r" t="t"/>
              <a:pathLst>
                <a:path extrusionOk="0" fill="none" h="485" w="1611">
                  <a:moveTo>
                    <a:pt x="0" y="485"/>
                  </a:moveTo>
                  <a:cubicBezTo>
                    <a:pt x="546" y="353"/>
                    <a:pt x="1083" y="185"/>
                    <a:pt x="161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59"/>
            <p:cNvSpPr/>
            <p:nvPr/>
          </p:nvSpPr>
          <p:spPr>
            <a:xfrm>
              <a:off x="868500" y="2229100"/>
              <a:ext cx="15650" cy="5525"/>
            </a:xfrm>
            <a:custGeom>
              <a:rect b="b" l="l" r="r" t="t"/>
              <a:pathLst>
                <a:path extrusionOk="0" fill="none" h="221" w="626">
                  <a:moveTo>
                    <a:pt x="1" y="221"/>
                  </a:moveTo>
                  <a:cubicBezTo>
                    <a:pt x="221" y="203"/>
                    <a:pt x="432" y="124"/>
                    <a:pt x="62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59"/>
            <p:cNvSpPr/>
            <p:nvPr/>
          </p:nvSpPr>
          <p:spPr>
            <a:xfrm>
              <a:off x="905250" y="2227350"/>
              <a:ext cx="4200" cy="1325"/>
            </a:xfrm>
            <a:custGeom>
              <a:rect b="b" l="l" r="r" t="t"/>
              <a:pathLst>
                <a:path extrusionOk="0" fill="none" h="53" w="168">
                  <a:moveTo>
                    <a:pt x="1" y="53"/>
                  </a:moveTo>
                  <a:lnTo>
                    <a:pt x="16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59"/>
            <p:cNvSpPr/>
            <p:nvPr/>
          </p:nvSpPr>
          <p:spPr>
            <a:xfrm>
              <a:off x="736050" y="2165950"/>
              <a:ext cx="64275" cy="11250"/>
            </a:xfrm>
            <a:custGeom>
              <a:rect b="b" l="l" r="r" t="t"/>
              <a:pathLst>
                <a:path extrusionOk="0" fill="none" h="450" w="2571">
                  <a:moveTo>
                    <a:pt x="1" y="168"/>
                  </a:moveTo>
                  <a:cubicBezTo>
                    <a:pt x="828" y="450"/>
                    <a:pt x="1726" y="230"/>
                    <a:pt x="25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59"/>
            <p:cNvSpPr/>
            <p:nvPr/>
          </p:nvSpPr>
          <p:spPr>
            <a:xfrm>
              <a:off x="769725" y="2152100"/>
              <a:ext cx="12775" cy="1350"/>
            </a:xfrm>
            <a:custGeom>
              <a:rect b="b" l="l" r="r" t="t"/>
              <a:pathLst>
                <a:path extrusionOk="0" fill="none" h="54" w="511">
                  <a:moveTo>
                    <a:pt x="0" y="44"/>
                  </a:moveTo>
                  <a:cubicBezTo>
                    <a:pt x="176" y="53"/>
                    <a:pt x="344" y="35"/>
                    <a:pt x="51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59"/>
            <p:cNvSpPr/>
            <p:nvPr/>
          </p:nvSpPr>
          <p:spPr>
            <a:xfrm>
              <a:off x="797875" y="2127000"/>
              <a:ext cx="9725" cy="925"/>
            </a:xfrm>
            <a:custGeom>
              <a:rect b="b" l="l" r="r" t="t"/>
              <a:pathLst>
                <a:path extrusionOk="0" fill="none" h="37" w="389">
                  <a:moveTo>
                    <a:pt x="1" y="1"/>
                  </a:moveTo>
                  <a:cubicBezTo>
                    <a:pt x="133" y="27"/>
                    <a:pt x="265" y="36"/>
                    <a:pt x="388" y="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59"/>
            <p:cNvSpPr/>
            <p:nvPr/>
          </p:nvSpPr>
          <p:spPr>
            <a:xfrm>
              <a:off x="858600" y="2076400"/>
              <a:ext cx="24675" cy="30825"/>
            </a:xfrm>
            <a:custGeom>
              <a:rect b="b" l="l" r="r" t="t"/>
              <a:pathLst>
                <a:path extrusionOk="0" fill="none" h="1233" w="987">
                  <a:moveTo>
                    <a:pt x="987" y="1233"/>
                  </a:moveTo>
                  <a:cubicBezTo>
                    <a:pt x="899" y="705"/>
                    <a:pt x="432" y="326"/>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59"/>
            <p:cNvSpPr/>
            <p:nvPr/>
          </p:nvSpPr>
          <p:spPr>
            <a:xfrm>
              <a:off x="841225" y="2085650"/>
              <a:ext cx="10375" cy="7275"/>
            </a:xfrm>
            <a:custGeom>
              <a:rect b="b" l="l" r="r" t="t"/>
              <a:pathLst>
                <a:path extrusionOk="0" fill="none" h="291" w="415">
                  <a:moveTo>
                    <a:pt x="414" y="291"/>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59"/>
            <p:cNvSpPr/>
            <p:nvPr/>
          </p:nvSpPr>
          <p:spPr>
            <a:xfrm>
              <a:off x="912300" y="2111825"/>
              <a:ext cx="7050" cy="34800"/>
            </a:xfrm>
            <a:custGeom>
              <a:rect b="b" l="l" r="r" t="t"/>
              <a:pathLst>
                <a:path extrusionOk="0" fill="none" h="1392" w="282">
                  <a:moveTo>
                    <a:pt x="0" y="1391"/>
                  </a:moveTo>
                  <a:cubicBezTo>
                    <a:pt x="238" y="960"/>
                    <a:pt x="282" y="458"/>
                    <a:pt x="14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59"/>
            <p:cNvSpPr/>
            <p:nvPr/>
          </p:nvSpPr>
          <p:spPr>
            <a:xfrm>
              <a:off x="972150" y="2123050"/>
              <a:ext cx="20925" cy="4200"/>
            </a:xfrm>
            <a:custGeom>
              <a:rect b="b" l="l" r="r" t="t"/>
              <a:pathLst>
                <a:path extrusionOk="0" fill="none" h="168" w="837">
                  <a:moveTo>
                    <a:pt x="0" y="45"/>
                  </a:moveTo>
                  <a:cubicBezTo>
                    <a:pt x="273" y="168"/>
                    <a:pt x="581" y="150"/>
                    <a:pt x="83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59"/>
            <p:cNvSpPr/>
            <p:nvPr/>
          </p:nvSpPr>
          <p:spPr>
            <a:xfrm>
              <a:off x="992375" y="2141525"/>
              <a:ext cx="10375" cy="4225"/>
            </a:xfrm>
            <a:custGeom>
              <a:rect b="b" l="l" r="r" t="t"/>
              <a:pathLst>
                <a:path extrusionOk="0" fill="none" h="169" w="415">
                  <a:moveTo>
                    <a:pt x="1" y="133"/>
                  </a:moveTo>
                  <a:cubicBezTo>
                    <a:pt x="150" y="168"/>
                    <a:pt x="309" y="124"/>
                    <a:pt x="41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59"/>
            <p:cNvSpPr/>
            <p:nvPr/>
          </p:nvSpPr>
          <p:spPr>
            <a:xfrm>
              <a:off x="949250" y="2198950"/>
              <a:ext cx="47350" cy="24025"/>
            </a:xfrm>
            <a:custGeom>
              <a:rect b="b" l="l" r="r" t="t"/>
              <a:pathLst>
                <a:path extrusionOk="0" fill="none" h="961" w="1894">
                  <a:moveTo>
                    <a:pt x="1" y="115"/>
                  </a:moveTo>
                  <a:cubicBezTo>
                    <a:pt x="740" y="1"/>
                    <a:pt x="1488" y="335"/>
                    <a:pt x="1893" y="9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59"/>
            <p:cNvSpPr/>
            <p:nvPr/>
          </p:nvSpPr>
          <p:spPr>
            <a:xfrm>
              <a:off x="971050" y="2235925"/>
              <a:ext cx="5725" cy="3975"/>
            </a:xfrm>
            <a:custGeom>
              <a:rect b="b" l="l" r="r" t="t"/>
              <a:pathLst>
                <a:path extrusionOk="0" fill="none" h="159" w="229">
                  <a:moveTo>
                    <a:pt x="0" y="0"/>
                  </a:moveTo>
                  <a:lnTo>
                    <a:pt x="229" y="15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59"/>
            <p:cNvSpPr/>
            <p:nvPr/>
          </p:nvSpPr>
          <p:spPr>
            <a:xfrm>
              <a:off x="1005375" y="2016775"/>
              <a:ext cx="45350" cy="106300"/>
            </a:xfrm>
            <a:custGeom>
              <a:rect b="b" l="l" r="r" t="t"/>
              <a:pathLst>
                <a:path extrusionOk="0" fill="none" h="4252" w="1814">
                  <a:moveTo>
                    <a:pt x="1760" y="4252"/>
                  </a:moveTo>
                  <a:cubicBezTo>
                    <a:pt x="1496" y="3539"/>
                    <a:pt x="1813" y="2711"/>
                    <a:pt x="1584" y="1981"/>
                  </a:cubicBezTo>
                  <a:cubicBezTo>
                    <a:pt x="1338" y="1171"/>
                    <a:pt x="502" y="696"/>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59"/>
            <p:cNvSpPr/>
            <p:nvPr/>
          </p:nvSpPr>
          <p:spPr>
            <a:xfrm>
              <a:off x="1052675" y="2050225"/>
              <a:ext cx="5525" cy="13875"/>
            </a:xfrm>
            <a:custGeom>
              <a:rect b="b" l="l" r="r" t="t"/>
              <a:pathLst>
                <a:path extrusionOk="0" fill="none" h="555" w="221">
                  <a:moveTo>
                    <a:pt x="220" y="555"/>
                  </a:moveTo>
                  <a:cubicBezTo>
                    <a:pt x="150" y="370"/>
                    <a:pt x="71" y="185"/>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59"/>
            <p:cNvSpPr/>
            <p:nvPr/>
          </p:nvSpPr>
          <p:spPr>
            <a:xfrm>
              <a:off x="1065650" y="2036575"/>
              <a:ext cx="3100" cy="7725"/>
            </a:xfrm>
            <a:custGeom>
              <a:rect b="b" l="l" r="r" t="t"/>
              <a:pathLst>
                <a:path extrusionOk="0" fill="none" h="309" w="124">
                  <a:moveTo>
                    <a:pt x="124" y="309"/>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59"/>
            <p:cNvSpPr/>
            <p:nvPr/>
          </p:nvSpPr>
          <p:spPr>
            <a:xfrm>
              <a:off x="883475" y="1921950"/>
              <a:ext cx="41825" cy="83200"/>
            </a:xfrm>
            <a:custGeom>
              <a:rect b="b" l="l" r="r" t="t"/>
              <a:pathLst>
                <a:path extrusionOk="0" fill="none" h="3328" w="1673">
                  <a:moveTo>
                    <a:pt x="1673" y="3327"/>
                  </a:moveTo>
                  <a:cubicBezTo>
                    <a:pt x="1276" y="2694"/>
                    <a:pt x="1232" y="1901"/>
                    <a:pt x="916" y="1224"/>
                  </a:cubicBezTo>
                  <a:cubicBezTo>
                    <a:pt x="696" y="766"/>
                    <a:pt x="344" y="379"/>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59"/>
            <p:cNvSpPr/>
            <p:nvPr/>
          </p:nvSpPr>
          <p:spPr>
            <a:xfrm>
              <a:off x="877750" y="1961125"/>
              <a:ext cx="8825" cy="10575"/>
            </a:xfrm>
            <a:custGeom>
              <a:rect b="b" l="l" r="r" t="t"/>
              <a:pathLst>
                <a:path extrusionOk="0" fill="none" h="423" w="353">
                  <a:moveTo>
                    <a:pt x="353" y="422"/>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59"/>
            <p:cNvSpPr/>
            <p:nvPr/>
          </p:nvSpPr>
          <p:spPr>
            <a:xfrm>
              <a:off x="841675" y="1962875"/>
              <a:ext cx="11675" cy="11475"/>
            </a:xfrm>
            <a:custGeom>
              <a:rect b="b" l="l" r="r" t="t"/>
              <a:pathLst>
                <a:path extrusionOk="0" fill="none" h="459" w="467">
                  <a:moveTo>
                    <a:pt x="467" y="458"/>
                  </a:moveTo>
                  <a:lnTo>
                    <a:pt x="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59"/>
            <p:cNvSpPr/>
            <p:nvPr/>
          </p:nvSpPr>
          <p:spPr>
            <a:xfrm>
              <a:off x="1188425" y="1986625"/>
              <a:ext cx="9275" cy="40750"/>
            </a:xfrm>
            <a:custGeom>
              <a:rect b="b" l="l" r="r" t="t"/>
              <a:pathLst>
                <a:path extrusionOk="0" fill="none" h="1630" w="371">
                  <a:moveTo>
                    <a:pt x="0" y="1629"/>
                  </a:moveTo>
                  <a:cubicBezTo>
                    <a:pt x="212" y="1110"/>
                    <a:pt x="344" y="564"/>
                    <a:pt x="37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59"/>
            <p:cNvSpPr/>
            <p:nvPr/>
          </p:nvSpPr>
          <p:spPr>
            <a:xfrm>
              <a:off x="1215050" y="1983775"/>
              <a:ext cx="25" cy="18500"/>
            </a:xfrm>
            <a:custGeom>
              <a:rect b="b" l="l" r="r" t="t"/>
              <a:pathLst>
                <a:path extrusionOk="0" fill="none" h="740" w="1">
                  <a:moveTo>
                    <a:pt x="0" y="740"/>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59"/>
            <p:cNvSpPr/>
            <p:nvPr/>
          </p:nvSpPr>
          <p:spPr>
            <a:xfrm>
              <a:off x="1209975" y="1921300"/>
              <a:ext cx="1125" cy="6175"/>
            </a:xfrm>
            <a:custGeom>
              <a:rect b="b" l="l" r="r" t="t"/>
              <a:pathLst>
                <a:path extrusionOk="0" fill="none" h="247" w="45">
                  <a:moveTo>
                    <a:pt x="45" y="246"/>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59"/>
            <p:cNvSpPr/>
            <p:nvPr/>
          </p:nvSpPr>
          <p:spPr>
            <a:xfrm>
              <a:off x="1069825" y="2225150"/>
              <a:ext cx="46225" cy="97050"/>
            </a:xfrm>
            <a:custGeom>
              <a:rect b="b" l="l" r="r" t="t"/>
              <a:pathLst>
                <a:path extrusionOk="0" fill="none" h="3882" w="1849">
                  <a:moveTo>
                    <a:pt x="1849" y="3881"/>
                  </a:moveTo>
                  <a:cubicBezTo>
                    <a:pt x="1118" y="2649"/>
                    <a:pt x="502" y="1347"/>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59"/>
            <p:cNvSpPr/>
            <p:nvPr/>
          </p:nvSpPr>
          <p:spPr>
            <a:xfrm>
              <a:off x="1070925" y="2264525"/>
              <a:ext cx="11025" cy="24225"/>
            </a:xfrm>
            <a:custGeom>
              <a:rect b="b" l="l" r="r" t="t"/>
              <a:pathLst>
                <a:path extrusionOk="0" fill="none" h="969" w="441">
                  <a:moveTo>
                    <a:pt x="441" y="969"/>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59"/>
            <p:cNvSpPr/>
            <p:nvPr/>
          </p:nvSpPr>
          <p:spPr>
            <a:xfrm>
              <a:off x="1164875" y="1912500"/>
              <a:ext cx="6850" cy="38525"/>
            </a:xfrm>
            <a:custGeom>
              <a:rect b="b" l="l" r="r" t="t"/>
              <a:pathLst>
                <a:path extrusionOk="0" fill="none" h="1541" w="274">
                  <a:moveTo>
                    <a:pt x="274" y="1540"/>
                  </a:moveTo>
                  <a:cubicBezTo>
                    <a:pt x="265" y="1012"/>
                    <a:pt x="177" y="493"/>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59"/>
            <p:cNvSpPr/>
            <p:nvPr/>
          </p:nvSpPr>
          <p:spPr>
            <a:xfrm>
              <a:off x="1147500" y="1910950"/>
              <a:ext cx="4875" cy="13225"/>
            </a:xfrm>
            <a:custGeom>
              <a:rect b="b" l="l" r="r" t="t"/>
              <a:pathLst>
                <a:path extrusionOk="0" fill="none" h="529" w="195">
                  <a:moveTo>
                    <a:pt x="194" y="528"/>
                  </a:moveTo>
                  <a:cubicBezTo>
                    <a:pt x="150" y="352"/>
                    <a:pt x="80" y="168"/>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59"/>
            <p:cNvSpPr/>
            <p:nvPr/>
          </p:nvSpPr>
          <p:spPr>
            <a:xfrm>
              <a:off x="1028675" y="1938675"/>
              <a:ext cx="5750" cy="14975"/>
            </a:xfrm>
            <a:custGeom>
              <a:rect b="b" l="l" r="r" t="t"/>
              <a:pathLst>
                <a:path extrusionOk="0" fill="none" h="599" w="230">
                  <a:moveTo>
                    <a:pt x="230" y="599"/>
                  </a:moveTo>
                  <a:cubicBezTo>
                    <a:pt x="212" y="379"/>
                    <a:pt x="133" y="176"/>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59"/>
            <p:cNvSpPr/>
            <p:nvPr/>
          </p:nvSpPr>
          <p:spPr>
            <a:xfrm>
              <a:off x="599850" y="2035625"/>
              <a:ext cx="263625" cy="277775"/>
            </a:xfrm>
            <a:custGeom>
              <a:rect b="b" l="l" r="r" t="t"/>
              <a:pathLst>
                <a:path extrusionOk="0" h="11111" w="10545">
                  <a:moveTo>
                    <a:pt x="3315" y="603"/>
                  </a:moveTo>
                  <a:cubicBezTo>
                    <a:pt x="3592" y="603"/>
                    <a:pt x="3855" y="681"/>
                    <a:pt x="4085" y="840"/>
                  </a:cubicBezTo>
                  <a:cubicBezTo>
                    <a:pt x="4938" y="1403"/>
                    <a:pt x="5493" y="3498"/>
                    <a:pt x="5651" y="4122"/>
                  </a:cubicBezTo>
                  <a:lnTo>
                    <a:pt x="5669" y="4193"/>
                  </a:lnTo>
                  <a:lnTo>
                    <a:pt x="5722" y="4149"/>
                  </a:lnTo>
                  <a:cubicBezTo>
                    <a:pt x="6336" y="3754"/>
                    <a:pt x="7347" y="3705"/>
                    <a:pt x="8120" y="3705"/>
                  </a:cubicBezTo>
                  <a:cubicBezTo>
                    <a:pt x="8277" y="3705"/>
                    <a:pt x="8424" y="3707"/>
                    <a:pt x="8555" y="3709"/>
                  </a:cubicBezTo>
                  <a:cubicBezTo>
                    <a:pt x="8643" y="3709"/>
                    <a:pt x="8724" y="3713"/>
                    <a:pt x="8796" y="3713"/>
                  </a:cubicBezTo>
                  <a:cubicBezTo>
                    <a:pt x="8832" y="3713"/>
                    <a:pt x="8866" y="3712"/>
                    <a:pt x="8899" y="3709"/>
                  </a:cubicBezTo>
                  <a:cubicBezTo>
                    <a:pt x="9216" y="3709"/>
                    <a:pt x="9550" y="3990"/>
                    <a:pt x="9726" y="4395"/>
                  </a:cubicBezTo>
                  <a:cubicBezTo>
                    <a:pt x="9920" y="4844"/>
                    <a:pt x="9893" y="5355"/>
                    <a:pt x="9647" y="5865"/>
                  </a:cubicBezTo>
                  <a:lnTo>
                    <a:pt x="9638" y="5891"/>
                  </a:lnTo>
                  <a:cubicBezTo>
                    <a:pt x="9506" y="6147"/>
                    <a:pt x="9339" y="6393"/>
                    <a:pt x="9136" y="6604"/>
                  </a:cubicBezTo>
                  <a:cubicBezTo>
                    <a:pt x="9031" y="6710"/>
                    <a:pt x="8925" y="6798"/>
                    <a:pt x="8802" y="6886"/>
                  </a:cubicBezTo>
                  <a:cubicBezTo>
                    <a:pt x="8422" y="7141"/>
                    <a:pt x="7994" y="7234"/>
                    <a:pt x="7570" y="7234"/>
                  </a:cubicBezTo>
                  <a:cubicBezTo>
                    <a:pt x="6646" y="7234"/>
                    <a:pt x="5742" y="6791"/>
                    <a:pt x="5405" y="6604"/>
                  </a:cubicBezTo>
                  <a:lnTo>
                    <a:pt x="5343" y="6569"/>
                  </a:lnTo>
                  <a:lnTo>
                    <a:pt x="5334" y="6639"/>
                  </a:lnTo>
                  <a:cubicBezTo>
                    <a:pt x="5026" y="8496"/>
                    <a:pt x="4102" y="9623"/>
                    <a:pt x="3583" y="10125"/>
                  </a:cubicBezTo>
                  <a:cubicBezTo>
                    <a:pt x="3539" y="10169"/>
                    <a:pt x="3504" y="10195"/>
                    <a:pt x="3460" y="10230"/>
                  </a:cubicBezTo>
                  <a:cubicBezTo>
                    <a:pt x="3236" y="10381"/>
                    <a:pt x="2928" y="10456"/>
                    <a:pt x="2607" y="10456"/>
                  </a:cubicBezTo>
                  <a:cubicBezTo>
                    <a:pt x="2310" y="10456"/>
                    <a:pt x="2001" y="10392"/>
                    <a:pt x="1735" y="10265"/>
                  </a:cubicBezTo>
                  <a:cubicBezTo>
                    <a:pt x="1348" y="10072"/>
                    <a:pt x="714" y="9579"/>
                    <a:pt x="837" y="8400"/>
                  </a:cubicBezTo>
                  <a:cubicBezTo>
                    <a:pt x="934" y="7440"/>
                    <a:pt x="1462" y="6578"/>
                    <a:pt x="2272" y="6059"/>
                  </a:cubicBezTo>
                  <a:cubicBezTo>
                    <a:pt x="2360" y="5997"/>
                    <a:pt x="2456" y="5935"/>
                    <a:pt x="2553" y="5883"/>
                  </a:cubicBezTo>
                  <a:lnTo>
                    <a:pt x="2527" y="5839"/>
                  </a:lnTo>
                  <a:lnTo>
                    <a:pt x="2527" y="5839"/>
                  </a:lnTo>
                  <a:lnTo>
                    <a:pt x="2571" y="5874"/>
                  </a:lnTo>
                  <a:cubicBezTo>
                    <a:pt x="2712" y="5795"/>
                    <a:pt x="2861" y="5724"/>
                    <a:pt x="3011" y="5671"/>
                  </a:cubicBezTo>
                  <a:lnTo>
                    <a:pt x="3486" y="5539"/>
                  </a:lnTo>
                  <a:lnTo>
                    <a:pt x="3134" y="5258"/>
                  </a:lnTo>
                  <a:cubicBezTo>
                    <a:pt x="2131" y="4598"/>
                    <a:pt x="1295" y="2925"/>
                    <a:pt x="1506" y="2001"/>
                  </a:cubicBezTo>
                  <a:cubicBezTo>
                    <a:pt x="1629" y="1561"/>
                    <a:pt x="1911" y="1183"/>
                    <a:pt x="2298" y="936"/>
                  </a:cubicBezTo>
                  <a:cubicBezTo>
                    <a:pt x="2421" y="848"/>
                    <a:pt x="2553" y="778"/>
                    <a:pt x="2694" y="725"/>
                  </a:cubicBezTo>
                  <a:cubicBezTo>
                    <a:pt x="2905" y="644"/>
                    <a:pt x="3114" y="603"/>
                    <a:pt x="3315" y="603"/>
                  </a:cubicBezTo>
                  <a:close/>
                  <a:moveTo>
                    <a:pt x="3368" y="1"/>
                  </a:moveTo>
                  <a:cubicBezTo>
                    <a:pt x="2966" y="1"/>
                    <a:pt x="2534" y="153"/>
                    <a:pt x="2078" y="461"/>
                  </a:cubicBezTo>
                  <a:cubicBezTo>
                    <a:pt x="1321" y="972"/>
                    <a:pt x="907" y="1588"/>
                    <a:pt x="855" y="2292"/>
                  </a:cubicBezTo>
                  <a:cubicBezTo>
                    <a:pt x="740" y="3753"/>
                    <a:pt x="2201" y="5152"/>
                    <a:pt x="2219" y="5170"/>
                  </a:cubicBezTo>
                  <a:cubicBezTo>
                    <a:pt x="2228" y="5178"/>
                    <a:pt x="2236" y="5196"/>
                    <a:pt x="2236" y="5205"/>
                  </a:cubicBezTo>
                  <a:cubicBezTo>
                    <a:pt x="2228" y="5223"/>
                    <a:pt x="2219" y="5240"/>
                    <a:pt x="2210" y="5249"/>
                  </a:cubicBezTo>
                  <a:cubicBezTo>
                    <a:pt x="2113" y="5293"/>
                    <a:pt x="2025" y="5355"/>
                    <a:pt x="1928" y="5407"/>
                  </a:cubicBezTo>
                  <a:cubicBezTo>
                    <a:pt x="740" y="6217"/>
                    <a:pt x="1" y="7845"/>
                    <a:pt x="230" y="9192"/>
                  </a:cubicBezTo>
                  <a:cubicBezTo>
                    <a:pt x="406" y="10221"/>
                    <a:pt x="1084" y="10890"/>
                    <a:pt x="2148" y="11066"/>
                  </a:cubicBezTo>
                  <a:cubicBezTo>
                    <a:pt x="2301" y="11096"/>
                    <a:pt x="2456" y="11110"/>
                    <a:pt x="2610" y="11110"/>
                  </a:cubicBezTo>
                  <a:cubicBezTo>
                    <a:pt x="3102" y="11110"/>
                    <a:pt x="3590" y="10963"/>
                    <a:pt x="4005" y="10688"/>
                  </a:cubicBezTo>
                  <a:cubicBezTo>
                    <a:pt x="5378" y="9764"/>
                    <a:pt x="5748" y="7625"/>
                    <a:pt x="5748" y="7599"/>
                  </a:cubicBezTo>
                  <a:lnTo>
                    <a:pt x="5757" y="7581"/>
                  </a:lnTo>
                  <a:cubicBezTo>
                    <a:pt x="5757" y="7572"/>
                    <a:pt x="5766" y="7572"/>
                    <a:pt x="5766" y="7572"/>
                  </a:cubicBezTo>
                  <a:lnTo>
                    <a:pt x="5792" y="7572"/>
                  </a:lnTo>
                  <a:lnTo>
                    <a:pt x="5801" y="7520"/>
                  </a:lnTo>
                  <a:lnTo>
                    <a:pt x="5818" y="7572"/>
                  </a:lnTo>
                  <a:cubicBezTo>
                    <a:pt x="5831" y="7579"/>
                    <a:pt x="6652" y="7980"/>
                    <a:pt x="7605" y="7980"/>
                  </a:cubicBezTo>
                  <a:cubicBezTo>
                    <a:pt x="7971" y="7980"/>
                    <a:pt x="8356" y="7921"/>
                    <a:pt x="8723" y="7757"/>
                  </a:cubicBezTo>
                  <a:cubicBezTo>
                    <a:pt x="8846" y="7704"/>
                    <a:pt x="8960" y="7643"/>
                    <a:pt x="9075" y="7564"/>
                  </a:cubicBezTo>
                  <a:cubicBezTo>
                    <a:pt x="9647" y="7176"/>
                    <a:pt x="10069" y="6534"/>
                    <a:pt x="10307" y="5636"/>
                  </a:cubicBezTo>
                  <a:cubicBezTo>
                    <a:pt x="10544" y="4782"/>
                    <a:pt x="10456" y="4131"/>
                    <a:pt x="10043" y="3709"/>
                  </a:cubicBezTo>
                  <a:cubicBezTo>
                    <a:pt x="9578" y="3236"/>
                    <a:pt x="8783" y="3100"/>
                    <a:pt x="8020" y="3100"/>
                  </a:cubicBezTo>
                  <a:cubicBezTo>
                    <a:pt x="7023" y="3100"/>
                    <a:pt x="6082" y="3333"/>
                    <a:pt x="6012" y="3348"/>
                  </a:cubicBezTo>
                  <a:lnTo>
                    <a:pt x="5968" y="3348"/>
                  </a:lnTo>
                  <a:cubicBezTo>
                    <a:pt x="5959" y="3339"/>
                    <a:pt x="5950" y="3322"/>
                    <a:pt x="5950" y="3313"/>
                  </a:cubicBezTo>
                  <a:cubicBezTo>
                    <a:pt x="5950" y="3286"/>
                    <a:pt x="5361" y="681"/>
                    <a:pt x="3935" y="109"/>
                  </a:cubicBezTo>
                  <a:cubicBezTo>
                    <a:pt x="3753" y="37"/>
                    <a:pt x="3564" y="1"/>
                    <a:pt x="3368"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59"/>
            <p:cNvSpPr/>
            <p:nvPr/>
          </p:nvSpPr>
          <p:spPr>
            <a:xfrm>
              <a:off x="620325" y="2191700"/>
              <a:ext cx="46000" cy="103225"/>
            </a:xfrm>
            <a:custGeom>
              <a:rect b="b" l="l" r="r" t="t"/>
              <a:pathLst>
                <a:path extrusionOk="0" h="4129" w="1840">
                  <a:moveTo>
                    <a:pt x="1356" y="0"/>
                  </a:moveTo>
                  <a:cubicBezTo>
                    <a:pt x="652" y="511"/>
                    <a:pt x="194" y="1303"/>
                    <a:pt x="115" y="2174"/>
                  </a:cubicBezTo>
                  <a:cubicBezTo>
                    <a:pt x="0" y="3301"/>
                    <a:pt x="599" y="3776"/>
                    <a:pt x="969" y="3943"/>
                  </a:cubicBezTo>
                  <a:cubicBezTo>
                    <a:pt x="1030" y="3970"/>
                    <a:pt x="1092" y="3996"/>
                    <a:pt x="1162" y="4022"/>
                  </a:cubicBezTo>
                  <a:lnTo>
                    <a:pt x="1215" y="3943"/>
                  </a:lnTo>
                  <a:lnTo>
                    <a:pt x="1215" y="3943"/>
                  </a:lnTo>
                  <a:cubicBezTo>
                    <a:pt x="1254" y="3986"/>
                    <a:pt x="1294" y="4028"/>
                    <a:pt x="1338" y="4066"/>
                  </a:cubicBezTo>
                  <a:lnTo>
                    <a:pt x="1347" y="4075"/>
                  </a:lnTo>
                  <a:lnTo>
                    <a:pt x="1356" y="4075"/>
                  </a:lnTo>
                  <a:cubicBezTo>
                    <a:pt x="1479" y="4102"/>
                    <a:pt x="1602" y="4119"/>
                    <a:pt x="1725" y="4128"/>
                  </a:cubicBezTo>
                  <a:lnTo>
                    <a:pt x="1840" y="4128"/>
                  </a:lnTo>
                  <a:lnTo>
                    <a:pt x="1761" y="4040"/>
                  </a:lnTo>
                  <a:cubicBezTo>
                    <a:pt x="1373" y="3600"/>
                    <a:pt x="185" y="2025"/>
                    <a:pt x="1426" y="62"/>
                  </a:cubicBezTo>
                  <a:lnTo>
                    <a:pt x="1356" y="0"/>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59"/>
            <p:cNvSpPr/>
            <p:nvPr/>
          </p:nvSpPr>
          <p:spPr>
            <a:xfrm>
              <a:off x="637275" y="2053025"/>
              <a:ext cx="76375" cy="96225"/>
            </a:xfrm>
            <a:custGeom>
              <a:rect b="b" l="l" r="r" t="t"/>
              <a:pathLst>
                <a:path extrusionOk="0" h="3849" w="3055">
                  <a:moveTo>
                    <a:pt x="889" y="1411"/>
                  </a:moveTo>
                  <a:cubicBezTo>
                    <a:pt x="854" y="1481"/>
                    <a:pt x="819" y="1561"/>
                    <a:pt x="792" y="1631"/>
                  </a:cubicBezTo>
                  <a:cubicBezTo>
                    <a:pt x="819" y="1561"/>
                    <a:pt x="845" y="1481"/>
                    <a:pt x="880" y="1411"/>
                  </a:cubicBezTo>
                  <a:close/>
                  <a:moveTo>
                    <a:pt x="775" y="1693"/>
                  </a:moveTo>
                  <a:lnTo>
                    <a:pt x="775" y="1693"/>
                  </a:lnTo>
                  <a:cubicBezTo>
                    <a:pt x="757" y="1754"/>
                    <a:pt x="739" y="1807"/>
                    <a:pt x="722" y="1869"/>
                  </a:cubicBezTo>
                  <a:cubicBezTo>
                    <a:pt x="731" y="1807"/>
                    <a:pt x="748" y="1754"/>
                    <a:pt x="775" y="1693"/>
                  </a:cubicBezTo>
                  <a:close/>
                  <a:moveTo>
                    <a:pt x="704" y="1930"/>
                  </a:moveTo>
                  <a:lnTo>
                    <a:pt x="704" y="1930"/>
                  </a:lnTo>
                  <a:cubicBezTo>
                    <a:pt x="697" y="1983"/>
                    <a:pt x="682" y="2037"/>
                    <a:pt x="673" y="2090"/>
                  </a:cubicBezTo>
                  <a:lnTo>
                    <a:pt x="673" y="2090"/>
                  </a:lnTo>
                  <a:cubicBezTo>
                    <a:pt x="681" y="2041"/>
                    <a:pt x="689" y="1983"/>
                    <a:pt x="704" y="1930"/>
                  </a:cubicBezTo>
                  <a:close/>
                  <a:moveTo>
                    <a:pt x="651" y="2168"/>
                  </a:moveTo>
                  <a:cubicBezTo>
                    <a:pt x="643" y="2247"/>
                    <a:pt x="634" y="2317"/>
                    <a:pt x="625" y="2388"/>
                  </a:cubicBezTo>
                  <a:cubicBezTo>
                    <a:pt x="634" y="2317"/>
                    <a:pt x="643" y="2238"/>
                    <a:pt x="651" y="2168"/>
                  </a:cubicBezTo>
                  <a:close/>
                  <a:moveTo>
                    <a:pt x="1798" y="1"/>
                  </a:moveTo>
                  <a:cubicBezTo>
                    <a:pt x="1608" y="1"/>
                    <a:pt x="1419" y="40"/>
                    <a:pt x="1241" y="117"/>
                  </a:cubicBezTo>
                  <a:cubicBezTo>
                    <a:pt x="1109" y="170"/>
                    <a:pt x="986" y="240"/>
                    <a:pt x="863" y="320"/>
                  </a:cubicBezTo>
                  <a:cubicBezTo>
                    <a:pt x="502" y="548"/>
                    <a:pt x="229" y="909"/>
                    <a:pt x="115" y="1332"/>
                  </a:cubicBezTo>
                  <a:cubicBezTo>
                    <a:pt x="0" y="1781"/>
                    <a:pt x="176" y="2467"/>
                    <a:pt x="563" y="3162"/>
                  </a:cubicBezTo>
                  <a:lnTo>
                    <a:pt x="651" y="3136"/>
                  </a:lnTo>
                  <a:cubicBezTo>
                    <a:pt x="625" y="2952"/>
                    <a:pt x="614" y="2768"/>
                    <a:pt x="617" y="2584"/>
                  </a:cubicBezTo>
                  <a:lnTo>
                    <a:pt x="617" y="2584"/>
                  </a:lnTo>
                  <a:cubicBezTo>
                    <a:pt x="613" y="2871"/>
                    <a:pt x="650" y="3152"/>
                    <a:pt x="722" y="3426"/>
                  </a:cubicBezTo>
                  <a:cubicBezTo>
                    <a:pt x="810" y="3576"/>
                    <a:pt x="915" y="3717"/>
                    <a:pt x="1021" y="3849"/>
                  </a:cubicBezTo>
                  <a:lnTo>
                    <a:pt x="1109" y="3805"/>
                  </a:lnTo>
                  <a:cubicBezTo>
                    <a:pt x="995" y="3338"/>
                    <a:pt x="924" y="2643"/>
                    <a:pt x="1250" y="2009"/>
                  </a:cubicBezTo>
                  <a:cubicBezTo>
                    <a:pt x="1408" y="1710"/>
                    <a:pt x="1637" y="1446"/>
                    <a:pt x="1928" y="1261"/>
                  </a:cubicBezTo>
                  <a:cubicBezTo>
                    <a:pt x="2253" y="1059"/>
                    <a:pt x="2614" y="909"/>
                    <a:pt x="2984" y="821"/>
                  </a:cubicBezTo>
                  <a:lnTo>
                    <a:pt x="3054" y="804"/>
                  </a:lnTo>
                  <a:lnTo>
                    <a:pt x="3019" y="742"/>
                  </a:lnTo>
                  <a:cubicBezTo>
                    <a:pt x="2896" y="540"/>
                    <a:pt x="2737" y="364"/>
                    <a:pt x="2544" y="223"/>
                  </a:cubicBezTo>
                  <a:cubicBezTo>
                    <a:pt x="2319" y="75"/>
                    <a:pt x="2059" y="1"/>
                    <a:pt x="1798" y="1"/>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59"/>
            <p:cNvSpPr/>
            <p:nvPr/>
          </p:nvSpPr>
          <p:spPr>
            <a:xfrm>
              <a:off x="675325" y="2229100"/>
              <a:ext cx="87375" cy="90975"/>
            </a:xfrm>
            <a:custGeom>
              <a:rect b="b" l="l" r="r" t="t"/>
              <a:pathLst>
                <a:path extrusionOk="0" h="3639" w="3495">
                  <a:moveTo>
                    <a:pt x="2799" y="1"/>
                  </a:moveTo>
                  <a:lnTo>
                    <a:pt x="2773" y="106"/>
                  </a:lnTo>
                  <a:cubicBezTo>
                    <a:pt x="2632" y="740"/>
                    <a:pt x="2166" y="2280"/>
                    <a:pt x="1039" y="3028"/>
                  </a:cubicBezTo>
                  <a:cubicBezTo>
                    <a:pt x="722" y="3239"/>
                    <a:pt x="370" y="3380"/>
                    <a:pt x="1" y="3433"/>
                  </a:cubicBezTo>
                  <a:lnTo>
                    <a:pt x="1" y="3530"/>
                  </a:lnTo>
                  <a:cubicBezTo>
                    <a:pt x="384" y="3603"/>
                    <a:pt x="731" y="3639"/>
                    <a:pt x="1040" y="3639"/>
                  </a:cubicBezTo>
                  <a:cubicBezTo>
                    <a:pt x="1284" y="3639"/>
                    <a:pt x="1505" y="3617"/>
                    <a:pt x="1699" y="3574"/>
                  </a:cubicBezTo>
                  <a:lnTo>
                    <a:pt x="1708" y="3574"/>
                  </a:lnTo>
                  <a:lnTo>
                    <a:pt x="1717" y="3565"/>
                  </a:lnTo>
                  <a:cubicBezTo>
                    <a:pt x="1858" y="3451"/>
                    <a:pt x="3178" y="2465"/>
                    <a:pt x="3495" y="1048"/>
                  </a:cubicBezTo>
                  <a:lnTo>
                    <a:pt x="3495" y="1021"/>
                  </a:lnTo>
                  <a:lnTo>
                    <a:pt x="2799"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59"/>
            <p:cNvSpPr/>
            <p:nvPr/>
          </p:nvSpPr>
          <p:spPr>
            <a:xfrm>
              <a:off x="795675" y="2131100"/>
              <a:ext cx="49100" cy="41050"/>
            </a:xfrm>
            <a:custGeom>
              <a:rect b="b" l="l" r="r" t="t"/>
              <a:pathLst>
                <a:path extrusionOk="0" h="1642" w="1964">
                  <a:moveTo>
                    <a:pt x="275" y="0"/>
                  </a:moveTo>
                  <a:cubicBezTo>
                    <a:pt x="192" y="0"/>
                    <a:pt x="106" y="1"/>
                    <a:pt x="18" y="4"/>
                  </a:cubicBezTo>
                  <a:lnTo>
                    <a:pt x="1" y="101"/>
                  </a:lnTo>
                  <a:cubicBezTo>
                    <a:pt x="696" y="312"/>
                    <a:pt x="1567" y="770"/>
                    <a:pt x="1779" y="1641"/>
                  </a:cubicBezTo>
                  <a:lnTo>
                    <a:pt x="1875" y="1641"/>
                  </a:lnTo>
                  <a:cubicBezTo>
                    <a:pt x="1963" y="1307"/>
                    <a:pt x="1946" y="955"/>
                    <a:pt x="1814" y="629"/>
                  </a:cubicBezTo>
                  <a:cubicBezTo>
                    <a:pt x="1647" y="259"/>
                    <a:pt x="1347" y="4"/>
                    <a:pt x="1075" y="4"/>
                  </a:cubicBezTo>
                  <a:lnTo>
                    <a:pt x="722" y="4"/>
                  </a:lnTo>
                  <a:cubicBezTo>
                    <a:pt x="593" y="4"/>
                    <a:pt x="441" y="0"/>
                    <a:pt x="275"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59"/>
            <p:cNvSpPr/>
            <p:nvPr/>
          </p:nvSpPr>
          <p:spPr>
            <a:xfrm>
              <a:off x="709425" y="2039650"/>
              <a:ext cx="53050" cy="76825"/>
            </a:xfrm>
            <a:custGeom>
              <a:rect b="b" l="l" r="r" t="t"/>
              <a:pathLst>
                <a:path extrusionOk="0" h="3073" w="2122">
                  <a:moveTo>
                    <a:pt x="45" y="1"/>
                  </a:moveTo>
                  <a:lnTo>
                    <a:pt x="1" y="80"/>
                  </a:lnTo>
                  <a:cubicBezTo>
                    <a:pt x="1066" y="855"/>
                    <a:pt x="1559" y="2668"/>
                    <a:pt x="1638" y="3028"/>
                  </a:cubicBezTo>
                  <a:lnTo>
                    <a:pt x="1655" y="3072"/>
                  </a:lnTo>
                  <a:lnTo>
                    <a:pt x="1699" y="3064"/>
                  </a:lnTo>
                  <a:cubicBezTo>
                    <a:pt x="1787" y="3046"/>
                    <a:pt x="1911" y="3011"/>
                    <a:pt x="2078" y="2984"/>
                  </a:cubicBezTo>
                  <a:lnTo>
                    <a:pt x="2122" y="2976"/>
                  </a:lnTo>
                  <a:lnTo>
                    <a:pt x="2113" y="2923"/>
                  </a:lnTo>
                  <a:cubicBezTo>
                    <a:pt x="1849" y="1004"/>
                    <a:pt x="846" y="274"/>
                    <a:pt x="45"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59"/>
            <p:cNvSpPr/>
            <p:nvPr/>
          </p:nvSpPr>
          <p:spPr>
            <a:xfrm>
              <a:off x="748375" y="2127450"/>
              <a:ext cx="127650" cy="129750"/>
            </a:xfrm>
            <a:custGeom>
              <a:rect b="b" l="l" r="r" t="t"/>
              <a:pathLst>
                <a:path extrusionOk="0" h="5190" w="5106">
                  <a:moveTo>
                    <a:pt x="4339" y="1"/>
                  </a:moveTo>
                  <a:lnTo>
                    <a:pt x="4269" y="71"/>
                  </a:lnTo>
                  <a:cubicBezTo>
                    <a:pt x="4621" y="529"/>
                    <a:pt x="4691" y="1171"/>
                    <a:pt x="4463" y="1981"/>
                  </a:cubicBezTo>
                  <a:cubicBezTo>
                    <a:pt x="4207" y="2896"/>
                    <a:pt x="3785" y="3565"/>
                    <a:pt x="3195" y="3961"/>
                  </a:cubicBezTo>
                  <a:cubicBezTo>
                    <a:pt x="3072" y="4040"/>
                    <a:pt x="2949" y="4111"/>
                    <a:pt x="2817" y="4163"/>
                  </a:cubicBezTo>
                  <a:cubicBezTo>
                    <a:pt x="2430" y="4337"/>
                    <a:pt x="2028" y="4400"/>
                    <a:pt x="1647" y="4400"/>
                  </a:cubicBezTo>
                  <a:cubicBezTo>
                    <a:pt x="1043" y="4400"/>
                    <a:pt x="493" y="4240"/>
                    <a:pt x="141" y="4111"/>
                  </a:cubicBezTo>
                  <a:lnTo>
                    <a:pt x="1" y="4049"/>
                  </a:lnTo>
                  <a:lnTo>
                    <a:pt x="1" y="4049"/>
                  </a:lnTo>
                  <a:lnTo>
                    <a:pt x="661" y="5035"/>
                  </a:lnTo>
                  <a:lnTo>
                    <a:pt x="678" y="5035"/>
                  </a:lnTo>
                  <a:cubicBezTo>
                    <a:pt x="794" y="5075"/>
                    <a:pt x="1191" y="5189"/>
                    <a:pt x="1706" y="5189"/>
                  </a:cubicBezTo>
                  <a:cubicBezTo>
                    <a:pt x="2095" y="5189"/>
                    <a:pt x="2551" y="5124"/>
                    <a:pt x="3002" y="4911"/>
                  </a:cubicBezTo>
                  <a:cubicBezTo>
                    <a:pt x="3134" y="4850"/>
                    <a:pt x="3257" y="4779"/>
                    <a:pt x="3371" y="4700"/>
                  </a:cubicBezTo>
                  <a:cubicBezTo>
                    <a:pt x="3961" y="4304"/>
                    <a:pt x="4419" y="3671"/>
                    <a:pt x="4727" y="2808"/>
                  </a:cubicBezTo>
                  <a:cubicBezTo>
                    <a:pt x="5105" y="1778"/>
                    <a:pt x="5088" y="960"/>
                    <a:pt x="4691" y="379"/>
                  </a:cubicBezTo>
                  <a:cubicBezTo>
                    <a:pt x="4595" y="238"/>
                    <a:pt x="4471" y="106"/>
                    <a:pt x="4339"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59"/>
            <p:cNvSpPr/>
            <p:nvPr/>
          </p:nvSpPr>
          <p:spPr>
            <a:xfrm>
              <a:off x="578300" y="1996975"/>
              <a:ext cx="306300" cy="328750"/>
            </a:xfrm>
            <a:custGeom>
              <a:rect b="b" l="l" r="r" t="t"/>
              <a:pathLst>
                <a:path extrusionOk="0" fill="none" h="13150" w="12252">
                  <a:moveTo>
                    <a:pt x="3046" y="6751"/>
                  </a:moveTo>
                  <a:cubicBezTo>
                    <a:pt x="3046" y="6751"/>
                    <a:pt x="18" y="3908"/>
                    <a:pt x="2914" y="1954"/>
                  </a:cubicBezTo>
                  <a:cubicBezTo>
                    <a:pt x="5818" y="1"/>
                    <a:pt x="6865" y="4841"/>
                    <a:pt x="6865" y="4841"/>
                  </a:cubicBezTo>
                  <a:cubicBezTo>
                    <a:pt x="6865" y="4841"/>
                    <a:pt x="12251" y="3459"/>
                    <a:pt x="11222" y="7191"/>
                  </a:cubicBezTo>
                  <a:cubicBezTo>
                    <a:pt x="10183" y="10914"/>
                    <a:pt x="6663" y="9154"/>
                    <a:pt x="6663" y="9154"/>
                  </a:cubicBezTo>
                  <a:cubicBezTo>
                    <a:pt x="6663" y="9154"/>
                    <a:pt x="6003" y="13149"/>
                    <a:pt x="3002" y="12656"/>
                  </a:cubicBezTo>
                  <a:cubicBezTo>
                    <a:pt x="1" y="12163"/>
                    <a:pt x="678" y="8009"/>
                    <a:pt x="3046" y="675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59"/>
            <p:cNvSpPr/>
            <p:nvPr/>
          </p:nvSpPr>
          <p:spPr>
            <a:xfrm>
              <a:off x="653325" y="2113150"/>
              <a:ext cx="244475" cy="213000"/>
            </a:xfrm>
            <a:custGeom>
              <a:rect b="b" l="l" r="r" t="t"/>
              <a:pathLst>
                <a:path extrusionOk="0" fill="none" h="8520" w="9779">
                  <a:moveTo>
                    <a:pt x="1" y="8018"/>
                  </a:moveTo>
                  <a:cubicBezTo>
                    <a:pt x="1" y="8018"/>
                    <a:pt x="1558" y="8520"/>
                    <a:pt x="2606" y="8256"/>
                  </a:cubicBezTo>
                  <a:cubicBezTo>
                    <a:pt x="2606" y="8256"/>
                    <a:pt x="4102" y="7208"/>
                    <a:pt x="4427" y="5651"/>
                  </a:cubicBezTo>
                  <a:cubicBezTo>
                    <a:pt x="4427" y="5651"/>
                    <a:pt x="7385" y="6733"/>
                    <a:pt x="8581" y="3406"/>
                  </a:cubicBezTo>
                  <a:cubicBezTo>
                    <a:pt x="9778" y="88"/>
                    <a:pt x="6636" y="0"/>
                    <a:pt x="66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59"/>
            <p:cNvSpPr/>
            <p:nvPr/>
          </p:nvSpPr>
          <p:spPr>
            <a:xfrm>
              <a:off x="744850" y="2225800"/>
              <a:ext cx="19175" cy="28625"/>
            </a:xfrm>
            <a:custGeom>
              <a:rect b="b" l="l" r="r" t="t"/>
              <a:pathLst>
                <a:path extrusionOk="0" fill="none" h="1145" w="767">
                  <a:moveTo>
                    <a:pt x="1" y="1"/>
                  </a:moveTo>
                  <a:lnTo>
                    <a:pt x="766" y="114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59"/>
            <p:cNvSpPr/>
            <p:nvPr/>
          </p:nvSpPr>
          <p:spPr>
            <a:xfrm>
              <a:off x="688750" y="2032400"/>
              <a:ext cx="75275" cy="82750"/>
            </a:xfrm>
            <a:custGeom>
              <a:rect b="b" l="l" r="r" t="t"/>
              <a:pathLst>
                <a:path extrusionOk="0" fill="none" h="3310" w="3011">
                  <a:moveTo>
                    <a:pt x="1" y="89"/>
                  </a:moveTo>
                  <a:cubicBezTo>
                    <a:pt x="1" y="89"/>
                    <a:pt x="2606" y="1"/>
                    <a:pt x="3010" y="331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59"/>
            <p:cNvSpPr/>
            <p:nvPr/>
          </p:nvSpPr>
          <p:spPr>
            <a:xfrm>
              <a:off x="616375" y="2041425"/>
              <a:ext cx="245125" cy="262725"/>
            </a:xfrm>
            <a:custGeom>
              <a:rect b="b" l="l" r="r" t="t"/>
              <a:pathLst>
                <a:path extrusionOk="0" fill="none" h="10509" w="9805">
                  <a:moveTo>
                    <a:pt x="2368" y="5492"/>
                  </a:moveTo>
                  <a:cubicBezTo>
                    <a:pt x="2368" y="5492"/>
                    <a:pt x="440" y="6091"/>
                    <a:pt x="220" y="8185"/>
                  </a:cubicBezTo>
                  <a:cubicBezTo>
                    <a:pt x="0" y="10289"/>
                    <a:pt x="2235" y="10509"/>
                    <a:pt x="2887" y="9875"/>
                  </a:cubicBezTo>
                  <a:cubicBezTo>
                    <a:pt x="3538" y="9233"/>
                    <a:pt x="4383" y="8062"/>
                    <a:pt x="4647" y="6267"/>
                  </a:cubicBezTo>
                  <a:cubicBezTo>
                    <a:pt x="4647" y="6267"/>
                    <a:pt x="7085" y="7772"/>
                    <a:pt x="8440" y="6346"/>
                  </a:cubicBezTo>
                  <a:cubicBezTo>
                    <a:pt x="9804" y="4929"/>
                    <a:pt x="8907" y="3538"/>
                    <a:pt x="8247" y="3538"/>
                  </a:cubicBezTo>
                  <a:cubicBezTo>
                    <a:pt x="7578" y="3547"/>
                    <a:pt x="5791" y="3398"/>
                    <a:pt x="4981" y="4049"/>
                  </a:cubicBezTo>
                  <a:cubicBezTo>
                    <a:pt x="4981" y="4049"/>
                    <a:pt x="4374" y="1303"/>
                    <a:pt x="3406" y="652"/>
                  </a:cubicBezTo>
                  <a:cubicBezTo>
                    <a:pt x="2438" y="0"/>
                    <a:pt x="1109" y="872"/>
                    <a:pt x="898" y="1787"/>
                  </a:cubicBezTo>
                  <a:cubicBezTo>
                    <a:pt x="687" y="2702"/>
                    <a:pt x="1558" y="4366"/>
                    <a:pt x="2508" y="4999"/>
                  </a:cubicBezTo>
                  <a:lnTo>
                    <a:pt x="2940" y="5334"/>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59"/>
            <p:cNvSpPr/>
            <p:nvPr/>
          </p:nvSpPr>
          <p:spPr>
            <a:xfrm>
              <a:off x="640125" y="2073775"/>
              <a:ext cx="75275" cy="84725"/>
            </a:xfrm>
            <a:custGeom>
              <a:rect b="b" l="l" r="r" t="t"/>
              <a:pathLst>
                <a:path extrusionOk="0" fill="none" h="3389" w="3011">
                  <a:moveTo>
                    <a:pt x="1171" y="3388"/>
                  </a:moveTo>
                  <a:cubicBezTo>
                    <a:pt x="1171" y="3388"/>
                    <a:pt x="1" y="651"/>
                    <a:pt x="301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59"/>
            <p:cNvSpPr/>
            <p:nvPr/>
          </p:nvSpPr>
          <p:spPr>
            <a:xfrm>
              <a:off x="779175" y="2130525"/>
              <a:ext cx="61200" cy="51725"/>
            </a:xfrm>
            <a:custGeom>
              <a:rect b="b" l="l" r="r" t="t"/>
              <a:pathLst>
                <a:path extrusionOk="0" fill="none" h="2069" w="2448">
                  <a:moveTo>
                    <a:pt x="1" y="1"/>
                  </a:moveTo>
                  <a:cubicBezTo>
                    <a:pt x="1" y="1"/>
                    <a:pt x="2447" y="335"/>
                    <a:pt x="2439" y="206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59"/>
            <p:cNvSpPr/>
            <p:nvPr/>
          </p:nvSpPr>
          <p:spPr>
            <a:xfrm>
              <a:off x="614175" y="2183550"/>
              <a:ext cx="55025" cy="112250"/>
            </a:xfrm>
            <a:custGeom>
              <a:rect b="b" l="l" r="r" t="t"/>
              <a:pathLst>
                <a:path extrusionOk="0" fill="none" h="4490" w="2201">
                  <a:moveTo>
                    <a:pt x="2200" y="4489"/>
                  </a:moveTo>
                  <a:cubicBezTo>
                    <a:pt x="2200" y="4489"/>
                    <a:pt x="0" y="2544"/>
                    <a:pt x="200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59"/>
            <p:cNvSpPr/>
            <p:nvPr/>
          </p:nvSpPr>
          <p:spPr>
            <a:xfrm>
              <a:off x="734525" y="2263425"/>
              <a:ext cx="13875" cy="21800"/>
            </a:xfrm>
            <a:custGeom>
              <a:rect b="b" l="l" r="r" t="t"/>
              <a:pathLst>
                <a:path extrusionOk="0" fill="none" h="872" w="555">
                  <a:moveTo>
                    <a:pt x="0" y="872"/>
                  </a:moveTo>
                  <a:cubicBezTo>
                    <a:pt x="273" y="643"/>
                    <a:pt x="467" y="344"/>
                    <a:pt x="55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59"/>
            <p:cNvSpPr/>
            <p:nvPr/>
          </p:nvSpPr>
          <p:spPr>
            <a:xfrm>
              <a:off x="748600" y="2251100"/>
              <a:ext cx="1575" cy="5750"/>
            </a:xfrm>
            <a:custGeom>
              <a:rect b="b" l="l" r="r" t="t"/>
              <a:pathLst>
                <a:path extrusionOk="0" fill="none" h="230" w="63">
                  <a:moveTo>
                    <a:pt x="0" y="229"/>
                  </a:moveTo>
                  <a:cubicBezTo>
                    <a:pt x="18" y="150"/>
                    <a:pt x="44" y="80"/>
                    <a:pt x="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59"/>
            <p:cNvSpPr/>
            <p:nvPr/>
          </p:nvSpPr>
          <p:spPr>
            <a:xfrm>
              <a:off x="638800" y="2269575"/>
              <a:ext cx="17425" cy="26000"/>
            </a:xfrm>
            <a:custGeom>
              <a:rect b="b" l="l" r="r" t="t"/>
              <a:pathLst>
                <a:path extrusionOk="0" fill="none" h="1040" w="697">
                  <a:moveTo>
                    <a:pt x="696" y="1039"/>
                  </a:moveTo>
                  <a:cubicBezTo>
                    <a:pt x="370" y="767"/>
                    <a:pt x="124" y="406"/>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59"/>
            <p:cNvSpPr/>
            <p:nvPr/>
          </p:nvSpPr>
          <p:spPr>
            <a:xfrm>
              <a:off x="632875" y="2247575"/>
              <a:ext cx="900" cy="8175"/>
            </a:xfrm>
            <a:custGeom>
              <a:rect b="b" l="l" r="r" t="t"/>
              <a:pathLst>
                <a:path extrusionOk="0" fill="none" h="327" w="36">
                  <a:moveTo>
                    <a:pt x="35" y="326"/>
                  </a:moveTo>
                  <a:lnTo>
                    <a:pt x="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59"/>
            <p:cNvSpPr/>
            <p:nvPr/>
          </p:nvSpPr>
          <p:spPr>
            <a:xfrm>
              <a:off x="650250" y="2086975"/>
              <a:ext cx="9700" cy="59425"/>
            </a:xfrm>
            <a:custGeom>
              <a:rect b="b" l="l" r="r" t="t"/>
              <a:pathLst>
                <a:path extrusionOk="0" fill="none" h="2377" w="388">
                  <a:moveTo>
                    <a:pt x="291" y="2376"/>
                  </a:moveTo>
                  <a:cubicBezTo>
                    <a:pt x="0" y="1602"/>
                    <a:pt x="36" y="748"/>
                    <a:pt x="38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59"/>
            <p:cNvSpPr/>
            <p:nvPr/>
          </p:nvSpPr>
          <p:spPr>
            <a:xfrm>
              <a:off x="670925" y="2072675"/>
              <a:ext cx="4425" cy="3100"/>
            </a:xfrm>
            <a:custGeom>
              <a:rect b="b" l="l" r="r" t="t"/>
              <a:pathLst>
                <a:path extrusionOk="0" fill="none" h="124" w="177">
                  <a:moveTo>
                    <a:pt x="1" y="123"/>
                  </a:moveTo>
                  <a:lnTo>
                    <a:pt x="17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59"/>
            <p:cNvSpPr/>
            <p:nvPr/>
          </p:nvSpPr>
          <p:spPr>
            <a:xfrm>
              <a:off x="691400" y="2066275"/>
              <a:ext cx="2650" cy="250"/>
            </a:xfrm>
            <a:custGeom>
              <a:rect b="b" l="l" r="r" t="t"/>
              <a:pathLst>
                <a:path extrusionOk="0" fill="none" h="10" w="106">
                  <a:moveTo>
                    <a:pt x="0" y="1"/>
                  </a:moveTo>
                  <a:lnTo>
                    <a:pt x="106" y="1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59"/>
            <p:cNvSpPr/>
            <p:nvPr/>
          </p:nvSpPr>
          <p:spPr>
            <a:xfrm>
              <a:off x="770825" y="2245825"/>
              <a:ext cx="24450" cy="4650"/>
            </a:xfrm>
            <a:custGeom>
              <a:rect b="b" l="l" r="r" t="t"/>
              <a:pathLst>
                <a:path extrusionOk="0" fill="none" h="186" w="978">
                  <a:moveTo>
                    <a:pt x="0" y="0"/>
                  </a:moveTo>
                  <a:cubicBezTo>
                    <a:pt x="308" y="141"/>
                    <a:pt x="652" y="185"/>
                    <a:pt x="977" y="12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59"/>
            <p:cNvSpPr/>
            <p:nvPr/>
          </p:nvSpPr>
          <p:spPr>
            <a:xfrm>
              <a:off x="809550" y="2244950"/>
              <a:ext cx="3550" cy="450"/>
            </a:xfrm>
            <a:custGeom>
              <a:rect b="b" l="l" r="r" t="t"/>
              <a:pathLst>
                <a:path extrusionOk="0" fill="none" h="18" w="142">
                  <a:moveTo>
                    <a:pt x="0" y="18"/>
                  </a:moveTo>
                  <a:lnTo>
                    <a:pt x="14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59"/>
            <p:cNvSpPr/>
            <p:nvPr/>
          </p:nvSpPr>
          <p:spPr>
            <a:xfrm>
              <a:off x="881925" y="2314650"/>
              <a:ext cx="278150" cy="252900"/>
            </a:xfrm>
            <a:custGeom>
              <a:rect b="b" l="l" r="r" t="t"/>
              <a:pathLst>
                <a:path extrusionOk="0" h="10116" w="11126">
                  <a:moveTo>
                    <a:pt x="3242" y="525"/>
                  </a:moveTo>
                  <a:cubicBezTo>
                    <a:pt x="3322" y="525"/>
                    <a:pt x="3403" y="530"/>
                    <a:pt x="3486" y="539"/>
                  </a:cubicBezTo>
                  <a:lnTo>
                    <a:pt x="3512" y="539"/>
                  </a:lnTo>
                  <a:cubicBezTo>
                    <a:pt x="3803" y="565"/>
                    <a:pt x="4084" y="645"/>
                    <a:pt x="4357" y="768"/>
                  </a:cubicBezTo>
                  <a:cubicBezTo>
                    <a:pt x="4489" y="829"/>
                    <a:pt x="4612" y="900"/>
                    <a:pt x="4736" y="988"/>
                  </a:cubicBezTo>
                  <a:cubicBezTo>
                    <a:pt x="5915" y="1842"/>
                    <a:pt x="5721" y="3725"/>
                    <a:pt x="5633" y="4279"/>
                  </a:cubicBezTo>
                  <a:lnTo>
                    <a:pt x="5625" y="4350"/>
                  </a:lnTo>
                  <a:lnTo>
                    <a:pt x="5695" y="4332"/>
                  </a:lnTo>
                  <a:cubicBezTo>
                    <a:pt x="6149" y="4248"/>
                    <a:pt x="6574" y="4213"/>
                    <a:pt x="6968" y="4213"/>
                  </a:cubicBezTo>
                  <a:cubicBezTo>
                    <a:pt x="8174" y="4213"/>
                    <a:pt x="9076" y="4542"/>
                    <a:pt x="9567" y="4781"/>
                  </a:cubicBezTo>
                  <a:cubicBezTo>
                    <a:pt x="9620" y="4807"/>
                    <a:pt x="9664" y="4834"/>
                    <a:pt x="9708" y="4860"/>
                  </a:cubicBezTo>
                  <a:cubicBezTo>
                    <a:pt x="10122" y="5168"/>
                    <a:pt x="10395" y="5855"/>
                    <a:pt x="10333" y="6462"/>
                  </a:cubicBezTo>
                  <a:cubicBezTo>
                    <a:pt x="10289" y="6893"/>
                    <a:pt x="10043" y="7659"/>
                    <a:pt x="8890" y="7949"/>
                  </a:cubicBezTo>
                  <a:cubicBezTo>
                    <a:pt x="8628" y="8019"/>
                    <a:pt x="8360" y="8052"/>
                    <a:pt x="8094" y="8052"/>
                  </a:cubicBezTo>
                  <a:cubicBezTo>
                    <a:pt x="7412" y="8052"/>
                    <a:pt x="6736" y="7830"/>
                    <a:pt x="6179" y="7413"/>
                  </a:cubicBezTo>
                  <a:cubicBezTo>
                    <a:pt x="6091" y="7351"/>
                    <a:pt x="6003" y="7280"/>
                    <a:pt x="5915" y="7210"/>
                  </a:cubicBezTo>
                  <a:lnTo>
                    <a:pt x="5889" y="7245"/>
                  </a:lnTo>
                  <a:lnTo>
                    <a:pt x="5906" y="7192"/>
                  </a:lnTo>
                  <a:cubicBezTo>
                    <a:pt x="5774" y="7087"/>
                    <a:pt x="5669" y="6972"/>
                    <a:pt x="5563" y="6840"/>
                  </a:cubicBezTo>
                  <a:lnTo>
                    <a:pt x="5281" y="6444"/>
                  </a:lnTo>
                  <a:lnTo>
                    <a:pt x="5140" y="6876"/>
                  </a:lnTo>
                  <a:cubicBezTo>
                    <a:pt x="4859" y="8037"/>
                    <a:pt x="3574" y="9402"/>
                    <a:pt x="2632" y="9516"/>
                  </a:cubicBezTo>
                  <a:cubicBezTo>
                    <a:pt x="2594" y="9518"/>
                    <a:pt x="2556" y="9519"/>
                    <a:pt x="2517" y="9519"/>
                  </a:cubicBezTo>
                  <a:cubicBezTo>
                    <a:pt x="2100" y="9519"/>
                    <a:pt x="1695" y="9387"/>
                    <a:pt x="1356" y="9137"/>
                  </a:cubicBezTo>
                  <a:cubicBezTo>
                    <a:pt x="1242" y="9049"/>
                    <a:pt x="1127" y="8944"/>
                    <a:pt x="1030" y="8838"/>
                  </a:cubicBezTo>
                  <a:cubicBezTo>
                    <a:pt x="670" y="8433"/>
                    <a:pt x="538" y="7958"/>
                    <a:pt x="661" y="7483"/>
                  </a:cubicBezTo>
                  <a:cubicBezTo>
                    <a:pt x="907" y="6497"/>
                    <a:pt x="2676" y="5247"/>
                    <a:pt x="3213" y="4895"/>
                  </a:cubicBezTo>
                  <a:lnTo>
                    <a:pt x="3266" y="4851"/>
                  </a:lnTo>
                  <a:lnTo>
                    <a:pt x="3213" y="4816"/>
                  </a:lnTo>
                  <a:cubicBezTo>
                    <a:pt x="2509" y="4288"/>
                    <a:pt x="2087" y="3047"/>
                    <a:pt x="1831" y="2299"/>
                  </a:cubicBezTo>
                  <a:cubicBezTo>
                    <a:pt x="1787" y="2176"/>
                    <a:pt x="1752" y="2070"/>
                    <a:pt x="1726" y="1982"/>
                  </a:cubicBezTo>
                  <a:cubicBezTo>
                    <a:pt x="1611" y="1683"/>
                    <a:pt x="1752" y="1269"/>
                    <a:pt x="2078" y="961"/>
                  </a:cubicBezTo>
                  <a:cubicBezTo>
                    <a:pt x="2385" y="676"/>
                    <a:pt x="2783" y="525"/>
                    <a:pt x="3242" y="525"/>
                  </a:cubicBezTo>
                  <a:close/>
                  <a:moveTo>
                    <a:pt x="3461" y="1"/>
                  </a:moveTo>
                  <a:cubicBezTo>
                    <a:pt x="3322" y="1"/>
                    <a:pt x="3177" y="7"/>
                    <a:pt x="3028" y="20"/>
                  </a:cubicBezTo>
                  <a:cubicBezTo>
                    <a:pt x="2139" y="90"/>
                    <a:pt x="1558" y="398"/>
                    <a:pt x="1303" y="926"/>
                  </a:cubicBezTo>
                  <a:cubicBezTo>
                    <a:pt x="643" y="2308"/>
                    <a:pt x="2280" y="4737"/>
                    <a:pt x="2351" y="4843"/>
                  </a:cubicBezTo>
                  <a:cubicBezTo>
                    <a:pt x="2368" y="4860"/>
                    <a:pt x="2359" y="4895"/>
                    <a:pt x="2333" y="4904"/>
                  </a:cubicBezTo>
                  <a:cubicBezTo>
                    <a:pt x="2315" y="4922"/>
                    <a:pt x="71" y="6356"/>
                    <a:pt x="18" y="7897"/>
                  </a:cubicBezTo>
                  <a:cubicBezTo>
                    <a:pt x="1" y="8495"/>
                    <a:pt x="326" y="9049"/>
                    <a:pt x="978" y="9525"/>
                  </a:cubicBezTo>
                  <a:cubicBezTo>
                    <a:pt x="1527" y="9917"/>
                    <a:pt x="2067" y="10115"/>
                    <a:pt x="2589" y="10115"/>
                  </a:cubicBezTo>
                  <a:cubicBezTo>
                    <a:pt x="2770" y="10115"/>
                    <a:pt x="2949" y="10091"/>
                    <a:pt x="3125" y="10044"/>
                  </a:cubicBezTo>
                  <a:cubicBezTo>
                    <a:pt x="4542" y="9648"/>
                    <a:pt x="5360" y="7800"/>
                    <a:pt x="5360" y="7782"/>
                  </a:cubicBezTo>
                  <a:cubicBezTo>
                    <a:pt x="5369" y="7765"/>
                    <a:pt x="5387" y="7756"/>
                    <a:pt x="5396" y="7747"/>
                  </a:cubicBezTo>
                  <a:cubicBezTo>
                    <a:pt x="5413" y="7747"/>
                    <a:pt x="5431" y="7747"/>
                    <a:pt x="5440" y="7756"/>
                  </a:cubicBezTo>
                  <a:cubicBezTo>
                    <a:pt x="5519" y="7826"/>
                    <a:pt x="5607" y="7897"/>
                    <a:pt x="5695" y="7958"/>
                  </a:cubicBezTo>
                  <a:cubicBezTo>
                    <a:pt x="6360" y="8442"/>
                    <a:pt x="7227" y="8692"/>
                    <a:pt x="8069" y="8692"/>
                  </a:cubicBezTo>
                  <a:cubicBezTo>
                    <a:pt x="8699" y="8692"/>
                    <a:pt x="9314" y="8552"/>
                    <a:pt x="9823" y="8266"/>
                  </a:cubicBezTo>
                  <a:cubicBezTo>
                    <a:pt x="10738" y="7747"/>
                    <a:pt x="11125" y="6884"/>
                    <a:pt x="10923" y="5820"/>
                  </a:cubicBezTo>
                  <a:cubicBezTo>
                    <a:pt x="10826" y="5168"/>
                    <a:pt x="10465" y="4587"/>
                    <a:pt x="9937" y="4200"/>
                  </a:cubicBezTo>
                  <a:cubicBezTo>
                    <a:pt x="9186" y="3660"/>
                    <a:pt x="8192" y="3539"/>
                    <a:pt x="7454" y="3539"/>
                  </a:cubicBezTo>
                  <a:cubicBezTo>
                    <a:pt x="6869" y="3539"/>
                    <a:pt x="6446" y="3615"/>
                    <a:pt x="6434" y="3619"/>
                  </a:cubicBezTo>
                  <a:lnTo>
                    <a:pt x="6399" y="3619"/>
                  </a:lnTo>
                  <a:lnTo>
                    <a:pt x="6390" y="3602"/>
                  </a:lnTo>
                  <a:lnTo>
                    <a:pt x="6337" y="3602"/>
                  </a:lnTo>
                  <a:lnTo>
                    <a:pt x="6381" y="3575"/>
                  </a:lnTo>
                  <a:cubicBezTo>
                    <a:pt x="6381" y="3558"/>
                    <a:pt x="6566" y="1824"/>
                    <a:pt x="5563" y="785"/>
                  </a:cubicBezTo>
                  <a:cubicBezTo>
                    <a:pt x="5475" y="689"/>
                    <a:pt x="5369" y="592"/>
                    <a:pt x="5264" y="513"/>
                  </a:cubicBezTo>
                  <a:cubicBezTo>
                    <a:pt x="4791" y="173"/>
                    <a:pt x="4189" y="1"/>
                    <a:pt x="3461"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59"/>
            <p:cNvSpPr/>
            <p:nvPr/>
          </p:nvSpPr>
          <p:spPr>
            <a:xfrm>
              <a:off x="1041450" y="2453750"/>
              <a:ext cx="96400" cy="59700"/>
            </a:xfrm>
            <a:custGeom>
              <a:rect b="b" l="l" r="r" t="t"/>
              <a:pathLst>
                <a:path extrusionOk="0" h="2388" w="3856">
                  <a:moveTo>
                    <a:pt x="3714" y="0"/>
                  </a:moveTo>
                  <a:lnTo>
                    <a:pt x="3662" y="106"/>
                  </a:lnTo>
                  <a:cubicBezTo>
                    <a:pt x="3415" y="552"/>
                    <a:pt x="2563" y="1875"/>
                    <a:pt x="839" y="1875"/>
                  </a:cubicBezTo>
                  <a:cubicBezTo>
                    <a:pt x="592" y="1875"/>
                    <a:pt x="328" y="1847"/>
                    <a:pt x="44" y="1787"/>
                  </a:cubicBezTo>
                  <a:lnTo>
                    <a:pt x="0" y="1875"/>
                  </a:lnTo>
                  <a:cubicBezTo>
                    <a:pt x="510" y="2213"/>
                    <a:pt x="1102" y="2388"/>
                    <a:pt x="1700" y="2388"/>
                  </a:cubicBezTo>
                  <a:cubicBezTo>
                    <a:pt x="1958" y="2388"/>
                    <a:pt x="2218" y="2355"/>
                    <a:pt x="2473" y="2289"/>
                  </a:cubicBezTo>
                  <a:cubicBezTo>
                    <a:pt x="3574" y="2016"/>
                    <a:pt x="3802" y="1294"/>
                    <a:pt x="3846" y="889"/>
                  </a:cubicBezTo>
                  <a:cubicBezTo>
                    <a:pt x="3855" y="819"/>
                    <a:pt x="3855" y="757"/>
                    <a:pt x="3855" y="687"/>
                  </a:cubicBezTo>
                  <a:lnTo>
                    <a:pt x="3760" y="661"/>
                  </a:lnTo>
                  <a:lnTo>
                    <a:pt x="3760" y="661"/>
                  </a:lnTo>
                  <a:cubicBezTo>
                    <a:pt x="3784" y="610"/>
                    <a:pt x="3806" y="558"/>
                    <a:pt x="3829" y="502"/>
                  </a:cubicBezTo>
                  <a:lnTo>
                    <a:pt x="3829" y="493"/>
                  </a:lnTo>
                  <a:lnTo>
                    <a:pt x="3829" y="476"/>
                  </a:lnTo>
                  <a:cubicBezTo>
                    <a:pt x="3820" y="352"/>
                    <a:pt x="3794" y="229"/>
                    <a:pt x="3750" y="115"/>
                  </a:cubicBezTo>
                  <a:lnTo>
                    <a:pt x="3714" y="0"/>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59"/>
            <p:cNvSpPr/>
            <p:nvPr/>
          </p:nvSpPr>
          <p:spPr>
            <a:xfrm>
              <a:off x="898000" y="2485425"/>
              <a:ext cx="100800" cy="64800"/>
            </a:xfrm>
            <a:custGeom>
              <a:rect b="b" l="l" r="r" t="t"/>
              <a:pathLst>
                <a:path extrusionOk="0" h="2592" w="4032">
                  <a:moveTo>
                    <a:pt x="3058" y="1656"/>
                  </a:moveTo>
                  <a:cubicBezTo>
                    <a:pt x="2976" y="1686"/>
                    <a:pt x="2892" y="1712"/>
                    <a:pt x="2808" y="1734"/>
                  </a:cubicBezTo>
                  <a:cubicBezTo>
                    <a:pt x="2892" y="1712"/>
                    <a:pt x="2976" y="1686"/>
                    <a:pt x="3058" y="1656"/>
                  </a:cubicBezTo>
                  <a:close/>
                  <a:moveTo>
                    <a:pt x="2271" y="1831"/>
                  </a:moveTo>
                  <a:cubicBezTo>
                    <a:pt x="2209" y="1840"/>
                    <a:pt x="2156" y="1840"/>
                    <a:pt x="2095" y="1840"/>
                  </a:cubicBezTo>
                  <a:cubicBezTo>
                    <a:pt x="2148" y="1840"/>
                    <a:pt x="2209" y="1840"/>
                    <a:pt x="2271" y="1831"/>
                  </a:cubicBezTo>
                  <a:close/>
                  <a:moveTo>
                    <a:pt x="467" y="1"/>
                  </a:moveTo>
                  <a:lnTo>
                    <a:pt x="431" y="62"/>
                  </a:lnTo>
                  <a:cubicBezTo>
                    <a:pt x="282" y="247"/>
                    <a:pt x="176" y="458"/>
                    <a:pt x="106" y="678"/>
                  </a:cubicBezTo>
                  <a:cubicBezTo>
                    <a:pt x="0" y="1136"/>
                    <a:pt x="132" y="1602"/>
                    <a:pt x="458" y="1937"/>
                  </a:cubicBezTo>
                  <a:cubicBezTo>
                    <a:pt x="546" y="2042"/>
                    <a:pt x="651" y="2139"/>
                    <a:pt x="766" y="2227"/>
                  </a:cubicBezTo>
                  <a:cubicBezTo>
                    <a:pt x="1087" y="2468"/>
                    <a:pt x="1473" y="2592"/>
                    <a:pt x="1866" y="2592"/>
                  </a:cubicBezTo>
                  <a:cubicBezTo>
                    <a:pt x="1904" y="2592"/>
                    <a:pt x="1942" y="2590"/>
                    <a:pt x="1980" y="2588"/>
                  </a:cubicBezTo>
                  <a:cubicBezTo>
                    <a:pt x="2438" y="2527"/>
                    <a:pt x="3028" y="2139"/>
                    <a:pt x="3547" y="1541"/>
                  </a:cubicBezTo>
                  <a:lnTo>
                    <a:pt x="3485" y="1462"/>
                  </a:lnTo>
                  <a:cubicBezTo>
                    <a:pt x="3420" y="1497"/>
                    <a:pt x="3353" y="1531"/>
                    <a:pt x="3284" y="1562"/>
                  </a:cubicBezTo>
                  <a:lnTo>
                    <a:pt x="3284" y="1562"/>
                  </a:lnTo>
                  <a:cubicBezTo>
                    <a:pt x="3445" y="1488"/>
                    <a:pt x="3601" y="1398"/>
                    <a:pt x="3749" y="1294"/>
                  </a:cubicBezTo>
                  <a:cubicBezTo>
                    <a:pt x="3846" y="1162"/>
                    <a:pt x="3943" y="1013"/>
                    <a:pt x="4031" y="872"/>
                  </a:cubicBezTo>
                  <a:lnTo>
                    <a:pt x="3961" y="802"/>
                  </a:lnTo>
                  <a:cubicBezTo>
                    <a:pt x="3613" y="1041"/>
                    <a:pt x="3081" y="1301"/>
                    <a:pt x="2480" y="1301"/>
                  </a:cubicBezTo>
                  <a:cubicBezTo>
                    <a:pt x="2397" y="1301"/>
                    <a:pt x="2312" y="1296"/>
                    <a:pt x="2227" y="1286"/>
                  </a:cubicBezTo>
                  <a:cubicBezTo>
                    <a:pt x="1884" y="1242"/>
                    <a:pt x="1567" y="1110"/>
                    <a:pt x="1294" y="907"/>
                  </a:cubicBezTo>
                  <a:cubicBezTo>
                    <a:pt x="986" y="670"/>
                    <a:pt x="722" y="388"/>
                    <a:pt x="511" y="62"/>
                  </a:cubicBezTo>
                  <a:lnTo>
                    <a:pt x="467"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59"/>
            <p:cNvSpPr/>
            <p:nvPr/>
          </p:nvSpPr>
          <p:spPr>
            <a:xfrm>
              <a:off x="1045200" y="2376550"/>
              <a:ext cx="107375" cy="62050"/>
            </a:xfrm>
            <a:custGeom>
              <a:rect b="b" l="l" r="r" t="t"/>
              <a:pathLst>
                <a:path extrusionOk="0" h="2482" w="4295">
                  <a:moveTo>
                    <a:pt x="1148" y="1"/>
                  </a:moveTo>
                  <a:cubicBezTo>
                    <a:pt x="1016" y="1"/>
                    <a:pt x="882" y="8"/>
                    <a:pt x="748" y="26"/>
                  </a:cubicBezTo>
                  <a:lnTo>
                    <a:pt x="730" y="26"/>
                  </a:lnTo>
                  <a:lnTo>
                    <a:pt x="0" y="1029"/>
                  </a:lnTo>
                  <a:lnTo>
                    <a:pt x="114" y="1020"/>
                  </a:lnTo>
                  <a:cubicBezTo>
                    <a:pt x="313" y="996"/>
                    <a:pt x="603" y="970"/>
                    <a:pt x="942" y="970"/>
                  </a:cubicBezTo>
                  <a:cubicBezTo>
                    <a:pt x="1702" y="970"/>
                    <a:pt x="2707" y="1097"/>
                    <a:pt x="3468" y="1645"/>
                  </a:cubicBezTo>
                  <a:cubicBezTo>
                    <a:pt x="3767" y="1865"/>
                    <a:pt x="4022" y="2155"/>
                    <a:pt x="4198" y="2481"/>
                  </a:cubicBezTo>
                  <a:lnTo>
                    <a:pt x="4295" y="2455"/>
                  </a:lnTo>
                  <a:cubicBezTo>
                    <a:pt x="4172" y="1759"/>
                    <a:pt x="3987" y="1214"/>
                    <a:pt x="3740" y="844"/>
                  </a:cubicBezTo>
                  <a:lnTo>
                    <a:pt x="3740" y="835"/>
                  </a:lnTo>
                  <a:lnTo>
                    <a:pt x="3732" y="835"/>
                  </a:lnTo>
                  <a:cubicBezTo>
                    <a:pt x="3588" y="747"/>
                    <a:pt x="2438" y="1"/>
                    <a:pt x="1148"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59"/>
            <p:cNvSpPr/>
            <p:nvPr/>
          </p:nvSpPr>
          <p:spPr>
            <a:xfrm>
              <a:off x="924625" y="2330525"/>
              <a:ext cx="35000" cy="57900"/>
            </a:xfrm>
            <a:custGeom>
              <a:rect b="b" l="l" r="r" t="t"/>
              <a:pathLst>
                <a:path extrusionOk="0" h="2316" w="1400">
                  <a:moveTo>
                    <a:pt x="1364" y="1"/>
                  </a:moveTo>
                  <a:cubicBezTo>
                    <a:pt x="1021" y="27"/>
                    <a:pt x="687" y="177"/>
                    <a:pt x="431" y="406"/>
                  </a:cubicBezTo>
                  <a:cubicBezTo>
                    <a:pt x="141" y="687"/>
                    <a:pt x="0" y="1057"/>
                    <a:pt x="106" y="1321"/>
                  </a:cubicBezTo>
                  <a:cubicBezTo>
                    <a:pt x="132" y="1400"/>
                    <a:pt x="167" y="1506"/>
                    <a:pt x="211" y="1647"/>
                  </a:cubicBezTo>
                  <a:cubicBezTo>
                    <a:pt x="282" y="1840"/>
                    <a:pt x="361" y="2069"/>
                    <a:pt x="449" y="2315"/>
                  </a:cubicBezTo>
                  <a:lnTo>
                    <a:pt x="546" y="2289"/>
                  </a:lnTo>
                  <a:cubicBezTo>
                    <a:pt x="519" y="1559"/>
                    <a:pt x="643" y="582"/>
                    <a:pt x="1399" y="89"/>
                  </a:cubicBezTo>
                  <a:lnTo>
                    <a:pt x="1364"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59"/>
            <p:cNvSpPr/>
            <p:nvPr/>
          </p:nvSpPr>
          <p:spPr>
            <a:xfrm>
              <a:off x="879075" y="2425575"/>
              <a:ext cx="58775" cy="74400"/>
            </a:xfrm>
            <a:custGeom>
              <a:rect b="b" l="l" r="r" t="t"/>
              <a:pathLst>
                <a:path extrusionOk="0" h="2976" w="2351">
                  <a:moveTo>
                    <a:pt x="2095" y="1"/>
                  </a:moveTo>
                  <a:lnTo>
                    <a:pt x="2051" y="18"/>
                  </a:lnTo>
                  <a:cubicBezTo>
                    <a:pt x="344" y="925"/>
                    <a:pt x="0" y="2122"/>
                    <a:pt x="9" y="2967"/>
                  </a:cubicBezTo>
                  <a:lnTo>
                    <a:pt x="106" y="2976"/>
                  </a:lnTo>
                  <a:cubicBezTo>
                    <a:pt x="467" y="1717"/>
                    <a:pt x="2007" y="643"/>
                    <a:pt x="2306" y="432"/>
                  </a:cubicBezTo>
                  <a:lnTo>
                    <a:pt x="2350" y="406"/>
                  </a:lnTo>
                  <a:lnTo>
                    <a:pt x="2324" y="370"/>
                  </a:lnTo>
                  <a:cubicBezTo>
                    <a:pt x="2280" y="300"/>
                    <a:pt x="2209" y="186"/>
                    <a:pt x="2121" y="36"/>
                  </a:cubicBezTo>
                  <a:lnTo>
                    <a:pt x="2095"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59"/>
            <p:cNvSpPr/>
            <p:nvPr/>
          </p:nvSpPr>
          <p:spPr>
            <a:xfrm>
              <a:off x="911850" y="2298850"/>
              <a:ext cx="149875" cy="100575"/>
            </a:xfrm>
            <a:custGeom>
              <a:rect b="b" l="l" r="r" t="t"/>
              <a:pathLst>
                <a:path extrusionOk="0" h="4023" w="5995">
                  <a:moveTo>
                    <a:pt x="2509" y="0"/>
                  </a:moveTo>
                  <a:cubicBezTo>
                    <a:pt x="1409" y="0"/>
                    <a:pt x="652" y="300"/>
                    <a:pt x="238" y="872"/>
                  </a:cubicBezTo>
                  <a:cubicBezTo>
                    <a:pt x="133" y="1013"/>
                    <a:pt x="53" y="1162"/>
                    <a:pt x="1" y="1329"/>
                  </a:cubicBezTo>
                  <a:lnTo>
                    <a:pt x="97" y="1373"/>
                  </a:lnTo>
                  <a:cubicBezTo>
                    <a:pt x="397" y="889"/>
                    <a:pt x="978" y="608"/>
                    <a:pt x="1814" y="546"/>
                  </a:cubicBezTo>
                  <a:cubicBezTo>
                    <a:pt x="1962" y="534"/>
                    <a:pt x="2106" y="528"/>
                    <a:pt x="2246" y="528"/>
                  </a:cubicBezTo>
                  <a:cubicBezTo>
                    <a:pt x="3001" y="528"/>
                    <a:pt x="3628" y="707"/>
                    <a:pt x="4111" y="1057"/>
                  </a:cubicBezTo>
                  <a:cubicBezTo>
                    <a:pt x="4225" y="1145"/>
                    <a:pt x="4340" y="1233"/>
                    <a:pt x="4436" y="1338"/>
                  </a:cubicBezTo>
                  <a:cubicBezTo>
                    <a:pt x="5202" y="2130"/>
                    <a:pt x="5308" y="3266"/>
                    <a:pt x="5299" y="3873"/>
                  </a:cubicBezTo>
                  <a:lnTo>
                    <a:pt x="5299" y="4022"/>
                  </a:lnTo>
                  <a:lnTo>
                    <a:pt x="5994" y="3063"/>
                  </a:lnTo>
                  <a:lnTo>
                    <a:pt x="5994" y="3046"/>
                  </a:lnTo>
                  <a:cubicBezTo>
                    <a:pt x="5985" y="2834"/>
                    <a:pt x="5906" y="1717"/>
                    <a:pt x="5079" y="898"/>
                  </a:cubicBezTo>
                  <a:cubicBezTo>
                    <a:pt x="4982" y="801"/>
                    <a:pt x="4868" y="705"/>
                    <a:pt x="4753" y="625"/>
                  </a:cubicBezTo>
                  <a:cubicBezTo>
                    <a:pt x="4172" y="203"/>
                    <a:pt x="3424" y="0"/>
                    <a:pt x="2509" y="0"/>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59"/>
            <p:cNvSpPr/>
            <p:nvPr/>
          </p:nvSpPr>
          <p:spPr>
            <a:xfrm>
              <a:off x="834850" y="2305900"/>
              <a:ext cx="335550" cy="298800"/>
            </a:xfrm>
            <a:custGeom>
              <a:rect b="b" l="l" r="r" t="t"/>
              <a:pathLst>
                <a:path extrusionOk="0" fill="none" h="11952" w="13422">
                  <a:moveTo>
                    <a:pt x="7287" y="8141"/>
                  </a:moveTo>
                  <a:cubicBezTo>
                    <a:pt x="7287" y="8141"/>
                    <a:pt x="5659" y="11952"/>
                    <a:pt x="2825" y="9901"/>
                  </a:cubicBezTo>
                  <a:cubicBezTo>
                    <a:pt x="0" y="7842"/>
                    <a:pt x="4190" y="5201"/>
                    <a:pt x="4190" y="5201"/>
                  </a:cubicBezTo>
                  <a:cubicBezTo>
                    <a:pt x="4190" y="5201"/>
                    <a:pt x="1039" y="616"/>
                    <a:pt x="4902" y="308"/>
                  </a:cubicBezTo>
                  <a:cubicBezTo>
                    <a:pt x="8757" y="0"/>
                    <a:pt x="8308" y="3916"/>
                    <a:pt x="8308" y="3916"/>
                  </a:cubicBezTo>
                  <a:cubicBezTo>
                    <a:pt x="8308" y="3916"/>
                    <a:pt x="12295" y="3168"/>
                    <a:pt x="12858" y="6152"/>
                  </a:cubicBezTo>
                  <a:cubicBezTo>
                    <a:pt x="13422" y="9135"/>
                    <a:pt x="9285" y="9928"/>
                    <a:pt x="7287" y="814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59"/>
            <p:cNvSpPr/>
            <p:nvPr/>
          </p:nvSpPr>
          <p:spPr>
            <a:xfrm>
              <a:off x="886325" y="2297300"/>
              <a:ext cx="270000" cy="162400"/>
            </a:xfrm>
            <a:custGeom>
              <a:rect b="b" l="l" r="r" t="t"/>
              <a:pathLst>
                <a:path extrusionOk="0" fill="none" h="6496" w="10800">
                  <a:moveTo>
                    <a:pt x="10799" y="6496"/>
                  </a:moveTo>
                  <a:cubicBezTo>
                    <a:pt x="10799" y="6496"/>
                    <a:pt x="10729" y="4868"/>
                    <a:pt x="10131" y="3970"/>
                  </a:cubicBezTo>
                  <a:cubicBezTo>
                    <a:pt x="10131" y="3970"/>
                    <a:pt x="8634" y="2923"/>
                    <a:pt x="7059" y="3143"/>
                  </a:cubicBezTo>
                  <a:cubicBezTo>
                    <a:pt x="7059" y="3143"/>
                    <a:pt x="7059" y="1"/>
                    <a:pt x="3530" y="10"/>
                  </a:cubicBezTo>
                  <a:cubicBezTo>
                    <a:pt x="1" y="27"/>
                    <a:pt x="986" y="3002"/>
                    <a:pt x="986" y="30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59"/>
            <p:cNvSpPr/>
            <p:nvPr/>
          </p:nvSpPr>
          <p:spPr>
            <a:xfrm>
              <a:off x="1042550" y="2375850"/>
              <a:ext cx="20275" cy="27975"/>
            </a:xfrm>
            <a:custGeom>
              <a:rect b="b" l="l" r="r" t="t"/>
              <a:pathLst>
                <a:path extrusionOk="0" fill="none" h="1119" w="811">
                  <a:moveTo>
                    <a:pt x="0" y="1118"/>
                  </a:moveTo>
                  <a:lnTo>
                    <a:pt x="81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59"/>
            <p:cNvSpPr/>
            <p:nvPr/>
          </p:nvSpPr>
          <p:spPr>
            <a:xfrm>
              <a:off x="857725" y="2423825"/>
              <a:ext cx="74400" cy="98150"/>
            </a:xfrm>
            <a:custGeom>
              <a:rect b="b" l="l" r="r" t="t"/>
              <a:pathLst>
                <a:path extrusionOk="0" fill="none" h="3926" w="2976">
                  <a:moveTo>
                    <a:pt x="978" y="3926"/>
                  </a:moveTo>
                  <a:cubicBezTo>
                    <a:pt x="978" y="3926"/>
                    <a:pt x="1" y="1514"/>
                    <a:pt x="297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59"/>
            <p:cNvSpPr/>
            <p:nvPr/>
          </p:nvSpPr>
          <p:spPr>
            <a:xfrm>
              <a:off x="892500" y="2315350"/>
              <a:ext cx="262500" cy="238750"/>
            </a:xfrm>
            <a:custGeom>
              <a:rect b="b" l="l" r="r" t="t"/>
              <a:pathLst>
                <a:path extrusionOk="0" fill="none" h="9550" w="10500">
                  <a:moveTo>
                    <a:pt x="5175" y="6786"/>
                  </a:moveTo>
                  <a:cubicBezTo>
                    <a:pt x="5175" y="6786"/>
                    <a:pt x="6398" y="8388"/>
                    <a:pt x="8449" y="7877"/>
                  </a:cubicBezTo>
                  <a:cubicBezTo>
                    <a:pt x="10500" y="7358"/>
                    <a:pt x="9936" y="5193"/>
                    <a:pt x="9118" y="4797"/>
                  </a:cubicBezTo>
                  <a:cubicBezTo>
                    <a:pt x="8299" y="4392"/>
                    <a:pt x="6909" y="4014"/>
                    <a:pt x="5131" y="4383"/>
                  </a:cubicBezTo>
                  <a:cubicBezTo>
                    <a:pt x="5131" y="4383"/>
                    <a:pt x="5703" y="1576"/>
                    <a:pt x="3908" y="784"/>
                  </a:cubicBezTo>
                  <a:cubicBezTo>
                    <a:pt x="2104" y="1"/>
                    <a:pt x="1109" y="1312"/>
                    <a:pt x="1338" y="1937"/>
                  </a:cubicBezTo>
                  <a:cubicBezTo>
                    <a:pt x="1567" y="2553"/>
                    <a:pt x="2042" y="4295"/>
                    <a:pt x="2940" y="4823"/>
                  </a:cubicBezTo>
                  <a:cubicBezTo>
                    <a:pt x="2940" y="4823"/>
                    <a:pt x="555" y="6337"/>
                    <a:pt x="282" y="7473"/>
                  </a:cubicBezTo>
                  <a:cubicBezTo>
                    <a:pt x="0" y="8599"/>
                    <a:pt x="1268" y="9550"/>
                    <a:pt x="2200" y="9435"/>
                  </a:cubicBezTo>
                  <a:cubicBezTo>
                    <a:pt x="3142" y="9321"/>
                    <a:pt x="4401" y="7930"/>
                    <a:pt x="4665" y="6821"/>
                  </a:cubicBezTo>
                  <a:lnTo>
                    <a:pt x="4841" y="6311"/>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59"/>
            <p:cNvSpPr/>
            <p:nvPr/>
          </p:nvSpPr>
          <p:spPr>
            <a:xfrm>
              <a:off x="909875" y="2483450"/>
              <a:ext cx="95300" cy="65375"/>
            </a:xfrm>
            <a:custGeom>
              <a:rect b="b" l="l" r="r" t="t"/>
              <a:pathLst>
                <a:path extrusionOk="0" fill="none" h="2615" w="3812">
                  <a:moveTo>
                    <a:pt x="3811" y="572"/>
                  </a:moveTo>
                  <a:cubicBezTo>
                    <a:pt x="3811" y="572"/>
                    <a:pt x="1637" y="2614"/>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59"/>
            <p:cNvSpPr/>
            <p:nvPr/>
          </p:nvSpPr>
          <p:spPr>
            <a:xfrm>
              <a:off x="928350" y="2329425"/>
              <a:ext cx="40725" cy="74850"/>
            </a:xfrm>
            <a:custGeom>
              <a:rect b="b" l="l" r="r" t="t"/>
              <a:pathLst>
                <a:path extrusionOk="0" fill="none" h="2994" w="1629">
                  <a:moveTo>
                    <a:pt x="520" y="2993"/>
                  </a:moveTo>
                  <a:cubicBezTo>
                    <a:pt x="520" y="2993"/>
                    <a:pt x="1" y="582"/>
                    <a:pt x="162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59"/>
            <p:cNvSpPr/>
            <p:nvPr/>
          </p:nvSpPr>
          <p:spPr>
            <a:xfrm>
              <a:off x="1030450" y="2451100"/>
              <a:ext cx="103875" cy="68225"/>
            </a:xfrm>
            <a:custGeom>
              <a:rect b="b" l="l" r="r" t="t"/>
              <a:pathLst>
                <a:path extrusionOk="0" fill="none" h="2729" w="4155">
                  <a:moveTo>
                    <a:pt x="4154" y="1"/>
                  </a:moveTo>
                  <a:cubicBezTo>
                    <a:pt x="4154" y="1"/>
                    <a:pt x="3072" y="2729"/>
                    <a:pt x="0" y="171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59"/>
            <p:cNvSpPr/>
            <p:nvPr/>
          </p:nvSpPr>
          <p:spPr>
            <a:xfrm>
              <a:off x="1076875" y="2386850"/>
              <a:ext cx="24875" cy="6425"/>
            </a:xfrm>
            <a:custGeom>
              <a:rect b="b" l="l" r="r" t="t"/>
              <a:pathLst>
                <a:path extrusionOk="0" fill="none" h="257" w="995">
                  <a:moveTo>
                    <a:pt x="995" y="256"/>
                  </a:moveTo>
                  <a:cubicBezTo>
                    <a:pt x="696" y="80"/>
                    <a:pt x="344" y="1"/>
                    <a:pt x="0" y="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59"/>
            <p:cNvSpPr/>
            <p:nvPr/>
          </p:nvSpPr>
          <p:spPr>
            <a:xfrm>
              <a:off x="1064550" y="2389725"/>
              <a:ext cx="5975" cy="450"/>
            </a:xfrm>
            <a:custGeom>
              <a:rect b="b" l="l" r="r" t="t"/>
              <a:pathLst>
                <a:path extrusionOk="0" fill="none" h="18" w="239">
                  <a:moveTo>
                    <a:pt x="238" y="0"/>
                  </a:moveTo>
                  <a:lnTo>
                    <a:pt x="0" y="1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59"/>
            <p:cNvSpPr/>
            <p:nvPr/>
          </p:nvSpPr>
          <p:spPr>
            <a:xfrm>
              <a:off x="1120000" y="2463200"/>
              <a:ext cx="18500" cy="25325"/>
            </a:xfrm>
            <a:custGeom>
              <a:rect b="b" l="l" r="r" t="t"/>
              <a:pathLst>
                <a:path extrusionOk="0" fill="none" h="1013" w="740">
                  <a:moveTo>
                    <a:pt x="740" y="1"/>
                  </a:moveTo>
                  <a:cubicBezTo>
                    <a:pt x="599" y="406"/>
                    <a:pt x="344" y="758"/>
                    <a:pt x="0" y="101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59"/>
            <p:cNvSpPr/>
            <p:nvPr/>
          </p:nvSpPr>
          <p:spPr>
            <a:xfrm>
              <a:off x="1101300" y="2497975"/>
              <a:ext cx="7500" cy="3550"/>
            </a:xfrm>
            <a:custGeom>
              <a:rect b="b" l="l" r="r" t="t"/>
              <a:pathLst>
                <a:path extrusionOk="0" fill="none" h="142" w="300">
                  <a:moveTo>
                    <a:pt x="299" y="0"/>
                  </a:moveTo>
                  <a:lnTo>
                    <a:pt x="0" y="14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59"/>
            <p:cNvSpPr/>
            <p:nvPr/>
          </p:nvSpPr>
          <p:spPr>
            <a:xfrm>
              <a:off x="941325" y="2513150"/>
              <a:ext cx="56375" cy="20050"/>
            </a:xfrm>
            <a:custGeom>
              <a:rect b="b" l="l" r="r" t="t"/>
              <a:pathLst>
                <a:path extrusionOk="0" fill="none" h="802" w="2255">
                  <a:moveTo>
                    <a:pt x="2254" y="1"/>
                  </a:moveTo>
                  <a:cubicBezTo>
                    <a:pt x="1638" y="537"/>
                    <a:pt x="819" y="801"/>
                    <a:pt x="1"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59"/>
            <p:cNvSpPr/>
            <p:nvPr/>
          </p:nvSpPr>
          <p:spPr>
            <a:xfrm>
              <a:off x="922625" y="2521500"/>
              <a:ext cx="4225" cy="3325"/>
            </a:xfrm>
            <a:custGeom>
              <a:rect b="b" l="l" r="r" t="t"/>
              <a:pathLst>
                <a:path extrusionOk="0" fill="none" h="133" w="169">
                  <a:moveTo>
                    <a:pt x="168" y="133"/>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59"/>
            <p:cNvSpPr/>
            <p:nvPr/>
          </p:nvSpPr>
          <p:spPr>
            <a:xfrm>
              <a:off x="910325" y="2506100"/>
              <a:ext cx="675" cy="2675"/>
            </a:xfrm>
            <a:custGeom>
              <a:rect b="b" l="l" r="r" t="t"/>
              <a:pathLst>
                <a:path extrusionOk="0" fill="none" h="107" w="27">
                  <a:moveTo>
                    <a:pt x="26" y="107"/>
                  </a:moveTo>
                  <a:cubicBezTo>
                    <a:pt x="18" y="71"/>
                    <a:pt x="9" y="36"/>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59"/>
            <p:cNvSpPr/>
            <p:nvPr/>
          </p:nvSpPr>
          <p:spPr>
            <a:xfrm>
              <a:off x="1046950" y="2348575"/>
              <a:ext cx="6175" cy="24000"/>
            </a:xfrm>
            <a:custGeom>
              <a:rect b="b" l="l" r="r" t="t"/>
              <a:pathLst>
                <a:path extrusionOk="0" fill="none" h="960" w="247">
                  <a:moveTo>
                    <a:pt x="220" y="960"/>
                  </a:moveTo>
                  <a:cubicBezTo>
                    <a:pt x="247" y="625"/>
                    <a:pt x="168" y="291"/>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59"/>
            <p:cNvSpPr/>
            <p:nvPr/>
          </p:nvSpPr>
          <p:spPr>
            <a:xfrm>
              <a:off x="1037275" y="2333175"/>
              <a:ext cx="1550" cy="3325"/>
            </a:xfrm>
            <a:custGeom>
              <a:rect b="b" l="l" r="r" t="t"/>
              <a:pathLst>
                <a:path extrusionOk="0" fill="none" h="133" w="62">
                  <a:moveTo>
                    <a:pt x="62" y="132"/>
                  </a:moveTo>
                  <a:cubicBezTo>
                    <a:pt x="44" y="88"/>
                    <a:pt x="18" y="44"/>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59"/>
            <p:cNvSpPr/>
            <p:nvPr/>
          </p:nvSpPr>
          <p:spPr>
            <a:xfrm>
              <a:off x="1138700" y="2001950"/>
              <a:ext cx="271525" cy="273600"/>
            </a:xfrm>
            <a:custGeom>
              <a:rect b="b" l="l" r="r" t="t"/>
              <a:pathLst>
                <a:path extrusionOk="0" h="10944" w="10861">
                  <a:moveTo>
                    <a:pt x="4044" y="587"/>
                  </a:moveTo>
                  <a:cubicBezTo>
                    <a:pt x="4392" y="587"/>
                    <a:pt x="4734" y="712"/>
                    <a:pt x="4999" y="946"/>
                  </a:cubicBezTo>
                  <a:cubicBezTo>
                    <a:pt x="5765" y="1623"/>
                    <a:pt x="6029" y="3771"/>
                    <a:pt x="6099" y="4413"/>
                  </a:cubicBezTo>
                  <a:lnTo>
                    <a:pt x="6108" y="4484"/>
                  </a:lnTo>
                  <a:lnTo>
                    <a:pt x="6170" y="4457"/>
                  </a:lnTo>
                  <a:cubicBezTo>
                    <a:pt x="6512" y="4294"/>
                    <a:pt x="6949" y="4239"/>
                    <a:pt x="7396" y="4239"/>
                  </a:cubicBezTo>
                  <a:cubicBezTo>
                    <a:pt x="7986" y="4239"/>
                    <a:pt x="8595" y="4334"/>
                    <a:pt x="9030" y="4404"/>
                  </a:cubicBezTo>
                  <a:lnTo>
                    <a:pt x="9365" y="4457"/>
                  </a:lnTo>
                  <a:cubicBezTo>
                    <a:pt x="9681" y="4501"/>
                    <a:pt x="9981" y="4818"/>
                    <a:pt x="10095" y="5249"/>
                  </a:cubicBezTo>
                  <a:cubicBezTo>
                    <a:pt x="10227" y="5725"/>
                    <a:pt x="10130" y="6226"/>
                    <a:pt x="9822" y="6693"/>
                  </a:cubicBezTo>
                  <a:lnTo>
                    <a:pt x="9805" y="6719"/>
                  </a:lnTo>
                  <a:cubicBezTo>
                    <a:pt x="9646" y="6957"/>
                    <a:pt x="9444" y="7168"/>
                    <a:pt x="9206" y="7353"/>
                  </a:cubicBezTo>
                  <a:cubicBezTo>
                    <a:pt x="9092" y="7441"/>
                    <a:pt x="8968" y="7520"/>
                    <a:pt x="8836" y="7590"/>
                  </a:cubicBezTo>
                  <a:cubicBezTo>
                    <a:pt x="8541" y="7736"/>
                    <a:pt x="8232" y="7795"/>
                    <a:pt x="7925" y="7795"/>
                  </a:cubicBezTo>
                  <a:cubicBezTo>
                    <a:pt x="6878" y="7795"/>
                    <a:pt x="5857" y="7110"/>
                    <a:pt x="5510" y="6851"/>
                  </a:cubicBezTo>
                  <a:lnTo>
                    <a:pt x="5457" y="6807"/>
                  </a:lnTo>
                  <a:lnTo>
                    <a:pt x="5439" y="6878"/>
                  </a:lnTo>
                  <a:cubicBezTo>
                    <a:pt x="4876" y="8673"/>
                    <a:pt x="3811" y="9667"/>
                    <a:pt x="3230" y="10099"/>
                  </a:cubicBezTo>
                  <a:cubicBezTo>
                    <a:pt x="3186" y="10125"/>
                    <a:pt x="3142" y="10151"/>
                    <a:pt x="3089" y="10178"/>
                  </a:cubicBezTo>
                  <a:cubicBezTo>
                    <a:pt x="2917" y="10264"/>
                    <a:pt x="2705" y="10305"/>
                    <a:pt x="2479" y="10305"/>
                  </a:cubicBezTo>
                  <a:cubicBezTo>
                    <a:pt x="2107" y="10305"/>
                    <a:pt x="1700" y="10193"/>
                    <a:pt x="1382" y="9984"/>
                  </a:cubicBezTo>
                  <a:cubicBezTo>
                    <a:pt x="1021" y="9738"/>
                    <a:pt x="458" y="9166"/>
                    <a:pt x="748" y="8013"/>
                  </a:cubicBezTo>
                  <a:cubicBezTo>
                    <a:pt x="968" y="7071"/>
                    <a:pt x="1602" y="6279"/>
                    <a:pt x="2482" y="5865"/>
                  </a:cubicBezTo>
                  <a:cubicBezTo>
                    <a:pt x="2579" y="5821"/>
                    <a:pt x="2685" y="5777"/>
                    <a:pt x="2790" y="5733"/>
                  </a:cubicBezTo>
                  <a:lnTo>
                    <a:pt x="2773" y="5689"/>
                  </a:lnTo>
                  <a:lnTo>
                    <a:pt x="2808" y="5725"/>
                  </a:lnTo>
                  <a:cubicBezTo>
                    <a:pt x="2957" y="5672"/>
                    <a:pt x="3116" y="5619"/>
                    <a:pt x="3274" y="5593"/>
                  </a:cubicBezTo>
                  <a:lnTo>
                    <a:pt x="3758" y="5531"/>
                  </a:lnTo>
                  <a:lnTo>
                    <a:pt x="3450" y="5197"/>
                  </a:lnTo>
                  <a:cubicBezTo>
                    <a:pt x="2544" y="4404"/>
                    <a:pt x="1945" y="2627"/>
                    <a:pt x="2280" y="1747"/>
                  </a:cubicBezTo>
                  <a:cubicBezTo>
                    <a:pt x="2465" y="1324"/>
                    <a:pt x="2799" y="990"/>
                    <a:pt x="3213" y="796"/>
                  </a:cubicBezTo>
                  <a:cubicBezTo>
                    <a:pt x="3345" y="734"/>
                    <a:pt x="3486" y="682"/>
                    <a:pt x="3635" y="646"/>
                  </a:cubicBezTo>
                  <a:cubicBezTo>
                    <a:pt x="3770" y="607"/>
                    <a:pt x="3907" y="587"/>
                    <a:pt x="4044" y="587"/>
                  </a:cubicBezTo>
                  <a:close/>
                  <a:moveTo>
                    <a:pt x="4160" y="0"/>
                  </a:moveTo>
                  <a:cubicBezTo>
                    <a:pt x="3825" y="0"/>
                    <a:pt x="3458" y="95"/>
                    <a:pt x="3063" y="286"/>
                  </a:cubicBezTo>
                  <a:cubicBezTo>
                    <a:pt x="2245" y="690"/>
                    <a:pt x="1752" y="1245"/>
                    <a:pt x="1602" y="1940"/>
                  </a:cubicBezTo>
                  <a:cubicBezTo>
                    <a:pt x="1285" y="3384"/>
                    <a:pt x="2544" y="4968"/>
                    <a:pt x="2553" y="4977"/>
                  </a:cubicBezTo>
                  <a:cubicBezTo>
                    <a:pt x="2561" y="4994"/>
                    <a:pt x="2570" y="5012"/>
                    <a:pt x="2561" y="5021"/>
                  </a:cubicBezTo>
                  <a:cubicBezTo>
                    <a:pt x="2561" y="5038"/>
                    <a:pt x="2553" y="5056"/>
                    <a:pt x="2535" y="5056"/>
                  </a:cubicBezTo>
                  <a:cubicBezTo>
                    <a:pt x="2438" y="5091"/>
                    <a:pt x="2333" y="5135"/>
                    <a:pt x="2236" y="5188"/>
                  </a:cubicBezTo>
                  <a:cubicBezTo>
                    <a:pt x="951" y="5821"/>
                    <a:pt x="0" y="7326"/>
                    <a:pt x="36" y="8699"/>
                  </a:cubicBezTo>
                  <a:cubicBezTo>
                    <a:pt x="62" y="9738"/>
                    <a:pt x="652" y="10495"/>
                    <a:pt x="1681" y="10812"/>
                  </a:cubicBezTo>
                  <a:cubicBezTo>
                    <a:pt x="1938" y="10900"/>
                    <a:pt x="2207" y="10943"/>
                    <a:pt x="2476" y="10943"/>
                  </a:cubicBezTo>
                  <a:cubicBezTo>
                    <a:pt x="2853" y="10943"/>
                    <a:pt x="3230" y="10858"/>
                    <a:pt x="3574" y="10688"/>
                  </a:cubicBezTo>
                  <a:cubicBezTo>
                    <a:pt x="5052" y="9958"/>
                    <a:pt x="5712" y="7890"/>
                    <a:pt x="5721" y="7872"/>
                  </a:cubicBezTo>
                  <a:lnTo>
                    <a:pt x="5730" y="7854"/>
                  </a:lnTo>
                  <a:cubicBezTo>
                    <a:pt x="5730" y="7854"/>
                    <a:pt x="5739" y="7846"/>
                    <a:pt x="5739" y="7846"/>
                  </a:cubicBezTo>
                  <a:lnTo>
                    <a:pt x="5765" y="7846"/>
                  </a:lnTo>
                  <a:lnTo>
                    <a:pt x="5783" y="7793"/>
                  </a:lnTo>
                  <a:lnTo>
                    <a:pt x="5791" y="7846"/>
                  </a:lnTo>
                  <a:cubicBezTo>
                    <a:pt x="5806" y="7860"/>
                    <a:pt x="6799" y="8533"/>
                    <a:pt x="7931" y="8533"/>
                  </a:cubicBezTo>
                  <a:cubicBezTo>
                    <a:pt x="8165" y="8533"/>
                    <a:pt x="8405" y="8505"/>
                    <a:pt x="8643" y="8435"/>
                  </a:cubicBezTo>
                  <a:cubicBezTo>
                    <a:pt x="8775" y="8391"/>
                    <a:pt x="8898" y="8347"/>
                    <a:pt x="9021" y="8286"/>
                  </a:cubicBezTo>
                  <a:cubicBezTo>
                    <a:pt x="9637" y="7986"/>
                    <a:pt x="10139" y="7397"/>
                    <a:pt x="10509" y="6543"/>
                  </a:cubicBezTo>
                  <a:cubicBezTo>
                    <a:pt x="10861" y="5725"/>
                    <a:pt x="10852" y="5073"/>
                    <a:pt x="10509" y="4598"/>
                  </a:cubicBezTo>
                  <a:cubicBezTo>
                    <a:pt x="9909" y="3791"/>
                    <a:pt x="8457" y="3645"/>
                    <a:pt x="7489" y="3645"/>
                  </a:cubicBezTo>
                  <a:cubicBezTo>
                    <a:pt x="6978" y="3645"/>
                    <a:pt x="6603" y="3686"/>
                    <a:pt x="6557" y="3692"/>
                  </a:cubicBezTo>
                  <a:cubicBezTo>
                    <a:pt x="6548" y="3692"/>
                    <a:pt x="6539" y="3692"/>
                    <a:pt x="6522" y="3683"/>
                  </a:cubicBezTo>
                  <a:cubicBezTo>
                    <a:pt x="6513" y="3674"/>
                    <a:pt x="6504" y="3665"/>
                    <a:pt x="6504" y="3648"/>
                  </a:cubicBezTo>
                  <a:cubicBezTo>
                    <a:pt x="6504" y="3621"/>
                    <a:pt x="6284" y="963"/>
                    <a:pt x="4946" y="206"/>
                  </a:cubicBezTo>
                  <a:cubicBezTo>
                    <a:pt x="4708" y="69"/>
                    <a:pt x="4445" y="0"/>
                    <a:pt x="4160" y="0"/>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59"/>
            <p:cNvSpPr/>
            <p:nvPr/>
          </p:nvSpPr>
          <p:spPr>
            <a:xfrm>
              <a:off x="1153000" y="2152750"/>
              <a:ext cx="46450" cy="104100"/>
            </a:xfrm>
            <a:custGeom>
              <a:rect b="b" l="l" r="r" t="t"/>
              <a:pathLst>
                <a:path extrusionOk="0" h="4164" w="1858">
                  <a:moveTo>
                    <a:pt x="1796" y="1"/>
                  </a:moveTo>
                  <a:cubicBezTo>
                    <a:pt x="1030" y="423"/>
                    <a:pt x="476" y="1145"/>
                    <a:pt x="273" y="1998"/>
                  </a:cubicBezTo>
                  <a:cubicBezTo>
                    <a:pt x="0" y="3099"/>
                    <a:pt x="528" y="3635"/>
                    <a:pt x="872" y="3864"/>
                  </a:cubicBezTo>
                  <a:cubicBezTo>
                    <a:pt x="933" y="3899"/>
                    <a:pt x="986" y="3935"/>
                    <a:pt x="1057" y="3961"/>
                  </a:cubicBezTo>
                  <a:lnTo>
                    <a:pt x="1117" y="3892"/>
                  </a:lnTo>
                  <a:lnTo>
                    <a:pt x="1117" y="3892"/>
                  </a:lnTo>
                  <a:cubicBezTo>
                    <a:pt x="1149" y="3939"/>
                    <a:pt x="1185" y="3987"/>
                    <a:pt x="1224" y="4031"/>
                  </a:cubicBezTo>
                  <a:lnTo>
                    <a:pt x="1233" y="4040"/>
                  </a:lnTo>
                  <a:lnTo>
                    <a:pt x="1241" y="4040"/>
                  </a:lnTo>
                  <a:cubicBezTo>
                    <a:pt x="1356" y="4084"/>
                    <a:pt x="1479" y="4119"/>
                    <a:pt x="1602" y="4137"/>
                  </a:cubicBezTo>
                  <a:lnTo>
                    <a:pt x="1717" y="4163"/>
                  </a:lnTo>
                  <a:lnTo>
                    <a:pt x="1646" y="4067"/>
                  </a:lnTo>
                  <a:cubicBezTo>
                    <a:pt x="1321" y="3574"/>
                    <a:pt x="370" y="1849"/>
                    <a:pt x="1857" y="80"/>
                  </a:cubicBezTo>
                  <a:lnTo>
                    <a:pt x="1796"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59"/>
            <p:cNvSpPr/>
            <p:nvPr/>
          </p:nvSpPr>
          <p:spPr>
            <a:xfrm>
              <a:off x="1193925" y="2019350"/>
              <a:ext cx="78800" cy="92725"/>
            </a:xfrm>
            <a:custGeom>
              <a:rect b="b" l="l" r="r" t="t"/>
              <a:pathLst>
                <a:path extrusionOk="0" h="3709" w="3152">
                  <a:moveTo>
                    <a:pt x="924" y="1271"/>
                  </a:moveTo>
                  <a:cubicBezTo>
                    <a:pt x="880" y="1341"/>
                    <a:pt x="836" y="1411"/>
                    <a:pt x="801" y="1482"/>
                  </a:cubicBezTo>
                  <a:cubicBezTo>
                    <a:pt x="836" y="1411"/>
                    <a:pt x="880" y="1341"/>
                    <a:pt x="916" y="1271"/>
                  </a:cubicBezTo>
                  <a:close/>
                  <a:moveTo>
                    <a:pt x="678" y="1763"/>
                  </a:moveTo>
                  <a:cubicBezTo>
                    <a:pt x="652" y="1825"/>
                    <a:pt x="634" y="1887"/>
                    <a:pt x="608" y="1939"/>
                  </a:cubicBezTo>
                  <a:cubicBezTo>
                    <a:pt x="625" y="1887"/>
                    <a:pt x="652" y="1825"/>
                    <a:pt x="669" y="1763"/>
                  </a:cubicBezTo>
                  <a:close/>
                  <a:moveTo>
                    <a:pt x="599" y="1983"/>
                  </a:moveTo>
                  <a:lnTo>
                    <a:pt x="599" y="1983"/>
                  </a:lnTo>
                  <a:cubicBezTo>
                    <a:pt x="572" y="2063"/>
                    <a:pt x="555" y="2133"/>
                    <a:pt x="537" y="2204"/>
                  </a:cubicBezTo>
                  <a:cubicBezTo>
                    <a:pt x="555" y="2133"/>
                    <a:pt x="572" y="2063"/>
                    <a:pt x="590" y="1992"/>
                  </a:cubicBezTo>
                  <a:lnTo>
                    <a:pt x="599" y="1983"/>
                  </a:lnTo>
                  <a:close/>
                  <a:moveTo>
                    <a:pt x="1837" y="1"/>
                  </a:moveTo>
                  <a:cubicBezTo>
                    <a:pt x="1710" y="1"/>
                    <a:pt x="1578" y="16"/>
                    <a:pt x="1444" y="47"/>
                  </a:cubicBezTo>
                  <a:cubicBezTo>
                    <a:pt x="1312" y="82"/>
                    <a:pt x="1180" y="126"/>
                    <a:pt x="1048" y="197"/>
                  </a:cubicBezTo>
                  <a:cubicBezTo>
                    <a:pt x="660" y="373"/>
                    <a:pt x="344" y="690"/>
                    <a:pt x="168" y="1095"/>
                  </a:cubicBezTo>
                  <a:cubicBezTo>
                    <a:pt x="0" y="1535"/>
                    <a:pt x="80" y="2230"/>
                    <a:pt x="361" y="2969"/>
                  </a:cubicBezTo>
                  <a:lnTo>
                    <a:pt x="458" y="2952"/>
                  </a:lnTo>
                  <a:cubicBezTo>
                    <a:pt x="458" y="2705"/>
                    <a:pt x="476" y="2459"/>
                    <a:pt x="537" y="2221"/>
                  </a:cubicBezTo>
                  <a:lnTo>
                    <a:pt x="537" y="2221"/>
                  </a:lnTo>
                  <a:cubicBezTo>
                    <a:pt x="458" y="2556"/>
                    <a:pt x="440" y="2908"/>
                    <a:pt x="484" y="3251"/>
                  </a:cubicBezTo>
                  <a:cubicBezTo>
                    <a:pt x="555" y="3409"/>
                    <a:pt x="634" y="3568"/>
                    <a:pt x="722" y="3708"/>
                  </a:cubicBezTo>
                  <a:lnTo>
                    <a:pt x="819" y="3682"/>
                  </a:lnTo>
                  <a:cubicBezTo>
                    <a:pt x="766" y="3198"/>
                    <a:pt x="792" y="2503"/>
                    <a:pt x="1206" y="1922"/>
                  </a:cubicBezTo>
                  <a:cubicBezTo>
                    <a:pt x="1400" y="1640"/>
                    <a:pt x="1664" y="1420"/>
                    <a:pt x="1972" y="1271"/>
                  </a:cubicBezTo>
                  <a:cubicBezTo>
                    <a:pt x="2324" y="1103"/>
                    <a:pt x="2693" y="1007"/>
                    <a:pt x="3081" y="971"/>
                  </a:cubicBezTo>
                  <a:lnTo>
                    <a:pt x="3151" y="963"/>
                  </a:lnTo>
                  <a:lnTo>
                    <a:pt x="3125" y="901"/>
                  </a:lnTo>
                  <a:cubicBezTo>
                    <a:pt x="3028" y="690"/>
                    <a:pt x="2887" y="487"/>
                    <a:pt x="2720" y="329"/>
                  </a:cubicBezTo>
                  <a:cubicBezTo>
                    <a:pt x="2483" y="111"/>
                    <a:pt x="2176" y="1"/>
                    <a:pt x="1837" y="1"/>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59"/>
            <p:cNvSpPr/>
            <p:nvPr/>
          </p:nvSpPr>
          <p:spPr>
            <a:xfrm>
              <a:off x="1201400" y="2202475"/>
              <a:ext cx="95300" cy="84800"/>
            </a:xfrm>
            <a:custGeom>
              <a:rect b="b" l="l" r="r" t="t"/>
              <a:pathLst>
                <a:path extrusionOk="0" h="3392" w="3812">
                  <a:moveTo>
                    <a:pt x="3257" y="1"/>
                  </a:moveTo>
                  <a:lnTo>
                    <a:pt x="3222" y="106"/>
                  </a:lnTo>
                  <a:cubicBezTo>
                    <a:pt x="2993" y="705"/>
                    <a:pt x="2315" y="2166"/>
                    <a:pt x="1101" y="2764"/>
                  </a:cubicBezTo>
                  <a:cubicBezTo>
                    <a:pt x="766" y="2931"/>
                    <a:pt x="397" y="3019"/>
                    <a:pt x="18" y="3019"/>
                  </a:cubicBezTo>
                  <a:lnTo>
                    <a:pt x="1" y="3116"/>
                  </a:lnTo>
                  <a:cubicBezTo>
                    <a:pt x="558" y="3300"/>
                    <a:pt x="1042" y="3391"/>
                    <a:pt x="1448" y="3391"/>
                  </a:cubicBezTo>
                  <a:cubicBezTo>
                    <a:pt x="1529" y="3391"/>
                    <a:pt x="1607" y="3388"/>
                    <a:pt x="1682" y="3380"/>
                  </a:cubicBezTo>
                  <a:lnTo>
                    <a:pt x="1690" y="3380"/>
                  </a:lnTo>
                  <a:cubicBezTo>
                    <a:pt x="1858" y="3292"/>
                    <a:pt x="3292" y="2491"/>
                    <a:pt x="3803" y="1127"/>
                  </a:cubicBezTo>
                  <a:lnTo>
                    <a:pt x="3811" y="1110"/>
                  </a:lnTo>
                  <a:lnTo>
                    <a:pt x="3257"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59"/>
            <p:cNvSpPr/>
            <p:nvPr/>
          </p:nvSpPr>
          <p:spPr>
            <a:xfrm>
              <a:off x="1345950" y="2112050"/>
              <a:ext cx="45125" cy="47325"/>
            </a:xfrm>
            <a:custGeom>
              <a:rect b="b" l="l" r="r" t="t"/>
              <a:pathLst>
                <a:path extrusionOk="0" h="1893" w="1805">
                  <a:moveTo>
                    <a:pt x="27" y="0"/>
                  </a:moveTo>
                  <a:lnTo>
                    <a:pt x="1" y="97"/>
                  </a:lnTo>
                  <a:cubicBezTo>
                    <a:pt x="661" y="414"/>
                    <a:pt x="1462" y="977"/>
                    <a:pt x="1550" y="1875"/>
                  </a:cubicBezTo>
                  <a:lnTo>
                    <a:pt x="1647" y="1893"/>
                  </a:lnTo>
                  <a:cubicBezTo>
                    <a:pt x="1779" y="1567"/>
                    <a:pt x="1805" y="1215"/>
                    <a:pt x="1717" y="881"/>
                  </a:cubicBezTo>
                  <a:cubicBezTo>
                    <a:pt x="1603" y="493"/>
                    <a:pt x="1339" y="194"/>
                    <a:pt x="1066" y="159"/>
                  </a:cubicBezTo>
                  <a:cubicBezTo>
                    <a:pt x="978" y="150"/>
                    <a:pt x="872" y="132"/>
                    <a:pt x="731" y="106"/>
                  </a:cubicBezTo>
                  <a:cubicBezTo>
                    <a:pt x="529" y="71"/>
                    <a:pt x="291" y="36"/>
                    <a:pt x="27"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59"/>
            <p:cNvSpPr/>
            <p:nvPr/>
          </p:nvSpPr>
          <p:spPr>
            <a:xfrm>
              <a:off x="1272900" y="2009950"/>
              <a:ext cx="42725" cy="81650"/>
            </a:xfrm>
            <a:custGeom>
              <a:rect b="b" l="l" r="r" t="t"/>
              <a:pathLst>
                <a:path extrusionOk="0" h="3266" w="1709">
                  <a:moveTo>
                    <a:pt x="54" y="1"/>
                  </a:moveTo>
                  <a:lnTo>
                    <a:pt x="1" y="80"/>
                  </a:lnTo>
                  <a:cubicBezTo>
                    <a:pt x="951" y="987"/>
                    <a:pt x="1189" y="2852"/>
                    <a:pt x="1224" y="3213"/>
                  </a:cubicBezTo>
                  <a:lnTo>
                    <a:pt x="1224" y="3266"/>
                  </a:lnTo>
                  <a:lnTo>
                    <a:pt x="1277" y="3266"/>
                  </a:lnTo>
                  <a:cubicBezTo>
                    <a:pt x="1356" y="3257"/>
                    <a:pt x="1497" y="3248"/>
                    <a:pt x="1655" y="3240"/>
                  </a:cubicBezTo>
                  <a:lnTo>
                    <a:pt x="1708" y="3240"/>
                  </a:lnTo>
                  <a:lnTo>
                    <a:pt x="1708" y="3196"/>
                  </a:lnTo>
                  <a:cubicBezTo>
                    <a:pt x="1708" y="1251"/>
                    <a:pt x="811" y="388"/>
                    <a:pt x="54"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59"/>
            <p:cNvSpPr/>
            <p:nvPr/>
          </p:nvSpPr>
          <p:spPr>
            <a:xfrm>
              <a:off x="1285900" y="2117100"/>
              <a:ext cx="136875" cy="120275"/>
            </a:xfrm>
            <a:custGeom>
              <a:rect b="b" l="l" r="r" t="t"/>
              <a:pathLst>
                <a:path extrusionOk="0" h="4811" w="5475">
                  <a:moveTo>
                    <a:pt x="4858" y="1"/>
                  </a:moveTo>
                  <a:lnTo>
                    <a:pt x="4779" y="54"/>
                  </a:lnTo>
                  <a:cubicBezTo>
                    <a:pt x="5069" y="555"/>
                    <a:pt x="5043" y="1198"/>
                    <a:pt x="4709" y="1972"/>
                  </a:cubicBezTo>
                  <a:cubicBezTo>
                    <a:pt x="4330" y="2852"/>
                    <a:pt x="3811" y="3451"/>
                    <a:pt x="3177" y="3768"/>
                  </a:cubicBezTo>
                  <a:cubicBezTo>
                    <a:pt x="3054" y="3829"/>
                    <a:pt x="2913" y="3882"/>
                    <a:pt x="2781" y="3917"/>
                  </a:cubicBezTo>
                  <a:cubicBezTo>
                    <a:pt x="2527" y="3991"/>
                    <a:pt x="2273" y="4022"/>
                    <a:pt x="2026" y="4022"/>
                  </a:cubicBezTo>
                  <a:cubicBezTo>
                    <a:pt x="1247" y="4022"/>
                    <a:pt x="542" y="3715"/>
                    <a:pt x="141" y="3495"/>
                  </a:cubicBezTo>
                  <a:lnTo>
                    <a:pt x="0" y="3416"/>
                  </a:lnTo>
                  <a:lnTo>
                    <a:pt x="528" y="4481"/>
                  </a:lnTo>
                  <a:lnTo>
                    <a:pt x="537" y="4489"/>
                  </a:lnTo>
                  <a:cubicBezTo>
                    <a:pt x="678" y="4554"/>
                    <a:pt x="1266" y="4810"/>
                    <a:pt x="2001" y="4810"/>
                  </a:cubicBezTo>
                  <a:cubicBezTo>
                    <a:pt x="2273" y="4810"/>
                    <a:pt x="2564" y="4776"/>
                    <a:pt x="2860" y="4683"/>
                  </a:cubicBezTo>
                  <a:cubicBezTo>
                    <a:pt x="3001" y="4648"/>
                    <a:pt x="3133" y="4595"/>
                    <a:pt x="3265" y="4525"/>
                  </a:cubicBezTo>
                  <a:cubicBezTo>
                    <a:pt x="3899" y="4217"/>
                    <a:pt x="4436" y="3644"/>
                    <a:pt x="4858" y="2835"/>
                  </a:cubicBezTo>
                  <a:cubicBezTo>
                    <a:pt x="5369" y="1867"/>
                    <a:pt x="5474" y="1057"/>
                    <a:pt x="5158" y="415"/>
                  </a:cubicBezTo>
                  <a:cubicBezTo>
                    <a:pt x="5078" y="265"/>
                    <a:pt x="4981" y="124"/>
                    <a:pt x="4858"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59"/>
            <p:cNvSpPr/>
            <p:nvPr/>
          </p:nvSpPr>
          <p:spPr>
            <a:xfrm>
              <a:off x="1107900" y="1969475"/>
              <a:ext cx="332925" cy="326325"/>
            </a:xfrm>
            <a:custGeom>
              <a:rect b="b" l="l" r="r" t="t"/>
              <a:pathLst>
                <a:path extrusionOk="0" fill="none" h="13053" w="13317">
                  <a:moveTo>
                    <a:pt x="3749" y="6311"/>
                  </a:moveTo>
                  <a:cubicBezTo>
                    <a:pt x="3749" y="6311"/>
                    <a:pt x="1136" y="3081"/>
                    <a:pt x="4277" y="1541"/>
                  </a:cubicBezTo>
                  <a:cubicBezTo>
                    <a:pt x="7411" y="0"/>
                    <a:pt x="7789" y="4938"/>
                    <a:pt x="7789" y="4938"/>
                  </a:cubicBezTo>
                  <a:cubicBezTo>
                    <a:pt x="7789" y="4938"/>
                    <a:pt x="13316" y="4304"/>
                    <a:pt x="11785" y="7860"/>
                  </a:cubicBezTo>
                  <a:cubicBezTo>
                    <a:pt x="10253" y="11415"/>
                    <a:pt x="6997" y="9180"/>
                    <a:pt x="6997" y="9180"/>
                  </a:cubicBezTo>
                  <a:cubicBezTo>
                    <a:pt x="6997" y="9180"/>
                    <a:pt x="5791" y="13052"/>
                    <a:pt x="2896" y="12146"/>
                  </a:cubicBezTo>
                  <a:cubicBezTo>
                    <a:pt x="0" y="11248"/>
                    <a:pt x="1232" y="7235"/>
                    <a:pt x="3749" y="631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59"/>
            <p:cNvSpPr/>
            <p:nvPr/>
          </p:nvSpPr>
          <p:spPr>
            <a:xfrm>
              <a:off x="1180275" y="2097525"/>
              <a:ext cx="269125" cy="193650"/>
            </a:xfrm>
            <a:custGeom>
              <a:rect b="b" l="l" r="r" t="t"/>
              <a:pathLst>
                <a:path extrusionOk="0" fill="none" h="7746" w="10765">
                  <a:moveTo>
                    <a:pt x="1" y="7033"/>
                  </a:moveTo>
                  <a:cubicBezTo>
                    <a:pt x="1" y="7033"/>
                    <a:pt x="1479" y="7745"/>
                    <a:pt x="2544" y="7631"/>
                  </a:cubicBezTo>
                  <a:cubicBezTo>
                    <a:pt x="2544" y="7631"/>
                    <a:pt x="4172" y="6795"/>
                    <a:pt x="4709" y="5299"/>
                  </a:cubicBezTo>
                  <a:cubicBezTo>
                    <a:pt x="4709" y="5299"/>
                    <a:pt x="7490" y="6777"/>
                    <a:pt x="9127" y="3644"/>
                  </a:cubicBezTo>
                  <a:cubicBezTo>
                    <a:pt x="10764" y="520"/>
                    <a:pt x="7675" y="1"/>
                    <a:pt x="767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59"/>
            <p:cNvSpPr/>
            <p:nvPr/>
          </p:nvSpPr>
          <p:spPr>
            <a:xfrm>
              <a:off x="1282800" y="2199175"/>
              <a:ext cx="15225" cy="30825"/>
            </a:xfrm>
            <a:custGeom>
              <a:rect b="b" l="l" r="r" t="t"/>
              <a:pathLst>
                <a:path extrusionOk="0" fill="none" h="1233" w="609">
                  <a:moveTo>
                    <a:pt x="1" y="1"/>
                  </a:moveTo>
                  <a:lnTo>
                    <a:pt x="608" y="123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59"/>
            <p:cNvSpPr/>
            <p:nvPr/>
          </p:nvSpPr>
          <p:spPr>
            <a:xfrm>
              <a:off x="1253550" y="2002050"/>
              <a:ext cx="64700" cy="90000"/>
            </a:xfrm>
            <a:custGeom>
              <a:rect b="b" l="l" r="r" t="t"/>
              <a:pathLst>
                <a:path extrusionOk="0" fill="none" h="3600" w="2588">
                  <a:moveTo>
                    <a:pt x="0" y="0"/>
                  </a:moveTo>
                  <a:cubicBezTo>
                    <a:pt x="0" y="0"/>
                    <a:pt x="2588" y="264"/>
                    <a:pt x="2535" y="36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59"/>
            <p:cNvSpPr/>
            <p:nvPr/>
          </p:nvSpPr>
          <p:spPr>
            <a:xfrm>
              <a:off x="1145950" y="2007100"/>
              <a:ext cx="260975" cy="259650"/>
            </a:xfrm>
            <a:custGeom>
              <a:rect b="b" l="l" r="r" t="t"/>
              <a:pathLst>
                <a:path extrusionOk="0" fill="none" h="10386" w="10439">
                  <a:moveTo>
                    <a:pt x="2993" y="5439"/>
                  </a:moveTo>
                  <a:cubicBezTo>
                    <a:pt x="2993" y="5439"/>
                    <a:pt x="1004" y="5765"/>
                    <a:pt x="502" y="7816"/>
                  </a:cubicBezTo>
                  <a:cubicBezTo>
                    <a:pt x="1" y="9866"/>
                    <a:pt x="2175" y="10386"/>
                    <a:pt x="2914" y="9849"/>
                  </a:cubicBezTo>
                  <a:cubicBezTo>
                    <a:pt x="3653" y="9303"/>
                    <a:pt x="4639" y="8256"/>
                    <a:pt x="5149" y="6513"/>
                  </a:cubicBezTo>
                  <a:cubicBezTo>
                    <a:pt x="5149" y="6513"/>
                    <a:pt x="7358" y="8335"/>
                    <a:pt x="8899" y="7112"/>
                  </a:cubicBezTo>
                  <a:cubicBezTo>
                    <a:pt x="10439" y="5888"/>
                    <a:pt x="9735" y="4392"/>
                    <a:pt x="9075" y="4304"/>
                  </a:cubicBezTo>
                  <a:cubicBezTo>
                    <a:pt x="8414" y="4216"/>
                    <a:pt x="6663" y="3829"/>
                    <a:pt x="5774" y="4366"/>
                  </a:cubicBezTo>
                  <a:cubicBezTo>
                    <a:pt x="5774" y="4366"/>
                    <a:pt x="5545" y="1558"/>
                    <a:pt x="4674" y="784"/>
                  </a:cubicBezTo>
                  <a:cubicBezTo>
                    <a:pt x="3803" y="0"/>
                    <a:pt x="2368" y="678"/>
                    <a:pt x="2034" y="1567"/>
                  </a:cubicBezTo>
                  <a:cubicBezTo>
                    <a:pt x="1699" y="2447"/>
                    <a:pt x="2333" y="4207"/>
                    <a:pt x="3187" y="4964"/>
                  </a:cubicBezTo>
                  <a:lnTo>
                    <a:pt x="3565" y="5360"/>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59"/>
            <p:cNvSpPr/>
            <p:nvPr/>
          </p:nvSpPr>
          <p:spPr>
            <a:xfrm>
              <a:off x="1197675" y="2044500"/>
              <a:ext cx="77025" cy="77475"/>
            </a:xfrm>
            <a:custGeom>
              <a:rect b="b" l="l" r="r" t="t"/>
              <a:pathLst>
                <a:path extrusionOk="0" fill="none" h="3099" w="3081">
                  <a:moveTo>
                    <a:pt x="792" y="3099"/>
                  </a:moveTo>
                  <a:cubicBezTo>
                    <a:pt x="792" y="3099"/>
                    <a:pt x="0" y="229"/>
                    <a:pt x="308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59"/>
            <p:cNvSpPr/>
            <p:nvPr/>
          </p:nvSpPr>
          <p:spPr>
            <a:xfrm>
              <a:off x="1329900" y="2109400"/>
              <a:ext cx="59425" cy="59650"/>
            </a:xfrm>
            <a:custGeom>
              <a:rect b="b" l="l" r="r" t="t"/>
              <a:pathLst>
                <a:path extrusionOk="0" fill="none" h="2386" w="2377">
                  <a:moveTo>
                    <a:pt x="0" y="1"/>
                  </a:moveTo>
                  <a:cubicBezTo>
                    <a:pt x="0" y="1"/>
                    <a:pt x="2377" y="670"/>
                    <a:pt x="2130" y="238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59"/>
            <p:cNvSpPr/>
            <p:nvPr/>
          </p:nvSpPr>
          <p:spPr>
            <a:xfrm>
              <a:off x="1150575" y="2146375"/>
              <a:ext cx="58550" cy="111800"/>
            </a:xfrm>
            <a:custGeom>
              <a:rect b="b" l="l" r="r" t="t"/>
              <a:pathLst>
                <a:path extrusionOk="0" fill="none" h="4472" w="2342">
                  <a:moveTo>
                    <a:pt x="1910" y="4471"/>
                  </a:moveTo>
                  <a:cubicBezTo>
                    <a:pt x="1910" y="4471"/>
                    <a:pt x="1" y="2236"/>
                    <a:pt x="234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59"/>
            <p:cNvSpPr/>
            <p:nvPr/>
          </p:nvSpPr>
          <p:spPr>
            <a:xfrm>
              <a:off x="1264550" y="2237025"/>
              <a:ext cx="16750" cy="19375"/>
            </a:xfrm>
            <a:custGeom>
              <a:rect b="b" l="l" r="r" t="t"/>
              <a:pathLst>
                <a:path extrusionOk="0" fill="none" h="775" w="670">
                  <a:moveTo>
                    <a:pt x="0" y="775"/>
                  </a:moveTo>
                  <a:cubicBezTo>
                    <a:pt x="300" y="590"/>
                    <a:pt x="529" y="317"/>
                    <a:pt x="66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59"/>
            <p:cNvSpPr/>
            <p:nvPr/>
          </p:nvSpPr>
          <p:spPr>
            <a:xfrm>
              <a:off x="1282375" y="2224925"/>
              <a:ext cx="2225" cy="5525"/>
            </a:xfrm>
            <a:custGeom>
              <a:rect b="b" l="l" r="r" t="t"/>
              <a:pathLst>
                <a:path extrusionOk="0" fill="none" h="221" w="89">
                  <a:moveTo>
                    <a:pt x="0" y="220"/>
                  </a:moveTo>
                  <a:lnTo>
                    <a:pt x="8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59"/>
            <p:cNvSpPr/>
            <p:nvPr/>
          </p:nvSpPr>
          <p:spPr>
            <a:xfrm>
              <a:off x="1171925" y="2227775"/>
              <a:ext cx="13875" cy="28425"/>
            </a:xfrm>
            <a:custGeom>
              <a:rect b="b" l="l" r="r" t="t"/>
              <a:pathLst>
                <a:path extrusionOk="0" fill="none" h="1137" w="555">
                  <a:moveTo>
                    <a:pt x="555" y="1136"/>
                  </a:moveTo>
                  <a:cubicBezTo>
                    <a:pt x="264" y="819"/>
                    <a:pt x="71" y="423"/>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59"/>
            <p:cNvSpPr/>
            <p:nvPr/>
          </p:nvSpPr>
          <p:spPr>
            <a:xfrm>
              <a:off x="1168625" y="2205350"/>
              <a:ext cx="675" cy="8150"/>
            </a:xfrm>
            <a:custGeom>
              <a:rect b="b" l="l" r="r" t="t"/>
              <a:pathLst>
                <a:path extrusionOk="0" fill="none" h="326" w="27">
                  <a:moveTo>
                    <a:pt x="0" y="326"/>
                  </a:moveTo>
                  <a:cubicBezTo>
                    <a:pt x="9" y="220"/>
                    <a:pt x="18" y="106"/>
                    <a:pt x="2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59"/>
            <p:cNvSpPr/>
            <p:nvPr/>
          </p:nvSpPr>
          <p:spPr>
            <a:xfrm>
              <a:off x="1202725" y="2050000"/>
              <a:ext cx="14975" cy="58325"/>
            </a:xfrm>
            <a:custGeom>
              <a:rect b="b" l="l" r="r" t="t"/>
              <a:pathLst>
                <a:path extrusionOk="0" fill="none" h="2333" w="599">
                  <a:moveTo>
                    <a:pt x="185" y="2333"/>
                  </a:moveTo>
                  <a:cubicBezTo>
                    <a:pt x="0" y="1532"/>
                    <a:pt x="150" y="687"/>
                    <a:pt x="59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59"/>
            <p:cNvSpPr/>
            <p:nvPr/>
          </p:nvSpPr>
          <p:spPr>
            <a:xfrm>
              <a:off x="1230225" y="2037900"/>
              <a:ext cx="4650" cy="2450"/>
            </a:xfrm>
            <a:custGeom>
              <a:rect b="b" l="l" r="r" t="t"/>
              <a:pathLst>
                <a:path extrusionOk="0" fill="none" h="98" w="186">
                  <a:moveTo>
                    <a:pt x="1" y="97"/>
                  </a:moveTo>
                  <a:lnTo>
                    <a:pt x="18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59"/>
            <p:cNvSpPr/>
            <p:nvPr/>
          </p:nvSpPr>
          <p:spPr>
            <a:xfrm>
              <a:off x="1251800" y="2033725"/>
              <a:ext cx="2650" cy="675"/>
            </a:xfrm>
            <a:custGeom>
              <a:rect b="b" l="l" r="r" t="t"/>
              <a:pathLst>
                <a:path extrusionOk="0" fill="none" h="27" w="106">
                  <a:moveTo>
                    <a:pt x="0" y="0"/>
                  </a:moveTo>
                  <a:lnTo>
                    <a:pt x="106" y="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59"/>
            <p:cNvSpPr/>
            <p:nvPr/>
          </p:nvSpPr>
          <p:spPr>
            <a:xfrm>
              <a:off x="1305925" y="2222500"/>
              <a:ext cx="23775" cy="6850"/>
            </a:xfrm>
            <a:custGeom>
              <a:rect b="b" l="l" r="r" t="t"/>
              <a:pathLst>
                <a:path extrusionOk="0" fill="none" h="274" w="951">
                  <a:moveTo>
                    <a:pt x="0" y="1"/>
                  </a:moveTo>
                  <a:cubicBezTo>
                    <a:pt x="282" y="177"/>
                    <a:pt x="616" y="273"/>
                    <a:pt x="951" y="25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59"/>
            <p:cNvSpPr/>
            <p:nvPr/>
          </p:nvSpPr>
          <p:spPr>
            <a:xfrm>
              <a:off x="1344200" y="2227350"/>
              <a:ext cx="3550" cy="225"/>
            </a:xfrm>
            <a:custGeom>
              <a:rect b="b" l="l" r="r" t="t"/>
              <a:pathLst>
                <a:path extrusionOk="0" fill="none" h="9" w="142">
                  <a:moveTo>
                    <a:pt x="0" y="0"/>
                  </a:moveTo>
                  <a:lnTo>
                    <a:pt x="141" y="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59"/>
            <p:cNvSpPr/>
            <p:nvPr/>
          </p:nvSpPr>
          <p:spPr>
            <a:xfrm>
              <a:off x="765975" y="2113600"/>
              <a:ext cx="301250" cy="420250"/>
            </a:xfrm>
            <a:custGeom>
              <a:rect b="b" l="l" r="r" t="t"/>
              <a:pathLst>
                <a:path extrusionOk="0" h="16810" w="12050">
                  <a:moveTo>
                    <a:pt x="2852" y="9822"/>
                  </a:moveTo>
                  <a:lnTo>
                    <a:pt x="2852" y="9822"/>
                  </a:lnTo>
                  <a:cubicBezTo>
                    <a:pt x="2729" y="10033"/>
                    <a:pt x="2606" y="10236"/>
                    <a:pt x="2491" y="10438"/>
                  </a:cubicBezTo>
                  <a:cubicBezTo>
                    <a:pt x="2606" y="10236"/>
                    <a:pt x="2729" y="10024"/>
                    <a:pt x="2852" y="9822"/>
                  </a:cubicBezTo>
                  <a:close/>
                  <a:moveTo>
                    <a:pt x="7877" y="0"/>
                  </a:moveTo>
                  <a:lnTo>
                    <a:pt x="7869" y="26"/>
                  </a:lnTo>
                  <a:cubicBezTo>
                    <a:pt x="7121" y="1241"/>
                    <a:pt x="599" y="11978"/>
                    <a:pt x="1" y="14530"/>
                  </a:cubicBezTo>
                  <a:lnTo>
                    <a:pt x="1" y="14557"/>
                  </a:lnTo>
                  <a:lnTo>
                    <a:pt x="4172" y="16810"/>
                  </a:lnTo>
                  <a:lnTo>
                    <a:pt x="4181" y="16783"/>
                  </a:lnTo>
                  <a:cubicBezTo>
                    <a:pt x="4973" y="15534"/>
                    <a:pt x="11926" y="4480"/>
                    <a:pt x="12049" y="2280"/>
                  </a:cubicBezTo>
                  <a:lnTo>
                    <a:pt x="12049" y="2253"/>
                  </a:lnTo>
                  <a:lnTo>
                    <a:pt x="7877"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59"/>
            <p:cNvSpPr/>
            <p:nvPr/>
          </p:nvSpPr>
          <p:spPr>
            <a:xfrm>
              <a:off x="765975" y="2113600"/>
              <a:ext cx="228400" cy="379125"/>
            </a:xfrm>
            <a:custGeom>
              <a:rect b="b" l="l" r="r" t="t"/>
              <a:pathLst>
                <a:path extrusionOk="0" h="15165" w="9136">
                  <a:moveTo>
                    <a:pt x="7877" y="0"/>
                  </a:moveTo>
                  <a:lnTo>
                    <a:pt x="7860" y="26"/>
                  </a:lnTo>
                  <a:cubicBezTo>
                    <a:pt x="7121" y="1241"/>
                    <a:pt x="590" y="11978"/>
                    <a:pt x="1" y="14530"/>
                  </a:cubicBezTo>
                  <a:lnTo>
                    <a:pt x="1" y="14557"/>
                  </a:lnTo>
                  <a:lnTo>
                    <a:pt x="1118" y="15164"/>
                  </a:lnTo>
                  <a:cubicBezTo>
                    <a:pt x="1858" y="13149"/>
                    <a:pt x="2703" y="11177"/>
                    <a:pt x="3662" y="9250"/>
                  </a:cubicBezTo>
                  <a:cubicBezTo>
                    <a:pt x="5387" y="5773"/>
                    <a:pt x="8212" y="1910"/>
                    <a:pt x="9136" y="678"/>
                  </a:cubicBezTo>
                  <a:lnTo>
                    <a:pt x="7877" y="0"/>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59"/>
            <p:cNvSpPr/>
            <p:nvPr/>
          </p:nvSpPr>
          <p:spPr>
            <a:xfrm>
              <a:off x="833750" y="2146600"/>
              <a:ext cx="233475" cy="387250"/>
            </a:xfrm>
            <a:custGeom>
              <a:rect b="b" l="l" r="r" t="t"/>
              <a:pathLst>
                <a:path extrusionOk="0" h="15490" w="9339">
                  <a:moveTo>
                    <a:pt x="7604" y="0"/>
                  </a:moveTo>
                  <a:cubicBezTo>
                    <a:pt x="7305" y="1048"/>
                    <a:pt x="6460" y="3327"/>
                    <a:pt x="4084" y="7648"/>
                  </a:cubicBezTo>
                  <a:cubicBezTo>
                    <a:pt x="1866" y="11661"/>
                    <a:pt x="634" y="13721"/>
                    <a:pt x="0" y="14707"/>
                  </a:cubicBezTo>
                  <a:lnTo>
                    <a:pt x="1452" y="15490"/>
                  </a:lnTo>
                  <a:lnTo>
                    <a:pt x="1470" y="15463"/>
                  </a:lnTo>
                  <a:cubicBezTo>
                    <a:pt x="2262" y="14214"/>
                    <a:pt x="9215" y="3160"/>
                    <a:pt x="9338" y="960"/>
                  </a:cubicBezTo>
                  <a:lnTo>
                    <a:pt x="9338" y="942"/>
                  </a:lnTo>
                  <a:lnTo>
                    <a:pt x="7604"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59"/>
            <p:cNvSpPr/>
            <p:nvPr/>
          </p:nvSpPr>
          <p:spPr>
            <a:xfrm>
              <a:off x="764875" y="2112500"/>
              <a:ext cx="303225" cy="422250"/>
            </a:xfrm>
            <a:custGeom>
              <a:rect b="b" l="l" r="r" t="t"/>
              <a:pathLst>
                <a:path extrusionOk="0" fill="none" h="16890" w="12129">
                  <a:moveTo>
                    <a:pt x="7913" y="0"/>
                  </a:moveTo>
                  <a:cubicBezTo>
                    <a:pt x="7913" y="0"/>
                    <a:pt x="564" y="12005"/>
                    <a:pt x="1" y="14610"/>
                  </a:cubicBezTo>
                  <a:lnTo>
                    <a:pt x="4216" y="16889"/>
                  </a:lnTo>
                  <a:cubicBezTo>
                    <a:pt x="4216" y="16889"/>
                    <a:pt x="12075" y="4524"/>
                    <a:pt x="12128" y="228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59"/>
            <p:cNvSpPr/>
            <p:nvPr/>
          </p:nvSpPr>
          <p:spPr>
            <a:xfrm>
              <a:off x="785775" y="2359125"/>
              <a:ext cx="51525" cy="102125"/>
            </a:xfrm>
            <a:custGeom>
              <a:rect b="b" l="l" r="r" t="t"/>
              <a:pathLst>
                <a:path extrusionOk="0" fill="none" h="4085" w="2061">
                  <a:moveTo>
                    <a:pt x="1" y="4085"/>
                  </a:moveTo>
                  <a:cubicBezTo>
                    <a:pt x="582" y="2668"/>
                    <a:pt x="1268" y="1303"/>
                    <a:pt x="206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59"/>
            <p:cNvSpPr/>
            <p:nvPr/>
          </p:nvSpPr>
          <p:spPr>
            <a:xfrm>
              <a:off x="805375" y="2414350"/>
              <a:ext cx="17825" cy="35900"/>
            </a:xfrm>
            <a:custGeom>
              <a:rect b="b" l="l" r="r" t="t"/>
              <a:pathLst>
                <a:path extrusionOk="0" fill="none" h="1436" w="713">
                  <a:moveTo>
                    <a:pt x="713" y="1"/>
                  </a:moveTo>
                  <a:cubicBezTo>
                    <a:pt x="440" y="459"/>
                    <a:pt x="202" y="943"/>
                    <a:pt x="0" y="14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59"/>
            <p:cNvSpPr/>
            <p:nvPr/>
          </p:nvSpPr>
          <p:spPr>
            <a:xfrm>
              <a:off x="825175" y="2430200"/>
              <a:ext cx="10350" cy="18500"/>
            </a:xfrm>
            <a:custGeom>
              <a:rect b="b" l="l" r="r" t="t"/>
              <a:pathLst>
                <a:path extrusionOk="0" fill="none" h="740" w="414">
                  <a:moveTo>
                    <a:pt x="414" y="1"/>
                  </a:moveTo>
                  <a:cubicBezTo>
                    <a:pt x="247" y="229"/>
                    <a:pt x="106" y="476"/>
                    <a:pt x="0" y="74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59"/>
            <p:cNvSpPr/>
            <p:nvPr/>
          </p:nvSpPr>
          <p:spPr>
            <a:xfrm>
              <a:off x="842325" y="2443175"/>
              <a:ext cx="5075" cy="10600"/>
            </a:xfrm>
            <a:custGeom>
              <a:rect b="b" l="l" r="r" t="t"/>
              <a:pathLst>
                <a:path extrusionOk="0" fill="none" h="424" w="203">
                  <a:moveTo>
                    <a:pt x="203" y="1"/>
                  </a:moveTo>
                  <a:cubicBezTo>
                    <a:pt x="133" y="142"/>
                    <a:pt x="71" y="282"/>
                    <a:pt x="1" y="4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59"/>
            <p:cNvSpPr/>
            <p:nvPr/>
          </p:nvSpPr>
          <p:spPr>
            <a:xfrm>
              <a:off x="984900" y="2224050"/>
              <a:ext cx="48875" cy="102550"/>
            </a:xfrm>
            <a:custGeom>
              <a:rect b="b" l="l" r="r" t="t"/>
              <a:pathLst>
                <a:path extrusionOk="0" fill="none" h="4102" w="1955">
                  <a:moveTo>
                    <a:pt x="1954" y="0"/>
                  </a:moveTo>
                  <a:cubicBezTo>
                    <a:pt x="1338" y="1382"/>
                    <a:pt x="687" y="2755"/>
                    <a:pt x="1" y="410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59"/>
            <p:cNvSpPr/>
            <p:nvPr/>
          </p:nvSpPr>
          <p:spPr>
            <a:xfrm>
              <a:off x="990400" y="2257475"/>
              <a:ext cx="17850" cy="35675"/>
            </a:xfrm>
            <a:custGeom>
              <a:rect b="b" l="l" r="r" t="t"/>
              <a:pathLst>
                <a:path extrusionOk="0" fill="none" h="1427" w="714">
                  <a:moveTo>
                    <a:pt x="713" y="1"/>
                  </a:moveTo>
                  <a:cubicBezTo>
                    <a:pt x="476" y="476"/>
                    <a:pt x="238" y="951"/>
                    <a:pt x="1" y="14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59"/>
            <p:cNvSpPr/>
            <p:nvPr/>
          </p:nvSpPr>
          <p:spPr>
            <a:xfrm>
              <a:off x="957400" y="2276850"/>
              <a:ext cx="12125" cy="24225"/>
            </a:xfrm>
            <a:custGeom>
              <a:rect b="b" l="l" r="r" t="t"/>
              <a:pathLst>
                <a:path extrusionOk="0" fill="none" h="969" w="485">
                  <a:moveTo>
                    <a:pt x="484" y="0"/>
                  </a:moveTo>
                  <a:cubicBezTo>
                    <a:pt x="344" y="335"/>
                    <a:pt x="185" y="652"/>
                    <a:pt x="0" y="96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59"/>
            <p:cNvSpPr/>
            <p:nvPr/>
          </p:nvSpPr>
          <p:spPr>
            <a:xfrm>
              <a:off x="932750" y="2286100"/>
              <a:ext cx="13675" cy="25525"/>
            </a:xfrm>
            <a:custGeom>
              <a:rect b="b" l="l" r="r" t="t"/>
              <a:pathLst>
                <a:path extrusionOk="0" fill="none" h="1021" w="547">
                  <a:moveTo>
                    <a:pt x="546" y="0"/>
                  </a:moveTo>
                  <a:lnTo>
                    <a:pt x="1" y="102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59"/>
            <p:cNvSpPr/>
            <p:nvPr/>
          </p:nvSpPr>
          <p:spPr>
            <a:xfrm>
              <a:off x="918675" y="2129425"/>
              <a:ext cx="47325" cy="77700"/>
            </a:xfrm>
            <a:custGeom>
              <a:rect b="b" l="l" r="r" t="t"/>
              <a:pathLst>
                <a:path extrusionOk="0" fill="none" h="3108" w="1893">
                  <a:moveTo>
                    <a:pt x="1893" y="1"/>
                  </a:moveTo>
                  <a:lnTo>
                    <a:pt x="0" y="310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59"/>
            <p:cNvSpPr/>
            <p:nvPr/>
          </p:nvSpPr>
          <p:spPr>
            <a:xfrm>
              <a:off x="948375" y="2144825"/>
              <a:ext cx="19825" cy="32150"/>
            </a:xfrm>
            <a:custGeom>
              <a:rect b="b" l="l" r="r" t="t"/>
              <a:pathLst>
                <a:path extrusionOk="0" fill="none" h="1286" w="793">
                  <a:moveTo>
                    <a:pt x="793" y="1"/>
                  </a:moveTo>
                  <a:cubicBezTo>
                    <a:pt x="511" y="414"/>
                    <a:pt x="238" y="846"/>
                    <a:pt x="1" y="128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59"/>
            <p:cNvSpPr/>
            <p:nvPr/>
          </p:nvSpPr>
          <p:spPr>
            <a:xfrm>
              <a:off x="969725" y="2155625"/>
              <a:ext cx="9250" cy="17175"/>
            </a:xfrm>
            <a:custGeom>
              <a:rect b="b" l="l" r="r" t="t"/>
              <a:pathLst>
                <a:path extrusionOk="0" fill="none" h="687" w="370">
                  <a:moveTo>
                    <a:pt x="370" y="0"/>
                  </a:moveTo>
                  <a:lnTo>
                    <a:pt x="0" y="68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59"/>
            <p:cNvSpPr/>
            <p:nvPr/>
          </p:nvSpPr>
          <p:spPr>
            <a:xfrm>
              <a:off x="984900" y="2165950"/>
              <a:ext cx="7500" cy="13675"/>
            </a:xfrm>
            <a:custGeom>
              <a:rect b="b" l="l" r="r" t="t"/>
              <a:pathLst>
                <a:path extrusionOk="0" fill="none" h="547" w="300">
                  <a:moveTo>
                    <a:pt x="300" y="1"/>
                  </a:moveTo>
                  <a:lnTo>
                    <a:pt x="1" y="54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59"/>
            <p:cNvSpPr/>
            <p:nvPr/>
          </p:nvSpPr>
          <p:spPr>
            <a:xfrm>
              <a:off x="1007775" y="2175625"/>
              <a:ext cx="6625" cy="12125"/>
            </a:xfrm>
            <a:custGeom>
              <a:rect b="b" l="l" r="r" t="t"/>
              <a:pathLst>
                <a:path extrusionOk="0" fill="none" h="485" w="265">
                  <a:moveTo>
                    <a:pt x="265" y="1"/>
                  </a:moveTo>
                  <a:lnTo>
                    <a:pt x="1" y="48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59"/>
            <p:cNvSpPr/>
            <p:nvPr/>
          </p:nvSpPr>
          <p:spPr>
            <a:xfrm>
              <a:off x="863900" y="2423150"/>
              <a:ext cx="57875" cy="95075"/>
            </a:xfrm>
            <a:custGeom>
              <a:rect b="b" l="l" r="r" t="t"/>
              <a:pathLst>
                <a:path extrusionOk="0" fill="none" h="3803" w="2315">
                  <a:moveTo>
                    <a:pt x="0" y="3803"/>
                  </a:moveTo>
                  <a:cubicBezTo>
                    <a:pt x="775" y="2536"/>
                    <a:pt x="1540" y="1268"/>
                    <a:pt x="23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59"/>
            <p:cNvSpPr/>
            <p:nvPr/>
          </p:nvSpPr>
          <p:spPr>
            <a:xfrm>
              <a:off x="870500" y="2447375"/>
              <a:ext cx="22675" cy="35650"/>
            </a:xfrm>
            <a:custGeom>
              <a:rect b="b" l="l" r="r" t="t"/>
              <a:pathLst>
                <a:path extrusionOk="0" fill="none" h="1426" w="907">
                  <a:moveTo>
                    <a:pt x="0" y="1426"/>
                  </a:moveTo>
                  <a:lnTo>
                    <a:pt x="90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59"/>
            <p:cNvSpPr/>
            <p:nvPr/>
          </p:nvSpPr>
          <p:spPr>
            <a:xfrm>
              <a:off x="873575" y="2435925"/>
              <a:ext cx="10800" cy="16525"/>
            </a:xfrm>
            <a:custGeom>
              <a:rect b="b" l="l" r="r" t="t"/>
              <a:pathLst>
                <a:path extrusionOk="0" fill="none" h="661" w="432">
                  <a:moveTo>
                    <a:pt x="0" y="661"/>
                  </a:moveTo>
                  <a:cubicBezTo>
                    <a:pt x="168" y="458"/>
                    <a:pt x="308" y="238"/>
                    <a:pt x="43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59"/>
            <p:cNvSpPr/>
            <p:nvPr/>
          </p:nvSpPr>
          <p:spPr>
            <a:xfrm>
              <a:off x="868300" y="2261875"/>
              <a:ext cx="25975" cy="46250"/>
            </a:xfrm>
            <a:custGeom>
              <a:rect b="b" l="l" r="r" t="t"/>
              <a:pathLst>
                <a:path extrusionOk="0" fill="none" h="1850" w="1039">
                  <a:moveTo>
                    <a:pt x="0" y="1849"/>
                  </a:moveTo>
                  <a:lnTo>
                    <a:pt x="103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59"/>
            <p:cNvSpPr/>
            <p:nvPr/>
          </p:nvSpPr>
          <p:spPr>
            <a:xfrm>
              <a:off x="883250" y="2304350"/>
              <a:ext cx="8600" cy="14325"/>
            </a:xfrm>
            <a:custGeom>
              <a:rect b="b" l="l" r="r" t="t"/>
              <a:pathLst>
                <a:path extrusionOk="0" fill="none" h="573" w="344">
                  <a:moveTo>
                    <a:pt x="1" y="573"/>
                  </a:moveTo>
                  <a:lnTo>
                    <a:pt x="34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59"/>
            <p:cNvSpPr/>
            <p:nvPr/>
          </p:nvSpPr>
          <p:spPr>
            <a:xfrm>
              <a:off x="912950" y="2361125"/>
              <a:ext cx="4425" cy="6825"/>
            </a:xfrm>
            <a:custGeom>
              <a:rect b="b" l="l" r="r" t="t"/>
              <a:pathLst>
                <a:path extrusionOk="0" fill="none" h="273" w="177">
                  <a:moveTo>
                    <a:pt x="1" y="273"/>
                  </a:moveTo>
                  <a:cubicBezTo>
                    <a:pt x="53" y="185"/>
                    <a:pt x="115" y="88"/>
                    <a:pt x="17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59"/>
            <p:cNvSpPr/>
            <p:nvPr/>
          </p:nvSpPr>
          <p:spPr>
            <a:xfrm>
              <a:off x="879300" y="2376950"/>
              <a:ext cx="1325" cy="2675"/>
            </a:xfrm>
            <a:custGeom>
              <a:rect b="b" l="l" r="r" t="t"/>
              <a:pathLst>
                <a:path extrusionOk="0" fill="none" h="107" w="53">
                  <a:moveTo>
                    <a:pt x="0" y="106"/>
                  </a:moveTo>
                  <a:cubicBezTo>
                    <a:pt x="18" y="71"/>
                    <a:pt x="35" y="36"/>
                    <a:pt x="5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59"/>
            <p:cNvSpPr/>
            <p:nvPr/>
          </p:nvSpPr>
          <p:spPr>
            <a:xfrm>
              <a:off x="941550" y="2371450"/>
              <a:ext cx="4200" cy="7725"/>
            </a:xfrm>
            <a:custGeom>
              <a:rect b="b" l="l" r="r" t="t"/>
              <a:pathLst>
                <a:path extrusionOk="0" fill="none" h="309" w="168">
                  <a:moveTo>
                    <a:pt x="1" y="309"/>
                  </a:moveTo>
                  <a:cubicBezTo>
                    <a:pt x="54" y="212"/>
                    <a:pt x="106" y="106"/>
                    <a:pt x="16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59"/>
            <p:cNvSpPr/>
            <p:nvPr/>
          </p:nvSpPr>
          <p:spPr>
            <a:xfrm>
              <a:off x="943100" y="2232850"/>
              <a:ext cx="5750" cy="9250"/>
            </a:xfrm>
            <a:custGeom>
              <a:rect b="b" l="l" r="r" t="t"/>
              <a:pathLst>
                <a:path extrusionOk="0" fill="none" h="370" w="230">
                  <a:moveTo>
                    <a:pt x="0" y="370"/>
                  </a:moveTo>
                  <a:lnTo>
                    <a:pt x="22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59"/>
            <p:cNvSpPr/>
            <p:nvPr/>
          </p:nvSpPr>
          <p:spPr>
            <a:xfrm>
              <a:off x="975650" y="2224050"/>
              <a:ext cx="11025" cy="14100"/>
            </a:xfrm>
            <a:custGeom>
              <a:rect b="b" l="l" r="r" t="t"/>
              <a:pathLst>
                <a:path extrusionOk="0" fill="none" h="564" w="441">
                  <a:moveTo>
                    <a:pt x="1" y="563"/>
                  </a:moveTo>
                  <a:lnTo>
                    <a:pt x="44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59"/>
            <p:cNvSpPr/>
            <p:nvPr/>
          </p:nvSpPr>
          <p:spPr>
            <a:xfrm>
              <a:off x="833075" y="2480600"/>
              <a:ext cx="4000" cy="8825"/>
            </a:xfrm>
            <a:custGeom>
              <a:rect b="b" l="l" r="r" t="t"/>
              <a:pathLst>
                <a:path extrusionOk="0" fill="none" h="353" w="160">
                  <a:moveTo>
                    <a:pt x="1" y="352"/>
                  </a:moveTo>
                  <a:cubicBezTo>
                    <a:pt x="36" y="229"/>
                    <a:pt x="89" y="106"/>
                    <a:pt x="15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59"/>
            <p:cNvSpPr/>
            <p:nvPr/>
          </p:nvSpPr>
          <p:spPr>
            <a:xfrm>
              <a:off x="811300" y="2473325"/>
              <a:ext cx="4875" cy="9050"/>
            </a:xfrm>
            <a:custGeom>
              <a:rect b="b" l="l" r="r" t="t"/>
              <a:pathLst>
                <a:path extrusionOk="0" fill="none" h="362" w="195">
                  <a:moveTo>
                    <a:pt x="1" y="361"/>
                  </a:moveTo>
                  <a:cubicBezTo>
                    <a:pt x="62" y="247"/>
                    <a:pt x="124" y="124"/>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59"/>
            <p:cNvSpPr/>
            <p:nvPr/>
          </p:nvSpPr>
          <p:spPr>
            <a:xfrm>
              <a:off x="1045400" y="2189725"/>
              <a:ext cx="4425" cy="9250"/>
            </a:xfrm>
            <a:custGeom>
              <a:rect b="b" l="l" r="r" t="t"/>
              <a:pathLst>
                <a:path extrusionOk="0" fill="none" h="370" w="177">
                  <a:moveTo>
                    <a:pt x="1" y="370"/>
                  </a:moveTo>
                  <a:cubicBezTo>
                    <a:pt x="80" y="255"/>
                    <a:pt x="142" y="132"/>
                    <a:pt x="17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59"/>
            <p:cNvSpPr/>
            <p:nvPr/>
          </p:nvSpPr>
          <p:spPr>
            <a:xfrm>
              <a:off x="618575" y="2068700"/>
              <a:ext cx="407500" cy="333150"/>
            </a:xfrm>
            <a:custGeom>
              <a:rect b="b" l="l" r="r" t="t"/>
              <a:pathLst>
                <a:path extrusionOk="0" h="13326" w="16300">
                  <a:moveTo>
                    <a:pt x="4682" y="6496"/>
                  </a:moveTo>
                  <a:lnTo>
                    <a:pt x="4682" y="6496"/>
                  </a:lnTo>
                  <a:cubicBezTo>
                    <a:pt x="4471" y="6628"/>
                    <a:pt x="4277" y="6751"/>
                    <a:pt x="4075" y="6883"/>
                  </a:cubicBezTo>
                  <a:lnTo>
                    <a:pt x="4075" y="6874"/>
                  </a:lnTo>
                  <a:cubicBezTo>
                    <a:pt x="4277" y="6751"/>
                    <a:pt x="4480" y="6619"/>
                    <a:pt x="4682" y="6496"/>
                  </a:cubicBezTo>
                  <a:close/>
                  <a:moveTo>
                    <a:pt x="3186" y="8212"/>
                  </a:moveTo>
                  <a:cubicBezTo>
                    <a:pt x="3155" y="8234"/>
                    <a:pt x="3122" y="8254"/>
                    <a:pt x="3089" y="8274"/>
                  </a:cubicBezTo>
                  <a:lnTo>
                    <a:pt x="3089" y="8274"/>
                  </a:lnTo>
                  <a:lnTo>
                    <a:pt x="3186" y="8212"/>
                  </a:lnTo>
                  <a:close/>
                  <a:moveTo>
                    <a:pt x="13597" y="1"/>
                  </a:moveTo>
                  <a:lnTo>
                    <a:pt x="13571" y="18"/>
                  </a:lnTo>
                  <a:cubicBezTo>
                    <a:pt x="12365" y="766"/>
                    <a:pt x="1690" y="7411"/>
                    <a:pt x="18" y="9418"/>
                  </a:cubicBezTo>
                  <a:lnTo>
                    <a:pt x="0" y="9435"/>
                  </a:lnTo>
                  <a:lnTo>
                    <a:pt x="2702" y="13325"/>
                  </a:lnTo>
                  <a:lnTo>
                    <a:pt x="2728" y="13316"/>
                  </a:lnTo>
                  <a:cubicBezTo>
                    <a:pt x="3996" y="12542"/>
                    <a:pt x="15182" y="5818"/>
                    <a:pt x="16291" y="3908"/>
                  </a:cubicBezTo>
                  <a:lnTo>
                    <a:pt x="16299" y="3891"/>
                  </a:lnTo>
                  <a:lnTo>
                    <a:pt x="13597"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59"/>
            <p:cNvSpPr/>
            <p:nvPr/>
          </p:nvSpPr>
          <p:spPr>
            <a:xfrm>
              <a:off x="618575" y="2068700"/>
              <a:ext cx="360400" cy="262075"/>
            </a:xfrm>
            <a:custGeom>
              <a:rect b="b" l="l" r="r" t="t"/>
              <a:pathLst>
                <a:path extrusionOk="0" h="10483" w="14416">
                  <a:moveTo>
                    <a:pt x="13597" y="1"/>
                  </a:moveTo>
                  <a:lnTo>
                    <a:pt x="13571" y="9"/>
                  </a:lnTo>
                  <a:cubicBezTo>
                    <a:pt x="12365" y="766"/>
                    <a:pt x="1699" y="7411"/>
                    <a:pt x="18" y="9418"/>
                  </a:cubicBezTo>
                  <a:lnTo>
                    <a:pt x="0" y="9435"/>
                  </a:lnTo>
                  <a:lnTo>
                    <a:pt x="731" y="10483"/>
                  </a:lnTo>
                  <a:cubicBezTo>
                    <a:pt x="2288" y="9013"/>
                    <a:pt x="3943" y="7640"/>
                    <a:pt x="5659" y="6355"/>
                  </a:cubicBezTo>
                  <a:cubicBezTo>
                    <a:pt x="8766" y="4023"/>
                    <a:pt x="13034" y="1858"/>
                    <a:pt x="14416" y="1171"/>
                  </a:cubicBezTo>
                  <a:lnTo>
                    <a:pt x="13597" y="1"/>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59"/>
            <p:cNvSpPr/>
            <p:nvPr/>
          </p:nvSpPr>
          <p:spPr>
            <a:xfrm>
              <a:off x="662575" y="2125475"/>
              <a:ext cx="363725" cy="276375"/>
            </a:xfrm>
            <a:custGeom>
              <a:rect b="b" l="l" r="r" t="t"/>
              <a:pathLst>
                <a:path extrusionOk="0" h="11055" w="14549">
                  <a:moveTo>
                    <a:pt x="13413" y="0"/>
                  </a:moveTo>
                  <a:cubicBezTo>
                    <a:pt x="12674" y="801"/>
                    <a:pt x="10896" y="2456"/>
                    <a:pt x="6821" y="5246"/>
                  </a:cubicBezTo>
                  <a:cubicBezTo>
                    <a:pt x="3045" y="7824"/>
                    <a:pt x="1012" y="9100"/>
                    <a:pt x="0" y="9708"/>
                  </a:cubicBezTo>
                  <a:lnTo>
                    <a:pt x="942" y="11054"/>
                  </a:lnTo>
                  <a:lnTo>
                    <a:pt x="968" y="11045"/>
                  </a:lnTo>
                  <a:cubicBezTo>
                    <a:pt x="2236" y="10271"/>
                    <a:pt x="13422" y="3547"/>
                    <a:pt x="14539" y="1637"/>
                  </a:cubicBezTo>
                  <a:lnTo>
                    <a:pt x="14548" y="1620"/>
                  </a:lnTo>
                  <a:lnTo>
                    <a:pt x="13413"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59"/>
            <p:cNvSpPr/>
            <p:nvPr/>
          </p:nvSpPr>
          <p:spPr>
            <a:xfrm>
              <a:off x="617675" y="2067600"/>
              <a:ext cx="409275" cy="335125"/>
            </a:xfrm>
            <a:custGeom>
              <a:rect b="b" l="l" r="r" t="t"/>
              <a:pathLst>
                <a:path extrusionOk="0" fill="none" h="13405" w="16371">
                  <a:moveTo>
                    <a:pt x="13642" y="1"/>
                  </a:moveTo>
                  <a:cubicBezTo>
                    <a:pt x="13642" y="1"/>
                    <a:pt x="1664" y="7402"/>
                    <a:pt x="1" y="9479"/>
                  </a:cubicBezTo>
                  <a:lnTo>
                    <a:pt x="2729" y="13404"/>
                  </a:lnTo>
                  <a:cubicBezTo>
                    <a:pt x="2729" y="13404"/>
                    <a:pt x="15323" y="5906"/>
                    <a:pt x="16371" y="393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59"/>
            <p:cNvSpPr/>
            <p:nvPr/>
          </p:nvSpPr>
          <p:spPr>
            <a:xfrm>
              <a:off x="643650" y="2231075"/>
              <a:ext cx="92000" cy="68025"/>
            </a:xfrm>
            <a:custGeom>
              <a:rect b="b" l="l" r="r" t="t"/>
              <a:pathLst>
                <a:path extrusionOk="0" fill="none" h="2721" w="3680">
                  <a:moveTo>
                    <a:pt x="0" y="2720"/>
                  </a:moveTo>
                  <a:cubicBezTo>
                    <a:pt x="1153" y="1717"/>
                    <a:pt x="2377" y="810"/>
                    <a:pt x="36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59"/>
            <p:cNvSpPr/>
            <p:nvPr/>
          </p:nvSpPr>
          <p:spPr>
            <a:xfrm>
              <a:off x="665875" y="2274200"/>
              <a:ext cx="32150" cy="23800"/>
            </a:xfrm>
            <a:custGeom>
              <a:rect b="b" l="l" r="r" t="t"/>
              <a:pathLst>
                <a:path extrusionOk="0" fill="none" h="952" w="1286">
                  <a:moveTo>
                    <a:pt x="1285" y="1"/>
                  </a:moveTo>
                  <a:cubicBezTo>
                    <a:pt x="836" y="282"/>
                    <a:pt x="405" y="599"/>
                    <a:pt x="0" y="95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59"/>
            <p:cNvSpPr/>
            <p:nvPr/>
          </p:nvSpPr>
          <p:spPr>
            <a:xfrm>
              <a:off x="684350" y="2293575"/>
              <a:ext cx="17625" cy="12125"/>
            </a:xfrm>
            <a:custGeom>
              <a:rect b="b" l="l" r="r" t="t"/>
              <a:pathLst>
                <a:path extrusionOk="0" fill="none" h="485" w="705">
                  <a:moveTo>
                    <a:pt x="705" y="0"/>
                  </a:moveTo>
                  <a:cubicBezTo>
                    <a:pt x="449" y="132"/>
                    <a:pt x="221" y="299"/>
                    <a:pt x="1" y="4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59"/>
            <p:cNvSpPr/>
            <p:nvPr/>
          </p:nvSpPr>
          <p:spPr>
            <a:xfrm>
              <a:off x="697550" y="2310725"/>
              <a:ext cx="9050" cy="7300"/>
            </a:xfrm>
            <a:custGeom>
              <a:rect b="b" l="l" r="r" t="t"/>
              <a:pathLst>
                <a:path extrusionOk="0" fill="none" h="292" w="362">
                  <a:moveTo>
                    <a:pt x="361" y="1"/>
                  </a:moveTo>
                  <a:lnTo>
                    <a:pt x="1" y="29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59"/>
            <p:cNvSpPr/>
            <p:nvPr/>
          </p:nvSpPr>
          <p:spPr>
            <a:xfrm>
              <a:off x="881925" y="2199175"/>
              <a:ext cx="90025" cy="69550"/>
            </a:xfrm>
            <a:custGeom>
              <a:rect b="b" l="l" r="r" t="t"/>
              <a:pathLst>
                <a:path extrusionOk="0" fill="none" h="2782" w="3601">
                  <a:moveTo>
                    <a:pt x="3600" y="1"/>
                  </a:moveTo>
                  <a:cubicBezTo>
                    <a:pt x="2430" y="951"/>
                    <a:pt x="1224" y="1884"/>
                    <a:pt x="1" y="27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59"/>
            <p:cNvSpPr/>
            <p:nvPr/>
          </p:nvSpPr>
          <p:spPr>
            <a:xfrm>
              <a:off x="901950" y="2217450"/>
              <a:ext cx="32150" cy="24000"/>
            </a:xfrm>
            <a:custGeom>
              <a:rect b="b" l="l" r="r" t="t"/>
              <a:pathLst>
                <a:path extrusionOk="0" fill="none" h="960" w="1286">
                  <a:moveTo>
                    <a:pt x="1286" y="0"/>
                  </a:moveTo>
                  <a:lnTo>
                    <a:pt x="1" y="95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59"/>
            <p:cNvSpPr/>
            <p:nvPr/>
          </p:nvSpPr>
          <p:spPr>
            <a:xfrm>
              <a:off x="868950" y="2217450"/>
              <a:ext cx="21800" cy="15850"/>
            </a:xfrm>
            <a:custGeom>
              <a:rect b="b" l="l" r="r" t="t"/>
              <a:pathLst>
                <a:path extrusionOk="0" fill="none" h="634" w="872">
                  <a:moveTo>
                    <a:pt x="872" y="0"/>
                  </a:moveTo>
                  <a:cubicBezTo>
                    <a:pt x="590" y="229"/>
                    <a:pt x="300" y="440"/>
                    <a:pt x="0" y="63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59"/>
            <p:cNvSpPr/>
            <p:nvPr/>
          </p:nvSpPr>
          <p:spPr>
            <a:xfrm>
              <a:off x="842100" y="2215025"/>
              <a:ext cx="24025" cy="16525"/>
            </a:xfrm>
            <a:custGeom>
              <a:rect b="b" l="l" r="r" t="t"/>
              <a:pathLst>
                <a:path extrusionOk="0" fill="none" h="661" w="961">
                  <a:moveTo>
                    <a:pt x="960" y="0"/>
                  </a:moveTo>
                  <a:lnTo>
                    <a:pt x="1" y="66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59"/>
            <p:cNvSpPr/>
            <p:nvPr/>
          </p:nvSpPr>
          <p:spPr>
            <a:xfrm>
              <a:off x="876650" y="2084100"/>
              <a:ext cx="77475" cy="48000"/>
            </a:xfrm>
            <a:custGeom>
              <a:rect b="b" l="l" r="r" t="t"/>
              <a:pathLst>
                <a:path extrusionOk="0" fill="none" h="1920" w="3099">
                  <a:moveTo>
                    <a:pt x="3098" y="1"/>
                  </a:moveTo>
                  <a:lnTo>
                    <a:pt x="1" y="191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59"/>
            <p:cNvSpPr/>
            <p:nvPr/>
          </p:nvSpPr>
          <p:spPr>
            <a:xfrm>
              <a:off x="916925" y="2099075"/>
              <a:ext cx="32350" cy="19825"/>
            </a:xfrm>
            <a:custGeom>
              <a:rect b="b" l="l" r="r" t="t"/>
              <a:pathLst>
                <a:path extrusionOk="0" fill="none" h="793" w="1294">
                  <a:moveTo>
                    <a:pt x="1294" y="0"/>
                  </a:moveTo>
                  <a:cubicBezTo>
                    <a:pt x="845" y="238"/>
                    <a:pt x="414" y="502"/>
                    <a:pt x="0" y="79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59"/>
            <p:cNvSpPr/>
            <p:nvPr/>
          </p:nvSpPr>
          <p:spPr>
            <a:xfrm>
              <a:off x="937825" y="2113375"/>
              <a:ext cx="16075" cy="11250"/>
            </a:xfrm>
            <a:custGeom>
              <a:rect b="b" l="l" r="r" t="t"/>
              <a:pathLst>
                <a:path extrusionOk="0" fill="none" h="450" w="643">
                  <a:moveTo>
                    <a:pt x="643" y="0"/>
                  </a:moveTo>
                  <a:lnTo>
                    <a:pt x="0" y="44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59"/>
            <p:cNvSpPr/>
            <p:nvPr/>
          </p:nvSpPr>
          <p:spPr>
            <a:xfrm>
              <a:off x="948375" y="2128775"/>
              <a:ext cx="12575" cy="8825"/>
            </a:xfrm>
            <a:custGeom>
              <a:rect b="b" l="l" r="r" t="t"/>
              <a:pathLst>
                <a:path extrusionOk="0" fill="none" h="353" w="503">
                  <a:moveTo>
                    <a:pt x="502" y="0"/>
                  </a:moveTo>
                  <a:lnTo>
                    <a:pt x="1" y="35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59"/>
            <p:cNvSpPr/>
            <p:nvPr/>
          </p:nvSpPr>
          <p:spPr>
            <a:xfrm>
              <a:off x="965100" y="2147250"/>
              <a:ext cx="11475" cy="7725"/>
            </a:xfrm>
            <a:custGeom>
              <a:rect b="b" l="l" r="r" t="t"/>
              <a:pathLst>
                <a:path extrusionOk="0" fill="none" h="309" w="459">
                  <a:moveTo>
                    <a:pt x="458" y="1"/>
                  </a:moveTo>
                  <a:lnTo>
                    <a:pt x="0" y="30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59"/>
            <p:cNvSpPr/>
            <p:nvPr/>
          </p:nvSpPr>
          <p:spPr>
            <a:xfrm>
              <a:off x="687425" y="2326350"/>
              <a:ext cx="94850" cy="58775"/>
            </a:xfrm>
            <a:custGeom>
              <a:rect b="b" l="l" r="r" t="t"/>
              <a:pathLst>
                <a:path extrusionOk="0" fill="none" h="2351" w="3794">
                  <a:moveTo>
                    <a:pt x="1" y="2350"/>
                  </a:moveTo>
                  <a:lnTo>
                    <a:pt x="379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59"/>
            <p:cNvSpPr/>
            <p:nvPr/>
          </p:nvSpPr>
          <p:spPr>
            <a:xfrm>
              <a:off x="709425" y="2335150"/>
              <a:ext cx="36325" cy="21600"/>
            </a:xfrm>
            <a:custGeom>
              <a:rect b="b" l="l" r="r" t="t"/>
              <a:pathLst>
                <a:path extrusionOk="0" fill="none" h="864" w="1453">
                  <a:moveTo>
                    <a:pt x="1" y="863"/>
                  </a:moveTo>
                  <a:lnTo>
                    <a:pt x="145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59"/>
            <p:cNvSpPr/>
            <p:nvPr/>
          </p:nvSpPr>
          <p:spPr>
            <a:xfrm>
              <a:off x="725925" y="2320850"/>
              <a:ext cx="16975" cy="10150"/>
            </a:xfrm>
            <a:custGeom>
              <a:rect b="b" l="l" r="r" t="t"/>
              <a:pathLst>
                <a:path extrusionOk="0" fill="none" h="406" w="679">
                  <a:moveTo>
                    <a:pt x="1" y="405"/>
                  </a:moveTo>
                  <a:cubicBezTo>
                    <a:pt x="239" y="291"/>
                    <a:pt x="467" y="159"/>
                    <a:pt x="67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59"/>
            <p:cNvSpPr/>
            <p:nvPr/>
          </p:nvSpPr>
          <p:spPr>
            <a:xfrm>
              <a:off x="786225" y="2169925"/>
              <a:ext cx="44025" cy="29725"/>
            </a:xfrm>
            <a:custGeom>
              <a:rect b="b" l="l" r="r" t="t"/>
              <a:pathLst>
                <a:path extrusionOk="0" fill="none" h="1189" w="1761">
                  <a:moveTo>
                    <a:pt x="0" y="1188"/>
                  </a:moveTo>
                  <a:lnTo>
                    <a:pt x="176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59"/>
            <p:cNvSpPr/>
            <p:nvPr/>
          </p:nvSpPr>
          <p:spPr>
            <a:xfrm>
              <a:off x="794800" y="2206875"/>
              <a:ext cx="14100" cy="8825"/>
            </a:xfrm>
            <a:custGeom>
              <a:rect b="b" l="l" r="r" t="t"/>
              <a:pathLst>
                <a:path extrusionOk="0" fill="none" h="353" w="564">
                  <a:moveTo>
                    <a:pt x="1" y="353"/>
                  </a:moveTo>
                  <a:lnTo>
                    <a:pt x="56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59"/>
            <p:cNvSpPr/>
            <p:nvPr/>
          </p:nvSpPr>
          <p:spPr>
            <a:xfrm>
              <a:off x="799200" y="2269150"/>
              <a:ext cx="6850" cy="3975"/>
            </a:xfrm>
            <a:custGeom>
              <a:rect b="b" l="l" r="r" t="t"/>
              <a:pathLst>
                <a:path extrusionOk="0" fill="none" h="159" w="274">
                  <a:moveTo>
                    <a:pt x="1" y="159"/>
                  </a:moveTo>
                  <a:lnTo>
                    <a:pt x="27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59"/>
            <p:cNvSpPr/>
            <p:nvPr/>
          </p:nvSpPr>
          <p:spPr>
            <a:xfrm>
              <a:off x="763775" y="2266500"/>
              <a:ext cx="2450" cy="1800"/>
            </a:xfrm>
            <a:custGeom>
              <a:rect b="b" l="l" r="r" t="t"/>
              <a:pathLst>
                <a:path extrusionOk="0" fill="none" h="72" w="98">
                  <a:moveTo>
                    <a:pt x="1" y="71"/>
                  </a:moveTo>
                  <a:lnTo>
                    <a:pt x="9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59"/>
            <p:cNvSpPr/>
            <p:nvPr/>
          </p:nvSpPr>
          <p:spPr>
            <a:xfrm>
              <a:off x="819450" y="2291150"/>
              <a:ext cx="7275" cy="4875"/>
            </a:xfrm>
            <a:custGeom>
              <a:rect b="b" l="l" r="r" t="t"/>
              <a:pathLst>
                <a:path extrusionOk="0" fill="none" h="195" w="291">
                  <a:moveTo>
                    <a:pt x="0" y="194"/>
                  </a:moveTo>
                  <a:lnTo>
                    <a:pt x="29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59"/>
            <p:cNvSpPr/>
            <p:nvPr/>
          </p:nvSpPr>
          <p:spPr>
            <a:xfrm>
              <a:off x="882800" y="2168600"/>
              <a:ext cx="9275" cy="5525"/>
            </a:xfrm>
            <a:custGeom>
              <a:rect b="b" l="l" r="r" t="t"/>
              <a:pathLst>
                <a:path extrusionOk="0" fill="none" h="221" w="371">
                  <a:moveTo>
                    <a:pt x="1" y="220"/>
                  </a:moveTo>
                  <a:lnTo>
                    <a:pt x="37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59"/>
            <p:cNvSpPr/>
            <p:nvPr/>
          </p:nvSpPr>
          <p:spPr>
            <a:xfrm>
              <a:off x="913625" y="2177825"/>
              <a:ext cx="16075" cy="7725"/>
            </a:xfrm>
            <a:custGeom>
              <a:rect b="b" l="l" r="r" t="t"/>
              <a:pathLst>
                <a:path extrusionOk="0" fill="none" h="309" w="643">
                  <a:moveTo>
                    <a:pt x="0" y="309"/>
                  </a:moveTo>
                  <a:lnTo>
                    <a:pt x="64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59"/>
            <p:cNvSpPr/>
            <p:nvPr/>
          </p:nvSpPr>
          <p:spPr>
            <a:xfrm>
              <a:off x="673125" y="2339325"/>
              <a:ext cx="7500" cy="6200"/>
            </a:xfrm>
            <a:custGeom>
              <a:rect b="b" l="l" r="r" t="t"/>
              <a:pathLst>
                <a:path extrusionOk="0" fill="none" h="248" w="300">
                  <a:moveTo>
                    <a:pt x="1" y="247"/>
                  </a:moveTo>
                  <a:cubicBezTo>
                    <a:pt x="89" y="150"/>
                    <a:pt x="186" y="71"/>
                    <a:pt x="30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59"/>
            <p:cNvSpPr/>
            <p:nvPr/>
          </p:nvSpPr>
          <p:spPr>
            <a:xfrm>
              <a:off x="656625" y="2323500"/>
              <a:ext cx="8400" cy="5950"/>
            </a:xfrm>
            <a:custGeom>
              <a:rect b="b" l="l" r="r" t="t"/>
              <a:pathLst>
                <a:path extrusionOk="0" fill="none" h="238" w="336">
                  <a:moveTo>
                    <a:pt x="1" y="238"/>
                  </a:moveTo>
                  <a:lnTo>
                    <a:pt x="33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59"/>
            <p:cNvSpPr/>
            <p:nvPr/>
          </p:nvSpPr>
          <p:spPr>
            <a:xfrm>
              <a:off x="993700" y="2175850"/>
              <a:ext cx="7950" cy="6400"/>
            </a:xfrm>
            <a:custGeom>
              <a:rect b="b" l="l" r="r" t="t"/>
              <a:pathLst>
                <a:path extrusionOk="0" fill="none" h="256" w="318">
                  <a:moveTo>
                    <a:pt x="1" y="256"/>
                  </a:moveTo>
                  <a:cubicBezTo>
                    <a:pt x="124" y="186"/>
                    <a:pt x="229" y="98"/>
                    <a:pt x="31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59"/>
            <p:cNvSpPr/>
            <p:nvPr/>
          </p:nvSpPr>
          <p:spPr>
            <a:xfrm>
              <a:off x="944850" y="2083225"/>
              <a:ext cx="388600" cy="362850"/>
            </a:xfrm>
            <a:custGeom>
              <a:rect b="b" l="l" r="r" t="t"/>
              <a:pathLst>
                <a:path extrusionOk="0" h="14514" w="15544">
                  <a:moveTo>
                    <a:pt x="3134" y="1"/>
                  </a:moveTo>
                  <a:lnTo>
                    <a:pt x="1" y="3547"/>
                  </a:lnTo>
                  <a:lnTo>
                    <a:pt x="18" y="3574"/>
                  </a:lnTo>
                  <a:cubicBezTo>
                    <a:pt x="1057" y="4630"/>
                    <a:pt x="10263" y="13888"/>
                    <a:pt x="12384" y="14504"/>
                  </a:cubicBezTo>
                  <a:lnTo>
                    <a:pt x="12410" y="14513"/>
                  </a:lnTo>
                  <a:lnTo>
                    <a:pt x="15543" y="10958"/>
                  </a:lnTo>
                  <a:lnTo>
                    <a:pt x="15526" y="10931"/>
                  </a:lnTo>
                  <a:cubicBezTo>
                    <a:pt x="14505" y="9937"/>
                    <a:pt x="5510" y="1162"/>
                    <a:pt x="3152" y="9"/>
                  </a:cubicBezTo>
                  <a:lnTo>
                    <a:pt x="3134"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59"/>
            <p:cNvSpPr/>
            <p:nvPr/>
          </p:nvSpPr>
          <p:spPr>
            <a:xfrm>
              <a:off x="1001850" y="2083225"/>
              <a:ext cx="331375" cy="300800"/>
            </a:xfrm>
            <a:custGeom>
              <a:rect b="b" l="l" r="r" t="t"/>
              <a:pathLst>
                <a:path extrusionOk="0" h="12032" w="13255">
                  <a:moveTo>
                    <a:pt x="854" y="1"/>
                  </a:moveTo>
                  <a:lnTo>
                    <a:pt x="0" y="960"/>
                  </a:lnTo>
                  <a:cubicBezTo>
                    <a:pt x="1804" y="2130"/>
                    <a:pt x="3529" y="3398"/>
                    <a:pt x="5193" y="4762"/>
                  </a:cubicBezTo>
                  <a:cubicBezTo>
                    <a:pt x="8194" y="7226"/>
                    <a:pt x="11318" y="10843"/>
                    <a:pt x="12304" y="12031"/>
                  </a:cubicBezTo>
                  <a:lnTo>
                    <a:pt x="13254" y="10958"/>
                  </a:lnTo>
                  <a:lnTo>
                    <a:pt x="13237" y="10940"/>
                  </a:lnTo>
                  <a:cubicBezTo>
                    <a:pt x="12216" y="9946"/>
                    <a:pt x="3221" y="1171"/>
                    <a:pt x="872" y="9"/>
                  </a:cubicBezTo>
                  <a:lnTo>
                    <a:pt x="854" y="1"/>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59"/>
            <p:cNvSpPr/>
            <p:nvPr/>
          </p:nvSpPr>
          <p:spPr>
            <a:xfrm>
              <a:off x="944850" y="2141100"/>
              <a:ext cx="342600" cy="304975"/>
            </a:xfrm>
            <a:custGeom>
              <a:rect b="b" l="l" r="r" t="t"/>
              <a:pathLst>
                <a:path extrusionOk="0" h="12199" w="13704">
                  <a:moveTo>
                    <a:pt x="1083" y="0"/>
                  </a:moveTo>
                  <a:lnTo>
                    <a:pt x="1" y="1232"/>
                  </a:lnTo>
                  <a:lnTo>
                    <a:pt x="18" y="1259"/>
                  </a:lnTo>
                  <a:cubicBezTo>
                    <a:pt x="1057" y="2315"/>
                    <a:pt x="10263" y="11573"/>
                    <a:pt x="12384" y="12189"/>
                  </a:cubicBezTo>
                  <a:lnTo>
                    <a:pt x="12401" y="12198"/>
                  </a:lnTo>
                  <a:lnTo>
                    <a:pt x="13704" y="10711"/>
                  </a:lnTo>
                  <a:cubicBezTo>
                    <a:pt x="12753" y="10183"/>
                    <a:pt x="10729" y="8854"/>
                    <a:pt x="7050" y="5562"/>
                  </a:cubicBezTo>
                  <a:cubicBezTo>
                    <a:pt x="3636" y="2508"/>
                    <a:pt x="1911" y="836"/>
                    <a:pt x="1083" y="0"/>
                  </a:cubicBez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59"/>
            <p:cNvSpPr/>
            <p:nvPr/>
          </p:nvSpPr>
          <p:spPr>
            <a:xfrm>
              <a:off x="943750" y="2082350"/>
              <a:ext cx="390575" cy="364375"/>
            </a:xfrm>
            <a:custGeom>
              <a:rect b="b" l="l" r="r" t="t"/>
              <a:pathLst>
                <a:path extrusionOk="0" fill="none" h="14575" w="15623">
                  <a:moveTo>
                    <a:pt x="15622" y="10993"/>
                  </a:moveTo>
                  <a:cubicBezTo>
                    <a:pt x="15622" y="10993"/>
                    <a:pt x="5581" y="1127"/>
                    <a:pt x="3169" y="0"/>
                  </a:cubicBezTo>
                  <a:lnTo>
                    <a:pt x="1" y="3591"/>
                  </a:lnTo>
                  <a:cubicBezTo>
                    <a:pt x="1" y="3591"/>
                    <a:pt x="10289" y="14029"/>
                    <a:pt x="12454" y="1457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59"/>
            <p:cNvSpPr/>
            <p:nvPr/>
          </p:nvSpPr>
          <p:spPr>
            <a:xfrm>
              <a:off x="1034400" y="2106325"/>
              <a:ext cx="88050" cy="73075"/>
            </a:xfrm>
            <a:custGeom>
              <a:rect b="b" l="l" r="r" t="t"/>
              <a:pathLst>
                <a:path extrusionOk="0" fill="none" h="2923" w="3522">
                  <a:moveTo>
                    <a:pt x="1" y="1"/>
                  </a:moveTo>
                  <a:cubicBezTo>
                    <a:pt x="1250" y="881"/>
                    <a:pt x="2430" y="1858"/>
                    <a:pt x="3521" y="292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59"/>
            <p:cNvSpPr/>
            <p:nvPr/>
          </p:nvSpPr>
          <p:spPr>
            <a:xfrm>
              <a:off x="1040575" y="2127675"/>
              <a:ext cx="31050" cy="25550"/>
            </a:xfrm>
            <a:custGeom>
              <a:rect b="b" l="l" r="r" t="t"/>
              <a:pathLst>
                <a:path extrusionOk="0" fill="none" h="1022" w="1242">
                  <a:moveTo>
                    <a:pt x="1241" y="1021"/>
                  </a:moveTo>
                  <a:cubicBezTo>
                    <a:pt x="854" y="652"/>
                    <a:pt x="440" y="308"/>
                    <a:pt x="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59"/>
            <p:cNvSpPr/>
            <p:nvPr/>
          </p:nvSpPr>
          <p:spPr>
            <a:xfrm>
              <a:off x="1037700" y="2147475"/>
              <a:ext cx="15875" cy="14100"/>
            </a:xfrm>
            <a:custGeom>
              <a:rect b="b" l="l" r="r" t="t"/>
              <a:pathLst>
                <a:path extrusionOk="0" fill="none" h="564" w="635">
                  <a:moveTo>
                    <a:pt x="634" y="564"/>
                  </a:moveTo>
                  <a:cubicBezTo>
                    <a:pt x="441" y="352"/>
                    <a:pt x="238" y="159"/>
                    <a:pt x="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59"/>
            <p:cNvSpPr/>
            <p:nvPr/>
          </p:nvSpPr>
          <p:spPr>
            <a:xfrm>
              <a:off x="1028900" y="2163100"/>
              <a:ext cx="9275" cy="7050"/>
            </a:xfrm>
            <a:custGeom>
              <a:rect b="b" l="l" r="r" t="t"/>
              <a:pathLst>
                <a:path extrusionOk="0" fill="none" h="282" w="371">
                  <a:moveTo>
                    <a:pt x="370" y="282"/>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59"/>
            <p:cNvSpPr/>
            <p:nvPr/>
          </p:nvSpPr>
          <p:spPr>
            <a:xfrm>
              <a:off x="1120875" y="2330525"/>
              <a:ext cx="88700" cy="70875"/>
            </a:xfrm>
            <a:custGeom>
              <a:rect b="b" l="l" r="r" t="t"/>
              <a:pathLst>
                <a:path extrusionOk="0" fill="none" h="2835" w="3548">
                  <a:moveTo>
                    <a:pt x="3547" y="2835"/>
                  </a:moveTo>
                  <a:cubicBezTo>
                    <a:pt x="2342" y="1919"/>
                    <a:pt x="1153" y="969"/>
                    <a:pt x="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59"/>
            <p:cNvSpPr/>
            <p:nvPr/>
          </p:nvSpPr>
          <p:spPr>
            <a:xfrm>
              <a:off x="1152125" y="2343525"/>
              <a:ext cx="30825" cy="25325"/>
            </a:xfrm>
            <a:custGeom>
              <a:rect b="b" l="l" r="r" t="t"/>
              <a:pathLst>
                <a:path extrusionOk="0" fill="none" h="1013" w="1233">
                  <a:moveTo>
                    <a:pt x="1232" y="1012"/>
                  </a:moveTo>
                  <a:lnTo>
                    <a:pt x="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59"/>
            <p:cNvSpPr/>
            <p:nvPr/>
          </p:nvSpPr>
          <p:spPr>
            <a:xfrm>
              <a:off x="1151900" y="2309400"/>
              <a:ext cx="20700" cy="17425"/>
            </a:xfrm>
            <a:custGeom>
              <a:rect b="b" l="l" r="r" t="t"/>
              <a:pathLst>
                <a:path extrusionOk="0" fill="none" h="697" w="828">
                  <a:moveTo>
                    <a:pt x="828" y="696"/>
                  </a:moveTo>
                  <a:cubicBezTo>
                    <a:pt x="537" y="476"/>
                    <a:pt x="264" y="247"/>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59"/>
            <p:cNvSpPr/>
            <p:nvPr/>
          </p:nvSpPr>
          <p:spPr>
            <a:xfrm>
              <a:off x="1147275" y="2283000"/>
              <a:ext cx="21800" cy="19175"/>
            </a:xfrm>
            <a:custGeom>
              <a:rect b="b" l="l" r="r" t="t"/>
              <a:pathLst>
                <a:path extrusionOk="0" fill="none" h="767" w="872">
                  <a:moveTo>
                    <a:pt x="872" y="766"/>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59"/>
            <p:cNvSpPr/>
            <p:nvPr/>
          </p:nvSpPr>
          <p:spPr>
            <a:xfrm>
              <a:off x="1252000" y="2292700"/>
              <a:ext cx="65150" cy="63825"/>
            </a:xfrm>
            <a:custGeom>
              <a:rect b="b" l="l" r="r" t="t"/>
              <a:pathLst>
                <a:path extrusionOk="0" fill="none" h="2553" w="2606">
                  <a:moveTo>
                    <a:pt x="2606" y="2552"/>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59"/>
            <p:cNvSpPr/>
            <p:nvPr/>
          </p:nvSpPr>
          <p:spPr>
            <a:xfrm>
              <a:off x="1274675" y="2328550"/>
              <a:ext cx="27075" cy="26650"/>
            </a:xfrm>
            <a:custGeom>
              <a:rect b="b" l="l" r="r" t="t"/>
              <a:pathLst>
                <a:path extrusionOk="0" fill="none" h="1066" w="1083">
                  <a:moveTo>
                    <a:pt x="1083" y="1065"/>
                  </a:moveTo>
                  <a:cubicBezTo>
                    <a:pt x="740" y="696"/>
                    <a:pt x="379" y="335"/>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59"/>
            <p:cNvSpPr/>
            <p:nvPr/>
          </p:nvSpPr>
          <p:spPr>
            <a:xfrm>
              <a:off x="1274000" y="2350325"/>
              <a:ext cx="14775" cy="13025"/>
            </a:xfrm>
            <a:custGeom>
              <a:rect b="b" l="l" r="r" t="t"/>
              <a:pathLst>
                <a:path extrusionOk="0" fill="none" h="521" w="591">
                  <a:moveTo>
                    <a:pt x="591" y="520"/>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59"/>
            <p:cNvSpPr/>
            <p:nvPr/>
          </p:nvSpPr>
          <p:spPr>
            <a:xfrm>
              <a:off x="1264100" y="2363750"/>
              <a:ext cx="11475" cy="10150"/>
            </a:xfrm>
            <a:custGeom>
              <a:rect b="b" l="l" r="r" t="t"/>
              <a:pathLst>
                <a:path extrusionOk="0" fill="none" h="406" w="459">
                  <a:moveTo>
                    <a:pt x="459" y="406"/>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59"/>
            <p:cNvSpPr/>
            <p:nvPr/>
          </p:nvSpPr>
          <p:spPr>
            <a:xfrm>
              <a:off x="1250900" y="2384225"/>
              <a:ext cx="10375" cy="9050"/>
            </a:xfrm>
            <a:custGeom>
              <a:rect b="b" l="l" r="r" t="t"/>
              <a:pathLst>
                <a:path extrusionOk="0" fill="none" h="362" w="415">
                  <a:moveTo>
                    <a:pt x="414" y="361"/>
                  </a:moveTo>
                  <a:lnTo>
                    <a:pt x="1"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59"/>
            <p:cNvSpPr/>
            <p:nvPr/>
          </p:nvSpPr>
          <p:spPr>
            <a:xfrm>
              <a:off x="961350" y="2169475"/>
              <a:ext cx="79450" cy="77925"/>
            </a:xfrm>
            <a:custGeom>
              <a:rect b="b" l="l" r="r" t="t"/>
              <a:pathLst>
                <a:path extrusionOk="0" fill="none" h="3117" w="3178">
                  <a:moveTo>
                    <a:pt x="1" y="1"/>
                  </a:moveTo>
                  <a:lnTo>
                    <a:pt x="3178" y="311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59"/>
            <p:cNvSpPr/>
            <p:nvPr/>
          </p:nvSpPr>
          <p:spPr>
            <a:xfrm>
              <a:off x="994150" y="2183775"/>
              <a:ext cx="29725" cy="30400"/>
            </a:xfrm>
            <a:custGeom>
              <a:rect b="b" l="l" r="r" t="t"/>
              <a:pathLst>
                <a:path extrusionOk="0" fill="none" h="1216" w="1189">
                  <a:moveTo>
                    <a:pt x="0" y="1"/>
                  </a:moveTo>
                  <a:lnTo>
                    <a:pt x="1188" y="121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59"/>
            <p:cNvSpPr/>
            <p:nvPr/>
          </p:nvSpPr>
          <p:spPr>
            <a:xfrm>
              <a:off x="1023175" y="2193900"/>
              <a:ext cx="13675" cy="14100"/>
            </a:xfrm>
            <a:custGeom>
              <a:rect b="b" l="l" r="r" t="t"/>
              <a:pathLst>
                <a:path extrusionOk="0" fill="none" h="564" w="547">
                  <a:moveTo>
                    <a:pt x="1" y="0"/>
                  </a:moveTo>
                  <a:cubicBezTo>
                    <a:pt x="159" y="203"/>
                    <a:pt x="344" y="396"/>
                    <a:pt x="547" y="56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59"/>
            <p:cNvSpPr/>
            <p:nvPr/>
          </p:nvSpPr>
          <p:spPr>
            <a:xfrm>
              <a:off x="1165100" y="2220950"/>
              <a:ext cx="39200" cy="35675"/>
            </a:xfrm>
            <a:custGeom>
              <a:rect b="b" l="l" r="r" t="t"/>
              <a:pathLst>
                <a:path extrusionOk="0" fill="none" h="1427" w="1568">
                  <a:moveTo>
                    <a:pt x="0" y="1"/>
                  </a:moveTo>
                  <a:lnTo>
                    <a:pt x="1567" y="14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59"/>
            <p:cNvSpPr/>
            <p:nvPr/>
          </p:nvSpPr>
          <p:spPr>
            <a:xfrm>
              <a:off x="1151250" y="2233275"/>
              <a:ext cx="12125" cy="11475"/>
            </a:xfrm>
            <a:custGeom>
              <a:rect b="b" l="l" r="r" t="t"/>
              <a:pathLst>
                <a:path extrusionOk="0" fill="none" h="459" w="485">
                  <a:moveTo>
                    <a:pt x="0" y="1"/>
                  </a:moveTo>
                  <a:lnTo>
                    <a:pt x="484" y="45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59"/>
            <p:cNvSpPr/>
            <p:nvPr/>
          </p:nvSpPr>
          <p:spPr>
            <a:xfrm>
              <a:off x="1096675" y="2251100"/>
              <a:ext cx="5525" cy="5750"/>
            </a:xfrm>
            <a:custGeom>
              <a:rect b="b" l="l" r="r" t="t"/>
              <a:pathLst>
                <a:path extrusionOk="0" fill="none" h="230" w="221">
                  <a:moveTo>
                    <a:pt x="0" y="1"/>
                  </a:moveTo>
                  <a:lnTo>
                    <a:pt x="220" y="22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59"/>
            <p:cNvSpPr/>
            <p:nvPr/>
          </p:nvSpPr>
          <p:spPr>
            <a:xfrm>
              <a:off x="1092925" y="2215675"/>
              <a:ext cx="2225" cy="2000"/>
            </a:xfrm>
            <a:custGeom>
              <a:rect b="b" l="l" r="r" t="t"/>
              <a:pathLst>
                <a:path extrusionOk="0" fill="none" h="80" w="89">
                  <a:moveTo>
                    <a:pt x="1" y="1"/>
                  </a:moveTo>
                  <a:lnTo>
                    <a:pt x="89" y="8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59"/>
            <p:cNvSpPr/>
            <p:nvPr/>
          </p:nvSpPr>
          <p:spPr>
            <a:xfrm>
              <a:off x="1079300" y="2276400"/>
              <a:ext cx="6625" cy="5750"/>
            </a:xfrm>
            <a:custGeom>
              <a:rect b="b" l="l" r="r" t="t"/>
              <a:pathLst>
                <a:path extrusionOk="0" fill="none" h="230" w="265">
                  <a:moveTo>
                    <a:pt x="0" y="1"/>
                  </a:moveTo>
                  <a:lnTo>
                    <a:pt x="264" y="23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59"/>
            <p:cNvSpPr/>
            <p:nvPr/>
          </p:nvSpPr>
          <p:spPr>
            <a:xfrm>
              <a:off x="1212625" y="2308750"/>
              <a:ext cx="7725" cy="7725"/>
            </a:xfrm>
            <a:custGeom>
              <a:rect b="b" l="l" r="r" t="t"/>
              <a:pathLst>
                <a:path extrusionOk="0" fill="none" h="309" w="309">
                  <a:moveTo>
                    <a:pt x="0" y="0"/>
                  </a:moveTo>
                  <a:lnTo>
                    <a:pt x="309" y="30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59"/>
            <p:cNvSpPr/>
            <p:nvPr/>
          </p:nvSpPr>
          <p:spPr>
            <a:xfrm>
              <a:off x="1209100" y="2341325"/>
              <a:ext cx="11250" cy="13875"/>
            </a:xfrm>
            <a:custGeom>
              <a:rect b="b" l="l" r="r" t="t"/>
              <a:pathLst>
                <a:path extrusionOk="0" fill="none" h="555" w="450">
                  <a:moveTo>
                    <a:pt x="1" y="0"/>
                  </a:moveTo>
                  <a:lnTo>
                    <a:pt x="450" y="55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59"/>
            <p:cNvSpPr/>
            <p:nvPr/>
          </p:nvSpPr>
          <p:spPr>
            <a:xfrm>
              <a:off x="996350" y="2145925"/>
              <a:ext cx="7725" cy="5750"/>
            </a:xfrm>
            <a:custGeom>
              <a:rect b="b" l="l" r="r" t="t"/>
              <a:pathLst>
                <a:path extrusionOk="0" fill="none" h="230" w="309">
                  <a:moveTo>
                    <a:pt x="0" y="1"/>
                  </a:moveTo>
                  <a:cubicBezTo>
                    <a:pt x="115" y="62"/>
                    <a:pt x="220" y="142"/>
                    <a:pt x="308" y="23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59"/>
            <p:cNvSpPr/>
            <p:nvPr/>
          </p:nvSpPr>
          <p:spPr>
            <a:xfrm>
              <a:off x="1008000" y="2126125"/>
              <a:ext cx="7725" cy="6850"/>
            </a:xfrm>
            <a:custGeom>
              <a:rect b="b" l="l" r="r" t="t"/>
              <a:pathLst>
                <a:path extrusionOk="0" fill="none" h="274" w="309">
                  <a:moveTo>
                    <a:pt x="1" y="1"/>
                  </a:moveTo>
                  <a:lnTo>
                    <a:pt x="309" y="27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59"/>
            <p:cNvSpPr/>
            <p:nvPr/>
          </p:nvSpPr>
          <p:spPr>
            <a:xfrm>
              <a:off x="1231550" y="2418325"/>
              <a:ext cx="7950" cy="6175"/>
            </a:xfrm>
            <a:custGeom>
              <a:rect b="b" l="l" r="r" t="t"/>
              <a:pathLst>
                <a:path extrusionOk="0" fill="none" h="247" w="318">
                  <a:moveTo>
                    <a:pt x="0" y="0"/>
                  </a:moveTo>
                  <a:cubicBezTo>
                    <a:pt x="88" y="97"/>
                    <a:pt x="203" y="185"/>
                    <a:pt x="317" y="24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59"/>
            <p:cNvSpPr/>
            <p:nvPr/>
          </p:nvSpPr>
          <p:spPr>
            <a:xfrm>
              <a:off x="971250" y="1880375"/>
              <a:ext cx="404225" cy="339500"/>
            </a:xfrm>
            <a:custGeom>
              <a:rect b="b" l="l" r="r" t="t"/>
              <a:pathLst>
                <a:path extrusionOk="0" h="13580" w="16169">
                  <a:moveTo>
                    <a:pt x="13378" y="0"/>
                  </a:moveTo>
                  <a:lnTo>
                    <a:pt x="13352" y="18"/>
                  </a:lnTo>
                  <a:cubicBezTo>
                    <a:pt x="12155" y="792"/>
                    <a:pt x="1647" y="7683"/>
                    <a:pt x="19" y="9734"/>
                  </a:cubicBezTo>
                  <a:lnTo>
                    <a:pt x="1" y="9752"/>
                  </a:lnTo>
                  <a:lnTo>
                    <a:pt x="2791" y="13580"/>
                  </a:lnTo>
                  <a:lnTo>
                    <a:pt x="2817" y="13562"/>
                  </a:lnTo>
                  <a:cubicBezTo>
                    <a:pt x="4067" y="12770"/>
                    <a:pt x="15094" y="5782"/>
                    <a:pt x="16159" y="3846"/>
                  </a:cubicBezTo>
                  <a:lnTo>
                    <a:pt x="16168" y="3829"/>
                  </a:lnTo>
                  <a:lnTo>
                    <a:pt x="13378" y="0"/>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59"/>
            <p:cNvSpPr/>
            <p:nvPr/>
          </p:nvSpPr>
          <p:spPr>
            <a:xfrm>
              <a:off x="971250" y="1880375"/>
              <a:ext cx="355600" cy="269550"/>
            </a:xfrm>
            <a:custGeom>
              <a:rect b="b" l="l" r="r" t="t"/>
              <a:pathLst>
                <a:path extrusionOk="0" h="10782" w="14224">
                  <a:moveTo>
                    <a:pt x="13378" y="0"/>
                  </a:moveTo>
                  <a:lnTo>
                    <a:pt x="13352" y="18"/>
                  </a:lnTo>
                  <a:cubicBezTo>
                    <a:pt x="12155" y="792"/>
                    <a:pt x="1647" y="7683"/>
                    <a:pt x="19" y="9734"/>
                  </a:cubicBezTo>
                  <a:lnTo>
                    <a:pt x="1" y="9752"/>
                  </a:lnTo>
                  <a:lnTo>
                    <a:pt x="758" y="10781"/>
                  </a:lnTo>
                  <a:cubicBezTo>
                    <a:pt x="2289" y="9276"/>
                    <a:pt x="3900" y="7859"/>
                    <a:pt x="5589" y="6539"/>
                  </a:cubicBezTo>
                  <a:cubicBezTo>
                    <a:pt x="8643" y="4137"/>
                    <a:pt x="12850" y="1866"/>
                    <a:pt x="14223" y="1153"/>
                  </a:cubicBezTo>
                  <a:lnTo>
                    <a:pt x="13378" y="0"/>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59"/>
            <p:cNvSpPr/>
            <p:nvPr/>
          </p:nvSpPr>
          <p:spPr>
            <a:xfrm>
              <a:off x="1016800" y="1936250"/>
              <a:ext cx="358675" cy="283425"/>
            </a:xfrm>
            <a:custGeom>
              <a:rect b="b" l="l" r="r" t="t"/>
              <a:pathLst>
                <a:path extrusionOk="0" h="11337" w="14347">
                  <a:moveTo>
                    <a:pt x="13184" y="1"/>
                  </a:moveTo>
                  <a:cubicBezTo>
                    <a:pt x="12463" y="810"/>
                    <a:pt x="10729" y="2509"/>
                    <a:pt x="6716" y="5387"/>
                  </a:cubicBezTo>
                  <a:cubicBezTo>
                    <a:pt x="3002" y="8062"/>
                    <a:pt x="986" y="9382"/>
                    <a:pt x="1" y="10007"/>
                  </a:cubicBezTo>
                  <a:lnTo>
                    <a:pt x="969" y="11336"/>
                  </a:lnTo>
                  <a:lnTo>
                    <a:pt x="995" y="11327"/>
                  </a:lnTo>
                  <a:cubicBezTo>
                    <a:pt x="2245" y="10535"/>
                    <a:pt x="13272" y="3547"/>
                    <a:pt x="14337" y="1611"/>
                  </a:cubicBezTo>
                  <a:lnTo>
                    <a:pt x="14346" y="1594"/>
                  </a:lnTo>
                  <a:lnTo>
                    <a:pt x="13184" y="1"/>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59"/>
            <p:cNvSpPr/>
            <p:nvPr/>
          </p:nvSpPr>
          <p:spPr>
            <a:xfrm>
              <a:off x="970150" y="1879275"/>
              <a:ext cx="406200" cy="341500"/>
            </a:xfrm>
            <a:custGeom>
              <a:rect b="b" l="l" r="r" t="t"/>
              <a:pathLst>
                <a:path extrusionOk="0" fill="none" h="13660" w="16248">
                  <a:moveTo>
                    <a:pt x="13422" y="0"/>
                  </a:moveTo>
                  <a:cubicBezTo>
                    <a:pt x="13422" y="0"/>
                    <a:pt x="1629" y="7683"/>
                    <a:pt x="1" y="9796"/>
                  </a:cubicBezTo>
                  <a:lnTo>
                    <a:pt x="2826" y="13659"/>
                  </a:lnTo>
                  <a:cubicBezTo>
                    <a:pt x="2826" y="13659"/>
                    <a:pt x="15235" y="5870"/>
                    <a:pt x="16247" y="3873"/>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59"/>
            <p:cNvSpPr/>
            <p:nvPr/>
          </p:nvSpPr>
          <p:spPr>
            <a:xfrm>
              <a:off x="996350" y="2048025"/>
              <a:ext cx="90225" cy="70000"/>
            </a:xfrm>
            <a:custGeom>
              <a:rect b="b" l="l" r="r" t="t"/>
              <a:pathLst>
                <a:path extrusionOk="0" fill="none" h="2800" w="3609">
                  <a:moveTo>
                    <a:pt x="0" y="2799"/>
                  </a:moveTo>
                  <a:cubicBezTo>
                    <a:pt x="1127" y="1769"/>
                    <a:pt x="2332" y="836"/>
                    <a:pt x="360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59"/>
            <p:cNvSpPr/>
            <p:nvPr/>
          </p:nvSpPr>
          <p:spPr>
            <a:xfrm>
              <a:off x="1018575" y="2091800"/>
              <a:ext cx="31475" cy="24900"/>
            </a:xfrm>
            <a:custGeom>
              <a:rect b="b" l="l" r="r" t="t"/>
              <a:pathLst>
                <a:path extrusionOk="0" fill="none" h="996" w="1259">
                  <a:moveTo>
                    <a:pt x="1259" y="1"/>
                  </a:moveTo>
                  <a:cubicBezTo>
                    <a:pt x="810" y="300"/>
                    <a:pt x="396" y="626"/>
                    <a:pt x="0" y="99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59"/>
            <p:cNvSpPr/>
            <p:nvPr/>
          </p:nvSpPr>
          <p:spPr>
            <a:xfrm>
              <a:off x="1037275" y="2111400"/>
              <a:ext cx="17175" cy="12125"/>
            </a:xfrm>
            <a:custGeom>
              <a:rect b="b" l="l" r="r" t="t"/>
              <a:pathLst>
                <a:path extrusionOk="0" fill="none" h="485" w="687">
                  <a:moveTo>
                    <a:pt x="687" y="0"/>
                  </a:moveTo>
                  <a:cubicBezTo>
                    <a:pt x="440" y="132"/>
                    <a:pt x="203" y="299"/>
                    <a:pt x="0" y="48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59"/>
            <p:cNvSpPr/>
            <p:nvPr/>
          </p:nvSpPr>
          <p:spPr>
            <a:xfrm>
              <a:off x="1050475" y="2128100"/>
              <a:ext cx="9050" cy="7525"/>
            </a:xfrm>
            <a:custGeom>
              <a:rect b="b" l="l" r="r" t="t"/>
              <a:pathLst>
                <a:path extrusionOk="0" fill="none" h="301" w="362">
                  <a:moveTo>
                    <a:pt x="361" y="1"/>
                  </a:moveTo>
                  <a:lnTo>
                    <a:pt x="0" y="30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59"/>
            <p:cNvSpPr/>
            <p:nvPr/>
          </p:nvSpPr>
          <p:spPr>
            <a:xfrm>
              <a:off x="1233750" y="2010625"/>
              <a:ext cx="88250" cy="71525"/>
            </a:xfrm>
            <a:custGeom>
              <a:rect b="b" l="l" r="r" t="t"/>
              <a:pathLst>
                <a:path extrusionOk="0" fill="none" h="2861" w="3530">
                  <a:moveTo>
                    <a:pt x="3530" y="0"/>
                  </a:moveTo>
                  <a:cubicBezTo>
                    <a:pt x="2385" y="986"/>
                    <a:pt x="1206" y="1936"/>
                    <a:pt x="0" y="286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59"/>
            <p:cNvSpPr/>
            <p:nvPr/>
          </p:nvSpPr>
          <p:spPr>
            <a:xfrm>
              <a:off x="1253325" y="2029550"/>
              <a:ext cx="31500" cy="24875"/>
            </a:xfrm>
            <a:custGeom>
              <a:rect b="b" l="l" r="r" t="t"/>
              <a:pathLst>
                <a:path extrusionOk="0" fill="none" h="995" w="1260">
                  <a:moveTo>
                    <a:pt x="1259" y="0"/>
                  </a:moveTo>
                  <a:lnTo>
                    <a:pt x="1" y="995"/>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59"/>
            <p:cNvSpPr/>
            <p:nvPr/>
          </p:nvSpPr>
          <p:spPr>
            <a:xfrm>
              <a:off x="1219875" y="2030650"/>
              <a:ext cx="21375" cy="16525"/>
            </a:xfrm>
            <a:custGeom>
              <a:rect b="b" l="l" r="r" t="t"/>
              <a:pathLst>
                <a:path extrusionOk="0" fill="none" h="661" w="855">
                  <a:moveTo>
                    <a:pt x="855" y="0"/>
                  </a:moveTo>
                  <a:cubicBezTo>
                    <a:pt x="591" y="238"/>
                    <a:pt x="300" y="458"/>
                    <a:pt x="1" y="66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59"/>
            <p:cNvSpPr/>
            <p:nvPr/>
          </p:nvSpPr>
          <p:spPr>
            <a:xfrm>
              <a:off x="1193050" y="2028875"/>
              <a:ext cx="23550" cy="17200"/>
            </a:xfrm>
            <a:custGeom>
              <a:rect b="b" l="l" r="r" t="t"/>
              <a:pathLst>
                <a:path extrusionOk="0" fill="none" h="688" w="942">
                  <a:moveTo>
                    <a:pt x="942" y="1"/>
                  </a:moveTo>
                  <a:lnTo>
                    <a:pt x="0" y="68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59"/>
            <p:cNvSpPr/>
            <p:nvPr/>
          </p:nvSpPr>
          <p:spPr>
            <a:xfrm>
              <a:off x="1225375" y="1895975"/>
              <a:ext cx="76175" cy="49750"/>
            </a:xfrm>
            <a:custGeom>
              <a:rect b="b" l="l" r="r" t="t"/>
              <a:pathLst>
                <a:path extrusionOk="0" fill="none" h="1990" w="3047">
                  <a:moveTo>
                    <a:pt x="3046" y="1"/>
                  </a:moveTo>
                  <a:lnTo>
                    <a:pt x="1" y="199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59"/>
            <p:cNvSpPr/>
            <p:nvPr/>
          </p:nvSpPr>
          <p:spPr>
            <a:xfrm>
              <a:off x="1265200" y="1910725"/>
              <a:ext cx="31725" cy="20500"/>
            </a:xfrm>
            <a:custGeom>
              <a:rect b="b" l="l" r="r" t="t"/>
              <a:pathLst>
                <a:path extrusionOk="0" fill="none" h="820" w="1269">
                  <a:moveTo>
                    <a:pt x="1268" y="1"/>
                  </a:moveTo>
                  <a:cubicBezTo>
                    <a:pt x="837" y="256"/>
                    <a:pt x="406" y="529"/>
                    <a:pt x="1"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59"/>
            <p:cNvSpPr/>
            <p:nvPr/>
          </p:nvSpPr>
          <p:spPr>
            <a:xfrm>
              <a:off x="1286100" y="1925025"/>
              <a:ext cx="15875" cy="11700"/>
            </a:xfrm>
            <a:custGeom>
              <a:rect b="b" l="l" r="r" t="t"/>
              <a:pathLst>
                <a:path extrusionOk="0" fill="none" h="468" w="635">
                  <a:moveTo>
                    <a:pt x="635" y="1"/>
                  </a:moveTo>
                  <a:lnTo>
                    <a:pt x="1" y="46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59"/>
            <p:cNvSpPr/>
            <p:nvPr/>
          </p:nvSpPr>
          <p:spPr>
            <a:xfrm>
              <a:off x="1297125" y="1940200"/>
              <a:ext cx="12325" cy="9050"/>
            </a:xfrm>
            <a:custGeom>
              <a:rect b="b" l="l" r="r" t="t"/>
              <a:pathLst>
                <a:path extrusionOk="0" fill="none" h="362" w="493">
                  <a:moveTo>
                    <a:pt x="493" y="1"/>
                  </a:moveTo>
                  <a:lnTo>
                    <a:pt x="0" y="3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59"/>
            <p:cNvSpPr/>
            <p:nvPr/>
          </p:nvSpPr>
          <p:spPr>
            <a:xfrm>
              <a:off x="1314275" y="1958475"/>
              <a:ext cx="11250" cy="8175"/>
            </a:xfrm>
            <a:custGeom>
              <a:rect b="b" l="l" r="r" t="t"/>
              <a:pathLst>
                <a:path extrusionOk="0" fill="none" h="327" w="450">
                  <a:moveTo>
                    <a:pt x="449" y="0"/>
                  </a:moveTo>
                  <a:lnTo>
                    <a:pt x="0"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59"/>
            <p:cNvSpPr/>
            <p:nvPr/>
          </p:nvSpPr>
          <p:spPr>
            <a:xfrm>
              <a:off x="1042100" y="2142200"/>
              <a:ext cx="93325" cy="60975"/>
            </a:xfrm>
            <a:custGeom>
              <a:rect b="b" l="l" r="r" t="t"/>
              <a:pathLst>
                <a:path extrusionOk="0" fill="none" h="2439" w="3733">
                  <a:moveTo>
                    <a:pt x="1" y="2438"/>
                  </a:moveTo>
                  <a:lnTo>
                    <a:pt x="373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59"/>
            <p:cNvSpPr/>
            <p:nvPr/>
          </p:nvSpPr>
          <p:spPr>
            <a:xfrm>
              <a:off x="1063225" y="2151650"/>
              <a:ext cx="35900" cy="22475"/>
            </a:xfrm>
            <a:custGeom>
              <a:rect b="b" l="l" r="r" t="t"/>
              <a:pathLst>
                <a:path extrusionOk="0" fill="none" h="899" w="1436">
                  <a:moveTo>
                    <a:pt x="1" y="898"/>
                  </a:moveTo>
                  <a:lnTo>
                    <a:pt x="143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59"/>
            <p:cNvSpPr/>
            <p:nvPr/>
          </p:nvSpPr>
          <p:spPr>
            <a:xfrm>
              <a:off x="1079300" y="2137575"/>
              <a:ext cx="16750" cy="10375"/>
            </a:xfrm>
            <a:custGeom>
              <a:rect b="b" l="l" r="r" t="t"/>
              <a:pathLst>
                <a:path extrusionOk="0" fill="none" h="415" w="670">
                  <a:moveTo>
                    <a:pt x="0" y="414"/>
                  </a:moveTo>
                  <a:cubicBezTo>
                    <a:pt x="238" y="300"/>
                    <a:pt x="458" y="159"/>
                    <a:pt x="66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59"/>
            <p:cNvSpPr/>
            <p:nvPr/>
          </p:nvSpPr>
          <p:spPr>
            <a:xfrm>
              <a:off x="1136500" y="1984650"/>
              <a:ext cx="43375" cy="30625"/>
            </a:xfrm>
            <a:custGeom>
              <a:rect b="b" l="l" r="r" t="t"/>
              <a:pathLst>
                <a:path extrusionOk="0" fill="none" h="1225" w="1735">
                  <a:moveTo>
                    <a:pt x="0" y="1224"/>
                  </a:moveTo>
                  <a:lnTo>
                    <a:pt x="173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59"/>
            <p:cNvSpPr/>
            <p:nvPr/>
          </p:nvSpPr>
          <p:spPr>
            <a:xfrm>
              <a:off x="1145300" y="2022050"/>
              <a:ext cx="14100" cy="9275"/>
            </a:xfrm>
            <a:custGeom>
              <a:rect b="b" l="l" r="r" t="t"/>
              <a:pathLst>
                <a:path extrusionOk="0" fill="none" h="371" w="564">
                  <a:moveTo>
                    <a:pt x="0" y="371"/>
                  </a:moveTo>
                  <a:lnTo>
                    <a:pt x="56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59"/>
            <p:cNvSpPr/>
            <p:nvPr/>
          </p:nvSpPr>
          <p:spPr>
            <a:xfrm>
              <a:off x="1151025" y="2084325"/>
              <a:ext cx="7050" cy="3975"/>
            </a:xfrm>
            <a:custGeom>
              <a:rect b="b" l="l" r="r" t="t"/>
              <a:pathLst>
                <a:path extrusionOk="0" fill="none" h="159" w="282">
                  <a:moveTo>
                    <a:pt x="0" y="159"/>
                  </a:moveTo>
                  <a:lnTo>
                    <a:pt x="28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59"/>
            <p:cNvSpPr/>
            <p:nvPr/>
          </p:nvSpPr>
          <p:spPr>
            <a:xfrm>
              <a:off x="1115825" y="2082775"/>
              <a:ext cx="2225" cy="1575"/>
            </a:xfrm>
            <a:custGeom>
              <a:rect b="b" l="l" r="r" t="t"/>
              <a:pathLst>
                <a:path extrusionOk="0" fill="none" h="63" w="89">
                  <a:moveTo>
                    <a:pt x="0" y="63"/>
                  </a:moveTo>
                  <a:lnTo>
                    <a:pt x="8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59"/>
            <p:cNvSpPr/>
            <p:nvPr/>
          </p:nvSpPr>
          <p:spPr>
            <a:xfrm>
              <a:off x="1171925" y="2105675"/>
              <a:ext cx="7050" cy="5300"/>
            </a:xfrm>
            <a:custGeom>
              <a:rect b="b" l="l" r="r" t="t"/>
              <a:pathLst>
                <a:path extrusionOk="0" fill="none" h="212" w="282">
                  <a:moveTo>
                    <a:pt x="0" y="211"/>
                  </a:moveTo>
                  <a:lnTo>
                    <a:pt x="28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59"/>
            <p:cNvSpPr/>
            <p:nvPr/>
          </p:nvSpPr>
          <p:spPr>
            <a:xfrm>
              <a:off x="1232425" y="1981800"/>
              <a:ext cx="9275" cy="5750"/>
            </a:xfrm>
            <a:custGeom>
              <a:rect b="b" l="l" r="r" t="t"/>
              <a:pathLst>
                <a:path extrusionOk="0" fill="none" h="230" w="371">
                  <a:moveTo>
                    <a:pt x="1" y="229"/>
                  </a:moveTo>
                  <a:lnTo>
                    <a:pt x="37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59"/>
            <p:cNvSpPr/>
            <p:nvPr/>
          </p:nvSpPr>
          <p:spPr>
            <a:xfrm>
              <a:off x="1263450" y="1990150"/>
              <a:ext cx="15875" cy="8175"/>
            </a:xfrm>
            <a:custGeom>
              <a:rect b="b" l="l" r="r" t="t"/>
              <a:pathLst>
                <a:path extrusionOk="0" fill="none" h="327" w="635">
                  <a:moveTo>
                    <a:pt x="0" y="326"/>
                  </a:moveTo>
                  <a:lnTo>
                    <a:pt x="63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59"/>
            <p:cNvSpPr/>
            <p:nvPr/>
          </p:nvSpPr>
          <p:spPr>
            <a:xfrm>
              <a:off x="1026925" y="2157600"/>
              <a:ext cx="7075" cy="6175"/>
            </a:xfrm>
            <a:custGeom>
              <a:rect b="b" l="l" r="r" t="t"/>
              <a:pathLst>
                <a:path extrusionOk="0" fill="none" h="247" w="283">
                  <a:moveTo>
                    <a:pt x="1" y="247"/>
                  </a:moveTo>
                  <a:cubicBezTo>
                    <a:pt x="80" y="150"/>
                    <a:pt x="177" y="62"/>
                    <a:pt x="28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59"/>
            <p:cNvSpPr/>
            <p:nvPr/>
          </p:nvSpPr>
          <p:spPr>
            <a:xfrm>
              <a:off x="1009975" y="2141975"/>
              <a:ext cx="8400" cy="6175"/>
            </a:xfrm>
            <a:custGeom>
              <a:rect b="b" l="l" r="r" t="t"/>
              <a:pathLst>
                <a:path extrusionOk="0" fill="none" h="247" w="336">
                  <a:moveTo>
                    <a:pt x="1" y="247"/>
                  </a:moveTo>
                  <a:lnTo>
                    <a:pt x="33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59"/>
            <p:cNvSpPr/>
            <p:nvPr/>
          </p:nvSpPr>
          <p:spPr>
            <a:xfrm>
              <a:off x="1343550" y="1986425"/>
              <a:ext cx="7725" cy="6625"/>
            </a:xfrm>
            <a:custGeom>
              <a:rect b="b" l="l" r="r" t="t"/>
              <a:pathLst>
                <a:path extrusionOk="0" fill="none" h="265" w="309">
                  <a:moveTo>
                    <a:pt x="0" y="264"/>
                  </a:moveTo>
                  <a:cubicBezTo>
                    <a:pt x="114" y="194"/>
                    <a:pt x="220" y="106"/>
                    <a:pt x="30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59"/>
            <p:cNvSpPr/>
            <p:nvPr/>
          </p:nvSpPr>
          <p:spPr>
            <a:xfrm>
              <a:off x="871600" y="1747025"/>
              <a:ext cx="315525" cy="415225"/>
            </a:xfrm>
            <a:custGeom>
              <a:rect b="b" l="l" r="r" t="t"/>
              <a:pathLst>
                <a:path extrusionOk="0" h="16609" w="12621">
                  <a:moveTo>
                    <a:pt x="8563" y="1"/>
                  </a:moveTo>
                  <a:lnTo>
                    <a:pt x="8555" y="18"/>
                  </a:lnTo>
                  <a:cubicBezTo>
                    <a:pt x="7754" y="1198"/>
                    <a:pt x="722" y="11618"/>
                    <a:pt x="9" y="14135"/>
                  </a:cubicBezTo>
                  <a:lnTo>
                    <a:pt x="0" y="14161"/>
                  </a:lnTo>
                  <a:lnTo>
                    <a:pt x="4057" y="16608"/>
                  </a:lnTo>
                  <a:lnTo>
                    <a:pt x="4075" y="16590"/>
                  </a:lnTo>
                  <a:cubicBezTo>
                    <a:pt x="4920" y="15376"/>
                    <a:pt x="12392" y="4674"/>
                    <a:pt x="12621" y="2474"/>
                  </a:cubicBezTo>
                  <a:lnTo>
                    <a:pt x="12621" y="2456"/>
                  </a:lnTo>
                  <a:lnTo>
                    <a:pt x="8563" y="1"/>
                  </a:lnTo>
                  <a:close/>
                </a:path>
              </a:pathLst>
            </a:custGeom>
            <a:solidFill>
              <a:srgbClr val="F7D02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59"/>
            <p:cNvSpPr/>
            <p:nvPr/>
          </p:nvSpPr>
          <p:spPr>
            <a:xfrm>
              <a:off x="871375" y="1747025"/>
              <a:ext cx="244900" cy="370775"/>
            </a:xfrm>
            <a:custGeom>
              <a:rect b="b" l="l" r="r" t="t"/>
              <a:pathLst>
                <a:path extrusionOk="0" h="14831" w="9796">
                  <a:moveTo>
                    <a:pt x="8572" y="1"/>
                  </a:moveTo>
                  <a:lnTo>
                    <a:pt x="8555" y="27"/>
                  </a:lnTo>
                  <a:cubicBezTo>
                    <a:pt x="7754" y="1206"/>
                    <a:pt x="722" y="11627"/>
                    <a:pt x="9" y="14144"/>
                  </a:cubicBezTo>
                  <a:lnTo>
                    <a:pt x="0" y="14170"/>
                  </a:lnTo>
                  <a:lnTo>
                    <a:pt x="1100" y="14830"/>
                  </a:lnTo>
                  <a:cubicBezTo>
                    <a:pt x="1936" y="12850"/>
                    <a:pt x="2878" y="10923"/>
                    <a:pt x="3917" y="9048"/>
                  </a:cubicBezTo>
                  <a:cubicBezTo>
                    <a:pt x="5809" y="5651"/>
                    <a:pt x="8819" y="1928"/>
                    <a:pt x="9796" y="740"/>
                  </a:cubicBezTo>
                  <a:lnTo>
                    <a:pt x="8572" y="1"/>
                  </a:lnTo>
                  <a:close/>
                </a:path>
              </a:pathLst>
            </a:custGeom>
            <a:solidFill>
              <a:srgbClr val="DAAB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59"/>
            <p:cNvSpPr/>
            <p:nvPr/>
          </p:nvSpPr>
          <p:spPr>
            <a:xfrm>
              <a:off x="937600" y="1782675"/>
              <a:ext cx="249525" cy="379775"/>
            </a:xfrm>
            <a:custGeom>
              <a:rect b="b" l="l" r="r" t="t"/>
              <a:pathLst>
                <a:path extrusionOk="0" h="15191" w="9981">
                  <a:moveTo>
                    <a:pt x="8291" y="0"/>
                  </a:moveTo>
                  <a:cubicBezTo>
                    <a:pt x="7948" y="1039"/>
                    <a:pt x="6997" y="3274"/>
                    <a:pt x="4418" y="7481"/>
                  </a:cubicBezTo>
                  <a:cubicBezTo>
                    <a:pt x="2016" y="11380"/>
                    <a:pt x="678" y="13378"/>
                    <a:pt x="0" y="14337"/>
                  </a:cubicBezTo>
                  <a:lnTo>
                    <a:pt x="1417" y="15191"/>
                  </a:lnTo>
                  <a:lnTo>
                    <a:pt x="1435" y="15164"/>
                  </a:lnTo>
                  <a:cubicBezTo>
                    <a:pt x="2280" y="13950"/>
                    <a:pt x="9752" y="3248"/>
                    <a:pt x="9981" y="1039"/>
                  </a:cubicBezTo>
                  <a:lnTo>
                    <a:pt x="9981" y="1021"/>
                  </a:lnTo>
                  <a:lnTo>
                    <a:pt x="8291" y="0"/>
                  </a:lnTo>
                  <a:close/>
                </a:path>
              </a:pathLst>
            </a:custGeom>
            <a:solidFill>
              <a:srgbClr val="FFE3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59"/>
            <p:cNvSpPr/>
            <p:nvPr/>
          </p:nvSpPr>
          <p:spPr>
            <a:xfrm>
              <a:off x="870700" y="1746150"/>
              <a:ext cx="317300" cy="417200"/>
            </a:xfrm>
            <a:custGeom>
              <a:rect b="b" l="l" r="r" t="t"/>
              <a:pathLst>
                <a:path extrusionOk="0" fill="none" h="16688" w="12692">
                  <a:moveTo>
                    <a:pt x="8591" y="1"/>
                  </a:moveTo>
                  <a:cubicBezTo>
                    <a:pt x="8591" y="1"/>
                    <a:pt x="679" y="11635"/>
                    <a:pt x="1" y="14214"/>
                  </a:cubicBezTo>
                  <a:lnTo>
                    <a:pt x="4102" y="16687"/>
                  </a:lnTo>
                  <a:cubicBezTo>
                    <a:pt x="4102" y="16687"/>
                    <a:pt x="12533" y="4709"/>
                    <a:pt x="12692" y="247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59"/>
            <p:cNvSpPr/>
            <p:nvPr/>
          </p:nvSpPr>
          <p:spPr>
            <a:xfrm>
              <a:off x="892275" y="1986425"/>
              <a:ext cx="56350" cy="99475"/>
            </a:xfrm>
            <a:custGeom>
              <a:rect b="b" l="l" r="r" t="t"/>
              <a:pathLst>
                <a:path extrusionOk="0" fill="none" h="3979" w="2254">
                  <a:moveTo>
                    <a:pt x="0" y="3978"/>
                  </a:moveTo>
                  <a:cubicBezTo>
                    <a:pt x="643" y="2596"/>
                    <a:pt x="1391" y="1267"/>
                    <a:pt x="225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59"/>
            <p:cNvSpPr/>
            <p:nvPr/>
          </p:nvSpPr>
          <p:spPr>
            <a:xfrm>
              <a:off x="912300" y="2040975"/>
              <a:ext cx="19600" cy="35025"/>
            </a:xfrm>
            <a:custGeom>
              <a:rect b="b" l="l" r="r" t="t"/>
              <a:pathLst>
                <a:path extrusionOk="0" fill="none" h="1401" w="784">
                  <a:moveTo>
                    <a:pt x="784" y="1"/>
                  </a:moveTo>
                  <a:cubicBezTo>
                    <a:pt x="484" y="441"/>
                    <a:pt x="220" y="916"/>
                    <a:pt x="0" y="14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59"/>
            <p:cNvSpPr/>
            <p:nvPr/>
          </p:nvSpPr>
          <p:spPr>
            <a:xfrm>
              <a:off x="932325" y="2057275"/>
              <a:ext cx="11025" cy="18050"/>
            </a:xfrm>
            <a:custGeom>
              <a:rect b="b" l="l" r="r" t="t"/>
              <a:pathLst>
                <a:path extrusionOk="0" fill="none" h="722" w="441">
                  <a:moveTo>
                    <a:pt x="440" y="0"/>
                  </a:moveTo>
                  <a:cubicBezTo>
                    <a:pt x="264" y="220"/>
                    <a:pt x="115" y="466"/>
                    <a:pt x="0"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59"/>
            <p:cNvSpPr/>
            <p:nvPr/>
          </p:nvSpPr>
          <p:spPr>
            <a:xfrm>
              <a:off x="949050" y="2070900"/>
              <a:ext cx="5525" cy="10375"/>
            </a:xfrm>
            <a:custGeom>
              <a:rect b="b" l="l" r="r" t="t"/>
              <a:pathLst>
                <a:path extrusionOk="0" fill="none" h="415" w="221">
                  <a:moveTo>
                    <a:pt x="220" y="1"/>
                  </a:moveTo>
                  <a:cubicBezTo>
                    <a:pt x="150" y="133"/>
                    <a:pt x="79" y="274"/>
                    <a:pt x="0" y="41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59"/>
            <p:cNvSpPr/>
            <p:nvPr/>
          </p:nvSpPr>
          <p:spPr>
            <a:xfrm>
              <a:off x="1097325" y="1860775"/>
              <a:ext cx="53950" cy="100150"/>
            </a:xfrm>
            <a:custGeom>
              <a:rect b="b" l="l" r="r" t="t"/>
              <a:pathLst>
                <a:path extrusionOk="0" fill="none" h="4006" w="2158">
                  <a:moveTo>
                    <a:pt x="2157" y="1"/>
                  </a:moveTo>
                  <a:cubicBezTo>
                    <a:pt x="1479" y="1356"/>
                    <a:pt x="758" y="2694"/>
                    <a:pt x="1" y="400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59"/>
            <p:cNvSpPr/>
            <p:nvPr/>
          </p:nvSpPr>
          <p:spPr>
            <a:xfrm>
              <a:off x="1104600" y="1892900"/>
              <a:ext cx="19600" cy="35025"/>
            </a:xfrm>
            <a:custGeom>
              <a:rect b="b" l="l" r="r" t="t"/>
              <a:pathLst>
                <a:path extrusionOk="0" fill="none" h="1401" w="784">
                  <a:moveTo>
                    <a:pt x="784" y="1"/>
                  </a:moveTo>
                  <a:cubicBezTo>
                    <a:pt x="519" y="467"/>
                    <a:pt x="264" y="934"/>
                    <a:pt x="0" y="140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59"/>
            <p:cNvSpPr/>
            <p:nvPr/>
          </p:nvSpPr>
          <p:spPr>
            <a:xfrm>
              <a:off x="1071150" y="1910500"/>
              <a:ext cx="13450" cy="23575"/>
            </a:xfrm>
            <a:custGeom>
              <a:rect b="b" l="l" r="r" t="t"/>
              <a:pathLst>
                <a:path extrusionOk="0" fill="none" h="943" w="538">
                  <a:moveTo>
                    <a:pt x="537" y="1"/>
                  </a:moveTo>
                  <a:cubicBezTo>
                    <a:pt x="379" y="326"/>
                    <a:pt x="203" y="643"/>
                    <a:pt x="1" y="94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59"/>
            <p:cNvSpPr/>
            <p:nvPr/>
          </p:nvSpPr>
          <p:spPr>
            <a:xfrm>
              <a:off x="1046075" y="1918425"/>
              <a:ext cx="14975" cy="25100"/>
            </a:xfrm>
            <a:custGeom>
              <a:rect b="b" l="l" r="r" t="t"/>
              <a:pathLst>
                <a:path extrusionOk="0" fill="none" h="1004" w="599">
                  <a:moveTo>
                    <a:pt x="599" y="1"/>
                  </a:moveTo>
                  <a:lnTo>
                    <a:pt x="0" y="100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59"/>
            <p:cNvSpPr/>
            <p:nvPr/>
          </p:nvSpPr>
          <p:spPr>
            <a:xfrm>
              <a:off x="1037050" y="1763100"/>
              <a:ext cx="51075" cy="75475"/>
            </a:xfrm>
            <a:custGeom>
              <a:rect b="b" l="l" r="r" t="t"/>
              <a:pathLst>
                <a:path extrusionOk="0" fill="none" h="3019" w="2043">
                  <a:moveTo>
                    <a:pt x="2042" y="0"/>
                  </a:moveTo>
                  <a:lnTo>
                    <a:pt x="0" y="301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59"/>
            <p:cNvSpPr/>
            <p:nvPr/>
          </p:nvSpPr>
          <p:spPr>
            <a:xfrm>
              <a:off x="1068075" y="1778500"/>
              <a:ext cx="21350" cy="31250"/>
            </a:xfrm>
            <a:custGeom>
              <a:rect b="b" l="l" r="r" t="t"/>
              <a:pathLst>
                <a:path extrusionOk="0" fill="none" h="1250" w="854">
                  <a:moveTo>
                    <a:pt x="854" y="0"/>
                  </a:moveTo>
                  <a:cubicBezTo>
                    <a:pt x="546" y="405"/>
                    <a:pt x="264" y="819"/>
                    <a:pt x="0" y="125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59"/>
            <p:cNvSpPr/>
            <p:nvPr/>
          </p:nvSpPr>
          <p:spPr>
            <a:xfrm>
              <a:off x="1089625" y="1789725"/>
              <a:ext cx="10150" cy="16950"/>
            </a:xfrm>
            <a:custGeom>
              <a:rect b="b" l="l" r="r" t="t"/>
              <a:pathLst>
                <a:path extrusionOk="0" fill="none" h="678" w="406">
                  <a:moveTo>
                    <a:pt x="406" y="0"/>
                  </a:moveTo>
                  <a:lnTo>
                    <a:pt x="1" y="678"/>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59"/>
            <p:cNvSpPr/>
            <p:nvPr/>
          </p:nvSpPr>
          <p:spPr>
            <a:xfrm>
              <a:off x="1104600" y="1800925"/>
              <a:ext cx="7950" cy="13025"/>
            </a:xfrm>
            <a:custGeom>
              <a:rect b="b" l="l" r="r" t="t"/>
              <a:pathLst>
                <a:path extrusionOk="0" fill="none" h="521" w="318">
                  <a:moveTo>
                    <a:pt x="317" y="1"/>
                  </a:moveTo>
                  <a:lnTo>
                    <a:pt x="0" y="5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59"/>
            <p:cNvSpPr/>
            <p:nvPr/>
          </p:nvSpPr>
          <p:spPr>
            <a:xfrm>
              <a:off x="1127025" y="1811500"/>
              <a:ext cx="7300" cy="11900"/>
            </a:xfrm>
            <a:custGeom>
              <a:rect b="b" l="l" r="r" t="t"/>
              <a:pathLst>
                <a:path extrusionOk="0" fill="none" h="476" w="292">
                  <a:moveTo>
                    <a:pt x="291" y="0"/>
                  </a:moveTo>
                  <a:lnTo>
                    <a:pt x="1" y="47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59"/>
            <p:cNvSpPr/>
            <p:nvPr/>
          </p:nvSpPr>
          <p:spPr>
            <a:xfrm>
              <a:off x="967525" y="2054400"/>
              <a:ext cx="62500" cy="92225"/>
            </a:xfrm>
            <a:custGeom>
              <a:rect b="b" l="l" r="r" t="t"/>
              <a:pathLst>
                <a:path extrusionOk="0" fill="none" h="3689" w="2500">
                  <a:moveTo>
                    <a:pt x="0" y="3688"/>
                  </a:moveTo>
                  <a:lnTo>
                    <a:pt x="250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59"/>
            <p:cNvSpPr/>
            <p:nvPr/>
          </p:nvSpPr>
          <p:spPr>
            <a:xfrm>
              <a:off x="975875" y="2077275"/>
              <a:ext cx="24225" cy="34575"/>
            </a:xfrm>
            <a:custGeom>
              <a:rect b="b" l="l" r="r" t="t"/>
              <a:pathLst>
                <a:path extrusionOk="0" fill="none" h="1383" w="969">
                  <a:moveTo>
                    <a:pt x="1" y="1383"/>
                  </a:moveTo>
                  <a:lnTo>
                    <a:pt x="96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59"/>
            <p:cNvSpPr/>
            <p:nvPr/>
          </p:nvSpPr>
          <p:spPr>
            <a:xfrm>
              <a:off x="980500" y="2065400"/>
              <a:ext cx="11475" cy="16100"/>
            </a:xfrm>
            <a:custGeom>
              <a:rect b="b" l="l" r="r" t="t"/>
              <a:pathLst>
                <a:path extrusionOk="0" fill="none" h="644" w="459">
                  <a:moveTo>
                    <a:pt x="1" y="643"/>
                  </a:moveTo>
                  <a:cubicBezTo>
                    <a:pt x="168" y="441"/>
                    <a:pt x="326" y="23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59"/>
            <p:cNvSpPr/>
            <p:nvPr/>
          </p:nvSpPr>
          <p:spPr>
            <a:xfrm>
              <a:off x="981825" y="1891800"/>
              <a:ext cx="28175" cy="45125"/>
            </a:xfrm>
            <a:custGeom>
              <a:rect b="b" l="l" r="r" t="t"/>
              <a:pathLst>
                <a:path extrusionOk="0" fill="none" h="1805" w="1127">
                  <a:moveTo>
                    <a:pt x="0" y="1805"/>
                  </a:moveTo>
                  <a:lnTo>
                    <a:pt x="112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59"/>
            <p:cNvSpPr/>
            <p:nvPr/>
          </p:nvSpPr>
          <p:spPr>
            <a:xfrm>
              <a:off x="996350" y="1934275"/>
              <a:ext cx="9250" cy="13875"/>
            </a:xfrm>
            <a:custGeom>
              <a:rect b="b" l="l" r="r" t="t"/>
              <a:pathLst>
                <a:path extrusionOk="0" fill="none" h="555" w="370">
                  <a:moveTo>
                    <a:pt x="0" y="555"/>
                  </a:moveTo>
                  <a:lnTo>
                    <a:pt x="37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59"/>
            <p:cNvSpPr/>
            <p:nvPr/>
          </p:nvSpPr>
          <p:spPr>
            <a:xfrm>
              <a:off x="1023400" y="1992125"/>
              <a:ext cx="4875" cy="6625"/>
            </a:xfrm>
            <a:custGeom>
              <a:rect b="b" l="l" r="r" t="t"/>
              <a:pathLst>
                <a:path extrusionOk="0" fill="none" h="265" w="195">
                  <a:moveTo>
                    <a:pt x="1" y="265"/>
                  </a:moveTo>
                  <a:cubicBezTo>
                    <a:pt x="71" y="177"/>
                    <a:pt x="133" y="89"/>
                    <a:pt x="19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59"/>
            <p:cNvSpPr/>
            <p:nvPr/>
          </p:nvSpPr>
          <p:spPr>
            <a:xfrm>
              <a:off x="989525" y="2006225"/>
              <a:ext cx="1550" cy="2450"/>
            </a:xfrm>
            <a:custGeom>
              <a:rect b="b" l="l" r="r" t="t"/>
              <a:pathLst>
                <a:path extrusionOk="0" fill="none" h="98" w="62">
                  <a:moveTo>
                    <a:pt x="0" y="97"/>
                  </a:moveTo>
                  <a:cubicBezTo>
                    <a:pt x="18" y="71"/>
                    <a:pt x="44" y="35"/>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59"/>
            <p:cNvSpPr/>
            <p:nvPr/>
          </p:nvSpPr>
          <p:spPr>
            <a:xfrm>
              <a:off x="1051575" y="2004025"/>
              <a:ext cx="4650" cy="7500"/>
            </a:xfrm>
            <a:custGeom>
              <a:rect b="b" l="l" r="r" t="t"/>
              <a:pathLst>
                <a:path extrusionOk="0" fill="none" h="300" w="186">
                  <a:moveTo>
                    <a:pt x="0" y="299"/>
                  </a:moveTo>
                  <a:cubicBezTo>
                    <a:pt x="62" y="194"/>
                    <a:pt x="123" y="97"/>
                    <a:pt x="18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59"/>
            <p:cNvSpPr/>
            <p:nvPr/>
          </p:nvSpPr>
          <p:spPr>
            <a:xfrm>
              <a:off x="1059700" y="1865400"/>
              <a:ext cx="6200" cy="9050"/>
            </a:xfrm>
            <a:custGeom>
              <a:rect b="b" l="l" r="r" t="t"/>
              <a:pathLst>
                <a:path extrusionOk="0" fill="none" h="362" w="248">
                  <a:moveTo>
                    <a:pt x="1" y="361"/>
                  </a:moveTo>
                  <a:lnTo>
                    <a:pt x="24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59"/>
            <p:cNvSpPr/>
            <p:nvPr/>
          </p:nvSpPr>
          <p:spPr>
            <a:xfrm>
              <a:off x="1092500" y="1858575"/>
              <a:ext cx="11450" cy="13450"/>
            </a:xfrm>
            <a:custGeom>
              <a:rect b="b" l="l" r="r" t="t"/>
              <a:pathLst>
                <a:path extrusionOk="0" fill="none" h="538" w="458">
                  <a:moveTo>
                    <a:pt x="0" y="538"/>
                  </a:moveTo>
                  <a:cubicBezTo>
                    <a:pt x="150" y="362"/>
                    <a:pt x="308" y="186"/>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59"/>
            <p:cNvSpPr/>
            <p:nvPr/>
          </p:nvSpPr>
          <p:spPr>
            <a:xfrm>
              <a:off x="938250" y="2107650"/>
              <a:ext cx="4200" cy="8600"/>
            </a:xfrm>
            <a:custGeom>
              <a:rect b="b" l="l" r="r" t="t"/>
              <a:pathLst>
                <a:path extrusionOk="0" fill="none" h="344" w="168">
                  <a:moveTo>
                    <a:pt x="1" y="344"/>
                  </a:moveTo>
                  <a:cubicBezTo>
                    <a:pt x="36" y="220"/>
                    <a:pt x="98" y="106"/>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59"/>
            <p:cNvSpPr/>
            <p:nvPr/>
          </p:nvSpPr>
          <p:spPr>
            <a:xfrm>
              <a:off x="916700" y="2099500"/>
              <a:ext cx="5300" cy="8825"/>
            </a:xfrm>
            <a:custGeom>
              <a:rect b="b" l="l" r="r" t="t"/>
              <a:pathLst>
                <a:path extrusionOk="0" fill="none" h="353" w="212">
                  <a:moveTo>
                    <a:pt x="0" y="353"/>
                  </a:moveTo>
                  <a:lnTo>
                    <a:pt x="21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59"/>
            <p:cNvSpPr/>
            <p:nvPr/>
          </p:nvSpPr>
          <p:spPr>
            <a:xfrm>
              <a:off x="1164225" y="1827350"/>
              <a:ext cx="4650" cy="9025"/>
            </a:xfrm>
            <a:custGeom>
              <a:rect b="b" l="l" r="r" t="t"/>
              <a:pathLst>
                <a:path extrusionOk="0" fill="none" h="361" w="186">
                  <a:moveTo>
                    <a:pt x="0" y="361"/>
                  </a:moveTo>
                  <a:cubicBezTo>
                    <a:pt x="79" y="255"/>
                    <a:pt x="141" y="132"/>
                    <a:pt x="18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59"/>
            <p:cNvSpPr/>
            <p:nvPr/>
          </p:nvSpPr>
          <p:spPr>
            <a:xfrm>
              <a:off x="902400" y="2219375"/>
              <a:ext cx="362175" cy="164650"/>
            </a:xfrm>
            <a:custGeom>
              <a:rect b="b" l="l" r="r" t="t"/>
              <a:pathLst>
                <a:path extrusionOk="0" h="6586" w="14487">
                  <a:moveTo>
                    <a:pt x="14209" y="1"/>
                  </a:moveTo>
                  <a:cubicBezTo>
                    <a:pt x="14199" y="1"/>
                    <a:pt x="14189" y="1"/>
                    <a:pt x="14178" y="2"/>
                  </a:cubicBezTo>
                  <a:cubicBezTo>
                    <a:pt x="6971" y="170"/>
                    <a:pt x="2121" y="4368"/>
                    <a:pt x="299" y="5943"/>
                  </a:cubicBezTo>
                  <a:cubicBezTo>
                    <a:pt x="53" y="6163"/>
                    <a:pt x="0" y="6348"/>
                    <a:pt x="35" y="6453"/>
                  </a:cubicBezTo>
                  <a:cubicBezTo>
                    <a:pt x="62" y="6533"/>
                    <a:pt x="141" y="6577"/>
                    <a:pt x="273" y="6585"/>
                  </a:cubicBezTo>
                  <a:lnTo>
                    <a:pt x="308" y="6585"/>
                  </a:lnTo>
                  <a:cubicBezTo>
                    <a:pt x="431" y="6585"/>
                    <a:pt x="555" y="6541"/>
                    <a:pt x="660" y="6471"/>
                  </a:cubicBezTo>
                  <a:cubicBezTo>
                    <a:pt x="6082" y="2775"/>
                    <a:pt x="9241" y="1410"/>
                    <a:pt x="14187" y="583"/>
                  </a:cubicBezTo>
                  <a:cubicBezTo>
                    <a:pt x="14354" y="574"/>
                    <a:pt x="14486" y="416"/>
                    <a:pt x="14469" y="249"/>
                  </a:cubicBezTo>
                  <a:cubicBezTo>
                    <a:pt x="14461" y="109"/>
                    <a:pt x="14346" y="1"/>
                    <a:pt x="14209" y="1"/>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59"/>
            <p:cNvSpPr/>
            <p:nvPr/>
          </p:nvSpPr>
          <p:spPr>
            <a:xfrm>
              <a:off x="833300" y="2111175"/>
              <a:ext cx="415650" cy="188150"/>
            </a:xfrm>
            <a:custGeom>
              <a:rect b="b" l="l" r="r" t="t"/>
              <a:pathLst>
                <a:path extrusionOk="0" h="7526" w="16626">
                  <a:moveTo>
                    <a:pt x="16388" y="0"/>
                  </a:moveTo>
                  <a:cubicBezTo>
                    <a:pt x="16362" y="0"/>
                    <a:pt x="16344" y="0"/>
                    <a:pt x="16318" y="9"/>
                  </a:cubicBezTo>
                  <a:cubicBezTo>
                    <a:pt x="8379" y="995"/>
                    <a:pt x="2571" y="5325"/>
                    <a:pt x="388" y="6953"/>
                  </a:cubicBezTo>
                  <a:cubicBezTo>
                    <a:pt x="98" y="7173"/>
                    <a:pt x="1" y="7358"/>
                    <a:pt x="36" y="7446"/>
                  </a:cubicBezTo>
                  <a:cubicBezTo>
                    <a:pt x="54" y="7499"/>
                    <a:pt x="124" y="7525"/>
                    <a:pt x="238" y="7525"/>
                  </a:cubicBezTo>
                  <a:lnTo>
                    <a:pt x="274" y="7525"/>
                  </a:lnTo>
                  <a:cubicBezTo>
                    <a:pt x="441" y="7507"/>
                    <a:pt x="590" y="7455"/>
                    <a:pt x="722" y="7367"/>
                  </a:cubicBezTo>
                  <a:cubicBezTo>
                    <a:pt x="7094" y="3424"/>
                    <a:pt x="10720" y="1831"/>
                    <a:pt x="16238" y="520"/>
                  </a:cubicBezTo>
                  <a:cubicBezTo>
                    <a:pt x="16502" y="458"/>
                    <a:pt x="16626" y="273"/>
                    <a:pt x="16608" y="141"/>
                  </a:cubicBezTo>
                  <a:cubicBezTo>
                    <a:pt x="16590" y="53"/>
                    <a:pt x="16511" y="0"/>
                    <a:pt x="16388" y="0"/>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59"/>
            <p:cNvSpPr/>
            <p:nvPr/>
          </p:nvSpPr>
          <p:spPr>
            <a:xfrm>
              <a:off x="650025" y="1807100"/>
              <a:ext cx="741050" cy="691325"/>
            </a:xfrm>
            <a:custGeom>
              <a:rect b="b" l="l" r="r" t="t"/>
              <a:pathLst>
                <a:path extrusionOk="0" h="27653" w="29642">
                  <a:moveTo>
                    <a:pt x="19055" y="5228"/>
                  </a:moveTo>
                  <a:lnTo>
                    <a:pt x="19055" y="5272"/>
                  </a:lnTo>
                  <a:cubicBezTo>
                    <a:pt x="19065" y="5271"/>
                    <a:pt x="19076" y="5271"/>
                    <a:pt x="19087" y="5271"/>
                  </a:cubicBezTo>
                  <a:cubicBezTo>
                    <a:pt x="19268" y="5271"/>
                    <a:pt x="19425" y="5406"/>
                    <a:pt x="19433" y="5589"/>
                  </a:cubicBezTo>
                  <a:cubicBezTo>
                    <a:pt x="19451" y="5809"/>
                    <a:pt x="19292" y="6011"/>
                    <a:pt x="19072" y="6029"/>
                  </a:cubicBezTo>
                  <a:cubicBezTo>
                    <a:pt x="14144" y="6848"/>
                    <a:pt x="10993" y="8212"/>
                    <a:pt x="5589" y="11899"/>
                  </a:cubicBezTo>
                  <a:cubicBezTo>
                    <a:pt x="5466" y="11978"/>
                    <a:pt x="5325" y="12031"/>
                    <a:pt x="5176" y="12031"/>
                  </a:cubicBezTo>
                  <a:lnTo>
                    <a:pt x="5149" y="12031"/>
                  </a:lnTo>
                  <a:cubicBezTo>
                    <a:pt x="5142" y="12032"/>
                    <a:pt x="5135" y="12032"/>
                    <a:pt x="5128" y="12032"/>
                  </a:cubicBezTo>
                  <a:cubicBezTo>
                    <a:pt x="4996" y="12032"/>
                    <a:pt x="4882" y="11955"/>
                    <a:pt x="4832" y="11838"/>
                  </a:cubicBezTo>
                  <a:cubicBezTo>
                    <a:pt x="4771" y="11662"/>
                    <a:pt x="4876" y="11442"/>
                    <a:pt x="5114" y="11230"/>
                  </a:cubicBezTo>
                  <a:cubicBezTo>
                    <a:pt x="6945" y="9646"/>
                    <a:pt x="11811" y="5439"/>
                    <a:pt x="19046" y="5272"/>
                  </a:cubicBezTo>
                  <a:lnTo>
                    <a:pt x="19055" y="5228"/>
                  </a:lnTo>
                  <a:close/>
                  <a:moveTo>
                    <a:pt x="22469" y="8203"/>
                  </a:moveTo>
                  <a:cubicBezTo>
                    <a:pt x="22689" y="8203"/>
                    <a:pt x="22786" y="8326"/>
                    <a:pt x="22804" y="8432"/>
                  </a:cubicBezTo>
                  <a:cubicBezTo>
                    <a:pt x="22839" y="8616"/>
                    <a:pt x="22672" y="8863"/>
                    <a:pt x="22337" y="8942"/>
                  </a:cubicBezTo>
                  <a:lnTo>
                    <a:pt x="22337" y="8951"/>
                  </a:lnTo>
                  <a:cubicBezTo>
                    <a:pt x="16388" y="10359"/>
                    <a:pt x="12480" y="12075"/>
                    <a:pt x="5607" y="16326"/>
                  </a:cubicBezTo>
                  <a:cubicBezTo>
                    <a:pt x="5448" y="16432"/>
                    <a:pt x="5272" y="16493"/>
                    <a:pt x="5079" y="16520"/>
                  </a:cubicBezTo>
                  <a:lnTo>
                    <a:pt x="5026" y="16520"/>
                  </a:lnTo>
                  <a:cubicBezTo>
                    <a:pt x="4806" y="16520"/>
                    <a:pt x="4744" y="16423"/>
                    <a:pt x="4727" y="16370"/>
                  </a:cubicBezTo>
                  <a:cubicBezTo>
                    <a:pt x="4665" y="16203"/>
                    <a:pt x="4823" y="15974"/>
                    <a:pt x="5132" y="15736"/>
                  </a:cubicBezTo>
                  <a:cubicBezTo>
                    <a:pt x="7499" y="13967"/>
                    <a:pt x="13792" y="9277"/>
                    <a:pt x="22390" y="8212"/>
                  </a:cubicBezTo>
                  <a:cubicBezTo>
                    <a:pt x="22416" y="8203"/>
                    <a:pt x="22443" y="8203"/>
                    <a:pt x="22469" y="8203"/>
                  </a:cubicBezTo>
                  <a:close/>
                  <a:moveTo>
                    <a:pt x="23719" y="12075"/>
                  </a:moveTo>
                  <a:cubicBezTo>
                    <a:pt x="23921" y="12075"/>
                    <a:pt x="24009" y="12190"/>
                    <a:pt x="24027" y="12286"/>
                  </a:cubicBezTo>
                  <a:cubicBezTo>
                    <a:pt x="24062" y="12471"/>
                    <a:pt x="23904" y="12700"/>
                    <a:pt x="23596" y="12771"/>
                  </a:cubicBezTo>
                  <a:cubicBezTo>
                    <a:pt x="18086" y="14073"/>
                    <a:pt x="14469" y="15666"/>
                    <a:pt x="8106" y="19609"/>
                  </a:cubicBezTo>
                  <a:cubicBezTo>
                    <a:pt x="7957" y="19706"/>
                    <a:pt x="7789" y="19758"/>
                    <a:pt x="7613" y="19776"/>
                  </a:cubicBezTo>
                  <a:lnTo>
                    <a:pt x="7569" y="19776"/>
                  </a:lnTo>
                  <a:cubicBezTo>
                    <a:pt x="7367" y="19776"/>
                    <a:pt x="7305" y="19688"/>
                    <a:pt x="7288" y="19635"/>
                  </a:cubicBezTo>
                  <a:cubicBezTo>
                    <a:pt x="7226" y="19486"/>
                    <a:pt x="7367" y="19266"/>
                    <a:pt x="7666" y="19046"/>
                  </a:cubicBezTo>
                  <a:cubicBezTo>
                    <a:pt x="9858" y="17409"/>
                    <a:pt x="15684" y="13070"/>
                    <a:pt x="23640" y="12075"/>
                  </a:cubicBezTo>
                  <a:close/>
                  <a:moveTo>
                    <a:pt x="24282" y="16361"/>
                  </a:moveTo>
                  <a:lnTo>
                    <a:pt x="24282" y="16405"/>
                  </a:lnTo>
                  <a:cubicBezTo>
                    <a:pt x="24293" y="16404"/>
                    <a:pt x="24303" y="16404"/>
                    <a:pt x="24313" y="16404"/>
                  </a:cubicBezTo>
                  <a:cubicBezTo>
                    <a:pt x="24493" y="16404"/>
                    <a:pt x="24644" y="16548"/>
                    <a:pt x="24652" y="16731"/>
                  </a:cubicBezTo>
                  <a:cubicBezTo>
                    <a:pt x="24670" y="16951"/>
                    <a:pt x="24511" y="17145"/>
                    <a:pt x="24291" y="17171"/>
                  </a:cubicBezTo>
                  <a:cubicBezTo>
                    <a:pt x="19363" y="17981"/>
                    <a:pt x="16212" y="19354"/>
                    <a:pt x="10808" y="23032"/>
                  </a:cubicBezTo>
                  <a:cubicBezTo>
                    <a:pt x="10685" y="23120"/>
                    <a:pt x="10544" y="23164"/>
                    <a:pt x="10394" y="23173"/>
                  </a:cubicBezTo>
                  <a:lnTo>
                    <a:pt x="10368" y="23173"/>
                  </a:lnTo>
                  <a:cubicBezTo>
                    <a:pt x="10227" y="23173"/>
                    <a:pt x="10095" y="23103"/>
                    <a:pt x="10042" y="22971"/>
                  </a:cubicBezTo>
                  <a:cubicBezTo>
                    <a:pt x="9990" y="22804"/>
                    <a:pt x="10095" y="22575"/>
                    <a:pt x="10333" y="22372"/>
                  </a:cubicBezTo>
                  <a:cubicBezTo>
                    <a:pt x="12163" y="20788"/>
                    <a:pt x="17030" y="16573"/>
                    <a:pt x="24273" y="16405"/>
                  </a:cubicBezTo>
                  <a:lnTo>
                    <a:pt x="24282" y="16361"/>
                  </a:lnTo>
                  <a:close/>
                  <a:moveTo>
                    <a:pt x="14654" y="0"/>
                  </a:moveTo>
                  <a:cubicBezTo>
                    <a:pt x="13475" y="0"/>
                    <a:pt x="12304" y="150"/>
                    <a:pt x="11169" y="449"/>
                  </a:cubicBezTo>
                  <a:cubicBezTo>
                    <a:pt x="10641" y="590"/>
                    <a:pt x="10130" y="757"/>
                    <a:pt x="9620" y="951"/>
                  </a:cubicBezTo>
                  <a:cubicBezTo>
                    <a:pt x="6214" y="2280"/>
                    <a:pt x="3433" y="4841"/>
                    <a:pt x="1831" y="8132"/>
                  </a:cubicBezTo>
                  <a:cubicBezTo>
                    <a:pt x="177" y="11530"/>
                    <a:pt x="1" y="15296"/>
                    <a:pt x="1321" y="18729"/>
                  </a:cubicBezTo>
                  <a:cubicBezTo>
                    <a:pt x="2667" y="22223"/>
                    <a:pt x="5140" y="24960"/>
                    <a:pt x="8291" y="26447"/>
                  </a:cubicBezTo>
                  <a:cubicBezTo>
                    <a:pt x="9963" y="27239"/>
                    <a:pt x="11785" y="27653"/>
                    <a:pt x="13642" y="27653"/>
                  </a:cubicBezTo>
                  <a:cubicBezTo>
                    <a:pt x="14945" y="27653"/>
                    <a:pt x="16238" y="27450"/>
                    <a:pt x="17488" y="27063"/>
                  </a:cubicBezTo>
                  <a:cubicBezTo>
                    <a:pt x="17778" y="26975"/>
                    <a:pt x="18078" y="26870"/>
                    <a:pt x="18368" y="26764"/>
                  </a:cubicBezTo>
                  <a:cubicBezTo>
                    <a:pt x="25611" y="23974"/>
                    <a:pt x="29642" y="15490"/>
                    <a:pt x="27002" y="8599"/>
                  </a:cubicBezTo>
                  <a:cubicBezTo>
                    <a:pt x="25673" y="5149"/>
                    <a:pt x="23138" y="2473"/>
                    <a:pt x="19873" y="1065"/>
                  </a:cubicBezTo>
                  <a:cubicBezTo>
                    <a:pt x="18720" y="572"/>
                    <a:pt x="17506" y="247"/>
                    <a:pt x="16265" y="97"/>
                  </a:cubicBezTo>
                  <a:cubicBezTo>
                    <a:pt x="15728" y="27"/>
                    <a:pt x="15191" y="0"/>
                    <a:pt x="14654" y="0"/>
                  </a:cubicBezTo>
                  <a:close/>
                </a:path>
              </a:pathLst>
            </a:custGeom>
            <a:solidFill>
              <a:srgbClr val="F1CC9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59"/>
            <p:cNvSpPr/>
            <p:nvPr/>
          </p:nvSpPr>
          <p:spPr>
            <a:xfrm>
              <a:off x="769275" y="2014350"/>
              <a:ext cx="449325" cy="203325"/>
            </a:xfrm>
            <a:custGeom>
              <a:rect b="b" l="l" r="r" t="t"/>
              <a:pathLst>
                <a:path extrusionOk="0" h="8133" w="17973">
                  <a:moveTo>
                    <a:pt x="17629" y="1"/>
                  </a:moveTo>
                  <a:cubicBezTo>
                    <a:pt x="9057" y="1066"/>
                    <a:pt x="2782" y="5748"/>
                    <a:pt x="414" y="7508"/>
                  </a:cubicBezTo>
                  <a:cubicBezTo>
                    <a:pt x="106" y="7737"/>
                    <a:pt x="1" y="7939"/>
                    <a:pt x="36" y="8036"/>
                  </a:cubicBezTo>
                  <a:cubicBezTo>
                    <a:pt x="62" y="8098"/>
                    <a:pt x="141" y="8133"/>
                    <a:pt x="256" y="8133"/>
                  </a:cubicBezTo>
                  <a:lnTo>
                    <a:pt x="309" y="8133"/>
                  </a:lnTo>
                  <a:cubicBezTo>
                    <a:pt x="476" y="8115"/>
                    <a:pt x="643" y="8054"/>
                    <a:pt x="793" y="7966"/>
                  </a:cubicBezTo>
                  <a:cubicBezTo>
                    <a:pt x="7675" y="3706"/>
                    <a:pt x="11591" y="1972"/>
                    <a:pt x="17550" y="564"/>
                  </a:cubicBezTo>
                  <a:cubicBezTo>
                    <a:pt x="17831" y="503"/>
                    <a:pt x="17972" y="309"/>
                    <a:pt x="17946" y="150"/>
                  </a:cubicBezTo>
                  <a:cubicBezTo>
                    <a:pt x="17928" y="54"/>
                    <a:pt x="17831" y="1"/>
                    <a:pt x="17699" y="1"/>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59"/>
            <p:cNvSpPr/>
            <p:nvPr/>
          </p:nvSpPr>
          <p:spPr>
            <a:xfrm>
              <a:off x="771925" y="1941050"/>
              <a:ext cx="362175" cy="164650"/>
            </a:xfrm>
            <a:custGeom>
              <a:rect b="b" l="l" r="r" t="t"/>
              <a:pathLst>
                <a:path extrusionOk="0" h="6586" w="14487">
                  <a:moveTo>
                    <a:pt x="14209" y="0"/>
                  </a:moveTo>
                  <a:cubicBezTo>
                    <a:pt x="14199" y="0"/>
                    <a:pt x="14189" y="1"/>
                    <a:pt x="14179" y="2"/>
                  </a:cubicBezTo>
                  <a:cubicBezTo>
                    <a:pt x="10570" y="81"/>
                    <a:pt x="7551" y="1173"/>
                    <a:pt x="5219" y="2440"/>
                  </a:cubicBezTo>
                  <a:cubicBezTo>
                    <a:pt x="2878" y="3707"/>
                    <a:pt x="1206" y="5151"/>
                    <a:pt x="291" y="5943"/>
                  </a:cubicBezTo>
                  <a:cubicBezTo>
                    <a:pt x="44" y="6163"/>
                    <a:pt x="0" y="6348"/>
                    <a:pt x="35" y="6444"/>
                  </a:cubicBezTo>
                  <a:cubicBezTo>
                    <a:pt x="62" y="6532"/>
                    <a:pt x="141" y="6576"/>
                    <a:pt x="273" y="6585"/>
                  </a:cubicBezTo>
                  <a:lnTo>
                    <a:pt x="300" y="6585"/>
                  </a:lnTo>
                  <a:cubicBezTo>
                    <a:pt x="432" y="6576"/>
                    <a:pt x="555" y="6541"/>
                    <a:pt x="660" y="6462"/>
                  </a:cubicBezTo>
                  <a:cubicBezTo>
                    <a:pt x="6082" y="2774"/>
                    <a:pt x="9232" y="1402"/>
                    <a:pt x="14179" y="583"/>
                  </a:cubicBezTo>
                  <a:cubicBezTo>
                    <a:pt x="14355" y="565"/>
                    <a:pt x="14487" y="416"/>
                    <a:pt x="14469" y="240"/>
                  </a:cubicBezTo>
                  <a:cubicBezTo>
                    <a:pt x="14461" y="101"/>
                    <a:pt x="14339" y="0"/>
                    <a:pt x="14209" y="0"/>
                  </a:cubicBezTo>
                  <a:close/>
                </a:path>
              </a:pathLst>
            </a:custGeom>
            <a:solidFill>
              <a:srgbClr val="A76E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59"/>
            <p:cNvSpPr/>
            <p:nvPr/>
          </p:nvSpPr>
          <p:spPr>
            <a:xfrm>
              <a:off x="1056625" y="1809525"/>
              <a:ext cx="334450" cy="674175"/>
            </a:xfrm>
            <a:custGeom>
              <a:rect b="b" l="l" r="r" t="t"/>
              <a:pathLst>
                <a:path extrusionOk="0" h="26967" w="13378">
                  <a:moveTo>
                    <a:pt x="1" y="0"/>
                  </a:moveTo>
                  <a:lnTo>
                    <a:pt x="1" y="0"/>
                  </a:lnTo>
                  <a:cubicBezTo>
                    <a:pt x="1778" y="687"/>
                    <a:pt x="9066" y="4084"/>
                    <a:pt x="9066" y="13298"/>
                  </a:cubicBezTo>
                  <a:cubicBezTo>
                    <a:pt x="9066" y="20946"/>
                    <a:pt x="3979" y="25215"/>
                    <a:pt x="1224" y="26966"/>
                  </a:cubicBezTo>
                  <a:cubicBezTo>
                    <a:pt x="1514" y="26878"/>
                    <a:pt x="1805" y="26773"/>
                    <a:pt x="2104" y="26667"/>
                  </a:cubicBezTo>
                  <a:cubicBezTo>
                    <a:pt x="9347" y="23877"/>
                    <a:pt x="13378" y="15393"/>
                    <a:pt x="10738" y="8502"/>
                  </a:cubicBezTo>
                  <a:cubicBezTo>
                    <a:pt x="9409" y="5052"/>
                    <a:pt x="6883" y="2376"/>
                    <a:pt x="3609" y="968"/>
                  </a:cubicBezTo>
                  <a:cubicBezTo>
                    <a:pt x="2456" y="475"/>
                    <a:pt x="1242" y="150"/>
                    <a:pt x="1" y="0"/>
                  </a:cubicBezTo>
                  <a:close/>
                </a:path>
              </a:pathLst>
            </a:custGeom>
            <a:solidFill>
              <a:srgbClr val="FFD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59"/>
            <p:cNvSpPr/>
            <p:nvPr/>
          </p:nvSpPr>
          <p:spPr>
            <a:xfrm>
              <a:off x="650025" y="1818325"/>
              <a:ext cx="279225" cy="666250"/>
            </a:xfrm>
            <a:custGeom>
              <a:rect b="b" l="l" r="r" t="t"/>
              <a:pathLst>
                <a:path extrusionOk="0" h="26650" w="11169">
                  <a:moveTo>
                    <a:pt x="11169" y="0"/>
                  </a:moveTo>
                  <a:cubicBezTo>
                    <a:pt x="10641" y="141"/>
                    <a:pt x="10122" y="308"/>
                    <a:pt x="9620" y="502"/>
                  </a:cubicBezTo>
                  <a:cubicBezTo>
                    <a:pt x="6205" y="1831"/>
                    <a:pt x="3424" y="4392"/>
                    <a:pt x="1822" y="7683"/>
                  </a:cubicBezTo>
                  <a:cubicBezTo>
                    <a:pt x="177" y="11081"/>
                    <a:pt x="1" y="14847"/>
                    <a:pt x="1321" y="18280"/>
                  </a:cubicBezTo>
                  <a:cubicBezTo>
                    <a:pt x="2658" y="21774"/>
                    <a:pt x="5140" y="24511"/>
                    <a:pt x="8282" y="25998"/>
                  </a:cubicBezTo>
                  <a:cubicBezTo>
                    <a:pt x="8819" y="26253"/>
                    <a:pt x="9374" y="26473"/>
                    <a:pt x="9946" y="26649"/>
                  </a:cubicBezTo>
                  <a:cubicBezTo>
                    <a:pt x="7165" y="25118"/>
                    <a:pt x="2544" y="21474"/>
                    <a:pt x="2544" y="14135"/>
                  </a:cubicBezTo>
                  <a:cubicBezTo>
                    <a:pt x="2544" y="5694"/>
                    <a:pt x="8740" y="1373"/>
                    <a:pt x="11169" y="0"/>
                  </a:cubicBezTo>
                  <a:close/>
                </a:path>
              </a:pathLst>
            </a:custGeom>
            <a:solidFill>
              <a:srgbClr val="E9B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59"/>
            <p:cNvSpPr/>
            <p:nvPr/>
          </p:nvSpPr>
          <p:spPr>
            <a:xfrm>
              <a:off x="612400" y="1762875"/>
              <a:ext cx="783300" cy="781100"/>
            </a:xfrm>
            <a:custGeom>
              <a:rect b="b" l="l" r="r" t="t"/>
              <a:pathLst>
                <a:path extrusionOk="0" fill="none" h="31244" w="31332">
                  <a:moveTo>
                    <a:pt x="28542" y="10350"/>
                  </a:moveTo>
                  <a:cubicBezTo>
                    <a:pt x="31332" y="17593"/>
                    <a:pt x="26843" y="25893"/>
                    <a:pt x="19891" y="28568"/>
                  </a:cubicBezTo>
                  <a:cubicBezTo>
                    <a:pt x="12929" y="31244"/>
                    <a:pt x="5563" y="27750"/>
                    <a:pt x="2782" y="20515"/>
                  </a:cubicBezTo>
                  <a:cubicBezTo>
                    <a:pt x="1" y="13272"/>
                    <a:pt x="4146" y="5351"/>
                    <a:pt x="11107" y="2676"/>
                  </a:cubicBezTo>
                  <a:cubicBezTo>
                    <a:pt x="18069" y="0"/>
                    <a:pt x="25761" y="3116"/>
                    <a:pt x="28542" y="1035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59"/>
            <p:cNvSpPr/>
            <p:nvPr/>
          </p:nvSpPr>
          <p:spPr>
            <a:xfrm>
              <a:off x="899325" y="2218100"/>
              <a:ext cx="369000" cy="167250"/>
            </a:xfrm>
            <a:custGeom>
              <a:rect b="b" l="l" r="r" t="t"/>
              <a:pathLst>
                <a:path extrusionOk="0" fill="none" h="6690" w="14760">
                  <a:moveTo>
                    <a:pt x="387" y="5968"/>
                  </a:moveTo>
                  <a:cubicBezTo>
                    <a:pt x="2631" y="4023"/>
                    <a:pt x="7322" y="177"/>
                    <a:pt x="14301" y="9"/>
                  </a:cubicBezTo>
                  <a:cubicBezTo>
                    <a:pt x="14742" y="1"/>
                    <a:pt x="14759" y="617"/>
                    <a:pt x="14310" y="687"/>
                  </a:cubicBezTo>
                  <a:cubicBezTo>
                    <a:pt x="9399" y="1497"/>
                    <a:pt x="6213" y="2870"/>
                    <a:pt x="810" y="6557"/>
                  </a:cubicBezTo>
                  <a:cubicBezTo>
                    <a:pt x="686" y="6645"/>
                    <a:pt x="546" y="6689"/>
                    <a:pt x="396" y="6680"/>
                  </a:cubicBezTo>
                  <a:cubicBezTo>
                    <a:pt x="18" y="6663"/>
                    <a:pt x="0" y="6302"/>
                    <a:pt x="387" y="596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59"/>
            <p:cNvSpPr/>
            <p:nvPr/>
          </p:nvSpPr>
          <p:spPr>
            <a:xfrm>
              <a:off x="768625" y="1939775"/>
              <a:ext cx="369225" cy="167025"/>
            </a:xfrm>
            <a:custGeom>
              <a:rect b="b" l="l" r="r" t="t"/>
              <a:pathLst>
                <a:path extrusionOk="0" fill="none" h="6681" w="14769">
                  <a:moveTo>
                    <a:pt x="396" y="5959"/>
                  </a:moveTo>
                  <a:cubicBezTo>
                    <a:pt x="2632" y="4022"/>
                    <a:pt x="7331" y="168"/>
                    <a:pt x="14311" y="9"/>
                  </a:cubicBezTo>
                  <a:cubicBezTo>
                    <a:pt x="14751" y="0"/>
                    <a:pt x="14768" y="608"/>
                    <a:pt x="14319" y="678"/>
                  </a:cubicBezTo>
                  <a:cubicBezTo>
                    <a:pt x="9408" y="1488"/>
                    <a:pt x="6223" y="2869"/>
                    <a:pt x="819" y="6548"/>
                  </a:cubicBezTo>
                  <a:cubicBezTo>
                    <a:pt x="696" y="6636"/>
                    <a:pt x="555" y="6680"/>
                    <a:pt x="405" y="6680"/>
                  </a:cubicBezTo>
                  <a:cubicBezTo>
                    <a:pt x="18" y="6663"/>
                    <a:pt x="0" y="6302"/>
                    <a:pt x="396" y="5959"/>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59"/>
            <p:cNvSpPr/>
            <p:nvPr/>
          </p:nvSpPr>
          <p:spPr>
            <a:xfrm>
              <a:off x="829775" y="2108750"/>
              <a:ext cx="423575" cy="192325"/>
            </a:xfrm>
            <a:custGeom>
              <a:rect b="b" l="l" r="r" t="t"/>
              <a:pathLst>
                <a:path extrusionOk="0" fill="none" h="7693" w="16943">
                  <a:moveTo>
                    <a:pt x="503" y="7015"/>
                  </a:moveTo>
                  <a:cubicBezTo>
                    <a:pt x="3178" y="5017"/>
                    <a:pt x="8775" y="1013"/>
                    <a:pt x="16450" y="62"/>
                  </a:cubicBezTo>
                  <a:cubicBezTo>
                    <a:pt x="16943" y="0"/>
                    <a:pt x="16890" y="546"/>
                    <a:pt x="16388" y="661"/>
                  </a:cubicBezTo>
                  <a:cubicBezTo>
                    <a:pt x="10905" y="1954"/>
                    <a:pt x="7244" y="3565"/>
                    <a:pt x="881" y="7499"/>
                  </a:cubicBezTo>
                  <a:cubicBezTo>
                    <a:pt x="740" y="7596"/>
                    <a:pt x="582" y="7648"/>
                    <a:pt x="415" y="7666"/>
                  </a:cubicBezTo>
                  <a:cubicBezTo>
                    <a:pt x="1" y="7692"/>
                    <a:pt x="27" y="7367"/>
                    <a:pt x="503" y="7015"/>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59"/>
            <p:cNvSpPr/>
            <p:nvPr/>
          </p:nvSpPr>
          <p:spPr>
            <a:xfrm>
              <a:off x="765750" y="2011725"/>
              <a:ext cx="457450" cy="207725"/>
            </a:xfrm>
            <a:custGeom>
              <a:rect b="b" l="l" r="r" t="t"/>
              <a:pathLst>
                <a:path extrusionOk="0" fill="none" h="8309" w="18298">
                  <a:moveTo>
                    <a:pt x="529" y="7587"/>
                  </a:moveTo>
                  <a:cubicBezTo>
                    <a:pt x="3433" y="5422"/>
                    <a:pt x="9471" y="1092"/>
                    <a:pt x="17770" y="71"/>
                  </a:cubicBezTo>
                  <a:cubicBezTo>
                    <a:pt x="18298" y="0"/>
                    <a:pt x="18236" y="590"/>
                    <a:pt x="17699" y="713"/>
                  </a:cubicBezTo>
                  <a:cubicBezTo>
                    <a:pt x="11776" y="2121"/>
                    <a:pt x="7825" y="3855"/>
                    <a:pt x="960" y="8115"/>
                  </a:cubicBezTo>
                  <a:cubicBezTo>
                    <a:pt x="811" y="8212"/>
                    <a:pt x="635" y="8273"/>
                    <a:pt x="450" y="8291"/>
                  </a:cubicBezTo>
                  <a:cubicBezTo>
                    <a:pt x="1" y="8308"/>
                    <a:pt x="18" y="7965"/>
                    <a:pt x="529" y="7587"/>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59"/>
            <p:cNvSpPr/>
            <p:nvPr/>
          </p:nvSpPr>
          <p:spPr>
            <a:xfrm>
              <a:off x="678850" y="1975200"/>
              <a:ext cx="54375" cy="146550"/>
            </a:xfrm>
            <a:custGeom>
              <a:rect b="b" l="l" r="r" t="t"/>
              <a:pathLst>
                <a:path extrusionOk="0" fill="none" h="5862" w="2175">
                  <a:moveTo>
                    <a:pt x="1" y="5862"/>
                  </a:moveTo>
                  <a:cubicBezTo>
                    <a:pt x="309" y="3776"/>
                    <a:pt x="1048" y="1778"/>
                    <a:pt x="217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59"/>
            <p:cNvSpPr/>
            <p:nvPr/>
          </p:nvSpPr>
          <p:spPr>
            <a:xfrm>
              <a:off x="709225" y="2052650"/>
              <a:ext cx="4425" cy="15425"/>
            </a:xfrm>
            <a:custGeom>
              <a:rect b="b" l="l" r="r" t="t"/>
              <a:pathLst>
                <a:path extrusionOk="0" fill="none" h="617" w="177">
                  <a:moveTo>
                    <a:pt x="0" y="616"/>
                  </a:moveTo>
                  <a:lnTo>
                    <a:pt x="17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59"/>
            <p:cNvSpPr/>
            <p:nvPr/>
          </p:nvSpPr>
          <p:spPr>
            <a:xfrm>
              <a:off x="724825" y="2050000"/>
              <a:ext cx="8625" cy="21150"/>
            </a:xfrm>
            <a:custGeom>
              <a:rect b="b" l="l" r="r" t="t"/>
              <a:pathLst>
                <a:path extrusionOk="0" fill="none" h="846" w="345">
                  <a:moveTo>
                    <a:pt x="1" y="846"/>
                  </a:moveTo>
                  <a:cubicBezTo>
                    <a:pt x="115" y="564"/>
                    <a:pt x="230" y="282"/>
                    <a:pt x="34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59"/>
            <p:cNvSpPr/>
            <p:nvPr/>
          </p:nvSpPr>
          <p:spPr>
            <a:xfrm>
              <a:off x="681925" y="2160225"/>
              <a:ext cx="900" cy="13025"/>
            </a:xfrm>
            <a:custGeom>
              <a:rect b="b" l="l" r="r" t="t"/>
              <a:pathLst>
                <a:path extrusionOk="0" fill="none" h="521" w="36">
                  <a:moveTo>
                    <a:pt x="10" y="1"/>
                  </a:moveTo>
                  <a:cubicBezTo>
                    <a:pt x="1" y="177"/>
                    <a:pt x="10" y="344"/>
                    <a:pt x="36" y="52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59"/>
            <p:cNvSpPr/>
            <p:nvPr/>
          </p:nvSpPr>
          <p:spPr>
            <a:xfrm>
              <a:off x="692700" y="2223375"/>
              <a:ext cx="5100" cy="17850"/>
            </a:xfrm>
            <a:custGeom>
              <a:rect b="b" l="l" r="r" t="t"/>
              <a:pathLst>
                <a:path extrusionOk="0" fill="none" h="714" w="204">
                  <a:moveTo>
                    <a:pt x="1" y="1"/>
                  </a:moveTo>
                  <a:cubicBezTo>
                    <a:pt x="19" y="247"/>
                    <a:pt x="89" y="494"/>
                    <a:pt x="203" y="71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59"/>
            <p:cNvSpPr/>
            <p:nvPr/>
          </p:nvSpPr>
          <p:spPr>
            <a:xfrm>
              <a:off x="710750" y="2297525"/>
              <a:ext cx="64275" cy="93975"/>
            </a:xfrm>
            <a:custGeom>
              <a:rect b="b" l="l" r="r" t="t"/>
              <a:pathLst>
                <a:path extrusionOk="0" fill="none" h="3759" w="2571">
                  <a:moveTo>
                    <a:pt x="1" y="1"/>
                  </a:moveTo>
                  <a:cubicBezTo>
                    <a:pt x="546" y="1435"/>
                    <a:pt x="1435" y="2729"/>
                    <a:pt x="2571" y="375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59"/>
            <p:cNvSpPr/>
            <p:nvPr/>
          </p:nvSpPr>
          <p:spPr>
            <a:xfrm>
              <a:off x="732750" y="2319300"/>
              <a:ext cx="17425" cy="30175"/>
            </a:xfrm>
            <a:custGeom>
              <a:rect b="b" l="l" r="r" t="t"/>
              <a:pathLst>
                <a:path extrusionOk="0" fill="none" h="1207" w="697">
                  <a:moveTo>
                    <a:pt x="1" y="1"/>
                  </a:moveTo>
                  <a:cubicBezTo>
                    <a:pt x="203" y="423"/>
                    <a:pt x="432" y="828"/>
                    <a:pt x="696" y="120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59"/>
            <p:cNvSpPr/>
            <p:nvPr/>
          </p:nvSpPr>
          <p:spPr>
            <a:xfrm>
              <a:off x="767525" y="2341100"/>
              <a:ext cx="1350" cy="2450"/>
            </a:xfrm>
            <a:custGeom>
              <a:rect b="b" l="l" r="r" t="t"/>
              <a:pathLst>
                <a:path extrusionOk="0" fill="none" h="98" w="54">
                  <a:moveTo>
                    <a:pt x="0" y="0"/>
                  </a:moveTo>
                  <a:lnTo>
                    <a:pt x="53" y="9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59"/>
            <p:cNvSpPr/>
            <p:nvPr/>
          </p:nvSpPr>
          <p:spPr>
            <a:xfrm>
              <a:off x="778750" y="2341525"/>
              <a:ext cx="8150" cy="13025"/>
            </a:xfrm>
            <a:custGeom>
              <a:rect b="b" l="l" r="r" t="t"/>
              <a:pathLst>
                <a:path extrusionOk="0" fill="none" h="521" w="326">
                  <a:moveTo>
                    <a:pt x="0" y="1"/>
                  </a:moveTo>
                  <a:lnTo>
                    <a:pt x="326" y="52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59"/>
            <p:cNvSpPr/>
            <p:nvPr/>
          </p:nvSpPr>
          <p:spPr>
            <a:xfrm>
              <a:off x="1099325" y="2364625"/>
              <a:ext cx="136875" cy="101475"/>
            </a:xfrm>
            <a:custGeom>
              <a:rect b="b" l="l" r="r" t="t"/>
              <a:pathLst>
                <a:path extrusionOk="0" fill="none" h="4059" w="5475">
                  <a:moveTo>
                    <a:pt x="0" y="4058"/>
                  </a:moveTo>
                  <a:cubicBezTo>
                    <a:pt x="2112" y="3143"/>
                    <a:pt x="3987" y="1761"/>
                    <a:pt x="547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59"/>
            <p:cNvSpPr/>
            <p:nvPr/>
          </p:nvSpPr>
          <p:spPr>
            <a:xfrm>
              <a:off x="1136725" y="2384450"/>
              <a:ext cx="58550" cy="47100"/>
            </a:xfrm>
            <a:custGeom>
              <a:rect b="b" l="l" r="r" t="t"/>
              <a:pathLst>
                <a:path extrusionOk="0" fill="none" h="1884" w="2342">
                  <a:moveTo>
                    <a:pt x="0" y="1883"/>
                  </a:moveTo>
                  <a:cubicBezTo>
                    <a:pt x="854" y="1347"/>
                    <a:pt x="1637" y="713"/>
                    <a:pt x="234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59"/>
            <p:cNvSpPr/>
            <p:nvPr/>
          </p:nvSpPr>
          <p:spPr>
            <a:xfrm>
              <a:off x="1147950" y="2382675"/>
              <a:ext cx="17175" cy="14775"/>
            </a:xfrm>
            <a:custGeom>
              <a:rect b="b" l="l" r="r" t="t"/>
              <a:pathLst>
                <a:path extrusionOk="0" fill="none" h="591" w="687">
                  <a:moveTo>
                    <a:pt x="0" y="590"/>
                  </a:moveTo>
                  <a:cubicBezTo>
                    <a:pt x="264" y="441"/>
                    <a:pt x="493" y="238"/>
                    <a:pt x="68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59"/>
            <p:cNvSpPr/>
            <p:nvPr/>
          </p:nvSpPr>
          <p:spPr>
            <a:xfrm>
              <a:off x="1150575" y="2368825"/>
              <a:ext cx="2450" cy="2425"/>
            </a:xfrm>
            <a:custGeom>
              <a:rect b="b" l="l" r="r" t="t"/>
              <a:pathLst>
                <a:path extrusionOk="0" fill="none" h="97" w="98">
                  <a:moveTo>
                    <a:pt x="1" y="97"/>
                  </a:moveTo>
                  <a:lnTo>
                    <a:pt x="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59"/>
            <p:cNvSpPr/>
            <p:nvPr/>
          </p:nvSpPr>
          <p:spPr>
            <a:xfrm>
              <a:off x="1308550" y="2030425"/>
              <a:ext cx="24225" cy="118625"/>
            </a:xfrm>
            <a:custGeom>
              <a:rect b="b" l="l" r="r" t="t"/>
              <a:pathLst>
                <a:path extrusionOk="0" fill="none" h="4745" w="969">
                  <a:moveTo>
                    <a:pt x="1" y="0"/>
                  </a:moveTo>
                  <a:cubicBezTo>
                    <a:pt x="652" y="1496"/>
                    <a:pt x="969" y="3116"/>
                    <a:pt x="934" y="474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59"/>
            <p:cNvSpPr/>
            <p:nvPr/>
          </p:nvSpPr>
          <p:spPr>
            <a:xfrm>
              <a:off x="1303275" y="2076625"/>
              <a:ext cx="8175" cy="30400"/>
            </a:xfrm>
            <a:custGeom>
              <a:rect b="b" l="l" r="r" t="t"/>
              <a:pathLst>
                <a:path extrusionOk="0" fill="none" h="1216" w="327">
                  <a:moveTo>
                    <a:pt x="0" y="1"/>
                  </a:moveTo>
                  <a:cubicBezTo>
                    <a:pt x="150" y="397"/>
                    <a:pt x="256" y="801"/>
                    <a:pt x="326" y="121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59"/>
            <p:cNvSpPr/>
            <p:nvPr/>
          </p:nvSpPr>
          <p:spPr>
            <a:xfrm>
              <a:off x="1297775" y="2129200"/>
              <a:ext cx="3775" cy="20500"/>
            </a:xfrm>
            <a:custGeom>
              <a:rect b="b" l="l" r="r" t="t"/>
              <a:pathLst>
                <a:path extrusionOk="0" fill="none" h="820" w="151">
                  <a:moveTo>
                    <a:pt x="0" y="1"/>
                  </a:moveTo>
                  <a:cubicBezTo>
                    <a:pt x="97" y="265"/>
                    <a:pt x="150" y="538"/>
                    <a:pt x="150" y="81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59"/>
            <p:cNvSpPr/>
            <p:nvPr/>
          </p:nvSpPr>
          <p:spPr>
            <a:xfrm>
              <a:off x="946175" y="2126800"/>
              <a:ext cx="145675" cy="68875"/>
            </a:xfrm>
            <a:custGeom>
              <a:rect b="b" l="l" r="r" t="t"/>
              <a:pathLst>
                <a:path extrusionOk="0" fill="none" h="2755" w="5827">
                  <a:moveTo>
                    <a:pt x="1" y="2755"/>
                  </a:moveTo>
                  <a:cubicBezTo>
                    <a:pt x="1884" y="1725"/>
                    <a:pt x="3829" y="801"/>
                    <a:pt x="582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59"/>
            <p:cNvSpPr/>
            <p:nvPr/>
          </p:nvSpPr>
          <p:spPr>
            <a:xfrm>
              <a:off x="988200" y="2145050"/>
              <a:ext cx="36100" cy="14550"/>
            </a:xfrm>
            <a:custGeom>
              <a:rect b="b" l="l" r="r" t="t"/>
              <a:pathLst>
                <a:path extrusionOk="0" fill="none" h="582" w="1444">
                  <a:moveTo>
                    <a:pt x="1" y="581"/>
                  </a:moveTo>
                  <a:lnTo>
                    <a:pt x="14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59"/>
            <p:cNvSpPr/>
            <p:nvPr/>
          </p:nvSpPr>
          <p:spPr>
            <a:xfrm>
              <a:off x="982700" y="2129000"/>
              <a:ext cx="31275" cy="14325"/>
            </a:xfrm>
            <a:custGeom>
              <a:rect b="b" l="l" r="r" t="t"/>
              <a:pathLst>
                <a:path extrusionOk="0" fill="none" h="573" w="1251">
                  <a:moveTo>
                    <a:pt x="1" y="572"/>
                  </a:moveTo>
                  <a:lnTo>
                    <a:pt x="125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59"/>
            <p:cNvSpPr/>
            <p:nvPr/>
          </p:nvSpPr>
          <p:spPr>
            <a:xfrm>
              <a:off x="1161575" y="2204250"/>
              <a:ext cx="69325" cy="5300"/>
            </a:xfrm>
            <a:custGeom>
              <a:rect b="b" l="l" r="r" t="t"/>
              <a:pathLst>
                <a:path extrusionOk="0" fill="none" h="212" w="2773">
                  <a:moveTo>
                    <a:pt x="1" y="211"/>
                  </a:moveTo>
                  <a:cubicBezTo>
                    <a:pt x="916" y="53"/>
                    <a:pt x="1849" y="0"/>
                    <a:pt x="2773" y="3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59"/>
            <p:cNvSpPr/>
            <p:nvPr/>
          </p:nvSpPr>
          <p:spPr>
            <a:xfrm>
              <a:off x="1192600" y="2198075"/>
              <a:ext cx="17850" cy="1575"/>
            </a:xfrm>
            <a:custGeom>
              <a:rect b="b" l="l" r="r" t="t"/>
              <a:pathLst>
                <a:path extrusionOk="0" fill="none" h="63" w="714">
                  <a:moveTo>
                    <a:pt x="1" y="45"/>
                  </a:moveTo>
                  <a:cubicBezTo>
                    <a:pt x="238" y="62"/>
                    <a:pt x="485" y="45"/>
                    <a:pt x="71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59"/>
            <p:cNvSpPr/>
            <p:nvPr/>
          </p:nvSpPr>
          <p:spPr>
            <a:xfrm>
              <a:off x="1192600" y="2186200"/>
              <a:ext cx="9275" cy="675"/>
            </a:xfrm>
            <a:custGeom>
              <a:rect b="b" l="l" r="r" t="t"/>
              <a:pathLst>
                <a:path extrusionOk="0" fill="none" h="27" w="371">
                  <a:moveTo>
                    <a:pt x="1" y="0"/>
                  </a:moveTo>
                  <a:lnTo>
                    <a:pt x="370" y="2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59"/>
            <p:cNvSpPr/>
            <p:nvPr/>
          </p:nvSpPr>
          <p:spPr>
            <a:xfrm>
              <a:off x="948150" y="2334050"/>
              <a:ext cx="73075" cy="53725"/>
            </a:xfrm>
            <a:custGeom>
              <a:rect b="b" l="l" r="r" t="t"/>
              <a:pathLst>
                <a:path extrusionOk="0" fill="none" h="2149" w="2923">
                  <a:moveTo>
                    <a:pt x="1" y="2148"/>
                  </a:moveTo>
                  <a:cubicBezTo>
                    <a:pt x="881" y="1312"/>
                    <a:pt x="1867" y="590"/>
                    <a:pt x="29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59"/>
            <p:cNvSpPr/>
            <p:nvPr/>
          </p:nvSpPr>
          <p:spPr>
            <a:xfrm>
              <a:off x="993925" y="2368150"/>
              <a:ext cx="14975" cy="11700"/>
            </a:xfrm>
            <a:custGeom>
              <a:rect b="b" l="l" r="r" t="t"/>
              <a:pathLst>
                <a:path extrusionOk="0" fill="none" h="468" w="599">
                  <a:moveTo>
                    <a:pt x="0" y="467"/>
                  </a:moveTo>
                  <a:cubicBezTo>
                    <a:pt x="212" y="326"/>
                    <a:pt x="405" y="168"/>
                    <a:pt x="59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59"/>
            <p:cNvSpPr/>
            <p:nvPr/>
          </p:nvSpPr>
          <p:spPr>
            <a:xfrm>
              <a:off x="1011300" y="2409750"/>
              <a:ext cx="13675" cy="11025"/>
            </a:xfrm>
            <a:custGeom>
              <a:rect b="b" l="l" r="r" t="t"/>
              <a:pathLst>
                <a:path extrusionOk="0" fill="none" h="441" w="547">
                  <a:moveTo>
                    <a:pt x="1" y="440"/>
                  </a:moveTo>
                  <a:cubicBezTo>
                    <a:pt x="194" y="317"/>
                    <a:pt x="379" y="167"/>
                    <a:pt x="54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59"/>
            <p:cNvSpPr/>
            <p:nvPr/>
          </p:nvSpPr>
          <p:spPr>
            <a:xfrm>
              <a:off x="1276000" y="2282775"/>
              <a:ext cx="20700" cy="29525"/>
            </a:xfrm>
            <a:custGeom>
              <a:rect b="b" l="l" r="r" t="t"/>
              <a:pathLst>
                <a:path extrusionOk="0" fill="none" h="1181" w="828">
                  <a:moveTo>
                    <a:pt x="0" y="1180"/>
                  </a:moveTo>
                  <a:cubicBezTo>
                    <a:pt x="308" y="811"/>
                    <a:pt x="581" y="415"/>
                    <a:pt x="82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59"/>
            <p:cNvSpPr/>
            <p:nvPr/>
          </p:nvSpPr>
          <p:spPr>
            <a:xfrm>
              <a:off x="1269400" y="2280800"/>
              <a:ext cx="12325" cy="19825"/>
            </a:xfrm>
            <a:custGeom>
              <a:rect b="b" l="l" r="r" t="t"/>
              <a:pathLst>
                <a:path extrusionOk="0" fill="none" h="793" w="493">
                  <a:moveTo>
                    <a:pt x="0" y="793"/>
                  </a:moveTo>
                  <a:cubicBezTo>
                    <a:pt x="185" y="546"/>
                    <a:pt x="352" y="282"/>
                    <a:pt x="49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59"/>
            <p:cNvSpPr/>
            <p:nvPr/>
          </p:nvSpPr>
          <p:spPr>
            <a:xfrm>
              <a:off x="1255525" y="2281025"/>
              <a:ext cx="5750" cy="11025"/>
            </a:xfrm>
            <a:custGeom>
              <a:rect b="b" l="l" r="r" t="t"/>
              <a:pathLst>
                <a:path extrusionOk="0" fill="none" h="441" w="230">
                  <a:moveTo>
                    <a:pt x="1" y="441"/>
                  </a:moveTo>
                  <a:lnTo>
                    <a:pt x="22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59"/>
            <p:cNvSpPr/>
            <p:nvPr/>
          </p:nvSpPr>
          <p:spPr>
            <a:xfrm>
              <a:off x="1229125" y="2290050"/>
              <a:ext cx="4875" cy="7500"/>
            </a:xfrm>
            <a:custGeom>
              <a:rect b="b" l="l" r="r" t="t"/>
              <a:pathLst>
                <a:path extrusionOk="0" fill="none" h="300" w="195">
                  <a:moveTo>
                    <a:pt x="1" y="300"/>
                  </a:moveTo>
                  <a:cubicBezTo>
                    <a:pt x="36" y="185"/>
                    <a:pt x="106" y="80"/>
                    <a:pt x="19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59"/>
            <p:cNvSpPr/>
            <p:nvPr/>
          </p:nvSpPr>
          <p:spPr>
            <a:xfrm>
              <a:off x="1054425" y="2000725"/>
              <a:ext cx="117075" cy="28175"/>
            </a:xfrm>
            <a:custGeom>
              <a:rect b="b" l="l" r="r" t="t"/>
              <a:pathLst>
                <a:path extrusionOk="0" fill="none" h="1127" w="4683">
                  <a:moveTo>
                    <a:pt x="1" y="1127"/>
                  </a:moveTo>
                  <a:cubicBezTo>
                    <a:pt x="1541" y="660"/>
                    <a:pt x="3099" y="282"/>
                    <a:pt x="468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59"/>
            <p:cNvSpPr/>
            <p:nvPr/>
          </p:nvSpPr>
          <p:spPr>
            <a:xfrm>
              <a:off x="1094925" y="2000050"/>
              <a:ext cx="29050" cy="6625"/>
            </a:xfrm>
            <a:custGeom>
              <a:rect b="b" l="l" r="r" t="t"/>
              <a:pathLst>
                <a:path extrusionOk="0" fill="none" h="265" w="1162">
                  <a:moveTo>
                    <a:pt x="0" y="265"/>
                  </a:moveTo>
                  <a:cubicBezTo>
                    <a:pt x="378" y="142"/>
                    <a:pt x="766" y="54"/>
                    <a:pt x="11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59"/>
            <p:cNvSpPr/>
            <p:nvPr/>
          </p:nvSpPr>
          <p:spPr>
            <a:xfrm>
              <a:off x="1073125" y="1995000"/>
              <a:ext cx="11900" cy="3750"/>
            </a:xfrm>
            <a:custGeom>
              <a:rect b="b" l="l" r="r" t="t"/>
              <a:pathLst>
                <a:path extrusionOk="0" fill="none" h="150" w="476">
                  <a:moveTo>
                    <a:pt x="1" y="150"/>
                  </a:moveTo>
                  <a:lnTo>
                    <a:pt x="47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59"/>
            <p:cNvSpPr/>
            <p:nvPr/>
          </p:nvSpPr>
          <p:spPr>
            <a:xfrm>
              <a:off x="912525" y="1930525"/>
              <a:ext cx="161300" cy="49525"/>
            </a:xfrm>
            <a:custGeom>
              <a:rect b="b" l="l" r="r" t="t"/>
              <a:pathLst>
                <a:path extrusionOk="0" fill="none" h="1981" w="6452">
                  <a:moveTo>
                    <a:pt x="0" y="1981"/>
                  </a:moveTo>
                  <a:cubicBezTo>
                    <a:pt x="1971" y="828"/>
                    <a:pt x="4172" y="150"/>
                    <a:pt x="645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59"/>
            <p:cNvSpPr/>
            <p:nvPr/>
          </p:nvSpPr>
          <p:spPr>
            <a:xfrm>
              <a:off x="973450" y="1927000"/>
              <a:ext cx="36125" cy="11700"/>
            </a:xfrm>
            <a:custGeom>
              <a:rect b="b" l="l" r="r" t="t"/>
              <a:pathLst>
                <a:path extrusionOk="0" fill="none" h="468" w="1445">
                  <a:moveTo>
                    <a:pt x="1" y="467"/>
                  </a:moveTo>
                  <a:cubicBezTo>
                    <a:pt x="494" y="344"/>
                    <a:pt x="969" y="186"/>
                    <a:pt x="144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59"/>
            <p:cNvSpPr/>
            <p:nvPr/>
          </p:nvSpPr>
          <p:spPr>
            <a:xfrm>
              <a:off x="976100" y="1913375"/>
              <a:ext cx="9925" cy="6175"/>
            </a:xfrm>
            <a:custGeom>
              <a:rect b="b" l="l" r="r" t="t"/>
              <a:pathLst>
                <a:path extrusionOk="0" fill="none" h="247" w="397">
                  <a:moveTo>
                    <a:pt x="1" y="247"/>
                  </a:moveTo>
                  <a:lnTo>
                    <a:pt x="3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59"/>
            <p:cNvSpPr/>
            <p:nvPr/>
          </p:nvSpPr>
          <p:spPr>
            <a:xfrm>
              <a:off x="977200" y="1893575"/>
              <a:ext cx="10575" cy="4200"/>
            </a:xfrm>
            <a:custGeom>
              <a:rect b="b" l="l" r="r" t="t"/>
              <a:pathLst>
                <a:path extrusionOk="0" fill="none" h="168" w="423">
                  <a:moveTo>
                    <a:pt x="1" y="167"/>
                  </a:moveTo>
                  <a:lnTo>
                    <a:pt x="42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59"/>
            <p:cNvSpPr/>
            <p:nvPr/>
          </p:nvSpPr>
          <p:spPr>
            <a:xfrm>
              <a:off x="769275" y="1934925"/>
              <a:ext cx="3325" cy="3775"/>
            </a:xfrm>
            <a:custGeom>
              <a:rect b="b" l="l" r="r" t="t"/>
              <a:pathLst>
                <a:path extrusionOk="0" fill="none" h="151" w="133">
                  <a:moveTo>
                    <a:pt x="1" y="150"/>
                  </a:moveTo>
                  <a:lnTo>
                    <a:pt x="13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59"/>
            <p:cNvSpPr/>
            <p:nvPr/>
          </p:nvSpPr>
          <p:spPr>
            <a:xfrm>
              <a:off x="808875" y="1897300"/>
              <a:ext cx="14325" cy="10600"/>
            </a:xfrm>
            <a:custGeom>
              <a:rect b="b" l="l" r="r" t="t"/>
              <a:pathLst>
                <a:path extrusionOk="0" fill="none" h="424" w="573">
                  <a:moveTo>
                    <a:pt x="1" y="423"/>
                  </a:moveTo>
                  <a:cubicBezTo>
                    <a:pt x="186" y="265"/>
                    <a:pt x="370" y="124"/>
                    <a:pt x="57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59"/>
            <p:cNvSpPr/>
            <p:nvPr/>
          </p:nvSpPr>
          <p:spPr>
            <a:xfrm>
              <a:off x="798325" y="2136700"/>
              <a:ext cx="53500" cy="35875"/>
            </a:xfrm>
            <a:custGeom>
              <a:rect b="b" l="l" r="r" t="t"/>
              <a:pathLst>
                <a:path extrusionOk="0" fill="none" h="1435" w="2140">
                  <a:moveTo>
                    <a:pt x="0" y="1435"/>
                  </a:moveTo>
                  <a:cubicBezTo>
                    <a:pt x="652" y="863"/>
                    <a:pt x="1365" y="387"/>
                    <a:pt x="213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59"/>
            <p:cNvSpPr/>
            <p:nvPr/>
          </p:nvSpPr>
          <p:spPr>
            <a:xfrm>
              <a:off x="882600" y="2107650"/>
              <a:ext cx="9925" cy="6175"/>
            </a:xfrm>
            <a:custGeom>
              <a:rect b="b" l="l" r="r" t="t"/>
              <a:pathLst>
                <a:path extrusionOk="0" fill="none" h="247" w="397">
                  <a:moveTo>
                    <a:pt x="0" y="247"/>
                  </a:moveTo>
                  <a:lnTo>
                    <a:pt x="39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59"/>
            <p:cNvSpPr/>
            <p:nvPr/>
          </p:nvSpPr>
          <p:spPr>
            <a:xfrm>
              <a:off x="822750" y="2131200"/>
              <a:ext cx="12350" cy="7925"/>
            </a:xfrm>
            <a:custGeom>
              <a:rect b="b" l="l" r="r" t="t"/>
              <a:pathLst>
                <a:path extrusionOk="0" fill="none" h="317" w="494">
                  <a:moveTo>
                    <a:pt x="0" y="317"/>
                  </a:moveTo>
                  <a:cubicBezTo>
                    <a:pt x="176" y="220"/>
                    <a:pt x="335" y="115"/>
                    <a:pt x="49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59"/>
            <p:cNvSpPr/>
            <p:nvPr/>
          </p:nvSpPr>
          <p:spPr>
            <a:xfrm>
              <a:off x="972800" y="2275975"/>
              <a:ext cx="30400" cy="17175"/>
            </a:xfrm>
            <a:custGeom>
              <a:rect b="b" l="l" r="r" t="t"/>
              <a:pathLst>
                <a:path extrusionOk="0" fill="none" h="687" w="1216">
                  <a:moveTo>
                    <a:pt x="1" y="687"/>
                  </a:moveTo>
                  <a:lnTo>
                    <a:pt x="121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59"/>
            <p:cNvSpPr/>
            <p:nvPr/>
          </p:nvSpPr>
          <p:spPr>
            <a:xfrm>
              <a:off x="1107900" y="2301275"/>
              <a:ext cx="24000" cy="16750"/>
            </a:xfrm>
            <a:custGeom>
              <a:rect b="b" l="l" r="r" t="t"/>
              <a:pathLst>
                <a:path extrusionOk="0" fill="none" h="670" w="960">
                  <a:moveTo>
                    <a:pt x="0" y="669"/>
                  </a:moveTo>
                  <a:cubicBezTo>
                    <a:pt x="335" y="467"/>
                    <a:pt x="660" y="247"/>
                    <a:pt x="96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59"/>
            <p:cNvSpPr/>
            <p:nvPr/>
          </p:nvSpPr>
          <p:spPr>
            <a:xfrm>
              <a:off x="841000" y="2440550"/>
              <a:ext cx="88700" cy="33450"/>
            </a:xfrm>
            <a:custGeom>
              <a:rect b="b" l="l" r="r" t="t"/>
              <a:pathLst>
                <a:path extrusionOk="0" fill="none" h="1338" w="3548">
                  <a:moveTo>
                    <a:pt x="1" y="0"/>
                  </a:moveTo>
                  <a:cubicBezTo>
                    <a:pt x="1083" y="678"/>
                    <a:pt x="2289" y="1136"/>
                    <a:pt x="3548" y="133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59"/>
            <p:cNvSpPr/>
            <p:nvPr/>
          </p:nvSpPr>
          <p:spPr>
            <a:xfrm>
              <a:off x="953225" y="2477075"/>
              <a:ext cx="13650" cy="25"/>
            </a:xfrm>
            <a:custGeom>
              <a:rect b="b" l="l" r="r" t="t"/>
              <a:pathLst>
                <a:path extrusionOk="0" fill="none" h="1" w="546">
                  <a:moveTo>
                    <a:pt x="0" y="0"/>
                  </a:moveTo>
                  <a:lnTo>
                    <a:pt x="54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59"/>
            <p:cNvSpPr/>
            <p:nvPr/>
          </p:nvSpPr>
          <p:spPr>
            <a:xfrm>
              <a:off x="880825" y="2442975"/>
              <a:ext cx="40075" cy="14325"/>
            </a:xfrm>
            <a:custGeom>
              <a:rect b="b" l="l" r="r" t="t"/>
              <a:pathLst>
                <a:path extrusionOk="0" fill="none" h="573" w="1603">
                  <a:moveTo>
                    <a:pt x="1" y="0"/>
                  </a:moveTo>
                  <a:cubicBezTo>
                    <a:pt x="502" y="273"/>
                    <a:pt x="1039" y="467"/>
                    <a:pt x="1602" y="57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59"/>
            <p:cNvSpPr/>
            <p:nvPr/>
          </p:nvSpPr>
          <p:spPr>
            <a:xfrm>
              <a:off x="1147950" y="1853525"/>
              <a:ext cx="67350" cy="44475"/>
            </a:xfrm>
            <a:custGeom>
              <a:rect b="b" l="l" r="r" t="t"/>
              <a:pathLst>
                <a:path extrusionOk="0" fill="none" h="1779" w="2694">
                  <a:moveTo>
                    <a:pt x="0" y="0"/>
                  </a:moveTo>
                  <a:cubicBezTo>
                    <a:pt x="1056" y="308"/>
                    <a:pt x="1998" y="924"/>
                    <a:pt x="2693" y="177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59"/>
            <p:cNvSpPr/>
            <p:nvPr/>
          </p:nvSpPr>
          <p:spPr>
            <a:xfrm>
              <a:off x="1167750" y="1873100"/>
              <a:ext cx="19375" cy="12350"/>
            </a:xfrm>
            <a:custGeom>
              <a:rect b="b" l="l" r="r" t="t"/>
              <a:pathLst>
                <a:path extrusionOk="0" fill="none" h="494" w="775">
                  <a:moveTo>
                    <a:pt x="0" y="1"/>
                  </a:moveTo>
                  <a:cubicBezTo>
                    <a:pt x="291" y="115"/>
                    <a:pt x="555" y="282"/>
                    <a:pt x="775" y="494"/>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59"/>
            <p:cNvSpPr/>
            <p:nvPr/>
          </p:nvSpPr>
          <p:spPr>
            <a:xfrm>
              <a:off x="787975" y="2090925"/>
              <a:ext cx="25" cy="5525"/>
            </a:xfrm>
            <a:custGeom>
              <a:rect b="b" l="l" r="r" t="t"/>
              <a:pathLst>
                <a:path extrusionOk="0" fill="none" h="221" w="1">
                  <a:moveTo>
                    <a:pt x="1" y="221"/>
                  </a:moveTo>
                  <a:lnTo>
                    <a:pt x="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59"/>
            <p:cNvSpPr/>
            <p:nvPr/>
          </p:nvSpPr>
          <p:spPr>
            <a:xfrm>
              <a:off x="793925" y="2085200"/>
              <a:ext cx="900" cy="4000"/>
            </a:xfrm>
            <a:custGeom>
              <a:rect b="b" l="l" r="r" t="t"/>
              <a:pathLst>
                <a:path extrusionOk="0" fill="none" h="160" w="36">
                  <a:moveTo>
                    <a:pt x="0" y="159"/>
                  </a:moveTo>
                  <a:cubicBezTo>
                    <a:pt x="18" y="106"/>
                    <a:pt x="27" y="54"/>
                    <a:pt x="3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59"/>
            <p:cNvSpPr/>
            <p:nvPr/>
          </p:nvSpPr>
          <p:spPr>
            <a:xfrm>
              <a:off x="798550" y="2082575"/>
              <a:ext cx="675" cy="5075"/>
            </a:xfrm>
            <a:custGeom>
              <a:rect b="b" l="l" r="r" t="t"/>
              <a:pathLst>
                <a:path extrusionOk="0" fill="none" h="203" w="27">
                  <a:moveTo>
                    <a:pt x="0" y="203"/>
                  </a:moveTo>
                  <a:lnTo>
                    <a:pt x="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59"/>
            <p:cNvSpPr/>
            <p:nvPr/>
          </p:nvSpPr>
          <p:spPr>
            <a:xfrm>
              <a:off x="821200" y="2062775"/>
              <a:ext cx="1800" cy="10350"/>
            </a:xfrm>
            <a:custGeom>
              <a:rect b="b" l="l" r="r" t="t"/>
              <a:pathLst>
                <a:path extrusionOk="0" fill="none" h="414" w="72">
                  <a:moveTo>
                    <a:pt x="1" y="414"/>
                  </a:moveTo>
                  <a:cubicBezTo>
                    <a:pt x="27" y="282"/>
                    <a:pt x="54" y="141"/>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59"/>
            <p:cNvSpPr/>
            <p:nvPr/>
          </p:nvSpPr>
          <p:spPr>
            <a:xfrm>
              <a:off x="829775" y="2057050"/>
              <a:ext cx="2225" cy="7050"/>
            </a:xfrm>
            <a:custGeom>
              <a:rect b="b" l="l" r="r" t="t"/>
              <a:pathLst>
                <a:path extrusionOk="0" fill="none" h="282" w="89">
                  <a:moveTo>
                    <a:pt x="1" y="282"/>
                  </a:moveTo>
                  <a:cubicBezTo>
                    <a:pt x="63" y="203"/>
                    <a:pt x="89" y="106"/>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59"/>
            <p:cNvSpPr/>
            <p:nvPr/>
          </p:nvSpPr>
          <p:spPr>
            <a:xfrm>
              <a:off x="869175" y="2029100"/>
              <a:ext cx="2875" cy="14975"/>
            </a:xfrm>
            <a:custGeom>
              <a:rect b="b" l="l" r="r" t="t"/>
              <a:pathLst>
                <a:path extrusionOk="0" fill="none" h="599" w="115">
                  <a:moveTo>
                    <a:pt x="0" y="599"/>
                  </a:moveTo>
                  <a:cubicBezTo>
                    <a:pt x="44" y="405"/>
                    <a:pt x="79" y="203"/>
                    <a:pt x="1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59"/>
            <p:cNvSpPr/>
            <p:nvPr/>
          </p:nvSpPr>
          <p:spPr>
            <a:xfrm>
              <a:off x="877300" y="2026675"/>
              <a:ext cx="3325" cy="13225"/>
            </a:xfrm>
            <a:custGeom>
              <a:rect b="b" l="l" r="r" t="t"/>
              <a:pathLst>
                <a:path extrusionOk="0" fill="none" h="529" w="133">
                  <a:moveTo>
                    <a:pt x="1" y="529"/>
                  </a:moveTo>
                  <a:cubicBezTo>
                    <a:pt x="71" y="362"/>
                    <a:pt x="115" y="186"/>
                    <a:pt x="13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59"/>
            <p:cNvSpPr/>
            <p:nvPr/>
          </p:nvSpPr>
          <p:spPr>
            <a:xfrm>
              <a:off x="885675" y="2021625"/>
              <a:ext cx="2450" cy="10800"/>
            </a:xfrm>
            <a:custGeom>
              <a:rect b="b" l="l" r="r" t="t"/>
              <a:pathLst>
                <a:path extrusionOk="0" fill="none" h="432" w="98">
                  <a:moveTo>
                    <a:pt x="0" y="432"/>
                  </a:moveTo>
                  <a:cubicBezTo>
                    <a:pt x="27" y="282"/>
                    <a:pt x="62" y="141"/>
                    <a:pt x="9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59"/>
            <p:cNvSpPr/>
            <p:nvPr/>
          </p:nvSpPr>
          <p:spPr>
            <a:xfrm>
              <a:off x="892275" y="2017000"/>
              <a:ext cx="2875" cy="9925"/>
            </a:xfrm>
            <a:custGeom>
              <a:rect b="b" l="l" r="r" t="t"/>
              <a:pathLst>
                <a:path extrusionOk="0" fill="none" h="397" w="115">
                  <a:moveTo>
                    <a:pt x="0" y="397"/>
                  </a:moveTo>
                  <a:cubicBezTo>
                    <a:pt x="9" y="256"/>
                    <a:pt x="53" y="124"/>
                    <a:pt x="115"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59"/>
            <p:cNvSpPr/>
            <p:nvPr/>
          </p:nvSpPr>
          <p:spPr>
            <a:xfrm>
              <a:off x="938475" y="1995425"/>
              <a:ext cx="3975" cy="10150"/>
            </a:xfrm>
            <a:custGeom>
              <a:rect b="b" l="l" r="r" t="t"/>
              <a:pathLst>
                <a:path extrusionOk="0" fill="none" h="406" w="159">
                  <a:moveTo>
                    <a:pt x="1" y="406"/>
                  </a:moveTo>
                  <a:cubicBezTo>
                    <a:pt x="62" y="274"/>
                    <a:pt x="115" y="142"/>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59"/>
            <p:cNvSpPr/>
            <p:nvPr/>
          </p:nvSpPr>
          <p:spPr>
            <a:xfrm>
              <a:off x="947050" y="1989725"/>
              <a:ext cx="4650" cy="10800"/>
            </a:xfrm>
            <a:custGeom>
              <a:rect b="b" l="l" r="r" t="t"/>
              <a:pathLst>
                <a:path extrusionOk="0" fill="none" h="432" w="186">
                  <a:moveTo>
                    <a:pt x="1" y="431"/>
                  </a:moveTo>
                  <a:cubicBezTo>
                    <a:pt x="89" y="299"/>
                    <a:pt x="89" y="132"/>
                    <a:pt x="18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59"/>
            <p:cNvSpPr/>
            <p:nvPr/>
          </p:nvSpPr>
          <p:spPr>
            <a:xfrm>
              <a:off x="955650" y="1985100"/>
              <a:ext cx="3750" cy="8825"/>
            </a:xfrm>
            <a:custGeom>
              <a:rect b="b" l="l" r="r" t="t"/>
              <a:pathLst>
                <a:path extrusionOk="0" fill="none" h="353" w="150">
                  <a:moveTo>
                    <a:pt x="0" y="352"/>
                  </a:moveTo>
                  <a:cubicBezTo>
                    <a:pt x="35" y="229"/>
                    <a:pt x="79" y="115"/>
                    <a:pt x="15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59"/>
            <p:cNvSpPr/>
            <p:nvPr/>
          </p:nvSpPr>
          <p:spPr>
            <a:xfrm>
              <a:off x="964225" y="1982675"/>
              <a:ext cx="3100" cy="6400"/>
            </a:xfrm>
            <a:custGeom>
              <a:rect b="b" l="l" r="r" t="t"/>
              <a:pathLst>
                <a:path extrusionOk="0" fill="none" h="256" w="124">
                  <a:moveTo>
                    <a:pt x="0" y="256"/>
                  </a:moveTo>
                  <a:cubicBezTo>
                    <a:pt x="27" y="159"/>
                    <a:pt x="71" y="71"/>
                    <a:pt x="1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59"/>
            <p:cNvSpPr/>
            <p:nvPr/>
          </p:nvSpPr>
          <p:spPr>
            <a:xfrm>
              <a:off x="1019675" y="1964200"/>
              <a:ext cx="5950" cy="8375"/>
            </a:xfrm>
            <a:custGeom>
              <a:rect b="b" l="l" r="r" t="t"/>
              <a:pathLst>
                <a:path extrusionOk="0" fill="none" h="335" w="238">
                  <a:moveTo>
                    <a:pt x="0" y="335"/>
                  </a:moveTo>
                  <a:cubicBezTo>
                    <a:pt x="88" y="229"/>
                    <a:pt x="167" y="123"/>
                    <a:pt x="23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59"/>
            <p:cNvSpPr/>
            <p:nvPr/>
          </p:nvSpPr>
          <p:spPr>
            <a:xfrm>
              <a:off x="1029350" y="1962225"/>
              <a:ext cx="4850" cy="6625"/>
            </a:xfrm>
            <a:custGeom>
              <a:rect b="b" l="l" r="r" t="t"/>
              <a:pathLst>
                <a:path extrusionOk="0" fill="none" h="265" w="194">
                  <a:moveTo>
                    <a:pt x="0" y="264"/>
                  </a:moveTo>
                  <a:cubicBezTo>
                    <a:pt x="62" y="167"/>
                    <a:pt x="124" y="79"/>
                    <a:pt x="194"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59"/>
            <p:cNvSpPr/>
            <p:nvPr/>
          </p:nvSpPr>
          <p:spPr>
            <a:xfrm>
              <a:off x="1037475" y="1961325"/>
              <a:ext cx="4425" cy="6850"/>
            </a:xfrm>
            <a:custGeom>
              <a:rect b="b" l="l" r="r" t="t"/>
              <a:pathLst>
                <a:path extrusionOk="0" fill="none" h="274" w="177">
                  <a:moveTo>
                    <a:pt x="1" y="274"/>
                  </a:moveTo>
                  <a:cubicBezTo>
                    <a:pt x="45" y="177"/>
                    <a:pt x="107" y="80"/>
                    <a:pt x="17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59"/>
            <p:cNvSpPr/>
            <p:nvPr/>
          </p:nvSpPr>
          <p:spPr>
            <a:xfrm>
              <a:off x="1048925" y="1959125"/>
              <a:ext cx="700" cy="1800"/>
            </a:xfrm>
            <a:custGeom>
              <a:rect b="b" l="l" r="r" t="t"/>
              <a:pathLst>
                <a:path extrusionOk="0" fill="none" h="72" w="28">
                  <a:moveTo>
                    <a:pt x="1" y="71"/>
                  </a:moveTo>
                  <a:lnTo>
                    <a:pt x="2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59"/>
            <p:cNvSpPr/>
            <p:nvPr/>
          </p:nvSpPr>
          <p:spPr>
            <a:xfrm>
              <a:off x="1089200" y="1951000"/>
              <a:ext cx="5300" cy="5950"/>
            </a:xfrm>
            <a:custGeom>
              <a:rect b="b" l="l" r="r" t="t"/>
              <a:pathLst>
                <a:path extrusionOk="0" fill="none" h="238" w="212">
                  <a:moveTo>
                    <a:pt x="0" y="238"/>
                  </a:moveTo>
                  <a:cubicBezTo>
                    <a:pt x="71" y="150"/>
                    <a:pt x="132" y="71"/>
                    <a:pt x="21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59"/>
            <p:cNvSpPr/>
            <p:nvPr/>
          </p:nvSpPr>
          <p:spPr>
            <a:xfrm>
              <a:off x="1099525" y="1949675"/>
              <a:ext cx="5325" cy="4650"/>
            </a:xfrm>
            <a:custGeom>
              <a:rect b="b" l="l" r="r" t="t"/>
              <a:pathLst>
                <a:path extrusionOk="0" fill="none" h="186" w="213">
                  <a:moveTo>
                    <a:pt x="1" y="185"/>
                  </a:moveTo>
                  <a:cubicBezTo>
                    <a:pt x="71" y="115"/>
                    <a:pt x="142" y="53"/>
                    <a:pt x="21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59"/>
            <p:cNvSpPr/>
            <p:nvPr/>
          </p:nvSpPr>
          <p:spPr>
            <a:xfrm>
              <a:off x="1123725" y="1949000"/>
              <a:ext cx="1575" cy="2025"/>
            </a:xfrm>
            <a:custGeom>
              <a:rect b="b" l="l" r="r" t="t"/>
              <a:pathLst>
                <a:path extrusionOk="0" fill="none" h="81" w="63">
                  <a:moveTo>
                    <a:pt x="1" y="80"/>
                  </a:moveTo>
                  <a:lnTo>
                    <a:pt x="6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59"/>
            <p:cNvSpPr/>
            <p:nvPr/>
          </p:nvSpPr>
          <p:spPr>
            <a:xfrm>
              <a:off x="788425" y="2205125"/>
              <a:ext cx="450" cy="2650"/>
            </a:xfrm>
            <a:custGeom>
              <a:rect b="b" l="l" r="r" t="t"/>
              <a:pathLst>
                <a:path extrusionOk="0" fill="none" h="106" w="18">
                  <a:moveTo>
                    <a:pt x="0" y="106"/>
                  </a:moveTo>
                  <a:lnTo>
                    <a:pt x="1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59"/>
            <p:cNvSpPr/>
            <p:nvPr/>
          </p:nvSpPr>
          <p:spPr>
            <a:xfrm>
              <a:off x="797000" y="2196975"/>
              <a:ext cx="475" cy="4200"/>
            </a:xfrm>
            <a:custGeom>
              <a:rect b="b" l="l" r="r" t="t"/>
              <a:pathLst>
                <a:path extrusionOk="0" fill="none" h="168" w="19">
                  <a:moveTo>
                    <a:pt x="1" y="168"/>
                  </a:moveTo>
                  <a:lnTo>
                    <a:pt x="1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59"/>
            <p:cNvSpPr/>
            <p:nvPr/>
          </p:nvSpPr>
          <p:spPr>
            <a:xfrm>
              <a:off x="804275" y="2191250"/>
              <a:ext cx="675" cy="2900"/>
            </a:xfrm>
            <a:custGeom>
              <a:rect b="b" l="l" r="r" t="t"/>
              <a:pathLst>
                <a:path extrusionOk="0" fill="none" h="116" w="27">
                  <a:moveTo>
                    <a:pt x="0" y="115"/>
                  </a:moveTo>
                  <a:cubicBezTo>
                    <a:pt x="9" y="71"/>
                    <a:pt x="18" y="36"/>
                    <a:pt x="2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59"/>
            <p:cNvSpPr/>
            <p:nvPr/>
          </p:nvSpPr>
          <p:spPr>
            <a:xfrm>
              <a:off x="834175" y="2169475"/>
              <a:ext cx="3775" cy="11025"/>
            </a:xfrm>
            <a:custGeom>
              <a:rect b="b" l="l" r="r" t="t"/>
              <a:pathLst>
                <a:path extrusionOk="0" fill="none" h="441" w="151">
                  <a:moveTo>
                    <a:pt x="1" y="441"/>
                  </a:moveTo>
                  <a:cubicBezTo>
                    <a:pt x="54" y="291"/>
                    <a:pt x="98" y="150"/>
                    <a:pt x="15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59"/>
            <p:cNvSpPr/>
            <p:nvPr/>
          </p:nvSpPr>
          <p:spPr>
            <a:xfrm>
              <a:off x="844075" y="2163100"/>
              <a:ext cx="2025" cy="7500"/>
            </a:xfrm>
            <a:custGeom>
              <a:rect b="b" l="l" r="r" t="t"/>
              <a:pathLst>
                <a:path extrusionOk="0" fill="none" h="300" w="81">
                  <a:moveTo>
                    <a:pt x="1" y="300"/>
                  </a:moveTo>
                  <a:cubicBezTo>
                    <a:pt x="27" y="194"/>
                    <a:pt x="54" y="97"/>
                    <a:pt x="8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59"/>
            <p:cNvSpPr/>
            <p:nvPr/>
          </p:nvSpPr>
          <p:spPr>
            <a:xfrm>
              <a:off x="852675" y="2160025"/>
              <a:ext cx="1550" cy="4425"/>
            </a:xfrm>
            <a:custGeom>
              <a:rect b="b" l="l" r="r" t="t"/>
              <a:pathLst>
                <a:path extrusionOk="0" fill="none" h="177" w="62">
                  <a:moveTo>
                    <a:pt x="0" y="176"/>
                  </a:moveTo>
                  <a:cubicBezTo>
                    <a:pt x="0" y="114"/>
                    <a:pt x="18" y="53"/>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59"/>
            <p:cNvSpPr/>
            <p:nvPr/>
          </p:nvSpPr>
          <p:spPr>
            <a:xfrm>
              <a:off x="886325" y="2138675"/>
              <a:ext cx="2675" cy="5975"/>
            </a:xfrm>
            <a:custGeom>
              <a:rect b="b" l="l" r="r" t="t"/>
              <a:pathLst>
                <a:path extrusionOk="0" fill="none" h="239" w="107">
                  <a:moveTo>
                    <a:pt x="1" y="238"/>
                  </a:moveTo>
                  <a:cubicBezTo>
                    <a:pt x="36" y="150"/>
                    <a:pt x="71" y="71"/>
                    <a:pt x="10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59"/>
            <p:cNvSpPr/>
            <p:nvPr/>
          </p:nvSpPr>
          <p:spPr>
            <a:xfrm>
              <a:off x="898000" y="2133175"/>
              <a:ext cx="2225" cy="4425"/>
            </a:xfrm>
            <a:custGeom>
              <a:rect b="b" l="l" r="r" t="t"/>
              <a:pathLst>
                <a:path extrusionOk="0" fill="none" h="177" w="89">
                  <a:moveTo>
                    <a:pt x="0" y="176"/>
                  </a:moveTo>
                  <a:cubicBezTo>
                    <a:pt x="35" y="124"/>
                    <a:pt x="62" y="62"/>
                    <a:pt x="8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59"/>
            <p:cNvSpPr/>
            <p:nvPr/>
          </p:nvSpPr>
          <p:spPr>
            <a:xfrm>
              <a:off x="907675" y="2130300"/>
              <a:ext cx="1125" cy="2450"/>
            </a:xfrm>
            <a:custGeom>
              <a:rect b="b" l="l" r="r" t="t"/>
              <a:pathLst>
                <a:path extrusionOk="0" fill="none" h="98" w="45">
                  <a:moveTo>
                    <a:pt x="0" y="98"/>
                  </a:moveTo>
                  <a:lnTo>
                    <a:pt x="4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59"/>
            <p:cNvSpPr/>
            <p:nvPr/>
          </p:nvSpPr>
          <p:spPr>
            <a:xfrm>
              <a:off x="958500" y="2100600"/>
              <a:ext cx="4650" cy="8400"/>
            </a:xfrm>
            <a:custGeom>
              <a:rect b="b" l="l" r="r" t="t"/>
              <a:pathLst>
                <a:path extrusionOk="0" fill="none" h="336" w="186">
                  <a:moveTo>
                    <a:pt x="0" y="335"/>
                  </a:moveTo>
                  <a:cubicBezTo>
                    <a:pt x="53" y="212"/>
                    <a:pt x="115" y="106"/>
                    <a:pt x="18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9"/>
            <p:cNvSpPr/>
            <p:nvPr/>
          </p:nvSpPr>
          <p:spPr>
            <a:xfrm>
              <a:off x="969950" y="2096000"/>
              <a:ext cx="2425" cy="4625"/>
            </a:xfrm>
            <a:custGeom>
              <a:rect b="b" l="l" r="r" t="t"/>
              <a:pathLst>
                <a:path extrusionOk="0" fill="none" h="185" w="97">
                  <a:moveTo>
                    <a:pt x="0" y="185"/>
                  </a:moveTo>
                  <a:lnTo>
                    <a:pt x="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59"/>
            <p:cNvSpPr/>
            <p:nvPr/>
          </p:nvSpPr>
          <p:spPr>
            <a:xfrm>
              <a:off x="980050" y="2090925"/>
              <a:ext cx="1575" cy="3100"/>
            </a:xfrm>
            <a:custGeom>
              <a:rect b="b" l="l" r="r" t="t"/>
              <a:pathLst>
                <a:path extrusionOk="0" fill="none" h="124" w="63">
                  <a:moveTo>
                    <a:pt x="1" y="124"/>
                  </a:moveTo>
                  <a:cubicBezTo>
                    <a:pt x="27" y="80"/>
                    <a:pt x="45" y="45"/>
                    <a:pt x="6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59"/>
            <p:cNvSpPr/>
            <p:nvPr/>
          </p:nvSpPr>
          <p:spPr>
            <a:xfrm>
              <a:off x="1026475" y="2071575"/>
              <a:ext cx="3125" cy="5950"/>
            </a:xfrm>
            <a:custGeom>
              <a:rect b="b" l="l" r="r" t="t"/>
              <a:pathLst>
                <a:path extrusionOk="0" fill="none" h="238" w="125">
                  <a:moveTo>
                    <a:pt x="1" y="238"/>
                  </a:moveTo>
                  <a:lnTo>
                    <a:pt x="124"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59"/>
            <p:cNvSpPr/>
            <p:nvPr/>
          </p:nvSpPr>
          <p:spPr>
            <a:xfrm>
              <a:off x="1036175" y="2068050"/>
              <a:ext cx="2875" cy="3975"/>
            </a:xfrm>
            <a:custGeom>
              <a:rect b="b" l="l" r="r" t="t"/>
              <a:pathLst>
                <a:path extrusionOk="0" fill="none" h="159" w="115">
                  <a:moveTo>
                    <a:pt x="0" y="159"/>
                  </a:moveTo>
                  <a:lnTo>
                    <a:pt x="11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59"/>
            <p:cNvSpPr/>
            <p:nvPr/>
          </p:nvSpPr>
          <p:spPr>
            <a:xfrm>
              <a:off x="1048500" y="2061675"/>
              <a:ext cx="3100" cy="4850"/>
            </a:xfrm>
            <a:custGeom>
              <a:rect b="b" l="l" r="r" t="t"/>
              <a:pathLst>
                <a:path extrusionOk="0" fill="none" h="194" w="124">
                  <a:moveTo>
                    <a:pt x="0" y="194"/>
                  </a:moveTo>
                  <a:cubicBezTo>
                    <a:pt x="18" y="123"/>
                    <a:pt x="62" y="53"/>
                    <a:pt x="12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59"/>
            <p:cNvSpPr/>
            <p:nvPr/>
          </p:nvSpPr>
          <p:spPr>
            <a:xfrm>
              <a:off x="1100850" y="2045375"/>
              <a:ext cx="3775" cy="5975"/>
            </a:xfrm>
            <a:custGeom>
              <a:rect b="b" l="l" r="r" t="t"/>
              <a:pathLst>
                <a:path extrusionOk="0" fill="none" h="239" w="151">
                  <a:moveTo>
                    <a:pt x="1" y="238"/>
                  </a:moveTo>
                  <a:cubicBezTo>
                    <a:pt x="45" y="159"/>
                    <a:pt x="97" y="80"/>
                    <a:pt x="15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59"/>
            <p:cNvSpPr/>
            <p:nvPr/>
          </p:nvSpPr>
          <p:spPr>
            <a:xfrm>
              <a:off x="1107450" y="2042300"/>
              <a:ext cx="2450" cy="3325"/>
            </a:xfrm>
            <a:custGeom>
              <a:rect b="b" l="l" r="r" t="t"/>
              <a:pathLst>
                <a:path extrusionOk="0" fill="none" h="133" w="98">
                  <a:moveTo>
                    <a:pt x="1" y="133"/>
                  </a:moveTo>
                  <a:lnTo>
                    <a:pt x="97"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59"/>
            <p:cNvSpPr/>
            <p:nvPr/>
          </p:nvSpPr>
          <p:spPr>
            <a:xfrm>
              <a:off x="1114925" y="2040750"/>
              <a:ext cx="3550" cy="4425"/>
            </a:xfrm>
            <a:custGeom>
              <a:rect b="b" l="l" r="r" t="t"/>
              <a:pathLst>
                <a:path extrusionOk="0" fill="none" h="177" w="142">
                  <a:moveTo>
                    <a:pt x="1" y="177"/>
                  </a:moveTo>
                  <a:lnTo>
                    <a:pt x="14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59"/>
            <p:cNvSpPr/>
            <p:nvPr/>
          </p:nvSpPr>
          <p:spPr>
            <a:xfrm>
              <a:off x="1157625" y="2031300"/>
              <a:ext cx="2000" cy="2875"/>
            </a:xfrm>
            <a:custGeom>
              <a:rect b="b" l="l" r="r" t="t"/>
              <a:pathLst>
                <a:path extrusionOk="0" fill="none" h="115" w="80">
                  <a:moveTo>
                    <a:pt x="0" y="115"/>
                  </a:moveTo>
                  <a:lnTo>
                    <a:pt x="7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59"/>
            <p:cNvSpPr/>
            <p:nvPr/>
          </p:nvSpPr>
          <p:spPr>
            <a:xfrm>
              <a:off x="1175225" y="2026675"/>
              <a:ext cx="2225" cy="1350"/>
            </a:xfrm>
            <a:custGeom>
              <a:rect b="b" l="l" r="r" t="t"/>
              <a:pathLst>
                <a:path extrusionOk="0" fill="none" h="54" w="89">
                  <a:moveTo>
                    <a:pt x="0" y="54"/>
                  </a:moveTo>
                  <a:lnTo>
                    <a:pt x="8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59"/>
            <p:cNvSpPr/>
            <p:nvPr/>
          </p:nvSpPr>
          <p:spPr>
            <a:xfrm>
              <a:off x="1191725" y="2023150"/>
              <a:ext cx="2000" cy="925"/>
            </a:xfrm>
            <a:custGeom>
              <a:rect b="b" l="l" r="r" t="t"/>
              <a:pathLst>
                <a:path extrusionOk="0" fill="none" h="37" w="80">
                  <a:moveTo>
                    <a:pt x="0" y="36"/>
                  </a:moveTo>
                  <a:cubicBezTo>
                    <a:pt x="27" y="27"/>
                    <a:pt x="53" y="19"/>
                    <a:pt x="8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59"/>
            <p:cNvSpPr/>
            <p:nvPr/>
          </p:nvSpPr>
          <p:spPr>
            <a:xfrm>
              <a:off x="856850" y="2278375"/>
              <a:ext cx="1575" cy="5750"/>
            </a:xfrm>
            <a:custGeom>
              <a:rect b="b" l="l" r="r" t="t"/>
              <a:pathLst>
                <a:path extrusionOk="0" fill="none" h="230" w="63">
                  <a:moveTo>
                    <a:pt x="0" y="230"/>
                  </a:moveTo>
                  <a:cubicBezTo>
                    <a:pt x="18" y="151"/>
                    <a:pt x="36" y="80"/>
                    <a:pt x="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59"/>
            <p:cNvSpPr/>
            <p:nvPr/>
          </p:nvSpPr>
          <p:spPr>
            <a:xfrm>
              <a:off x="868725" y="2273775"/>
              <a:ext cx="900" cy="2425"/>
            </a:xfrm>
            <a:custGeom>
              <a:rect b="b" l="l" r="r" t="t"/>
              <a:pathLst>
                <a:path extrusionOk="0" fill="none" h="97" w="36">
                  <a:moveTo>
                    <a:pt x="1" y="97"/>
                  </a:moveTo>
                  <a:cubicBezTo>
                    <a:pt x="18" y="62"/>
                    <a:pt x="27" y="35"/>
                    <a:pt x="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59"/>
            <p:cNvSpPr/>
            <p:nvPr/>
          </p:nvSpPr>
          <p:spPr>
            <a:xfrm>
              <a:off x="899750" y="2252875"/>
              <a:ext cx="1575" cy="3750"/>
            </a:xfrm>
            <a:custGeom>
              <a:rect b="b" l="l" r="r" t="t"/>
              <a:pathLst>
                <a:path extrusionOk="0" fill="none" h="150" w="63">
                  <a:moveTo>
                    <a:pt x="1" y="150"/>
                  </a:moveTo>
                  <a:lnTo>
                    <a:pt x="6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59"/>
            <p:cNvSpPr/>
            <p:nvPr/>
          </p:nvSpPr>
          <p:spPr>
            <a:xfrm>
              <a:off x="910975" y="2244950"/>
              <a:ext cx="1575" cy="5525"/>
            </a:xfrm>
            <a:custGeom>
              <a:rect b="b" l="l" r="r" t="t"/>
              <a:pathLst>
                <a:path extrusionOk="0" fill="none" h="221" w="63">
                  <a:moveTo>
                    <a:pt x="0" y="220"/>
                  </a:moveTo>
                  <a:cubicBezTo>
                    <a:pt x="9" y="150"/>
                    <a:pt x="27" y="71"/>
                    <a:pt x="62"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59"/>
            <p:cNvSpPr/>
            <p:nvPr/>
          </p:nvSpPr>
          <p:spPr>
            <a:xfrm>
              <a:off x="938925" y="2229550"/>
              <a:ext cx="2000" cy="5725"/>
            </a:xfrm>
            <a:custGeom>
              <a:rect b="b" l="l" r="r" t="t"/>
              <a:pathLst>
                <a:path extrusionOk="0" fill="none" h="229" w="80">
                  <a:moveTo>
                    <a:pt x="0" y="229"/>
                  </a:moveTo>
                  <a:lnTo>
                    <a:pt x="7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59"/>
            <p:cNvSpPr/>
            <p:nvPr/>
          </p:nvSpPr>
          <p:spPr>
            <a:xfrm>
              <a:off x="954550" y="2217875"/>
              <a:ext cx="2875" cy="6850"/>
            </a:xfrm>
            <a:custGeom>
              <a:rect b="b" l="l" r="r" t="t"/>
              <a:pathLst>
                <a:path extrusionOk="0" fill="none" h="274" w="115">
                  <a:moveTo>
                    <a:pt x="0" y="274"/>
                  </a:moveTo>
                  <a:lnTo>
                    <a:pt x="11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59"/>
            <p:cNvSpPr/>
            <p:nvPr/>
          </p:nvSpPr>
          <p:spPr>
            <a:xfrm>
              <a:off x="980725" y="2202250"/>
              <a:ext cx="3975" cy="8825"/>
            </a:xfrm>
            <a:custGeom>
              <a:rect b="b" l="l" r="r" t="t"/>
              <a:pathLst>
                <a:path extrusionOk="0" fill="none" h="353" w="159">
                  <a:moveTo>
                    <a:pt x="0" y="353"/>
                  </a:moveTo>
                  <a:cubicBezTo>
                    <a:pt x="53" y="230"/>
                    <a:pt x="115" y="115"/>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59"/>
            <p:cNvSpPr/>
            <p:nvPr/>
          </p:nvSpPr>
          <p:spPr>
            <a:xfrm>
              <a:off x="994350" y="2201375"/>
              <a:ext cx="2900" cy="4650"/>
            </a:xfrm>
            <a:custGeom>
              <a:rect b="b" l="l" r="r" t="t"/>
              <a:pathLst>
                <a:path extrusionOk="0" fill="none" h="186" w="116">
                  <a:moveTo>
                    <a:pt x="1" y="185"/>
                  </a:moveTo>
                  <a:cubicBezTo>
                    <a:pt x="45" y="133"/>
                    <a:pt x="80" y="71"/>
                    <a:pt x="1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59"/>
            <p:cNvSpPr/>
            <p:nvPr/>
          </p:nvSpPr>
          <p:spPr>
            <a:xfrm>
              <a:off x="1021875" y="2185325"/>
              <a:ext cx="2425" cy="4850"/>
            </a:xfrm>
            <a:custGeom>
              <a:rect b="b" l="l" r="r" t="t"/>
              <a:pathLst>
                <a:path extrusionOk="0" fill="none" h="194" w="97">
                  <a:moveTo>
                    <a:pt x="0" y="194"/>
                  </a:moveTo>
                  <a:lnTo>
                    <a:pt x="9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59"/>
            <p:cNvSpPr/>
            <p:nvPr/>
          </p:nvSpPr>
          <p:spPr>
            <a:xfrm>
              <a:off x="1033075" y="2180250"/>
              <a:ext cx="4000" cy="7500"/>
            </a:xfrm>
            <a:custGeom>
              <a:rect b="b" l="l" r="r" t="t"/>
              <a:pathLst>
                <a:path extrusionOk="0" fill="none" h="300" w="160">
                  <a:moveTo>
                    <a:pt x="1" y="300"/>
                  </a:moveTo>
                  <a:cubicBezTo>
                    <a:pt x="63" y="203"/>
                    <a:pt x="115" y="98"/>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59"/>
            <p:cNvSpPr/>
            <p:nvPr/>
          </p:nvSpPr>
          <p:spPr>
            <a:xfrm>
              <a:off x="1042975" y="2177825"/>
              <a:ext cx="250" cy="475"/>
            </a:xfrm>
            <a:custGeom>
              <a:rect b="b" l="l" r="r" t="t"/>
              <a:pathLst>
                <a:path extrusionOk="0" fill="none" h="19" w="10">
                  <a:moveTo>
                    <a:pt x="1" y="19"/>
                  </a:moveTo>
                  <a:cubicBezTo>
                    <a:pt x="1" y="10"/>
                    <a:pt x="1" y="10"/>
                    <a:pt x="1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59"/>
            <p:cNvSpPr/>
            <p:nvPr/>
          </p:nvSpPr>
          <p:spPr>
            <a:xfrm>
              <a:off x="1056625" y="2171025"/>
              <a:ext cx="2675" cy="4425"/>
            </a:xfrm>
            <a:custGeom>
              <a:rect b="b" l="l" r="r" t="t"/>
              <a:pathLst>
                <a:path extrusionOk="0" fill="none" h="177" w="107">
                  <a:moveTo>
                    <a:pt x="1" y="176"/>
                  </a:moveTo>
                  <a:lnTo>
                    <a:pt x="10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59"/>
            <p:cNvSpPr/>
            <p:nvPr/>
          </p:nvSpPr>
          <p:spPr>
            <a:xfrm>
              <a:off x="1077975" y="2157150"/>
              <a:ext cx="3975" cy="7300"/>
            </a:xfrm>
            <a:custGeom>
              <a:rect b="b" l="l" r="r" t="t"/>
              <a:pathLst>
                <a:path extrusionOk="0" fill="none" h="292" w="159">
                  <a:moveTo>
                    <a:pt x="0" y="291"/>
                  </a:moveTo>
                  <a:lnTo>
                    <a:pt x="15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59"/>
            <p:cNvSpPr/>
            <p:nvPr/>
          </p:nvSpPr>
          <p:spPr>
            <a:xfrm>
              <a:off x="1097550" y="2151425"/>
              <a:ext cx="3775" cy="6625"/>
            </a:xfrm>
            <a:custGeom>
              <a:rect b="b" l="l" r="r" t="t"/>
              <a:pathLst>
                <a:path extrusionOk="0" fill="none" h="265" w="151">
                  <a:moveTo>
                    <a:pt x="1" y="265"/>
                  </a:moveTo>
                  <a:cubicBezTo>
                    <a:pt x="53" y="177"/>
                    <a:pt x="106" y="89"/>
                    <a:pt x="15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59"/>
            <p:cNvSpPr/>
            <p:nvPr/>
          </p:nvSpPr>
          <p:spPr>
            <a:xfrm>
              <a:off x="1130775" y="2141100"/>
              <a:ext cx="4200" cy="6625"/>
            </a:xfrm>
            <a:custGeom>
              <a:rect b="b" l="l" r="r" t="t"/>
              <a:pathLst>
                <a:path extrusionOk="0" fill="none" h="265" w="168">
                  <a:moveTo>
                    <a:pt x="1" y="264"/>
                  </a:moveTo>
                  <a:cubicBezTo>
                    <a:pt x="45" y="167"/>
                    <a:pt x="97" y="79"/>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59"/>
            <p:cNvSpPr/>
            <p:nvPr/>
          </p:nvSpPr>
          <p:spPr>
            <a:xfrm>
              <a:off x="1151025" y="2135150"/>
              <a:ext cx="2875" cy="4425"/>
            </a:xfrm>
            <a:custGeom>
              <a:rect b="b" l="l" r="r" t="t"/>
              <a:pathLst>
                <a:path extrusionOk="0" fill="none" h="177" w="115">
                  <a:moveTo>
                    <a:pt x="0" y="177"/>
                  </a:moveTo>
                  <a:cubicBezTo>
                    <a:pt x="53" y="124"/>
                    <a:pt x="88" y="62"/>
                    <a:pt x="11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59"/>
            <p:cNvSpPr/>
            <p:nvPr/>
          </p:nvSpPr>
          <p:spPr>
            <a:xfrm>
              <a:off x="1182250" y="2128550"/>
              <a:ext cx="2225" cy="2875"/>
            </a:xfrm>
            <a:custGeom>
              <a:rect b="b" l="l" r="r" t="t"/>
              <a:pathLst>
                <a:path extrusionOk="0" fill="none" h="115" w="89">
                  <a:moveTo>
                    <a:pt x="1" y="115"/>
                  </a:moveTo>
                  <a:cubicBezTo>
                    <a:pt x="27" y="71"/>
                    <a:pt x="54" y="36"/>
                    <a:pt x="8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59"/>
            <p:cNvSpPr/>
            <p:nvPr/>
          </p:nvSpPr>
          <p:spPr>
            <a:xfrm>
              <a:off x="1193925" y="2125025"/>
              <a:ext cx="2875" cy="2900"/>
            </a:xfrm>
            <a:custGeom>
              <a:rect b="b" l="l" r="r" t="t"/>
              <a:pathLst>
                <a:path extrusionOk="0" fill="none" h="116" w="115">
                  <a:moveTo>
                    <a:pt x="0" y="115"/>
                  </a:moveTo>
                  <a:lnTo>
                    <a:pt x="11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59"/>
            <p:cNvSpPr/>
            <p:nvPr/>
          </p:nvSpPr>
          <p:spPr>
            <a:xfrm>
              <a:off x="1221425" y="2118000"/>
              <a:ext cx="2225" cy="3975"/>
            </a:xfrm>
            <a:custGeom>
              <a:rect b="b" l="l" r="r" t="t"/>
              <a:pathLst>
                <a:path extrusionOk="0" fill="none" h="159" w="89">
                  <a:moveTo>
                    <a:pt x="1" y="159"/>
                  </a:moveTo>
                  <a:cubicBezTo>
                    <a:pt x="36" y="106"/>
                    <a:pt x="71" y="53"/>
                    <a:pt x="8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59"/>
            <p:cNvSpPr/>
            <p:nvPr/>
          </p:nvSpPr>
          <p:spPr>
            <a:xfrm>
              <a:off x="925050" y="2362650"/>
              <a:ext cx="1350" cy="6850"/>
            </a:xfrm>
            <a:custGeom>
              <a:rect b="b" l="l" r="r" t="t"/>
              <a:pathLst>
                <a:path extrusionOk="0" fill="none" h="274" w="54">
                  <a:moveTo>
                    <a:pt x="1" y="274"/>
                  </a:moveTo>
                  <a:lnTo>
                    <a:pt x="5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59"/>
            <p:cNvSpPr/>
            <p:nvPr/>
          </p:nvSpPr>
          <p:spPr>
            <a:xfrm>
              <a:off x="917125" y="2369925"/>
              <a:ext cx="700" cy="3525"/>
            </a:xfrm>
            <a:custGeom>
              <a:rect b="b" l="l" r="r" t="t"/>
              <a:pathLst>
                <a:path extrusionOk="0" fill="none" h="141" w="28">
                  <a:moveTo>
                    <a:pt x="1" y="141"/>
                  </a:moveTo>
                  <a:lnTo>
                    <a:pt x="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59"/>
            <p:cNvSpPr/>
            <p:nvPr/>
          </p:nvSpPr>
          <p:spPr>
            <a:xfrm>
              <a:off x="942225" y="2347700"/>
              <a:ext cx="1775" cy="7275"/>
            </a:xfrm>
            <a:custGeom>
              <a:rect b="b" l="l" r="r" t="t"/>
              <a:pathLst>
                <a:path extrusionOk="0" fill="none" h="291" w="71">
                  <a:moveTo>
                    <a:pt x="0" y="291"/>
                  </a:moveTo>
                  <a:cubicBezTo>
                    <a:pt x="9" y="185"/>
                    <a:pt x="27" y="88"/>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59"/>
            <p:cNvSpPr/>
            <p:nvPr/>
          </p:nvSpPr>
          <p:spPr>
            <a:xfrm>
              <a:off x="953875" y="2340000"/>
              <a:ext cx="4200" cy="9050"/>
            </a:xfrm>
            <a:custGeom>
              <a:rect b="b" l="l" r="r" t="t"/>
              <a:pathLst>
                <a:path extrusionOk="0" fill="none" h="362" w="168">
                  <a:moveTo>
                    <a:pt x="1" y="361"/>
                  </a:moveTo>
                  <a:cubicBezTo>
                    <a:pt x="80" y="255"/>
                    <a:pt x="133" y="132"/>
                    <a:pt x="168"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59"/>
            <p:cNvSpPr/>
            <p:nvPr/>
          </p:nvSpPr>
          <p:spPr>
            <a:xfrm>
              <a:off x="978525" y="2322400"/>
              <a:ext cx="2875" cy="9250"/>
            </a:xfrm>
            <a:custGeom>
              <a:rect b="b" l="l" r="r" t="t"/>
              <a:pathLst>
                <a:path extrusionOk="0" fill="none" h="370" w="115">
                  <a:moveTo>
                    <a:pt x="0" y="370"/>
                  </a:moveTo>
                  <a:lnTo>
                    <a:pt x="11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59"/>
            <p:cNvSpPr/>
            <p:nvPr/>
          </p:nvSpPr>
          <p:spPr>
            <a:xfrm>
              <a:off x="993250" y="2316450"/>
              <a:ext cx="1125" cy="5075"/>
            </a:xfrm>
            <a:custGeom>
              <a:rect b="b" l="l" r="r" t="t"/>
              <a:pathLst>
                <a:path extrusionOk="0" fill="none" h="203" w="45">
                  <a:moveTo>
                    <a:pt x="1" y="203"/>
                  </a:moveTo>
                  <a:cubicBezTo>
                    <a:pt x="19" y="133"/>
                    <a:pt x="27" y="71"/>
                    <a:pt x="4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59"/>
            <p:cNvSpPr/>
            <p:nvPr/>
          </p:nvSpPr>
          <p:spPr>
            <a:xfrm>
              <a:off x="1014825" y="2303475"/>
              <a:ext cx="1775" cy="6400"/>
            </a:xfrm>
            <a:custGeom>
              <a:rect b="b" l="l" r="r" t="t"/>
              <a:pathLst>
                <a:path extrusionOk="0" fill="none" h="256" w="71">
                  <a:moveTo>
                    <a:pt x="0" y="256"/>
                  </a:moveTo>
                  <a:cubicBezTo>
                    <a:pt x="44" y="176"/>
                    <a:pt x="71" y="88"/>
                    <a:pt x="71"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59"/>
            <p:cNvSpPr/>
            <p:nvPr/>
          </p:nvSpPr>
          <p:spPr>
            <a:xfrm>
              <a:off x="1036175" y="2289600"/>
              <a:ext cx="3100" cy="9050"/>
            </a:xfrm>
            <a:custGeom>
              <a:rect b="b" l="l" r="r" t="t"/>
              <a:pathLst>
                <a:path extrusionOk="0" fill="none" h="362" w="124">
                  <a:moveTo>
                    <a:pt x="0" y="362"/>
                  </a:moveTo>
                  <a:cubicBezTo>
                    <a:pt x="53" y="247"/>
                    <a:pt x="97" y="124"/>
                    <a:pt x="1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59"/>
            <p:cNvSpPr/>
            <p:nvPr/>
          </p:nvSpPr>
          <p:spPr>
            <a:xfrm>
              <a:off x="1051350" y="2283225"/>
              <a:ext cx="1775" cy="5100"/>
            </a:xfrm>
            <a:custGeom>
              <a:rect b="b" l="l" r="r" t="t"/>
              <a:pathLst>
                <a:path extrusionOk="0" fill="none" h="204" w="71">
                  <a:moveTo>
                    <a:pt x="0" y="203"/>
                  </a:moveTo>
                  <a:cubicBezTo>
                    <a:pt x="18" y="133"/>
                    <a:pt x="44" y="62"/>
                    <a:pt x="7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59"/>
            <p:cNvSpPr/>
            <p:nvPr/>
          </p:nvSpPr>
          <p:spPr>
            <a:xfrm>
              <a:off x="1087200" y="2262100"/>
              <a:ext cx="5975" cy="9925"/>
            </a:xfrm>
            <a:custGeom>
              <a:rect b="b" l="l" r="r" t="t"/>
              <a:pathLst>
                <a:path extrusionOk="0" fill="none" h="397" w="239">
                  <a:moveTo>
                    <a:pt x="1" y="397"/>
                  </a:moveTo>
                  <a:cubicBezTo>
                    <a:pt x="89" y="265"/>
                    <a:pt x="168" y="133"/>
                    <a:pt x="23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59"/>
            <p:cNvSpPr/>
            <p:nvPr/>
          </p:nvSpPr>
          <p:spPr>
            <a:xfrm>
              <a:off x="1101525" y="2258575"/>
              <a:ext cx="3525" cy="6625"/>
            </a:xfrm>
            <a:custGeom>
              <a:rect b="b" l="l" r="r" t="t"/>
              <a:pathLst>
                <a:path extrusionOk="0" fill="none" h="265" w="141">
                  <a:moveTo>
                    <a:pt x="0" y="265"/>
                  </a:moveTo>
                  <a:cubicBezTo>
                    <a:pt x="35" y="168"/>
                    <a:pt x="88" y="80"/>
                    <a:pt x="14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59"/>
            <p:cNvSpPr/>
            <p:nvPr/>
          </p:nvSpPr>
          <p:spPr>
            <a:xfrm>
              <a:off x="1136275" y="2245175"/>
              <a:ext cx="7500" cy="9700"/>
            </a:xfrm>
            <a:custGeom>
              <a:rect b="b" l="l" r="r" t="t"/>
              <a:pathLst>
                <a:path extrusionOk="0" fill="none" h="388" w="300">
                  <a:moveTo>
                    <a:pt x="1" y="387"/>
                  </a:moveTo>
                  <a:cubicBezTo>
                    <a:pt x="106" y="264"/>
                    <a:pt x="203" y="132"/>
                    <a:pt x="30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59"/>
            <p:cNvSpPr/>
            <p:nvPr/>
          </p:nvSpPr>
          <p:spPr>
            <a:xfrm>
              <a:off x="1151250" y="2242300"/>
              <a:ext cx="4625" cy="6400"/>
            </a:xfrm>
            <a:custGeom>
              <a:rect b="b" l="l" r="r" t="t"/>
              <a:pathLst>
                <a:path extrusionOk="0" fill="none" h="256" w="185">
                  <a:moveTo>
                    <a:pt x="0" y="256"/>
                  </a:moveTo>
                  <a:cubicBezTo>
                    <a:pt x="79" y="177"/>
                    <a:pt x="132" y="97"/>
                    <a:pt x="18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59"/>
            <p:cNvSpPr/>
            <p:nvPr/>
          </p:nvSpPr>
          <p:spPr>
            <a:xfrm>
              <a:off x="1186875" y="2234600"/>
              <a:ext cx="4000" cy="5975"/>
            </a:xfrm>
            <a:custGeom>
              <a:rect b="b" l="l" r="r" t="t"/>
              <a:pathLst>
                <a:path extrusionOk="0" fill="none" h="239" w="160">
                  <a:moveTo>
                    <a:pt x="1" y="238"/>
                  </a:moveTo>
                  <a:cubicBezTo>
                    <a:pt x="45" y="159"/>
                    <a:pt x="98" y="80"/>
                    <a:pt x="159"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59"/>
            <p:cNvSpPr/>
            <p:nvPr/>
          </p:nvSpPr>
          <p:spPr>
            <a:xfrm>
              <a:off x="1200975" y="2230200"/>
              <a:ext cx="3750" cy="4200"/>
            </a:xfrm>
            <a:custGeom>
              <a:rect b="b" l="l" r="r" t="t"/>
              <a:pathLst>
                <a:path extrusionOk="0" fill="none" h="168" w="150">
                  <a:moveTo>
                    <a:pt x="0" y="168"/>
                  </a:moveTo>
                  <a:lnTo>
                    <a:pt x="150"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59"/>
            <p:cNvSpPr/>
            <p:nvPr/>
          </p:nvSpPr>
          <p:spPr>
            <a:xfrm>
              <a:off x="1214175" y="2226450"/>
              <a:ext cx="3100" cy="3775"/>
            </a:xfrm>
            <a:custGeom>
              <a:rect b="b" l="l" r="r" t="t"/>
              <a:pathLst>
                <a:path extrusionOk="0" fill="none" h="151" w="124">
                  <a:moveTo>
                    <a:pt x="0" y="151"/>
                  </a:moveTo>
                  <a:cubicBezTo>
                    <a:pt x="35" y="98"/>
                    <a:pt x="79" y="45"/>
                    <a:pt x="12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59"/>
            <p:cNvSpPr/>
            <p:nvPr/>
          </p:nvSpPr>
          <p:spPr>
            <a:xfrm>
              <a:off x="1246500" y="2226900"/>
              <a:ext cx="1575" cy="1350"/>
            </a:xfrm>
            <a:custGeom>
              <a:rect b="b" l="l" r="r" t="t"/>
              <a:pathLst>
                <a:path extrusionOk="0" fill="none" h="54" w="63">
                  <a:moveTo>
                    <a:pt x="1" y="53"/>
                  </a:moveTo>
                  <a:lnTo>
                    <a:pt x="6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59"/>
            <p:cNvSpPr/>
            <p:nvPr/>
          </p:nvSpPr>
          <p:spPr>
            <a:xfrm>
              <a:off x="1255975" y="2225350"/>
              <a:ext cx="1775" cy="2025"/>
            </a:xfrm>
            <a:custGeom>
              <a:rect b="b" l="l" r="r" t="t"/>
              <a:pathLst>
                <a:path extrusionOk="0" fill="none" h="81" w="71">
                  <a:moveTo>
                    <a:pt x="0" y="80"/>
                  </a:moveTo>
                  <a:lnTo>
                    <a:pt x="7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59"/>
            <p:cNvSpPr/>
            <p:nvPr/>
          </p:nvSpPr>
          <p:spPr>
            <a:xfrm>
              <a:off x="1165100" y="2251100"/>
              <a:ext cx="74400" cy="16525"/>
            </a:xfrm>
            <a:custGeom>
              <a:rect b="b" l="l" r="r" t="t"/>
              <a:pathLst>
                <a:path extrusionOk="0" fill="none" h="661" w="2976">
                  <a:moveTo>
                    <a:pt x="0" y="661"/>
                  </a:moveTo>
                  <a:cubicBezTo>
                    <a:pt x="960" y="317"/>
                    <a:pt x="1954" y="97"/>
                    <a:pt x="2975"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59"/>
            <p:cNvSpPr/>
            <p:nvPr/>
          </p:nvSpPr>
          <p:spPr>
            <a:xfrm>
              <a:off x="1194375" y="2266075"/>
              <a:ext cx="17825" cy="4850"/>
            </a:xfrm>
            <a:custGeom>
              <a:rect b="b" l="l" r="r" t="t"/>
              <a:pathLst>
                <a:path extrusionOk="0" fill="none" h="194" w="713">
                  <a:moveTo>
                    <a:pt x="0" y="194"/>
                  </a:moveTo>
                  <a:lnTo>
                    <a:pt x="71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59"/>
            <p:cNvSpPr/>
            <p:nvPr/>
          </p:nvSpPr>
          <p:spPr>
            <a:xfrm>
              <a:off x="1187750" y="2287400"/>
              <a:ext cx="12800" cy="5750"/>
            </a:xfrm>
            <a:custGeom>
              <a:rect b="b" l="l" r="r" t="t"/>
              <a:pathLst>
                <a:path extrusionOk="0" fill="none" h="230" w="512">
                  <a:moveTo>
                    <a:pt x="1" y="230"/>
                  </a:moveTo>
                  <a:lnTo>
                    <a:pt x="51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59"/>
            <p:cNvSpPr/>
            <p:nvPr/>
          </p:nvSpPr>
          <p:spPr>
            <a:xfrm>
              <a:off x="1047600" y="2215250"/>
              <a:ext cx="22700" cy="9475"/>
            </a:xfrm>
            <a:custGeom>
              <a:rect b="b" l="l" r="r" t="t"/>
              <a:pathLst>
                <a:path extrusionOk="0" fill="none" h="379" w="908">
                  <a:moveTo>
                    <a:pt x="1" y="379"/>
                  </a:moveTo>
                  <a:lnTo>
                    <a:pt x="90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59"/>
            <p:cNvSpPr/>
            <p:nvPr/>
          </p:nvSpPr>
          <p:spPr>
            <a:xfrm>
              <a:off x="1020550" y="2200275"/>
              <a:ext cx="73275" cy="28400"/>
            </a:xfrm>
            <a:custGeom>
              <a:rect b="b" l="l" r="r" t="t"/>
              <a:pathLst>
                <a:path extrusionOk="0" fill="none" h="1136" w="2931">
                  <a:moveTo>
                    <a:pt x="0" y="1136"/>
                  </a:moveTo>
                  <a:cubicBezTo>
                    <a:pt x="898" y="582"/>
                    <a:pt x="1892" y="194"/>
                    <a:pt x="293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59"/>
            <p:cNvSpPr/>
            <p:nvPr/>
          </p:nvSpPr>
          <p:spPr>
            <a:xfrm>
              <a:off x="1055300" y="2191700"/>
              <a:ext cx="28200" cy="11900"/>
            </a:xfrm>
            <a:custGeom>
              <a:rect b="b" l="l" r="r" t="t"/>
              <a:pathLst>
                <a:path extrusionOk="0" fill="none" h="476" w="1128">
                  <a:moveTo>
                    <a:pt x="1" y="476"/>
                  </a:moveTo>
                  <a:lnTo>
                    <a:pt x="112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59"/>
            <p:cNvSpPr/>
            <p:nvPr/>
          </p:nvSpPr>
          <p:spPr>
            <a:xfrm>
              <a:off x="896900" y="2270475"/>
              <a:ext cx="20250" cy="13650"/>
            </a:xfrm>
            <a:custGeom>
              <a:rect b="b" l="l" r="r" t="t"/>
              <a:pathLst>
                <a:path extrusionOk="0" fill="none" h="546" w="810">
                  <a:moveTo>
                    <a:pt x="0" y="546"/>
                  </a:moveTo>
                  <a:lnTo>
                    <a:pt x="81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59"/>
            <p:cNvSpPr/>
            <p:nvPr/>
          </p:nvSpPr>
          <p:spPr>
            <a:xfrm>
              <a:off x="914275" y="2279475"/>
              <a:ext cx="12775" cy="7525"/>
            </a:xfrm>
            <a:custGeom>
              <a:rect b="b" l="l" r="r" t="t"/>
              <a:pathLst>
                <a:path extrusionOk="0" fill="none" h="301" w="511">
                  <a:moveTo>
                    <a:pt x="0" y="300"/>
                  </a:moveTo>
                  <a:cubicBezTo>
                    <a:pt x="168" y="186"/>
                    <a:pt x="335" y="89"/>
                    <a:pt x="51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59"/>
            <p:cNvSpPr/>
            <p:nvPr/>
          </p:nvSpPr>
          <p:spPr>
            <a:xfrm>
              <a:off x="918025" y="2293125"/>
              <a:ext cx="14100" cy="10375"/>
            </a:xfrm>
            <a:custGeom>
              <a:rect b="b" l="l" r="r" t="t"/>
              <a:pathLst>
                <a:path extrusionOk="0" fill="none" h="415" w="564">
                  <a:moveTo>
                    <a:pt x="0" y="414"/>
                  </a:moveTo>
                  <a:cubicBezTo>
                    <a:pt x="203" y="291"/>
                    <a:pt x="387" y="159"/>
                    <a:pt x="56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59"/>
            <p:cNvSpPr/>
            <p:nvPr/>
          </p:nvSpPr>
          <p:spPr>
            <a:xfrm>
              <a:off x="818575" y="2206225"/>
              <a:ext cx="21575" cy="15200"/>
            </a:xfrm>
            <a:custGeom>
              <a:rect b="b" l="l" r="r" t="t"/>
              <a:pathLst>
                <a:path extrusionOk="0" fill="none" h="608" w="863">
                  <a:moveTo>
                    <a:pt x="0" y="608"/>
                  </a:moveTo>
                  <a:cubicBezTo>
                    <a:pt x="282" y="396"/>
                    <a:pt x="572" y="194"/>
                    <a:pt x="86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59"/>
            <p:cNvSpPr/>
            <p:nvPr/>
          </p:nvSpPr>
          <p:spPr>
            <a:xfrm>
              <a:off x="842100" y="2220300"/>
              <a:ext cx="12575" cy="8600"/>
            </a:xfrm>
            <a:custGeom>
              <a:rect b="b" l="l" r="r" t="t"/>
              <a:pathLst>
                <a:path extrusionOk="0" fill="none" h="344" w="503">
                  <a:moveTo>
                    <a:pt x="1" y="344"/>
                  </a:moveTo>
                  <a:lnTo>
                    <a:pt x="50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59"/>
            <p:cNvSpPr/>
            <p:nvPr/>
          </p:nvSpPr>
          <p:spPr>
            <a:xfrm>
              <a:off x="906575" y="2182675"/>
              <a:ext cx="13225" cy="7500"/>
            </a:xfrm>
            <a:custGeom>
              <a:rect b="b" l="l" r="r" t="t"/>
              <a:pathLst>
                <a:path extrusionOk="0" fill="none" h="300" w="529">
                  <a:moveTo>
                    <a:pt x="0" y="300"/>
                  </a:moveTo>
                  <a:cubicBezTo>
                    <a:pt x="168" y="185"/>
                    <a:pt x="344" y="89"/>
                    <a:pt x="52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59"/>
            <p:cNvSpPr/>
            <p:nvPr/>
          </p:nvSpPr>
          <p:spPr>
            <a:xfrm>
              <a:off x="774550" y="2277075"/>
              <a:ext cx="11475" cy="9925"/>
            </a:xfrm>
            <a:custGeom>
              <a:rect b="b" l="l" r="r" t="t"/>
              <a:pathLst>
                <a:path extrusionOk="0" fill="none" h="397" w="459">
                  <a:moveTo>
                    <a:pt x="1" y="396"/>
                  </a:moveTo>
                  <a:lnTo>
                    <a:pt x="459"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59"/>
            <p:cNvSpPr/>
            <p:nvPr/>
          </p:nvSpPr>
          <p:spPr>
            <a:xfrm>
              <a:off x="734075" y="2167500"/>
              <a:ext cx="7500" cy="6625"/>
            </a:xfrm>
            <a:custGeom>
              <a:rect b="b" l="l" r="r" t="t"/>
              <a:pathLst>
                <a:path extrusionOk="0" fill="none" h="265" w="300">
                  <a:moveTo>
                    <a:pt x="1" y="264"/>
                  </a:moveTo>
                  <a:lnTo>
                    <a:pt x="30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59"/>
            <p:cNvSpPr/>
            <p:nvPr/>
          </p:nvSpPr>
          <p:spPr>
            <a:xfrm>
              <a:off x="905700" y="2016550"/>
              <a:ext cx="69325" cy="34150"/>
            </a:xfrm>
            <a:custGeom>
              <a:rect b="b" l="l" r="r" t="t"/>
              <a:pathLst>
                <a:path extrusionOk="0" fill="none" h="1366" w="2773">
                  <a:moveTo>
                    <a:pt x="0" y="1365"/>
                  </a:moveTo>
                  <a:cubicBezTo>
                    <a:pt x="863" y="793"/>
                    <a:pt x="1796" y="335"/>
                    <a:pt x="2773"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59"/>
            <p:cNvSpPr/>
            <p:nvPr/>
          </p:nvSpPr>
          <p:spPr>
            <a:xfrm>
              <a:off x="945300" y="2044050"/>
              <a:ext cx="14100" cy="5750"/>
            </a:xfrm>
            <a:custGeom>
              <a:rect b="b" l="l" r="r" t="t"/>
              <a:pathLst>
                <a:path extrusionOk="0" fill="none" h="230" w="564">
                  <a:moveTo>
                    <a:pt x="0" y="230"/>
                  </a:moveTo>
                  <a:lnTo>
                    <a:pt x="564"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59"/>
            <p:cNvSpPr/>
            <p:nvPr/>
          </p:nvSpPr>
          <p:spPr>
            <a:xfrm>
              <a:off x="817900" y="1996325"/>
              <a:ext cx="14325" cy="9250"/>
            </a:xfrm>
            <a:custGeom>
              <a:rect b="b" l="l" r="r" t="t"/>
              <a:pathLst>
                <a:path extrusionOk="0" fill="none" h="370" w="573">
                  <a:moveTo>
                    <a:pt x="1" y="370"/>
                  </a:moveTo>
                  <a:cubicBezTo>
                    <a:pt x="177" y="229"/>
                    <a:pt x="370" y="106"/>
                    <a:pt x="57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59"/>
            <p:cNvSpPr/>
            <p:nvPr/>
          </p:nvSpPr>
          <p:spPr>
            <a:xfrm>
              <a:off x="802500" y="1979375"/>
              <a:ext cx="29075" cy="23350"/>
            </a:xfrm>
            <a:custGeom>
              <a:rect b="b" l="l" r="r" t="t"/>
              <a:pathLst>
                <a:path extrusionOk="0" fill="none" h="934" w="1163">
                  <a:moveTo>
                    <a:pt x="1" y="933"/>
                  </a:moveTo>
                  <a:cubicBezTo>
                    <a:pt x="370" y="608"/>
                    <a:pt x="757" y="291"/>
                    <a:pt x="1162"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59"/>
            <p:cNvSpPr/>
            <p:nvPr/>
          </p:nvSpPr>
          <p:spPr>
            <a:xfrm>
              <a:off x="819875" y="1954525"/>
              <a:ext cx="17425" cy="12550"/>
            </a:xfrm>
            <a:custGeom>
              <a:rect b="b" l="l" r="r" t="t"/>
              <a:pathLst>
                <a:path extrusionOk="0" fill="none" h="502" w="697">
                  <a:moveTo>
                    <a:pt x="1" y="502"/>
                  </a:moveTo>
                  <a:cubicBezTo>
                    <a:pt x="221" y="317"/>
                    <a:pt x="450" y="150"/>
                    <a:pt x="69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59"/>
            <p:cNvSpPr/>
            <p:nvPr/>
          </p:nvSpPr>
          <p:spPr>
            <a:xfrm>
              <a:off x="861900" y="1923700"/>
              <a:ext cx="9275" cy="6200"/>
            </a:xfrm>
            <a:custGeom>
              <a:rect b="b" l="l" r="r" t="t"/>
              <a:pathLst>
                <a:path extrusionOk="0" fill="none" h="248" w="371">
                  <a:moveTo>
                    <a:pt x="1" y="247"/>
                  </a:moveTo>
                  <a:cubicBezTo>
                    <a:pt x="115" y="150"/>
                    <a:pt x="238" y="71"/>
                    <a:pt x="37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59"/>
            <p:cNvSpPr/>
            <p:nvPr/>
          </p:nvSpPr>
          <p:spPr>
            <a:xfrm>
              <a:off x="936500" y="1822950"/>
              <a:ext cx="88025" cy="12550"/>
            </a:xfrm>
            <a:custGeom>
              <a:rect b="b" l="l" r="r" t="t"/>
              <a:pathLst>
                <a:path extrusionOk="0" fill="none" h="502" w="3521">
                  <a:moveTo>
                    <a:pt x="0" y="502"/>
                  </a:moveTo>
                  <a:cubicBezTo>
                    <a:pt x="1136" y="141"/>
                    <a:pt x="2333" y="0"/>
                    <a:pt x="3521" y="7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59"/>
            <p:cNvSpPr/>
            <p:nvPr/>
          </p:nvSpPr>
          <p:spPr>
            <a:xfrm>
              <a:off x="976750" y="1845375"/>
              <a:ext cx="12800" cy="700"/>
            </a:xfrm>
            <a:custGeom>
              <a:rect b="b" l="l" r="r" t="t"/>
              <a:pathLst>
                <a:path extrusionOk="0" fill="none" h="28" w="512">
                  <a:moveTo>
                    <a:pt x="1" y="27"/>
                  </a:moveTo>
                  <a:lnTo>
                    <a:pt x="511"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59"/>
            <p:cNvSpPr/>
            <p:nvPr/>
          </p:nvSpPr>
          <p:spPr>
            <a:xfrm>
              <a:off x="1081050" y="1877275"/>
              <a:ext cx="22700" cy="4000"/>
            </a:xfrm>
            <a:custGeom>
              <a:rect b="b" l="l" r="r" t="t"/>
              <a:pathLst>
                <a:path extrusionOk="0" fill="none" h="160" w="908">
                  <a:moveTo>
                    <a:pt x="1" y="159"/>
                  </a:moveTo>
                  <a:cubicBezTo>
                    <a:pt x="291" y="54"/>
                    <a:pt x="599" y="1"/>
                    <a:pt x="907" y="1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59"/>
            <p:cNvSpPr/>
            <p:nvPr/>
          </p:nvSpPr>
          <p:spPr>
            <a:xfrm>
              <a:off x="1137825" y="2041200"/>
              <a:ext cx="77675" cy="20500"/>
            </a:xfrm>
            <a:custGeom>
              <a:rect b="b" l="l" r="r" t="t"/>
              <a:pathLst>
                <a:path extrusionOk="0" fill="none" h="820" w="3107">
                  <a:moveTo>
                    <a:pt x="0" y="819"/>
                  </a:moveTo>
                  <a:cubicBezTo>
                    <a:pt x="1003" y="441"/>
                    <a:pt x="2042" y="168"/>
                    <a:pt x="310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59"/>
            <p:cNvSpPr/>
            <p:nvPr/>
          </p:nvSpPr>
          <p:spPr>
            <a:xfrm>
              <a:off x="1198975" y="2063875"/>
              <a:ext cx="9925" cy="1325"/>
            </a:xfrm>
            <a:custGeom>
              <a:rect b="b" l="l" r="r" t="t"/>
              <a:pathLst>
                <a:path extrusionOk="0" fill="none" h="53" w="397">
                  <a:moveTo>
                    <a:pt x="1" y="53"/>
                  </a:moveTo>
                  <a:cubicBezTo>
                    <a:pt x="133" y="18"/>
                    <a:pt x="265" y="0"/>
                    <a:pt x="39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59"/>
            <p:cNvSpPr/>
            <p:nvPr/>
          </p:nvSpPr>
          <p:spPr>
            <a:xfrm>
              <a:off x="1206475" y="2082575"/>
              <a:ext cx="7725" cy="2650"/>
            </a:xfrm>
            <a:custGeom>
              <a:rect b="b" l="l" r="r" t="t"/>
              <a:pathLst>
                <a:path extrusionOk="0" fill="none" h="106" w="309">
                  <a:moveTo>
                    <a:pt x="0" y="106"/>
                  </a:moveTo>
                  <a:lnTo>
                    <a:pt x="308"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59"/>
            <p:cNvSpPr/>
            <p:nvPr/>
          </p:nvSpPr>
          <p:spPr>
            <a:xfrm>
              <a:off x="1104825" y="2093125"/>
              <a:ext cx="15425" cy="3775"/>
            </a:xfrm>
            <a:custGeom>
              <a:rect b="b" l="l" r="r" t="t"/>
              <a:pathLst>
                <a:path extrusionOk="0" fill="none" h="151" w="617">
                  <a:moveTo>
                    <a:pt x="0" y="150"/>
                  </a:moveTo>
                  <a:cubicBezTo>
                    <a:pt x="211" y="124"/>
                    <a:pt x="414" y="71"/>
                    <a:pt x="616"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59"/>
            <p:cNvSpPr/>
            <p:nvPr/>
          </p:nvSpPr>
          <p:spPr>
            <a:xfrm>
              <a:off x="1255975" y="1941100"/>
              <a:ext cx="11450" cy="13650"/>
            </a:xfrm>
            <a:custGeom>
              <a:rect b="b" l="l" r="r" t="t"/>
              <a:pathLst>
                <a:path extrusionOk="0" fill="none" h="546" w="458">
                  <a:moveTo>
                    <a:pt x="0" y="0"/>
                  </a:moveTo>
                  <a:cubicBezTo>
                    <a:pt x="141" y="185"/>
                    <a:pt x="299" y="370"/>
                    <a:pt x="458" y="54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59"/>
            <p:cNvSpPr/>
            <p:nvPr/>
          </p:nvSpPr>
          <p:spPr>
            <a:xfrm>
              <a:off x="1245200" y="1950100"/>
              <a:ext cx="9025" cy="9500"/>
            </a:xfrm>
            <a:custGeom>
              <a:rect b="b" l="l" r="r" t="t"/>
              <a:pathLst>
                <a:path extrusionOk="0" fill="none" h="380" w="361">
                  <a:moveTo>
                    <a:pt x="0" y="1"/>
                  </a:moveTo>
                  <a:lnTo>
                    <a:pt x="361" y="37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59"/>
            <p:cNvSpPr/>
            <p:nvPr/>
          </p:nvSpPr>
          <p:spPr>
            <a:xfrm>
              <a:off x="1205575" y="1953850"/>
              <a:ext cx="10825" cy="5300"/>
            </a:xfrm>
            <a:custGeom>
              <a:rect b="b" l="l" r="r" t="t"/>
              <a:pathLst>
                <a:path extrusionOk="0" fill="none" h="212" w="433">
                  <a:moveTo>
                    <a:pt x="1" y="1"/>
                  </a:moveTo>
                  <a:lnTo>
                    <a:pt x="432" y="21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59"/>
            <p:cNvSpPr/>
            <p:nvPr/>
          </p:nvSpPr>
          <p:spPr>
            <a:xfrm>
              <a:off x="1320225" y="2199625"/>
              <a:ext cx="5725" cy="15650"/>
            </a:xfrm>
            <a:custGeom>
              <a:rect b="b" l="l" r="r" t="t"/>
              <a:pathLst>
                <a:path extrusionOk="0" fill="none" h="626" w="229">
                  <a:moveTo>
                    <a:pt x="0" y="625"/>
                  </a:moveTo>
                  <a:cubicBezTo>
                    <a:pt x="97" y="423"/>
                    <a:pt x="176" y="211"/>
                    <a:pt x="229"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59"/>
            <p:cNvSpPr/>
            <p:nvPr/>
          </p:nvSpPr>
          <p:spPr>
            <a:xfrm>
              <a:off x="1000300" y="2409950"/>
              <a:ext cx="40950" cy="30400"/>
            </a:xfrm>
            <a:custGeom>
              <a:rect b="b" l="l" r="r" t="t"/>
              <a:pathLst>
                <a:path extrusionOk="0" fill="none" h="1216" w="1638">
                  <a:moveTo>
                    <a:pt x="1" y="1215"/>
                  </a:moveTo>
                  <a:cubicBezTo>
                    <a:pt x="546" y="802"/>
                    <a:pt x="1171" y="503"/>
                    <a:pt x="163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59"/>
            <p:cNvSpPr/>
            <p:nvPr/>
          </p:nvSpPr>
          <p:spPr>
            <a:xfrm>
              <a:off x="1029575" y="2431300"/>
              <a:ext cx="13000" cy="9275"/>
            </a:xfrm>
            <a:custGeom>
              <a:rect b="b" l="l" r="r" t="t"/>
              <a:pathLst>
                <a:path extrusionOk="0" fill="none" h="371" w="520">
                  <a:moveTo>
                    <a:pt x="0" y="370"/>
                  </a:moveTo>
                  <a:lnTo>
                    <a:pt x="519"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59"/>
            <p:cNvSpPr/>
            <p:nvPr/>
          </p:nvSpPr>
          <p:spPr>
            <a:xfrm>
              <a:off x="1047600" y="2438125"/>
              <a:ext cx="5750" cy="5300"/>
            </a:xfrm>
            <a:custGeom>
              <a:rect b="b" l="l" r="r" t="t"/>
              <a:pathLst>
                <a:path extrusionOk="0" fill="none" h="212" w="230">
                  <a:moveTo>
                    <a:pt x="1" y="212"/>
                  </a:moveTo>
                  <a:cubicBezTo>
                    <a:pt x="89" y="150"/>
                    <a:pt x="159" y="80"/>
                    <a:pt x="230"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59"/>
            <p:cNvSpPr/>
            <p:nvPr/>
          </p:nvSpPr>
          <p:spPr>
            <a:xfrm>
              <a:off x="845850" y="2382025"/>
              <a:ext cx="3325" cy="6625"/>
            </a:xfrm>
            <a:custGeom>
              <a:rect b="b" l="l" r="r" t="t"/>
              <a:pathLst>
                <a:path extrusionOk="0" fill="none" h="265" w="133">
                  <a:moveTo>
                    <a:pt x="0" y="264"/>
                  </a:moveTo>
                  <a:lnTo>
                    <a:pt x="132"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59"/>
            <p:cNvSpPr/>
            <p:nvPr/>
          </p:nvSpPr>
          <p:spPr>
            <a:xfrm>
              <a:off x="1097550" y="2230650"/>
              <a:ext cx="16100" cy="5725"/>
            </a:xfrm>
            <a:custGeom>
              <a:rect b="b" l="l" r="r" t="t"/>
              <a:pathLst>
                <a:path extrusionOk="0" fill="none" h="229" w="644">
                  <a:moveTo>
                    <a:pt x="1" y="229"/>
                  </a:moveTo>
                  <a:cubicBezTo>
                    <a:pt x="221" y="176"/>
                    <a:pt x="432" y="97"/>
                    <a:pt x="643"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59"/>
          <p:cNvGrpSpPr/>
          <p:nvPr/>
        </p:nvGrpSpPr>
        <p:grpSpPr>
          <a:xfrm>
            <a:off x="4121938" y="1098158"/>
            <a:ext cx="477884" cy="510744"/>
            <a:chOff x="4413650" y="1138450"/>
            <a:chExt cx="303650" cy="324550"/>
          </a:xfrm>
        </p:grpSpPr>
        <p:sp>
          <p:nvSpPr>
            <p:cNvPr id="7786" name="Google Shape;7786;p59"/>
            <p:cNvSpPr/>
            <p:nvPr/>
          </p:nvSpPr>
          <p:spPr>
            <a:xfrm>
              <a:off x="4473950" y="1157750"/>
              <a:ext cx="233450" cy="291125"/>
            </a:xfrm>
            <a:custGeom>
              <a:rect b="b" l="l" r="r" t="t"/>
              <a:pathLst>
                <a:path extrusionOk="0" h="11645" w="9338">
                  <a:moveTo>
                    <a:pt x="4854" y="1"/>
                  </a:moveTo>
                  <a:cubicBezTo>
                    <a:pt x="4221" y="1"/>
                    <a:pt x="3659" y="225"/>
                    <a:pt x="3274" y="549"/>
                  </a:cubicBezTo>
                  <a:cubicBezTo>
                    <a:pt x="3010" y="760"/>
                    <a:pt x="2816" y="1033"/>
                    <a:pt x="2702" y="1350"/>
                  </a:cubicBezTo>
                  <a:cubicBezTo>
                    <a:pt x="2561" y="1746"/>
                    <a:pt x="2570" y="2177"/>
                    <a:pt x="2711" y="2564"/>
                  </a:cubicBezTo>
                  <a:cubicBezTo>
                    <a:pt x="2816" y="2846"/>
                    <a:pt x="3089" y="2960"/>
                    <a:pt x="3257" y="3004"/>
                  </a:cubicBezTo>
                  <a:cubicBezTo>
                    <a:pt x="3381" y="3044"/>
                    <a:pt x="3514" y="3062"/>
                    <a:pt x="3640" y="3062"/>
                  </a:cubicBezTo>
                  <a:cubicBezTo>
                    <a:pt x="3853" y="3062"/>
                    <a:pt x="4050" y="3010"/>
                    <a:pt x="4172" y="2916"/>
                  </a:cubicBezTo>
                  <a:cubicBezTo>
                    <a:pt x="4267" y="2829"/>
                    <a:pt x="4389" y="2785"/>
                    <a:pt x="4509" y="2785"/>
                  </a:cubicBezTo>
                  <a:cubicBezTo>
                    <a:pt x="4633" y="2785"/>
                    <a:pt x="4756" y="2831"/>
                    <a:pt x="4849" y="2925"/>
                  </a:cubicBezTo>
                  <a:cubicBezTo>
                    <a:pt x="5105" y="3163"/>
                    <a:pt x="5263" y="3629"/>
                    <a:pt x="5219" y="4025"/>
                  </a:cubicBezTo>
                  <a:lnTo>
                    <a:pt x="5281" y="4043"/>
                  </a:lnTo>
                  <a:cubicBezTo>
                    <a:pt x="5298" y="3981"/>
                    <a:pt x="5316" y="3911"/>
                    <a:pt x="5325" y="3849"/>
                  </a:cubicBezTo>
                  <a:cubicBezTo>
                    <a:pt x="5386" y="3339"/>
                    <a:pt x="5078" y="2749"/>
                    <a:pt x="4770" y="2458"/>
                  </a:cubicBezTo>
                  <a:cubicBezTo>
                    <a:pt x="4657" y="2353"/>
                    <a:pt x="4538" y="2317"/>
                    <a:pt x="4419" y="2317"/>
                  </a:cubicBezTo>
                  <a:cubicBezTo>
                    <a:pt x="4278" y="2317"/>
                    <a:pt x="4138" y="2367"/>
                    <a:pt x="4005" y="2414"/>
                  </a:cubicBezTo>
                  <a:cubicBezTo>
                    <a:pt x="3882" y="2458"/>
                    <a:pt x="3758" y="2503"/>
                    <a:pt x="3644" y="2503"/>
                  </a:cubicBezTo>
                  <a:cubicBezTo>
                    <a:pt x="3504" y="2503"/>
                    <a:pt x="3379" y="2435"/>
                    <a:pt x="3292" y="2212"/>
                  </a:cubicBezTo>
                  <a:cubicBezTo>
                    <a:pt x="3177" y="1930"/>
                    <a:pt x="3160" y="1622"/>
                    <a:pt x="3257" y="1341"/>
                  </a:cubicBezTo>
                  <a:cubicBezTo>
                    <a:pt x="3274" y="1297"/>
                    <a:pt x="3292" y="1253"/>
                    <a:pt x="3309" y="1209"/>
                  </a:cubicBezTo>
                  <a:cubicBezTo>
                    <a:pt x="3477" y="892"/>
                    <a:pt x="3811" y="663"/>
                    <a:pt x="4251" y="557"/>
                  </a:cubicBezTo>
                  <a:cubicBezTo>
                    <a:pt x="4378" y="528"/>
                    <a:pt x="4532" y="512"/>
                    <a:pt x="4707" y="512"/>
                  </a:cubicBezTo>
                  <a:cubicBezTo>
                    <a:pt x="5698" y="512"/>
                    <a:pt x="7340" y="1058"/>
                    <a:pt x="8238" y="3048"/>
                  </a:cubicBezTo>
                  <a:cubicBezTo>
                    <a:pt x="8255" y="3083"/>
                    <a:pt x="8273" y="3127"/>
                    <a:pt x="8291" y="3171"/>
                  </a:cubicBezTo>
                  <a:cubicBezTo>
                    <a:pt x="9109" y="5072"/>
                    <a:pt x="8731" y="6586"/>
                    <a:pt x="8528" y="7149"/>
                  </a:cubicBezTo>
                  <a:lnTo>
                    <a:pt x="8519" y="7176"/>
                  </a:lnTo>
                  <a:cubicBezTo>
                    <a:pt x="8484" y="7273"/>
                    <a:pt x="8458" y="7361"/>
                    <a:pt x="8423" y="7449"/>
                  </a:cubicBezTo>
                  <a:cubicBezTo>
                    <a:pt x="8396" y="7537"/>
                    <a:pt x="8361" y="7625"/>
                    <a:pt x="8335" y="7713"/>
                  </a:cubicBezTo>
                  <a:lnTo>
                    <a:pt x="8317" y="7739"/>
                  </a:lnTo>
                  <a:cubicBezTo>
                    <a:pt x="8123" y="8293"/>
                    <a:pt x="7490" y="9640"/>
                    <a:pt x="5774" y="10599"/>
                  </a:cubicBezTo>
                  <a:cubicBezTo>
                    <a:pt x="5677" y="10643"/>
                    <a:pt x="5589" y="10696"/>
                    <a:pt x="5492" y="10740"/>
                  </a:cubicBezTo>
                  <a:cubicBezTo>
                    <a:pt x="4758" y="11106"/>
                    <a:pt x="4071" y="11247"/>
                    <a:pt x="3459" y="11247"/>
                  </a:cubicBezTo>
                  <a:cubicBezTo>
                    <a:pt x="2158" y="11247"/>
                    <a:pt x="1196" y="10609"/>
                    <a:pt x="836" y="10142"/>
                  </a:cubicBezTo>
                  <a:cubicBezTo>
                    <a:pt x="555" y="9790"/>
                    <a:pt x="449" y="9394"/>
                    <a:pt x="519" y="9042"/>
                  </a:cubicBezTo>
                  <a:cubicBezTo>
                    <a:pt x="528" y="8998"/>
                    <a:pt x="537" y="8954"/>
                    <a:pt x="555" y="8910"/>
                  </a:cubicBezTo>
                  <a:cubicBezTo>
                    <a:pt x="660" y="8628"/>
                    <a:pt x="871" y="8399"/>
                    <a:pt x="1135" y="8258"/>
                  </a:cubicBezTo>
                  <a:cubicBezTo>
                    <a:pt x="1234" y="8203"/>
                    <a:pt x="1318" y="8180"/>
                    <a:pt x="1391" y="8180"/>
                  </a:cubicBezTo>
                  <a:cubicBezTo>
                    <a:pt x="1596" y="8180"/>
                    <a:pt x="1711" y="8367"/>
                    <a:pt x="1822" y="8549"/>
                  </a:cubicBezTo>
                  <a:cubicBezTo>
                    <a:pt x="1949" y="8761"/>
                    <a:pt x="2093" y="8998"/>
                    <a:pt x="2405" y="8998"/>
                  </a:cubicBezTo>
                  <a:cubicBezTo>
                    <a:pt x="2416" y="8998"/>
                    <a:pt x="2427" y="8998"/>
                    <a:pt x="2438" y="8998"/>
                  </a:cubicBezTo>
                  <a:cubicBezTo>
                    <a:pt x="2860" y="8971"/>
                    <a:pt x="3468" y="8707"/>
                    <a:pt x="3741" y="8276"/>
                  </a:cubicBezTo>
                  <a:cubicBezTo>
                    <a:pt x="3785" y="8223"/>
                    <a:pt x="3811" y="8161"/>
                    <a:pt x="3837" y="8100"/>
                  </a:cubicBezTo>
                  <a:lnTo>
                    <a:pt x="3776" y="8065"/>
                  </a:lnTo>
                  <a:cubicBezTo>
                    <a:pt x="3565" y="8399"/>
                    <a:pt x="3142" y="8663"/>
                    <a:pt x="2799" y="8681"/>
                  </a:cubicBezTo>
                  <a:cubicBezTo>
                    <a:pt x="2782" y="8682"/>
                    <a:pt x="2765" y="8683"/>
                    <a:pt x="2749" y="8683"/>
                  </a:cubicBezTo>
                  <a:cubicBezTo>
                    <a:pt x="2506" y="8683"/>
                    <a:pt x="2303" y="8506"/>
                    <a:pt x="2262" y="8267"/>
                  </a:cubicBezTo>
                  <a:cubicBezTo>
                    <a:pt x="2209" y="8021"/>
                    <a:pt x="1936" y="7748"/>
                    <a:pt x="1620" y="7607"/>
                  </a:cubicBezTo>
                  <a:cubicBezTo>
                    <a:pt x="1526" y="7570"/>
                    <a:pt x="1385" y="7525"/>
                    <a:pt x="1233" y="7525"/>
                  </a:cubicBezTo>
                  <a:cubicBezTo>
                    <a:pt x="1129" y="7525"/>
                    <a:pt x="1019" y="7546"/>
                    <a:pt x="915" y="7607"/>
                  </a:cubicBezTo>
                  <a:cubicBezTo>
                    <a:pt x="555" y="7818"/>
                    <a:pt x="282" y="8153"/>
                    <a:pt x="132" y="8549"/>
                  </a:cubicBezTo>
                  <a:cubicBezTo>
                    <a:pt x="27" y="8857"/>
                    <a:pt x="0" y="9200"/>
                    <a:pt x="71" y="9526"/>
                  </a:cubicBezTo>
                  <a:cubicBezTo>
                    <a:pt x="229" y="10370"/>
                    <a:pt x="986" y="11330"/>
                    <a:pt x="2306" y="11541"/>
                  </a:cubicBezTo>
                  <a:cubicBezTo>
                    <a:pt x="2720" y="11611"/>
                    <a:pt x="3115" y="11644"/>
                    <a:pt x="3491" y="11644"/>
                  </a:cubicBezTo>
                  <a:cubicBezTo>
                    <a:pt x="5464" y="11644"/>
                    <a:pt x="6912" y="10736"/>
                    <a:pt x="7851" y="9561"/>
                  </a:cubicBezTo>
                  <a:cubicBezTo>
                    <a:pt x="8264" y="9042"/>
                    <a:pt x="8590" y="8452"/>
                    <a:pt x="8819" y="7827"/>
                  </a:cubicBezTo>
                  <a:lnTo>
                    <a:pt x="8827" y="7809"/>
                  </a:lnTo>
                  <a:cubicBezTo>
                    <a:pt x="8845" y="7739"/>
                    <a:pt x="8863" y="7677"/>
                    <a:pt x="8898" y="7607"/>
                  </a:cubicBezTo>
                  <a:cubicBezTo>
                    <a:pt x="8924" y="7537"/>
                    <a:pt x="8951" y="7466"/>
                    <a:pt x="8977" y="7396"/>
                  </a:cubicBezTo>
                  <a:cubicBezTo>
                    <a:pt x="9215" y="6692"/>
                    <a:pt x="9338" y="5961"/>
                    <a:pt x="9320" y="5213"/>
                  </a:cubicBezTo>
                  <a:cubicBezTo>
                    <a:pt x="9285" y="3488"/>
                    <a:pt x="8484" y="1631"/>
                    <a:pt x="6284" y="390"/>
                  </a:cubicBezTo>
                  <a:cubicBezTo>
                    <a:pt x="5796" y="115"/>
                    <a:pt x="5307" y="1"/>
                    <a:pt x="4854" y="1"/>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59"/>
            <p:cNvSpPr/>
            <p:nvPr/>
          </p:nvSpPr>
          <p:spPr>
            <a:xfrm>
              <a:off x="4425975" y="1172350"/>
              <a:ext cx="273950" cy="264575"/>
            </a:xfrm>
            <a:custGeom>
              <a:rect b="b" l="l" r="r" t="t"/>
              <a:pathLst>
                <a:path extrusionOk="0" h="10583" w="10958">
                  <a:moveTo>
                    <a:pt x="10227" y="4700"/>
                  </a:moveTo>
                  <a:cubicBezTo>
                    <a:pt x="10183" y="4744"/>
                    <a:pt x="10139" y="4788"/>
                    <a:pt x="10086" y="4832"/>
                  </a:cubicBezTo>
                  <a:cubicBezTo>
                    <a:pt x="10130" y="4788"/>
                    <a:pt x="10183" y="4744"/>
                    <a:pt x="10218" y="4700"/>
                  </a:cubicBezTo>
                  <a:close/>
                  <a:moveTo>
                    <a:pt x="5378" y="4796"/>
                  </a:moveTo>
                  <a:lnTo>
                    <a:pt x="5607" y="4946"/>
                  </a:lnTo>
                  <a:cubicBezTo>
                    <a:pt x="5528" y="4902"/>
                    <a:pt x="5457" y="4849"/>
                    <a:pt x="5378" y="4805"/>
                  </a:cubicBezTo>
                  <a:lnTo>
                    <a:pt x="5378" y="4796"/>
                  </a:lnTo>
                  <a:close/>
                  <a:moveTo>
                    <a:pt x="2887" y="5562"/>
                  </a:moveTo>
                  <a:lnTo>
                    <a:pt x="2887" y="5562"/>
                  </a:lnTo>
                  <a:cubicBezTo>
                    <a:pt x="3098" y="5588"/>
                    <a:pt x="3301" y="5606"/>
                    <a:pt x="3503" y="5615"/>
                  </a:cubicBezTo>
                  <a:cubicBezTo>
                    <a:pt x="3301" y="5606"/>
                    <a:pt x="3098" y="5588"/>
                    <a:pt x="2896" y="5571"/>
                  </a:cubicBezTo>
                  <a:lnTo>
                    <a:pt x="2887" y="5562"/>
                  </a:lnTo>
                  <a:close/>
                  <a:moveTo>
                    <a:pt x="6609" y="1"/>
                  </a:moveTo>
                  <a:cubicBezTo>
                    <a:pt x="6446" y="1"/>
                    <a:pt x="6303" y="17"/>
                    <a:pt x="6188" y="44"/>
                  </a:cubicBezTo>
                  <a:cubicBezTo>
                    <a:pt x="5756" y="141"/>
                    <a:pt x="5448" y="352"/>
                    <a:pt x="5290" y="660"/>
                  </a:cubicBezTo>
                  <a:cubicBezTo>
                    <a:pt x="5272" y="695"/>
                    <a:pt x="5255" y="739"/>
                    <a:pt x="5237" y="783"/>
                  </a:cubicBezTo>
                  <a:cubicBezTo>
                    <a:pt x="5149" y="1047"/>
                    <a:pt x="5167" y="1338"/>
                    <a:pt x="5272" y="1602"/>
                  </a:cubicBezTo>
                  <a:cubicBezTo>
                    <a:pt x="5348" y="1787"/>
                    <a:pt x="5443" y="1850"/>
                    <a:pt x="5568" y="1850"/>
                  </a:cubicBezTo>
                  <a:cubicBezTo>
                    <a:pt x="5662" y="1850"/>
                    <a:pt x="5774" y="1814"/>
                    <a:pt x="5906" y="1769"/>
                  </a:cubicBezTo>
                  <a:cubicBezTo>
                    <a:pt x="6043" y="1717"/>
                    <a:pt x="6190" y="1663"/>
                    <a:pt x="6340" y="1663"/>
                  </a:cubicBezTo>
                  <a:cubicBezTo>
                    <a:pt x="6470" y="1663"/>
                    <a:pt x="6603" y="1703"/>
                    <a:pt x="6733" y="1822"/>
                  </a:cubicBezTo>
                  <a:cubicBezTo>
                    <a:pt x="7059" y="2130"/>
                    <a:pt x="7376" y="2728"/>
                    <a:pt x="7314" y="3265"/>
                  </a:cubicBezTo>
                  <a:cubicBezTo>
                    <a:pt x="7305" y="3353"/>
                    <a:pt x="7288" y="3423"/>
                    <a:pt x="7261" y="3503"/>
                  </a:cubicBezTo>
                  <a:cubicBezTo>
                    <a:pt x="7191" y="3705"/>
                    <a:pt x="7050" y="3872"/>
                    <a:pt x="6865" y="3978"/>
                  </a:cubicBezTo>
                  <a:lnTo>
                    <a:pt x="6848" y="3978"/>
                  </a:lnTo>
                  <a:cubicBezTo>
                    <a:pt x="6727" y="4065"/>
                    <a:pt x="6573" y="4109"/>
                    <a:pt x="6393" y="4109"/>
                  </a:cubicBezTo>
                  <a:cubicBezTo>
                    <a:pt x="6190" y="4109"/>
                    <a:pt x="5955" y="4054"/>
                    <a:pt x="5695" y="3943"/>
                  </a:cubicBezTo>
                  <a:cubicBezTo>
                    <a:pt x="5325" y="3793"/>
                    <a:pt x="4762" y="3406"/>
                    <a:pt x="4172" y="2992"/>
                  </a:cubicBezTo>
                  <a:cubicBezTo>
                    <a:pt x="3398" y="2455"/>
                    <a:pt x="2518" y="1848"/>
                    <a:pt x="1928" y="1672"/>
                  </a:cubicBezTo>
                  <a:cubicBezTo>
                    <a:pt x="1851" y="1647"/>
                    <a:pt x="1775" y="1636"/>
                    <a:pt x="1702" y="1636"/>
                  </a:cubicBezTo>
                  <a:cubicBezTo>
                    <a:pt x="1358" y="1636"/>
                    <a:pt x="1060" y="1887"/>
                    <a:pt x="828" y="2191"/>
                  </a:cubicBezTo>
                  <a:cubicBezTo>
                    <a:pt x="590" y="2517"/>
                    <a:pt x="397" y="2869"/>
                    <a:pt x="256" y="3247"/>
                  </a:cubicBezTo>
                  <a:lnTo>
                    <a:pt x="256" y="3265"/>
                  </a:lnTo>
                  <a:lnTo>
                    <a:pt x="256" y="3274"/>
                  </a:lnTo>
                  <a:cubicBezTo>
                    <a:pt x="133" y="3626"/>
                    <a:pt x="62" y="3995"/>
                    <a:pt x="27" y="4365"/>
                  </a:cubicBezTo>
                  <a:cubicBezTo>
                    <a:pt x="1" y="4858"/>
                    <a:pt x="97" y="5368"/>
                    <a:pt x="546" y="5553"/>
                  </a:cubicBezTo>
                  <a:cubicBezTo>
                    <a:pt x="1118" y="5782"/>
                    <a:pt x="2183" y="5870"/>
                    <a:pt x="3125" y="5949"/>
                  </a:cubicBezTo>
                  <a:cubicBezTo>
                    <a:pt x="3847" y="6011"/>
                    <a:pt x="4524" y="6064"/>
                    <a:pt x="4903" y="6178"/>
                  </a:cubicBezTo>
                  <a:cubicBezTo>
                    <a:pt x="5422" y="6337"/>
                    <a:pt x="5739" y="6574"/>
                    <a:pt x="5827" y="6882"/>
                  </a:cubicBezTo>
                  <a:cubicBezTo>
                    <a:pt x="5906" y="7085"/>
                    <a:pt x="5915" y="7313"/>
                    <a:pt x="5836" y="7516"/>
                  </a:cubicBezTo>
                  <a:cubicBezTo>
                    <a:pt x="5809" y="7595"/>
                    <a:pt x="5774" y="7665"/>
                    <a:pt x="5730" y="7727"/>
                  </a:cubicBezTo>
                  <a:cubicBezTo>
                    <a:pt x="5431" y="8185"/>
                    <a:pt x="4823" y="8458"/>
                    <a:pt x="4366" y="8484"/>
                  </a:cubicBezTo>
                  <a:cubicBezTo>
                    <a:pt x="4354" y="8485"/>
                    <a:pt x="4343" y="8485"/>
                    <a:pt x="4331" y="8485"/>
                  </a:cubicBezTo>
                  <a:cubicBezTo>
                    <a:pt x="3977" y="8485"/>
                    <a:pt x="3816" y="8222"/>
                    <a:pt x="3688" y="8000"/>
                  </a:cubicBezTo>
                  <a:cubicBezTo>
                    <a:pt x="3568" y="7805"/>
                    <a:pt x="3476" y="7664"/>
                    <a:pt x="3320" y="7664"/>
                  </a:cubicBezTo>
                  <a:cubicBezTo>
                    <a:pt x="3258" y="7664"/>
                    <a:pt x="3186" y="7686"/>
                    <a:pt x="3098" y="7736"/>
                  </a:cubicBezTo>
                  <a:cubicBezTo>
                    <a:pt x="2843" y="7859"/>
                    <a:pt x="2650" y="8079"/>
                    <a:pt x="2544" y="8343"/>
                  </a:cubicBezTo>
                  <a:cubicBezTo>
                    <a:pt x="2526" y="8387"/>
                    <a:pt x="2518" y="8431"/>
                    <a:pt x="2509" y="8475"/>
                  </a:cubicBezTo>
                  <a:cubicBezTo>
                    <a:pt x="2438" y="8810"/>
                    <a:pt x="2544" y="9170"/>
                    <a:pt x="2808" y="9514"/>
                  </a:cubicBezTo>
                  <a:cubicBezTo>
                    <a:pt x="3150" y="9958"/>
                    <a:pt x="4115" y="10582"/>
                    <a:pt x="5401" y="10582"/>
                  </a:cubicBezTo>
                  <a:cubicBezTo>
                    <a:pt x="6000" y="10582"/>
                    <a:pt x="6668" y="10447"/>
                    <a:pt x="7376" y="10095"/>
                  </a:cubicBezTo>
                  <a:lnTo>
                    <a:pt x="7473" y="10042"/>
                  </a:lnTo>
                  <a:cubicBezTo>
                    <a:pt x="9303" y="9100"/>
                    <a:pt x="9963" y="7709"/>
                    <a:pt x="10166" y="7155"/>
                  </a:cubicBezTo>
                  <a:cubicBezTo>
                    <a:pt x="10166" y="7155"/>
                    <a:pt x="10245" y="6935"/>
                    <a:pt x="10271" y="6838"/>
                  </a:cubicBezTo>
                  <a:lnTo>
                    <a:pt x="10386" y="6521"/>
                  </a:lnTo>
                  <a:cubicBezTo>
                    <a:pt x="10588" y="5958"/>
                    <a:pt x="10958" y="4427"/>
                    <a:pt x="10086" y="2491"/>
                  </a:cubicBezTo>
                  <a:cubicBezTo>
                    <a:pt x="10078" y="2473"/>
                    <a:pt x="10069" y="2455"/>
                    <a:pt x="10060" y="2429"/>
                  </a:cubicBezTo>
                  <a:cubicBezTo>
                    <a:pt x="9182" y="530"/>
                    <a:pt x="7555" y="1"/>
                    <a:pt x="6609"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59"/>
            <p:cNvSpPr/>
            <p:nvPr/>
          </p:nvSpPr>
          <p:spPr>
            <a:xfrm>
              <a:off x="4537975" y="1157825"/>
              <a:ext cx="169000" cy="130475"/>
            </a:xfrm>
            <a:custGeom>
              <a:rect b="b" l="l" r="r" t="t"/>
              <a:pathLst>
                <a:path extrusionOk="0" h="5219" w="6760">
                  <a:moveTo>
                    <a:pt x="2304" y="0"/>
                  </a:moveTo>
                  <a:cubicBezTo>
                    <a:pt x="1667" y="0"/>
                    <a:pt x="1100" y="226"/>
                    <a:pt x="713" y="546"/>
                  </a:cubicBezTo>
                  <a:cubicBezTo>
                    <a:pt x="449" y="757"/>
                    <a:pt x="255" y="1039"/>
                    <a:pt x="141" y="1347"/>
                  </a:cubicBezTo>
                  <a:cubicBezTo>
                    <a:pt x="0" y="1743"/>
                    <a:pt x="9" y="2174"/>
                    <a:pt x="150" y="2570"/>
                  </a:cubicBezTo>
                  <a:cubicBezTo>
                    <a:pt x="255" y="2843"/>
                    <a:pt x="537" y="2966"/>
                    <a:pt x="696" y="3010"/>
                  </a:cubicBezTo>
                  <a:cubicBezTo>
                    <a:pt x="820" y="3046"/>
                    <a:pt x="951" y="3064"/>
                    <a:pt x="1077" y="3064"/>
                  </a:cubicBezTo>
                  <a:cubicBezTo>
                    <a:pt x="1291" y="3064"/>
                    <a:pt x="1489" y="3013"/>
                    <a:pt x="1611" y="2913"/>
                  </a:cubicBezTo>
                  <a:cubicBezTo>
                    <a:pt x="1704" y="2828"/>
                    <a:pt x="1822" y="2786"/>
                    <a:pt x="1940" y="2786"/>
                  </a:cubicBezTo>
                  <a:cubicBezTo>
                    <a:pt x="2066" y="2786"/>
                    <a:pt x="2193" y="2835"/>
                    <a:pt x="2288" y="2931"/>
                  </a:cubicBezTo>
                  <a:cubicBezTo>
                    <a:pt x="2544" y="3160"/>
                    <a:pt x="2702" y="3626"/>
                    <a:pt x="2658" y="4022"/>
                  </a:cubicBezTo>
                  <a:lnTo>
                    <a:pt x="2720" y="4040"/>
                  </a:lnTo>
                  <a:cubicBezTo>
                    <a:pt x="2737" y="3978"/>
                    <a:pt x="2755" y="3908"/>
                    <a:pt x="2764" y="3846"/>
                  </a:cubicBezTo>
                  <a:cubicBezTo>
                    <a:pt x="2825" y="3336"/>
                    <a:pt x="2517" y="2746"/>
                    <a:pt x="2209" y="2455"/>
                  </a:cubicBezTo>
                  <a:cubicBezTo>
                    <a:pt x="2096" y="2350"/>
                    <a:pt x="1977" y="2314"/>
                    <a:pt x="1858" y="2314"/>
                  </a:cubicBezTo>
                  <a:cubicBezTo>
                    <a:pt x="1717" y="2314"/>
                    <a:pt x="1577" y="2364"/>
                    <a:pt x="1444" y="2411"/>
                  </a:cubicBezTo>
                  <a:cubicBezTo>
                    <a:pt x="1321" y="2455"/>
                    <a:pt x="1197" y="2500"/>
                    <a:pt x="1083" y="2500"/>
                  </a:cubicBezTo>
                  <a:cubicBezTo>
                    <a:pt x="943" y="2500"/>
                    <a:pt x="818" y="2432"/>
                    <a:pt x="731" y="2209"/>
                  </a:cubicBezTo>
                  <a:cubicBezTo>
                    <a:pt x="616" y="1927"/>
                    <a:pt x="599" y="1619"/>
                    <a:pt x="696" y="1338"/>
                  </a:cubicBezTo>
                  <a:cubicBezTo>
                    <a:pt x="713" y="1294"/>
                    <a:pt x="731" y="1250"/>
                    <a:pt x="748" y="1206"/>
                  </a:cubicBezTo>
                  <a:cubicBezTo>
                    <a:pt x="916" y="889"/>
                    <a:pt x="1250" y="660"/>
                    <a:pt x="1690" y="554"/>
                  </a:cubicBezTo>
                  <a:cubicBezTo>
                    <a:pt x="1817" y="525"/>
                    <a:pt x="1971" y="509"/>
                    <a:pt x="2146" y="509"/>
                  </a:cubicBezTo>
                  <a:cubicBezTo>
                    <a:pt x="3137" y="509"/>
                    <a:pt x="4779" y="1055"/>
                    <a:pt x="5677" y="3045"/>
                  </a:cubicBezTo>
                  <a:cubicBezTo>
                    <a:pt x="5694" y="3089"/>
                    <a:pt x="5712" y="3124"/>
                    <a:pt x="5730" y="3168"/>
                  </a:cubicBezTo>
                  <a:cubicBezTo>
                    <a:pt x="6249" y="3749"/>
                    <a:pt x="6601" y="4453"/>
                    <a:pt x="6759" y="5219"/>
                  </a:cubicBezTo>
                  <a:cubicBezTo>
                    <a:pt x="6724" y="3494"/>
                    <a:pt x="5923" y="1628"/>
                    <a:pt x="3723" y="387"/>
                  </a:cubicBezTo>
                  <a:cubicBezTo>
                    <a:pt x="3241" y="114"/>
                    <a:pt x="2755" y="0"/>
                    <a:pt x="2304" y="0"/>
                  </a:cubicBezTo>
                  <a:close/>
                </a:path>
              </a:pathLst>
            </a:custGeom>
            <a:solidFill>
              <a:srgbClr val="E99A7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59"/>
            <p:cNvSpPr/>
            <p:nvPr/>
          </p:nvSpPr>
          <p:spPr>
            <a:xfrm>
              <a:off x="4446450" y="1172375"/>
              <a:ext cx="231250" cy="119425"/>
            </a:xfrm>
            <a:custGeom>
              <a:rect b="b" l="l" r="r" t="t"/>
              <a:pathLst>
                <a:path extrusionOk="0" h="4777" w="9250">
                  <a:moveTo>
                    <a:pt x="5780" y="0"/>
                  </a:moveTo>
                  <a:cubicBezTo>
                    <a:pt x="5617" y="0"/>
                    <a:pt x="5475" y="16"/>
                    <a:pt x="5360" y="43"/>
                  </a:cubicBezTo>
                  <a:cubicBezTo>
                    <a:pt x="4937" y="140"/>
                    <a:pt x="4629" y="360"/>
                    <a:pt x="4471" y="659"/>
                  </a:cubicBezTo>
                  <a:cubicBezTo>
                    <a:pt x="4445" y="703"/>
                    <a:pt x="4427" y="738"/>
                    <a:pt x="4418" y="782"/>
                  </a:cubicBezTo>
                  <a:cubicBezTo>
                    <a:pt x="4330" y="1055"/>
                    <a:pt x="4339" y="1345"/>
                    <a:pt x="4453" y="1601"/>
                  </a:cubicBezTo>
                  <a:cubicBezTo>
                    <a:pt x="4529" y="1787"/>
                    <a:pt x="4625" y="1853"/>
                    <a:pt x="4750" y="1853"/>
                  </a:cubicBezTo>
                  <a:cubicBezTo>
                    <a:pt x="4842" y="1853"/>
                    <a:pt x="4951" y="1817"/>
                    <a:pt x="5078" y="1768"/>
                  </a:cubicBezTo>
                  <a:cubicBezTo>
                    <a:pt x="5218" y="1721"/>
                    <a:pt x="5366" y="1669"/>
                    <a:pt x="5516" y="1669"/>
                  </a:cubicBezTo>
                  <a:cubicBezTo>
                    <a:pt x="5648" y="1669"/>
                    <a:pt x="5782" y="1710"/>
                    <a:pt x="5914" y="1829"/>
                  </a:cubicBezTo>
                  <a:cubicBezTo>
                    <a:pt x="6249" y="2137"/>
                    <a:pt x="6548" y="2736"/>
                    <a:pt x="6486" y="3273"/>
                  </a:cubicBezTo>
                  <a:cubicBezTo>
                    <a:pt x="6478" y="3352"/>
                    <a:pt x="6460" y="3431"/>
                    <a:pt x="6434" y="3502"/>
                  </a:cubicBezTo>
                  <a:cubicBezTo>
                    <a:pt x="6363" y="3704"/>
                    <a:pt x="6222" y="3871"/>
                    <a:pt x="6037" y="3986"/>
                  </a:cubicBezTo>
                  <a:lnTo>
                    <a:pt x="6029" y="3986"/>
                  </a:lnTo>
                  <a:cubicBezTo>
                    <a:pt x="5910" y="4068"/>
                    <a:pt x="5758" y="4110"/>
                    <a:pt x="5580" y="4110"/>
                  </a:cubicBezTo>
                  <a:cubicBezTo>
                    <a:pt x="5375" y="4110"/>
                    <a:pt x="5135" y="4055"/>
                    <a:pt x="4867" y="3942"/>
                  </a:cubicBezTo>
                  <a:cubicBezTo>
                    <a:pt x="4506" y="3792"/>
                    <a:pt x="3943" y="3405"/>
                    <a:pt x="3344" y="2991"/>
                  </a:cubicBezTo>
                  <a:cubicBezTo>
                    <a:pt x="2570" y="2463"/>
                    <a:pt x="1690" y="1856"/>
                    <a:pt x="1100" y="1671"/>
                  </a:cubicBezTo>
                  <a:cubicBezTo>
                    <a:pt x="1024" y="1647"/>
                    <a:pt x="950" y="1636"/>
                    <a:pt x="878" y="1636"/>
                  </a:cubicBezTo>
                  <a:cubicBezTo>
                    <a:pt x="532" y="1636"/>
                    <a:pt x="233" y="1892"/>
                    <a:pt x="0" y="2190"/>
                  </a:cubicBezTo>
                  <a:cubicBezTo>
                    <a:pt x="146" y="2145"/>
                    <a:pt x="302" y="2124"/>
                    <a:pt x="466" y="2124"/>
                  </a:cubicBezTo>
                  <a:cubicBezTo>
                    <a:pt x="1909" y="2124"/>
                    <a:pt x="3916" y="3738"/>
                    <a:pt x="4374" y="4038"/>
                  </a:cubicBezTo>
                  <a:cubicBezTo>
                    <a:pt x="4691" y="4250"/>
                    <a:pt x="5131" y="4602"/>
                    <a:pt x="5606" y="4734"/>
                  </a:cubicBezTo>
                  <a:cubicBezTo>
                    <a:pt x="5713" y="4761"/>
                    <a:pt x="5821" y="4777"/>
                    <a:pt x="5929" y="4777"/>
                  </a:cubicBezTo>
                  <a:cubicBezTo>
                    <a:pt x="6274" y="4777"/>
                    <a:pt x="6620" y="4616"/>
                    <a:pt x="6935" y="4153"/>
                  </a:cubicBezTo>
                  <a:cubicBezTo>
                    <a:pt x="7651" y="3109"/>
                    <a:pt x="6065" y="1151"/>
                    <a:pt x="6915" y="1151"/>
                  </a:cubicBezTo>
                  <a:cubicBezTo>
                    <a:pt x="7089" y="1151"/>
                    <a:pt x="7367" y="1234"/>
                    <a:pt x="7789" y="1425"/>
                  </a:cubicBezTo>
                  <a:cubicBezTo>
                    <a:pt x="8335" y="1671"/>
                    <a:pt x="8827" y="2014"/>
                    <a:pt x="9250" y="2437"/>
                  </a:cubicBezTo>
                  <a:cubicBezTo>
                    <a:pt x="8363" y="534"/>
                    <a:pt x="6730" y="0"/>
                    <a:pt x="5780" y="0"/>
                  </a:cubicBezTo>
                  <a:close/>
                </a:path>
              </a:pathLst>
            </a:custGeom>
            <a:solidFill>
              <a:srgbClr val="FFB38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59"/>
            <p:cNvSpPr/>
            <p:nvPr/>
          </p:nvSpPr>
          <p:spPr>
            <a:xfrm>
              <a:off x="4425750" y="1281475"/>
              <a:ext cx="187275" cy="155450"/>
            </a:xfrm>
            <a:custGeom>
              <a:rect b="b" l="l" r="r" t="t"/>
              <a:pathLst>
                <a:path extrusionOk="0" h="6218" w="7491">
                  <a:moveTo>
                    <a:pt x="27" y="0"/>
                  </a:moveTo>
                  <a:cubicBezTo>
                    <a:pt x="1" y="493"/>
                    <a:pt x="98" y="1003"/>
                    <a:pt x="546" y="1188"/>
                  </a:cubicBezTo>
                  <a:cubicBezTo>
                    <a:pt x="1118" y="1417"/>
                    <a:pt x="2183" y="1505"/>
                    <a:pt x="3116" y="1584"/>
                  </a:cubicBezTo>
                  <a:cubicBezTo>
                    <a:pt x="3847" y="1637"/>
                    <a:pt x="4524" y="1699"/>
                    <a:pt x="4903" y="1813"/>
                  </a:cubicBezTo>
                  <a:cubicBezTo>
                    <a:pt x="5422" y="1963"/>
                    <a:pt x="5739" y="2209"/>
                    <a:pt x="5836" y="2526"/>
                  </a:cubicBezTo>
                  <a:cubicBezTo>
                    <a:pt x="5915" y="2728"/>
                    <a:pt x="5915" y="2948"/>
                    <a:pt x="5845" y="3151"/>
                  </a:cubicBezTo>
                  <a:cubicBezTo>
                    <a:pt x="5818" y="3230"/>
                    <a:pt x="5783" y="3300"/>
                    <a:pt x="5730" y="3362"/>
                  </a:cubicBezTo>
                  <a:cubicBezTo>
                    <a:pt x="5440" y="3820"/>
                    <a:pt x="4824" y="4093"/>
                    <a:pt x="4375" y="4119"/>
                  </a:cubicBezTo>
                  <a:cubicBezTo>
                    <a:pt x="4359" y="4120"/>
                    <a:pt x="4343" y="4121"/>
                    <a:pt x="4327" y="4121"/>
                  </a:cubicBezTo>
                  <a:cubicBezTo>
                    <a:pt x="3982" y="4121"/>
                    <a:pt x="3824" y="3846"/>
                    <a:pt x="3697" y="3635"/>
                  </a:cubicBezTo>
                  <a:cubicBezTo>
                    <a:pt x="3577" y="3440"/>
                    <a:pt x="3480" y="3299"/>
                    <a:pt x="3322" y="3299"/>
                  </a:cubicBezTo>
                  <a:cubicBezTo>
                    <a:pt x="3259" y="3299"/>
                    <a:pt x="3186" y="3321"/>
                    <a:pt x="3099" y="3371"/>
                  </a:cubicBezTo>
                  <a:cubicBezTo>
                    <a:pt x="2852" y="3503"/>
                    <a:pt x="2650" y="3714"/>
                    <a:pt x="2553" y="3978"/>
                  </a:cubicBezTo>
                  <a:cubicBezTo>
                    <a:pt x="2535" y="4022"/>
                    <a:pt x="2527" y="4066"/>
                    <a:pt x="2518" y="4110"/>
                  </a:cubicBezTo>
                  <a:cubicBezTo>
                    <a:pt x="2447" y="4445"/>
                    <a:pt x="2553" y="4805"/>
                    <a:pt x="2817" y="5149"/>
                  </a:cubicBezTo>
                  <a:cubicBezTo>
                    <a:pt x="3153" y="5593"/>
                    <a:pt x="4120" y="6217"/>
                    <a:pt x="5411" y="6217"/>
                  </a:cubicBezTo>
                  <a:cubicBezTo>
                    <a:pt x="6012" y="6217"/>
                    <a:pt x="6683" y="6082"/>
                    <a:pt x="7394" y="5730"/>
                  </a:cubicBezTo>
                  <a:lnTo>
                    <a:pt x="7490" y="5686"/>
                  </a:lnTo>
                  <a:lnTo>
                    <a:pt x="7490" y="5686"/>
                  </a:lnTo>
                  <a:cubicBezTo>
                    <a:pt x="7287" y="5711"/>
                    <a:pt x="7081" y="5724"/>
                    <a:pt x="6876" y="5724"/>
                  </a:cubicBezTo>
                  <a:cubicBezTo>
                    <a:pt x="6442" y="5724"/>
                    <a:pt x="6007" y="5667"/>
                    <a:pt x="5589" y="5554"/>
                  </a:cubicBezTo>
                  <a:cubicBezTo>
                    <a:pt x="2967" y="4858"/>
                    <a:pt x="6522" y="4427"/>
                    <a:pt x="6654" y="2904"/>
                  </a:cubicBezTo>
                  <a:cubicBezTo>
                    <a:pt x="6786" y="1382"/>
                    <a:pt x="5334" y="1435"/>
                    <a:pt x="4604" y="1364"/>
                  </a:cubicBezTo>
                  <a:cubicBezTo>
                    <a:pt x="3988" y="1303"/>
                    <a:pt x="828" y="1285"/>
                    <a:pt x="27" y="0"/>
                  </a:cubicBezTo>
                  <a:close/>
                </a:path>
              </a:pathLst>
            </a:custGeom>
            <a:solidFill>
              <a:srgbClr val="FFE2C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59"/>
            <p:cNvSpPr/>
            <p:nvPr/>
          </p:nvSpPr>
          <p:spPr>
            <a:xfrm>
              <a:off x="4473950" y="1345850"/>
              <a:ext cx="196050" cy="103475"/>
            </a:xfrm>
            <a:custGeom>
              <a:rect b="b" l="l" r="r" t="t"/>
              <a:pathLst>
                <a:path extrusionOk="0" h="4139" w="7842">
                  <a:moveTo>
                    <a:pt x="1233" y="1"/>
                  </a:moveTo>
                  <a:cubicBezTo>
                    <a:pt x="1129" y="1"/>
                    <a:pt x="1019" y="22"/>
                    <a:pt x="915" y="83"/>
                  </a:cubicBezTo>
                  <a:cubicBezTo>
                    <a:pt x="555" y="294"/>
                    <a:pt x="282" y="629"/>
                    <a:pt x="132" y="1025"/>
                  </a:cubicBezTo>
                  <a:cubicBezTo>
                    <a:pt x="27" y="1333"/>
                    <a:pt x="0" y="1676"/>
                    <a:pt x="71" y="2002"/>
                  </a:cubicBezTo>
                  <a:cubicBezTo>
                    <a:pt x="229" y="2846"/>
                    <a:pt x="986" y="3806"/>
                    <a:pt x="2306" y="4035"/>
                  </a:cubicBezTo>
                  <a:cubicBezTo>
                    <a:pt x="2719" y="4105"/>
                    <a:pt x="3113" y="4138"/>
                    <a:pt x="3488" y="4138"/>
                  </a:cubicBezTo>
                  <a:cubicBezTo>
                    <a:pt x="5458" y="4138"/>
                    <a:pt x="6910" y="3230"/>
                    <a:pt x="7842" y="2054"/>
                  </a:cubicBezTo>
                  <a:lnTo>
                    <a:pt x="7842" y="2054"/>
                  </a:lnTo>
                  <a:cubicBezTo>
                    <a:pt x="7261" y="2574"/>
                    <a:pt x="6539" y="2926"/>
                    <a:pt x="5774" y="3075"/>
                  </a:cubicBezTo>
                  <a:cubicBezTo>
                    <a:pt x="5677" y="3119"/>
                    <a:pt x="5589" y="3172"/>
                    <a:pt x="5492" y="3216"/>
                  </a:cubicBezTo>
                  <a:cubicBezTo>
                    <a:pt x="4758" y="3582"/>
                    <a:pt x="4071" y="3723"/>
                    <a:pt x="3459" y="3723"/>
                  </a:cubicBezTo>
                  <a:cubicBezTo>
                    <a:pt x="2158" y="3723"/>
                    <a:pt x="1196" y="3085"/>
                    <a:pt x="836" y="2618"/>
                  </a:cubicBezTo>
                  <a:cubicBezTo>
                    <a:pt x="555" y="2266"/>
                    <a:pt x="449" y="1870"/>
                    <a:pt x="519" y="1518"/>
                  </a:cubicBezTo>
                  <a:cubicBezTo>
                    <a:pt x="528" y="1474"/>
                    <a:pt x="537" y="1430"/>
                    <a:pt x="555" y="1386"/>
                  </a:cubicBezTo>
                  <a:cubicBezTo>
                    <a:pt x="660" y="1104"/>
                    <a:pt x="871" y="875"/>
                    <a:pt x="1135" y="734"/>
                  </a:cubicBezTo>
                  <a:cubicBezTo>
                    <a:pt x="1234" y="679"/>
                    <a:pt x="1318" y="656"/>
                    <a:pt x="1391" y="656"/>
                  </a:cubicBezTo>
                  <a:cubicBezTo>
                    <a:pt x="1596" y="656"/>
                    <a:pt x="1711" y="843"/>
                    <a:pt x="1822" y="1025"/>
                  </a:cubicBezTo>
                  <a:cubicBezTo>
                    <a:pt x="1949" y="1237"/>
                    <a:pt x="2093" y="1474"/>
                    <a:pt x="2405" y="1474"/>
                  </a:cubicBezTo>
                  <a:cubicBezTo>
                    <a:pt x="2416" y="1474"/>
                    <a:pt x="2427" y="1474"/>
                    <a:pt x="2438" y="1474"/>
                  </a:cubicBezTo>
                  <a:cubicBezTo>
                    <a:pt x="2860" y="1447"/>
                    <a:pt x="3468" y="1183"/>
                    <a:pt x="3741" y="752"/>
                  </a:cubicBezTo>
                  <a:cubicBezTo>
                    <a:pt x="3785" y="699"/>
                    <a:pt x="3811" y="637"/>
                    <a:pt x="3837" y="576"/>
                  </a:cubicBezTo>
                  <a:lnTo>
                    <a:pt x="3776" y="541"/>
                  </a:lnTo>
                  <a:cubicBezTo>
                    <a:pt x="3565" y="875"/>
                    <a:pt x="3142" y="1139"/>
                    <a:pt x="2799" y="1157"/>
                  </a:cubicBezTo>
                  <a:cubicBezTo>
                    <a:pt x="2782" y="1158"/>
                    <a:pt x="2765" y="1159"/>
                    <a:pt x="2749" y="1159"/>
                  </a:cubicBezTo>
                  <a:cubicBezTo>
                    <a:pt x="2506" y="1159"/>
                    <a:pt x="2303" y="982"/>
                    <a:pt x="2262" y="743"/>
                  </a:cubicBezTo>
                  <a:cubicBezTo>
                    <a:pt x="2209" y="497"/>
                    <a:pt x="1936" y="224"/>
                    <a:pt x="1620" y="83"/>
                  </a:cubicBezTo>
                  <a:cubicBezTo>
                    <a:pt x="1526" y="46"/>
                    <a:pt x="1385" y="1"/>
                    <a:pt x="1233" y="1"/>
                  </a:cubicBezTo>
                  <a:close/>
                </a:path>
              </a:pathLst>
            </a:custGeom>
            <a:solidFill>
              <a:srgbClr val="FFD0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59"/>
            <p:cNvSpPr/>
            <p:nvPr/>
          </p:nvSpPr>
          <p:spPr>
            <a:xfrm>
              <a:off x="4431475" y="1138450"/>
              <a:ext cx="285825" cy="209925"/>
            </a:xfrm>
            <a:custGeom>
              <a:rect b="b" l="l" r="r" t="t"/>
              <a:pathLst>
                <a:path extrusionOk="0" fill="none" h="8397" w="11433">
                  <a:moveTo>
                    <a:pt x="1" y="4603"/>
                  </a:moveTo>
                  <a:cubicBezTo>
                    <a:pt x="1" y="4603"/>
                    <a:pt x="661" y="2676"/>
                    <a:pt x="1708" y="2993"/>
                  </a:cubicBezTo>
                  <a:cubicBezTo>
                    <a:pt x="2755" y="3318"/>
                    <a:pt x="4639" y="4920"/>
                    <a:pt x="5484" y="5272"/>
                  </a:cubicBezTo>
                  <a:cubicBezTo>
                    <a:pt x="7693" y="6188"/>
                    <a:pt x="6883" y="2931"/>
                    <a:pt x="5888" y="3715"/>
                  </a:cubicBezTo>
                  <a:cubicBezTo>
                    <a:pt x="5536" y="3996"/>
                    <a:pt x="4568" y="3899"/>
                    <a:pt x="4383" y="3354"/>
                  </a:cubicBezTo>
                  <a:cubicBezTo>
                    <a:pt x="3723" y="1479"/>
                    <a:pt x="5994" y="1"/>
                    <a:pt x="8001" y="1136"/>
                  </a:cubicBezTo>
                  <a:cubicBezTo>
                    <a:pt x="11222" y="2949"/>
                    <a:pt x="11433" y="6126"/>
                    <a:pt x="10702" y="8177"/>
                  </a:cubicBezTo>
                  <a:cubicBezTo>
                    <a:pt x="10676" y="8247"/>
                    <a:pt x="10650" y="8317"/>
                    <a:pt x="10623" y="8397"/>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59"/>
            <p:cNvSpPr/>
            <p:nvPr/>
          </p:nvSpPr>
          <p:spPr>
            <a:xfrm>
              <a:off x="4413650" y="1253525"/>
              <a:ext cx="283425" cy="209475"/>
            </a:xfrm>
            <a:custGeom>
              <a:rect b="b" l="l" r="r" t="t"/>
              <a:pathLst>
                <a:path extrusionOk="0" fill="none" h="8379" w="11337">
                  <a:moveTo>
                    <a:pt x="714" y="0"/>
                  </a:moveTo>
                  <a:cubicBezTo>
                    <a:pt x="714" y="0"/>
                    <a:pt x="1" y="1919"/>
                    <a:pt x="1022" y="2333"/>
                  </a:cubicBezTo>
                  <a:cubicBezTo>
                    <a:pt x="2034" y="2746"/>
                    <a:pt x="4507" y="2693"/>
                    <a:pt x="5378" y="2958"/>
                  </a:cubicBezTo>
                  <a:cubicBezTo>
                    <a:pt x="7675" y="3644"/>
                    <a:pt x="4982" y="5651"/>
                    <a:pt x="4709" y="4418"/>
                  </a:cubicBezTo>
                  <a:cubicBezTo>
                    <a:pt x="4612" y="3970"/>
                    <a:pt x="3812" y="3442"/>
                    <a:pt x="3319" y="3741"/>
                  </a:cubicBezTo>
                  <a:cubicBezTo>
                    <a:pt x="1620" y="4771"/>
                    <a:pt x="2439" y="7358"/>
                    <a:pt x="4709" y="7754"/>
                  </a:cubicBezTo>
                  <a:cubicBezTo>
                    <a:pt x="8362" y="8379"/>
                    <a:pt x="10527" y="6055"/>
                    <a:pt x="11266" y="4005"/>
                  </a:cubicBezTo>
                  <a:cubicBezTo>
                    <a:pt x="11292" y="3934"/>
                    <a:pt x="11319" y="3864"/>
                    <a:pt x="11336" y="378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59"/>
            <p:cNvSpPr/>
            <p:nvPr/>
          </p:nvSpPr>
          <p:spPr>
            <a:xfrm>
              <a:off x="4481875" y="1167500"/>
              <a:ext cx="219600" cy="285400"/>
            </a:xfrm>
            <a:custGeom>
              <a:rect b="b" l="l" r="r" t="t"/>
              <a:pathLst>
                <a:path extrusionOk="0" fill="none" h="11416" w="8784">
                  <a:moveTo>
                    <a:pt x="3547" y="7094"/>
                  </a:moveTo>
                  <a:cubicBezTo>
                    <a:pt x="3872" y="7930"/>
                    <a:pt x="2860" y="8590"/>
                    <a:pt x="2121" y="8643"/>
                  </a:cubicBezTo>
                  <a:cubicBezTo>
                    <a:pt x="1382" y="8687"/>
                    <a:pt x="1514" y="7516"/>
                    <a:pt x="836" y="7895"/>
                  </a:cubicBezTo>
                  <a:cubicBezTo>
                    <a:pt x="158" y="8273"/>
                    <a:pt x="0" y="9021"/>
                    <a:pt x="546" y="9725"/>
                  </a:cubicBezTo>
                  <a:cubicBezTo>
                    <a:pt x="1091" y="10438"/>
                    <a:pt x="2940" y="11415"/>
                    <a:pt x="5166" y="10315"/>
                  </a:cubicBezTo>
                  <a:cubicBezTo>
                    <a:pt x="7094" y="9356"/>
                    <a:pt x="7780" y="7903"/>
                    <a:pt x="7982" y="7314"/>
                  </a:cubicBezTo>
                  <a:cubicBezTo>
                    <a:pt x="8044" y="7129"/>
                    <a:pt x="8106" y="6953"/>
                    <a:pt x="8176" y="6777"/>
                  </a:cubicBezTo>
                  <a:cubicBezTo>
                    <a:pt x="8396" y="6187"/>
                    <a:pt x="8783" y="4630"/>
                    <a:pt x="7894" y="2667"/>
                  </a:cubicBezTo>
                  <a:cubicBezTo>
                    <a:pt x="6874" y="405"/>
                    <a:pt x="4814" y="0"/>
                    <a:pt x="3943" y="203"/>
                  </a:cubicBezTo>
                  <a:cubicBezTo>
                    <a:pt x="3080" y="405"/>
                    <a:pt x="2728" y="1083"/>
                    <a:pt x="3010" y="1804"/>
                  </a:cubicBezTo>
                  <a:cubicBezTo>
                    <a:pt x="3300" y="2526"/>
                    <a:pt x="3934" y="1540"/>
                    <a:pt x="4480" y="2042"/>
                  </a:cubicBezTo>
                  <a:cubicBezTo>
                    <a:pt x="5017" y="2544"/>
                    <a:pt x="5386" y="3697"/>
                    <a:pt x="4603" y="4145"/>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59"/>
            <p:cNvSpPr/>
            <p:nvPr/>
          </p:nvSpPr>
          <p:spPr>
            <a:xfrm>
              <a:off x="4601125" y="1205775"/>
              <a:ext cx="16950" cy="72625"/>
            </a:xfrm>
            <a:custGeom>
              <a:rect b="b" l="l" r="r" t="t"/>
              <a:pathLst>
                <a:path extrusionOk="0" fill="none" h="2905" w="678">
                  <a:moveTo>
                    <a:pt x="0" y="1"/>
                  </a:moveTo>
                  <a:cubicBezTo>
                    <a:pt x="387" y="344"/>
                    <a:pt x="590" y="863"/>
                    <a:pt x="643" y="1374"/>
                  </a:cubicBezTo>
                  <a:cubicBezTo>
                    <a:pt x="678" y="1884"/>
                    <a:pt x="634" y="2403"/>
                    <a:pt x="511" y="290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59"/>
            <p:cNvSpPr/>
            <p:nvPr/>
          </p:nvSpPr>
          <p:spPr>
            <a:xfrm>
              <a:off x="4624650" y="1230650"/>
              <a:ext cx="900" cy="17400"/>
            </a:xfrm>
            <a:custGeom>
              <a:rect b="b" l="l" r="r" t="t"/>
              <a:pathLst>
                <a:path extrusionOk="0" fill="none" h="696" w="36">
                  <a:moveTo>
                    <a:pt x="1" y="0"/>
                  </a:moveTo>
                  <a:cubicBezTo>
                    <a:pt x="36" y="229"/>
                    <a:pt x="36" y="467"/>
                    <a:pt x="1" y="69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59"/>
            <p:cNvSpPr/>
            <p:nvPr/>
          </p:nvSpPr>
          <p:spPr>
            <a:xfrm>
              <a:off x="4632575" y="1239000"/>
              <a:ext cx="900" cy="11025"/>
            </a:xfrm>
            <a:custGeom>
              <a:rect b="b" l="l" r="r" t="t"/>
              <a:pathLst>
                <a:path extrusionOk="0" fill="none" h="441" w="36">
                  <a:moveTo>
                    <a:pt x="1" y="1"/>
                  </a:moveTo>
                  <a:cubicBezTo>
                    <a:pt x="36" y="141"/>
                    <a:pt x="36" y="291"/>
                    <a:pt x="27" y="44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59"/>
            <p:cNvSpPr/>
            <p:nvPr/>
          </p:nvSpPr>
          <p:spPr>
            <a:xfrm>
              <a:off x="4640275" y="1250875"/>
              <a:ext cx="475" cy="11475"/>
            </a:xfrm>
            <a:custGeom>
              <a:rect b="b" l="l" r="r" t="t"/>
              <a:pathLst>
                <a:path extrusionOk="0" fill="none" h="459" w="19">
                  <a:moveTo>
                    <a:pt x="18" y="1"/>
                  </a:moveTo>
                  <a:cubicBezTo>
                    <a:pt x="9" y="150"/>
                    <a:pt x="1" y="300"/>
                    <a:pt x="1" y="458"/>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59"/>
            <p:cNvSpPr/>
            <p:nvPr/>
          </p:nvSpPr>
          <p:spPr>
            <a:xfrm>
              <a:off x="4650175" y="1204250"/>
              <a:ext cx="29300" cy="55025"/>
            </a:xfrm>
            <a:custGeom>
              <a:rect b="b" l="l" r="r" t="t"/>
              <a:pathLst>
                <a:path extrusionOk="0" fill="none" h="2201" w="1172">
                  <a:moveTo>
                    <a:pt x="1" y="0"/>
                  </a:moveTo>
                  <a:cubicBezTo>
                    <a:pt x="564" y="634"/>
                    <a:pt x="960" y="1382"/>
                    <a:pt x="1171" y="22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59"/>
            <p:cNvSpPr/>
            <p:nvPr/>
          </p:nvSpPr>
          <p:spPr>
            <a:xfrm>
              <a:off x="4657875" y="1224250"/>
              <a:ext cx="7500" cy="13225"/>
            </a:xfrm>
            <a:custGeom>
              <a:rect b="b" l="l" r="r" t="t"/>
              <a:pathLst>
                <a:path extrusionOk="0" fill="none" h="529" w="300">
                  <a:moveTo>
                    <a:pt x="1" y="1"/>
                  </a:moveTo>
                  <a:cubicBezTo>
                    <a:pt x="115" y="168"/>
                    <a:pt x="212" y="344"/>
                    <a:pt x="300" y="529"/>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59"/>
            <p:cNvSpPr/>
            <p:nvPr/>
          </p:nvSpPr>
          <p:spPr>
            <a:xfrm>
              <a:off x="4660950" y="1246475"/>
              <a:ext cx="1800" cy="4875"/>
            </a:xfrm>
            <a:custGeom>
              <a:rect b="b" l="l" r="r" t="t"/>
              <a:pathLst>
                <a:path extrusionOk="0" fill="none" h="195" w="72">
                  <a:moveTo>
                    <a:pt x="1" y="1"/>
                  </a:moveTo>
                  <a:lnTo>
                    <a:pt x="71" y="194"/>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59"/>
            <p:cNvSpPr/>
            <p:nvPr/>
          </p:nvSpPr>
          <p:spPr>
            <a:xfrm>
              <a:off x="4610350" y="1185100"/>
              <a:ext cx="10375" cy="4200"/>
            </a:xfrm>
            <a:custGeom>
              <a:rect b="b" l="l" r="r" t="t"/>
              <a:pathLst>
                <a:path extrusionOk="0" fill="none" h="168" w="415">
                  <a:moveTo>
                    <a:pt x="414" y="168"/>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59"/>
            <p:cNvSpPr/>
            <p:nvPr/>
          </p:nvSpPr>
          <p:spPr>
            <a:xfrm>
              <a:off x="4582625" y="1181800"/>
              <a:ext cx="7075" cy="1350"/>
            </a:xfrm>
            <a:custGeom>
              <a:rect b="b" l="l" r="r" t="t"/>
              <a:pathLst>
                <a:path extrusionOk="0" fill="none" h="54" w="283">
                  <a:moveTo>
                    <a:pt x="282" y="9"/>
                  </a:moveTo>
                  <a:cubicBezTo>
                    <a:pt x="186" y="0"/>
                    <a:pt x="89" y="18"/>
                    <a:pt x="1" y="53"/>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59"/>
            <p:cNvSpPr/>
            <p:nvPr/>
          </p:nvSpPr>
          <p:spPr>
            <a:xfrm>
              <a:off x="4546100" y="1270475"/>
              <a:ext cx="60750" cy="21800"/>
            </a:xfrm>
            <a:custGeom>
              <a:rect b="b" l="l" r="r" t="t"/>
              <a:pathLst>
                <a:path extrusionOk="0" fill="none" h="872" w="2430">
                  <a:moveTo>
                    <a:pt x="2430" y="625"/>
                  </a:moveTo>
                  <a:cubicBezTo>
                    <a:pt x="2051" y="871"/>
                    <a:pt x="1559" y="854"/>
                    <a:pt x="1136" y="704"/>
                  </a:cubicBezTo>
                  <a:cubicBezTo>
                    <a:pt x="714" y="555"/>
                    <a:pt x="353" y="273"/>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59"/>
            <p:cNvSpPr/>
            <p:nvPr/>
          </p:nvSpPr>
          <p:spPr>
            <a:xfrm>
              <a:off x="4521675" y="1252200"/>
              <a:ext cx="9275" cy="6200"/>
            </a:xfrm>
            <a:custGeom>
              <a:rect b="b" l="l" r="r" t="t"/>
              <a:pathLst>
                <a:path extrusionOk="0" fill="none" h="248" w="371">
                  <a:moveTo>
                    <a:pt x="371" y="247"/>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59"/>
            <p:cNvSpPr/>
            <p:nvPr/>
          </p:nvSpPr>
          <p:spPr>
            <a:xfrm>
              <a:off x="4543250" y="1280800"/>
              <a:ext cx="22900" cy="15425"/>
            </a:xfrm>
            <a:custGeom>
              <a:rect b="b" l="l" r="r" t="t"/>
              <a:pathLst>
                <a:path extrusionOk="0" fill="none" h="617" w="916">
                  <a:moveTo>
                    <a:pt x="916" y="617"/>
                  </a:moveTo>
                  <a:cubicBezTo>
                    <a:pt x="608" y="414"/>
                    <a:pt x="300" y="212"/>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59"/>
            <p:cNvSpPr/>
            <p:nvPr/>
          </p:nvSpPr>
          <p:spPr>
            <a:xfrm>
              <a:off x="4479450" y="1236350"/>
              <a:ext cx="50625" cy="34150"/>
            </a:xfrm>
            <a:custGeom>
              <a:rect b="b" l="l" r="r" t="t"/>
              <a:pathLst>
                <a:path extrusionOk="0" fill="none" h="1366" w="2025">
                  <a:moveTo>
                    <a:pt x="2024" y="1365"/>
                  </a:moveTo>
                  <a:cubicBezTo>
                    <a:pt x="1408" y="828"/>
                    <a:pt x="722" y="371"/>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59"/>
            <p:cNvSpPr/>
            <p:nvPr/>
          </p:nvSpPr>
          <p:spPr>
            <a:xfrm>
              <a:off x="4460075" y="1240550"/>
              <a:ext cx="46900" cy="21350"/>
            </a:xfrm>
            <a:custGeom>
              <a:rect b="b" l="l" r="r" t="t"/>
              <a:pathLst>
                <a:path extrusionOk="0" fill="none" h="854" w="1876">
                  <a:moveTo>
                    <a:pt x="1875" y="854"/>
                  </a:moveTo>
                  <a:cubicBezTo>
                    <a:pt x="1330" y="423"/>
                    <a:pt x="687" y="132"/>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59"/>
            <p:cNvSpPr/>
            <p:nvPr/>
          </p:nvSpPr>
          <p:spPr>
            <a:xfrm>
              <a:off x="4463825" y="1253975"/>
              <a:ext cx="15200" cy="6625"/>
            </a:xfrm>
            <a:custGeom>
              <a:rect b="b" l="l" r="r" t="t"/>
              <a:pathLst>
                <a:path extrusionOk="0" fill="none" h="265" w="608">
                  <a:moveTo>
                    <a:pt x="608" y="264"/>
                  </a:moveTo>
                  <a:cubicBezTo>
                    <a:pt x="414" y="158"/>
                    <a:pt x="212" y="70"/>
                    <a:pt x="0"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59"/>
            <p:cNvSpPr/>
            <p:nvPr/>
          </p:nvSpPr>
          <p:spPr>
            <a:xfrm>
              <a:off x="4450850" y="1262325"/>
              <a:ext cx="11900" cy="2450"/>
            </a:xfrm>
            <a:custGeom>
              <a:rect b="b" l="l" r="r" t="t"/>
              <a:pathLst>
                <a:path extrusionOk="0" fill="none" h="98" w="476">
                  <a:moveTo>
                    <a:pt x="475" y="97"/>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59"/>
            <p:cNvSpPr/>
            <p:nvPr/>
          </p:nvSpPr>
          <p:spPr>
            <a:xfrm>
              <a:off x="4485600" y="1225150"/>
              <a:ext cx="9050" cy="5300"/>
            </a:xfrm>
            <a:custGeom>
              <a:rect b="b" l="l" r="r" t="t"/>
              <a:pathLst>
                <a:path extrusionOk="0" fill="none" h="212" w="362">
                  <a:moveTo>
                    <a:pt x="361" y="211"/>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59"/>
            <p:cNvSpPr/>
            <p:nvPr/>
          </p:nvSpPr>
          <p:spPr>
            <a:xfrm>
              <a:off x="4453700" y="1301700"/>
              <a:ext cx="59875" cy="11025"/>
            </a:xfrm>
            <a:custGeom>
              <a:rect b="b" l="l" r="r" t="t"/>
              <a:pathLst>
                <a:path extrusionOk="0" fill="none" h="441" w="2395">
                  <a:moveTo>
                    <a:pt x="2394" y="441"/>
                  </a:moveTo>
                  <a:cubicBezTo>
                    <a:pt x="1576" y="406"/>
                    <a:pt x="775" y="256"/>
                    <a:pt x="0"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59"/>
            <p:cNvSpPr/>
            <p:nvPr/>
          </p:nvSpPr>
          <p:spPr>
            <a:xfrm>
              <a:off x="4469975" y="1295100"/>
              <a:ext cx="16325" cy="5325"/>
            </a:xfrm>
            <a:custGeom>
              <a:rect b="b" l="l" r="r" t="t"/>
              <a:pathLst>
                <a:path extrusionOk="0" fill="none" h="213" w="653">
                  <a:moveTo>
                    <a:pt x="652" y="212"/>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59"/>
            <p:cNvSpPr/>
            <p:nvPr/>
          </p:nvSpPr>
          <p:spPr>
            <a:xfrm>
              <a:off x="4450850" y="1276625"/>
              <a:ext cx="5525" cy="3325"/>
            </a:xfrm>
            <a:custGeom>
              <a:rect b="b" l="l" r="r" t="t"/>
              <a:pathLst>
                <a:path extrusionOk="0" fill="none" h="133" w="221">
                  <a:moveTo>
                    <a:pt x="220" y="133"/>
                  </a:moveTo>
                  <a:lnTo>
                    <a:pt x="0"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59"/>
            <p:cNvSpPr/>
            <p:nvPr/>
          </p:nvSpPr>
          <p:spPr>
            <a:xfrm>
              <a:off x="4541275" y="1314250"/>
              <a:ext cx="43575" cy="47775"/>
            </a:xfrm>
            <a:custGeom>
              <a:rect b="b" l="l" r="r" t="t"/>
              <a:pathLst>
                <a:path extrusionOk="0" fill="none" h="1911" w="1743">
                  <a:moveTo>
                    <a:pt x="0" y="0"/>
                  </a:moveTo>
                  <a:cubicBezTo>
                    <a:pt x="352" y="62"/>
                    <a:pt x="696" y="176"/>
                    <a:pt x="1012" y="353"/>
                  </a:cubicBezTo>
                  <a:cubicBezTo>
                    <a:pt x="1338" y="520"/>
                    <a:pt x="1576" y="810"/>
                    <a:pt x="1681" y="1162"/>
                  </a:cubicBezTo>
                  <a:cubicBezTo>
                    <a:pt x="1734" y="1409"/>
                    <a:pt x="1743" y="1664"/>
                    <a:pt x="1716"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59"/>
            <p:cNvSpPr/>
            <p:nvPr/>
          </p:nvSpPr>
          <p:spPr>
            <a:xfrm>
              <a:off x="4580650" y="1323500"/>
              <a:ext cx="11025" cy="28175"/>
            </a:xfrm>
            <a:custGeom>
              <a:rect b="b" l="l" r="r" t="t"/>
              <a:pathLst>
                <a:path extrusionOk="0" fill="none" h="1127" w="441">
                  <a:moveTo>
                    <a:pt x="1" y="0"/>
                  </a:moveTo>
                  <a:cubicBezTo>
                    <a:pt x="291" y="299"/>
                    <a:pt x="441" y="704"/>
                    <a:pt x="423" y="112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59"/>
            <p:cNvSpPr/>
            <p:nvPr/>
          </p:nvSpPr>
          <p:spPr>
            <a:xfrm>
              <a:off x="4599575" y="1333400"/>
              <a:ext cx="2000" cy="7275"/>
            </a:xfrm>
            <a:custGeom>
              <a:rect b="b" l="l" r="r" t="t"/>
              <a:pathLst>
                <a:path extrusionOk="0" fill="none" h="291" w="80">
                  <a:moveTo>
                    <a:pt x="0" y="0"/>
                  </a:moveTo>
                  <a:cubicBezTo>
                    <a:pt x="27" y="97"/>
                    <a:pt x="53" y="194"/>
                    <a:pt x="80" y="29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59"/>
            <p:cNvSpPr/>
            <p:nvPr/>
          </p:nvSpPr>
          <p:spPr>
            <a:xfrm>
              <a:off x="4512875" y="1380700"/>
              <a:ext cx="31500" cy="15200"/>
            </a:xfrm>
            <a:custGeom>
              <a:rect b="b" l="l" r="r" t="t"/>
              <a:pathLst>
                <a:path extrusionOk="0" fill="none" h="608" w="1260">
                  <a:moveTo>
                    <a:pt x="1259" y="388"/>
                  </a:moveTo>
                  <a:cubicBezTo>
                    <a:pt x="802" y="608"/>
                    <a:pt x="256" y="440"/>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59"/>
            <p:cNvSpPr/>
            <p:nvPr/>
          </p:nvSpPr>
          <p:spPr>
            <a:xfrm>
              <a:off x="4512000" y="1393900"/>
              <a:ext cx="7950" cy="4875"/>
            </a:xfrm>
            <a:custGeom>
              <a:rect b="b" l="l" r="r" t="t"/>
              <a:pathLst>
                <a:path extrusionOk="0" fill="none" h="195" w="318">
                  <a:moveTo>
                    <a:pt x="318" y="194"/>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59"/>
            <p:cNvSpPr/>
            <p:nvPr/>
          </p:nvSpPr>
          <p:spPr>
            <a:xfrm>
              <a:off x="4508700" y="1400275"/>
              <a:ext cx="5300" cy="3100"/>
            </a:xfrm>
            <a:custGeom>
              <a:rect b="b" l="l" r="r" t="t"/>
              <a:pathLst>
                <a:path extrusionOk="0" fill="none" h="124" w="212">
                  <a:moveTo>
                    <a:pt x="212" y="124"/>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59"/>
            <p:cNvSpPr/>
            <p:nvPr/>
          </p:nvSpPr>
          <p:spPr>
            <a:xfrm>
              <a:off x="4516625" y="1416350"/>
              <a:ext cx="6850" cy="3100"/>
            </a:xfrm>
            <a:custGeom>
              <a:rect b="b" l="l" r="r" t="t"/>
              <a:pathLst>
                <a:path extrusionOk="0" fill="none" h="124" w="274">
                  <a:moveTo>
                    <a:pt x="273" y="123"/>
                  </a:moveTo>
                  <a:lnTo>
                    <a:pt x="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59"/>
            <p:cNvSpPr/>
            <p:nvPr/>
          </p:nvSpPr>
          <p:spPr>
            <a:xfrm>
              <a:off x="4553600" y="1417650"/>
              <a:ext cx="48650" cy="9725"/>
            </a:xfrm>
            <a:custGeom>
              <a:rect b="b" l="l" r="r" t="t"/>
              <a:pathLst>
                <a:path extrusionOk="0" fill="none" h="389" w="1946">
                  <a:moveTo>
                    <a:pt x="1945" y="1"/>
                  </a:moveTo>
                  <a:cubicBezTo>
                    <a:pt x="1329" y="265"/>
                    <a:pt x="660" y="388"/>
                    <a:pt x="0" y="34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59"/>
            <p:cNvSpPr/>
            <p:nvPr/>
          </p:nvSpPr>
          <p:spPr>
            <a:xfrm>
              <a:off x="4563050" y="1415900"/>
              <a:ext cx="13675" cy="2450"/>
            </a:xfrm>
            <a:custGeom>
              <a:rect b="b" l="l" r="r" t="t"/>
              <a:pathLst>
                <a:path extrusionOk="0" fill="none" h="98" w="547">
                  <a:moveTo>
                    <a:pt x="546" y="0"/>
                  </a:moveTo>
                  <a:cubicBezTo>
                    <a:pt x="361" y="9"/>
                    <a:pt x="177" y="44"/>
                    <a:pt x="1" y="97"/>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59"/>
            <p:cNvSpPr/>
            <p:nvPr/>
          </p:nvSpPr>
          <p:spPr>
            <a:xfrm>
              <a:off x="4627950" y="1335150"/>
              <a:ext cx="12575" cy="44025"/>
            </a:xfrm>
            <a:custGeom>
              <a:rect b="b" l="l" r="r" t="t"/>
              <a:pathLst>
                <a:path extrusionOk="0" fill="none" h="1761" w="503">
                  <a:moveTo>
                    <a:pt x="1" y="1"/>
                  </a:moveTo>
                  <a:cubicBezTo>
                    <a:pt x="89" y="97"/>
                    <a:pt x="159" y="203"/>
                    <a:pt x="212" y="317"/>
                  </a:cubicBezTo>
                  <a:cubicBezTo>
                    <a:pt x="291" y="441"/>
                    <a:pt x="353" y="564"/>
                    <a:pt x="397" y="705"/>
                  </a:cubicBezTo>
                  <a:cubicBezTo>
                    <a:pt x="502" y="1048"/>
                    <a:pt x="414" y="1426"/>
                    <a:pt x="300" y="176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59"/>
            <p:cNvSpPr/>
            <p:nvPr/>
          </p:nvSpPr>
          <p:spPr>
            <a:xfrm>
              <a:off x="4642250" y="1345050"/>
              <a:ext cx="5100" cy="35000"/>
            </a:xfrm>
            <a:custGeom>
              <a:rect b="b" l="l" r="r" t="t"/>
              <a:pathLst>
                <a:path extrusionOk="0" fill="none" h="1400" w="204">
                  <a:moveTo>
                    <a:pt x="124" y="1"/>
                  </a:moveTo>
                  <a:cubicBezTo>
                    <a:pt x="186" y="229"/>
                    <a:pt x="203" y="467"/>
                    <a:pt x="168" y="705"/>
                  </a:cubicBezTo>
                  <a:cubicBezTo>
                    <a:pt x="124" y="942"/>
                    <a:pt x="71" y="1171"/>
                    <a:pt x="1" y="140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59"/>
            <p:cNvSpPr/>
            <p:nvPr/>
          </p:nvSpPr>
          <p:spPr>
            <a:xfrm>
              <a:off x="4656350" y="1350550"/>
              <a:ext cx="450" cy="7075"/>
            </a:xfrm>
            <a:custGeom>
              <a:rect b="b" l="l" r="r" t="t"/>
              <a:pathLst>
                <a:path extrusionOk="0" fill="none" h="283" w="18">
                  <a:moveTo>
                    <a:pt x="0" y="1"/>
                  </a:moveTo>
                  <a:cubicBezTo>
                    <a:pt x="0" y="97"/>
                    <a:pt x="18" y="185"/>
                    <a:pt x="18" y="28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59"/>
            <p:cNvSpPr/>
            <p:nvPr/>
          </p:nvSpPr>
          <p:spPr>
            <a:xfrm>
              <a:off x="4640275" y="1289825"/>
              <a:ext cx="41400" cy="19400"/>
            </a:xfrm>
            <a:custGeom>
              <a:rect b="b" l="l" r="r" t="t"/>
              <a:pathLst>
                <a:path extrusionOk="0" fill="none" h="776" w="1656">
                  <a:moveTo>
                    <a:pt x="1655" y="1"/>
                  </a:moveTo>
                  <a:cubicBezTo>
                    <a:pt x="1206" y="441"/>
                    <a:pt x="626" y="713"/>
                    <a:pt x="1" y="775"/>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59"/>
            <p:cNvSpPr/>
            <p:nvPr/>
          </p:nvSpPr>
          <p:spPr>
            <a:xfrm>
              <a:off x="4651950" y="1312275"/>
              <a:ext cx="16525" cy="3325"/>
            </a:xfrm>
            <a:custGeom>
              <a:rect b="b" l="l" r="r" t="t"/>
              <a:pathLst>
                <a:path extrusionOk="0" fill="none" h="133" w="661">
                  <a:moveTo>
                    <a:pt x="660" y="0"/>
                  </a:moveTo>
                  <a:cubicBezTo>
                    <a:pt x="440" y="35"/>
                    <a:pt x="220" y="79"/>
                    <a:pt x="0" y="132"/>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59"/>
            <p:cNvSpPr/>
            <p:nvPr/>
          </p:nvSpPr>
          <p:spPr>
            <a:xfrm>
              <a:off x="4660750" y="1323925"/>
              <a:ext cx="1325" cy="250"/>
            </a:xfrm>
            <a:custGeom>
              <a:rect b="b" l="l" r="r" t="t"/>
              <a:pathLst>
                <a:path extrusionOk="0" fill="none" h="10" w="53">
                  <a:moveTo>
                    <a:pt x="53" y="1"/>
                  </a:moveTo>
                  <a:lnTo>
                    <a:pt x="0"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59"/>
            <p:cNvSpPr/>
            <p:nvPr/>
          </p:nvSpPr>
          <p:spPr>
            <a:xfrm>
              <a:off x="4664475" y="1332075"/>
              <a:ext cx="4650" cy="450"/>
            </a:xfrm>
            <a:custGeom>
              <a:rect b="b" l="l" r="r" t="t"/>
              <a:pathLst>
                <a:path extrusionOk="0" fill="none" h="18" w="186">
                  <a:moveTo>
                    <a:pt x="186" y="0"/>
                  </a:moveTo>
                  <a:lnTo>
                    <a:pt x="1" y="18"/>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59"/>
            <p:cNvSpPr/>
            <p:nvPr/>
          </p:nvSpPr>
          <p:spPr>
            <a:xfrm>
              <a:off x="4615425" y="1308975"/>
              <a:ext cx="5075" cy="1550"/>
            </a:xfrm>
            <a:custGeom>
              <a:rect b="b" l="l" r="r" t="t"/>
              <a:pathLst>
                <a:path extrusionOk="0" fill="none" h="62" w="203">
                  <a:moveTo>
                    <a:pt x="203" y="62"/>
                  </a:moveTo>
                  <a:lnTo>
                    <a:pt x="0"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59"/>
          <p:cNvGrpSpPr/>
          <p:nvPr/>
        </p:nvGrpSpPr>
        <p:grpSpPr>
          <a:xfrm>
            <a:off x="3581632" y="229123"/>
            <a:ext cx="602504" cy="620762"/>
            <a:chOff x="592825" y="880800"/>
            <a:chExt cx="319275" cy="328950"/>
          </a:xfrm>
        </p:grpSpPr>
        <p:sp>
          <p:nvSpPr>
            <p:cNvPr id="7833" name="Google Shape;7833;p59"/>
            <p:cNvSpPr/>
            <p:nvPr/>
          </p:nvSpPr>
          <p:spPr>
            <a:xfrm>
              <a:off x="614600" y="919400"/>
              <a:ext cx="263175" cy="277625"/>
            </a:xfrm>
            <a:custGeom>
              <a:rect b="b" l="l" r="r" t="t"/>
              <a:pathLst>
                <a:path extrusionOk="0" h="11105" w="10527">
                  <a:moveTo>
                    <a:pt x="3307" y="609"/>
                  </a:moveTo>
                  <a:cubicBezTo>
                    <a:pt x="3585" y="609"/>
                    <a:pt x="3850" y="688"/>
                    <a:pt x="4084" y="842"/>
                  </a:cubicBezTo>
                  <a:cubicBezTo>
                    <a:pt x="4929" y="1414"/>
                    <a:pt x="5492" y="3508"/>
                    <a:pt x="5642" y="4133"/>
                  </a:cubicBezTo>
                  <a:lnTo>
                    <a:pt x="5660" y="4204"/>
                  </a:lnTo>
                  <a:lnTo>
                    <a:pt x="5721" y="4159"/>
                  </a:lnTo>
                  <a:cubicBezTo>
                    <a:pt x="6304" y="3773"/>
                    <a:pt x="7257" y="3712"/>
                    <a:pt x="8017" y="3712"/>
                  </a:cubicBezTo>
                  <a:cubicBezTo>
                    <a:pt x="8209" y="3712"/>
                    <a:pt x="8388" y="3716"/>
                    <a:pt x="8546" y="3719"/>
                  </a:cubicBezTo>
                  <a:cubicBezTo>
                    <a:pt x="8634" y="3719"/>
                    <a:pt x="8715" y="3723"/>
                    <a:pt x="8787" y="3723"/>
                  </a:cubicBezTo>
                  <a:cubicBezTo>
                    <a:pt x="8823" y="3723"/>
                    <a:pt x="8857" y="3722"/>
                    <a:pt x="8890" y="3719"/>
                  </a:cubicBezTo>
                  <a:cubicBezTo>
                    <a:pt x="9206" y="3719"/>
                    <a:pt x="9541" y="3992"/>
                    <a:pt x="9717" y="4406"/>
                  </a:cubicBezTo>
                  <a:cubicBezTo>
                    <a:pt x="9910" y="4855"/>
                    <a:pt x="9884" y="5365"/>
                    <a:pt x="9646" y="5876"/>
                  </a:cubicBezTo>
                  <a:lnTo>
                    <a:pt x="9629" y="5902"/>
                  </a:lnTo>
                  <a:cubicBezTo>
                    <a:pt x="9497" y="6157"/>
                    <a:pt x="9330" y="6395"/>
                    <a:pt x="9127" y="6606"/>
                  </a:cubicBezTo>
                  <a:cubicBezTo>
                    <a:pt x="9030" y="6712"/>
                    <a:pt x="8916" y="6809"/>
                    <a:pt x="8793" y="6897"/>
                  </a:cubicBezTo>
                  <a:cubicBezTo>
                    <a:pt x="8416" y="7150"/>
                    <a:pt x="7990" y="7243"/>
                    <a:pt x="7569" y="7243"/>
                  </a:cubicBezTo>
                  <a:cubicBezTo>
                    <a:pt x="6642" y="7243"/>
                    <a:pt x="5734" y="6794"/>
                    <a:pt x="5396" y="6606"/>
                  </a:cubicBezTo>
                  <a:lnTo>
                    <a:pt x="5334" y="6580"/>
                  </a:lnTo>
                  <a:lnTo>
                    <a:pt x="5325" y="6641"/>
                  </a:lnTo>
                  <a:cubicBezTo>
                    <a:pt x="5017" y="8507"/>
                    <a:pt x="4093" y="9634"/>
                    <a:pt x="3574" y="10135"/>
                  </a:cubicBezTo>
                  <a:cubicBezTo>
                    <a:pt x="3539" y="10171"/>
                    <a:pt x="3495" y="10206"/>
                    <a:pt x="3451" y="10241"/>
                  </a:cubicBezTo>
                  <a:cubicBezTo>
                    <a:pt x="3225" y="10389"/>
                    <a:pt x="2914" y="10464"/>
                    <a:pt x="2591" y="10464"/>
                  </a:cubicBezTo>
                  <a:cubicBezTo>
                    <a:pt x="2298" y="10464"/>
                    <a:pt x="1994" y="10402"/>
                    <a:pt x="1734" y="10276"/>
                  </a:cubicBezTo>
                  <a:cubicBezTo>
                    <a:pt x="1338" y="10083"/>
                    <a:pt x="705" y="9590"/>
                    <a:pt x="828" y="8410"/>
                  </a:cubicBezTo>
                  <a:cubicBezTo>
                    <a:pt x="925" y="7451"/>
                    <a:pt x="1444" y="6589"/>
                    <a:pt x="2254" y="6060"/>
                  </a:cubicBezTo>
                  <a:cubicBezTo>
                    <a:pt x="2350" y="5999"/>
                    <a:pt x="2439" y="5937"/>
                    <a:pt x="2544" y="5884"/>
                  </a:cubicBezTo>
                  <a:lnTo>
                    <a:pt x="2518" y="5840"/>
                  </a:lnTo>
                  <a:lnTo>
                    <a:pt x="2562" y="5876"/>
                  </a:lnTo>
                  <a:cubicBezTo>
                    <a:pt x="2703" y="5796"/>
                    <a:pt x="2852" y="5726"/>
                    <a:pt x="3002" y="5673"/>
                  </a:cubicBezTo>
                  <a:lnTo>
                    <a:pt x="3468" y="5550"/>
                  </a:lnTo>
                  <a:lnTo>
                    <a:pt x="3125" y="5268"/>
                  </a:lnTo>
                  <a:cubicBezTo>
                    <a:pt x="2122" y="4608"/>
                    <a:pt x="1286" y="2936"/>
                    <a:pt x="1497" y="2012"/>
                  </a:cubicBezTo>
                  <a:cubicBezTo>
                    <a:pt x="1620" y="1572"/>
                    <a:pt x="1902" y="1194"/>
                    <a:pt x="2289" y="947"/>
                  </a:cubicBezTo>
                  <a:cubicBezTo>
                    <a:pt x="2412" y="859"/>
                    <a:pt x="2544" y="789"/>
                    <a:pt x="2685" y="736"/>
                  </a:cubicBezTo>
                  <a:cubicBezTo>
                    <a:pt x="2896" y="651"/>
                    <a:pt x="3105" y="609"/>
                    <a:pt x="3307" y="609"/>
                  </a:cubicBezTo>
                  <a:close/>
                  <a:moveTo>
                    <a:pt x="3340" y="1"/>
                  </a:moveTo>
                  <a:cubicBezTo>
                    <a:pt x="2940" y="1"/>
                    <a:pt x="2512" y="149"/>
                    <a:pt x="2060" y="454"/>
                  </a:cubicBezTo>
                  <a:cubicBezTo>
                    <a:pt x="1312" y="956"/>
                    <a:pt x="898" y="1581"/>
                    <a:pt x="846" y="2285"/>
                  </a:cubicBezTo>
                  <a:cubicBezTo>
                    <a:pt x="731" y="3755"/>
                    <a:pt x="2192" y="5154"/>
                    <a:pt x="2210" y="5163"/>
                  </a:cubicBezTo>
                  <a:cubicBezTo>
                    <a:pt x="2218" y="5180"/>
                    <a:pt x="2227" y="5189"/>
                    <a:pt x="2218" y="5207"/>
                  </a:cubicBezTo>
                  <a:cubicBezTo>
                    <a:pt x="2218" y="5224"/>
                    <a:pt x="2210" y="5233"/>
                    <a:pt x="2201" y="5242"/>
                  </a:cubicBezTo>
                  <a:cubicBezTo>
                    <a:pt x="2104" y="5295"/>
                    <a:pt x="2007" y="5348"/>
                    <a:pt x="1919" y="5409"/>
                  </a:cubicBezTo>
                  <a:cubicBezTo>
                    <a:pt x="731" y="6219"/>
                    <a:pt x="1" y="7838"/>
                    <a:pt x="221" y="9194"/>
                  </a:cubicBezTo>
                  <a:cubicBezTo>
                    <a:pt x="388" y="10223"/>
                    <a:pt x="1074" y="10883"/>
                    <a:pt x="2139" y="11059"/>
                  </a:cubicBezTo>
                  <a:cubicBezTo>
                    <a:pt x="2296" y="11090"/>
                    <a:pt x="2455" y="11104"/>
                    <a:pt x="2613" y="11104"/>
                  </a:cubicBezTo>
                  <a:cubicBezTo>
                    <a:pt x="3101" y="11104"/>
                    <a:pt x="3584" y="10962"/>
                    <a:pt x="3996" y="10690"/>
                  </a:cubicBezTo>
                  <a:cubicBezTo>
                    <a:pt x="5360" y="9766"/>
                    <a:pt x="5730" y="7627"/>
                    <a:pt x="5739" y="7601"/>
                  </a:cubicBezTo>
                  <a:lnTo>
                    <a:pt x="5739" y="7583"/>
                  </a:lnTo>
                  <a:cubicBezTo>
                    <a:pt x="5739" y="7574"/>
                    <a:pt x="5748" y="7574"/>
                    <a:pt x="5748" y="7565"/>
                  </a:cubicBezTo>
                  <a:lnTo>
                    <a:pt x="5774" y="7565"/>
                  </a:lnTo>
                  <a:lnTo>
                    <a:pt x="5783" y="7513"/>
                  </a:lnTo>
                  <a:lnTo>
                    <a:pt x="5800" y="7565"/>
                  </a:lnTo>
                  <a:cubicBezTo>
                    <a:pt x="5813" y="7572"/>
                    <a:pt x="6641" y="7977"/>
                    <a:pt x="7599" y="7977"/>
                  </a:cubicBezTo>
                  <a:cubicBezTo>
                    <a:pt x="7961" y="7977"/>
                    <a:pt x="8342" y="7919"/>
                    <a:pt x="8705" y="7759"/>
                  </a:cubicBezTo>
                  <a:cubicBezTo>
                    <a:pt x="8828" y="7697"/>
                    <a:pt x="8942" y="7636"/>
                    <a:pt x="9057" y="7557"/>
                  </a:cubicBezTo>
                  <a:cubicBezTo>
                    <a:pt x="9629" y="7169"/>
                    <a:pt x="10042" y="6527"/>
                    <a:pt x="10289" y="5629"/>
                  </a:cubicBezTo>
                  <a:cubicBezTo>
                    <a:pt x="10527" y="4776"/>
                    <a:pt x="10439" y="4124"/>
                    <a:pt x="10025" y="3702"/>
                  </a:cubicBezTo>
                  <a:cubicBezTo>
                    <a:pt x="9560" y="3229"/>
                    <a:pt x="8763" y="3093"/>
                    <a:pt x="8000" y="3093"/>
                  </a:cubicBezTo>
                  <a:cubicBezTo>
                    <a:pt x="7001" y="3093"/>
                    <a:pt x="6059" y="3326"/>
                    <a:pt x="5994" y="3341"/>
                  </a:cubicBezTo>
                  <a:cubicBezTo>
                    <a:pt x="5985" y="3345"/>
                    <a:pt x="5979" y="3348"/>
                    <a:pt x="5972" y="3348"/>
                  </a:cubicBezTo>
                  <a:cubicBezTo>
                    <a:pt x="5965" y="3348"/>
                    <a:pt x="5959" y="3345"/>
                    <a:pt x="5950" y="3341"/>
                  </a:cubicBezTo>
                  <a:cubicBezTo>
                    <a:pt x="5941" y="3332"/>
                    <a:pt x="5932" y="3323"/>
                    <a:pt x="5932" y="3306"/>
                  </a:cubicBezTo>
                  <a:cubicBezTo>
                    <a:pt x="5924" y="3279"/>
                    <a:pt x="5343" y="683"/>
                    <a:pt x="3917" y="111"/>
                  </a:cubicBezTo>
                  <a:cubicBezTo>
                    <a:pt x="3732" y="38"/>
                    <a:pt x="3540" y="1"/>
                    <a:pt x="3340" y="1"/>
                  </a:cubicBezTo>
                  <a:close/>
                </a:path>
              </a:pathLst>
            </a:custGeom>
            <a:solidFill>
              <a:srgbClr val="F846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59"/>
            <p:cNvSpPr/>
            <p:nvPr/>
          </p:nvSpPr>
          <p:spPr>
            <a:xfrm>
              <a:off x="634850" y="1075300"/>
              <a:ext cx="45775" cy="103225"/>
            </a:xfrm>
            <a:custGeom>
              <a:rect b="b" l="l" r="r" t="t"/>
              <a:pathLst>
                <a:path extrusionOk="0" h="4129" w="1831">
                  <a:moveTo>
                    <a:pt x="1144" y="3873"/>
                  </a:moveTo>
                  <a:lnTo>
                    <a:pt x="1144" y="3873"/>
                  </a:lnTo>
                  <a:cubicBezTo>
                    <a:pt x="1153" y="3885"/>
                    <a:pt x="1163" y="3897"/>
                    <a:pt x="1172" y="3909"/>
                  </a:cubicBezTo>
                  <a:lnTo>
                    <a:pt x="1172" y="3909"/>
                  </a:lnTo>
                  <a:cubicBezTo>
                    <a:pt x="1162" y="3897"/>
                    <a:pt x="1152" y="3885"/>
                    <a:pt x="1144" y="3873"/>
                  </a:cubicBezTo>
                  <a:close/>
                  <a:moveTo>
                    <a:pt x="1347" y="1"/>
                  </a:moveTo>
                  <a:cubicBezTo>
                    <a:pt x="643" y="520"/>
                    <a:pt x="194" y="1312"/>
                    <a:pt x="106" y="2183"/>
                  </a:cubicBezTo>
                  <a:cubicBezTo>
                    <a:pt x="0" y="3310"/>
                    <a:pt x="599" y="3776"/>
                    <a:pt x="960" y="3952"/>
                  </a:cubicBezTo>
                  <a:cubicBezTo>
                    <a:pt x="1021" y="3979"/>
                    <a:pt x="1092" y="4005"/>
                    <a:pt x="1153" y="4031"/>
                  </a:cubicBezTo>
                  <a:lnTo>
                    <a:pt x="1206" y="3952"/>
                  </a:lnTo>
                  <a:cubicBezTo>
                    <a:pt x="1203" y="3947"/>
                    <a:pt x="1199" y="3942"/>
                    <a:pt x="1195" y="3937"/>
                  </a:cubicBezTo>
                  <a:lnTo>
                    <a:pt x="1195" y="3937"/>
                  </a:lnTo>
                  <a:cubicBezTo>
                    <a:pt x="1235" y="3985"/>
                    <a:pt x="1280" y="4032"/>
                    <a:pt x="1329" y="4075"/>
                  </a:cubicBezTo>
                  <a:lnTo>
                    <a:pt x="1338" y="4084"/>
                  </a:lnTo>
                  <a:lnTo>
                    <a:pt x="1356" y="4084"/>
                  </a:lnTo>
                  <a:cubicBezTo>
                    <a:pt x="1470" y="4111"/>
                    <a:pt x="1602" y="4128"/>
                    <a:pt x="1725" y="4128"/>
                  </a:cubicBezTo>
                  <a:lnTo>
                    <a:pt x="1831" y="4128"/>
                  </a:lnTo>
                  <a:lnTo>
                    <a:pt x="1761" y="4049"/>
                  </a:lnTo>
                  <a:cubicBezTo>
                    <a:pt x="1364" y="3609"/>
                    <a:pt x="185" y="2025"/>
                    <a:pt x="1417" y="71"/>
                  </a:cubicBezTo>
                  <a:lnTo>
                    <a:pt x="1347" y="1"/>
                  </a:ln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59"/>
            <p:cNvSpPr/>
            <p:nvPr/>
          </p:nvSpPr>
          <p:spPr>
            <a:xfrm>
              <a:off x="651800" y="936975"/>
              <a:ext cx="76350" cy="96100"/>
            </a:xfrm>
            <a:custGeom>
              <a:rect b="b" l="l" r="r" t="t"/>
              <a:pathLst>
                <a:path extrusionOk="0" h="3844" w="3054">
                  <a:moveTo>
                    <a:pt x="1798" y="0"/>
                  </a:moveTo>
                  <a:cubicBezTo>
                    <a:pt x="1609" y="0"/>
                    <a:pt x="1419" y="40"/>
                    <a:pt x="1241" y="121"/>
                  </a:cubicBezTo>
                  <a:cubicBezTo>
                    <a:pt x="1109" y="174"/>
                    <a:pt x="986" y="235"/>
                    <a:pt x="862" y="315"/>
                  </a:cubicBezTo>
                  <a:cubicBezTo>
                    <a:pt x="502" y="552"/>
                    <a:pt x="229" y="904"/>
                    <a:pt x="114" y="1327"/>
                  </a:cubicBezTo>
                  <a:cubicBezTo>
                    <a:pt x="0" y="1784"/>
                    <a:pt x="176" y="2462"/>
                    <a:pt x="563" y="3157"/>
                  </a:cubicBezTo>
                  <a:lnTo>
                    <a:pt x="651" y="3131"/>
                  </a:lnTo>
                  <a:cubicBezTo>
                    <a:pt x="641" y="3060"/>
                    <a:pt x="633" y="2990"/>
                    <a:pt x="628" y="2919"/>
                  </a:cubicBezTo>
                  <a:lnTo>
                    <a:pt x="628" y="2919"/>
                  </a:lnTo>
                  <a:cubicBezTo>
                    <a:pt x="643" y="3090"/>
                    <a:pt x="674" y="3260"/>
                    <a:pt x="722" y="3430"/>
                  </a:cubicBezTo>
                  <a:cubicBezTo>
                    <a:pt x="810" y="3571"/>
                    <a:pt x="915" y="3712"/>
                    <a:pt x="1021" y="3844"/>
                  </a:cubicBezTo>
                  <a:lnTo>
                    <a:pt x="1109" y="3800"/>
                  </a:lnTo>
                  <a:cubicBezTo>
                    <a:pt x="986" y="3333"/>
                    <a:pt x="915" y="2638"/>
                    <a:pt x="1241" y="2004"/>
                  </a:cubicBezTo>
                  <a:cubicBezTo>
                    <a:pt x="1399" y="1705"/>
                    <a:pt x="1637" y="1441"/>
                    <a:pt x="1919" y="1256"/>
                  </a:cubicBezTo>
                  <a:cubicBezTo>
                    <a:pt x="2244" y="1045"/>
                    <a:pt x="2605" y="895"/>
                    <a:pt x="2984" y="807"/>
                  </a:cubicBezTo>
                  <a:lnTo>
                    <a:pt x="3054" y="799"/>
                  </a:lnTo>
                  <a:lnTo>
                    <a:pt x="3019" y="737"/>
                  </a:lnTo>
                  <a:cubicBezTo>
                    <a:pt x="2896" y="535"/>
                    <a:pt x="2728" y="359"/>
                    <a:pt x="2543" y="218"/>
                  </a:cubicBezTo>
                  <a:cubicBezTo>
                    <a:pt x="2319" y="75"/>
                    <a:pt x="2059" y="0"/>
                    <a:pt x="1798"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59"/>
            <p:cNvSpPr/>
            <p:nvPr/>
          </p:nvSpPr>
          <p:spPr>
            <a:xfrm>
              <a:off x="689625" y="1112700"/>
              <a:ext cx="87600" cy="91175"/>
            </a:xfrm>
            <a:custGeom>
              <a:rect b="b" l="l" r="r" t="t"/>
              <a:pathLst>
                <a:path extrusionOk="0" h="3647" w="3504">
                  <a:moveTo>
                    <a:pt x="2808" y="1"/>
                  </a:moveTo>
                  <a:lnTo>
                    <a:pt x="2782" y="115"/>
                  </a:lnTo>
                  <a:cubicBezTo>
                    <a:pt x="2632" y="740"/>
                    <a:pt x="2166" y="2280"/>
                    <a:pt x="1039" y="3037"/>
                  </a:cubicBezTo>
                  <a:cubicBezTo>
                    <a:pt x="731" y="3248"/>
                    <a:pt x="379" y="3389"/>
                    <a:pt x="1" y="3442"/>
                  </a:cubicBezTo>
                  <a:lnTo>
                    <a:pt x="1" y="3539"/>
                  </a:lnTo>
                  <a:cubicBezTo>
                    <a:pt x="381" y="3611"/>
                    <a:pt x="724" y="3646"/>
                    <a:pt x="1027" y="3646"/>
                  </a:cubicBezTo>
                  <a:cubicBezTo>
                    <a:pt x="1279" y="3646"/>
                    <a:pt x="1504" y="3622"/>
                    <a:pt x="1699" y="3574"/>
                  </a:cubicBezTo>
                  <a:lnTo>
                    <a:pt x="1717" y="3574"/>
                  </a:lnTo>
                  <a:cubicBezTo>
                    <a:pt x="1867" y="3459"/>
                    <a:pt x="3178" y="2465"/>
                    <a:pt x="3504" y="1048"/>
                  </a:cubicBezTo>
                  <a:lnTo>
                    <a:pt x="3504" y="1030"/>
                  </a:lnTo>
                  <a:lnTo>
                    <a:pt x="2808" y="1"/>
                  </a:ln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59"/>
            <p:cNvSpPr/>
            <p:nvPr/>
          </p:nvSpPr>
          <p:spPr>
            <a:xfrm>
              <a:off x="810200" y="1014800"/>
              <a:ext cx="49100" cy="41175"/>
            </a:xfrm>
            <a:custGeom>
              <a:rect b="b" l="l" r="r" t="t"/>
              <a:pathLst>
                <a:path extrusionOk="0" h="1647" w="1964">
                  <a:moveTo>
                    <a:pt x="9" y="0"/>
                  </a:moveTo>
                  <a:lnTo>
                    <a:pt x="1" y="97"/>
                  </a:lnTo>
                  <a:cubicBezTo>
                    <a:pt x="696" y="317"/>
                    <a:pt x="1567" y="775"/>
                    <a:pt x="1778" y="1646"/>
                  </a:cubicBezTo>
                  <a:lnTo>
                    <a:pt x="1875" y="1646"/>
                  </a:lnTo>
                  <a:cubicBezTo>
                    <a:pt x="1963" y="1312"/>
                    <a:pt x="1937" y="951"/>
                    <a:pt x="1805" y="634"/>
                  </a:cubicBezTo>
                  <a:cubicBezTo>
                    <a:pt x="1646" y="264"/>
                    <a:pt x="1338" y="9"/>
                    <a:pt x="1066" y="9"/>
                  </a:cubicBezTo>
                  <a:lnTo>
                    <a:pt x="722" y="9"/>
                  </a:lnTo>
                  <a:cubicBezTo>
                    <a:pt x="520" y="9"/>
                    <a:pt x="282" y="0"/>
                    <a:pt x="9" y="0"/>
                  </a:cubicBezTo>
                  <a:close/>
                </a:path>
              </a:pathLst>
            </a:custGeom>
            <a:solidFill>
              <a:srgbClr val="FF6B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59"/>
            <p:cNvSpPr/>
            <p:nvPr/>
          </p:nvSpPr>
          <p:spPr>
            <a:xfrm>
              <a:off x="723950" y="923475"/>
              <a:ext cx="53050" cy="76825"/>
            </a:xfrm>
            <a:custGeom>
              <a:rect b="b" l="l" r="r" t="t"/>
              <a:pathLst>
                <a:path extrusionOk="0" h="3073" w="2122">
                  <a:moveTo>
                    <a:pt x="54" y="1"/>
                  </a:moveTo>
                  <a:lnTo>
                    <a:pt x="1" y="80"/>
                  </a:lnTo>
                  <a:cubicBezTo>
                    <a:pt x="1066" y="855"/>
                    <a:pt x="1550" y="2668"/>
                    <a:pt x="1638" y="3020"/>
                  </a:cubicBezTo>
                  <a:lnTo>
                    <a:pt x="1655" y="3072"/>
                  </a:lnTo>
                  <a:lnTo>
                    <a:pt x="1699" y="3064"/>
                  </a:lnTo>
                  <a:cubicBezTo>
                    <a:pt x="1787" y="3037"/>
                    <a:pt x="1910" y="3011"/>
                    <a:pt x="2078" y="2984"/>
                  </a:cubicBezTo>
                  <a:lnTo>
                    <a:pt x="2122" y="2976"/>
                  </a:lnTo>
                  <a:lnTo>
                    <a:pt x="2122" y="2923"/>
                  </a:lnTo>
                  <a:cubicBezTo>
                    <a:pt x="1849" y="1004"/>
                    <a:pt x="846" y="274"/>
                    <a:pt x="54" y="1"/>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59"/>
            <p:cNvSpPr/>
            <p:nvPr/>
          </p:nvSpPr>
          <p:spPr>
            <a:xfrm>
              <a:off x="762675" y="1011275"/>
              <a:ext cx="127650" cy="129675"/>
            </a:xfrm>
            <a:custGeom>
              <a:rect b="b" l="l" r="r" t="t"/>
              <a:pathLst>
                <a:path extrusionOk="0" h="5187" w="5106">
                  <a:moveTo>
                    <a:pt x="4348" y="0"/>
                  </a:moveTo>
                  <a:lnTo>
                    <a:pt x="4278" y="71"/>
                  </a:lnTo>
                  <a:cubicBezTo>
                    <a:pt x="4630" y="529"/>
                    <a:pt x="4692" y="1162"/>
                    <a:pt x="4472" y="1981"/>
                  </a:cubicBezTo>
                  <a:cubicBezTo>
                    <a:pt x="4216" y="2896"/>
                    <a:pt x="3785" y="3565"/>
                    <a:pt x="3195" y="3961"/>
                  </a:cubicBezTo>
                  <a:cubicBezTo>
                    <a:pt x="3081" y="4040"/>
                    <a:pt x="2958" y="4110"/>
                    <a:pt x="2826" y="4163"/>
                  </a:cubicBezTo>
                  <a:cubicBezTo>
                    <a:pt x="2438" y="4337"/>
                    <a:pt x="2035" y="4400"/>
                    <a:pt x="1654" y="4400"/>
                  </a:cubicBezTo>
                  <a:cubicBezTo>
                    <a:pt x="1048" y="4400"/>
                    <a:pt x="496" y="4240"/>
                    <a:pt x="150" y="4110"/>
                  </a:cubicBezTo>
                  <a:lnTo>
                    <a:pt x="1" y="4049"/>
                  </a:lnTo>
                  <a:lnTo>
                    <a:pt x="1" y="4049"/>
                  </a:lnTo>
                  <a:lnTo>
                    <a:pt x="661" y="5035"/>
                  </a:lnTo>
                  <a:lnTo>
                    <a:pt x="678" y="5035"/>
                  </a:lnTo>
                  <a:cubicBezTo>
                    <a:pt x="794" y="5070"/>
                    <a:pt x="1197" y="5186"/>
                    <a:pt x="1718" y="5186"/>
                  </a:cubicBezTo>
                  <a:cubicBezTo>
                    <a:pt x="2106" y="5186"/>
                    <a:pt x="2560" y="5122"/>
                    <a:pt x="3011" y="4911"/>
                  </a:cubicBezTo>
                  <a:cubicBezTo>
                    <a:pt x="3134" y="4850"/>
                    <a:pt x="3257" y="4779"/>
                    <a:pt x="3380" y="4700"/>
                  </a:cubicBezTo>
                  <a:cubicBezTo>
                    <a:pt x="3970" y="4304"/>
                    <a:pt x="4428" y="3670"/>
                    <a:pt x="4736" y="2808"/>
                  </a:cubicBezTo>
                  <a:cubicBezTo>
                    <a:pt x="5105" y="1778"/>
                    <a:pt x="5096" y="960"/>
                    <a:pt x="4700" y="379"/>
                  </a:cubicBezTo>
                  <a:cubicBezTo>
                    <a:pt x="4595" y="229"/>
                    <a:pt x="4480" y="106"/>
                    <a:pt x="4348" y="0"/>
                  </a:cubicBezTo>
                  <a:close/>
                </a:path>
              </a:pathLst>
            </a:custGeom>
            <a:solidFill>
              <a:srgbClr val="EC30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59"/>
            <p:cNvSpPr/>
            <p:nvPr/>
          </p:nvSpPr>
          <p:spPr>
            <a:xfrm>
              <a:off x="592825" y="880800"/>
              <a:ext cx="306300" cy="328750"/>
            </a:xfrm>
            <a:custGeom>
              <a:rect b="b" l="l" r="r" t="t"/>
              <a:pathLst>
                <a:path extrusionOk="0" fill="none" h="13150" w="12252">
                  <a:moveTo>
                    <a:pt x="3045" y="6751"/>
                  </a:moveTo>
                  <a:cubicBezTo>
                    <a:pt x="3045" y="6751"/>
                    <a:pt x="18" y="3908"/>
                    <a:pt x="2913" y="1954"/>
                  </a:cubicBezTo>
                  <a:cubicBezTo>
                    <a:pt x="5809" y="1"/>
                    <a:pt x="6856" y="4832"/>
                    <a:pt x="6856" y="4832"/>
                  </a:cubicBezTo>
                  <a:cubicBezTo>
                    <a:pt x="6856" y="4832"/>
                    <a:pt x="12251" y="3450"/>
                    <a:pt x="11213" y="7182"/>
                  </a:cubicBezTo>
                  <a:cubicBezTo>
                    <a:pt x="10183" y="10914"/>
                    <a:pt x="6654" y="9153"/>
                    <a:pt x="6654" y="9153"/>
                  </a:cubicBezTo>
                  <a:cubicBezTo>
                    <a:pt x="6654" y="9153"/>
                    <a:pt x="5994" y="13149"/>
                    <a:pt x="3001" y="12656"/>
                  </a:cubicBezTo>
                  <a:cubicBezTo>
                    <a:pt x="0" y="12163"/>
                    <a:pt x="678" y="8009"/>
                    <a:pt x="3045" y="6751"/>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59"/>
            <p:cNvSpPr/>
            <p:nvPr/>
          </p:nvSpPr>
          <p:spPr>
            <a:xfrm>
              <a:off x="667850" y="996750"/>
              <a:ext cx="244250" cy="213000"/>
            </a:xfrm>
            <a:custGeom>
              <a:rect b="b" l="l" r="r" t="t"/>
              <a:pathLst>
                <a:path extrusionOk="0" fill="none" h="8520" w="9770">
                  <a:moveTo>
                    <a:pt x="0" y="8018"/>
                  </a:moveTo>
                  <a:cubicBezTo>
                    <a:pt x="0" y="8018"/>
                    <a:pt x="1558" y="8520"/>
                    <a:pt x="2597" y="8256"/>
                  </a:cubicBezTo>
                  <a:cubicBezTo>
                    <a:pt x="2597" y="8256"/>
                    <a:pt x="4102" y="7209"/>
                    <a:pt x="4427" y="5660"/>
                  </a:cubicBezTo>
                  <a:cubicBezTo>
                    <a:pt x="4427" y="5660"/>
                    <a:pt x="7376" y="6733"/>
                    <a:pt x="8573" y="3415"/>
                  </a:cubicBezTo>
                  <a:cubicBezTo>
                    <a:pt x="9769" y="89"/>
                    <a:pt x="6636" y="1"/>
                    <a:pt x="6636"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59"/>
            <p:cNvSpPr/>
            <p:nvPr/>
          </p:nvSpPr>
          <p:spPr>
            <a:xfrm>
              <a:off x="759150" y="1109625"/>
              <a:ext cx="19400" cy="28625"/>
            </a:xfrm>
            <a:custGeom>
              <a:rect b="b" l="l" r="r" t="t"/>
              <a:pathLst>
                <a:path extrusionOk="0" fill="none" h="1145" w="776">
                  <a:moveTo>
                    <a:pt x="1" y="0"/>
                  </a:moveTo>
                  <a:lnTo>
                    <a:pt x="775" y="1145"/>
                  </a:ln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59"/>
            <p:cNvSpPr/>
            <p:nvPr/>
          </p:nvSpPr>
          <p:spPr>
            <a:xfrm>
              <a:off x="703275" y="916225"/>
              <a:ext cx="75050" cy="82750"/>
            </a:xfrm>
            <a:custGeom>
              <a:rect b="b" l="l" r="r" t="t"/>
              <a:pathLst>
                <a:path extrusionOk="0" fill="none" h="3310" w="3002">
                  <a:moveTo>
                    <a:pt x="0" y="80"/>
                  </a:moveTo>
                  <a:cubicBezTo>
                    <a:pt x="0" y="80"/>
                    <a:pt x="2597" y="0"/>
                    <a:pt x="3002" y="331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59"/>
            <p:cNvSpPr/>
            <p:nvPr/>
          </p:nvSpPr>
          <p:spPr>
            <a:xfrm>
              <a:off x="631100" y="925025"/>
              <a:ext cx="244700" cy="262950"/>
            </a:xfrm>
            <a:custGeom>
              <a:rect b="b" l="l" r="r" t="t"/>
              <a:pathLst>
                <a:path extrusionOk="0" fill="none" h="10518" w="9788">
                  <a:moveTo>
                    <a:pt x="2359" y="5492"/>
                  </a:moveTo>
                  <a:cubicBezTo>
                    <a:pt x="2359" y="5492"/>
                    <a:pt x="432" y="6091"/>
                    <a:pt x="212" y="8194"/>
                  </a:cubicBezTo>
                  <a:cubicBezTo>
                    <a:pt x="1" y="10298"/>
                    <a:pt x="2227" y="10518"/>
                    <a:pt x="2879" y="9884"/>
                  </a:cubicBezTo>
                  <a:cubicBezTo>
                    <a:pt x="3530" y="9259"/>
                    <a:pt x="4375" y="8071"/>
                    <a:pt x="4639" y="6284"/>
                  </a:cubicBezTo>
                  <a:cubicBezTo>
                    <a:pt x="4639" y="6284"/>
                    <a:pt x="7077" y="7781"/>
                    <a:pt x="8432" y="6364"/>
                  </a:cubicBezTo>
                  <a:cubicBezTo>
                    <a:pt x="9787" y="4938"/>
                    <a:pt x="8898" y="3556"/>
                    <a:pt x="8238" y="3556"/>
                  </a:cubicBezTo>
                  <a:cubicBezTo>
                    <a:pt x="7569" y="3556"/>
                    <a:pt x="5774" y="3406"/>
                    <a:pt x="4964" y="4058"/>
                  </a:cubicBezTo>
                  <a:cubicBezTo>
                    <a:pt x="4964" y="4058"/>
                    <a:pt x="4357" y="1303"/>
                    <a:pt x="3389" y="652"/>
                  </a:cubicBezTo>
                  <a:cubicBezTo>
                    <a:pt x="2421" y="0"/>
                    <a:pt x="1101" y="872"/>
                    <a:pt x="890" y="1787"/>
                  </a:cubicBezTo>
                  <a:cubicBezTo>
                    <a:pt x="678" y="2702"/>
                    <a:pt x="1550" y="4366"/>
                    <a:pt x="2500" y="4999"/>
                  </a:cubicBezTo>
                  <a:lnTo>
                    <a:pt x="2923" y="5334"/>
                  </a:ln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59"/>
            <p:cNvSpPr/>
            <p:nvPr/>
          </p:nvSpPr>
          <p:spPr>
            <a:xfrm>
              <a:off x="654425" y="957600"/>
              <a:ext cx="75500" cy="84500"/>
            </a:xfrm>
            <a:custGeom>
              <a:rect b="b" l="l" r="r" t="t"/>
              <a:pathLst>
                <a:path extrusionOk="0" fill="none" h="3380" w="3020">
                  <a:moveTo>
                    <a:pt x="1180" y="3380"/>
                  </a:moveTo>
                  <a:cubicBezTo>
                    <a:pt x="1180" y="3380"/>
                    <a:pt x="1" y="651"/>
                    <a:pt x="3019" y="0"/>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59"/>
            <p:cNvSpPr/>
            <p:nvPr/>
          </p:nvSpPr>
          <p:spPr>
            <a:xfrm>
              <a:off x="793700" y="1014350"/>
              <a:ext cx="60975" cy="51725"/>
            </a:xfrm>
            <a:custGeom>
              <a:rect b="b" l="l" r="r" t="t"/>
              <a:pathLst>
                <a:path extrusionOk="0" fill="none" h="2069" w="2439">
                  <a:moveTo>
                    <a:pt x="1" y="1"/>
                  </a:moveTo>
                  <a:cubicBezTo>
                    <a:pt x="1" y="1"/>
                    <a:pt x="2438" y="335"/>
                    <a:pt x="2430" y="2069"/>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59"/>
            <p:cNvSpPr/>
            <p:nvPr/>
          </p:nvSpPr>
          <p:spPr>
            <a:xfrm>
              <a:off x="628675" y="1067375"/>
              <a:ext cx="54825" cy="112250"/>
            </a:xfrm>
            <a:custGeom>
              <a:rect b="b" l="l" r="r" t="t"/>
              <a:pathLst>
                <a:path extrusionOk="0" fill="none" h="4490" w="2193">
                  <a:moveTo>
                    <a:pt x="2192" y="4489"/>
                  </a:moveTo>
                  <a:cubicBezTo>
                    <a:pt x="2192" y="4489"/>
                    <a:pt x="1" y="2544"/>
                    <a:pt x="2008" y="1"/>
                  </a:cubicBezTo>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59"/>
            <p:cNvSpPr/>
            <p:nvPr/>
          </p:nvSpPr>
          <p:spPr>
            <a:xfrm>
              <a:off x="748825" y="1147475"/>
              <a:ext cx="13875" cy="21350"/>
            </a:xfrm>
            <a:custGeom>
              <a:rect b="b" l="l" r="r" t="t"/>
              <a:pathLst>
                <a:path extrusionOk="0" fill="none" h="854" w="555">
                  <a:moveTo>
                    <a:pt x="0" y="854"/>
                  </a:moveTo>
                  <a:cubicBezTo>
                    <a:pt x="273" y="634"/>
                    <a:pt x="467" y="335"/>
                    <a:pt x="555"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59"/>
            <p:cNvSpPr/>
            <p:nvPr/>
          </p:nvSpPr>
          <p:spPr>
            <a:xfrm>
              <a:off x="763125" y="1134925"/>
              <a:ext cx="1350" cy="5750"/>
            </a:xfrm>
            <a:custGeom>
              <a:rect b="b" l="l" r="r" t="t"/>
              <a:pathLst>
                <a:path extrusionOk="0" fill="none" h="230" w="54">
                  <a:moveTo>
                    <a:pt x="0" y="229"/>
                  </a:moveTo>
                  <a:cubicBezTo>
                    <a:pt x="18" y="150"/>
                    <a:pt x="35" y="71"/>
                    <a:pt x="53"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59"/>
            <p:cNvSpPr/>
            <p:nvPr/>
          </p:nvSpPr>
          <p:spPr>
            <a:xfrm>
              <a:off x="653100" y="1153200"/>
              <a:ext cx="17625" cy="26200"/>
            </a:xfrm>
            <a:custGeom>
              <a:rect b="b" l="l" r="r" t="t"/>
              <a:pathLst>
                <a:path extrusionOk="0" fill="none" h="1048" w="705">
                  <a:moveTo>
                    <a:pt x="705" y="1047"/>
                  </a:moveTo>
                  <a:cubicBezTo>
                    <a:pt x="370" y="775"/>
                    <a:pt x="124" y="414"/>
                    <a:pt x="1"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59"/>
            <p:cNvSpPr/>
            <p:nvPr/>
          </p:nvSpPr>
          <p:spPr>
            <a:xfrm>
              <a:off x="647375" y="1131400"/>
              <a:ext cx="700" cy="8175"/>
            </a:xfrm>
            <a:custGeom>
              <a:rect b="b" l="l" r="r" t="t"/>
              <a:pathLst>
                <a:path extrusionOk="0" fill="none" h="327" w="28">
                  <a:moveTo>
                    <a:pt x="27" y="326"/>
                  </a:moveTo>
                  <a:lnTo>
                    <a:pt x="1"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59"/>
            <p:cNvSpPr/>
            <p:nvPr/>
          </p:nvSpPr>
          <p:spPr>
            <a:xfrm>
              <a:off x="664550" y="970800"/>
              <a:ext cx="9700" cy="59200"/>
            </a:xfrm>
            <a:custGeom>
              <a:rect b="b" l="l" r="r" t="t"/>
              <a:pathLst>
                <a:path extrusionOk="0" fill="none" h="2368" w="388">
                  <a:moveTo>
                    <a:pt x="300" y="2368"/>
                  </a:moveTo>
                  <a:cubicBezTo>
                    <a:pt x="0" y="1602"/>
                    <a:pt x="36" y="748"/>
                    <a:pt x="38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59"/>
            <p:cNvSpPr/>
            <p:nvPr/>
          </p:nvSpPr>
          <p:spPr>
            <a:xfrm>
              <a:off x="685225" y="956500"/>
              <a:ext cx="4425" cy="3100"/>
            </a:xfrm>
            <a:custGeom>
              <a:rect b="b" l="l" r="r" t="t"/>
              <a:pathLst>
                <a:path extrusionOk="0" fill="none" h="124" w="177">
                  <a:moveTo>
                    <a:pt x="1" y="123"/>
                  </a:moveTo>
                  <a:cubicBezTo>
                    <a:pt x="62" y="79"/>
                    <a:pt x="115" y="44"/>
                    <a:pt x="177"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59"/>
            <p:cNvSpPr/>
            <p:nvPr/>
          </p:nvSpPr>
          <p:spPr>
            <a:xfrm>
              <a:off x="705700" y="950100"/>
              <a:ext cx="2875" cy="250"/>
            </a:xfrm>
            <a:custGeom>
              <a:rect b="b" l="l" r="r" t="t"/>
              <a:pathLst>
                <a:path extrusionOk="0" fill="none" h="10" w="115">
                  <a:moveTo>
                    <a:pt x="0" y="1"/>
                  </a:moveTo>
                  <a:lnTo>
                    <a:pt x="115" y="1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59"/>
            <p:cNvSpPr/>
            <p:nvPr/>
          </p:nvSpPr>
          <p:spPr>
            <a:xfrm>
              <a:off x="785350" y="1129650"/>
              <a:ext cx="24450" cy="4650"/>
            </a:xfrm>
            <a:custGeom>
              <a:rect b="b" l="l" r="r" t="t"/>
              <a:pathLst>
                <a:path extrusionOk="0" fill="none" h="186" w="978">
                  <a:moveTo>
                    <a:pt x="0" y="0"/>
                  </a:moveTo>
                  <a:cubicBezTo>
                    <a:pt x="299" y="141"/>
                    <a:pt x="643" y="185"/>
                    <a:pt x="977" y="12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59"/>
            <p:cNvSpPr/>
            <p:nvPr/>
          </p:nvSpPr>
          <p:spPr>
            <a:xfrm>
              <a:off x="823850" y="1128775"/>
              <a:ext cx="3550" cy="450"/>
            </a:xfrm>
            <a:custGeom>
              <a:rect b="b" l="l" r="r" t="t"/>
              <a:pathLst>
                <a:path extrusionOk="0" fill="none" h="18" w="142">
                  <a:moveTo>
                    <a:pt x="0" y="18"/>
                  </a:moveTo>
                  <a:lnTo>
                    <a:pt x="141"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59"/>
          <p:cNvGrpSpPr/>
          <p:nvPr/>
        </p:nvGrpSpPr>
        <p:grpSpPr>
          <a:xfrm>
            <a:off x="307302" y="1560014"/>
            <a:ext cx="506525" cy="412115"/>
            <a:chOff x="3380500" y="4296875"/>
            <a:chExt cx="344575" cy="280350"/>
          </a:xfrm>
        </p:grpSpPr>
        <p:sp>
          <p:nvSpPr>
            <p:cNvPr id="7858" name="Google Shape;7858;p59"/>
            <p:cNvSpPr/>
            <p:nvPr/>
          </p:nvSpPr>
          <p:spPr>
            <a:xfrm>
              <a:off x="3610425" y="4363250"/>
              <a:ext cx="48650" cy="39050"/>
            </a:xfrm>
            <a:custGeom>
              <a:rect b="b" l="l" r="r" t="t"/>
              <a:pathLst>
                <a:path extrusionOk="0" h="1562" w="1946">
                  <a:moveTo>
                    <a:pt x="493" y="1"/>
                  </a:moveTo>
                  <a:cubicBezTo>
                    <a:pt x="355" y="1"/>
                    <a:pt x="226" y="61"/>
                    <a:pt x="133" y="171"/>
                  </a:cubicBezTo>
                  <a:cubicBezTo>
                    <a:pt x="1" y="356"/>
                    <a:pt x="1" y="620"/>
                    <a:pt x="133" y="892"/>
                  </a:cubicBezTo>
                  <a:cubicBezTo>
                    <a:pt x="309" y="1244"/>
                    <a:pt x="661" y="1491"/>
                    <a:pt x="986" y="1491"/>
                  </a:cubicBezTo>
                  <a:lnTo>
                    <a:pt x="1022" y="1491"/>
                  </a:lnTo>
                  <a:cubicBezTo>
                    <a:pt x="1294" y="1491"/>
                    <a:pt x="1576" y="1508"/>
                    <a:pt x="1849" y="1552"/>
                  </a:cubicBezTo>
                  <a:lnTo>
                    <a:pt x="1946" y="1561"/>
                  </a:lnTo>
                  <a:lnTo>
                    <a:pt x="1946" y="1561"/>
                  </a:lnTo>
                  <a:lnTo>
                    <a:pt x="1928" y="1473"/>
                  </a:lnTo>
                  <a:cubicBezTo>
                    <a:pt x="1805" y="611"/>
                    <a:pt x="1250" y="162"/>
                    <a:pt x="819" y="39"/>
                  </a:cubicBezTo>
                  <a:cubicBezTo>
                    <a:pt x="731" y="12"/>
                    <a:pt x="634" y="4"/>
                    <a:pt x="546" y="4"/>
                  </a:cubicBezTo>
                  <a:cubicBezTo>
                    <a:pt x="528" y="2"/>
                    <a:pt x="511" y="1"/>
                    <a:pt x="493" y="1"/>
                  </a:cubicBezTo>
                  <a:close/>
                </a:path>
              </a:pathLst>
            </a:custGeom>
            <a:solidFill>
              <a:srgbClr val="5F8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59"/>
            <p:cNvSpPr/>
            <p:nvPr/>
          </p:nvSpPr>
          <p:spPr>
            <a:xfrm>
              <a:off x="3393275" y="4298850"/>
              <a:ext cx="303200" cy="238550"/>
            </a:xfrm>
            <a:custGeom>
              <a:rect b="b" l="l" r="r" t="t"/>
              <a:pathLst>
                <a:path extrusionOk="0" h="9542" w="12128">
                  <a:moveTo>
                    <a:pt x="9203" y="2438"/>
                  </a:moveTo>
                  <a:cubicBezTo>
                    <a:pt x="9213" y="2438"/>
                    <a:pt x="9223" y="2438"/>
                    <a:pt x="9232" y="2439"/>
                  </a:cubicBezTo>
                  <a:cubicBezTo>
                    <a:pt x="9338" y="2439"/>
                    <a:pt x="9443" y="2456"/>
                    <a:pt x="9549" y="2492"/>
                  </a:cubicBezTo>
                  <a:cubicBezTo>
                    <a:pt x="10068" y="2632"/>
                    <a:pt x="10702" y="3187"/>
                    <a:pt x="10781" y="4225"/>
                  </a:cubicBezTo>
                  <a:cubicBezTo>
                    <a:pt x="10772" y="4252"/>
                    <a:pt x="10764" y="4269"/>
                    <a:pt x="10746" y="4278"/>
                  </a:cubicBezTo>
                  <a:cubicBezTo>
                    <a:pt x="10728" y="4287"/>
                    <a:pt x="10711" y="4296"/>
                    <a:pt x="10693" y="4296"/>
                  </a:cubicBezTo>
                  <a:cubicBezTo>
                    <a:pt x="10415" y="4226"/>
                    <a:pt x="10130" y="4197"/>
                    <a:pt x="9844" y="4197"/>
                  </a:cubicBezTo>
                  <a:cubicBezTo>
                    <a:pt x="9804" y="4197"/>
                    <a:pt x="9765" y="4198"/>
                    <a:pt x="9725" y="4199"/>
                  </a:cubicBezTo>
                  <a:lnTo>
                    <a:pt x="9681" y="4199"/>
                  </a:lnTo>
                  <a:cubicBezTo>
                    <a:pt x="9241" y="4199"/>
                    <a:pt x="8880" y="3864"/>
                    <a:pt x="8704" y="3521"/>
                  </a:cubicBezTo>
                  <a:cubicBezTo>
                    <a:pt x="8546" y="3213"/>
                    <a:pt x="8555" y="2888"/>
                    <a:pt x="8722" y="2659"/>
                  </a:cubicBezTo>
                  <a:cubicBezTo>
                    <a:pt x="8839" y="2517"/>
                    <a:pt x="9019" y="2438"/>
                    <a:pt x="9203" y="2438"/>
                  </a:cubicBezTo>
                  <a:close/>
                  <a:moveTo>
                    <a:pt x="6478" y="1"/>
                  </a:moveTo>
                  <a:cubicBezTo>
                    <a:pt x="6328" y="1"/>
                    <a:pt x="6178" y="10"/>
                    <a:pt x="6029" y="18"/>
                  </a:cubicBezTo>
                  <a:lnTo>
                    <a:pt x="6020" y="18"/>
                  </a:lnTo>
                  <a:cubicBezTo>
                    <a:pt x="4453" y="150"/>
                    <a:pt x="2975" y="811"/>
                    <a:pt x="1840" y="1902"/>
                  </a:cubicBezTo>
                  <a:cubicBezTo>
                    <a:pt x="1672" y="2069"/>
                    <a:pt x="1505" y="2254"/>
                    <a:pt x="1355" y="2439"/>
                  </a:cubicBezTo>
                  <a:cubicBezTo>
                    <a:pt x="379" y="3636"/>
                    <a:pt x="0" y="5061"/>
                    <a:pt x="282" y="6434"/>
                  </a:cubicBezTo>
                  <a:lnTo>
                    <a:pt x="317" y="6558"/>
                  </a:lnTo>
                  <a:cubicBezTo>
                    <a:pt x="669" y="8159"/>
                    <a:pt x="2473" y="9347"/>
                    <a:pt x="4805" y="9523"/>
                  </a:cubicBezTo>
                  <a:cubicBezTo>
                    <a:pt x="4981" y="9532"/>
                    <a:pt x="5166" y="9541"/>
                    <a:pt x="5351" y="9541"/>
                  </a:cubicBezTo>
                  <a:cubicBezTo>
                    <a:pt x="6346" y="9541"/>
                    <a:pt x="7331" y="9347"/>
                    <a:pt x="8255" y="8969"/>
                  </a:cubicBezTo>
                  <a:cubicBezTo>
                    <a:pt x="9690" y="8388"/>
                    <a:pt x="10843" y="7288"/>
                    <a:pt x="11485" y="5880"/>
                  </a:cubicBezTo>
                  <a:cubicBezTo>
                    <a:pt x="11529" y="5765"/>
                    <a:pt x="11582" y="5651"/>
                    <a:pt x="11626" y="5528"/>
                  </a:cubicBezTo>
                  <a:cubicBezTo>
                    <a:pt x="12128" y="4208"/>
                    <a:pt x="12066" y="3072"/>
                    <a:pt x="11432" y="2139"/>
                  </a:cubicBezTo>
                  <a:cubicBezTo>
                    <a:pt x="10447" y="696"/>
                    <a:pt x="8220" y="18"/>
                    <a:pt x="6574" y="1"/>
                  </a:cubicBezTo>
                  <a:close/>
                </a:path>
              </a:pathLst>
            </a:custGeom>
            <a:solidFill>
              <a:srgbClr val="6DA0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59"/>
            <p:cNvSpPr/>
            <p:nvPr/>
          </p:nvSpPr>
          <p:spPr>
            <a:xfrm>
              <a:off x="3393275" y="4346375"/>
              <a:ext cx="206400" cy="191025"/>
            </a:xfrm>
            <a:custGeom>
              <a:rect b="b" l="l" r="r" t="t"/>
              <a:pathLst>
                <a:path extrusionOk="0" h="7641" w="8256">
                  <a:moveTo>
                    <a:pt x="1848" y="1"/>
                  </a:moveTo>
                  <a:cubicBezTo>
                    <a:pt x="1672" y="168"/>
                    <a:pt x="1505" y="344"/>
                    <a:pt x="1355" y="538"/>
                  </a:cubicBezTo>
                  <a:cubicBezTo>
                    <a:pt x="379" y="1735"/>
                    <a:pt x="0" y="3152"/>
                    <a:pt x="291" y="4533"/>
                  </a:cubicBezTo>
                  <a:lnTo>
                    <a:pt x="317" y="4657"/>
                  </a:lnTo>
                  <a:cubicBezTo>
                    <a:pt x="669" y="6258"/>
                    <a:pt x="2473" y="7446"/>
                    <a:pt x="4805" y="7614"/>
                  </a:cubicBezTo>
                  <a:cubicBezTo>
                    <a:pt x="4981" y="7640"/>
                    <a:pt x="5166" y="7640"/>
                    <a:pt x="5351" y="7640"/>
                  </a:cubicBezTo>
                  <a:cubicBezTo>
                    <a:pt x="6346" y="7640"/>
                    <a:pt x="7331" y="7446"/>
                    <a:pt x="8255" y="7059"/>
                  </a:cubicBezTo>
                  <a:cubicBezTo>
                    <a:pt x="3380" y="6619"/>
                    <a:pt x="2174" y="3152"/>
                    <a:pt x="1910" y="925"/>
                  </a:cubicBezTo>
                  <a:cubicBezTo>
                    <a:pt x="1875" y="617"/>
                    <a:pt x="1848" y="309"/>
                    <a:pt x="1848" y="1"/>
                  </a:cubicBezTo>
                  <a:close/>
                </a:path>
              </a:pathLst>
            </a:custGeom>
            <a:solidFill>
              <a:srgbClr val="5F8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59"/>
            <p:cNvSpPr/>
            <p:nvPr/>
          </p:nvSpPr>
          <p:spPr>
            <a:xfrm>
              <a:off x="3543975" y="4298850"/>
              <a:ext cx="152500" cy="146800"/>
            </a:xfrm>
            <a:custGeom>
              <a:rect b="b" l="l" r="r" t="t"/>
              <a:pathLst>
                <a:path extrusionOk="0" h="5872" w="6100">
                  <a:moveTo>
                    <a:pt x="450" y="1"/>
                  </a:moveTo>
                  <a:cubicBezTo>
                    <a:pt x="300" y="1"/>
                    <a:pt x="150" y="1"/>
                    <a:pt x="1" y="18"/>
                  </a:cubicBezTo>
                  <a:cubicBezTo>
                    <a:pt x="2087" y="194"/>
                    <a:pt x="5757" y="1180"/>
                    <a:pt x="5457" y="5871"/>
                  </a:cubicBezTo>
                  <a:cubicBezTo>
                    <a:pt x="5510" y="5757"/>
                    <a:pt x="5554" y="5642"/>
                    <a:pt x="5598" y="5528"/>
                  </a:cubicBezTo>
                  <a:cubicBezTo>
                    <a:pt x="6100" y="4208"/>
                    <a:pt x="6038" y="3072"/>
                    <a:pt x="5404" y="2139"/>
                  </a:cubicBezTo>
                  <a:cubicBezTo>
                    <a:pt x="4419" y="696"/>
                    <a:pt x="2192" y="18"/>
                    <a:pt x="546" y="1"/>
                  </a:cubicBezTo>
                  <a:close/>
                </a:path>
              </a:pathLst>
            </a:custGeom>
            <a:solidFill>
              <a:srgbClr val="92BC4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59"/>
            <p:cNvSpPr/>
            <p:nvPr/>
          </p:nvSpPr>
          <p:spPr>
            <a:xfrm>
              <a:off x="3380500" y="4296875"/>
              <a:ext cx="344575" cy="280350"/>
            </a:xfrm>
            <a:custGeom>
              <a:rect b="b" l="l" r="r" t="t"/>
              <a:pathLst>
                <a:path extrusionOk="0" fill="none" h="11214" w="13783">
                  <a:moveTo>
                    <a:pt x="7015" y="9"/>
                  </a:moveTo>
                  <a:cubicBezTo>
                    <a:pt x="3477" y="1"/>
                    <a:pt x="1" y="3072"/>
                    <a:pt x="731" y="6531"/>
                  </a:cubicBezTo>
                  <a:cubicBezTo>
                    <a:pt x="740" y="6566"/>
                    <a:pt x="749" y="6610"/>
                    <a:pt x="758" y="6645"/>
                  </a:cubicBezTo>
                  <a:cubicBezTo>
                    <a:pt x="1620" y="10518"/>
                    <a:pt x="10069" y="11213"/>
                    <a:pt x="12199" y="5624"/>
                  </a:cubicBezTo>
                  <a:cubicBezTo>
                    <a:pt x="13783" y="1479"/>
                    <a:pt x="9409" y="36"/>
                    <a:pt x="7077" y="9"/>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59"/>
            <p:cNvSpPr/>
            <p:nvPr/>
          </p:nvSpPr>
          <p:spPr>
            <a:xfrm>
              <a:off x="3602950" y="4353650"/>
              <a:ext cx="57875" cy="50850"/>
            </a:xfrm>
            <a:custGeom>
              <a:rect b="b" l="l" r="r" t="t"/>
              <a:pathLst>
                <a:path extrusionOk="0" fill="none" h="2034" w="2315">
                  <a:moveTo>
                    <a:pt x="2315" y="2033"/>
                  </a:moveTo>
                  <a:cubicBezTo>
                    <a:pt x="1981" y="1963"/>
                    <a:pt x="1637" y="1928"/>
                    <a:pt x="1294" y="1936"/>
                  </a:cubicBezTo>
                  <a:cubicBezTo>
                    <a:pt x="616" y="1936"/>
                    <a:pt x="0" y="1021"/>
                    <a:pt x="379" y="511"/>
                  </a:cubicBezTo>
                  <a:cubicBezTo>
                    <a:pt x="757" y="0"/>
                    <a:pt x="2201" y="467"/>
                    <a:pt x="2315" y="2033"/>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59"/>
            <p:cNvSpPr/>
            <p:nvPr/>
          </p:nvSpPr>
          <p:spPr>
            <a:xfrm>
              <a:off x="3595475" y="4381375"/>
              <a:ext cx="31700" cy="31925"/>
            </a:xfrm>
            <a:custGeom>
              <a:rect b="b" l="l" r="r" t="t"/>
              <a:pathLst>
                <a:path extrusionOk="0" fill="none" h="1277" w="1268">
                  <a:moveTo>
                    <a:pt x="0" y="0"/>
                  </a:moveTo>
                  <a:cubicBezTo>
                    <a:pt x="159" y="634"/>
                    <a:pt x="643" y="1127"/>
                    <a:pt x="1267" y="1276"/>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59"/>
            <p:cNvSpPr/>
            <p:nvPr/>
          </p:nvSpPr>
          <p:spPr>
            <a:xfrm>
              <a:off x="3592600" y="4405350"/>
              <a:ext cx="15425" cy="14775"/>
            </a:xfrm>
            <a:custGeom>
              <a:rect b="b" l="l" r="r" t="t"/>
              <a:pathLst>
                <a:path extrusionOk="0" fill="none" h="591" w="617">
                  <a:moveTo>
                    <a:pt x="1" y="1"/>
                  </a:moveTo>
                  <a:cubicBezTo>
                    <a:pt x="142" y="247"/>
                    <a:pt x="362" y="458"/>
                    <a:pt x="617" y="59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59"/>
            <p:cNvSpPr/>
            <p:nvPr/>
          </p:nvSpPr>
          <p:spPr>
            <a:xfrm>
              <a:off x="3589300" y="4429125"/>
              <a:ext cx="5100" cy="5075"/>
            </a:xfrm>
            <a:custGeom>
              <a:rect b="b" l="l" r="r" t="t"/>
              <a:pathLst>
                <a:path extrusionOk="0" fill="none" h="203" w="204">
                  <a:moveTo>
                    <a:pt x="1" y="0"/>
                  </a:moveTo>
                  <a:lnTo>
                    <a:pt x="203" y="202"/>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59"/>
            <p:cNvSpPr/>
            <p:nvPr/>
          </p:nvSpPr>
          <p:spPr>
            <a:xfrm>
              <a:off x="3421000" y="4469825"/>
              <a:ext cx="88025" cy="47750"/>
            </a:xfrm>
            <a:custGeom>
              <a:rect b="b" l="l" r="r" t="t"/>
              <a:pathLst>
                <a:path extrusionOk="0" fill="none" h="1910" w="3521">
                  <a:moveTo>
                    <a:pt x="0" y="0"/>
                  </a:moveTo>
                  <a:cubicBezTo>
                    <a:pt x="889" y="1065"/>
                    <a:pt x="2147" y="1743"/>
                    <a:pt x="3520" y="191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59"/>
            <p:cNvSpPr/>
            <p:nvPr/>
          </p:nvSpPr>
          <p:spPr>
            <a:xfrm>
              <a:off x="3450900" y="4472225"/>
              <a:ext cx="40075" cy="22050"/>
            </a:xfrm>
            <a:custGeom>
              <a:rect b="b" l="l" r="r" t="t"/>
              <a:pathLst>
                <a:path extrusionOk="0" fill="none" h="882" w="1603">
                  <a:moveTo>
                    <a:pt x="1" y="1"/>
                  </a:moveTo>
                  <a:cubicBezTo>
                    <a:pt x="476" y="397"/>
                    <a:pt x="1013" y="696"/>
                    <a:pt x="1603" y="8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59"/>
            <p:cNvSpPr/>
            <p:nvPr/>
          </p:nvSpPr>
          <p:spPr>
            <a:xfrm>
              <a:off x="3590625" y="4319975"/>
              <a:ext cx="19175" cy="7950"/>
            </a:xfrm>
            <a:custGeom>
              <a:rect b="b" l="l" r="r" t="t"/>
              <a:pathLst>
                <a:path extrusionOk="0" fill="none" h="318" w="767">
                  <a:moveTo>
                    <a:pt x="766" y="318"/>
                  </a:moveTo>
                  <a:cubicBezTo>
                    <a:pt x="529" y="177"/>
                    <a:pt x="265" y="71"/>
                    <a:pt x="1"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59"/>
            <p:cNvSpPr/>
            <p:nvPr/>
          </p:nvSpPr>
          <p:spPr>
            <a:xfrm>
              <a:off x="3440125" y="4327675"/>
              <a:ext cx="74400" cy="43150"/>
            </a:xfrm>
            <a:custGeom>
              <a:rect b="b" l="l" r="r" t="t"/>
              <a:pathLst>
                <a:path extrusionOk="0" fill="none" h="1726" w="2976">
                  <a:moveTo>
                    <a:pt x="1" y="1726"/>
                  </a:moveTo>
                  <a:cubicBezTo>
                    <a:pt x="766" y="828"/>
                    <a:pt x="1814" y="221"/>
                    <a:pt x="2975"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59"/>
            <p:cNvSpPr/>
            <p:nvPr/>
          </p:nvSpPr>
          <p:spPr>
            <a:xfrm>
              <a:off x="3481725" y="4352550"/>
              <a:ext cx="8600" cy="3750"/>
            </a:xfrm>
            <a:custGeom>
              <a:rect b="b" l="l" r="r" t="t"/>
              <a:pathLst>
                <a:path extrusionOk="0" fill="none" h="150" w="344">
                  <a:moveTo>
                    <a:pt x="0" y="150"/>
                  </a:moveTo>
                  <a:lnTo>
                    <a:pt x="343"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59"/>
            <p:cNvSpPr/>
            <p:nvPr/>
          </p:nvSpPr>
          <p:spPr>
            <a:xfrm>
              <a:off x="3606675" y="4477950"/>
              <a:ext cx="28850" cy="18725"/>
            </a:xfrm>
            <a:custGeom>
              <a:rect b="b" l="l" r="r" t="t"/>
              <a:pathLst>
                <a:path extrusionOk="0" fill="none" h="749" w="1154">
                  <a:moveTo>
                    <a:pt x="1" y="749"/>
                  </a:moveTo>
                  <a:cubicBezTo>
                    <a:pt x="423" y="582"/>
                    <a:pt x="819" y="326"/>
                    <a:pt x="1154" y="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59"/>
            <p:cNvSpPr/>
            <p:nvPr/>
          </p:nvSpPr>
          <p:spPr>
            <a:xfrm>
              <a:off x="3622300" y="4466075"/>
              <a:ext cx="4000" cy="2875"/>
            </a:xfrm>
            <a:custGeom>
              <a:rect b="b" l="l" r="r" t="t"/>
              <a:pathLst>
                <a:path extrusionOk="0" fill="none" h="115" w="160">
                  <a:moveTo>
                    <a:pt x="1" y="115"/>
                  </a:moveTo>
                  <a:lnTo>
                    <a:pt x="159" y="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59"/>
          <p:cNvGrpSpPr/>
          <p:nvPr/>
        </p:nvGrpSpPr>
        <p:grpSpPr>
          <a:xfrm>
            <a:off x="5011926" y="396581"/>
            <a:ext cx="602486" cy="593367"/>
            <a:chOff x="8155625" y="4293825"/>
            <a:chExt cx="639175" cy="629500"/>
          </a:xfrm>
        </p:grpSpPr>
        <p:sp>
          <p:nvSpPr>
            <p:cNvPr id="7875" name="Google Shape;7875;p59"/>
            <p:cNvSpPr/>
            <p:nvPr/>
          </p:nvSpPr>
          <p:spPr>
            <a:xfrm>
              <a:off x="8157600" y="4303775"/>
              <a:ext cx="637200" cy="605850"/>
            </a:xfrm>
            <a:custGeom>
              <a:rect b="b" l="l" r="r" t="t"/>
              <a:pathLst>
                <a:path extrusionOk="0" h="24234" w="25488">
                  <a:moveTo>
                    <a:pt x="22022" y="7665"/>
                  </a:moveTo>
                  <a:lnTo>
                    <a:pt x="22022" y="7665"/>
                  </a:lnTo>
                  <a:cubicBezTo>
                    <a:pt x="22066" y="7700"/>
                    <a:pt x="22109" y="7735"/>
                    <a:pt x="22152" y="7761"/>
                  </a:cubicBezTo>
                  <a:cubicBezTo>
                    <a:pt x="22231" y="7831"/>
                    <a:pt x="22310" y="7900"/>
                    <a:pt x="22388" y="7979"/>
                  </a:cubicBezTo>
                  <a:lnTo>
                    <a:pt x="22388" y="7979"/>
                  </a:lnTo>
                  <a:cubicBezTo>
                    <a:pt x="22310" y="7900"/>
                    <a:pt x="22231" y="7831"/>
                    <a:pt x="22152" y="7770"/>
                  </a:cubicBezTo>
                  <a:lnTo>
                    <a:pt x="22022" y="7665"/>
                  </a:lnTo>
                  <a:close/>
                  <a:moveTo>
                    <a:pt x="13355" y="1845"/>
                  </a:moveTo>
                  <a:cubicBezTo>
                    <a:pt x="14784" y="1845"/>
                    <a:pt x="16245" y="2315"/>
                    <a:pt x="17312" y="3158"/>
                  </a:cubicBezTo>
                  <a:cubicBezTo>
                    <a:pt x="18042" y="3730"/>
                    <a:pt x="18615" y="4478"/>
                    <a:pt x="18958" y="5341"/>
                  </a:cubicBezTo>
                  <a:cubicBezTo>
                    <a:pt x="19195" y="5939"/>
                    <a:pt x="19319" y="6581"/>
                    <a:pt x="19327" y="7233"/>
                  </a:cubicBezTo>
                  <a:lnTo>
                    <a:pt x="19327" y="7294"/>
                  </a:lnTo>
                  <a:lnTo>
                    <a:pt x="19389" y="7303"/>
                  </a:lnTo>
                  <a:cubicBezTo>
                    <a:pt x="20806" y="7532"/>
                    <a:pt x="21888" y="8403"/>
                    <a:pt x="22425" y="9767"/>
                  </a:cubicBezTo>
                  <a:cubicBezTo>
                    <a:pt x="22997" y="11220"/>
                    <a:pt x="22865" y="13050"/>
                    <a:pt x="22091" y="14229"/>
                  </a:cubicBezTo>
                  <a:lnTo>
                    <a:pt x="22073" y="14265"/>
                  </a:lnTo>
                  <a:lnTo>
                    <a:pt x="22091" y="14300"/>
                  </a:lnTo>
                  <a:cubicBezTo>
                    <a:pt x="22170" y="14458"/>
                    <a:pt x="22240" y="14617"/>
                    <a:pt x="22302" y="14775"/>
                  </a:cubicBezTo>
                  <a:cubicBezTo>
                    <a:pt x="22654" y="15655"/>
                    <a:pt x="23517" y="18718"/>
                    <a:pt x="20075" y="21270"/>
                  </a:cubicBezTo>
                  <a:cubicBezTo>
                    <a:pt x="18928" y="22127"/>
                    <a:pt x="17814" y="22419"/>
                    <a:pt x="16830" y="22419"/>
                  </a:cubicBezTo>
                  <a:cubicBezTo>
                    <a:pt x="15399" y="22419"/>
                    <a:pt x="14244" y="21802"/>
                    <a:pt x="13660" y="21411"/>
                  </a:cubicBezTo>
                  <a:lnTo>
                    <a:pt x="13616" y="21385"/>
                  </a:lnTo>
                  <a:lnTo>
                    <a:pt x="13580" y="21411"/>
                  </a:lnTo>
                  <a:cubicBezTo>
                    <a:pt x="13102" y="21713"/>
                    <a:pt x="11978" y="22303"/>
                    <a:pt x="10480" y="22303"/>
                  </a:cubicBezTo>
                  <a:cubicBezTo>
                    <a:pt x="9139" y="22303"/>
                    <a:pt x="7499" y="21829"/>
                    <a:pt x="5756" y="20249"/>
                  </a:cubicBezTo>
                  <a:cubicBezTo>
                    <a:pt x="4718" y="19334"/>
                    <a:pt x="3899" y="18181"/>
                    <a:pt x="3380" y="16896"/>
                  </a:cubicBezTo>
                  <a:cubicBezTo>
                    <a:pt x="2086" y="13622"/>
                    <a:pt x="3257" y="10093"/>
                    <a:pt x="5140" y="8570"/>
                  </a:cubicBezTo>
                  <a:cubicBezTo>
                    <a:pt x="5983" y="7891"/>
                    <a:pt x="6918" y="7523"/>
                    <a:pt x="7856" y="7523"/>
                  </a:cubicBezTo>
                  <a:cubicBezTo>
                    <a:pt x="7878" y="7523"/>
                    <a:pt x="7900" y="7523"/>
                    <a:pt x="7921" y="7523"/>
                  </a:cubicBezTo>
                  <a:lnTo>
                    <a:pt x="7992" y="7523"/>
                  </a:lnTo>
                  <a:lnTo>
                    <a:pt x="7992" y="7453"/>
                  </a:lnTo>
                  <a:cubicBezTo>
                    <a:pt x="8053" y="6344"/>
                    <a:pt x="8361" y="5270"/>
                    <a:pt x="8898" y="4302"/>
                  </a:cubicBezTo>
                  <a:cubicBezTo>
                    <a:pt x="9541" y="3096"/>
                    <a:pt x="10685" y="2269"/>
                    <a:pt x="12111" y="1970"/>
                  </a:cubicBezTo>
                  <a:cubicBezTo>
                    <a:pt x="12515" y="1886"/>
                    <a:pt x="12934" y="1845"/>
                    <a:pt x="13355" y="1845"/>
                  </a:cubicBezTo>
                  <a:close/>
                  <a:moveTo>
                    <a:pt x="13359" y="0"/>
                  </a:moveTo>
                  <a:cubicBezTo>
                    <a:pt x="12812" y="0"/>
                    <a:pt x="12266" y="54"/>
                    <a:pt x="11732" y="166"/>
                  </a:cubicBezTo>
                  <a:cubicBezTo>
                    <a:pt x="9761" y="579"/>
                    <a:pt x="8185" y="1741"/>
                    <a:pt x="7279" y="3431"/>
                  </a:cubicBezTo>
                  <a:cubicBezTo>
                    <a:pt x="6865" y="4196"/>
                    <a:pt x="6557" y="5006"/>
                    <a:pt x="6364" y="5842"/>
                  </a:cubicBezTo>
                  <a:cubicBezTo>
                    <a:pt x="6355" y="5869"/>
                    <a:pt x="6337" y="5895"/>
                    <a:pt x="6311" y="5904"/>
                  </a:cubicBezTo>
                  <a:cubicBezTo>
                    <a:pt x="5457" y="6150"/>
                    <a:pt x="4665" y="6573"/>
                    <a:pt x="3979" y="7136"/>
                  </a:cubicBezTo>
                  <a:cubicBezTo>
                    <a:pt x="1620" y="9054"/>
                    <a:pt x="1" y="13358"/>
                    <a:pt x="1673" y="17565"/>
                  </a:cubicBezTo>
                  <a:cubicBezTo>
                    <a:pt x="2298" y="19114"/>
                    <a:pt x="3275" y="20496"/>
                    <a:pt x="4524" y="21605"/>
                  </a:cubicBezTo>
                  <a:cubicBezTo>
                    <a:pt x="6699" y="23580"/>
                    <a:pt x="8801" y="24138"/>
                    <a:pt x="10484" y="24138"/>
                  </a:cubicBezTo>
                  <a:cubicBezTo>
                    <a:pt x="11845" y="24138"/>
                    <a:pt x="12933" y="23772"/>
                    <a:pt x="13563" y="23497"/>
                  </a:cubicBezTo>
                  <a:cubicBezTo>
                    <a:pt x="13572" y="23492"/>
                    <a:pt x="13583" y="23490"/>
                    <a:pt x="13594" y="23490"/>
                  </a:cubicBezTo>
                  <a:cubicBezTo>
                    <a:pt x="13605" y="23490"/>
                    <a:pt x="13616" y="23492"/>
                    <a:pt x="13624" y="23497"/>
                  </a:cubicBezTo>
                  <a:cubicBezTo>
                    <a:pt x="14258" y="23797"/>
                    <a:pt x="15422" y="24234"/>
                    <a:pt x="16851" y="24234"/>
                  </a:cubicBezTo>
                  <a:cubicBezTo>
                    <a:pt x="18143" y="24234"/>
                    <a:pt x="19650" y="23877"/>
                    <a:pt x="21176" y="22740"/>
                  </a:cubicBezTo>
                  <a:cubicBezTo>
                    <a:pt x="25488" y="19536"/>
                    <a:pt x="24511" y="15514"/>
                    <a:pt x="24115" y="14361"/>
                  </a:cubicBezTo>
                  <a:cubicBezTo>
                    <a:pt x="24106" y="14344"/>
                    <a:pt x="24106" y="14326"/>
                    <a:pt x="24115" y="14309"/>
                  </a:cubicBezTo>
                  <a:cubicBezTo>
                    <a:pt x="24775" y="12636"/>
                    <a:pt x="24784" y="10771"/>
                    <a:pt x="24133" y="9090"/>
                  </a:cubicBezTo>
                  <a:cubicBezTo>
                    <a:pt x="23534" y="7594"/>
                    <a:pt x="22469" y="6485"/>
                    <a:pt x="21052" y="5877"/>
                  </a:cubicBezTo>
                  <a:cubicBezTo>
                    <a:pt x="21035" y="5869"/>
                    <a:pt x="21017" y="5851"/>
                    <a:pt x="21017" y="5833"/>
                  </a:cubicBezTo>
                  <a:lnTo>
                    <a:pt x="21017" y="5825"/>
                  </a:lnTo>
                  <a:cubicBezTo>
                    <a:pt x="20674" y="4196"/>
                    <a:pt x="19767" y="2735"/>
                    <a:pt x="18456" y="1715"/>
                  </a:cubicBezTo>
                  <a:cubicBezTo>
                    <a:pt x="17046" y="609"/>
                    <a:pt x="15197" y="0"/>
                    <a:pt x="13359" y="0"/>
                  </a:cubicBezTo>
                  <a:close/>
                </a:path>
              </a:pathLst>
            </a:custGeom>
            <a:solidFill>
              <a:srgbClr val="0091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59"/>
            <p:cNvSpPr/>
            <p:nvPr/>
          </p:nvSpPr>
          <p:spPr>
            <a:xfrm>
              <a:off x="8213700" y="4353475"/>
              <a:ext cx="527425" cy="506700"/>
            </a:xfrm>
            <a:custGeom>
              <a:rect b="b" l="l" r="r" t="t"/>
              <a:pathLst>
                <a:path extrusionOk="0" h="20268" w="21097">
                  <a:moveTo>
                    <a:pt x="11092" y="848"/>
                  </a:moveTo>
                  <a:cubicBezTo>
                    <a:pt x="12303" y="848"/>
                    <a:pt x="13563" y="1249"/>
                    <a:pt x="14452" y="1953"/>
                  </a:cubicBezTo>
                  <a:cubicBezTo>
                    <a:pt x="15042" y="2411"/>
                    <a:pt x="15499" y="3018"/>
                    <a:pt x="15781" y="3713"/>
                  </a:cubicBezTo>
                  <a:cubicBezTo>
                    <a:pt x="16080" y="4497"/>
                    <a:pt x="16150" y="5350"/>
                    <a:pt x="16001" y="6178"/>
                  </a:cubicBezTo>
                  <a:lnTo>
                    <a:pt x="15983" y="6274"/>
                  </a:lnTo>
                  <a:lnTo>
                    <a:pt x="15983" y="6274"/>
                  </a:lnTo>
                  <a:lnTo>
                    <a:pt x="16080" y="6266"/>
                  </a:lnTo>
                  <a:cubicBezTo>
                    <a:pt x="16193" y="6257"/>
                    <a:pt x="16304" y="6253"/>
                    <a:pt x="16413" y="6253"/>
                  </a:cubicBezTo>
                  <a:cubicBezTo>
                    <a:pt x="17767" y="6253"/>
                    <a:pt x="18768" y="6910"/>
                    <a:pt x="19248" y="8140"/>
                  </a:cubicBezTo>
                  <a:cubicBezTo>
                    <a:pt x="19284" y="8219"/>
                    <a:pt x="19310" y="8290"/>
                    <a:pt x="19336" y="8369"/>
                  </a:cubicBezTo>
                  <a:cubicBezTo>
                    <a:pt x="19794" y="9777"/>
                    <a:pt x="19468" y="11493"/>
                    <a:pt x="18632" y="12127"/>
                  </a:cubicBezTo>
                  <a:lnTo>
                    <a:pt x="18571" y="12171"/>
                  </a:lnTo>
                  <a:lnTo>
                    <a:pt x="18615" y="12233"/>
                  </a:lnTo>
                  <a:cubicBezTo>
                    <a:pt x="18835" y="12514"/>
                    <a:pt x="19011" y="12822"/>
                    <a:pt x="19134" y="13157"/>
                  </a:cubicBezTo>
                  <a:cubicBezTo>
                    <a:pt x="19380" y="13764"/>
                    <a:pt x="19468" y="14424"/>
                    <a:pt x="19407" y="15075"/>
                  </a:cubicBezTo>
                  <a:cubicBezTo>
                    <a:pt x="19275" y="16351"/>
                    <a:pt x="18527" y="17531"/>
                    <a:pt x="17242" y="18481"/>
                  </a:cubicBezTo>
                  <a:cubicBezTo>
                    <a:pt x="16309" y="19175"/>
                    <a:pt x="15405" y="19418"/>
                    <a:pt x="14597" y="19418"/>
                  </a:cubicBezTo>
                  <a:cubicBezTo>
                    <a:pt x="12987" y="19418"/>
                    <a:pt x="11755" y="18455"/>
                    <a:pt x="11433" y="18173"/>
                  </a:cubicBezTo>
                  <a:lnTo>
                    <a:pt x="11380" y="18129"/>
                  </a:lnTo>
                  <a:lnTo>
                    <a:pt x="11336" y="18173"/>
                  </a:lnTo>
                  <a:cubicBezTo>
                    <a:pt x="11006" y="18447"/>
                    <a:pt x="9851" y="19309"/>
                    <a:pt x="8218" y="19309"/>
                  </a:cubicBezTo>
                  <a:cubicBezTo>
                    <a:pt x="7069" y="19309"/>
                    <a:pt x="5683" y="18882"/>
                    <a:pt x="4181" y="17522"/>
                  </a:cubicBezTo>
                  <a:cubicBezTo>
                    <a:pt x="3204" y="16633"/>
                    <a:pt x="2492" y="15630"/>
                    <a:pt x="2060" y="14547"/>
                  </a:cubicBezTo>
                  <a:cubicBezTo>
                    <a:pt x="1717" y="13676"/>
                    <a:pt x="1550" y="12743"/>
                    <a:pt x="1576" y="11810"/>
                  </a:cubicBezTo>
                  <a:cubicBezTo>
                    <a:pt x="1629" y="10015"/>
                    <a:pt x="2395" y="8263"/>
                    <a:pt x="3521" y="7357"/>
                  </a:cubicBezTo>
                  <a:cubicBezTo>
                    <a:pt x="4301" y="6723"/>
                    <a:pt x="5019" y="6528"/>
                    <a:pt x="5607" y="6528"/>
                  </a:cubicBezTo>
                  <a:cubicBezTo>
                    <a:pt x="6088" y="6528"/>
                    <a:pt x="6482" y="6658"/>
                    <a:pt x="6751" y="6785"/>
                  </a:cubicBezTo>
                  <a:lnTo>
                    <a:pt x="6892" y="6846"/>
                  </a:lnTo>
                  <a:lnTo>
                    <a:pt x="6848" y="6697"/>
                  </a:lnTo>
                  <a:cubicBezTo>
                    <a:pt x="6690" y="6019"/>
                    <a:pt x="6558" y="4611"/>
                    <a:pt x="7534" y="2780"/>
                  </a:cubicBezTo>
                  <a:cubicBezTo>
                    <a:pt x="8045" y="1821"/>
                    <a:pt x="8916" y="1187"/>
                    <a:pt x="10069" y="950"/>
                  </a:cubicBezTo>
                  <a:cubicBezTo>
                    <a:pt x="10399" y="881"/>
                    <a:pt x="10744" y="848"/>
                    <a:pt x="11092" y="848"/>
                  </a:cubicBezTo>
                  <a:close/>
                  <a:moveTo>
                    <a:pt x="11107" y="1"/>
                  </a:moveTo>
                  <a:cubicBezTo>
                    <a:pt x="10698" y="1"/>
                    <a:pt x="10293" y="41"/>
                    <a:pt x="9902" y="123"/>
                  </a:cubicBezTo>
                  <a:cubicBezTo>
                    <a:pt x="8511" y="413"/>
                    <a:pt x="7411" y="1214"/>
                    <a:pt x="6786" y="2384"/>
                  </a:cubicBezTo>
                  <a:cubicBezTo>
                    <a:pt x="6214" y="3467"/>
                    <a:pt x="5906" y="4549"/>
                    <a:pt x="5897" y="5614"/>
                  </a:cubicBezTo>
                  <a:cubicBezTo>
                    <a:pt x="5897" y="5658"/>
                    <a:pt x="5862" y="5694"/>
                    <a:pt x="5818" y="5694"/>
                  </a:cubicBezTo>
                  <a:cubicBezTo>
                    <a:pt x="5746" y="5689"/>
                    <a:pt x="5673" y="5687"/>
                    <a:pt x="5601" y="5687"/>
                  </a:cubicBezTo>
                  <a:cubicBezTo>
                    <a:pt x="4704" y="5687"/>
                    <a:pt x="3807" y="6037"/>
                    <a:pt x="2984" y="6697"/>
                  </a:cubicBezTo>
                  <a:cubicBezTo>
                    <a:pt x="1145" y="8184"/>
                    <a:pt x="1" y="11643"/>
                    <a:pt x="1277" y="14847"/>
                  </a:cubicBezTo>
                  <a:cubicBezTo>
                    <a:pt x="1787" y="16114"/>
                    <a:pt x="2588" y="17249"/>
                    <a:pt x="3609" y="18147"/>
                  </a:cubicBezTo>
                  <a:cubicBezTo>
                    <a:pt x="5323" y="19701"/>
                    <a:pt x="6925" y="20172"/>
                    <a:pt x="8236" y="20172"/>
                  </a:cubicBezTo>
                  <a:cubicBezTo>
                    <a:pt x="9739" y="20172"/>
                    <a:pt x="10862" y="19553"/>
                    <a:pt x="11336" y="19238"/>
                  </a:cubicBezTo>
                  <a:cubicBezTo>
                    <a:pt x="11345" y="19229"/>
                    <a:pt x="11358" y="19225"/>
                    <a:pt x="11373" y="19225"/>
                  </a:cubicBezTo>
                  <a:cubicBezTo>
                    <a:pt x="11387" y="19225"/>
                    <a:pt x="11402" y="19229"/>
                    <a:pt x="11416" y="19238"/>
                  </a:cubicBezTo>
                  <a:cubicBezTo>
                    <a:pt x="11880" y="19562"/>
                    <a:pt x="13074" y="20268"/>
                    <a:pt x="14593" y="20268"/>
                  </a:cubicBezTo>
                  <a:cubicBezTo>
                    <a:pt x="15548" y="20268"/>
                    <a:pt x="16632" y="19988"/>
                    <a:pt x="17743" y="19159"/>
                  </a:cubicBezTo>
                  <a:cubicBezTo>
                    <a:pt x="21097" y="16668"/>
                    <a:pt x="20261" y="13694"/>
                    <a:pt x="19917" y="12840"/>
                  </a:cubicBezTo>
                  <a:cubicBezTo>
                    <a:pt x="19847" y="12655"/>
                    <a:pt x="19759" y="12470"/>
                    <a:pt x="19662" y="12294"/>
                  </a:cubicBezTo>
                  <a:cubicBezTo>
                    <a:pt x="19653" y="12277"/>
                    <a:pt x="19662" y="12250"/>
                    <a:pt x="19671" y="12224"/>
                  </a:cubicBezTo>
                  <a:cubicBezTo>
                    <a:pt x="20463" y="11089"/>
                    <a:pt x="20613" y="9284"/>
                    <a:pt x="20040" y="7841"/>
                  </a:cubicBezTo>
                  <a:cubicBezTo>
                    <a:pt x="19504" y="6486"/>
                    <a:pt x="18421" y="5641"/>
                    <a:pt x="16995" y="5447"/>
                  </a:cubicBezTo>
                  <a:cubicBezTo>
                    <a:pt x="16969" y="5447"/>
                    <a:pt x="16951" y="5430"/>
                    <a:pt x="16934" y="5394"/>
                  </a:cubicBezTo>
                  <a:cubicBezTo>
                    <a:pt x="16934" y="5386"/>
                    <a:pt x="16925" y="5377"/>
                    <a:pt x="16925" y="5368"/>
                  </a:cubicBezTo>
                  <a:cubicBezTo>
                    <a:pt x="16934" y="4699"/>
                    <a:pt x="16819" y="4030"/>
                    <a:pt x="16573" y="3405"/>
                  </a:cubicBezTo>
                  <a:cubicBezTo>
                    <a:pt x="16239" y="2569"/>
                    <a:pt x="15684" y="1839"/>
                    <a:pt x="14971" y="1293"/>
                  </a:cubicBezTo>
                  <a:cubicBezTo>
                    <a:pt x="13930" y="463"/>
                    <a:pt x="12500" y="1"/>
                    <a:pt x="11107" y="1"/>
                  </a:cubicBezTo>
                  <a:close/>
                </a:path>
              </a:pathLst>
            </a:custGeom>
            <a:solidFill>
              <a:srgbClr val="3EAB5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59"/>
            <p:cNvSpPr/>
            <p:nvPr/>
          </p:nvSpPr>
          <p:spPr>
            <a:xfrm>
              <a:off x="8155625" y="4293825"/>
              <a:ext cx="627975" cy="629500"/>
            </a:xfrm>
            <a:custGeom>
              <a:rect b="b" l="l" r="r" t="t"/>
              <a:pathLst>
                <a:path extrusionOk="0" fill="none" h="25180" w="25119">
                  <a:moveTo>
                    <a:pt x="1681" y="17998"/>
                  </a:moveTo>
                  <a:cubicBezTo>
                    <a:pt x="0" y="13747"/>
                    <a:pt x="1629" y="9408"/>
                    <a:pt x="4014" y="7481"/>
                  </a:cubicBezTo>
                  <a:cubicBezTo>
                    <a:pt x="4700" y="6909"/>
                    <a:pt x="5510" y="6478"/>
                    <a:pt x="6372" y="6223"/>
                  </a:cubicBezTo>
                  <a:cubicBezTo>
                    <a:pt x="6566" y="5378"/>
                    <a:pt x="6874" y="4559"/>
                    <a:pt x="7288" y="3793"/>
                  </a:cubicBezTo>
                  <a:cubicBezTo>
                    <a:pt x="8203" y="2077"/>
                    <a:pt x="9805" y="907"/>
                    <a:pt x="11802" y="484"/>
                  </a:cubicBezTo>
                  <a:cubicBezTo>
                    <a:pt x="14143" y="0"/>
                    <a:pt x="16740" y="599"/>
                    <a:pt x="18579" y="2060"/>
                  </a:cubicBezTo>
                  <a:cubicBezTo>
                    <a:pt x="19574" y="2834"/>
                    <a:pt x="20348" y="3855"/>
                    <a:pt x="20815" y="5026"/>
                  </a:cubicBezTo>
                  <a:cubicBezTo>
                    <a:pt x="20964" y="5404"/>
                    <a:pt x="21087" y="5800"/>
                    <a:pt x="21167" y="6205"/>
                  </a:cubicBezTo>
                  <a:cubicBezTo>
                    <a:pt x="22584" y="6803"/>
                    <a:pt x="23675" y="7930"/>
                    <a:pt x="24282" y="9461"/>
                  </a:cubicBezTo>
                  <a:cubicBezTo>
                    <a:pt x="24933" y="11151"/>
                    <a:pt x="24933" y="13034"/>
                    <a:pt x="24264" y="14733"/>
                  </a:cubicBezTo>
                  <a:cubicBezTo>
                    <a:pt x="25118" y="17180"/>
                    <a:pt x="24775" y="20612"/>
                    <a:pt x="21299" y="23200"/>
                  </a:cubicBezTo>
                  <a:cubicBezTo>
                    <a:pt x="18632" y="25180"/>
                    <a:pt x="15789" y="24960"/>
                    <a:pt x="13668" y="23956"/>
                  </a:cubicBezTo>
                  <a:cubicBezTo>
                    <a:pt x="11213" y="25048"/>
                    <a:pt x="7807" y="25013"/>
                    <a:pt x="4550" y="22064"/>
                  </a:cubicBezTo>
                  <a:cubicBezTo>
                    <a:pt x="3292" y="20946"/>
                    <a:pt x="2306" y="19556"/>
                    <a:pt x="1681" y="17998"/>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59"/>
            <p:cNvSpPr/>
            <p:nvPr/>
          </p:nvSpPr>
          <p:spPr>
            <a:xfrm>
              <a:off x="8211725" y="4345525"/>
              <a:ext cx="531600" cy="535350"/>
            </a:xfrm>
            <a:custGeom>
              <a:rect b="b" l="l" r="r" t="t"/>
              <a:pathLst>
                <a:path extrusionOk="0" fill="none" h="21414" w="21264">
                  <a:moveTo>
                    <a:pt x="1286" y="15200"/>
                  </a:moveTo>
                  <a:cubicBezTo>
                    <a:pt x="1" y="11952"/>
                    <a:pt x="1162" y="8458"/>
                    <a:pt x="3019" y="6953"/>
                  </a:cubicBezTo>
                  <a:cubicBezTo>
                    <a:pt x="4058" y="6117"/>
                    <a:pt x="5061" y="5888"/>
                    <a:pt x="5906" y="5932"/>
                  </a:cubicBezTo>
                  <a:cubicBezTo>
                    <a:pt x="5915" y="5070"/>
                    <a:pt x="6126" y="3943"/>
                    <a:pt x="6804" y="2667"/>
                  </a:cubicBezTo>
                  <a:cubicBezTo>
                    <a:pt x="7437" y="1479"/>
                    <a:pt x="8564" y="661"/>
                    <a:pt x="9963" y="370"/>
                  </a:cubicBezTo>
                  <a:cubicBezTo>
                    <a:pt x="11715" y="1"/>
                    <a:pt x="13730" y="467"/>
                    <a:pt x="15103" y="1549"/>
                  </a:cubicBezTo>
                  <a:cubicBezTo>
                    <a:pt x="15825" y="2104"/>
                    <a:pt x="16379" y="2852"/>
                    <a:pt x="16722" y="3697"/>
                  </a:cubicBezTo>
                  <a:cubicBezTo>
                    <a:pt x="16969" y="4331"/>
                    <a:pt x="17092" y="5008"/>
                    <a:pt x="17083" y="5686"/>
                  </a:cubicBezTo>
                  <a:cubicBezTo>
                    <a:pt x="18509" y="5880"/>
                    <a:pt x="19635" y="6733"/>
                    <a:pt x="20190" y="8124"/>
                  </a:cubicBezTo>
                  <a:cubicBezTo>
                    <a:pt x="20788" y="9638"/>
                    <a:pt x="20586" y="11477"/>
                    <a:pt x="19811" y="12586"/>
                  </a:cubicBezTo>
                  <a:cubicBezTo>
                    <a:pt x="19908" y="12762"/>
                    <a:pt x="19996" y="12947"/>
                    <a:pt x="20067" y="13131"/>
                  </a:cubicBezTo>
                  <a:cubicBezTo>
                    <a:pt x="20410" y="13994"/>
                    <a:pt x="21264" y="17013"/>
                    <a:pt x="17866" y="19539"/>
                  </a:cubicBezTo>
                  <a:cubicBezTo>
                    <a:pt x="15358" y="21404"/>
                    <a:pt x="12868" y="20603"/>
                    <a:pt x="11451" y="19618"/>
                  </a:cubicBezTo>
                  <a:cubicBezTo>
                    <a:pt x="9822" y="20700"/>
                    <a:pt x="6830" y="21413"/>
                    <a:pt x="3644" y="18518"/>
                  </a:cubicBezTo>
                  <a:cubicBezTo>
                    <a:pt x="2606" y="17611"/>
                    <a:pt x="1805" y="16467"/>
                    <a:pt x="1286" y="1520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59"/>
            <p:cNvSpPr/>
            <p:nvPr/>
          </p:nvSpPr>
          <p:spPr>
            <a:xfrm>
              <a:off x="8219000" y="4361575"/>
              <a:ext cx="501875" cy="519725"/>
            </a:xfrm>
            <a:custGeom>
              <a:rect b="b" l="l" r="r" t="t"/>
              <a:pathLst>
                <a:path extrusionOk="0" fill="none" h="20789" w="20075">
                  <a:moveTo>
                    <a:pt x="15666" y="6030"/>
                  </a:moveTo>
                  <a:cubicBezTo>
                    <a:pt x="15666" y="6030"/>
                    <a:pt x="16440" y="3469"/>
                    <a:pt x="14196" y="1691"/>
                  </a:cubicBezTo>
                  <a:cubicBezTo>
                    <a:pt x="12339" y="221"/>
                    <a:pt x="8713" y="1"/>
                    <a:pt x="7384" y="2492"/>
                  </a:cubicBezTo>
                  <a:cubicBezTo>
                    <a:pt x="6064" y="4974"/>
                    <a:pt x="6830" y="6716"/>
                    <a:pt x="6830" y="6716"/>
                  </a:cubicBezTo>
                  <a:cubicBezTo>
                    <a:pt x="6830" y="6716"/>
                    <a:pt x="5307" y="5510"/>
                    <a:pt x="3353" y="7086"/>
                  </a:cubicBezTo>
                  <a:cubicBezTo>
                    <a:pt x="1399" y="8670"/>
                    <a:pt x="0" y="13493"/>
                    <a:pt x="4022" y="17145"/>
                  </a:cubicBezTo>
                  <a:cubicBezTo>
                    <a:pt x="8044" y="20789"/>
                    <a:pt x="11168" y="17700"/>
                    <a:pt x="11168" y="17700"/>
                  </a:cubicBezTo>
                  <a:cubicBezTo>
                    <a:pt x="11168" y="17700"/>
                    <a:pt x="13888" y="20402"/>
                    <a:pt x="16986" y="18096"/>
                  </a:cubicBezTo>
                  <a:cubicBezTo>
                    <a:pt x="20075" y="15799"/>
                    <a:pt x="19204" y="12912"/>
                    <a:pt x="18244" y="11829"/>
                  </a:cubicBezTo>
                  <a:cubicBezTo>
                    <a:pt x="19881" y="10914"/>
                    <a:pt x="19855" y="5528"/>
                    <a:pt x="15666" y="603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59"/>
            <p:cNvSpPr/>
            <p:nvPr/>
          </p:nvSpPr>
          <p:spPr>
            <a:xfrm>
              <a:off x="8234400" y="4468300"/>
              <a:ext cx="79675" cy="56800"/>
            </a:xfrm>
            <a:custGeom>
              <a:rect b="b" l="l" r="r" t="t"/>
              <a:pathLst>
                <a:path extrusionOk="0" fill="none" h="2272" w="3187">
                  <a:moveTo>
                    <a:pt x="3186" y="0"/>
                  </a:moveTo>
                  <a:cubicBezTo>
                    <a:pt x="1866" y="308"/>
                    <a:pt x="722" y="1127"/>
                    <a:pt x="0" y="227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59"/>
            <p:cNvSpPr/>
            <p:nvPr/>
          </p:nvSpPr>
          <p:spPr>
            <a:xfrm>
              <a:off x="8265425" y="4491175"/>
              <a:ext cx="22450" cy="16300"/>
            </a:xfrm>
            <a:custGeom>
              <a:rect b="b" l="l" r="r" t="t"/>
              <a:pathLst>
                <a:path extrusionOk="0" fill="none" h="652" w="898">
                  <a:moveTo>
                    <a:pt x="898" y="1"/>
                  </a:moveTo>
                  <a:cubicBezTo>
                    <a:pt x="572" y="168"/>
                    <a:pt x="264" y="388"/>
                    <a:pt x="0" y="65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59"/>
            <p:cNvSpPr/>
            <p:nvPr/>
          </p:nvSpPr>
          <p:spPr>
            <a:xfrm>
              <a:off x="8438800" y="4325500"/>
              <a:ext cx="121475" cy="15000"/>
            </a:xfrm>
            <a:custGeom>
              <a:rect b="b" l="l" r="r" t="t"/>
              <a:pathLst>
                <a:path extrusionOk="0" fill="none" h="600" w="4859">
                  <a:moveTo>
                    <a:pt x="0" y="599"/>
                  </a:moveTo>
                  <a:cubicBezTo>
                    <a:pt x="1567" y="1"/>
                    <a:pt x="3292" y="1"/>
                    <a:pt x="4858" y="59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59"/>
            <p:cNvSpPr/>
            <p:nvPr/>
          </p:nvSpPr>
          <p:spPr>
            <a:xfrm>
              <a:off x="8584875" y="4347725"/>
              <a:ext cx="7725" cy="4875"/>
            </a:xfrm>
            <a:custGeom>
              <a:rect b="b" l="l" r="r" t="t"/>
              <a:pathLst>
                <a:path extrusionOk="0" fill="none" h="195" w="309">
                  <a:moveTo>
                    <a:pt x="1" y="1"/>
                  </a:moveTo>
                  <a:lnTo>
                    <a:pt x="309" y="19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59"/>
            <p:cNvSpPr/>
            <p:nvPr/>
          </p:nvSpPr>
          <p:spPr>
            <a:xfrm>
              <a:off x="8397425" y="4356300"/>
              <a:ext cx="9925" cy="7075"/>
            </a:xfrm>
            <a:custGeom>
              <a:rect b="b" l="l" r="r" t="t"/>
              <a:pathLst>
                <a:path extrusionOk="0" fill="none" h="283" w="397">
                  <a:moveTo>
                    <a:pt x="397" y="1"/>
                  </a:moveTo>
                  <a:cubicBezTo>
                    <a:pt x="247" y="80"/>
                    <a:pt x="115" y="168"/>
                    <a:pt x="1" y="28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59"/>
            <p:cNvSpPr/>
            <p:nvPr/>
          </p:nvSpPr>
          <p:spPr>
            <a:xfrm>
              <a:off x="8673550" y="4476225"/>
              <a:ext cx="64275" cy="55675"/>
            </a:xfrm>
            <a:custGeom>
              <a:rect b="b" l="l" r="r" t="t"/>
              <a:pathLst>
                <a:path extrusionOk="0" fill="none" h="2227" w="2571">
                  <a:moveTo>
                    <a:pt x="1" y="0"/>
                  </a:moveTo>
                  <a:cubicBezTo>
                    <a:pt x="546" y="211"/>
                    <a:pt x="1048" y="502"/>
                    <a:pt x="1514" y="863"/>
                  </a:cubicBezTo>
                  <a:cubicBezTo>
                    <a:pt x="1972" y="1224"/>
                    <a:pt x="2333" y="1690"/>
                    <a:pt x="2571" y="222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59"/>
            <p:cNvSpPr/>
            <p:nvPr/>
          </p:nvSpPr>
          <p:spPr>
            <a:xfrm>
              <a:off x="8742650" y="4552350"/>
              <a:ext cx="450" cy="6850"/>
            </a:xfrm>
            <a:custGeom>
              <a:rect b="b" l="l" r="r" t="t"/>
              <a:pathLst>
                <a:path extrusionOk="0" fill="none" h="274" w="18">
                  <a:moveTo>
                    <a:pt x="18" y="0"/>
                  </a:moveTo>
                  <a:cubicBezTo>
                    <a:pt x="0" y="88"/>
                    <a:pt x="0" y="185"/>
                    <a:pt x="18" y="273"/>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59"/>
            <p:cNvSpPr/>
            <p:nvPr/>
          </p:nvSpPr>
          <p:spPr>
            <a:xfrm>
              <a:off x="8737150" y="4663250"/>
              <a:ext cx="7275" cy="80325"/>
            </a:xfrm>
            <a:custGeom>
              <a:rect b="b" l="l" r="r" t="t"/>
              <a:pathLst>
                <a:path extrusionOk="0" fill="none" h="3213" w="291">
                  <a:moveTo>
                    <a:pt x="0" y="0"/>
                  </a:moveTo>
                  <a:cubicBezTo>
                    <a:pt x="264" y="1056"/>
                    <a:pt x="291" y="2147"/>
                    <a:pt x="79" y="321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59"/>
            <p:cNvSpPr/>
            <p:nvPr/>
          </p:nvSpPr>
          <p:spPr>
            <a:xfrm>
              <a:off x="8726150" y="4779200"/>
              <a:ext cx="5725" cy="12550"/>
            </a:xfrm>
            <a:custGeom>
              <a:rect b="b" l="l" r="r" t="t"/>
              <a:pathLst>
                <a:path extrusionOk="0" fill="none" h="502" w="229">
                  <a:moveTo>
                    <a:pt x="229" y="0"/>
                  </a:moveTo>
                  <a:lnTo>
                    <a:pt x="0" y="50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59"/>
            <p:cNvSpPr/>
            <p:nvPr/>
          </p:nvSpPr>
          <p:spPr>
            <a:xfrm>
              <a:off x="8681250" y="4832225"/>
              <a:ext cx="11025" cy="8150"/>
            </a:xfrm>
            <a:custGeom>
              <a:rect b="b" l="l" r="r" t="t"/>
              <a:pathLst>
                <a:path extrusionOk="0" fill="none" h="326" w="441">
                  <a:moveTo>
                    <a:pt x="441" y="0"/>
                  </a:moveTo>
                  <a:lnTo>
                    <a:pt x="1" y="32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59"/>
            <p:cNvSpPr/>
            <p:nvPr/>
          </p:nvSpPr>
          <p:spPr>
            <a:xfrm>
              <a:off x="8509200" y="4866100"/>
              <a:ext cx="68225" cy="18075"/>
            </a:xfrm>
            <a:custGeom>
              <a:rect b="b" l="l" r="r" t="t"/>
              <a:pathLst>
                <a:path extrusionOk="0" fill="none" h="723" w="2729">
                  <a:moveTo>
                    <a:pt x="0" y="1"/>
                  </a:moveTo>
                  <a:cubicBezTo>
                    <a:pt x="837" y="476"/>
                    <a:pt x="1769" y="722"/>
                    <a:pt x="2729" y="72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59"/>
            <p:cNvSpPr/>
            <p:nvPr/>
          </p:nvSpPr>
          <p:spPr>
            <a:xfrm>
              <a:off x="8592375" y="4883475"/>
              <a:ext cx="11450" cy="2000"/>
            </a:xfrm>
            <a:custGeom>
              <a:rect b="b" l="l" r="r" t="t"/>
              <a:pathLst>
                <a:path extrusionOk="0" fill="none" h="80" w="458">
                  <a:moveTo>
                    <a:pt x="0" y="80"/>
                  </a:moveTo>
                  <a:cubicBezTo>
                    <a:pt x="150" y="36"/>
                    <a:pt x="308" y="10"/>
                    <a:pt x="458"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59"/>
            <p:cNvSpPr/>
            <p:nvPr/>
          </p:nvSpPr>
          <p:spPr>
            <a:xfrm>
              <a:off x="8255300" y="4794600"/>
              <a:ext cx="96825" cy="76150"/>
            </a:xfrm>
            <a:custGeom>
              <a:rect b="b" l="l" r="r" t="t"/>
              <a:pathLst>
                <a:path extrusionOk="0" fill="none" h="3046" w="3873">
                  <a:moveTo>
                    <a:pt x="0" y="0"/>
                  </a:moveTo>
                  <a:cubicBezTo>
                    <a:pt x="1074" y="1259"/>
                    <a:pt x="2394" y="2297"/>
                    <a:pt x="3873" y="304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59"/>
            <p:cNvSpPr/>
            <p:nvPr/>
          </p:nvSpPr>
          <p:spPr>
            <a:xfrm>
              <a:off x="8365975" y="4876450"/>
              <a:ext cx="14325" cy="4200"/>
            </a:xfrm>
            <a:custGeom>
              <a:rect b="b" l="l" r="r" t="t"/>
              <a:pathLst>
                <a:path extrusionOk="0" fill="none" h="168" w="573">
                  <a:moveTo>
                    <a:pt x="0" y="0"/>
                  </a:moveTo>
                  <a:cubicBezTo>
                    <a:pt x="194" y="35"/>
                    <a:pt x="387" y="88"/>
                    <a:pt x="572" y="16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59"/>
            <p:cNvSpPr/>
            <p:nvPr/>
          </p:nvSpPr>
          <p:spPr>
            <a:xfrm>
              <a:off x="8407325" y="4888100"/>
              <a:ext cx="10150" cy="25"/>
            </a:xfrm>
            <a:custGeom>
              <a:rect b="b" l="l" r="r" t="t"/>
              <a:pathLst>
                <a:path extrusionOk="0" fill="none" h="1" w="406">
                  <a:moveTo>
                    <a:pt x="1" y="1"/>
                  </a:moveTo>
                  <a:lnTo>
                    <a:pt x="405"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59"/>
          <p:cNvGrpSpPr/>
          <p:nvPr/>
        </p:nvGrpSpPr>
        <p:grpSpPr>
          <a:xfrm>
            <a:off x="8219175" y="1497700"/>
            <a:ext cx="617850" cy="440725"/>
            <a:chOff x="3498225" y="3490725"/>
            <a:chExt cx="617850" cy="440725"/>
          </a:xfrm>
        </p:grpSpPr>
        <p:sp>
          <p:nvSpPr>
            <p:cNvPr id="7896" name="Google Shape;7896;p59"/>
            <p:cNvSpPr/>
            <p:nvPr/>
          </p:nvSpPr>
          <p:spPr>
            <a:xfrm>
              <a:off x="3575450" y="3562250"/>
              <a:ext cx="506075" cy="333825"/>
            </a:xfrm>
            <a:custGeom>
              <a:rect b="b" l="l" r="r" t="t"/>
              <a:pathLst>
                <a:path extrusionOk="0" h="13353" w="20243">
                  <a:moveTo>
                    <a:pt x="7041" y="8140"/>
                  </a:moveTo>
                  <a:lnTo>
                    <a:pt x="7041" y="8140"/>
                  </a:lnTo>
                  <a:cubicBezTo>
                    <a:pt x="6935" y="8228"/>
                    <a:pt x="6812" y="8325"/>
                    <a:pt x="6698" y="8413"/>
                  </a:cubicBezTo>
                  <a:lnTo>
                    <a:pt x="6698" y="8404"/>
                  </a:lnTo>
                  <a:cubicBezTo>
                    <a:pt x="6821" y="8316"/>
                    <a:pt x="6927" y="8228"/>
                    <a:pt x="7041" y="8140"/>
                  </a:cubicBezTo>
                  <a:close/>
                  <a:moveTo>
                    <a:pt x="13821" y="0"/>
                  </a:moveTo>
                  <a:cubicBezTo>
                    <a:pt x="12880" y="0"/>
                    <a:pt x="11857" y="570"/>
                    <a:pt x="10597" y="2472"/>
                  </a:cubicBezTo>
                  <a:cubicBezTo>
                    <a:pt x="7173" y="7630"/>
                    <a:pt x="1188" y="11027"/>
                    <a:pt x="933" y="11168"/>
                  </a:cubicBezTo>
                  <a:cubicBezTo>
                    <a:pt x="898" y="11194"/>
                    <a:pt x="863" y="11212"/>
                    <a:pt x="828" y="11238"/>
                  </a:cubicBezTo>
                  <a:cubicBezTo>
                    <a:pt x="273" y="11643"/>
                    <a:pt x="0" y="12013"/>
                    <a:pt x="18" y="12329"/>
                  </a:cubicBezTo>
                  <a:cubicBezTo>
                    <a:pt x="27" y="12409"/>
                    <a:pt x="53" y="12488"/>
                    <a:pt x="97" y="12558"/>
                  </a:cubicBezTo>
                  <a:cubicBezTo>
                    <a:pt x="229" y="12734"/>
                    <a:pt x="405" y="12875"/>
                    <a:pt x="608" y="12954"/>
                  </a:cubicBezTo>
                  <a:cubicBezTo>
                    <a:pt x="1137" y="13206"/>
                    <a:pt x="2036" y="13352"/>
                    <a:pt x="3153" y="13352"/>
                  </a:cubicBezTo>
                  <a:cubicBezTo>
                    <a:pt x="5751" y="13352"/>
                    <a:pt x="9523" y="12560"/>
                    <a:pt x="12533" y="10455"/>
                  </a:cubicBezTo>
                  <a:cubicBezTo>
                    <a:pt x="17514" y="6970"/>
                    <a:pt x="20242" y="2235"/>
                    <a:pt x="19705" y="1196"/>
                  </a:cubicBezTo>
                  <a:lnTo>
                    <a:pt x="19688" y="1170"/>
                  </a:lnTo>
                  <a:cubicBezTo>
                    <a:pt x="19611" y="1042"/>
                    <a:pt x="19470" y="977"/>
                    <a:pt x="19272" y="977"/>
                  </a:cubicBezTo>
                  <a:cubicBezTo>
                    <a:pt x="19128" y="977"/>
                    <a:pt x="18955" y="1012"/>
                    <a:pt x="18755" y="1082"/>
                  </a:cubicBezTo>
                  <a:cubicBezTo>
                    <a:pt x="18473" y="1185"/>
                    <a:pt x="18181" y="1234"/>
                    <a:pt x="17886" y="1234"/>
                  </a:cubicBezTo>
                  <a:cubicBezTo>
                    <a:pt x="17803" y="1234"/>
                    <a:pt x="17720" y="1230"/>
                    <a:pt x="17637" y="1223"/>
                  </a:cubicBezTo>
                  <a:cubicBezTo>
                    <a:pt x="16995" y="1161"/>
                    <a:pt x="16388" y="879"/>
                    <a:pt x="15798" y="607"/>
                  </a:cubicBezTo>
                  <a:cubicBezTo>
                    <a:pt x="15143" y="300"/>
                    <a:pt x="14504" y="0"/>
                    <a:pt x="13821" y="0"/>
                  </a:cubicBezTo>
                  <a:close/>
                </a:path>
              </a:pathLst>
            </a:custGeom>
            <a:solidFill>
              <a:srgbClr val="FFD8A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59"/>
            <p:cNvSpPr/>
            <p:nvPr/>
          </p:nvSpPr>
          <p:spPr>
            <a:xfrm>
              <a:off x="3575450" y="3586675"/>
              <a:ext cx="506075" cy="309400"/>
            </a:xfrm>
            <a:custGeom>
              <a:rect b="b" l="l" r="r" t="t"/>
              <a:pathLst>
                <a:path extrusionOk="0" h="12376" w="20243">
                  <a:moveTo>
                    <a:pt x="19272" y="0"/>
                  </a:moveTo>
                  <a:cubicBezTo>
                    <a:pt x="19128" y="0"/>
                    <a:pt x="18955" y="35"/>
                    <a:pt x="18755" y="105"/>
                  </a:cubicBezTo>
                  <a:cubicBezTo>
                    <a:pt x="18473" y="208"/>
                    <a:pt x="18181" y="257"/>
                    <a:pt x="17886" y="257"/>
                  </a:cubicBezTo>
                  <a:cubicBezTo>
                    <a:pt x="17803" y="257"/>
                    <a:pt x="17720" y="253"/>
                    <a:pt x="17637" y="246"/>
                  </a:cubicBezTo>
                  <a:cubicBezTo>
                    <a:pt x="17621" y="245"/>
                    <a:pt x="17606" y="245"/>
                    <a:pt x="17590" y="245"/>
                  </a:cubicBezTo>
                  <a:cubicBezTo>
                    <a:pt x="15885" y="245"/>
                    <a:pt x="15384" y="1663"/>
                    <a:pt x="15384" y="1663"/>
                  </a:cubicBezTo>
                  <a:cubicBezTo>
                    <a:pt x="12176" y="8255"/>
                    <a:pt x="3692" y="11643"/>
                    <a:pt x="1852" y="11643"/>
                  </a:cubicBezTo>
                  <a:cubicBezTo>
                    <a:pt x="1845" y="11643"/>
                    <a:pt x="1838" y="11643"/>
                    <a:pt x="1831" y="11643"/>
                  </a:cubicBezTo>
                  <a:cubicBezTo>
                    <a:pt x="361" y="11616"/>
                    <a:pt x="669" y="10631"/>
                    <a:pt x="828" y="10261"/>
                  </a:cubicBezTo>
                  <a:lnTo>
                    <a:pt x="828" y="10261"/>
                  </a:lnTo>
                  <a:cubicBezTo>
                    <a:pt x="273" y="10666"/>
                    <a:pt x="0" y="11036"/>
                    <a:pt x="27" y="11352"/>
                  </a:cubicBezTo>
                  <a:cubicBezTo>
                    <a:pt x="35" y="11432"/>
                    <a:pt x="62" y="11511"/>
                    <a:pt x="106" y="11581"/>
                  </a:cubicBezTo>
                  <a:cubicBezTo>
                    <a:pt x="229" y="11757"/>
                    <a:pt x="405" y="11898"/>
                    <a:pt x="608" y="11977"/>
                  </a:cubicBezTo>
                  <a:cubicBezTo>
                    <a:pt x="1137" y="12229"/>
                    <a:pt x="2036" y="12375"/>
                    <a:pt x="3153" y="12375"/>
                  </a:cubicBezTo>
                  <a:cubicBezTo>
                    <a:pt x="5751" y="12375"/>
                    <a:pt x="9523" y="11583"/>
                    <a:pt x="12533" y="9478"/>
                  </a:cubicBezTo>
                  <a:cubicBezTo>
                    <a:pt x="17514" y="5993"/>
                    <a:pt x="20242" y="1258"/>
                    <a:pt x="19705" y="219"/>
                  </a:cubicBezTo>
                  <a:lnTo>
                    <a:pt x="19688" y="193"/>
                  </a:lnTo>
                  <a:cubicBezTo>
                    <a:pt x="19611" y="65"/>
                    <a:pt x="19470" y="0"/>
                    <a:pt x="19272" y="0"/>
                  </a:cubicBezTo>
                  <a:close/>
                </a:path>
              </a:pathLst>
            </a:custGeom>
            <a:solidFill>
              <a:srgbClr val="FFE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59"/>
            <p:cNvSpPr/>
            <p:nvPr/>
          </p:nvSpPr>
          <p:spPr>
            <a:xfrm>
              <a:off x="3498225" y="3490725"/>
              <a:ext cx="617850" cy="440725"/>
            </a:xfrm>
            <a:custGeom>
              <a:rect b="b" l="l" r="r" t="t"/>
              <a:pathLst>
                <a:path extrusionOk="0" fill="none" h="17629" w="24714">
                  <a:moveTo>
                    <a:pt x="3978" y="13967"/>
                  </a:moveTo>
                  <a:cubicBezTo>
                    <a:pt x="3978" y="13967"/>
                    <a:pt x="10121" y="10579"/>
                    <a:pt x="13624" y="5289"/>
                  </a:cubicBezTo>
                  <a:cubicBezTo>
                    <a:pt x="17127" y="0"/>
                    <a:pt x="18931" y="4911"/>
                    <a:pt x="21818" y="3881"/>
                  </a:cubicBezTo>
                  <a:cubicBezTo>
                    <a:pt x="24713" y="2843"/>
                    <a:pt x="21747" y="9118"/>
                    <a:pt x="15657" y="13377"/>
                  </a:cubicBezTo>
                  <a:cubicBezTo>
                    <a:pt x="9576" y="17628"/>
                    <a:pt x="0" y="16695"/>
                    <a:pt x="3978" y="13967"/>
                  </a:cubicBezTo>
                  <a:close/>
                </a:path>
              </a:pathLst>
            </a:custGeom>
            <a:noFill/>
            <a:ln cap="rnd" cmpd="sng" w="2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59"/>
            <p:cNvSpPr/>
            <p:nvPr/>
          </p:nvSpPr>
          <p:spPr>
            <a:xfrm>
              <a:off x="3742875" y="3611075"/>
              <a:ext cx="139300" cy="161525"/>
            </a:xfrm>
            <a:custGeom>
              <a:rect b="b" l="l" r="r" t="t"/>
              <a:pathLst>
                <a:path extrusionOk="0" fill="none" h="6461" w="5572">
                  <a:moveTo>
                    <a:pt x="5572" y="0"/>
                  </a:moveTo>
                  <a:cubicBezTo>
                    <a:pt x="4164" y="2500"/>
                    <a:pt x="2271" y="4700"/>
                    <a:pt x="1" y="646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59"/>
            <p:cNvSpPr/>
            <p:nvPr/>
          </p:nvSpPr>
          <p:spPr>
            <a:xfrm>
              <a:off x="3841900" y="3673550"/>
              <a:ext cx="37650" cy="44025"/>
            </a:xfrm>
            <a:custGeom>
              <a:rect b="b" l="l" r="r" t="t"/>
              <a:pathLst>
                <a:path extrusionOk="0" fill="none" h="1761" w="1506">
                  <a:moveTo>
                    <a:pt x="1505" y="1"/>
                  </a:moveTo>
                  <a:lnTo>
                    <a:pt x="0" y="1761"/>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59"/>
            <p:cNvSpPr/>
            <p:nvPr/>
          </p:nvSpPr>
          <p:spPr>
            <a:xfrm>
              <a:off x="3895350" y="3676850"/>
              <a:ext cx="14325" cy="22025"/>
            </a:xfrm>
            <a:custGeom>
              <a:rect b="b" l="l" r="r" t="t"/>
              <a:pathLst>
                <a:path extrusionOk="0" fill="none" h="881" w="573">
                  <a:moveTo>
                    <a:pt x="573" y="1"/>
                  </a:moveTo>
                  <a:cubicBezTo>
                    <a:pt x="379" y="291"/>
                    <a:pt x="194" y="590"/>
                    <a:pt x="1" y="881"/>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59"/>
            <p:cNvSpPr/>
            <p:nvPr/>
          </p:nvSpPr>
          <p:spPr>
            <a:xfrm>
              <a:off x="3932325" y="3666300"/>
              <a:ext cx="18275" cy="25750"/>
            </a:xfrm>
            <a:custGeom>
              <a:rect b="b" l="l" r="r" t="t"/>
              <a:pathLst>
                <a:path extrusionOk="0" fill="none" h="1030" w="731">
                  <a:moveTo>
                    <a:pt x="731" y="0"/>
                  </a:moveTo>
                  <a:cubicBezTo>
                    <a:pt x="458" y="326"/>
                    <a:pt x="212" y="669"/>
                    <a:pt x="0" y="103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59"/>
            <p:cNvSpPr/>
            <p:nvPr/>
          </p:nvSpPr>
          <p:spPr>
            <a:xfrm>
              <a:off x="3966200" y="3666950"/>
              <a:ext cx="9925" cy="15875"/>
            </a:xfrm>
            <a:custGeom>
              <a:rect b="b" l="l" r="r" t="t"/>
              <a:pathLst>
                <a:path extrusionOk="0" fill="none" h="635" w="397">
                  <a:moveTo>
                    <a:pt x="397" y="1"/>
                  </a:moveTo>
                  <a:cubicBezTo>
                    <a:pt x="203" y="168"/>
                    <a:pt x="71" y="388"/>
                    <a:pt x="1" y="634"/>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59"/>
            <p:cNvSpPr/>
            <p:nvPr/>
          </p:nvSpPr>
          <p:spPr>
            <a:xfrm>
              <a:off x="4027375" y="3634175"/>
              <a:ext cx="8150" cy="11025"/>
            </a:xfrm>
            <a:custGeom>
              <a:rect b="b" l="l" r="r" t="t"/>
              <a:pathLst>
                <a:path extrusionOk="0" fill="none" h="441" w="326">
                  <a:moveTo>
                    <a:pt x="326" y="0"/>
                  </a:moveTo>
                  <a:lnTo>
                    <a:pt x="0" y="44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59"/>
            <p:cNvSpPr/>
            <p:nvPr/>
          </p:nvSpPr>
          <p:spPr>
            <a:xfrm>
              <a:off x="3756750" y="3818775"/>
              <a:ext cx="90225" cy="40500"/>
            </a:xfrm>
            <a:custGeom>
              <a:rect b="b" l="l" r="r" t="t"/>
              <a:pathLst>
                <a:path extrusionOk="0" fill="none" h="1620" w="3609">
                  <a:moveTo>
                    <a:pt x="0" y="1620"/>
                  </a:moveTo>
                  <a:cubicBezTo>
                    <a:pt x="1285" y="1285"/>
                    <a:pt x="2508" y="740"/>
                    <a:pt x="3609"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59"/>
            <p:cNvSpPr/>
            <p:nvPr/>
          </p:nvSpPr>
          <p:spPr>
            <a:xfrm>
              <a:off x="3799875" y="3805575"/>
              <a:ext cx="21150" cy="8825"/>
            </a:xfrm>
            <a:custGeom>
              <a:rect b="b" l="l" r="r" t="t"/>
              <a:pathLst>
                <a:path extrusionOk="0" fill="none" h="353" w="846">
                  <a:moveTo>
                    <a:pt x="0" y="352"/>
                  </a:moveTo>
                  <a:lnTo>
                    <a:pt x="845"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59"/>
            <p:cNvSpPr/>
            <p:nvPr/>
          </p:nvSpPr>
          <p:spPr>
            <a:xfrm>
              <a:off x="3722650" y="3835275"/>
              <a:ext cx="14975" cy="4650"/>
            </a:xfrm>
            <a:custGeom>
              <a:rect b="b" l="l" r="r" t="t"/>
              <a:pathLst>
                <a:path extrusionOk="0" fill="none" h="186" w="599">
                  <a:moveTo>
                    <a:pt x="0" y="185"/>
                  </a:moveTo>
                  <a:lnTo>
                    <a:pt x="599" y="0"/>
                  </a:ln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59"/>
            <p:cNvSpPr/>
            <p:nvPr/>
          </p:nvSpPr>
          <p:spPr>
            <a:xfrm>
              <a:off x="3671375" y="3865425"/>
              <a:ext cx="31700" cy="6400"/>
            </a:xfrm>
            <a:custGeom>
              <a:rect b="b" l="l" r="r" t="t"/>
              <a:pathLst>
                <a:path extrusionOk="0" fill="none" h="256" w="1268">
                  <a:moveTo>
                    <a:pt x="0" y="255"/>
                  </a:moveTo>
                  <a:cubicBezTo>
                    <a:pt x="414" y="141"/>
                    <a:pt x="837" y="53"/>
                    <a:pt x="1268" y="0"/>
                  </a:cubicBezTo>
                </a:path>
              </a:pathLst>
            </a:custGeom>
            <a:noFill/>
            <a:ln cap="rnd" cmpd="sng" w="13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9" name="Google Shape;7909;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3" name="Shape 7913"/>
        <p:cNvGrpSpPr/>
        <p:nvPr/>
      </p:nvGrpSpPr>
      <p:grpSpPr>
        <a:xfrm>
          <a:off x="0" y="0"/>
          <a:ext cx="0" cy="0"/>
          <a:chOff x="0" y="0"/>
          <a:chExt cx="0" cy="0"/>
        </a:xfrm>
      </p:grpSpPr>
      <p:sp>
        <p:nvSpPr>
          <p:cNvPr id="7914" name="Google Shape;7914;p60"/>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流程圖</a:t>
            </a:r>
            <a:endParaRPr/>
          </a:p>
        </p:txBody>
      </p:sp>
      <p:sp>
        <p:nvSpPr>
          <p:cNvPr id="7915" name="Google Shape;7915;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16" name="Google Shape;7916;p60"/>
          <p:cNvSpPr txBox="1"/>
          <p:nvPr/>
        </p:nvSpPr>
        <p:spPr>
          <a:xfrm>
            <a:off x="1276075" y="1664650"/>
            <a:ext cx="3046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chemeClr val="dk1"/>
              </a:solidFill>
              <a:latin typeface="Actor"/>
              <a:ea typeface="Actor"/>
              <a:cs typeface="Actor"/>
              <a:sym typeface="Actor"/>
            </a:endParaRPr>
          </a:p>
        </p:txBody>
      </p:sp>
      <p:grpSp>
        <p:nvGrpSpPr>
          <p:cNvPr id="7917" name="Google Shape;7917;p60"/>
          <p:cNvGrpSpPr/>
          <p:nvPr/>
        </p:nvGrpSpPr>
        <p:grpSpPr>
          <a:xfrm>
            <a:off x="1360325" y="1017725"/>
            <a:ext cx="6675200" cy="3712100"/>
            <a:chOff x="1360325" y="1017725"/>
            <a:chExt cx="6675200" cy="3712100"/>
          </a:xfrm>
        </p:grpSpPr>
        <p:pic>
          <p:nvPicPr>
            <p:cNvPr id="7918" name="Google Shape;7918;p60"/>
            <p:cNvPicPr preferRelativeResize="0"/>
            <p:nvPr/>
          </p:nvPicPr>
          <p:blipFill rotWithShape="1">
            <a:blip r:embed="rId3">
              <a:alphaModFix/>
            </a:blip>
            <a:srcRect b="0" l="0" r="16998" t="0"/>
            <a:stretch/>
          </p:blipFill>
          <p:spPr>
            <a:xfrm>
              <a:off x="1360325" y="1017725"/>
              <a:ext cx="5540699" cy="3712100"/>
            </a:xfrm>
            <a:prstGeom prst="rect">
              <a:avLst/>
            </a:prstGeom>
            <a:noFill/>
            <a:ln>
              <a:noFill/>
            </a:ln>
          </p:spPr>
        </p:pic>
        <p:pic>
          <p:nvPicPr>
            <p:cNvPr id="7919" name="Google Shape;7919;p60"/>
            <p:cNvPicPr preferRelativeResize="0"/>
            <p:nvPr/>
          </p:nvPicPr>
          <p:blipFill rotWithShape="1">
            <a:blip r:embed="rId3">
              <a:alphaModFix/>
            </a:blip>
            <a:srcRect b="42086" l="83004" r="0" t="0"/>
            <a:stretch/>
          </p:blipFill>
          <p:spPr>
            <a:xfrm>
              <a:off x="6901025" y="1017725"/>
              <a:ext cx="1134500" cy="2149800"/>
            </a:xfrm>
            <a:prstGeom prst="rect">
              <a:avLst/>
            </a:prstGeom>
            <a:noFill/>
            <a:ln>
              <a:noFill/>
            </a:ln>
          </p:spPr>
        </p:pic>
      </p:grpSp>
      <p:sp>
        <p:nvSpPr>
          <p:cNvPr id="7920" name="Google Shape;7920;p60"/>
          <p:cNvSpPr txBox="1"/>
          <p:nvPr/>
        </p:nvSpPr>
        <p:spPr>
          <a:xfrm>
            <a:off x="1603050" y="4822750"/>
            <a:ext cx="59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ctor"/>
                <a:ea typeface="Actor"/>
                <a:cs typeface="Actor"/>
                <a:sym typeface="Actor"/>
              </a:rPr>
              <a:t>情境模擬｜</a:t>
            </a:r>
            <a:r>
              <a:rPr lang="en">
                <a:solidFill>
                  <a:schemeClr val="dk1"/>
                </a:solidFill>
                <a:latin typeface="Actor"/>
                <a:ea typeface="Actor"/>
                <a:cs typeface="Actor"/>
                <a:sym typeface="Actor"/>
              </a:rPr>
              <a:t>目的</a:t>
            </a:r>
            <a:r>
              <a:rPr lang="en">
                <a:solidFill>
                  <a:schemeClr val="dk1"/>
                </a:solidFill>
                <a:latin typeface="Actor"/>
                <a:ea typeface="Actor"/>
                <a:cs typeface="Actor"/>
                <a:sym typeface="Actor"/>
              </a:rPr>
              <a:t>｜</a:t>
            </a:r>
            <a:r>
              <a:rPr b="1" lang="en">
                <a:solidFill>
                  <a:schemeClr val="dk1"/>
                </a:solidFill>
                <a:latin typeface="Actor"/>
                <a:ea typeface="Actor"/>
                <a:cs typeface="Actor"/>
                <a:sym typeface="Actor"/>
              </a:rPr>
              <a:t>資料介紹</a:t>
            </a:r>
            <a:r>
              <a:rPr lang="en">
                <a:solidFill>
                  <a:schemeClr val="dk1"/>
                </a:solidFill>
                <a:latin typeface="Actor"/>
                <a:ea typeface="Actor"/>
                <a:cs typeface="Actor"/>
                <a:sym typeface="Actor"/>
              </a:rPr>
              <a:t>｜產品介紹-前台｜產品介紹-後台｜未來展望</a:t>
            </a:r>
            <a:endParaRPr>
              <a:solidFill>
                <a:schemeClr val="dk1"/>
              </a:solidFill>
              <a:latin typeface="Actor"/>
              <a:ea typeface="Actor"/>
              <a:cs typeface="Actor"/>
              <a:sym typeface="Acto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4" name="Shape 7924"/>
        <p:cNvGrpSpPr/>
        <p:nvPr/>
      </p:nvGrpSpPr>
      <p:grpSpPr>
        <a:xfrm>
          <a:off x="0" y="0"/>
          <a:ext cx="0" cy="0"/>
          <a:chOff x="0" y="0"/>
          <a:chExt cx="0" cy="0"/>
        </a:xfrm>
      </p:grpSpPr>
      <p:sp>
        <p:nvSpPr>
          <p:cNvPr id="7925" name="Google Shape;7925;p61"/>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食譜網站</a:t>
            </a:r>
            <a:endParaRPr/>
          </a:p>
        </p:txBody>
      </p:sp>
      <p:sp>
        <p:nvSpPr>
          <p:cNvPr id="7926" name="Google Shape;7926;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27" name="Google Shape;7927;p61"/>
          <p:cNvSpPr txBox="1"/>
          <p:nvPr/>
        </p:nvSpPr>
        <p:spPr>
          <a:xfrm>
            <a:off x="1276075" y="1664650"/>
            <a:ext cx="3046200" cy="21087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dk1"/>
              </a:buClr>
              <a:buSzPts val="2500"/>
              <a:buFont typeface="Actor"/>
              <a:buAutoNum type="arabicPeriod"/>
            </a:pPr>
            <a:r>
              <a:rPr lang="en" sz="2500">
                <a:solidFill>
                  <a:schemeClr val="dk1"/>
                </a:solidFill>
                <a:latin typeface="Actor"/>
                <a:ea typeface="Actor"/>
                <a:cs typeface="Actor"/>
                <a:sym typeface="Actor"/>
              </a:rPr>
              <a:t>日日煮</a:t>
            </a:r>
            <a:endParaRPr sz="2500">
              <a:solidFill>
                <a:schemeClr val="dk1"/>
              </a:solidFill>
              <a:latin typeface="Actor"/>
              <a:ea typeface="Actor"/>
              <a:cs typeface="Actor"/>
              <a:sym typeface="Actor"/>
            </a:endParaRPr>
          </a:p>
          <a:p>
            <a:pPr indent="-387350" lvl="0" marL="457200" rtl="0" algn="l">
              <a:spcBef>
                <a:spcPts val="0"/>
              </a:spcBef>
              <a:spcAft>
                <a:spcPts val="0"/>
              </a:spcAft>
              <a:buClr>
                <a:schemeClr val="dk1"/>
              </a:buClr>
              <a:buSzPts val="2500"/>
              <a:buFont typeface="Actor"/>
              <a:buAutoNum type="arabicPeriod"/>
            </a:pPr>
            <a:r>
              <a:rPr lang="en" sz="2500">
                <a:solidFill>
                  <a:schemeClr val="dk1"/>
                </a:solidFill>
                <a:latin typeface="Actor"/>
                <a:ea typeface="Actor"/>
                <a:cs typeface="Actor"/>
                <a:sym typeface="Actor"/>
              </a:rPr>
              <a:t>Kitchen stories</a:t>
            </a:r>
            <a:endParaRPr sz="2500">
              <a:solidFill>
                <a:schemeClr val="dk1"/>
              </a:solidFill>
              <a:latin typeface="Actor"/>
              <a:ea typeface="Actor"/>
              <a:cs typeface="Actor"/>
              <a:sym typeface="Actor"/>
            </a:endParaRPr>
          </a:p>
          <a:p>
            <a:pPr indent="-387350" lvl="0" marL="457200" rtl="0" algn="l">
              <a:spcBef>
                <a:spcPts val="0"/>
              </a:spcBef>
              <a:spcAft>
                <a:spcPts val="0"/>
              </a:spcAft>
              <a:buClr>
                <a:schemeClr val="dk1"/>
              </a:buClr>
              <a:buSzPts val="2500"/>
              <a:buFont typeface="Actor"/>
              <a:buAutoNum type="arabicPeriod"/>
            </a:pPr>
            <a:r>
              <a:rPr lang="en" sz="2500">
                <a:solidFill>
                  <a:schemeClr val="dk1"/>
                </a:solidFill>
                <a:latin typeface="Actor"/>
                <a:ea typeface="Actor"/>
                <a:cs typeface="Actor"/>
                <a:sym typeface="Actor"/>
              </a:rPr>
              <a:t>愛料理</a:t>
            </a:r>
            <a:endParaRPr sz="2500">
              <a:solidFill>
                <a:schemeClr val="dk1"/>
              </a:solidFill>
              <a:latin typeface="Actor"/>
              <a:ea typeface="Actor"/>
              <a:cs typeface="Actor"/>
              <a:sym typeface="Actor"/>
            </a:endParaRPr>
          </a:p>
          <a:p>
            <a:pPr indent="-387350" lvl="0" marL="457200" rtl="0" algn="l">
              <a:spcBef>
                <a:spcPts val="0"/>
              </a:spcBef>
              <a:spcAft>
                <a:spcPts val="0"/>
              </a:spcAft>
              <a:buClr>
                <a:schemeClr val="dk1"/>
              </a:buClr>
              <a:buSzPts val="2500"/>
              <a:buFont typeface="Actor"/>
              <a:buAutoNum type="arabicPeriod"/>
            </a:pPr>
            <a:r>
              <a:rPr lang="en" sz="2500">
                <a:solidFill>
                  <a:schemeClr val="dk1"/>
                </a:solidFill>
                <a:latin typeface="Actor"/>
                <a:ea typeface="Actor"/>
                <a:cs typeface="Actor"/>
                <a:sym typeface="Actor"/>
              </a:rPr>
              <a:t>楊桃美食網</a:t>
            </a:r>
            <a:endParaRPr sz="2500">
              <a:solidFill>
                <a:schemeClr val="dk1"/>
              </a:solidFill>
              <a:latin typeface="Actor"/>
              <a:ea typeface="Actor"/>
              <a:cs typeface="Actor"/>
              <a:sym typeface="Actor"/>
            </a:endParaRPr>
          </a:p>
          <a:p>
            <a:pPr indent="-387350" lvl="0" marL="457200" rtl="0" algn="l">
              <a:spcBef>
                <a:spcPts val="0"/>
              </a:spcBef>
              <a:spcAft>
                <a:spcPts val="0"/>
              </a:spcAft>
              <a:buClr>
                <a:schemeClr val="dk1"/>
              </a:buClr>
              <a:buSzPts val="2500"/>
              <a:buFont typeface="Actor"/>
              <a:buAutoNum type="arabicPeriod"/>
            </a:pPr>
            <a:r>
              <a:rPr lang="en" sz="2500">
                <a:solidFill>
                  <a:schemeClr val="dk1"/>
                </a:solidFill>
                <a:latin typeface="Actor"/>
                <a:ea typeface="Actor"/>
                <a:cs typeface="Actor"/>
                <a:sym typeface="Actor"/>
              </a:rPr>
              <a:t>cookpad</a:t>
            </a:r>
            <a:endParaRPr sz="2500">
              <a:solidFill>
                <a:schemeClr val="dk1"/>
              </a:solidFill>
              <a:latin typeface="Actor"/>
              <a:ea typeface="Actor"/>
              <a:cs typeface="Actor"/>
              <a:sym typeface="Actor"/>
            </a:endParaRPr>
          </a:p>
        </p:txBody>
      </p:sp>
      <p:pic>
        <p:nvPicPr>
          <p:cNvPr id="7928" name="Google Shape;7928;p61"/>
          <p:cNvPicPr preferRelativeResize="0"/>
          <p:nvPr/>
        </p:nvPicPr>
        <p:blipFill>
          <a:blip r:embed="rId3">
            <a:alphaModFix/>
          </a:blip>
          <a:stretch>
            <a:fillRect/>
          </a:stretch>
        </p:blipFill>
        <p:spPr>
          <a:xfrm>
            <a:off x="4613425" y="1134850"/>
            <a:ext cx="3064024" cy="1762749"/>
          </a:xfrm>
          <a:prstGeom prst="rect">
            <a:avLst/>
          </a:prstGeom>
          <a:noFill/>
          <a:ln>
            <a:noFill/>
          </a:ln>
        </p:spPr>
      </p:pic>
      <p:pic>
        <p:nvPicPr>
          <p:cNvPr id="7929" name="Google Shape;7929;p61"/>
          <p:cNvPicPr preferRelativeResize="0"/>
          <p:nvPr/>
        </p:nvPicPr>
        <p:blipFill>
          <a:blip r:embed="rId4">
            <a:alphaModFix/>
          </a:blip>
          <a:stretch>
            <a:fillRect/>
          </a:stretch>
        </p:blipFill>
        <p:spPr>
          <a:xfrm>
            <a:off x="4771075" y="2897600"/>
            <a:ext cx="2748726" cy="1831524"/>
          </a:xfrm>
          <a:prstGeom prst="rect">
            <a:avLst/>
          </a:prstGeom>
          <a:noFill/>
          <a:ln>
            <a:noFill/>
          </a:ln>
        </p:spPr>
      </p:pic>
      <p:sp>
        <p:nvSpPr>
          <p:cNvPr id="7930" name="Google Shape;7930;p61"/>
          <p:cNvSpPr txBox="1"/>
          <p:nvPr/>
        </p:nvSpPr>
        <p:spPr>
          <a:xfrm>
            <a:off x="1603050" y="4822750"/>
            <a:ext cx="59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ctor"/>
                <a:ea typeface="Actor"/>
                <a:cs typeface="Actor"/>
                <a:sym typeface="Actor"/>
              </a:rPr>
              <a:t>情境模擬｜目的｜</a:t>
            </a:r>
            <a:r>
              <a:rPr b="1" lang="en">
                <a:solidFill>
                  <a:schemeClr val="dk1"/>
                </a:solidFill>
                <a:latin typeface="Actor"/>
                <a:ea typeface="Actor"/>
                <a:cs typeface="Actor"/>
                <a:sym typeface="Actor"/>
              </a:rPr>
              <a:t>資料介紹</a:t>
            </a:r>
            <a:r>
              <a:rPr lang="en">
                <a:solidFill>
                  <a:schemeClr val="dk1"/>
                </a:solidFill>
                <a:latin typeface="Actor"/>
                <a:ea typeface="Actor"/>
                <a:cs typeface="Actor"/>
                <a:sym typeface="Actor"/>
              </a:rPr>
              <a:t>｜產品介紹-前台｜產品介紹-後台｜未來展望</a:t>
            </a:r>
            <a:endParaRPr>
              <a:solidFill>
                <a:schemeClr val="dk1"/>
              </a:solidFill>
              <a:latin typeface="Actor"/>
              <a:ea typeface="Actor"/>
              <a:cs typeface="Actor"/>
              <a:sym typeface="Actor"/>
            </a:endParaRPr>
          </a:p>
        </p:txBody>
      </p:sp>
    </p:spTree>
  </p:cSld>
  <p:clrMapOvr>
    <a:masterClrMapping/>
  </p:clrMapOvr>
</p:sld>
</file>

<file path=ppt/theme/theme1.xml><?xml version="1.0" encoding="utf-8"?>
<a:theme xmlns:a="http://schemas.openxmlformats.org/drawingml/2006/main" xmlns:r="http://schemas.openxmlformats.org/officeDocument/2006/relationships" name="Colombian Gastronomy Workshop to Celebrate World Arepa Day by Slidesgo">
  <a:themeElements>
    <a:clrScheme name="Simple Light">
      <a:dk1>
        <a:srgbClr val="664928"/>
      </a:dk1>
      <a:lt1>
        <a:srgbClr val="FFF5F3"/>
      </a:lt1>
      <a:dk2>
        <a:srgbClr val="C38A4B"/>
      </a:dk2>
      <a:lt2>
        <a:srgbClr val="00912E"/>
      </a:lt2>
      <a:accent1>
        <a:srgbClr val="D22828"/>
      </a:accent1>
      <a:accent2>
        <a:srgbClr val="FFFFFF"/>
      </a:accent2>
      <a:accent3>
        <a:srgbClr val="FFFFFF"/>
      </a:accent3>
      <a:accent4>
        <a:srgbClr val="FFFFFF"/>
      </a:accent4>
      <a:accent5>
        <a:srgbClr val="FFFFFF"/>
      </a:accent5>
      <a:accent6>
        <a:srgbClr val="FFFFFF"/>
      </a:accent6>
      <a:hlink>
        <a:srgbClr val="6649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lombian Gastronomy Workshop to Celebrate World Arepa Day by Slidesgo">
  <a:themeElements>
    <a:clrScheme name="Simple Light">
      <a:dk1>
        <a:srgbClr val="664928"/>
      </a:dk1>
      <a:lt1>
        <a:srgbClr val="FFF5F3"/>
      </a:lt1>
      <a:dk2>
        <a:srgbClr val="C38A4B"/>
      </a:dk2>
      <a:lt2>
        <a:srgbClr val="00912E"/>
      </a:lt2>
      <a:accent1>
        <a:srgbClr val="D22828"/>
      </a:accent1>
      <a:accent2>
        <a:srgbClr val="FFFFFF"/>
      </a:accent2>
      <a:accent3>
        <a:srgbClr val="FFFFFF"/>
      </a:accent3>
      <a:accent4>
        <a:srgbClr val="FFFFFF"/>
      </a:accent4>
      <a:accent5>
        <a:srgbClr val="FFFFFF"/>
      </a:accent5>
      <a:accent6>
        <a:srgbClr val="FFFFFF"/>
      </a:accent6>
      <a:hlink>
        <a:srgbClr val="6649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